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1"/>
  </p:notesMasterIdLst>
  <p:sldIdLst>
    <p:sldId id="256" r:id="rId5"/>
    <p:sldId id="257" r:id="rId6"/>
    <p:sldId id="258" r:id="rId7"/>
    <p:sldId id="281" r:id="rId8"/>
    <p:sldId id="283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76" r:id="rId18"/>
    <p:sldId id="269" r:id="rId19"/>
    <p:sldId id="280" r:id="rId20"/>
    <p:sldId id="267" r:id="rId21"/>
    <p:sldId id="270" r:id="rId22"/>
    <p:sldId id="279" r:id="rId23"/>
    <p:sldId id="271" r:id="rId24"/>
    <p:sldId id="277" r:id="rId25"/>
    <p:sldId id="272" r:id="rId26"/>
    <p:sldId id="273" r:id="rId27"/>
    <p:sldId id="278" r:id="rId28"/>
    <p:sldId id="274" r:id="rId29"/>
    <p:sldId id="275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CC00CC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066C26-B5C5-418B-B103-9C0A28E8244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FC85FDC0-06F5-4C7C-9BFB-5B7F89172BA3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rgbClr val="800080"/>
              </a:solidFill>
              <a:effectLst/>
              <a:latin typeface="Arial" pitchFamily="34" charset="0"/>
              <a:cs typeface="Arial" pitchFamily="34" charset="0"/>
            </a:rPr>
            <a:t>Network Classified by device</a:t>
          </a:r>
          <a:endParaRPr kumimoji="0" lang="en-US" altLang="ar-SA" b="0" i="0" u="none" strike="noStrike" cap="none" normalizeH="0" baseline="0" smtClean="0">
            <a:ln>
              <a:noFill/>
            </a:ln>
            <a:solidFill>
              <a:srgbClr val="80008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55BD4C63-5D71-4DE1-A5CE-02E2CFAD76B6}" type="parTrans" cxnId="{84CCE33C-12BA-44B3-9018-B85B48C227AA}">
      <dgm:prSet/>
      <dgm:spPr/>
    </dgm:pt>
    <dgm:pt modelId="{8F634BD5-1E0A-458F-8476-7644E60204B9}" type="sibTrans" cxnId="{84CCE33C-12BA-44B3-9018-B85B48C227AA}">
      <dgm:prSet/>
      <dgm:spPr/>
    </dgm:pt>
    <dgm:pt modelId="{9FC2AD2E-2E30-4774-B4C8-0A8303B58333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Peer-to-Peer </a:t>
          </a: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A3E3256B-45F5-4E35-A044-5F824F03135E}" type="parTrans" cxnId="{ABBB44DD-6675-4235-8BA1-15678EC33EB7}">
      <dgm:prSet/>
      <dgm:spPr/>
    </dgm:pt>
    <dgm:pt modelId="{B79B0CDD-38EE-4DAD-A098-AE0F13102D48}" type="sibTrans" cxnId="{ABBB44DD-6675-4235-8BA1-15678EC33EB7}">
      <dgm:prSet/>
      <dgm:spPr/>
    </dgm:pt>
    <dgm:pt modelId="{3F8E462D-0D19-41E6-A781-4C8AD5818702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Server based</a:t>
          </a: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103B0706-8376-47EB-A28A-409969C7C3A9}" type="parTrans" cxnId="{345881EC-39F9-431F-AE6B-AF34781365C3}">
      <dgm:prSet/>
      <dgm:spPr/>
    </dgm:pt>
    <dgm:pt modelId="{19B8C225-A490-4D27-9713-E6337196E4D6}" type="sibTrans" cxnId="{345881EC-39F9-431F-AE6B-AF34781365C3}">
      <dgm:prSet/>
      <dgm:spPr/>
    </dgm:pt>
    <dgm:pt modelId="{3536E2F2-03A1-46EB-B8FB-A11D0C577F68}" type="pres">
      <dgm:prSet presAssocID="{51066C26-B5C5-418B-B103-9C0A28E8244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33A7796-5CA2-4B63-8657-B9A6EAA050F2}" type="pres">
      <dgm:prSet presAssocID="{FC85FDC0-06F5-4C7C-9BFB-5B7F89172BA3}" presName="hierRoot1" presStyleCnt="0">
        <dgm:presLayoutVars>
          <dgm:hierBranch/>
        </dgm:presLayoutVars>
      </dgm:prSet>
      <dgm:spPr/>
    </dgm:pt>
    <dgm:pt modelId="{E21C569F-DE1A-4C66-9C66-5C59CA70F1A4}" type="pres">
      <dgm:prSet presAssocID="{FC85FDC0-06F5-4C7C-9BFB-5B7F89172BA3}" presName="rootComposite1" presStyleCnt="0"/>
      <dgm:spPr/>
    </dgm:pt>
    <dgm:pt modelId="{7D0216B7-6BB1-42B3-A30A-D9ACB24CD9A3}" type="pres">
      <dgm:prSet presAssocID="{FC85FDC0-06F5-4C7C-9BFB-5B7F89172BA3}" presName="rootText1" presStyleLbl="node0" presStyleIdx="0" presStyleCnt="1">
        <dgm:presLayoutVars>
          <dgm:chPref val="3"/>
        </dgm:presLayoutVars>
      </dgm:prSet>
      <dgm:spPr/>
    </dgm:pt>
    <dgm:pt modelId="{8422267C-50BD-481E-A31F-0CAB92A08C48}" type="pres">
      <dgm:prSet presAssocID="{FC85FDC0-06F5-4C7C-9BFB-5B7F89172BA3}" presName="rootConnector1" presStyleLbl="node1" presStyleIdx="0" presStyleCnt="0"/>
      <dgm:spPr/>
    </dgm:pt>
    <dgm:pt modelId="{F53A9D63-0BD2-4014-8CE1-2CB93EA84B51}" type="pres">
      <dgm:prSet presAssocID="{FC85FDC0-06F5-4C7C-9BFB-5B7F89172BA3}" presName="hierChild2" presStyleCnt="0"/>
      <dgm:spPr/>
    </dgm:pt>
    <dgm:pt modelId="{5D159C85-1E1F-4822-9F85-FFFBF9DE55CB}" type="pres">
      <dgm:prSet presAssocID="{A3E3256B-45F5-4E35-A044-5F824F03135E}" presName="Name35" presStyleLbl="parChTrans1D2" presStyleIdx="0" presStyleCnt="2"/>
      <dgm:spPr/>
    </dgm:pt>
    <dgm:pt modelId="{498F1D99-5A08-4EAC-A527-2CF3006A1FA3}" type="pres">
      <dgm:prSet presAssocID="{9FC2AD2E-2E30-4774-B4C8-0A8303B58333}" presName="hierRoot2" presStyleCnt="0">
        <dgm:presLayoutVars>
          <dgm:hierBranch/>
        </dgm:presLayoutVars>
      </dgm:prSet>
      <dgm:spPr/>
    </dgm:pt>
    <dgm:pt modelId="{CF646D7C-C04C-4411-93CA-062409BA1F9C}" type="pres">
      <dgm:prSet presAssocID="{9FC2AD2E-2E30-4774-B4C8-0A8303B58333}" presName="rootComposite" presStyleCnt="0"/>
      <dgm:spPr/>
    </dgm:pt>
    <dgm:pt modelId="{6174006C-E6CC-4E00-AC5B-645A863CE9B5}" type="pres">
      <dgm:prSet presAssocID="{9FC2AD2E-2E30-4774-B4C8-0A8303B58333}" presName="rootText" presStyleLbl="node2" presStyleIdx="0" presStyleCnt="2">
        <dgm:presLayoutVars>
          <dgm:chPref val="3"/>
        </dgm:presLayoutVars>
      </dgm:prSet>
      <dgm:spPr/>
    </dgm:pt>
    <dgm:pt modelId="{AC3827D1-41A5-43AE-A292-6B101BD4A528}" type="pres">
      <dgm:prSet presAssocID="{9FC2AD2E-2E30-4774-B4C8-0A8303B58333}" presName="rootConnector" presStyleLbl="node2" presStyleIdx="0" presStyleCnt="2"/>
      <dgm:spPr/>
    </dgm:pt>
    <dgm:pt modelId="{AEEF1B89-66BA-4241-BEC5-D38AFB0BDE91}" type="pres">
      <dgm:prSet presAssocID="{9FC2AD2E-2E30-4774-B4C8-0A8303B58333}" presName="hierChild4" presStyleCnt="0"/>
      <dgm:spPr/>
    </dgm:pt>
    <dgm:pt modelId="{00EDBA8C-064F-4184-AE3C-C213D1E4F66A}" type="pres">
      <dgm:prSet presAssocID="{9FC2AD2E-2E30-4774-B4C8-0A8303B58333}" presName="hierChild5" presStyleCnt="0"/>
      <dgm:spPr/>
    </dgm:pt>
    <dgm:pt modelId="{3D6E4D65-B3E1-4FF3-A9AA-7E9DF95ECF4C}" type="pres">
      <dgm:prSet presAssocID="{103B0706-8376-47EB-A28A-409969C7C3A9}" presName="Name35" presStyleLbl="parChTrans1D2" presStyleIdx="1" presStyleCnt="2"/>
      <dgm:spPr/>
    </dgm:pt>
    <dgm:pt modelId="{0E4C7B17-B12B-40CE-B3DF-A98F0B5FF2A7}" type="pres">
      <dgm:prSet presAssocID="{3F8E462D-0D19-41E6-A781-4C8AD5818702}" presName="hierRoot2" presStyleCnt="0">
        <dgm:presLayoutVars>
          <dgm:hierBranch/>
        </dgm:presLayoutVars>
      </dgm:prSet>
      <dgm:spPr/>
    </dgm:pt>
    <dgm:pt modelId="{1EA41DFA-B0AF-4B04-A592-BFD469AD9674}" type="pres">
      <dgm:prSet presAssocID="{3F8E462D-0D19-41E6-A781-4C8AD5818702}" presName="rootComposite" presStyleCnt="0"/>
      <dgm:spPr/>
    </dgm:pt>
    <dgm:pt modelId="{74927DFE-443F-4E88-B55F-5359C994D0D6}" type="pres">
      <dgm:prSet presAssocID="{3F8E462D-0D19-41E6-A781-4C8AD5818702}" presName="rootText" presStyleLbl="node2" presStyleIdx="1" presStyleCnt="2">
        <dgm:presLayoutVars>
          <dgm:chPref val="3"/>
        </dgm:presLayoutVars>
      </dgm:prSet>
      <dgm:spPr/>
    </dgm:pt>
    <dgm:pt modelId="{35750E92-C6B4-4ABA-8F33-46B178E0DF12}" type="pres">
      <dgm:prSet presAssocID="{3F8E462D-0D19-41E6-A781-4C8AD5818702}" presName="rootConnector" presStyleLbl="node2" presStyleIdx="1" presStyleCnt="2"/>
      <dgm:spPr/>
    </dgm:pt>
    <dgm:pt modelId="{0F92D89C-A8EA-4911-A953-E750007ED1F1}" type="pres">
      <dgm:prSet presAssocID="{3F8E462D-0D19-41E6-A781-4C8AD5818702}" presName="hierChild4" presStyleCnt="0"/>
      <dgm:spPr/>
    </dgm:pt>
    <dgm:pt modelId="{9F7FF4AD-085D-49B3-B264-EDC8068DC8CA}" type="pres">
      <dgm:prSet presAssocID="{3F8E462D-0D19-41E6-A781-4C8AD5818702}" presName="hierChild5" presStyleCnt="0"/>
      <dgm:spPr/>
    </dgm:pt>
    <dgm:pt modelId="{89F67100-DC3F-4FD6-A967-8B29F07F3838}" type="pres">
      <dgm:prSet presAssocID="{FC85FDC0-06F5-4C7C-9BFB-5B7F89172BA3}" presName="hierChild3" presStyleCnt="0"/>
      <dgm:spPr/>
    </dgm:pt>
  </dgm:ptLst>
  <dgm:cxnLst>
    <dgm:cxn modelId="{345881EC-39F9-431F-AE6B-AF34781365C3}" srcId="{FC85FDC0-06F5-4C7C-9BFB-5B7F89172BA3}" destId="{3F8E462D-0D19-41E6-A781-4C8AD5818702}" srcOrd="1" destOrd="0" parTransId="{103B0706-8376-47EB-A28A-409969C7C3A9}" sibTransId="{19B8C225-A490-4D27-9713-E6337196E4D6}"/>
    <dgm:cxn modelId="{7088F192-9C79-4EAB-A168-25AF5C84C552}" type="presOf" srcId="{FC85FDC0-06F5-4C7C-9BFB-5B7F89172BA3}" destId="{8422267C-50BD-481E-A31F-0CAB92A08C48}" srcOrd="1" destOrd="0" presId="urn:microsoft.com/office/officeart/2005/8/layout/orgChart1"/>
    <dgm:cxn modelId="{ECABB7CA-964D-4B84-AA9B-642BEBFFA44A}" type="presOf" srcId="{9FC2AD2E-2E30-4774-B4C8-0A8303B58333}" destId="{6174006C-E6CC-4E00-AC5B-645A863CE9B5}" srcOrd="0" destOrd="0" presId="urn:microsoft.com/office/officeart/2005/8/layout/orgChart1"/>
    <dgm:cxn modelId="{84CCE33C-12BA-44B3-9018-B85B48C227AA}" srcId="{51066C26-B5C5-418B-B103-9C0A28E82449}" destId="{FC85FDC0-06F5-4C7C-9BFB-5B7F89172BA3}" srcOrd="0" destOrd="0" parTransId="{55BD4C63-5D71-4DE1-A5CE-02E2CFAD76B6}" sibTransId="{8F634BD5-1E0A-458F-8476-7644E60204B9}"/>
    <dgm:cxn modelId="{9D798089-73D0-4371-A557-D207EF726CFC}" type="presOf" srcId="{9FC2AD2E-2E30-4774-B4C8-0A8303B58333}" destId="{AC3827D1-41A5-43AE-A292-6B101BD4A528}" srcOrd="1" destOrd="0" presId="urn:microsoft.com/office/officeart/2005/8/layout/orgChart1"/>
    <dgm:cxn modelId="{76E569FA-4832-48EC-9332-B56FE67B3D15}" type="presOf" srcId="{51066C26-B5C5-418B-B103-9C0A28E82449}" destId="{3536E2F2-03A1-46EB-B8FB-A11D0C577F68}" srcOrd="0" destOrd="0" presId="urn:microsoft.com/office/officeart/2005/8/layout/orgChart1"/>
    <dgm:cxn modelId="{982A89D9-4A0B-478D-80AE-6FCB278982DB}" type="presOf" srcId="{FC85FDC0-06F5-4C7C-9BFB-5B7F89172BA3}" destId="{7D0216B7-6BB1-42B3-A30A-D9ACB24CD9A3}" srcOrd="0" destOrd="0" presId="urn:microsoft.com/office/officeart/2005/8/layout/orgChart1"/>
    <dgm:cxn modelId="{1725DEC1-3BD9-4F4C-A384-A25625B3D1F7}" type="presOf" srcId="{3F8E462D-0D19-41E6-A781-4C8AD5818702}" destId="{35750E92-C6B4-4ABA-8F33-46B178E0DF12}" srcOrd="1" destOrd="0" presId="urn:microsoft.com/office/officeart/2005/8/layout/orgChart1"/>
    <dgm:cxn modelId="{4171C3AF-1C96-4459-A680-A1F944276F1C}" type="presOf" srcId="{103B0706-8376-47EB-A28A-409969C7C3A9}" destId="{3D6E4D65-B3E1-4FF3-A9AA-7E9DF95ECF4C}" srcOrd="0" destOrd="0" presId="urn:microsoft.com/office/officeart/2005/8/layout/orgChart1"/>
    <dgm:cxn modelId="{ABBB44DD-6675-4235-8BA1-15678EC33EB7}" srcId="{FC85FDC0-06F5-4C7C-9BFB-5B7F89172BA3}" destId="{9FC2AD2E-2E30-4774-B4C8-0A8303B58333}" srcOrd="0" destOrd="0" parTransId="{A3E3256B-45F5-4E35-A044-5F824F03135E}" sibTransId="{B79B0CDD-38EE-4DAD-A098-AE0F13102D48}"/>
    <dgm:cxn modelId="{B3F6A372-F7AB-484F-B2DD-2346B50F5EB3}" type="presOf" srcId="{A3E3256B-45F5-4E35-A044-5F824F03135E}" destId="{5D159C85-1E1F-4822-9F85-FFFBF9DE55CB}" srcOrd="0" destOrd="0" presId="urn:microsoft.com/office/officeart/2005/8/layout/orgChart1"/>
    <dgm:cxn modelId="{515EB8C6-1D3A-49AF-B558-EA86E6779E5F}" type="presOf" srcId="{3F8E462D-0D19-41E6-A781-4C8AD5818702}" destId="{74927DFE-443F-4E88-B55F-5359C994D0D6}" srcOrd="0" destOrd="0" presId="urn:microsoft.com/office/officeart/2005/8/layout/orgChart1"/>
    <dgm:cxn modelId="{92F30A08-B1AB-4A28-95C6-784F3585D87A}" type="presParOf" srcId="{3536E2F2-03A1-46EB-B8FB-A11D0C577F68}" destId="{433A7796-5CA2-4B63-8657-B9A6EAA050F2}" srcOrd="0" destOrd="0" presId="urn:microsoft.com/office/officeart/2005/8/layout/orgChart1"/>
    <dgm:cxn modelId="{A3E23F29-4179-4BA2-BC08-CBAEF071D4C4}" type="presParOf" srcId="{433A7796-5CA2-4B63-8657-B9A6EAA050F2}" destId="{E21C569F-DE1A-4C66-9C66-5C59CA70F1A4}" srcOrd="0" destOrd="0" presId="urn:microsoft.com/office/officeart/2005/8/layout/orgChart1"/>
    <dgm:cxn modelId="{0CFD7555-1BB8-4331-9E3D-D3D724A262CE}" type="presParOf" srcId="{E21C569F-DE1A-4C66-9C66-5C59CA70F1A4}" destId="{7D0216B7-6BB1-42B3-A30A-D9ACB24CD9A3}" srcOrd="0" destOrd="0" presId="urn:microsoft.com/office/officeart/2005/8/layout/orgChart1"/>
    <dgm:cxn modelId="{276AAF4B-BFE1-46D5-AF99-6336AF24D061}" type="presParOf" srcId="{E21C569F-DE1A-4C66-9C66-5C59CA70F1A4}" destId="{8422267C-50BD-481E-A31F-0CAB92A08C48}" srcOrd="1" destOrd="0" presId="urn:microsoft.com/office/officeart/2005/8/layout/orgChart1"/>
    <dgm:cxn modelId="{DACE819B-02DC-4FAB-BD22-D8109829B7A6}" type="presParOf" srcId="{433A7796-5CA2-4B63-8657-B9A6EAA050F2}" destId="{F53A9D63-0BD2-4014-8CE1-2CB93EA84B51}" srcOrd="1" destOrd="0" presId="urn:microsoft.com/office/officeart/2005/8/layout/orgChart1"/>
    <dgm:cxn modelId="{0C7934C0-68BD-4542-A30D-C67DF13E3167}" type="presParOf" srcId="{F53A9D63-0BD2-4014-8CE1-2CB93EA84B51}" destId="{5D159C85-1E1F-4822-9F85-FFFBF9DE55CB}" srcOrd="0" destOrd="0" presId="urn:microsoft.com/office/officeart/2005/8/layout/orgChart1"/>
    <dgm:cxn modelId="{71EC8326-0B49-48AD-9FDD-46F393D8CE99}" type="presParOf" srcId="{F53A9D63-0BD2-4014-8CE1-2CB93EA84B51}" destId="{498F1D99-5A08-4EAC-A527-2CF3006A1FA3}" srcOrd="1" destOrd="0" presId="urn:microsoft.com/office/officeart/2005/8/layout/orgChart1"/>
    <dgm:cxn modelId="{B9B0C429-0849-406D-9A67-DE4872C217B0}" type="presParOf" srcId="{498F1D99-5A08-4EAC-A527-2CF3006A1FA3}" destId="{CF646D7C-C04C-4411-93CA-062409BA1F9C}" srcOrd="0" destOrd="0" presId="urn:microsoft.com/office/officeart/2005/8/layout/orgChart1"/>
    <dgm:cxn modelId="{81201571-FD23-4F83-BB90-62B2CB12E66B}" type="presParOf" srcId="{CF646D7C-C04C-4411-93CA-062409BA1F9C}" destId="{6174006C-E6CC-4E00-AC5B-645A863CE9B5}" srcOrd="0" destOrd="0" presId="urn:microsoft.com/office/officeart/2005/8/layout/orgChart1"/>
    <dgm:cxn modelId="{1534DC58-A803-4FA0-9622-B63B2025C253}" type="presParOf" srcId="{CF646D7C-C04C-4411-93CA-062409BA1F9C}" destId="{AC3827D1-41A5-43AE-A292-6B101BD4A528}" srcOrd="1" destOrd="0" presId="urn:microsoft.com/office/officeart/2005/8/layout/orgChart1"/>
    <dgm:cxn modelId="{84DBFF5E-53A1-4102-AB1E-CBA48B4445A8}" type="presParOf" srcId="{498F1D99-5A08-4EAC-A527-2CF3006A1FA3}" destId="{AEEF1B89-66BA-4241-BEC5-D38AFB0BDE91}" srcOrd="1" destOrd="0" presId="urn:microsoft.com/office/officeart/2005/8/layout/orgChart1"/>
    <dgm:cxn modelId="{FC4C949C-C9D2-41F8-A75A-1558A839764F}" type="presParOf" srcId="{498F1D99-5A08-4EAC-A527-2CF3006A1FA3}" destId="{00EDBA8C-064F-4184-AE3C-C213D1E4F66A}" srcOrd="2" destOrd="0" presId="urn:microsoft.com/office/officeart/2005/8/layout/orgChart1"/>
    <dgm:cxn modelId="{865897A9-D964-446E-AC5D-1A4F58C07540}" type="presParOf" srcId="{F53A9D63-0BD2-4014-8CE1-2CB93EA84B51}" destId="{3D6E4D65-B3E1-4FF3-A9AA-7E9DF95ECF4C}" srcOrd="2" destOrd="0" presId="urn:microsoft.com/office/officeart/2005/8/layout/orgChart1"/>
    <dgm:cxn modelId="{F597A0B0-F443-4157-8BDB-A294BF53F949}" type="presParOf" srcId="{F53A9D63-0BD2-4014-8CE1-2CB93EA84B51}" destId="{0E4C7B17-B12B-40CE-B3DF-A98F0B5FF2A7}" srcOrd="3" destOrd="0" presId="urn:microsoft.com/office/officeart/2005/8/layout/orgChart1"/>
    <dgm:cxn modelId="{B5F01957-073D-45C8-A592-D16A3E9CC6F8}" type="presParOf" srcId="{0E4C7B17-B12B-40CE-B3DF-A98F0B5FF2A7}" destId="{1EA41DFA-B0AF-4B04-A592-BFD469AD9674}" srcOrd="0" destOrd="0" presId="urn:microsoft.com/office/officeart/2005/8/layout/orgChart1"/>
    <dgm:cxn modelId="{3D8ECF67-2B3E-4A90-84AD-62D3ADADE437}" type="presParOf" srcId="{1EA41DFA-B0AF-4B04-A592-BFD469AD9674}" destId="{74927DFE-443F-4E88-B55F-5359C994D0D6}" srcOrd="0" destOrd="0" presId="urn:microsoft.com/office/officeart/2005/8/layout/orgChart1"/>
    <dgm:cxn modelId="{345313ED-9923-4FE1-A76C-3D44B6320F67}" type="presParOf" srcId="{1EA41DFA-B0AF-4B04-A592-BFD469AD9674}" destId="{35750E92-C6B4-4ABA-8F33-46B178E0DF12}" srcOrd="1" destOrd="0" presId="urn:microsoft.com/office/officeart/2005/8/layout/orgChart1"/>
    <dgm:cxn modelId="{C89F459C-2515-4DB7-8669-BAA9DC30358E}" type="presParOf" srcId="{0E4C7B17-B12B-40CE-B3DF-A98F0B5FF2A7}" destId="{0F92D89C-A8EA-4911-A953-E750007ED1F1}" srcOrd="1" destOrd="0" presId="urn:microsoft.com/office/officeart/2005/8/layout/orgChart1"/>
    <dgm:cxn modelId="{7010C776-A24B-4EF6-B259-CF08B3C71C3F}" type="presParOf" srcId="{0E4C7B17-B12B-40CE-B3DF-A98F0B5FF2A7}" destId="{9F7FF4AD-085D-49B3-B264-EDC8068DC8CA}" srcOrd="2" destOrd="0" presId="urn:microsoft.com/office/officeart/2005/8/layout/orgChart1"/>
    <dgm:cxn modelId="{59226D54-A8AB-48F2-85A1-C890C3D4438B}" type="presParOf" srcId="{433A7796-5CA2-4B63-8657-B9A6EAA050F2}" destId="{89F67100-DC3F-4FD6-A967-8B29F07F38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836521-DAB7-4E86-8B87-F80A05B26EB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A9514E79-D8E7-4012-9691-28CEF05BBDFF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rgbClr val="800080"/>
              </a:solidFill>
              <a:effectLst/>
              <a:latin typeface="Arial" pitchFamily="34" charset="0"/>
              <a:cs typeface="Arial" pitchFamily="34" charset="0"/>
            </a:rPr>
            <a:t>Network Classified by distance</a:t>
          </a:r>
          <a:endParaRPr kumimoji="0" lang="en-US" altLang="ar-SA" b="0" i="0" u="none" strike="noStrike" cap="none" normalizeH="0" baseline="0" smtClean="0">
            <a:ln>
              <a:noFill/>
            </a:ln>
            <a:solidFill>
              <a:srgbClr val="80008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56404FEF-BC5C-4352-88C1-8D5348811C6A}" type="parTrans" cxnId="{AB566A62-3344-47B9-92FE-9512A5370ADA}">
      <dgm:prSet/>
      <dgm:spPr/>
    </dgm:pt>
    <dgm:pt modelId="{64062041-8ACC-4060-94E4-016F2D6463B5}" type="sibTrans" cxnId="{AB566A62-3344-47B9-92FE-9512A5370ADA}">
      <dgm:prSet/>
      <dgm:spPr/>
    </dgm:pt>
    <dgm:pt modelId="{27770FB3-D5F9-4C91-8F7F-B96ADE25B24E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LAN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Local Area Network</a:t>
          </a: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E591C01D-2E56-4A6A-AFD1-9D2A423E1EF4}" type="parTrans" cxnId="{98E7F00E-FBFF-4F0E-8E0E-360814C364D5}">
      <dgm:prSet/>
      <dgm:spPr/>
    </dgm:pt>
    <dgm:pt modelId="{51B5D73F-4CB0-4DD6-9288-8B7321D54F03}" type="sibTrans" cxnId="{98E7F00E-FBFF-4F0E-8E0E-360814C364D5}">
      <dgm:prSet/>
      <dgm:spPr/>
    </dgm:pt>
    <dgm:pt modelId="{5F7302DA-BE39-4438-B3B6-2ACE46BE5E93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MAN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Metropolitan Area Network</a:t>
          </a: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5BD5E081-4105-4FF7-9F13-D51682161DB5}" type="parTrans" cxnId="{38679C4A-1420-452A-A603-EDFBB1A29AB5}">
      <dgm:prSet/>
      <dgm:spPr/>
    </dgm:pt>
    <dgm:pt modelId="{69C2DD70-5658-439D-A2A7-B10E0AF4E4BE}" type="sibTrans" cxnId="{38679C4A-1420-452A-A603-EDFBB1A29AB5}">
      <dgm:prSet/>
      <dgm:spPr/>
    </dgm:pt>
    <dgm:pt modelId="{0C0B6427-A7B4-432B-A067-770CF83EDB6D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WAN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Wide Area Network</a:t>
          </a: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4F9413FB-2A0F-4274-B5D5-857CA82754FA}" type="parTrans" cxnId="{FA24E072-681B-4BFD-A79E-A785009B5E55}">
      <dgm:prSet/>
      <dgm:spPr/>
    </dgm:pt>
    <dgm:pt modelId="{BEC0F488-0CED-48E9-8B34-D5AD432165A2}" type="sibTrans" cxnId="{FA24E072-681B-4BFD-A79E-A785009B5E55}">
      <dgm:prSet/>
      <dgm:spPr/>
    </dgm:pt>
    <dgm:pt modelId="{57A79FEA-214C-4239-A103-05338D74EF0D}" type="pres">
      <dgm:prSet presAssocID="{0C836521-DAB7-4E86-8B87-F80A05B26EB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C15BBE5-CA03-46AB-BBB9-4F4C911297ED}" type="pres">
      <dgm:prSet presAssocID="{A9514E79-D8E7-4012-9691-28CEF05BBDFF}" presName="hierRoot1" presStyleCnt="0">
        <dgm:presLayoutVars>
          <dgm:hierBranch/>
        </dgm:presLayoutVars>
      </dgm:prSet>
      <dgm:spPr/>
    </dgm:pt>
    <dgm:pt modelId="{036C53DA-0A33-4A8F-B0E3-4D2B78226598}" type="pres">
      <dgm:prSet presAssocID="{A9514E79-D8E7-4012-9691-28CEF05BBDFF}" presName="rootComposite1" presStyleCnt="0"/>
      <dgm:spPr/>
    </dgm:pt>
    <dgm:pt modelId="{E813397B-D4D6-40C7-92A2-1DF087615FD7}" type="pres">
      <dgm:prSet presAssocID="{A9514E79-D8E7-4012-9691-28CEF05BBDFF}" presName="rootText1" presStyleLbl="node0" presStyleIdx="0" presStyleCnt="1">
        <dgm:presLayoutVars>
          <dgm:chPref val="3"/>
        </dgm:presLayoutVars>
      </dgm:prSet>
      <dgm:spPr/>
    </dgm:pt>
    <dgm:pt modelId="{B3A10528-9C33-427B-8F59-E8114D25E742}" type="pres">
      <dgm:prSet presAssocID="{A9514E79-D8E7-4012-9691-28CEF05BBDFF}" presName="rootConnector1" presStyleLbl="node1" presStyleIdx="0" presStyleCnt="0"/>
      <dgm:spPr/>
    </dgm:pt>
    <dgm:pt modelId="{FE72D27C-2FEF-4904-BB84-0D1D23021E3E}" type="pres">
      <dgm:prSet presAssocID="{A9514E79-D8E7-4012-9691-28CEF05BBDFF}" presName="hierChild2" presStyleCnt="0"/>
      <dgm:spPr/>
    </dgm:pt>
    <dgm:pt modelId="{09DBDABD-5B26-45BA-84BB-06510E70713A}" type="pres">
      <dgm:prSet presAssocID="{E591C01D-2E56-4A6A-AFD1-9D2A423E1EF4}" presName="Name35" presStyleLbl="parChTrans1D2" presStyleIdx="0" presStyleCnt="3"/>
      <dgm:spPr/>
    </dgm:pt>
    <dgm:pt modelId="{A0C5CA7D-658D-44DA-9ACD-851353DABC2D}" type="pres">
      <dgm:prSet presAssocID="{27770FB3-D5F9-4C91-8F7F-B96ADE25B24E}" presName="hierRoot2" presStyleCnt="0">
        <dgm:presLayoutVars>
          <dgm:hierBranch/>
        </dgm:presLayoutVars>
      </dgm:prSet>
      <dgm:spPr/>
    </dgm:pt>
    <dgm:pt modelId="{3307E580-D5E6-4722-8005-52ED5711BE59}" type="pres">
      <dgm:prSet presAssocID="{27770FB3-D5F9-4C91-8F7F-B96ADE25B24E}" presName="rootComposite" presStyleCnt="0"/>
      <dgm:spPr/>
    </dgm:pt>
    <dgm:pt modelId="{F05A9073-E180-496B-9ED7-CFF04084D359}" type="pres">
      <dgm:prSet presAssocID="{27770FB3-D5F9-4C91-8F7F-B96ADE25B24E}" presName="rootText" presStyleLbl="node2" presStyleIdx="0" presStyleCnt="3">
        <dgm:presLayoutVars>
          <dgm:chPref val="3"/>
        </dgm:presLayoutVars>
      </dgm:prSet>
      <dgm:spPr/>
    </dgm:pt>
    <dgm:pt modelId="{00F1586C-8E57-4D58-9B0B-B3777D5560F8}" type="pres">
      <dgm:prSet presAssocID="{27770FB3-D5F9-4C91-8F7F-B96ADE25B24E}" presName="rootConnector" presStyleLbl="node2" presStyleIdx="0" presStyleCnt="3"/>
      <dgm:spPr/>
    </dgm:pt>
    <dgm:pt modelId="{7C0A5C5B-33CE-4E25-ADCB-153378C5063A}" type="pres">
      <dgm:prSet presAssocID="{27770FB3-D5F9-4C91-8F7F-B96ADE25B24E}" presName="hierChild4" presStyleCnt="0"/>
      <dgm:spPr/>
    </dgm:pt>
    <dgm:pt modelId="{B69B631A-1FFA-4155-903D-4EAB39F6A837}" type="pres">
      <dgm:prSet presAssocID="{27770FB3-D5F9-4C91-8F7F-B96ADE25B24E}" presName="hierChild5" presStyleCnt="0"/>
      <dgm:spPr/>
    </dgm:pt>
    <dgm:pt modelId="{427C5E03-F988-4783-AB97-4D4500B141FE}" type="pres">
      <dgm:prSet presAssocID="{5BD5E081-4105-4FF7-9F13-D51682161DB5}" presName="Name35" presStyleLbl="parChTrans1D2" presStyleIdx="1" presStyleCnt="3"/>
      <dgm:spPr/>
    </dgm:pt>
    <dgm:pt modelId="{425F3D2B-B013-4914-8DE9-3978BF5507B0}" type="pres">
      <dgm:prSet presAssocID="{5F7302DA-BE39-4438-B3B6-2ACE46BE5E93}" presName="hierRoot2" presStyleCnt="0">
        <dgm:presLayoutVars>
          <dgm:hierBranch/>
        </dgm:presLayoutVars>
      </dgm:prSet>
      <dgm:spPr/>
    </dgm:pt>
    <dgm:pt modelId="{B2D77B46-05F4-41D5-B54B-1085110E4A71}" type="pres">
      <dgm:prSet presAssocID="{5F7302DA-BE39-4438-B3B6-2ACE46BE5E93}" presName="rootComposite" presStyleCnt="0"/>
      <dgm:spPr/>
    </dgm:pt>
    <dgm:pt modelId="{1B41C97B-0C51-49F5-A435-3E3EBB5D4DFC}" type="pres">
      <dgm:prSet presAssocID="{5F7302DA-BE39-4438-B3B6-2ACE46BE5E93}" presName="rootText" presStyleLbl="node2" presStyleIdx="1" presStyleCnt="3">
        <dgm:presLayoutVars>
          <dgm:chPref val="3"/>
        </dgm:presLayoutVars>
      </dgm:prSet>
      <dgm:spPr/>
    </dgm:pt>
    <dgm:pt modelId="{2CEF0C0C-8A14-4F29-B6B8-8118E643F33E}" type="pres">
      <dgm:prSet presAssocID="{5F7302DA-BE39-4438-B3B6-2ACE46BE5E93}" presName="rootConnector" presStyleLbl="node2" presStyleIdx="1" presStyleCnt="3"/>
      <dgm:spPr/>
    </dgm:pt>
    <dgm:pt modelId="{4433C9F6-002E-481C-AAB1-733D2C5AEB82}" type="pres">
      <dgm:prSet presAssocID="{5F7302DA-BE39-4438-B3B6-2ACE46BE5E93}" presName="hierChild4" presStyleCnt="0"/>
      <dgm:spPr/>
    </dgm:pt>
    <dgm:pt modelId="{1209CFF4-1AE3-489B-8FC2-665C2186786A}" type="pres">
      <dgm:prSet presAssocID="{5F7302DA-BE39-4438-B3B6-2ACE46BE5E93}" presName="hierChild5" presStyleCnt="0"/>
      <dgm:spPr/>
    </dgm:pt>
    <dgm:pt modelId="{405089A4-F633-414E-8D08-EA0A68C94407}" type="pres">
      <dgm:prSet presAssocID="{4F9413FB-2A0F-4274-B5D5-857CA82754FA}" presName="Name35" presStyleLbl="parChTrans1D2" presStyleIdx="2" presStyleCnt="3"/>
      <dgm:spPr/>
    </dgm:pt>
    <dgm:pt modelId="{17E09892-645F-4DF2-A80E-49EFCEE636B6}" type="pres">
      <dgm:prSet presAssocID="{0C0B6427-A7B4-432B-A067-770CF83EDB6D}" presName="hierRoot2" presStyleCnt="0">
        <dgm:presLayoutVars>
          <dgm:hierBranch/>
        </dgm:presLayoutVars>
      </dgm:prSet>
      <dgm:spPr/>
    </dgm:pt>
    <dgm:pt modelId="{2790D4D7-2966-4EBF-9456-E5176D8B2AAA}" type="pres">
      <dgm:prSet presAssocID="{0C0B6427-A7B4-432B-A067-770CF83EDB6D}" presName="rootComposite" presStyleCnt="0"/>
      <dgm:spPr/>
    </dgm:pt>
    <dgm:pt modelId="{10799DA7-F429-45C1-993A-108D07775FE6}" type="pres">
      <dgm:prSet presAssocID="{0C0B6427-A7B4-432B-A067-770CF83EDB6D}" presName="rootText" presStyleLbl="node2" presStyleIdx="2" presStyleCnt="3">
        <dgm:presLayoutVars>
          <dgm:chPref val="3"/>
        </dgm:presLayoutVars>
      </dgm:prSet>
      <dgm:spPr/>
    </dgm:pt>
    <dgm:pt modelId="{273A80DD-C5B9-47B4-A7DA-538C0139765D}" type="pres">
      <dgm:prSet presAssocID="{0C0B6427-A7B4-432B-A067-770CF83EDB6D}" presName="rootConnector" presStyleLbl="node2" presStyleIdx="2" presStyleCnt="3"/>
      <dgm:spPr/>
    </dgm:pt>
    <dgm:pt modelId="{2F3CA107-F091-4DDC-B427-072A13C45774}" type="pres">
      <dgm:prSet presAssocID="{0C0B6427-A7B4-432B-A067-770CF83EDB6D}" presName="hierChild4" presStyleCnt="0"/>
      <dgm:spPr/>
    </dgm:pt>
    <dgm:pt modelId="{8C59981D-D9A8-4F10-8009-3C008EAA1CD3}" type="pres">
      <dgm:prSet presAssocID="{0C0B6427-A7B4-432B-A067-770CF83EDB6D}" presName="hierChild5" presStyleCnt="0"/>
      <dgm:spPr/>
    </dgm:pt>
    <dgm:pt modelId="{96B484A1-8E73-47D2-AE89-665F51C66CDC}" type="pres">
      <dgm:prSet presAssocID="{A9514E79-D8E7-4012-9691-28CEF05BBDFF}" presName="hierChild3" presStyleCnt="0"/>
      <dgm:spPr/>
    </dgm:pt>
  </dgm:ptLst>
  <dgm:cxnLst>
    <dgm:cxn modelId="{38679C4A-1420-452A-A603-EDFBB1A29AB5}" srcId="{A9514E79-D8E7-4012-9691-28CEF05BBDFF}" destId="{5F7302DA-BE39-4438-B3B6-2ACE46BE5E93}" srcOrd="1" destOrd="0" parTransId="{5BD5E081-4105-4FF7-9F13-D51682161DB5}" sibTransId="{69C2DD70-5658-439D-A2A7-B10E0AF4E4BE}"/>
    <dgm:cxn modelId="{C57550F0-DD5E-406B-A750-394B31E382BA}" type="presOf" srcId="{5BD5E081-4105-4FF7-9F13-D51682161DB5}" destId="{427C5E03-F988-4783-AB97-4D4500B141FE}" srcOrd="0" destOrd="0" presId="urn:microsoft.com/office/officeart/2005/8/layout/orgChart1"/>
    <dgm:cxn modelId="{D9510533-0B4D-4882-9519-3BCA8C8B2256}" type="presOf" srcId="{0C0B6427-A7B4-432B-A067-770CF83EDB6D}" destId="{10799DA7-F429-45C1-993A-108D07775FE6}" srcOrd="0" destOrd="0" presId="urn:microsoft.com/office/officeart/2005/8/layout/orgChart1"/>
    <dgm:cxn modelId="{AB566A62-3344-47B9-92FE-9512A5370ADA}" srcId="{0C836521-DAB7-4E86-8B87-F80A05B26EB7}" destId="{A9514E79-D8E7-4012-9691-28CEF05BBDFF}" srcOrd="0" destOrd="0" parTransId="{56404FEF-BC5C-4352-88C1-8D5348811C6A}" sibTransId="{64062041-8ACC-4060-94E4-016F2D6463B5}"/>
    <dgm:cxn modelId="{818C6C34-C36B-443E-B5CB-A008A4478D56}" type="presOf" srcId="{27770FB3-D5F9-4C91-8F7F-B96ADE25B24E}" destId="{F05A9073-E180-496B-9ED7-CFF04084D359}" srcOrd="0" destOrd="0" presId="urn:microsoft.com/office/officeart/2005/8/layout/orgChart1"/>
    <dgm:cxn modelId="{B2ED644D-82F5-4CF9-AF97-9FD4AC3FC41F}" type="presOf" srcId="{A9514E79-D8E7-4012-9691-28CEF05BBDFF}" destId="{B3A10528-9C33-427B-8F59-E8114D25E742}" srcOrd="1" destOrd="0" presId="urn:microsoft.com/office/officeart/2005/8/layout/orgChart1"/>
    <dgm:cxn modelId="{FA24E072-681B-4BFD-A79E-A785009B5E55}" srcId="{A9514E79-D8E7-4012-9691-28CEF05BBDFF}" destId="{0C0B6427-A7B4-432B-A067-770CF83EDB6D}" srcOrd="2" destOrd="0" parTransId="{4F9413FB-2A0F-4274-B5D5-857CA82754FA}" sibTransId="{BEC0F488-0CED-48E9-8B34-D5AD432165A2}"/>
    <dgm:cxn modelId="{1A97C13C-E65A-4059-9D2E-2FA3DC462DBD}" type="presOf" srcId="{5F7302DA-BE39-4438-B3B6-2ACE46BE5E93}" destId="{1B41C97B-0C51-49F5-A435-3E3EBB5D4DFC}" srcOrd="0" destOrd="0" presId="urn:microsoft.com/office/officeart/2005/8/layout/orgChart1"/>
    <dgm:cxn modelId="{4E765C5E-DA2C-45F4-9655-90C0F10E5B06}" type="presOf" srcId="{0C836521-DAB7-4E86-8B87-F80A05B26EB7}" destId="{57A79FEA-214C-4239-A103-05338D74EF0D}" srcOrd="0" destOrd="0" presId="urn:microsoft.com/office/officeart/2005/8/layout/orgChart1"/>
    <dgm:cxn modelId="{D6D3CE26-DEB6-42EF-9DD0-D05F30FDBE55}" type="presOf" srcId="{A9514E79-D8E7-4012-9691-28CEF05BBDFF}" destId="{E813397B-D4D6-40C7-92A2-1DF087615FD7}" srcOrd="0" destOrd="0" presId="urn:microsoft.com/office/officeart/2005/8/layout/orgChart1"/>
    <dgm:cxn modelId="{81B1107B-A59D-4DDC-B300-20477E62F173}" type="presOf" srcId="{E591C01D-2E56-4A6A-AFD1-9D2A423E1EF4}" destId="{09DBDABD-5B26-45BA-84BB-06510E70713A}" srcOrd="0" destOrd="0" presId="urn:microsoft.com/office/officeart/2005/8/layout/orgChart1"/>
    <dgm:cxn modelId="{B9C68191-63CA-4EBB-9375-AE678DA87668}" type="presOf" srcId="{27770FB3-D5F9-4C91-8F7F-B96ADE25B24E}" destId="{00F1586C-8E57-4D58-9B0B-B3777D5560F8}" srcOrd="1" destOrd="0" presId="urn:microsoft.com/office/officeart/2005/8/layout/orgChart1"/>
    <dgm:cxn modelId="{98E7F00E-FBFF-4F0E-8E0E-360814C364D5}" srcId="{A9514E79-D8E7-4012-9691-28CEF05BBDFF}" destId="{27770FB3-D5F9-4C91-8F7F-B96ADE25B24E}" srcOrd="0" destOrd="0" parTransId="{E591C01D-2E56-4A6A-AFD1-9D2A423E1EF4}" sibTransId="{51B5D73F-4CB0-4DD6-9288-8B7321D54F03}"/>
    <dgm:cxn modelId="{8391AA00-3568-486D-835A-B19E7B8C0B06}" type="presOf" srcId="{4F9413FB-2A0F-4274-B5D5-857CA82754FA}" destId="{405089A4-F633-414E-8D08-EA0A68C94407}" srcOrd="0" destOrd="0" presId="urn:microsoft.com/office/officeart/2005/8/layout/orgChart1"/>
    <dgm:cxn modelId="{890C67B7-FD7B-4D20-ADF5-1DFF5E09DC20}" type="presOf" srcId="{5F7302DA-BE39-4438-B3B6-2ACE46BE5E93}" destId="{2CEF0C0C-8A14-4F29-B6B8-8118E643F33E}" srcOrd="1" destOrd="0" presId="urn:microsoft.com/office/officeart/2005/8/layout/orgChart1"/>
    <dgm:cxn modelId="{D3E5EEBF-EE83-479E-8AD3-B3357C1EA280}" type="presOf" srcId="{0C0B6427-A7B4-432B-A067-770CF83EDB6D}" destId="{273A80DD-C5B9-47B4-A7DA-538C0139765D}" srcOrd="1" destOrd="0" presId="urn:microsoft.com/office/officeart/2005/8/layout/orgChart1"/>
    <dgm:cxn modelId="{345F8267-74BC-431B-B88B-336734D34E4C}" type="presParOf" srcId="{57A79FEA-214C-4239-A103-05338D74EF0D}" destId="{3C15BBE5-CA03-46AB-BBB9-4F4C911297ED}" srcOrd="0" destOrd="0" presId="urn:microsoft.com/office/officeart/2005/8/layout/orgChart1"/>
    <dgm:cxn modelId="{EED4A21E-8182-4C8D-9410-2D2C0DD44DD9}" type="presParOf" srcId="{3C15BBE5-CA03-46AB-BBB9-4F4C911297ED}" destId="{036C53DA-0A33-4A8F-B0E3-4D2B78226598}" srcOrd="0" destOrd="0" presId="urn:microsoft.com/office/officeart/2005/8/layout/orgChart1"/>
    <dgm:cxn modelId="{AE2F1435-785F-4173-AAF8-DA7F5620FDED}" type="presParOf" srcId="{036C53DA-0A33-4A8F-B0E3-4D2B78226598}" destId="{E813397B-D4D6-40C7-92A2-1DF087615FD7}" srcOrd="0" destOrd="0" presId="urn:microsoft.com/office/officeart/2005/8/layout/orgChart1"/>
    <dgm:cxn modelId="{3D7372C9-5C56-49F2-801B-4D795EC9C2A5}" type="presParOf" srcId="{036C53DA-0A33-4A8F-B0E3-4D2B78226598}" destId="{B3A10528-9C33-427B-8F59-E8114D25E742}" srcOrd="1" destOrd="0" presId="urn:microsoft.com/office/officeart/2005/8/layout/orgChart1"/>
    <dgm:cxn modelId="{9DDCEC73-6EF6-478A-98AE-B1EAA0FF66EA}" type="presParOf" srcId="{3C15BBE5-CA03-46AB-BBB9-4F4C911297ED}" destId="{FE72D27C-2FEF-4904-BB84-0D1D23021E3E}" srcOrd="1" destOrd="0" presId="urn:microsoft.com/office/officeart/2005/8/layout/orgChart1"/>
    <dgm:cxn modelId="{672E41EE-6C72-46DE-9754-EA2FA1B83A06}" type="presParOf" srcId="{FE72D27C-2FEF-4904-BB84-0D1D23021E3E}" destId="{09DBDABD-5B26-45BA-84BB-06510E70713A}" srcOrd="0" destOrd="0" presId="urn:microsoft.com/office/officeart/2005/8/layout/orgChart1"/>
    <dgm:cxn modelId="{59F62019-50AC-4AB7-B06A-E28E0C9E7B71}" type="presParOf" srcId="{FE72D27C-2FEF-4904-BB84-0D1D23021E3E}" destId="{A0C5CA7D-658D-44DA-9ACD-851353DABC2D}" srcOrd="1" destOrd="0" presId="urn:microsoft.com/office/officeart/2005/8/layout/orgChart1"/>
    <dgm:cxn modelId="{AA7630FF-6D80-46A7-8FE1-96C5105E4013}" type="presParOf" srcId="{A0C5CA7D-658D-44DA-9ACD-851353DABC2D}" destId="{3307E580-D5E6-4722-8005-52ED5711BE59}" srcOrd="0" destOrd="0" presId="urn:microsoft.com/office/officeart/2005/8/layout/orgChart1"/>
    <dgm:cxn modelId="{91C6F99F-70B0-4CD1-A2E3-536253CBCC3C}" type="presParOf" srcId="{3307E580-D5E6-4722-8005-52ED5711BE59}" destId="{F05A9073-E180-496B-9ED7-CFF04084D359}" srcOrd="0" destOrd="0" presId="urn:microsoft.com/office/officeart/2005/8/layout/orgChart1"/>
    <dgm:cxn modelId="{FFBAC6D9-41B0-4720-897B-A3D44F294747}" type="presParOf" srcId="{3307E580-D5E6-4722-8005-52ED5711BE59}" destId="{00F1586C-8E57-4D58-9B0B-B3777D5560F8}" srcOrd="1" destOrd="0" presId="urn:microsoft.com/office/officeart/2005/8/layout/orgChart1"/>
    <dgm:cxn modelId="{4012BBE6-143F-4333-B862-E64024B00B6C}" type="presParOf" srcId="{A0C5CA7D-658D-44DA-9ACD-851353DABC2D}" destId="{7C0A5C5B-33CE-4E25-ADCB-153378C5063A}" srcOrd="1" destOrd="0" presId="urn:microsoft.com/office/officeart/2005/8/layout/orgChart1"/>
    <dgm:cxn modelId="{8BA2DF40-26B9-4D21-AA2B-FAB59D8F826A}" type="presParOf" srcId="{A0C5CA7D-658D-44DA-9ACD-851353DABC2D}" destId="{B69B631A-1FFA-4155-903D-4EAB39F6A837}" srcOrd="2" destOrd="0" presId="urn:microsoft.com/office/officeart/2005/8/layout/orgChart1"/>
    <dgm:cxn modelId="{BAB81AB9-D984-4F05-A380-ED0AF1857FE9}" type="presParOf" srcId="{FE72D27C-2FEF-4904-BB84-0D1D23021E3E}" destId="{427C5E03-F988-4783-AB97-4D4500B141FE}" srcOrd="2" destOrd="0" presId="urn:microsoft.com/office/officeart/2005/8/layout/orgChart1"/>
    <dgm:cxn modelId="{2191456A-2403-47CC-ABBF-CFB496F0014B}" type="presParOf" srcId="{FE72D27C-2FEF-4904-BB84-0D1D23021E3E}" destId="{425F3D2B-B013-4914-8DE9-3978BF5507B0}" srcOrd="3" destOrd="0" presId="urn:microsoft.com/office/officeart/2005/8/layout/orgChart1"/>
    <dgm:cxn modelId="{FE16CD53-D061-4CC7-BC62-F83B74DDE1F5}" type="presParOf" srcId="{425F3D2B-B013-4914-8DE9-3978BF5507B0}" destId="{B2D77B46-05F4-41D5-B54B-1085110E4A71}" srcOrd="0" destOrd="0" presId="urn:microsoft.com/office/officeart/2005/8/layout/orgChart1"/>
    <dgm:cxn modelId="{80D5C0E7-5687-4A5C-8B97-16F28025BCF3}" type="presParOf" srcId="{B2D77B46-05F4-41D5-B54B-1085110E4A71}" destId="{1B41C97B-0C51-49F5-A435-3E3EBB5D4DFC}" srcOrd="0" destOrd="0" presId="urn:microsoft.com/office/officeart/2005/8/layout/orgChart1"/>
    <dgm:cxn modelId="{FC89B001-B537-4602-A886-472276C1268B}" type="presParOf" srcId="{B2D77B46-05F4-41D5-B54B-1085110E4A71}" destId="{2CEF0C0C-8A14-4F29-B6B8-8118E643F33E}" srcOrd="1" destOrd="0" presId="urn:microsoft.com/office/officeart/2005/8/layout/orgChart1"/>
    <dgm:cxn modelId="{AD9C43E7-3D4E-4328-AD89-4D53C6E556C6}" type="presParOf" srcId="{425F3D2B-B013-4914-8DE9-3978BF5507B0}" destId="{4433C9F6-002E-481C-AAB1-733D2C5AEB82}" srcOrd="1" destOrd="0" presId="urn:microsoft.com/office/officeart/2005/8/layout/orgChart1"/>
    <dgm:cxn modelId="{E5A516FC-E82D-495E-B83D-BFCBFE363C7B}" type="presParOf" srcId="{425F3D2B-B013-4914-8DE9-3978BF5507B0}" destId="{1209CFF4-1AE3-489B-8FC2-665C2186786A}" srcOrd="2" destOrd="0" presId="urn:microsoft.com/office/officeart/2005/8/layout/orgChart1"/>
    <dgm:cxn modelId="{B45AA9B8-27D0-489A-9F02-9932EA2DC00F}" type="presParOf" srcId="{FE72D27C-2FEF-4904-BB84-0D1D23021E3E}" destId="{405089A4-F633-414E-8D08-EA0A68C94407}" srcOrd="4" destOrd="0" presId="urn:microsoft.com/office/officeart/2005/8/layout/orgChart1"/>
    <dgm:cxn modelId="{C10C18AF-AA7B-4BC4-A1BF-EA3ABEA6548C}" type="presParOf" srcId="{FE72D27C-2FEF-4904-BB84-0D1D23021E3E}" destId="{17E09892-645F-4DF2-A80E-49EFCEE636B6}" srcOrd="5" destOrd="0" presId="urn:microsoft.com/office/officeart/2005/8/layout/orgChart1"/>
    <dgm:cxn modelId="{70B779E1-E563-41D9-84B4-788180C42CAB}" type="presParOf" srcId="{17E09892-645F-4DF2-A80E-49EFCEE636B6}" destId="{2790D4D7-2966-4EBF-9456-E5176D8B2AAA}" srcOrd="0" destOrd="0" presId="urn:microsoft.com/office/officeart/2005/8/layout/orgChart1"/>
    <dgm:cxn modelId="{9B124026-4AF0-48B4-B7E4-F38C99B2D9B1}" type="presParOf" srcId="{2790D4D7-2966-4EBF-9456-E5176D8B2AAA}" destId="{10799DA7-F429-45C1-993A-108D07775FE6}" srcOrd="0" destOrd="0" presId="urn:microsoft.com/office/officeart/2005/8/layout/orgChart1"/>
    <dgm:cxn modelId="{69994FC9-4FAF-4BC0-8FFF-29402E711EAF}" type="presParOf" srcId="{2790D4D7-2966-4EBF-9456-E5176D8B2AAA}" destId="{273A80DD-C5B9-47B4-A7DA-538C0139765D}" srcOrd="1" destOrd="0" presId="urn:microsoft.com/office/officeart/2005/8/layout/orgChart1"/>
    <dgm:cxn modelId="{6526BF17-3DBA-48C1-B98B-57E1E3A1E1FB}" type="presParOf" srcId="{17E09892-645F-4DF2-A80E-49EFCEE636B6}" destId="{2F3CA107-F091-4DDC-B427-072A13C45774}" srcOrd="1" destOrd="0" presId="urn:microsoft.com/office/officeart/2005/8/layout/orgChart1"/>
    <dgm:cxn modelId="{4378E3D9-E204-4B04-BAE9-12081CE70DF1}" type="presParOf" srcId="{17E09892-645F-4DF2-A80E-49EFCEE636B6}" destId="{8C59981D-D9A8-4F10-8009-3C008EAA1CD3}" srcOrd="2" destOrd="0" presId="urn:microsoft.com/office/officeart/2005/8/layout/orgChart1"/>
    <dgm:cxn modelId="{6E96C668-ACF6-43C4-A6B0-D3DC85987DD4}" type="presParOf" srcId="{3C15BBE5-CA03-46AB-BBB9-4F4C911297ED}" destId="{96B484A1-8E73-47D2-AE89-665F51C66CD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fld id="{DC166DD4-9CDA-45F5-A876-5CF4578C1E36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12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08177F-CC46-4BB6-B962-0B9026068C44}" type="slidenum">
              <a:rPr lang="ar-SA"/>
              <a:pPr/>
              <a:t>1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66DD4-9CDA-45F5-A876-5CF4578C1E36}" type="slidenum">
              <a:rPr lang="ar-SA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688C8-49FA-454E-92FB-613D7B8233A0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05D9E-3DB2-46AF-ACBC-F3BC86FFD96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25F17E-310C-403D-9E6C-DE97F6D0EFE3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BB6AB-2D6C-4736-B3D2-571D36D70C1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D31E95-3B85-4E10-B935-E010F1800FE7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A87B2-A673-464E-9622-6ED46B9A941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27ACE9F-4588-4047-B1D0-0FF82D815FD4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02A3F03-E417-4084-9257-9933CBAFB82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398CDD-E317-4EC8-A4EE-6F166F18BB6F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6C188-208F-4931-A227-951DDA1F357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04E557-36C9-42F3-A15D-C198FCD8B84C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F58E1-DD14-47BA-8D30-5A4276FBC0B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7A04ED-D209-4BBC-BF96-EECAB066BBBF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71D49-E7F6-45FB-AF47-CA393D562A5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680658-ABEE-447E-9180-2C7E2374667F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F99BC-136E-441F-8E38-A84B452D46C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C52951-5B63-4DFA-BDF4-41F959E8304A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3D7D8-D122-4E09-A8E9-2E2338C09F3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705A1C-4B37-43D7-A0F2-58E097472AD5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AB90A-49F0-43F8-8B0F-AD85F19CD1A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BB2D0A-C8AD-48CB-B374-84F8632617CE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DF8C44-05D3-45DC-BB90-9B1AFD74D6E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E3507D-6AF9-4944-AD53-E77B57B697FD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D7D06-5E93-46AF-92EB-A44D15BE5F5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C0C0C0">
              <a:alpha val="62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fld id="{906119CA-681B-4D9B-9A81-518FD2B38ED0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r>
              <a:rPr lang="en-US"/>
              <a:t>Fatimah AlAkeel - Network 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AFF121EF-B06B-4E65-BA52-F7B89F56F84B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80008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800080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800080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800080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80008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80008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80008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80008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800080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3BBB-9F42-43CD-9C3A-16F8A0D43319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E75E3-7B1A-41DC-8F62-D3BD0A85E225}" type="slidenum">
              <a:rPr lang="ar-SA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Introduction to Networks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3691-1A80-4BA8-8293-57BAAE2F3AD7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9AD6A-76AB-471E-9940-B9811976FBD5}" type="slidenum">
              <a:rPr lang="ar-SA"/>
              <a:pPr/>
              <a:t>10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Centralize Management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Computer networks allow computers to be managed from one central location.</a:t>
            </a:r>
          </a:p>
          <a:p>
            <a:r>
              <a:rPr lang="en-US" sz="2800"/>
              <a:t>Software updates  can be “pushed” to users’ computers.</a:t>
            </a:r>
          </a:p>
          <a:p>
            <a:r>
              <a:rPr lang="en-US" sz="2800"/>
              <a:t>Problems can be diagnosed over the network.</a:t>
            </a:r>
          </a:p>
          <a:p>
            <a:r>
              <a:rPr lang="en-US" sz="2800"/>
              <a:t>Training can be done over the network.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7DCA-6B56-4ADC-B2A2-373015244639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F2EF-E553-4FE1-AD8E-65807D414636}" type="slidenum">
              <a:rPr lang="ar-SA"/>
              <a:pPr/>
              <a:t>11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Network Communications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</p:spPr>
        <p:txBody>
          <a:bodyPr/>
          <a:lstStyle/>
          <a:p>
            <a:r>
              <a:rPr lang="en-US" sz="4000"/>
              <a:t>Source</a:t>
            </a:r>
          </a:p>
          <a:p>
            <a:r>
              <a:rPr lang="en-US" sz="4000"/>
              <a:t>Message</a:t>
            </a:r>
          </a:p>
          <a:p>
            <a:r>
              <a:rPr lang="en-US" sz="4000"/>
              <a:t>Channel</a:t>
            </a:r>
          </a:p>
          <a:p>
            <a:r>
              <a:rPr lang="en-US" sz="4000"/>
              <a:t>Receiver</a:t>
            </a:r>
          </a:p>
          <a:p>
            <a:endParaRPr lang="en-US" sz="400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033837" cy="4525963"/>
          </a:xfrm>
        </p:spPr>
        <p:txBody>
          <a:bodyPr/>
          <a:lstStyle/>
          <a:p>
            <a:r>
              <a:rPr lang="en-US" sz="4000"/>
              <a:t>Noise</a:t>
            </a:r>
          </a:p>
          <a:p>
            <a:r>
              <a:rPr lang="en-US" sz="4000"/>
              <a:t>Feedback</a:t>
            </a:r>
          </a:p>
          <a:p>
            <a:r>
              <a:rPr lang="en-US" sz="4000"/>
              <a:t>Context</a:t>
            </a:r>
          </a:p>
          <a:p>
            <a:endParaRPr lang="en-US" sz="4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74F-EB97-4A59-B95C-85F170178B93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97DE-6B41-4156-8F43-043E169E5A3C}" type="slidenum">
              <a:rPr lang="ar-SA"/>
              <a:pPr/>
              <a:t>12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Network Communications</a:t>
            </a:r>
          </a:p>
        </p:txBody>
      </p:sp>
      <p:pic>
        <p:nvPicPr>
          <p:cNvPr id="11267" name="Picture 3" descr="Fig01-0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3400" y="1524000"/>
            <a:ext cx="8153400" cy="50292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93F7-1B3A-4AA4-9BF3-10196E952D1E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E9796-79A0-4F09-92FF-6D452EA43B74}" type="slidenum">
              <a:rPr lang="ar-SA"/>
              <a:pPr/>
              <a:t>13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/>
              <a:t>Types of Networks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Two types of network classifications:</a:t>
            </a:r>
          </a:p>
          <a:p>
            <a:pPr>
              <a:lnSpc>
                <a:spcPct val="90000"/>
              </a:lnSpc>
            </a:pPr>
            <a:r>
              <a:rPr lang="en-US" u="sng"/>
              <a:t>Classified by device</a:t>
            </a:r>
            <a:r>
              <a:rPr lang="en-US"/>
              <a:t> that controls network</a:t>
            </a:r>
          </a:p>
          <a:p>
            <a:pPr>
              <a:lnSpc>
                <a:spcPct val="90000"/>
              </a:lnSpc>
            </a:pPr>
            <a:r>
              <a:rPr lang="en-US" u="sng"/>
              <a:t>Classified by distance</a:t>
            </a:r>
            <a:r>
              <a:rPr lang="en-US"/>
              <a:t> between 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1914-BD0C-410A-8A97-CC821C4C72EB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6899A-9908-4287-AB30-783D937657A2}" type="slidenum">
              <a:rPr lang="ar-SA"/>
              <a:pPr/>
              <a:t>14</a:t>
            </a:fld>
            <a:endParaRPr lang="en-US"/>
          </a:p>
        </p:txBody>
      </p:sp>
      <p:graphicFrame>
        <p:nvGraphicFramePr>
          <p:cNvPr id="2" name="Diagram 1"/>
          <p:cNvGraphicFramePr/>
          <p:nvPr/>
        </p:nvGraphicFramePr>
        <p:xfrm>
          <a:off x="990600" y="1600200"/>
          <a:ext cx="7620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0A26-3B93-420D-9D76-7A42997A78E3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7D57-116D-47CB-9FFA-1B226AD1AF97}" type="slidenum">
              <a:rPr lang="ar-SA"/>
              <a:pPr/>
              <a:t>15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I. Peer-to-Peer Network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No single computer controls the network.</a:t>
            </a:r>
          </a:p>
          <a:p>
            <a:pPr>
              <a:lnSpc>
                <a:spcPct val="90000"/>
              </a:lnSpc>
            </a:pPr>
            <a:r>
              <a:rPr lang="en-US" sz="2400"/>
              <a:t>Each computer is the same (a peer) to all others.</a:t>
            </a:r>
          </a:p>
          <a:p>
            <a:pPr>
              <a:lnSpc>
                <a:spcPct val="90000"/>
              </a:lnSpc>
            </a:pPr>
            <a:r>
              <a:rPr lang="en-US" sz="2400"/>
              <a:t>It is suitable for small offices.</a:t>
            </a:r>
          </a:p>
          <a:p>
            <a:pPr>
              <a:lnSpc>
                <a:spcPct val="90000"/>
              </a:lnSpc>
            </a:pPr>
            <a:r>
              <a:rPr lang="en-US" sz="2400"/>
              <a:t>Called “ work group”.</a:t>
            </a:r>
          </a:p>
          <a:p>
            <a:pPr>
              <a:lnSpc>
                <a:spcPct val="90000"/>
              </a:lnSpc>
            </a:pPr>
            <a:r>
              <a:rPr lang="en-US" sz="2400"/>
              <a:t>Each user controls the access to his own computer</a:t>
            </a:r>
            <a:br>
              <a:rPr lang="en-US" sz="2400"/>
            </a:br>
            <a:r>
              <a:rPr lang="en-US" sz="2400"/>
              <a:t> ( read only , hide files).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u="sng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Its suitable when :</a:t>
            </a:r>
          </a:p>
          <a:p>
            <a:pPr>
              <a:lnSpc>
                <a:spcPct val="90000"/>
              </a:lnSpc>
            </a:pPr>
            <a:r>
              <a:rPr lang="en-US" sz="2400"/>
              <a:t>10 or less computers.</a:t>
            </a:r>
          </a:p>
          <a:p>
            <a:pPr>
              <a:lnSpc>
                <a:spcPct val="90000"/>
              </a:lnSpc>
            </a:pPr>
            <a:r>
              <a:rPr lang="en-US" sz="2400"/>
              <a:t>All computers in the same place.</a:t>
            </a:r>
          </a:p>
          <a:p>
            <a:pPr>
              <a:lnSpc>
                <a:spcPct val="90000"/>
              </a:lnSpc>
            </a:pPr>
            <a:r>
              <a:rPr lang="en-US" sz="2400"/>
              <a:t>Security is not an issue.</a:t>
            </a:r>
          </a:p>
          <a:p>
            <a:pPr>
              <a:lnSpc>
                <a:spcPct val="90000"/>
              </a:lnSpc>
            </a:pPr>
            <a:r>
              <a:rPr lang="en-US" sz="2400"/>
              <a:t>No network upgrading plans.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4DD4-D71E-4DC6-A18C-E1AE63A8118A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377B-57B6-4042-A686-42585B224E21}" type="slidenum">
              <a:rPr lang="ar-SA"/>
              <a:pPr/>
              <a:t>16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I. Peer-to-Peer Network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 u="sng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Advantages :</a:t>
            </a:r>
          </a:p>
          <a:p>
            <a:r>
              <a:rPr lang="en-US" sz="2800"/>
              <a:t>Limited cost.</a:t>
            </a:r>
          </a:p>
          <a:p>
            <a:r>
              <a:rPr lang="en-US" sz="2800"/>
              <a:t>No software needed.</a:t>
            </a:r>
          </a:p>
          <a:p>
            <a:r>
              <a:rPr lang="en-US" sz="2800"/>
              <a:t>No powerful computers needed.</a:t>
            </a:r>
          </a:p>
          <a:p>
            <a:r>
              <a:rPr lang="en-US" sz="2800"/>
              <a:t>Easy to install and setup.</a:t>
            </a:r>
          </a:p>
          <a:p>
            <a:pPr>
              <a:buFontTx/>
              <a:buNone/>
            </a:pPr>
            <a:r>
              <a:rPr lang="en-US" sz="2800" u="sng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Disadvantages:</a:t>
            </a:r>
          </a:p>
          <a:p>
            <a:pPr>
              <a:buFontTx/>
              <a:buNone/>
            </a:pPr>
            <a:r>
              <a:rPr lang="en-US" sz="2800"/>
              <a:t>Not suitable for large networks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D061-1408-44C3-AE80-1F572EF8A96E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CC42-CB84-4DE2-BBD9-3BA4653D8688}" type="slidenum">
              <a:rPr lang="ar-SA"/>
              <a:pPr/>
              <a:t>17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I. Peer-to-Peer Network</a:t>
            </a:r>
          </a:p>
        </p:txBody>
      </p:sp>
      <p:pic>
        <p:nvPicPr>
          <p:cNvPr id="13315" name="Picture 3" descr="Fig01-08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66875" y="1600200"/>
            <a:ext cx="5808663" cy="4525963"/>
          </a:xfrm>
          <a:noFill/>
          <a:ln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128D-0CFA-4ABE-977C-692568CA1944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1BD0-04EE-40C4-967D-BECE5EDF41B1}" type="slidenum">
              <a:rPr lang="ar-SA"/>
              <a:pPr/>
              <a:t>18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II. Server-Based Network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The network is controlled by a special high-powered server.</a:t>
            </a:r>
          </a:p>
          <a:p>
            <a:pPr>
              <a:lnSpc>
                <a:spcPct val="90000"/>
              </a:lnSpc>
            </a:pPr>
            <a:r>
              <a:rPr lang="en-US" sz="2400"/>
              <a:t>The server is dedicated to running the network. </a:t>
            </a:r>
          </a:p>
          <a:p>
            <a:pPr>
              <a:lnSpc>
                <a:spcPct val="90000"/>
              </a:lnSpc>
            </a:pPr>
            <a:r>
              <a:rPr lang="en-US" sz="2400"/>
              <a:t>The server never work as a client.</a:t>
            </a:r>
          </a:p>
          <a:p>
            <a:pPr>
              <a:lnSpc>
                <a:spcPct val="90000"/>
              </a:lnSpc>
            </a:pPr>
            <a:r>
              <a:rPr lang="en-US" sz="2400"/>
              <a:t>If the number of computers connected together is large , another server is used.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u="sng"/>
              <a:t>Types: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/>
              <a:t> Print and file servers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/>
              <a:t> Application servers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/>
              <a:t> Communication servers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/>
              <a:t> Directory service servers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n-US" sz="2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9309-8EA5-47AF-93DA-97DEB3ED1DFA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A1C2-2EBF-4CC4-9E86-C5C1C5D13A20}" type="slidenum">
              <a:rPr lang="ar-SA"/>
              <a:pPr/>
              <a:t>19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II. Server-Based Network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 u="sng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Advantages:</a:t>
            </a:r>
          </a:p>
          <a:p>
            <a:r>
              <a:rPr lang="en-US" sz="2800"/>
              <a:t>Scheduled Backup </a:t>
            </a:r>
          </a:p>
          <a:p>
            <a:r>
              <a:rPr lang="en-US" sz="2800"/>
              <a:t>Data is safe</a:t>
            </a:r>
          </a:p>
          <a:p>
            <a:r>
              <a:rPr lang="en-US" sz="2800"/>
              <a:t>Thousands of users</a:t>
            </a:r>
          </a:p>
          <a:p>
            <a:r>
              <a:rPr lang="en-US" sz="2800"/>
              <a:t>Any type of computers can be connected.</a:t>
            </a:r>
          </a:p>
          <a:p>
            <a:r>
              <a:rPr lang="en-US" sz="2800"/>
              <a:t>Easy to access and manage data.</a:t>
            </a:r>
          </a:p>
          <a:p>
            <a:r>
              <a:rPr lang="en-US" sz="2800"/>
              <a:t>Security ( to have an administrator)</a:t>
            </a:r>
          </a:p>
          <a:p>
            <a:pPr>
              <a:buFontTx/>
              <a:buNone/>
            </a:pPr>
            <a:endParaRPr lang="en-US" sz="2800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2D9-3DBE-407E-BAFD-A347A168C90E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FC85-FF05-4299-9A8D-4231D6E8B042}" type="slidenum">
              <a:rPr lang="ar-SA"/>
              <a:pPr/>
              <a:t>2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network 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number of nodes connected together.</a:t>
            </a:r>
          </a:p>
          <a:p>
            <a:r>
              <a:rPr lang="en-US"/>
              <a:t>They share information and resources.</a:t>
            </a:r>
          </a:p>
          <a:p>
            <a:r>
              <a:rPr lang="en-US"/>
              <a:t>Examples:</a:t>
            </a:r>
          </a:p>
          <a:p>
            <a:pPr>
              <a:buFontTx/>
              <a:buNone/>
            </a:pPr>
            <a:r>
              <a:rPr lang="en-US"/>
              <a:t>   Roads, Telephones , Computers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51E2-155B-4C5C-A686-C77E7A21B21D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E5EF-9F40-43AA-BCD7-55367BB2BCE4}" type="slidenum">
              <a:rPr lang="ar-SA"/>
              <a:pPr/>
              <a:t>20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II. Server-Based Network</a:t>
            </a:r>
          </a:p>
        </p:txBody>
      </p:sp>
      <p:pic>
        <p:nvPicPr>
          <p:cNvPr id="17411" name="Picture 3" descr="Fig01-1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66875" y="1600200"/>
            <a:ext cx="5808663" cy="4525963"/>
          </a:xfrm>
          <a:noFill/>
          <a:ln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D2E2-0308-41E9-B748-A97A541E4B5A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8C4C-91D6-441B-A69C-E7BE92F037C0}" type="slidenum">
              <a:rPr lang="ar-SA"/>
              <a:pPr/>
              <a:t>21</a:t>
            </a:fld>
            <a:endParaRPr lang="en-US"/>
          </a:p>
        </p:txBody>
      </p:sp>
      <p:graphicFrame>
        <p:nvGraphicFramePr>
          <p:cNvPr id="2" name="Diagram 1"/>
          <p:cNvGraphicFramePr/>
          <p:nvPr/>
        </p:nvGraphicFramePr>
        <p:xfrm>
          <a:off x="685800" y="1143000"/>
          <a:ext cx="8077200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13924-5091-48E8-A2FC-4ED935B0731B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77D-E02A-47D2-8627-4710DA75CD2C}" type="slidenum">
              <a:rPr lang="ar-SA"/>
              <a:pPr/>
              <a:t>22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/>
              <a:t>I. Local Area Network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Network computers are located relatively close to each other. </a:t>
            </a:r>
          </a:p>
          <a:p>
            <a:r>
              <a:rPr lang="en-US"/>
              <a:t>They are generally limited to buildings owned by one organization.</a:t>
            </a:r>
          </a:p>
          <a:p>
            <a:r>
              <a:rPr lang="en-US"/>
              <a:t>They operate at high speeds </a:t>
            </a:r>
            <a:r>
              <a:rPr lang="en-US" sz="2400"/>
              <a:t>(10-1000 mbps)</a:t>
            </a:r>
          </a:p>
          <a:p>
            <a:r>
              <a:rPr lang="en-US"/>
              <a:t>They are low-cost networks.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F324-D164-4D59-A759-FF73452E80B9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AF61-41F0-483D-9E8A-D1F0F0FB20CA}" type="slidenum">
              <a:rPr lang="ar-SA"/>
              <a:pPr/>
              <a:t>23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/>
              <a:t>I. Local Area Network</a:t>
            </a:r>
          </a:p>
        </p:txBody>
      </p:sp>
      <p:pic>
        <p:nvPicPr>
          <p:cNvPr id="19459" name="Picture 3" descr="Fig01-1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66875" y="1600200"/>
            <a:ext cx="5808663" cy="4525963"/>
          </a:xfrm>
          <a:noFill/>
          <a:ln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A073-F475-474D-A074-5B756B0AA216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CCB2F-8F29-4170-8982-E3981EB84DAF}" type="slidenum">
              <a:rPr lang="ar-SA"/>
              <a:pPr/>
              <a:t>24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II. Metropolitan Area Network</a:t>
            </a:r>
            <a:endParaRPr lang="en-US" sz="600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very fast LAN.</a:t>
            </a:r>
          </a:p>
          <a:p>
            <a:pPr>
              <a:lnSpc>
                <a:spcPct val="90000"/>
              </a:lnSpc>
            </a:pPr>
            <a:r>
              <a:rPr lang="en-US"/>
              <a:t>Uses fiber optics as a media.</a:t>
            </a:r>
          </a:p>
          <a:p>
            <a:pPr>
              <a:lnSpc>
                <a:spcPct val="90000"/>
              </a:lnSpc>
            </a:pPr>
            <a:r>
              <a:rPr lang="en-US"/>
              <a:t>Covers an area from 20 to 100 meters.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0726-EB8F-4CCC-BED1-436D3EA33C74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26D-F40A-481A-ACF9-54C51E897A47}" type="slidenum">
              <a:rPr lang="ar-SA"/>
              <a:pPr/>
              <a:t>25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/>
              <a:t> III. Wide Area Network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Network computers are spread out over a larger area.  </a:t>
            </a:r>
          </a:p>
          <a:p>
            <a:pPr>
              <a:lnSpc>
                <a:spcPct val="90000"/>
              </a:lnSpc>
            </a:pPr>
            <a:r>
              <a:rPr lang="en-US" sz="2800"/>
              <a:t>They are often managed by public carriers.</a:t>
            </a:r>
          </a:p>
          <a:p>
            <a:pPr>
              <a:lnSpc>
                <a:spcPct val="90000"/>
              </a:lnSpc>
            </a:pPr>
            <a:r>
              <a:rPr lang="en-US" sz="2800"/>
              <a:t>They operate at lower speeds.</a:t>
            </a:r>
          </a:p>
          <a:p>
            <a:pPr>
              <a:lnSpc>
                <a:spcPct val="90000"/>
              </a:lnSpc>
            </a:pPr>
            <a:r>
              <a:rPr lang="en-US" sz="2800"/>
              <a:t>They are a higher-cost network.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BA95-E1D8-49EE-A74C-4A2E57189094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24B0-8899-4AD7-B892-6321BD65C8EE}" type="slidenum">
              <a:rPr lang="ar-SA"/>
              <a:pPr/>
              <a:t>26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/>
              <a:t> III. Wide Area Network</a:t>
            </a:r>
          </a:p>
        </p:txBody>
      </p:sp>
      <p:pic>
        <p:nvPicPr>
          <p:cNvPr id="21507" name="Picture 3" descr="Fig01-17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66875" y="1600200"/>
            <a:ext cx="5808663" cy="4525963"/>
          </a:xfrm>
          <a:noFill/>
          <a:ln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2A1-3715-4180-9FBB-D97E9472E34D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F8BDE-801E-497C-9836-246A5503E060}" type="slidenum">
              <a:rPr lang="ar-SA"/>
              <a:pPr/>
              <a:t>3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computer network?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</a:t>
            </a:r>
            <a:r>
              <a:rPr lang="en-US" i="1"/>
              <a:t>computer network </a:t>
            </a:r>
            <a:r>
              <a:rPr lang="en-US"/>
              <a:t>is computers and devices connected together.</a:t>
            </a:r>
          </a:p>
          <a:p>
            <a:r>
              <a:rPr lang="en-US"/>
              <a:t>The capabilities of a computer are  increased when connected with other devices to form a computer network.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BC15-E719-4B06-8790-B4D8CB3EBEF9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721-29F3-414F-9843-DA48C26E2CF7}" type="slidenum">
              <a:rPr lang="ar-SA"/>
              <a:pPr/>
              <a:t>4</a:t>
            </a:fld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Physical Network</a:t>
            </a:r>
          </a:p>
        </p:txBody>
      </p:sp>
      <p:pic>
        <p:nvPicPr>
          <p:cNvPr id="3174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9205-E32D-422D-96C0-0190F5E77F01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9E98-5FC4-4F53-8A70-EB6D461F3520}" type="slidenum">
              <a:rPr lang="ar-SA"/>
              <a:pPr/>
              <a:t>5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Computer Network Components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3600"/>
              <a:t>Components of a computer network:</a:t>
            </a:r>
          </a:p>
          <a:p>
            <a:pPr lvl="2"/>
            <a:r>
              <a:rPr lang="en-US"/>
              <a:t>Computer with NIC (PCs, laptops, handhelds)</a:t>
            </a:r>
          </a:p>
          <a:p>
            <a:pPr lvl="2"/>
            <a:r>
              <a:rPr lang="en-US"/>
              <a:t>routers &amp; switches (IP router, Ethernet switch)</a:t>
            </a:r>
          </a:p>
          <a:p>
            <a:pPr lvl="2"/>
            <a:r>
              <a:rPr lang="en-US"/>
              <a:t>Links” Transmission media” (wired, wireless)</a:t>
            </a:r>
          </a:p>
          <a:p>
            <a:pPr lvl="2"/>
            <a:r>
              <a:rPr lang="en-US"/>
              <a:t>protocols (IP,TCP,CSMA/CD,CSMA/CA)</a:t>
            </a:r>
          </a:p>
          <a:p>
            <a:pPr lvl="2"/>
            <a:r>
              <a:rPr lang="en-US"/>
              <a:t>applications (network services)</a:t>
            </a:r>
            <a:br>
              <a:rPr lang="en-US"/>
            </a:br>
            <a:r>
              <a:rPr lang="en-US"/>
              <a:t>i.e. Network Operating System (NOS)</a:t>
            </a:r>
          </a:p>
          <a:p>
            <a:pPr lvl="2"/>
            <a:r>
              <a:rPr lang="en-US"/>
              <a:t>humans and service agents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00-E41F-42BD-A487-8DFB7E762E50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2E7E0-C2D6-452D-9C98-2BD9B5A31B63}" type="slidenum">
              <a:rPr lang="ar-SA"/>
              <a:pPr/>
              <a:t>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Purpose of a Computer Network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Summarized in a single word: </a:t>
            </a:r>
            <a:r>
              <a:rPr lang="en-US" sz="2800" b="1" i="1">
                <a:solidFill>
                  <a:srgbClr val="993366"/>
                </a:solidFill>
              </a:rPr>
              <a:t>sharing</a:t>
            </a:r>
            <a:r>
              <a:rPr lang="en-US" sz="2800" i="1"/>
              <a:t>.</a:t>
            </a: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Individual computers are isolated.</a:t>
            </a:r>
          </a:p>
          <a:p>
            <a:pPr>
              <a:lnSpc>
                <a:spcPct val="90000"/>
              </a:lnSpc>
            </a:pPr>
            <a:r>
              <a:rPr lang="en-US" sz="2800"/>
              <a:t>Networked computers can share resources.</a:t>
            </a:r>
          </a:p>
          <a:p>
            <a:pPr>
              <a:lnSpc>
                <a:spcPct val="90000"/>
              </a:lnSpc>
            </a:pPr>
            <a:r>
              <a:rPr lang="en-US" sz="2800"/>
              <a:t>Networks also make computer management easier. </a:t>
            </a:r>
          </a:p>
          <a:p>
            <a:pPr>
              <a:lnSpc>
                <a:spcPct val="90000"/>
              </a:lnSpc>
            </a:pPr>
            <a:r>
              <a:rPr lang="en-US" sz="2800"/>
              <a:t>Three types of resources can be shared (Software ,data and hardware)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E832-177B-4763-9962-93F2D68F58F5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44F2-8ACF-48BD-AFD0-A98D20BF0FD9}" type="slidenum">
              <a:rPr lang="ar-SA"/>
              <a:pPr/>
              <a:t>7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Share Software and Data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325" indent="-60325">
              <a:buFontTx/>
              <a:buNone/>
            </a:pPr>
            <a:r>
              <a:rPr lang="en-US" u="sng"/>
              <a:t>Application and utility software:</a:t>
            </a:r>
          </a:p>
          <a:p>
            <a:pPr marL="60325" indent="-60325">
              <a:buFontTx/>
              <a:buNone/>
            </a:pPr>
            <a:r>
              <a:rPr lang="en-US" sz="2800"/>
              <a:t>can be shared by all users across the network.</a:t>
            </a:r>
          </a:p>
          <a:p>
            <a:pPr marL="60325" indent="-60325">
              <a:buFontTx/>
              <a:buNone/>
            </a:pPr>
            <a:r>
              <a:rPr lang="en-US" sz="2800"/>
              <a:t>This requires only a single software copy to be purchased and maintained.</a:t>
            </a:r>
          </a:p>
          <a:p>
            <a:pPr marL="60325" indent="-60325">
              <a:buFontTx/>
              <a:buNone/>
            </a:pPr>
            <a:r>
              <a:rPr lang="en-US" u="sng"/>
              <a:t>Data files</a:t>
            </a:r>
            <a:r>
              <a:rPr lang="en-US"/>
              <a:t>: </a:t>
            </a:r>
          </a:p>
          <a:p>
            <a:pPr marL="60325" indent="-60325">
              <a:buFontTx/>
              <a:buNone/>
            </a:pPr>
            <a:r>
              <a:rPr lang="en-US" sz="2800"/>
              <a:t>Can also be shared. This makes data more accessible and maintains integrity.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E69A-B6D1-46A8-AC3F-AA90B7D484EC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8CC93-B71D-42BA-BE36-8886AC25ED71}" type="slidenum">
              <a:rPr lang="ar-SA"/>
              <a:pPr/>
              <a:t>8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Share Hardware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Sharing is an essential feature of a computer network.</a:t>
            </a:r>
          </a:p>
          <a:p>
            <a:pPr>
              <a:lnSpc>
                <a:spcPct val="90000"/>
              </a:lnSpc>
            </a:pPr>
            <a:r>
              <a:rPr lang="en-US" sz="2800"/>
              <a:t>This reduces costs and the work of support staff.</a:t>
            </a:r>
          </a:p>
          <a:p>
            <a:pPr>
              <a:lnSpc>
                <a:spcPct val="90000"/>
              </a:lnSpc>
            </a:pPr>
            <a:r>
              <a:rPr lang="en-US" sz="2800"/>
              <a:t>Printers, fax modems, scanners, hard drives, CD-ROMs, and DVDs can all be shared.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  <p:pic>
        <p:nvPicPr>
          <p:cNvPr id="717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419600" y="2667000"/>
            <a:ext cx="4495800" cy="2597150"/>
          </a:xfrm>
          <a:noFill/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0DEF-7F8C-463E-8688-86184E78E903}" type="datetime1">
              <a:rPr lang="en-US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Fatimah AlAkeel - Network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12E0E-9C09-40F1-A6F1-90FBE9F5E66F}" type="slidenum">
              <a:rPr lang="ar-SA"/>
              <a:pPr/>
              <a:t>9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Improve Communications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Communication is essential in today’s businesses.</a:t>
            </a:r>
          </a:p>
          <a:p>
            <a:pPr>
              <a:lnSpc>
                <a:spcPct val="90000"/>
              </a:lnSpc>
            </a:pPr>
            <a:r>
              <a:rPr lang="en-US"/>
              <a:t>Computer networks can help in improved communications through groupware.</a:t>
            </a:r>
          </a:p>
          <a:p>
            <a:pPr>
              <a:lnSpc>
                <a:spcPct val="90000"/>
              </a:lnSpc>
            </a:pPr>
            <a:r>
              <a:rPr lang="en-US"/>
              <a:t>E-mail, electronic calendars, and video conferencing are available.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B9E69D0F0065419A4E123ACC4E961F" ma:contentTypeVersion="0" ma:contentTypeDescription="Create a new document." ma:contentTypeScope="" ma:versionID="ba28e6fc789e9bcc1c5b85db2ae5da0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98B6D5-E7EF-4838-8671-E0A7C1C8E9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2C963F-BECE-4D94-BE33-A4448490E2EA}">
  <ds:schemaRefs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5F86410-72A9-4BC0-8798-833B84B538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878</Words>
  <Application>Microsoft Office PowerPoint</Application>
  <PresentationFormat>On-screen Show (4:3)</PresentationFormat>
  <Paragraphs>225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Wingdings</vt:lpstr>
      <vt:lpstr>Default Design</vt:lpstr>
      <vt:lpstr>Introduction to Networks</vt:lpstr>
      <vt:lpstr>What is a network ?</vt:lpstr>
      <vt:lpstr>What is a computer network?</vt:lpstr>
      <vt:lpstr>Physical Network</vt:lpstr>
      <vt:lpstr>Computer Network Components</vt:lpstr>
      <vt:lpstr>Purpose of a Computer Network</vt:lpstr>
      <vt:lpstr>Share Software and Data</vt:lpstr>
      <vt:lpstr>Share Hardware</vt:lpstr>
      <vt:lpstr>Improve Communications</vt:lpstr>
      <vt:lpstr>Centralize Management</vt:lpstr>
      <vt:lpstr>Network Communications</vt:lpstr>
      <vt:lpstr>Network Communications</vt:lpstr>
      <vt:lpstr>Types of Networks</vt:lpstr>
      <vt:lpstr>PowerPoint Presentation</vt:lpstr>
      <vt:lpstr>I. Peer-to-Peer Network</vt:lpstr>
      <vt:lpstr>I. Peer-to-Peer Network</vt:lpstr>
      <vt:lpstr>I. Peer-to-Peer Network</vt:lpstr>
      <vt:lpstr>II. Server-Based Network</vt:lpstr>
      <vt:lpstr>II. Server-Based Network</vt:lpstr>
      <vt:lpstr>II. Server-Based Network</vt:lpstr>
      <vt:lpstr>PowerPoint Presentation</vt:lpstr>
      <vt:lpstr>I. Local Area Network</vt:lpstr>
      <vt:lpstr>I. Local Area Network</vt:lpstr>
      <vt:lpstr>II. Metropolitan Area Network</vt:lpstr>
      <vt:lpstr> III. Wide Area Network</vt:lpstr>
      <vt:lpstr> III. Wide Area Network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Networks</dc:title>
  <dc:creator>lol</dc:creator>
  <cp:lastModifiedBy>maram</cp:lastModifiedBy>
  <cp:revision>25</cp:revision>
  <dcterms:created xsi:type="dcterms:W3CDTF">2006-01-31T06:02:39Z</dcterms:created>
  <dcterms:modified xsi:type="dcterms:W3CDTF">2018-01-28T21:24:53Z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0x01010086B9E69D0F0065419A4E123ACC4E961F</vt:lpwstr>
  </property>
</Properties>
</file>