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2" r:id="rId4"/>
    <p:sldId id="259" r:id="rId5"/>
    <p:sldId id="260" r:id="rId6"/>
    <p:sldId id="261" r:id="rId7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F9F"/>
    <a:srgbClr val="FFFFFF"/>
    <a:srgbClr val="FF6969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20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77D2B-4FCE-46A7-967E-DFB3C9941BDF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3DF40-F1A3-4445-BB3B-8EC554D51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459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77D2B-4FCE-46A7-967E-DFB3C9941BDF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3DF40-F1A3-4445-BB3B-8EC554D51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046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77D2B-4FCE-46A7-967E-DFB3C9941BDF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3DF40-F1A3-4445-BB3B-8EC554D51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763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77D2B-4FCE-46A7-967E-DFB3C9941BDF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3DF40-F1A3-4445-BB3B-8EC554D51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124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77D2B-4FCE-46A7-967E-DFB3C9941BDF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3DF40-F1A3-4445-BB3B-8EC554D51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000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77D2B-4FCE-46A7-967E-DFB3C9941BDF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3DF40-F1A3-4445-BB3B-8EC554D51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313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77D2B-4FCE-46A7-967E-DFB3C9941BDF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3DF40-F1A3-4445-BB3B-8EC554D51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685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77D2B-4FCE-46A7-967E-DFB3C9941BDF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3DF40-F1A3-4445-BB3B-8EC554D51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626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77D2B-4FCE-46A7-967E-DFB3C9941BDF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3DF40-F1A3-4445-BB3B-8EC554D51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709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77D2B-4FCE-46A7-967E-DFB3C9941BDF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3DF40-F1A3-4445-BB3B-8EC554D51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070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77D2B-4FCE-46A7-967E-DFB3C9941BDF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3DF40-F1A3-4445-BB3B-8EC554D51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607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577D2B-4FCE-46A7-967E-DFB3C9941BDF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33DF40-F1A3-4445-BB3B-8EC554D51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67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rawing of a person&#10;&#10;Description automatically generated">
            <a:extLst>
              <a:ext uri="{FF2B5EF4-FFF2-40B4-BE49-F238E27FC236}">
                <a16:creationId xmlns:a16="http://schemas.microsoft.com/office/drawing/2014/main" id="{D6987FC9-0F2D-4774-9129-958D3263BE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8033418-4016-4C62-B187-B2EA6C48AC68}"/>
              </a:ext>
            </a:extLst>
          </p:cNvPr>
          <p:cNvSpPr/>
          <p:nvPr/>
        </p:nvSpPr>
        <p:spPr>
          <a:xfrm>
            <a:off x="4065052" y="1387916"/>
            <a:ext cx="1925527" cy="393954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25000" b="1" cap="none" spc="5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9F9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ع</a:t>
            </a:r>
            <a:endParaRPr lang="en-US" sz="25000" b="1" cap="none" spc="50" dirty="0">
              <a:ln w="9525" cmpd="sng">
                <a:solidFill>
                  <a:sysClr val="windowText" lastClr="000000"/>
                </a:solidFill>
                <a:prstDash val="solid"/>
              </a:ln>
              <a:solidFill>
                <a:srgbClr val="FF9F9F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83256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rawing, window, table&#10;&#10;Description automatically generated">
            <a:extLst>
              <a:ext uri="{FF2B5EF4-FFF2-40B4-BE49-F238E27FC236}">
                <a16:creationId xmlns:a16="http://schemas.microsoft.com/office/drawing/2014/main" id="{D13283AF-E982-4618-BE9F-D4DF68AC46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14EE63A-BD81-4665-9862-711CF19BD546}"/>
              </a:ext>
            </a:extLst>
          </p:cNvPr>
          <p:cNvSpPr txBox="1"/>
          <p:nvPr/>
        </p:nvSpPr>
        <p:spPr>
          <a:xfrm>
            <a:off x="7772062" y="2799834"/>
            <a:ext cx="75533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AE" sz="3000" dirty="0"/>
              <a:t>عنب</a:t>
            </a:r>
            <a:endParaRPr lang="en-US" sz="30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F45B388-F0C0-4DA2-AA1D-42B236E7C291}"/>
              </a:ext>
            </a:extLst>
          </p:cNvPr>
          <p:cNvSpPr txBox="1"/>
          <p:nvPr/>
        </p:nvSpPr>
        <p:spPr>
          <a:xfrm>
            <a:off x="1317194" y="2716048"/>
            <a:ext cx="68320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AE" sz="3000" dirty="0"/>
              <a:t>عين</a:t>
            </a:r>
            <a:endParaRPr lang="en-US" sz="30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098CA9A-0081-4103-A74A-B5772BFE0EF8}"/>
              </a:ext>
            </a:extLst>
          </p:cNvPr>
          <p:cNvSpPr txBox="1"/>
          <p:nvPr/>
        </p:nvSpPr>
        <p:spPr>
          <a:xfrm>
            <a:off x="4641658" y="2784254"/>
            <a:ext cx="99418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AE" sz="3000" dirty="0"/>
              <a:t>عصير</a:t>
            </a:r>
            <a:endParaRPr lang="en-US" sz="3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D6CEB05-1495-42F0-A6DD-5A2D5A0A9F04}"/>
              </a:ext>
            </a:extLst>
          </p:cNvPr>
          <p:cNvSpPr txBox="1"/>
          <p:nvPr/>
        </p:nvSpPr>
        <p:spPr>
          <a:xfrm>
            <a:off x="4641658" y="5432371"/>
            <a:ext cx="81624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AE" sz="3000" dirty="0"/>
              <a:t>نعامة</a:t>
            </a:r>
            <a:endParaRPr lang="en-US" sz="3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EE5E058-E557-4168-8155-86AC666E4048}"/>
              </a:ext>
            </a:extLst>
          </p:cNvPr>
          <p:cNvSpPr txBox="1"/>
          <p:nvPr/>
        </p:nvSpPr>
        <p:spPr>
          <a:xfrm>
            <a:off x="8001535" y="5346203"/>
            <a:ext cx="94929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AE" sz="3000" dirty="0"/>
              <a:t>عقرب</a:t>
            </a:r>
            <a:endParaRPr lang="en-US" sz="30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3425DF8-A6DD-42F7-A4E9-7871919C91DA}"/>
              </a:ext>
            </a:extLst>
          </p:cNvPr>
          <p:cNvSpPr txBox="1"/>
          <p:nvPr/>
        </p:nvSpPr>
        <p:spPr>
          <a:xfrm>
            <a:off x="2129866" y="5407013"/>
            <a:ext cx="87395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AE" sz="3000" dirty="0"/>
              <a:t>شارع</a:t>
            </a:r>
            <a:endParaRPr lang="en-US" sz="3000" dirty="0"/>
          </a:p>
        </p:txBody>
      </p:sp>
      <p:pic>
        <p:nvPicPr>
          <p:cNvPr id="21" name="Picture 20" descr="A close up of a logo&#10;&#10;Description automatically generated">
            <a:extLst>
              <a:ext uri="{FF2B5EF4-FFF2-40B4-BE49-F238E27FC236}">
                <a16:creationId xmlns:a16="http://schemas.microsoft.com/office/drawing/2014/main" id="{A2202E88-1760-4E2C-A405-911FB364A0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403" y="3813106"/>
            <a:ext cx="1309602" cy="1382923"/>
          </a:xfrm>
          <a:prstGeom prst="rect">
            <a:avLst/>
          </a:prstGeom>
        </p:spPr>
      </p:pic>
      <p:pic>
        <p:nvPicPr>
          <p:cNvPr id="23" name="Picture 22" descr="A picture containing building, window&#10;&#10;Description automatically generated">
            <a:extLst>
              <a:ext uri="{FF2B5EF4-FFF2-40B4-BE49-F238E27FC236}">
                <a16:creationId xmlns:a16="http://schemas.microsoft.com/office/drawing/2014/main" id="{ED28162D-D315-422A-8F5B-059FE60A7E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845" y="1137863"/>
            <a:ext cx="1213380" cy="1488027"/>
          </a:xfrm>
          <a:prstGeom prst="rect">
            <a:avLst/>
          </a:prstGeom>
        </p:spPr>
      </p:pic>
      <p:pic>
        <p:nvPicPr>
          <p:cNvPr id="25" name="Picture 24" descr="A picture containing shirt&#10;&#10;Description automatically generated">
            <a:extLst>
              <a:ext uri="{FF2B5EF4-FFF2-40B4-BE49-F238E27FC236}">
                <a16:creationId xmlns:a16="http://schemas.microsoft.com/office/drawing/2014/main" id="{61494843-7C9C-4D05-9158-91229FBF03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429" y="3881989"/>
            <a:ext cx="1148144" cy="1550382"/>
          </a:xfrm>
          <a:prstGeom prst="rect">
            <a:avLst/>
          </a:prstGeom>
        </p:spPr>
      </p:pic>
      <p:pic>
        <p:nvPicPr>
          <p:cNvPr id="26" name="Picture 25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28C9BCE0-66C6-46A9-93B2-478DE461CE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21385">
            <a:off x="1761488" y="4044270"/>
            <a:ext cx="2025022" cy="741383"/>
          </a:xfrm>
          <a:prstGeom prst="rect">
            <a:avLst/>
          </a:prstGeom>
        </p:spPr>
      </p:pic>
      <p:pic>
        <p:nvPicPr>
          <p:cNvPr id="5" name="Picture 4" descr="Icon&#10;&#10;Description automatically generated with medium confidence">
            <a:extLst>
              <a:ext uri="{FF2B5EF4-FFF2-40B4-BE49-F238E27FC236}">
                <a16:creationId xmlns:a16="http://schemas.microsoft.com/office/drawing/2014/main" id="{D0678124-55AC-4612-ABF5-FF7E682E40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595" y="1137863"/>
            <a:ext cx="1212373" cy="1623714"/>
          </a:xfrm>
          <a:prstGeom prst="rect">
            <a:avLst/>
          </a:prstGeom>
        </p:spPr>
      </p:pic>
      <p:pic>
        <p:nvPicPr>
          <p:cNvPr id="8" name="Picture 7" descr="Logo, icon&#10;&#10;Description automatically generated">
            <a:extLst>
              <a:ext uri="{FF2B5EF4-FFF2-40B4-BE49-F238E27FC236}">
                <a16:creationId xmlns:a16="http://schemas.microsoft.com/office/drawing/2014/main" id="{19054757-8C3A-44ED-9564-6592D1335BF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83" y="1491756"/>
            <a:ext cx="1363181" cy="91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473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drawing, window, table&#10;&#10;Description automatically generated">
            <a:extLst>
              <a:ext uri="{FF2B5EF4-FFF2-40B4-BE49-F238E27FC236}">
                <a16:creationId xmlns:a16="http://schemas.microsoft.com/office/drawing/2014/main" id="{F3E6ECC0-F97C-409E-AFA1-696135BA0E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1CE3C1F-7C94-4A33-B917-CF9B331812D5}"/>
              </a:ext>
            </a:extLst>
          </p:cNvPr>
          <p:cNvSpPr/>
          <p:nvPr/>
        </p:nvSpPr>
        <p:spPr>
          <a:xfrm>
            <a:off x="3567043" y="984670"/>
            <a:ext cx="27719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5400" b="1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المد القصير</a:t>
            </a:r>
            <a:endParaRPr lang="en-US" sz="5400" b="1" cap="none" spc="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0A85AF-48F9-4E57-A730-8BD488B29869}"/>
              </a:ext>
            </a:extLst>
          </p:cNvPr>
          <p:cNvSpPr txBox="1"/>
          <p:nvPr/>
        </p:nvSpPr>
        <p:spPr>
          <a:xfrm>
            <a:off x="4785441" y="4040725"/>
            <a:ext cx="1532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000" b="1" dirty="0">
                <a:latin typeface="Calibri" panose="020F0502020204030204" pitchFamily="34" charset="0"/>
                <a:cs typeface="Calibri" panose="020F0502020204030204" pitchFamily="34" charset="0"/>
              </a:rPr>
              <a:t>عُصفور</a:t>
            </a:r>
            <a:endParaRPr lang="en-U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4C181A-1410-4DB5-B697-236DA10D31FA}"/>
              </a:ext>
            </a:extLst>
          </p:cNvPr>
          <p:cNvSpPr txBox="1"/>
          <p:nvPr/>
        </p:nvSpPr>
        <p:spPr>
          <a:xfrm>
            <a:off x="7745888" y="4107752"/>
            <a:ext cx="12630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000" b="1" dirty="0">
                <a:latin typeface="Calibri" panose="020F0502020204030204" pitchFamily="34" charset="0"/>
                <a:cs typeface="Calibri" panose="020F0502020204030204" pitchFamily="34" charset="0"/>
              </a:rPr>
              <a:t>عَسل</a:t>
            </a:r>
            <a:endParaRPr lang="en-U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A780A9-3DC0-4A8A-B335-5ED386B943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539" y="2603424"/>
            <a:ext cx="1128186" cy="1434600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FEA5FBF4-6197-42F6-B2AF-0D5CA33A60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257" y="2668341"/>
            <a:ext cx="1230976" cy="146936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C4239C7-6744-43E6-9244-0FEA3A02B557}"/>
              </a:ext>
            </a:extLst>
          </p:cNvPr>
          <p:cNvSpPr txBox="1"/>
          <p:nvPr/>
        </p:nvSpPr>
        <p:spPr>
          <a:xfrm>
            <a:off x="1619668" y="4242115"/>
            <a:ext cx="12630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000" b="1" dirty="0">
                <a:latin typeface="Calibri" panose="020F0502020204030204" pitchFamily="34" charset="0"/>
                <a:cs typeface="Calibri" panose="020F0502020204030204" pitchFamily="34" charset="0"/>
              </a:rPr>
              <a:t>عِنب</a:t>
            </a:r>
            <a:endParaRPr lang="en-U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 descr="A picture containing building, window&#10;&#10;Description automatically generated">
            <a:extLst>
              <a:ext uri="{FF2B5EF4-FFF2-40B4-BE49-F238E27FC236}">
                <a16:creationId xmlns:a16="http://schemas.microsoft.com/office/drawing/2014/main" id="{A47EF2DB-1BB3-433D-B3A0-6C6536DC11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989" y="2769689"/>
            <a:ext cx="1500665" cy="156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499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creenshot, drawing, window&#10;&#10;Description automatically generated">
            <a:extLst>
              <a:ext uri="{FF2B5EF4-FFF2-40B4-BE49-F238E27FC236}">
                <a16:creationId xmlns:a16="http://schemas.microsoft.com/office/drawing/2014/main" id="{AE435D7B-1B38-4BF7-B139-5BAA1ABF88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2E599B03-4324-4665-A8E6-8A0EE43676D6}"/>
              </a:ext>
            </a:extLst>
          </p:cNvPr>
          <p:cNvGrpSpPr/>
          <p:nvPr/>
        </p:nvGrpSpPr>
        <p:grpSpPr>
          <a:xfrm>
            <a:off x="6799812" y="1558077"/>
            <a:ext cx="1837258" cy="1273302"/>
            <a:chOff x="5685906" y="2331161"/>
            <a:chExt cx="1837258" cy="1273302"/>
          </a:xfrm>
        </p:grpSpPr>
        <p:pic>
          <p:nvPicPr>
            <p:cNvPr id="5" name="Picture 4" descr="Shape, circle&#10;&#10;Description automatically generated">
              <a:extLst>
                <a:ext uri="{FF2B5EF4-FFF2-40B4-BE49-F238E27FC236}">
                  <a16:creationId xmlns:a16="http://schemas.microsoft.com/office/drawing/2014/main" id="{2C3722EC-26B6-4033-B0F0-31474CEDF4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5906" y="2331161"/>
              <a:ext cx="1837258" cy="1273302"/>
            </a:xfrm>
            <a:prstGeom prst="rect">
              <a:avLst/>
            </a:prstGeom>
          </p:spPr>
        </p:pic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AEDD6A8D-7218-449C-B2FB-BBC9F0DC3E17}"/>
                </a:ext>
              </a:extLst>
            </p:cNvPr>
            <p:cNvSpPr/>
            <p:nvPr/>
          </p:nvSpPr>
          <p:spPr>
            <a:xfrm>
              <a:off x="6324419" y="2331161"/>
              <a:ext cx="560231" cy="573578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AE" sz="3000" b="1" dirty="0">
                  <a:solidFill>
                    <a:schemeClr val="tx1"/>
                  </a:solidFill>
                </a:rPr>
                <a:t>ع</a:t>
              </a:r>
              <a:endParaRPr lang="en-US" sz="30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057B6EE-802C-4CC9-B940-9D98F6AB3927}"/>
              </a:ext>
            </a:extLst>
          </p:cNvPr>
          <p:cNvGrpSpPr/>
          <p:nvPr/>
        </p:nvGrpSpPr>
        <p:grpSpPr>
          <a:xfrm>
            <a:off x="4363182" y="1558077"/>
            <a:ext cx="1837258" cy="1273302"/>
            <a:chOff x="5685906" y="2331161"/>
            <a:chExt cx="1837258" cy="1273302"/>
          </a:xfrm>
        </p:grpSpPr>
        <p:pic>
          <p:nvPicPr>
            <p:cNvPr id="55" name="Picture 54" descr="Shape, circle&#10;&#10;Description automatically generated">
              <a:extLst>
                <a:ext uri="{FF2B5EF4-FFF2-40B4-BE49-F238E27FC236}">
                  <a16:creationId xmlns:a16="http://schemas.microsoft.com/office/drawing/2014/main" id="{69A79640-96CB-4A6E-AAC0-55640B4C98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5906" y="2331161"/>
              <a:ext cx="1837258" cy="1273302"/>
            </a:xfrm>
            <a:prstGeom prst="rect">
              <a:avLst/>
            </a:prstGeom>
          </p:spPr>
        </p:pic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7D305424-58EC-497B-B9F2-6C630CA18088}"/>
                </a:ext>
              </a:extLst>
            </p:cNvPr>
            <p:cNvSpPr/>
            <p:nvPr/>
          </p:nvSpPr>
          <p:spPr>
            <a:xfrm>
              <a:off x="6324419" y="2331161"/>
              <a:ext cx="560231" cy="573578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AE" sz="3000" b="1" dirty="0">
                  <a:solidFill>
                    <a:schemeClr val="tx1"/>
                  </a:solidFill>
                </a:rPr>
                <a:t>غ</a:t>
              </a:r>
              <a:endParaRPr lang="en-US" sz="30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6975937D-BF4C-495B-8027-D070D7EA3652}"/>
              </a:ext>
            </a:extLst>
          </p:cNvPr>
          <p:cNvGrpSpPr/>
          <p:nvPr/>
        </p:nvGrpSpPr>
        <p:grpSpPr>
          <a:xfrm>
            <a:off x="1926552" y="1558077"/>
            <a:ext cx="1837258" cy="1273302"/>
            <a:chOff x="5685906" y="2331161"/>
            <a:chExt cx="1837258" cy="1273302"/>
          </a:xfrm>
        </p:grpSpPr>
        <p:pic>
          <p:nvPicPr>
            <p:cNvPr id="58" name="Picture 57" descr="Shape, circle&#10;&#10;Description automatically generated">
              <a:extLst>
                <a:ext uri="{FF2B5EF4-FFF2-40B4-BE49-F238E27FC236}">
                  <a16:creationId xmlns:a16="http://schemas.microsoft.com/office/drawing/2014/main" id="{D71A8EB1-FB9D-4142-9D38-17B09C296A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5906" y="2331161"/>
              <a:ext cx="1837258" cy="1273302"/>
            </a:xfrm>
            <a:prstGeom prst="rect">
              <a:avLst/>
            </a:prstGeom>
          </p:spPr>
        </p:pic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6B21DD1F-CA3E-46F0-BF94-E317099677F3}"/>
                </a:ext>
              </a:extLst>
            </p:cNvPr>
            <p:cNvSpPr/>
            <p:nvPr/>
          </p:nvSpPr>
          <p:spPr>
            <a:xfrm>
              <a:off x="6324419" y="2331161"/>
              <a:ext cx="560231" cy="573578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AE" sz="3000" b="1" dirty="0">
                  <a:solidFill>
                    <a:schemeClr val="tx1"/>
                  </a:solidFill>
                </a:rPr>
                <a:t>ع</a:t>
              </a:r>
              <a:endParaRPr lang="en-US" sz="30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69E12A75-00C3-400F-A504-35AF9F52364A}"/>
              </a:ext>
            </a:extLst>
          </p:cNvPr>
          <p:cNvGrpSpPr/>
          <p:nvPr/>
        </p:nvGrpSpPr>
        <p:grpSpPr>
          <a:xfrm>
            <a:off x="7376161" y="4663272"/>
            <a:ext cx="1837258" cy="1273302"/>
            <a:chOff x="5685906" y="2331161"/>
            <a:chExt cx="1837258" cy="1273302"/>
          </a:xfrm>
        </p:grpSpPr>
        <p:pic>
          <p:nvPicPr>
            <p:cNvPr id="61" name="Picture 60" descr="Shape, circle&#10;&#10;Description automatically generated">
              <a:extLst>
                <a:ext uri="{FF2B5EF4-FFF2-40B4-BE49-F238E27FC236}">
                  <a16:creationId xmlns:a16="http://schemas.microsoft.com/office/drawing/2014/main" id="{CBC54B33-DD0B-4309-85E2-00A06E18C7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5906" y="2331161"/>
              <a:ext cx="1837258" cy="1273302"/>
            </a:xfrm>
            <a:prstGeom prst="rect">
              <a:avLst/>
            </a:prstGeom>
          </p:spPr>
        </p:pic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40617226-B9AE-4242-B258-BA225B3A77D9}"/>
                </a:ext>
              </a:extLst>
            </p:cNvPr>
            <p:cNvSpPr/>
            <p:nvPr/>
          </p:nvSpPr>
          <p:spPr>
            <a:xfrm>
              <a:off x="6324419" y="2331161"/>
              <a:ext cx="560231" cy="573578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AE" sz="3000" b="1" dirty="0">
                  <a:solidFill>
                    <a:schemeClr val="tx1"/>
                  </a:solidFill>
                </a:rPr>
                <a:t>ع</a:t>
              </a:r>
              <a:endParaRPr lang="en-US" sz="30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45C23763-4829-4E63-B875-78F268A9B7E2}"/>
              </a:ext>
            </a:extLst>
          </p:cNvPr>
          <p:cNvGrpSpPr/>
          <p:nvPr/>
        </p:nvGrpSpPr>
        <p:grpSpPr>
          <a:xfrm>
            <a:off x="4939531" y="4663272"/>
            <a:ext cx="1837258" cy="1273302"/>
            <a:chOff x="5685906" y="2331161"/>
            <a:chExt cx="1837258" cy="1273302"/>
          </a:xfrm>
        </p:grpSpPr>
        <p:pic>
          <p:nvPicPr>
            <p:cNvPr id="64" name="Picture 63" descr="Shape, circle&#10;&#10;Description automatically generated">
              <a:extLst>
                <a:ext uri="{FF2B5EF4-FFF2-40B4-BE49-F238E27FC236}">
                  <a16:creationId xmlns:a16="http://schemas.microsoft.com/office/drawing/2014/main" id="{1644A13C-A802-4E54-A03D-C41A44BCB5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5906" y="2331161"/>
              <a:ext cx="1837258" cy="1273302"/>
            </a:xfrm>
            <a:prstGeom prst="rect">
              <a:avLst/>
            </a:prstGeom>
          </p:spPr>
        </p:pic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A4541EC2-81C6-4032-9BF2-FE71ED0DE935}"/>
                </a:ext>
              </a:extLst>
            </p:cNvPr>
            <p:cNvSpPr/>
            <p:nvPr/>
          </p:nvSpPr>
          <p:spPr>
            <a:xfrm>
              <a:off x="6324419" y="2331161"/>
              <a:ext cx="560231" cy="573578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AE" sz="3000" b="1" dirty="0">
                  <a:solidFill>
                    <a:schemeClr val="tx1"/>
                  </a:solidFill>
                </a:rPr>
                <a:t>غ</a:t>
              </a:r>
              <a:endParaRPr lang="en-US" sz="30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55F24E76-0F9F-49B4-91D1-F097F7A067E4}"/>
              </a:ext>
            </a:extLst>
          </p:cNvPr>
          <p:cNvGrpSpPr/>
          <p:nvPr/>
        </p:nvGrpSpPr>
        <p:grpSpPr>
          <a:xfrm>
            <a:off x="2502901" y="4663272"/>
            <a:ext cx="1837258" cy="1273302"/>
            <a:chOff x="5685906" y="2331161"/>
            <a:chExt cx="1837258" cy="1273302"/>
          </a:xfrm>
        </p:grpSpPr>
        <p:pic>
          <p:nvPicPr>
            <p:cNvPr id="67" name="Picture 66" descr="Shape, circle&#10;&#10;Description automatically generated">
              <a:extLst>
                <a:ext uri="{FF2B5EF4-FFF2-40B4-BE49-F238E27FC236}">
                  <a16:creationId xmlns:a16="http://schemas.microsoft.com/office/drawing/2014/main" id="{9C070348-6D40-4440-B34A-7873022B944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5906" y="2331161"/>
              <a:ext cx="1837258" cy="1273302"/>
            </a:xfrm>
            <a:prstGeom prst="rect">
              <a:avLst/>
            </a:prstGeom>
          </p:spPr>
        </p:pic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21B8DCEA-B07C-4E10-A82D-CAF18DB253BD}"/>
                </a:ext>
              </a:extLst>
            </p:cNvPr>
            <p:cNvSpPr/>
            <p:nvPr/>
          </p:nvSpPr>
          <p:spPr>
            <a:xfrm>
              <a:off x="6324419" y="2331161"/>
              <a:ext cx="560231" cy="573578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AE" sz="3000" b="1" dirty="0">
                  <a:solidFill>
                    <a:schemeClr val="tx1"/>
                  </a:solidFill>
                </a:rPr>
                <a:t>ع</a:t>
              </a:r>
              <a:endParaRPr lang="en-US" sz="30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89DA4C0C-A132-43B5-AB93-178CCA76CCEE}"/>
              </a:ext>
            </a:extLst>
          </p:cNvPr>
          <p:cNvGrpSpPr/>
          <p:nvPr/>
        </p:nvGrpSpPr>
        <p:grpSpPr>
          <a:xfrm>
            <a:off x="6328757" y="3206768"/>
            <a:ext cx="1837258" cy="1273302"/>
            <a:chOff x="5685906" y="2331161"/>
            <a:chExt cx="1837258" cy="1273302"/>
          </a:xfrm>
        </p:grpSpPr>
        <p:pic>
          <p:nvPicPr>
            <p:cNvPr id="70" name="Picture 69" descr="Shape, circle&#10;&#10;Description automatically generated">
              <a:extLst>
                <a:ext uri="{FF2B5EF4-FFF2-40B4-BE49-F238E27FC236}">
                  <a16:creationId xmlns:a16="http://schemas.microsoft.com/office/drawing/2014/main" id="{EB2A81AB-822E-4111-B5F4-BC44458EED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5906" y="2331161"/>
              <a:ext cx="1837258" cy="1273302"/>
            </a:xfrm>
            <a:prstGeom prst="rect">
              <a:avLst/>
            </a:prstGeom>
          </p:spPr>
        </p:pic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48C1C248-9848-443A-8832-541E3108CA7F}"/>
                </a:ext>
              </a:extLst>
            </p:cNvPr>
            <p:cNvSpPr/>
            <p:nvPr/>
          </p:nvSpPr>
          <p:spPr>
            <a:xfrm>
              <a:off x="6324419" y="2331161"/>
              <a:ext cx="560231" cy="573578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AE" sz="3000" b="1" dirty="0">
                  <a:solidFill>
                    <a:schemeClr val="tx1"/>
                  </a:solidFill>
                </a:rPr>
                <a:t>ع</a:t>
              </a:r>
              <a:endParaRPr lang="en-US" sz="30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EFADCFDF-2EC0-4355-9E92-E724194F7797}"/>
              </a:ext>
            </a:extLst>
          </p:cNvPr>
          <p:cNvGrpSpPr/>
          <p:nvPr/>
        </p:nvGrpSpPr>
        <p:grpSpPr>
          <a:xfrm>
            <a:off x="3892127" y="3206768"/>
            <a:ext cx="1837258" cy="1273302"/>
            <a:chOff x="5685906" y="2331161"/>
            <a:chExt cx="1837258" cy="1273302"/>
          </a:xfrm>
        </p:grpSpPr>
        <p:pic>
          <p:nvPicPr>
            <p:cNvPr id="76" name="Picture 75" descr="Shape, circle&#10;&#10;Description automatically generated">
              <a:extLst>
                <a:ext uri="{FF2B5EF4-FFF2-40B4-BE49-F238E27FC236}">
                  <a16:creationId xmlns:a16="http://schemas.microsoft.com/office/drawing/2014/main" id="{014225F2-B545-4982-8B8E-38B287BBC2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5906" y="2331161"/>
              <a:ext cx="1837258" cy="1273302"/>
            </a:xfrm>
            <a:prstGeom prst="rect">
              <a:avLst/>
            </a:prstGeom>
          </p:spPr>
        </p:pic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928CDC65-27A7-4368-AE3E-BDE55AC22F7C}"/>
                </a:ext>
              </a:extLst>
            </p:cNvPr>
            <p:cNvSpPr/>
            <p:nvPr/>
          </p:nvSpPr>
          <p:spPr>
            <a:xfrm>
              <a:off x="6324419" y="2331161"/>
              <a:ext cx="560231" cy="573578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AE" sz="3000" b="1" dirty="0">
                  <a:solidFill>
                    <a:schemeClr val="tx1"/>
                  </a:solidFill>
                </a:rPr>
                <a:t>أ</a:t>
              </a:r>
              <a:endParaRPr lang="en-US" sz="30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4CE7526B-90B1-44A3-BAC2-04F7519D5E84}"/>
              </a:ext>
            </a:extLst>
          </p:cNvPr>
          <p:cNvGrpSpPr/>
          <p:nvPr/>
        </p:nvGrpSpPr>
        <p:grpSpPr>
          <a:xfrm>
            <a:off x="1455497" y="3206768"/>
            <a:ext cx="1837258" cy="1273302"/>
            <a:chOff x="5685906" y="2331161"/>
            <a:chExt cx="1837258" cy="1273302"/>
          </a:xfrm>
        </p:grpSpPr>
        <p:pic>
          <p:nvPicPr>
            <p:cNvPr id="79" name="Picture 78" descr="Shape, circle&#10;&#10;Description automatically generated">
              <a:extLst>
                <a:ext uri="{FF2B5EF4-FFF2-40B4-BE49-F238E27FC236}">
                  <a16:creationId xmlns:a16="http://schemas.microsoft.com/office/drawing/2014/main" id="{F20324BB-EF33-4226-A057-25CB332DBD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5906" y="2331161"/>
              <a:ext cx="1837258" cy="1273302"/>
            </a:xfrm>
            <a:prstGeom prst="rect">
              <a:avLst/>
            </a:prstGeom>
          </p:spPr>
        </p:pic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5232B9D3-7DEE-47EE-849F-823292DA6B38}"/>
                </a:ext>
              </a:extLst>
            </p:cNvPr>
            <p:cNvSpPr/>
            <p:nvPr/>
          </p:nvSpPr>
          <p:spPr>
            <a:xfrm>
              <a:off x="6324419" y="2331161"/>
              <a:ext cx="560231" cy="573578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AE" sz="2400" b="1" dirty="0">
                  <a:solidFill>
                    <a:schemeClr val="tx1"/>
                  </a:solidFill>
                </a:rPr>
                <a:t>هـ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2029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creenshot, drawing, window&#10;&#10;Description automatically generated">
            <a:extLst>
              <a:ext uri="{FF2B5EF4-FFF2-40B4-BE49-F238E27FC236}">
                <a16:creationId xmlns:a16="http://schemas.microsoft.com/office/drawing/2014/main" id="{F30393E2-860C-4B91-AD62-BD6EF5A2CC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7355316-DD7C-42A2-8E4B-B78B469374A0}"/>
              </a:ext>
            </a:extLst>
          </p:cNvPr>
          <p:cNvCxnSpPr>
            <a:cxnSpLocks/>
          </p:cNvCxnSpPr>
          <p:nvPr/>
        </p:nvCxnSpPr>
        <p:spPr>
          <a:xfrm flipH="1">
            <a:off x="2901141" y="5070771"/>
            <a:ext cx="5810598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C2830337-27D7-4CEE-A4AE-E63CE730F6EB}"/>
              </a:ext>
            </a:extLst>
          </p:cNvPr>
          <p:cNvSpPr txBox="1"/>
          <p:nvPr/>
        </p:nvSpPr>
        <p:spPr>
          <a:xfrm>
            <a:off x="1492041" y="1465493"/>
            <a:ext cx="1342034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AE" sz="16600" dirty="0">
                <a:latin typeface="منقط لتعليم الأطفال" panose="020B0604030504040204" pitchFamily="34" charset="0"/>
                <a:cs typeface="منقط لتعليم الأطفال" panose="020B0604030504040204" pitchFamily="34" charset="0"/>
              </a:rPr>
              <a:t>ع</a:t>
            </a:r>
            <a:endParaRPr lang="en-US" sz="16600" dirty="0">
              <a:latin typeface="منقط لتعليم الأطفال" panose="020B0604030504040204" pitchFamily="34" charset="0"/>
              <a:cs typeface="منقط لتعليم الأطفال" panose="020B060403050404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7C26AC2-2BC2-4DFF-B4B4-ADA1F0F57E50}"/>
              </a:ext>
            </a:extLst>
          </p:cNvPr>
          <p:cNvCxnSpPr>
            <a:cxnSpLocks/>
          </p:cNvCxnSpPr>
          <p:nvPr/>
        </p:nvCxnSpPr>
        <p:spPr>
          <a:xfrm flipH="1">
            <a:off x="1573966" y="3089896"/>
            <a:ext cx="7414953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9BAB36A-53A6-4432-B097-BAAA27BB3750}"/>
              </a:ext>
            </a:extLst>
          </p:cNvPr>
          <p:cNvSpPr txBox="1"/>
          <p:nvPr/>
        </p:nvSpPr>
        <p:spPr>
          <a:xfrm>
            <a:off x="3864644" y="1473806"/>
            <a:ext cx="1342034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AE" sz="16600" dirty="0">
                <a:latin typeface="منقط لتعليم الأطفال" panose="020B0604030504040204" pitchFamily="34" charset="0"/>
                <a:cs typeface="منقط لتعليم الأطفال" panose="020B0604030504040204" pitchFamily="34" charset="0"/>
              </a:rPr>
              <a:t>ع</a:t>
            </a:r>
            <a:endParaRPr lang="en-US" sz="16600" dirty="0">
              <a:latin typeface="منقط لتعليم الأطفال" panose="020B0604030504040204" pitchFamily="34" charset="0"/>
              <a:cs typeface="منقط لتعليم الأطفال" panose="020B060403050404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B43B6C0-5B6C-47B7-86B7-1B471EA921B6}"/>
              </a:ext>
            </a:extLst>
          </p:cNvPr>
          <p:cNvSpPr txBox="1"/>
          <p:nvPr/>
        </p:nvSpPr>
        <p:spPr>
          <a:xfrm>
            <a:off x="6268934" y="1465493"/>
            <a:ext cx="1342034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AE" sz="16600" dirty="0">
                <a:latin typeface="منقط لتعليم الأطفال" panose="020B0604030504040204" pitchFamily="34" charset="0"/>
                <a:cs typeface="منقط لتعليم الأطفال" panose="020B0604030504040204" pitchFamily="34" charset="0"/>
              </a:rPr>
              <a:t>ع</a:t>
            </a:r>
            <a:endParaRPr lang="en-US" sz="16600" dirty="0">
              <a:latin typeface="منقط لتعليم الأطفال" panose="020B0604030504040204" pitchFamily="34" charset="0"/>
              <a:cs typeface="منقط لتعليم الأطفال" panose="020B060403050404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D673192-70E7-47C1-9665-38627B9E3B1E}"/>
              </a:ext>
            </a:extLst>
          </p:cNvPr>
          <p:cNvSpPr/>
          <p:nvPr/>
        </p:nvSpPr>
        <p:spPr>
          <a:xfrm>
            <a:off x="7800353" y="327094"/>
            <a:ext cx="1770611" cy="1804402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83F836-2F52-4825-9B31-8780A96F28EF}"/>
              </a:ext>
            </a:extLst>
          </p:cNvPr>
          <p:cNvSpPr txBox="1"/>
          <p:nvPr/>
        </p:nvSpPr>
        <p:spPr>
          <a:xfrm>
            <a:off x="8375725" y="453768"/>
            <a:ext cx="79861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AE" sz="8800" dirty="0"/>
              <a:t>ع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2683698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rawing, window&#10;&#10;Description automatically generated">
            <a:extLst>
              <a:ext uri="{FF2B5EF4-FFF2-40B4-BE49-F238E27FC236}">
                <a16:creationId xmlns:a16="http://schemas.microsoft.com/office/drawing/2014/main" id="{15BAAE93-8904-44B6-B858-F00B8C8966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graphicFrame>
        <p:nvGraphicFramePr>
          <p:cNvPr id="11" name="Table 4">
            <a:extLst>
              <a:ext uri="{FF2B5EF4-FFF2-40B4-BE49-F238E27FC236}">
                <a16:creationId xmlns:a16="http://schemas.microsoft.com/office/drawing/2014/main" id="{1C2E0748-5B41-46E1-B99E-5F78116FF9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3176730"/>
              </p:ext>
            </p:extLst>
          </p:nvPr>
        </p:nvGraphicFramePr>
        <p:xfrm>
          <a:off x="1820487" y="1335730"/>
          <a:ext cx="7207134" cy="1523848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402378">
                  <a:extLst>
                    <a:ext uri="{9D8B030D-6E8A-4147-A177-3AD203B41FA5}">
                      <a16:colId xmlns:a16="http://schemas.microsoft.com/office/drawing/2014/main" val="2000425448"/>
                    </a:ext>
                  </a:extLst>
                </a:gridCol>
                <a:gridCol w="2402378">
                  <a:extLst>
                    <a:ext uri="{9D8B030D-6E8A-4147-A177-3AD203B41FA5}">
                      <a16:colId xmlns:a16="http://schemas.microsoft.com/office/drawing/2014/main" val="4166359710"/>
                    </a:ext>
                  </a:extLst>
                </a:gridCol>
                <a:gridCol w="2402378">
                  <a:extLst>
                    <a:ext uri="{9D8B030D-6E8A-4147-A177-3AD203B41FA5}">
                      <a16:colId xmlns:a16="http://schemas.microsoft.com/office/drawing/2014/main" val="2040614761"/>
                    </a:ext>
                  </a:extLst>
                </a:gridCol>
              </a:tblGrid>
              <a:tr h="1523848">
                <a:tc>
                  <a:txBody>
                    <a:bodyPr/>
                    <a:lstStyle/>
                    <a:p>
                      <a:pPr algn="ctr" rtl="1"/>
                      <a:r>
                        <a:rPr lang="ar-AE" sz="3600" b="0" dirty="0">
                          <a:solidFill>
                            <a:schemeClr val="tx1"/>
                          </a:solidFill>
                        </a:rPr>
                        <a:t>عَسل</a:t>
                      </a:r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3600" dirty="0">
                          <a:solidFill>
                            <a:schemeClr val="tx1"/>
                          </a:solidFill>
                        </a:rPr>
                        <a:t>عُصفور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3600" dirty="0">
                          <a:solidFill>
                            <a:schemeClr val="tx1"/>
                          </a:solidFill>
                        </a:rPr>
                        <a:t>عِنب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6226009"/>
                  </a:ext>
                </a:extLst>
              </a:tr>
            </a:tbl>
          </a:graphicData>
        </a:graphic>
      </p:graphicFrame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F150937-B0E2-4ECA-A96E-73AEC94C1ECB}"/>
              </a:ext>
            </a:extLst>
          </p:cNvPr>
          <p:cNvSpPr/>
          <p:nvPr/>
        </p:nvSpPr>
        <p:spPr>
          <a:xfrm>
            <a:off x="4355869" y="684263"/>
            <a:ext cx="2152997" cy="43226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AE" sz="2000" b="1" dirty="0">
                <a:solidFill>
                  <a:schemeClr val="tx1"/>
                </a:solidFill>
              </a:rPr>
              <a:t>ضمة</a:t>
            </a:r>
            <a:r>
              <a:rPr lang="ar-AE" sz="2800" b="1" dirty="0">
                <a:solidFill>
                  <a:schemeClr val="tx1"/>
                </a:solidFill>
              </a:rPr>
              <a:t>   </a:t>
            </a:r>
            <a:r>
              <a:rPr lang="ar-AE" sz="2400" b="1" dirty="0">
                <a:solidFill>
                  <a:schemeClr val="tx1"/>
                </a:solidFill>
              </a:rPr>
              <a:t> </a:t>
            </a:r>
            <a:r>
              <a:rPr lang="ar-AE" sz="2800" b="1" dirty="0">
                <a:solidFill>
                  <a:schemeClr val="tx1"/>
                </a:solidFill>
              </a:rPr>
              <a:t>ُ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FBA4E8F-B9BE-45D6-9E0E-E257525A6D85}"/>
              </a:ext>
            </a:extLst>
          </p:cNvPr>
          <p:cNvSpPr/>
          <p:nvPr/>
        </p:nvSpPr>
        <p:spPr>
          <a:xfrm>
            <a:off x="1970125" y="684263"/>
            <a:ext cx="2152997" cy="43226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AE" sz="2000" b="1" dirty="0">
                <a:solidFill>
                  <a:schemeClr val="tx1"/>
                </a:solidFill>
              </a:rPr>
              <a:t>كسرة</a:t>
            </a:r>
            <a:r>
              <a:rPr lang="ar-AE" sz="2800" b="1" dirty="0">
                <a:solidFill>
                  <a:schemeClr val="tx1"/>
                </a:solidFill>
              </a:rPr>
              <a:t>    </a:t>
            </a:r>
            <a:r>
              <a:rPr lang="ar-AE" sz="2400" b="1" dirty="0">
                <a:solidFill>
                  <a:schemeClr val="tx1"/>
                </a:solidFill>
              </a:rPr>
              <a:t>ِ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C0E8DC9-07A0-4546-AA5A-D0431E8276B8}"/>
              </a:ext>
            </a:extLst>
          </p:cNvPr>
          <p:cNvSpPr/>
          <p:nvPr/>
        </p:nvSpPr>
        <p:spPr>
          <a:xfrm>
            <a:off x="6783184" y="684263"/>
            <a:ext cx="2152997" cy="432262"/>
          </a:xfrm>
          <a:prstGeom prst="roundRect">
            <a:avLst/>
          </a:prstGeom>
          <a:solidFill>
            <a:srgbClr val="FF9F9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AE" sz="2000" b="1" dirty="0">
                <a:solidFill>
                  <a:schemeClr val="tx1"/>
                </a:solidFill>
              </a:rPr>
              <a:t>فتحة</a:t>
            </a:r>
            <a:r>
              <a:rPr lang="ar-AE" b="1" dirty="0">
                <a:solidFill>
                  <a:schemeClr val="tx1"/>
                </a:solidFill>
              </a:rPr>
              <a:t>    </a:t>
            </a:r>
            <a:r>
              <a:rPr lang="ar-AE" sz="2400" b="1" dirty="0">
                <a:solidFill>
                  <a:schemeClr val="tx1"/>
                </a:solidFill>
              </a:rPr>
              <a:t>َ</a:t>
            </a:r>
            <a:endParaRPr 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12" name="Table 4">
            <a:extLst>
              <a:ext uri="{FF2B5EF4-FFF2-40B4-BE49-F238E27FC236}">
                <a16:creationId xmlns:a16="http://schemas.microsoft.com/office/drawing/2014/main" id="{38656607-2BF0-499B-BB8B-03B967F718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365064"/>
              </p:ext>
            </p:extLst>
          </p:nvPr>
        </p:nvGraphicFramePr>
        <p:xfrm>
          <a:off x="1820487" y="4186991"/>
          <a:ext cx="7207134" cy="1523848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402378">
                  <a:extLst>
                    <a:ext uri="{9D8B030D-6E8A-4147-A177-3AD203B41FA5}">
                      <a16:colId xmlns:a16="http://schemas.microsoft.com/office/drawing/2014/main" val="2000425448"/>
                    </a:ext>
                  </a:extLst>
                </a:gridCol>
                <a:gridCol w="2402378">
                  <a:extLst>
                    <a:ext uri="{9D8B030D-6E8A-4147-A177-3AD203B41FA5}">
                      <a16:colId xmlns:a16="http://schemas.microsoft.com/office/drawing/2014/main" val="4166359710"/>
                    </a:ext>
                  </a:extLst>
                </a:gridCol>
                <a:gridCol w="2402378">
                  <a:extLst>
                    <a:ext uri="{9D8B030D-6E8A-4147-A177-3AD203B41FA5}">
                      <a16:colId xmlns:a16="http://schemas.microsoft.com/office/drawing/2014/main" val="2040614761"/>
                    </a:ext>
                  </a:extLst>
                </a:gridCol>
              </a:tblGrid>
              <a:tr h="1523848">
                <a:tc>
                  <a:txBody>
                    <a:bodyPr/>
                    <a:lstStyle/>
                    <a:p>
                      <a:pPr algn="ctr" rtl="1"/>
                      <a:r>
                        <a:rPr lang="ar-AE" sz="3200" dirty="0">
                          <a:solidFill>
                            <a:srgbClr val="FF0000"/>
                          </a:solidFill>
                        </a:rPr>
                        <a:t>عا</a:t>
                      </a:r>
                      <a:r>
                        <a:rPr lang="ar-AE" sz="3200" dirty="0">
                          <a:solidFill>
                            <a:schemeClr val="tx1"/>
                          </a:solidFill>
                        </a:rPr>
                        <a:t>مل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3200" dirty="0">
                          <a:solidFill>
                            <a:srgbClr val="FF0000"/>
                          </a:solidFill>
                        </a:rPr>
                        <a:t>عو</a:t>
                      </a:r>
                      <a:r>
                        <a:rPr lang="ar-AE" sz="3200" dirty="0">
                          <a:solidFill>
                            <a:schemeClr val="tx1"/>
                          </a:solidFill>
                        </a:rPr>
                        <a:t>د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3200" dirty="0">
                          <a:solidFill>
                            <a:srgbClr val="FF0000"/>
                          </a:solidFill>
                        </a:rPr>
                        <a:t>عي</a:t>
                      </a:r>
                      <a:r>
                        <a:rPr lang="ar-AE" sz="3200" dirty="0">
                          <a:solidFill>
                            <a:schemeClr val="tx1"/>
                          </a:solidFill>
                        </a:rPr>
                        <a:t>د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6226009"/>
                  </a:ext>
                </a:extLst>
              </a:tr>
            </a:tbl>
          </a:graphicData>
        </a:graphic>
      </p:graphicFrame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5D48750-86ED-42A0-B9E9-EF7CC2A87B27}"/>
              </a:ext>
            </a:extLst>
          </p:cNvPr>
          <p:cNvSpPr/>
          <p:nvPr/>
        </p:nvSpPr>
        <p:spPr>
          <a:xfrm>
            <a:off x="4355869" y="3477335"/>
            <a:ext cx="2152997" cy="43226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AE" sz="2000" b="1" dirty="0">
                <a:solidFill>
                  <a:schemeClr val="tx1"/>
                </a:solidFill>
              </a:rPr>
              <a:t>مد الواو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8B521DF-59B1-4968-A47A-AFFD24810D50}"/>
              </a:ext>
            </a:extLst>
          </p:cNvPr>
          <p:cNvSpPr/>
          <p:nvPr/>
        </p:nvSpPr>
        <p:spPr>
          <a:xfrm>
            <a:off x="1970125" y="3477335"/>
            <a:ext cx="2152997" cy="43226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AE" sz="2000" b="1" dirty="0">
                <a:solidFill>
                  <a:schemeClr val="tx1"/>
                </a:solidFill>
              </a:rPr>
              <a:t>مد الياء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129E2B66-0D36-48C9-A55A-456F57D50CE7}"/>
              </a:ext>
            </a:extLst>
          </p:cNvPr>
          <p:cNvSpPr/>
          <p:nvPr/>
        </p:nvSpPr>
        <p:spPr>
          <a:xfrm>
            <a:off x="6783184" y="3477335"/>
            <a:ext cx="2152997" cy="432262"/>
          </a:xfrm>
          <a:prstGeom prst="roundRect">
            <a:avLst/>
          </a:prstGeom>
          <a:solidFill>
            <a:srgbClr val="FF9F9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AE" sz="2000" b="1" dirty="0">
                <a:solidFill>
                  <a:schemeClr val="tx1"/>
                </a:solidFill>
              </a:rPr>
              <a:t>مد الألف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2304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153</TotalTime>
  <Words>43</Words>
  <Application>Microsoft Office PowerPoint</Application>
  <PresentationFormat>A4 Paper (210x297 mm)</PresentationFormat>
  <Paragraphs>36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منقط لتعليم الأطفال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Suhail Khaled Ahmed Abdulla Alblooshi</dc:creator>
  <cp:lastModifiedBy>Suhail Khaled Ahmed Abdulla Alblooshi</cp:lastModifiedBy>
  <cp:revision>26</cp:revision>
  <dcterms:created xsi:type="dcterms:W3CDTF">2020-09-16T11:49:00Z</dcterms:created>
  <dcterms:modified xsi:type="dcterms:W3CDTF">2021-01-13T18:20:26Z</dcterms:modified>
</cp:coreProperties>
</file>