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80D39-4AED-4519-90B9-F088436E7858}" type="datetimeFigureOut">
              <a:rPr lang="ar-SA" smtClean="0"/>
              <a:t>01/01/37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6153D-65B3-407F-810E-95CDC0C537D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071538" y="1928802"/>
            <a:ext cx="6951087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مراحل نمو </a:t>
            </a:r>
            <a:r>
              <a:rPr lang="ar-SA" sz="9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الأنسان</a:t>
            </a:r>
            <a:r>
              <a:rPr lang="ar-SA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ar-SA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39099189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0124860785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تنزيل (1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0"/>
            <a:ext cx="9001156" cy="685799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 (3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 (35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تنزيل (1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تنزيل (1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57229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 (3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 descr="images (3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</Words>
  <Application>Microsoft Office PowerPoint</Application>
  <PresentationFormat>عرض على الشاشة (3:4)‏</PresentationFormat>
  <Paragraphs>1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Al_amer</dc:creator>
  <cp:lastModifiedBy>Al_amer</cp:lastModifiedBy>
  <cp:revision>2</cp:revision>
  <dcterms:created xsi:type="dcterms:W3CDTF">2015-10-14T00:29:54Z</dcterms:created>
  <dcterms:modified xsi:type="dcterms:W3CDTF">2015-10-14T00:41:26Z</dcterms:modified>
</cp:coreProperties>
</file>