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87" r:id="rId21"/>
  </p:sldIdLst>
  <p:sldSz cx="10693400" cy="7556500"/>
  <p:notesSz cx="6858000" cy="9144000"/>
  <p:embeddedFontLst>
    <p:embeddedFont>
      <p:font typeface="AlHurraTxtBold" panose="020B0604020202020204" charset="-78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roid Arabic Kufi" panose="020B0604020202020204" charset="0"/>
      <p:regular r:id="rId27"/>
    </p:embeddedFont>
    <p:embeddedFont>
      <p:font typeface="Lemonada Light Bold" panose="020B0604020202020204" charset="-78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47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7" Type="http://schemas.openxmlformats.org/officeDocument/2006/relationships/image" Target="../media/image59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7.svg"/><Relationship Id="rId5" Type="http://schemas.openxmlformats.org/officeDocument/2006/relationships/image" Target="../media/image73.sv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7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5.sv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61.svg"/><Relationship Id="rId5" Type="http://schemas.openxmlformats.org/officeDocument/2006/relationships/image" Target="../media/image81.svg"/><Relationship Id="rId10" Type="http://schemas.openxmlformats.org/officeDocument/2006/relationships/image" Target="../media/image60.png"/><Relationship Id="rId4" Type="http://schemas.openxmlformats.org/officeDocument/2006/relationships/image" Target="../media/image80.png"/><Relationship Id="rId9" Type="http://schemas.openxmlformats.org/officeDocument/2006/relationships/image" Target="../media/image6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5.sv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8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61.svg"/><Relationship Id="rId5" Type="http://schemas.openxmlformats.org/officeDocument/2006/relationships/image" Target="../media/image81.svg"/><Relationship Id="rId10" Type="http://schemas.openxmlformats.org/officeDocument/2006/relationships/image" Target="../media/image60.png"/><Relationship Id="rId4" Type="http://schemas.openxmlformats.org/officeDocument/2006/relationships/image" Target="../media/image80.png"/><Relationship Id="rId9" Type="http://schemas.openxmlformats.org/officeDocument/2006/relationships/image" Target="../media/image6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7.svg"/><Relationship Id="rId7" Type="http://schemas.openxmlformats.org/officeDocument/2006/relationships/image" Target="../media/image85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Relationship Id="rId9" Type="http://schemas.openxmlformats.org/officeDocument/2006/relationships/image" Target="../media/image9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93.svg"/><Relationship Id="rId7" Type="http://schemas.openxmlformats.org/officeDocument/2006/relationships/image" Target="../media/image25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97.svg"/><Relationship Id="rId5" Type="http://schemas.openxmlformats.org/officeDocument/2006/relationships/image" Target="../media/image95.svg"/><Relationship Id="rId10" Type="http://schemas.openxmlformats.org/officeDocument/2006/relationships/image" Target="../media/image96.png"/><Relationship Id="rId4" Type="http://schemas.openxmlformats.org/officeDocument/2006/relationships/image" Target="../media/image94.png"/><Relationship Id="rId9" Type="http://schemas.openxmlformats.org/officeDocument/2006/relationships/image" Target="../media/image8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41.svg"/><Relationship Id="rId7" Type="http://schemas.openxmlformats.org/officeDocument/2006/relationships/image" Target="../media/image10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Relationship Id="rId9" Type="http://schemas.openxmlformats.org/officeDocument/2006/relationships/image" Target="../media/image10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10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27.svg"/><Relationship Id="rId5" Type="http://schemas.openxmlformats.org/officeDocument/2006/relationships/image" Target="../media/image49.svg"/><Relationship Id="rId10" Type="http://schemas.openxmlformats.org/officeDocument/2006/relationships/image" Target="../media/image26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Relationship Id="rId9" Type="http://schemas.openxmlformats.org/officeDocument/2006/relationships/image" Target="../media/image5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svg"/><Relationship Id="rId5" Type="http://schemas.openxmlformats.org/officeDocument/2006/relationships/image" Target="../media/image57.sv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6B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25947" y="343636"/>
            <a:ext cx="9068182" cy="689181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54730" y="996359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F8AC39"/>
                </a:solidFill>
                <a:cs typeface="AlHurraTxtBold"/>
              </a:rPr>
              <a:t>شهادة تقدير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17765" y="133636"/>
            <a:ext cx="2386364" cy="23863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606963" y="5059091"/>
            <a:ext cx="2386364" cy="23863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95386" y="4892849"/>
            <a:ext cx="3340614" cy="23426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3011" y="351462"/>
            <a:ext cx="1341719" cy="18602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89912">
            <a:off x="3849120" y="3681133"/>
            <a:ext cx="2993760" cy="3024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943895" y="5997437"/>
            <a:ext cx="2402804" cy="509672"/>
            <a:chOff x="0" y="0"/>
            <a:chExt cx="3203738" cy="67956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41091" y="5997437"/>
            <a:ext cx="2402804" cy="509672"/>
            <a:chOff x="0" y="0"/>
            <a:chExt cx="3203738" cy="67956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48078">
            <a:off x="1102778" y="1715589"/>
            <a:ext cx="2993760" cy="30240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88231">
            <a:off x="6484343" y="2109544"/>
            <a:ext cx="2993760" cy="30240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880734" y="1976005"/>
            <a:ext cx="6958608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والتقدير</a:t>
            </a:r>
            <a:endParaRPr lang="en-US" sz="3600" dirty="0">
              <a:solidFill>
                <a:srgbClr val="000000"/>
              </a:solidFill>
              <a:cs typeface="Droid Arabic Kufi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Droid Arabic Kufi"/>
              </a:rPr>
              <a:t>للطالب</a:t>
            </a:r>
            <a:r>
              <a:rPr lang="ar-OM" sz="3600" dirty="0">
                <a:solidFill>
                  <a:srgbClr val="000000"/>
                </a:solidFill>
                <a:latin typeface="Droid Arabic Kufi"/>
              </a:rPr>
              <a:t> ...................................</a:t>
            </a:r>
            <a:r>
              <a:rPr lang="en-US" sz="3600" dirty="0">
                <a:solidFill>
                  <a:srgbClr val="000000"/>
                </a:solidFill>
                <a:latin typeface="Droid Arabic Kufi"/>
              </a:rPr>
              <a:t> </a:t>
            </a:r>
            <a:r>
              <a:rPr lang="ar-OM" sz="3600" dirty="0">
                <a:solidFill>
                  <a:srgbClr val="000000"/>
                </a:solidFill>
                <a:latin typeface="Droid Arabic Kufi"/>
              </a:rPr>
              <a:t> </a:t>
            </a:r>
            <a:endParaRPr lang="en-US" sz="3600" dirty="0">
              <a:solidFill>
                <a:srgbClr val="000000"/>
              </a:solidFill>
              <a:latin typeface="Droid Arabic Kuf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0366" y="3641265"/>
            <a:ext cx="8839341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لتفوقه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مادة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الرياضيات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نتمنى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له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التفوق</a:t>
            </a:r>
            <a:r>
              <a:rPr lang="en-US" sz="3600" dirty="0">
                <a:solidFill>
                  <a:srgbClr val="000000"/>
                </a:solidFill>
                <a:cs typeface="Droid Arabic Kufi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Droid Arabic Kufi"/>
              </a:rPr>
              <a:t>والتقدم</a:t>
            </a:r>
            <a:endParaRPr lang="en-US" sz="3600" dirty="0">
              <a:solidFill>
                <a:srgbClr val="000000"/>
              </a:solidFill>
              <a:cs typeface="Droid Arabic Kuf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7657" y="4992892"/>
            <a:ext cx="67366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836237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138618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-456675"/>
            <a:ext cx="10692000" cy="1614653"/>
            <a:chOff x="0" y="0"/>
            <a:chExt cx="5307426" cy="8015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426" cy="801501"/>
            </a:xfrm>
            <a:custGeom>
              <a:avLst/>
              <a:gdLst/>
              <a:ahLst/>
              <a:cxnLst/>
              <a:rect l="l" t="t" r="r" b="b"/>
              <a:pathLst>
                <a:path w="5307426" h="801501">
                  <a:moveTo>
                    <a:pt x="0" y="0"/>
                  </a:moveTo>
                  <a:lnTo>
                    <a:pt x="5307426" y="0"/>
                  </a:lnTo>
                  <a:lnTo>
                    <a:pt x="5307426" y="801501"/>
                  </a:lnTo>
                  <a:lnTo>
                    <a:pt x="0" y="801501"/>
                  </a:lnTo>
                  <a:close/>
                </a:path>
              </a:pathLst>
            </a:custGeom>
            <a:solidFill>
              <a:srgbClr val="F5F3E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54722" y="2278915"/>
            <a:ext cx="4382556" cy="47187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15200" y="-3132"/>
            <a:ext cx="4276800" cy="15182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40692" y="1334140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6659" y="4333763"/>
            <a:ext cx="8839341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لتفوقه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مادة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...................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نتمنى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له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والتقدم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699486" y="2528416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800466" y="6241472"/>
            <a:ext cx="2402804" cy="509672"/>
            <a:chOff x="0" y="0"/>
            <a:chExt cx="3203738" cy="67956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30217" y="6241472"/>
            <a:ext cx="2402804" cy="509672"/>
            <a:chOff x="0" y="0"/>
            <a:chExt cx="3203738" cy="67956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4276800" cy="15182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7657" y="4992892"/>
            <a:ext cx="67366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836237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138618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0"/>
            <a:ext cx="10692000" cy="1614653"/>
            <a:chOff x="0" y="0"/>
            <a:chExt cx="5307426" cy="8015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426" cy="801501"/>
            </a:xfrm>
            <a:custGeom>
              <a:avLst/>
              <a:gdLst/>
              <a:ahLst/>
              <a:cxnLst/>
              <a:rect l="l" t="t" r="r" b="b"/>
              <a:pathLst>
                <a:path w="5307426" h="801501">
                  <a:moveTo>
                    <a:pt x="0" y="0"/>
                  </a:moveTo>
                  <a:lnTo>
                    <a:pt x="5307426" y="0"/>
                  </a:lnTo>
                  <a:lnTo>
                    <a:pt x="5307426" y="801501"/>
                  </a:lnTo>
                  <a:lnTo>
                    <a:pt x="0" y="801501"/>
                  </a:lnTo>
                  <a:close/>
                </a:path>
              </a:pathLst>
            </a:custGeom>
            <a:solidFill>
              <a:srgbClr val="F5F3E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35900" y="5151497"/>
            <a:ext cx="3656100" cy="21799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54722" y="2278915"/>
            <a:ext cx="4382556" cy="471876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84000" y="469491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96659" y="4333763"/>
            <a:ext cx="8839341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لتفوقه في مادة ................... نتمنى له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ال والتقدم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607" y="1934589"/>
            <a:ext cx="3656100" cy="21799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37067" y="1934589"/>
            <a:ext cx="3656100" cy="217995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699486" y="1619786"/>
            <a:ext cx="5795129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كل الشكر والتقدير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lHurraTxtBold"/>
              </a:rPr>
              <a:t> للطالب ..........................................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800466" y="6241472"/>
            <a:ext cx="2402804" cy="509672"/>
            <a:chOff x="0" y="0"/>
            <a:chExt cx="3203738" cy="67956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21" y="5151497"/>
            <a:ext cx="3656100" cy="217995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1430217" y="6241472"/>
            <a:ext cx="2402804" cy="509672"/>
            <a:chOff x="0" y="0"/>
            <a:chExt cx="3203738" cy="67956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74288" y="5942288"/>
            <a:ext cx="1617712" cy="161771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942288"/>
            <a:ext cx="1617712" cy="161771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0" y="-3058"/>
            <a:ext cx="1617712" cy="161771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9074288" y="0"/>
            <a:ext cx="1617712" cy="16177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720511"/>
            <a:ext cx="5841803" cy="535985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977657" y="5428681"/>
            <a:ext cx="67366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836237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138618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0" y="-456675"/>
            <a:ext cx="10692000" cy="1614653"/>
            <a:chOff x="0" y="0"/>
            <a:chExt cx="5307426" cy="8015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07426" cy="801501"/>
            </a:xfrm>
            <a:custGeom>
              <a:avLst/>
              <a:gdLst/>
              <a:ahLst/>
              <a:cxnLst/>
              <a:rect l="l" t="t" r="r" b="b"/>
              <a:pathLst>
                <a:path w="5307426" h="801501">
                  <a:moveTo>
                    <a:pt x="0" y="0"/>
                  </a:moveTo>
                  <a:lnTo>
                    <a:pt x="5307426" y="0"/>
                  </a:lnTo>
                  <a:lnTo>
                    <a:pt x="5307426" y="801501"/>
                  </a:lnTo>
                  <a:lnTo>
                    <a:pt x="0" y="801501"/>
                  </a:lnTo>
                  <a:close/>
                </a:path>
              </a:pathLst>
            </a:custGeom>
            <a:solidFill>
              <a:srgbClr val="F5F3E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72293"/>
            <a:ext cx="10692000" cy="176418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6800466" y="6241472"/>
            <a:ext cx="2402804" cy="509672"/>
            <a:chOff x="0" y="0"/>
            <a:chExt cx="3203738" cy="67956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240692" y="1635511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96816" y="2136473"/>
            <a:ext cx="5841803" cy="53598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616644" y="-163750"/>
            <a:ext cx="4179380" cy="1321729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699486" y="2831574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73045" y="6294328"/>
            <a:ext cx="2402804" cy="509672"/>
            <a:chOff x="0" y="0"/>
            <a:chExt cx="3203738" cy="67956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386699" y="-163750"/>
            <a:ext cx="4179380" cy="132172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17717" y="-163750"/>
            <a:ext cx="4179380" cy="132172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74288" y="5878615"/>
            <a:ext cx="1617712" cy="161771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995144"/>
            <a:ext cx="1617712" cy="16177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20805" y="4680000"/>
            <a:ext cx="3415195" cy="302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830257" y="4934836"/>
            <a:ext cx="3415195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3336" y="-157233"/>
            <a:ext cx="3415195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643801" y="-363759"/>
            <a:ext cx="3415195" cy="3024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252212" y="6115002"/>
            <a:ext cx="21875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32698" y="5721615"/>
            <a:ext cx="1859302" cy="1838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-157233"/>
            <a:ext cx="1859302" cy="1838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54722" y="2475029"/>
            <a:ext cx="4382556" cy="47187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56921">
            <a:off x="6511579" y="316265"/>
            <a:ext cx="4276800" cy="9088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40692" y="1131098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83985" y="2593566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39788" y="5937164"/>
            <a:ext cx="2402804" cy="509672"/>
            <a:chOff x="0" y="0"/>
            <a:chExt cx="3203738" cy="6795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49409" y="5937164"/>
            <a:ext cx="2402804" cy="509672"/>
            <a:chOff x="0" y="0"/>
            <a:chExt cx="3203738" cy="67956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20805" y="4680000"/>
            <a:ext cx="3415195" cy="3024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30722" y="4834413"/>
            <a:ext cx="3415195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3336" y="-157233"/>
            <a:ext cx="3415195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55585" y="-363759"/>
            <a:ext cx="3415195" cy="3024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252212" y="6115002"/>
            <a:ext cx="21875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5864">
            <a:off x="6460320" y="200188"/>
            <a:ext cx="4276800" cy="15182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32698" y="5721615"/>
            <a:ext cx="1859302" cy="1838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-157233"/>
            <a:ext cx="1859302" cy="18383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54722" y="2475029"/>
            <a:ext cx="4382556" cy="47187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40692" y="1131098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83985" y="2593566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39788" y="5937164"/>
            <a:ext cx="2402804" cy="509672"/>
            <a:chOff x="0" y="0"/>
            <a:chExt cx="3203738" cy="6795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49409" y="5937164"/>
            <a:ext cx="2402804" cy="509672"/>
            <a:chOff x="0" y="0"/>
            <a:chExt cx="3203738" cy="67956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632870" y="122608"/>
            <a:ext cx="13997766" cy="739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6" r="2826"/>
          <a:stretch>
            <a:fillRect/>
          </a:stretch>
        </p:blipFill>
        <p:spPr>
          <a:xfrm flipH="1">
            <a:off x="-731838" y="584239"/>
            <a:ext cx="12155677" cy="67743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4067829" y="5040081"/>
            <a:ext cx="2922710" cy="30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18328" y="309550"/>
            <a:ext cx="2252802" cy="134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07600" y="5286397"/>
            <a:ext cx="4276800" cy="17588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6003" y="1508915"/>
            <a:ext cx="2066187" cy="35612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68499" y="924017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31619" y="2225258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64630" y="5599757"/>
            <a:ext cx="2402804" cy="509672"/>
            <a:chOff x="0" y="0"/>
            <a:chExt cx="3203738" cy="67956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7097" y="5599757"/>
            <a:ext cx="2402804" cy="509672"/>
            <a:chOff x="0" y="0"/>
            <a:chExt cx="3203738" cy="6795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75674" y="2940477"/>
            <a:ext cx="1196265" cy="206187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034" y="5854593"/>
            <a:ext cx="2000465" cy="11927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632870" y="122608"/>
            <a:ext cx="13997766" cy="739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26" r="2826"/>
          <a:stretch>
            <a:fillRect/>
          </a:stretch>
        </p:blipFill>
        <p:spPr>
          <a:xfrm flipH="1">
            <a:off x="-711826" y="584239"/>
            <a:ext cx="12155677" cy="67743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4067829" y="5040081"/>
            <a:ext cx="2922710" cy="30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18328" y="309550"/>
            <a:ext cx="2252802" cy="134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07600" y="5286397"/>
            <a:ext cx="4276800" cy="17588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36003" y="1508915"/>
            <a:ext cx="2066187" cy="35612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68499" y="924017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31619" y="2225258"/>
            <a:ext cx="5795129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كل الشكر والتقدير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lHurraTxtBold"/>
              </a:rPr>
              <a:t> للطالب ..........................................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64630" y="5599757"/>
            <a:ext cx="2402804" cy="509672"/>
            <a:chOff x="0" y="0"/>
            <a:chExt cx="3203738" cy="67956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67097" y="5599757"/>
            <a:ext cx="2402804" cy="509672"/>
            <a:chOff x="0" y="0"/>
            <a:chExt cx="3203738" cy="6795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alphaModFix amt="1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75674" y="2940477"/>
            <a:ext cx="1196265" cy="206187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034" y="5854593"/>
            <a:ext cx="2000465" cy="11927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5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447" y="420784"/>
            <a:ext cx="9873107" cy="6718432"/>
            <a:chOff x="0" y="0"/>
            <a:chExt cx="4900934" cy="33349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0934" cy="3334978"/>
            </a:xfrm>
            <a:custGeom>
              <a:avLst/>
              <a:gdLst/>
              <a:ahLst/>
              <a:cxnLst/>
              <a:rect l="l" t="t" r="r" b="b"/>
              <a:pathLst>
                <a:path w="4900934" h="3334978">
                  <a:moveTo>
                    <a:pt x="4776474" y="3334978"/>
                  </a:moveTo>
                  <a:lnTo>
                    <a:pt x="124460" y="3334978"/>
                  </a:lnTo>
                  <a:cubicBezTo>
                    <a:pt x="55880" y="3334978"/>
                    <a:pt x="0" y="3279098"/>
                    <a:pt x="0" y="32105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76474" y="0"/>
                  </a:lnTo>
                  <a:cubicBezTo>
                    <a:pt x="4845054" y="0"/>
                    <a:pt x="4900934" y="55880"/>
                    <a:pt x="4900934" y="124460"/>
                  </a:cubicBezTo>
                  <a:lnTo>
                    <a:pt x="4900934" y="3210518"/>
                  </a:lnTo>
                  <a:cubicBezTo>
                    <a:pt x="4900934" y="3279098"/>
                    <a:pt x="4845054" y="3334978"/>
                    <a:pt x="4776474" y="3334978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80000" y="4716000"/>
            <a:ext cx="3089132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7782868" y="-180000"/>
            <a:ext cx="3089132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583361" y="6269350"/>
            <a:ext cx="980092" cy="1141301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39">
            <a:off x="2529299" y="4356009"/>
            <a:ext cx="56334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4096043" y="6056785"/>
            <a:ext cx="249991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7643" y="756000"/>
            <a:ext cx="1331407" cy="22948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680297" y="4707190"/>
            <a:ext cx="1331407" cy="229480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13340" y="409771"/>
            <a:ext cx="2720934" cy="114279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40692" y="1392916"/>
            <a:ext cx="6210615" cy="1059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25"/>
              </a:lnSpc>
            </a:pPr>
            <a:r>
              <a:rPr lang="en-US" sz="6558">
                <a:solidFill>
                  <a:srgbClr val="000000"/>
                </a:solidFill>
                <a:cs typeface="Atma Bold"/>
              </a:rPr>
              <a:t>شهادة تقدير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83985" y="2777325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764630" y="5599757"/>
            <a:ext cx="2402804" cy="509672"/>
            <a:chOff x="0" y="0"/>
            <a:chExt cx="3203738" cy="67956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7097" y="5599757"/>
            <a:ext cx="2402804" cy="509672"/>
            <a:chOff x="0" y="0"/>
            <a:chExt cx="3203738" cy="67956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692000" cy="75512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4536000"/>
            <a:ext cx="3024000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668000" y="4536000"/>
            <a:ext cx="3024000" cy="3024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977657" y="4493534"/>
            <a:ext cx="6736686" cy="0"/>
          </a:xfrm>
          <a:prstGeom prst="line">
            <a:avLst/>
          </a:prstGeom>
          <a:ln w="19050" cap="rnd">
            <a:solidFill>
              <a:srgbClr val="060644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6" name="AutoShape 6"/>
          <p:cNvSpPr/>
          <p:nvPr/>
        </p:nvSpPr>
        <p:spPr>
          <a:xfrm>
            <a:off x="1836237" y="6048000"/>
            <a:ext cx="1726499" cy="0"/>
          </a:xfrm>
          <a:prstGeom prst="line">
            <a:avLst/>
          </a:prstGeom>
          <a:ln w="19050" cap="rnd">
            <a:solidFill>
              <a:srgbClr val="0606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453501" y="6048000"/>
            <a:ext cx="1726499" cy="0"/>
          </a:xfrm>
          <a:prstGeom prst="line">
            <a:avLst/>
          </a:prstGeom>
          <a:ln w="19050" cap="rnd">
            <a:solidFill>
              <a:srgbClr val="06064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1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07656" y="3009066"/>
            <a:ext cx="2676689" cy="40504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alphaModFix amt="2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15643" y="1702675"/>
            <a:ext cx="757945" cy="13063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1680" y="312157"/>
            <a:ext cx="2812320" cy="3024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76242" y="476564"/>
            <a:ext cx="6210615" cy="1059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525"/>
              </a:lnSpc>
            </a:pPr>
            <a:r>
              <a:rPr lang="en-US" sz="6558">
                <a:solidFill>
                  <a:srgbClr val="000000"/>
                </a:solidFill>
                <a:cs typeface="29LT Azer Black"/>
              </a:rPr>
              <a:t>شهادة تقدير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99486" y="1757482"/>
            <a:ext cx="5795129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كل الشكر والتقدير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lHurraTxtBold"/>
              </a:rPr>
              <a:t> للطالب ..........................................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115349" y="6228000"/>
            <a:ext cx="2402804" cy="535707"/>
            <a:chOff x="0" y="0"/>
            <a:chExt cx="3203738" cy="714276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0634"/>
              <a:ext cx="3203738" cy="414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6"/>
                </a:lnSpc>
              </a:pPr>
              <a:r>
                <a:rPr lang="en-US" sz="19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57583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12000" y="6185761"/>
            <a:ext cx="2402804" cy="564929"/>
            <a:chOff x="0" y="0"/>
            <a:chExt cx="3203738" cy="753238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30634"/>
              <a:ext cx="3203738" cy="4146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36"/>
                </a:lnSpc>
              </a:pPr>
              <a:r>
                <a:rPr lang="en-US" sz="19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57583"/>
              <a:ext cx="3203738" cy="299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4"/>
                </a:lnSpc>
              </a:pPr>
              <a:r>
                <a:rPr lang="en-US" sz="13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90425">
            <a:off x="399340" y="445270"/>
            <a:ext cx="9960101" cy="6561949"/>
            <a:chOff x="0" y="0"/>
            <a:chExt cx="9206593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8A2E6">
                <a:alpha val="4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3049" y="756000"/>
            <a:ext cx="9082951" cy="5984062"/>
            <a:chOff x="0" y="0"/>
            <a:chExt cx="9206593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B1DB2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23747" y="934342"/>
            <a:ext cx="8541555" cy="5627377"/>
            <a:chOff x="0" y="0"/>
            <a:chExt cx="9206593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4242">
            <a:off x="8433094" y="491450"/>
            <a:ext cx="2082571" cy="1124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48311">
            <a:off x="287909" y="610425"/>
            <a:ext cx="2205149" cy="1944541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2274866" y="4194932"/>
            <a:ext cx="6239317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07245" y="4888400"/>
            <a:ext cx="1651592" cy="21783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69528" y="4888400"/>
            <a:ext cx="1437717" cy="2178359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2274866" y="5729106"/>
            <a:ext cx="145001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4138286" y="5738631"/>
            <a:ext cx="2573835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4011" flipV="1">
            <a:off x="362233" y="5932873"/>
            <a:ext cx="2169813" cy="11716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999"/>
          </a:blip>
          <a:srcRect/>
          <a:stretch>
            <a:fillRect/>
          </a:stretch>
        </p:blipFill>
        <p:spPr>
          <a:xfrm>
            <a:off x="1908009" y="756000"/>
            <a:ext cx="6875983" cy="604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8153" y="171083"/>
            <a:ext cx="2836045" cy="28360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7656411" y="4509166"/>
            <a:ext cx="2836045" cy="28360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656411" y="171083"/>
            <a:ext cx="2836045" cy="28360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198153" y="4528270"/>
            <a:ext cx="2836045" cy="28360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721897" y="1805726"/>
            <a:ext cx="3276280" cy="4825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33497" y="1805726"/>
            <a:ext cx="918102" cy="141791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40692" y="1088143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F8AC39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21897" y="6604337"/>
            <a:ext cx="2402804" cy="20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4"/>
              </a:lnSpc>
            </a:pPr>
            <a:r>
              <a:rPr lang="en-US" sz="1167">
                <a:solidFill>
                  <a:srgbClr val="F8AC39"/>
                </a:solidFill>
                <a:latin typeface="Lemonada Light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6659" y="4077405"/>
            <a:ext cx="8839341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لتفوقه في مادة الرياضيات نتمنى له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التفوق والتقدم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18765" y="2564515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l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360037" y="6549164"/>
            <a:ext cx="2402804" cy="509672"/>
            <a:chOff x="0" y="0"/>
            <a:chExt cx="3203738" cy="6795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957234" y="6549164"/>
            <a:ext cx="2402804" cy="509672"/>
            <a:chOff x="0" y="0"/>
            <a:chExt cx="3203738" cy="67956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D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90425">
            <a:off x="399340" y="445270"/>
            <a:ext cx="9960101" cy="6561949"/>
            <a:chOff x="0" y="0"/>
            <a:chExt cx="9206593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4CF8EF">
                <a:alpha val="63922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3049" y="756000"/>
            <a:ext cx="9082951" cy="5984062"/>
            <a:chOff x="0" y="0"/>
            <a:chExt cx="9206593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AD97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23747" y="934342"/>
            <a:ext cx="8541555" cy="5627377"/>
            <a:chOff x="0" y="0"/>
            <a:chExt cx="9206593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192871">
            <a:off x="8433094" y="491450"/>
            <a:ext cx="2082571" cy="1124588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274866" y="4194932"/>
            <a:ext cx="6239317" cy="0"/>
          </a:xfrm>
          <a:prstGeom prst="line">
            <a:avLst/>
          </a:prstGeom>
          <a:ln w="9525" cap="rnd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2274866" y="5729106"/>
            <a:ext cx="1450010" cy="0"/>
          </a:xfrm>
          <a:prstGeom prst="line">
            <a:avLst/>
          </a:prstGeom>
          <a:ln w="9525" cap="rnd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4138286" y="5738631"/>
            <a:ext cx="2573835" cy="0"/>
          </a:xfrm>
          <a:prstGeom prst="line">
            <a:avLst/>
          </a:prstGeom>
          <a:ln w="9525" cap="rnd">
            <a:solidFill>
              <a:srgbClr val="5E17E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58056" flipV="1">
            <a:off x="362233" y="5932873"/>
            <a:ext cx="2169813" cy="11716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4000" y="440746"/>
            <a:ext cx="1920591" cy="2342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35287" y="5054648"/>
            <a:ext cx="3195717" cy="20492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692000" cy="75512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0"/>
            <a:ext cx="3024000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7668000" y="0"/>
            <a:ext cx="3024000" cy="3024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4536000"/>
            <a:ext cx="3024000" cy="3024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668000" y="4536000"/>
            <a:ext cx="3024000" cy="3024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77657" y="3780000"/>
            <a:ext cx="6736686" cy="0"/>
          </a:xfrm>
          <a:prstGeom prst="line">
            <a:avLst/>
          </a:prstGeom>
          <a:ln w="19050" cap="rnd">
            <a:solidFill>
              <a:srgbClr val="1E524E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8" name="AutoShape 8"/>
          <p:cNvSpPr/>
          <p:nvPr/>
        </p:nvSpPr>
        <p:spPr>
          <a:xfrm>
            <a:off x="1836237" y="6048000"/>
            <a:ext cx="1726499" cy="0"/>
          </a:xfrm>
          <a:prstGeom prst="line">
            <a:avLst/>
          </a:prstGeom>
          <a:ln w="19050" cap="rnd">
            <a:solidFill>
              <a:srgbClr val="1E52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138618" y="6048000"/>
            <a:ext cx="1726499" cy="0"/>
          </a:xfrm>
          <a:prstGeom prst="line">
            <a:avLst/>
          </a:prstGeom>
          <a:ln w="19050" cap="rnd">
            <a:solidFill>
              <a:srgbClr val="1E524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84385" y="5710090"/>
            <a:ext cx="723230" cy="10944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254730" y="117273"/>
            <a:ext cx="5926230" cy="670577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54730" y="617139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7944" y="3876871"/>
            <a:ext cx="8839341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لتفوقه في مادة الرياضيات نتمنى له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التفوق والتقدم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18765" y="2027009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l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00466" y="5812214"/>
            <a:ext cx="2402804" cy="509672"/>
            <a:chOff x="0" y="0"/>
            <a:chExt cx="3203738" cy="67956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98084" y="5812214"/>
            <a:ext cx="2402804" cy="509672"/>
            <a:chOff x="0" y="0"/>
            <a:chExt cx="3203738" cy="67956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7657" y="5159937"/>
            <a:ext cx="6736686" cy="0"/>
          </a:xfrm>
          <a:prstGeom prst="line">
            <a:avLst/>
          </a:prstGeom>
          <a:ln w="19050" cap="rnd">
            <a:solidFill>
              <a:srgbClr val="1E52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836237" y="6804000"/>
            <a:ext cx="1726499" cy="0"/>
          </a:xfrm>
          <a:prstGeom prst="line">
            <a:avLst/>
          </a:prstGeom>
          <a:ln w="19050" cap="rnd">
            <a:solidFill>
              <a:srgbClr val="1E524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138618" y="6804000"/>
            <a:ext cx="1726499" cy="0"/>
          </a:xfrm>
          <a:prstGeom prst="line">
            <a:avLst/>
          </a:prstGeom>
          <a:ln w="19050" cap="rnd">
            <a:solidFill>
              <a:srgbClr val="1E524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12872"/>
            <a:ext cx="10692000" cy="2301590"/>
            <a:chOff x="0" y="0"/>
            <a:chExt cx="5307426" cy="11424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426" cy="1142491"/>
            </a:xfrm>
            <a:custGeom>
              <a:avLst/>
              <a:gdLst/>
              <a:ahLst/>
              <a:cxnLst/>
              <a:rect l="l" t="t" r="r" b="b"/>
              <a:pathLst>
                <a:path w="5307426" h="1142491">
                  <a:moveTo>
                    <a:pt x="0" y="0"/>
                  </a:moveTo>
                  <a:lnTo>
                    <a:pt x="5307426" y="0"/>
                  </a:lnTo>
                  <a:lnTo>
                    <a:pt x="5307426" y="1142491"/>
                  </a:lnTo>
                  <a:lnTo>
                    <a:pt x="0" y="1142491"/>
                  </a:lnTo>
                  <a:close/>
                </a:path>
              </a:pathLst>
            </a:custGeom>
            <a:solidFill>
              <a:srgbClr val="FBE698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561913"/>
            <a:ext cx="10692000" cy="17641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698828" y="1677880"/>
            <a:ext cx="1294344" cy="19175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alphaModFix amt="13000"/>
          </a:blip>
          <a:srcRect/>
          <a:stretch>
            <a:fillRect/>
          </a:stretch>
        </p:blipFill>
        <p:spPr>
          <a:xfrm>
            <a:off x="978258" y="2854885"/>
            <a:ext cx="8735483" cy="42039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54730" y="617139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6659" y="5316630"/>
            <a:ext cx="8839341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لتفوقه في مادة الرياضيات نتمنى له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التفوق والتقدم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18765" y="3713325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l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00466" y="6549164"/>
            <a:ext cx="2402804" cy="509672"/>
            <a:chOff x="0" y="0"/>
            <a:chExt cx="3203738" cy="67956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98084" y="6568214"/>
            <a:ext cx="2402804" cy="509672"/>
            <a:chOff x="0" y="0"/>
            <a:chExt cx="3203738" cy="67956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81216" y="-780538"/>
            <a:ext cx="12274293" cy="90829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028487" y="5118752"/>
            <a:ext cx="5426783" cy="452458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264806" y="3669900"/>
            <a:ext cx="638758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264806" y="4725279"/>
            <a:ext cx="638758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3705" y="5253331"/>
            <a:ext cx="5426783" cy="452458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264806" y="5773720"/>
            <a:ext cx="22993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6353008" y="5792770"/>
            <a:ext cx="22993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45467" y="298489"/>
            <a:ext cx="939688" cy="91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845" y="298489"/>
            <a:ext cx="939688" cy="915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99477" y="0"/>
            <a:ext cx="939688" cy="915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alphaModFix amt="36000"/>
          </a:blip>
          <a:srcRect/>
          <a:stretch>
            <a:fillRect/>
          </a:stretch>
        </p:blipFill>
        <p:spPr>
          <a:xfrm>
            <a:off x="1909636" y="756000"/>
            <a:ext cx="6872727" cy="6048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2835" y="0"/>
            <a:ext cx="939688" cy="9150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78133" y="1300044"/>
            <a:ext cx="939688" cy="9150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179" y="1300044"/>
            <a:ext cx="939688" cy="9150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254730" y="617139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62473" y="1828833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l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6379560" y="6294328"/>
            <a:ext cx="2402804" cy="509672"/>
            <a:chOff x="0" y="0"/>
            <a:chExt cx="3203738" cy="67956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092523" y="6294328"/>
            <a:ext cx="2402804" cy="509672"/>
            <a:chOff x="0" y="0"/>
            <a:chExt cx="3203738" cy="679563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F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90425">
            <a:off x="399340" y="445270"/>
            <a:ext cx="9960101" cy="6561949"/>
            <a:chOff x="0" y="0"/>
            <a:chExt cx="9206593" cy="6065520"/>
          </a:xfrm>
        </p:grpSpPr>
        <p:sp>
          <p:nvSpPr>
            <p:cNvPr id="3" name="Freeform 3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CEF63">
                <a:alpha val="27843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3049" y="756000"/>
            <a:ext cx="9082951" cy="5984062"/>
            <a:chOff x="0" y="0"/>
            <a:chExt cx="9206593" cy="6065520"/>
          </a:xfrm>
        </p:grpSpPr>
        <p:sp>
          <p:nvSpPr>
            <p:cNvPr id="5" name="Freeform 5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CEF63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23747" y="934342"/>
            <a:ext cx="8541555" cy="5627377"/>
            <a:chOff x="0" y="0"/>
            <a:chExt cx="9206593" cy="6065520"/>
          </a:xfrm>
        </p:grpSpPr>
        <p:sp>
          <p:nvSpPr>
            <p:cNvPr id="7" name="Freeform 7"/>
            <p:cNvSpPr/>
            <p:nvPr/>
          </p:nvSpPr>
          <p:spPr>
            <a:xfrm>
              <a:off x="-50800" y="0"/>
              <a:ext cx="9308193" cy="6066790"/>
            </a:xfrm>
            <a:custGeom>
              <a:avLst/>
              <a:gdLst/>
              <a:ahLst/>
              <a:cxnLst/>
              <a:rect l="l" t="t" r="r" b="b"/>
              <a:pathLst>
                <a:path w="9308193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7551783" y="6066790"/>
                  </a:lnTo>
                  <a:lnTo>
                    <a:pt x="7551783" y="0"/>
                  </a:lnTo>
                  <a:lnTo>
                    <a:pt x="1692910" y="0"/>
                  </a:lnTo>
                  <a:close/>
                  <a:moveTo>
                    <a:pt x="8008982" y="0"/>
                  </a:moveTo>
                  <a:lnTo>
                    <a:pt x="7551782" y="0"/>
                  </a:lnTo>
                  <a:lnTo>
                    <a:pt x="7551782" y="6065520"/>
                  </a:lnTo>
                  <a:lnTo>
                    <a:pt x="7561943" y="6065520"/>
                  </a:lnTo>
                  <a:cubicBezTo>
                    <a:pt x="8301082" y="6065520"/>
                    <a:pt x="8950053" y="5462270"/>
                    <a:pt x="9003393" y="4725670"/>
                  </a:cubicBezTo>
                  <a:lnTo>
                    <a:pt x="9253582" y="1338580"/>
                  </a:lnTo>
                  <a:cubicBezTo>
                    <a:pt x="9308193" y="603250"/>
                    <a:pt x="8748123" y="0"/>
                    <a:pt x="8008983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4242">
            <a:off x="8433094" y="491450"/>
            <a:ext cx="2082571" cy="1124588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274866" y="4194932"/>
            <a:ext cx="6239317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2274866" y="5729106"/>
            <a:ext cx="145001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74011" flipV="1">
            <a:off x="362233" y="5932873"/>
            <a:ext cx="2169813" cy="11716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9570" r="9570"/>
          <a:stretch>
            <a:fillRect/>
          </a:stretch>
        </p:blipFill>
        <p:spPr>
          <a:xfrm>
            <a:off x="8454726" y="5197710"/>
            <a:ext cx="948643" cy="182247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45501" y="5179483"/>
            <a:ext cx="1084725" cy="18346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3049" y="485148"/>
            <a:ext cx="1523758" cy="181399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74083" y="1334997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59596" y="2528416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977308" y="5841962"/>
            <a:ext cx="2402804" cy="509672"/>
            <a:chOff x="0" y="0"/>
            <a:chExt cx="3203738" cy="679563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35482" y="5841962"/>
            <a:ext cx="2402804" cy="509672"/>
            <a:chOff x="0" y="0"/>
            <a:chExt cx="3203738" cy="679563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4453705" y="5738631"/>
            <a:ext cx="1450010" cy="0"/>
          </a:xfrm>
          <a:prstGeom prst="line">
            <a:avLst/>
          </a:prstGeom>
          <a:ln w="9525" cap="rnd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34994" y="4282927"/>
            <a:ext cx="3701006" cy="32770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3336" y="-157233"/>
            <a:ext cx="3415195" cy="30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55585" y="-363759"/>
            <a:ext cx="3415195" cy="3024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252212" y="6115002"/>
            <a:ext cx="218757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5864">
            <a:off x="6460320" y="200188"/>
            <a:ext cx="4276800" cy="15182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alphaModFix amt="20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54722" y="2475029"/>
            <a:ext cx="4382556" cy="47187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598720" y="5097628"/>
            <a:ext cx="1934303" cy="21887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5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-469652"/>
            <a:ext cx="2859626" cy="323578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40692" y="1131098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83985" y="2593566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94343" y="6175861"/>
            <a:ext cx="7048249" cy="277802"/>
            <a:chOff x="-6193925" y="318263"/>
            <a:chExt cx="9397663" cy="370403"/>
          </a:xfrm>
        </p:grpSpPr>
        <p:sp>
          <p:nvSpPr>
            <p:cNvPr id="14" name="TextBox 14"/>
            <p:cNvSpPr txBox="1"/>
            <p:nvPr/>
          </p:nvSpPr>
          <p:spPr>
            <a:xfrm>
              <a:off x="-6193925" y="318263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 dirty="0" err="1">
                  <a:solidFill>
                    <a:srgbClr val="7E6B73"/>
                  </a:solidFill>
                  <a:cs typeface="Habeba"/>
                </a:rPr>
                <a:t>معلم</a:t>
              </a:r>
              <a:r>
                <a:rPr lang="en-US" sz="1750" dirty="0">
                  <a:solidFill>
                    <a:srgbClr val="7E6B73"/>
                  </a:solidFill>
                  <a:cs typeface="Habeba"/>
                </a:rPr>
                <a:t> </a:t>
              </a:r>
              <a:r>
                <a:rPr lang="en-US" sz="1750" dirty="0" err="1">
                  <a:solidFill>
                    <a:srgbClr val="7E6B73"/>
                  </a:solidFill>
                  <a:cs typeface="Habeba"/>
                </a:rPr>
                <a:t>المادة</a:t>
              </a:r>
              <a:endParaRPr lang="en-US" sz="1750" dirty="0">
                <a:solidFill>
                  <a:srgbClr val="7E6B73"/>
                </a:solidFill>
                <a:cs typeface="Habeba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3912" y="6192000"/>
            <a:ext cx="2402804" cy="509672"/>
            <a:chOff x="0" y="0"/>
            <a:chExt cx="3203738" cy="67956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 dirty="0" err="1">
                  <a:solidFill>
                    <a:srgbClr val="7E6B73"/>
                  </a:solidFill>
                  <a:cs typeface="Habeba"/>
                </a:rPr>
                <a:t>مدير</a:t>
              </a:r>
              <a:r>
                <a:rPr lang="en-US" sz="1750" dirty="0">
                  <a:solidFill>
                    <a:srgbClr val="7E6B73"/>
                  </a:solidFill>
                  <a:cs typeface="Habeba"/>
                </a:rPr>
                <a:t> </a:t>
              </a:r>
              <a:r>
                <a:rPr lang="en-US" sz="1750" dirty="0" err="1">
                  <a:solidFill>
                    <a:srgbClr val="7E6B73"/>
                  </a:solidFill>
                  <a:cs typeface="Habeba"/>
                </a:rPr>
                <a:t>المدرسة</a:t>
              </a:r>
              <a:endParaRPr lang="en-US" sz="1750" dirty="0">
                <a:solidFill>
                  <a:srgbClr val="7E6B73"/>
                </a:solidFill>
                <a:cs typeface="Habeba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7657" y="4992892"/>
            <a:ext cx="67366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836237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138618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-456675"/>
            <a:ext cx="10692000" cy="1614653"/>
            <a:chOff x="0" y="0"/>
            <a:chExt cx="5307426" cy="8015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426" cy="801501"/>
            </a:xfrm>
            <a:custGeom>
              <a:avLst/>
              <a:gdLst/>
              <a:ahLst/>
              <a:cxnLst/>
              <a:rect l="l" t="t" r="r" b="b"/>
              <a:pathLst>
                <a:path w="5307426" h="801501">
                  <a:moveTo>
                    <a:pt x="0" y="0"/>
                  </a:moveTo>
                  <a:lnTo>
                    <a:pt x="5307426" y="0"/>
                  </a:lnTo>
                  <a:lnTo>
                    <a:pt x="5307426" y="801501"/>
                  </a:lnTo>
                  <a:lnTo>
                    <a:pt x="0" y="801501"/>
                  </a:lnTo>
                  <a:close/>
                </a:path>
              </a:pathLst>
            </a:custGeom>
            <a:solidFill>
              <a:srgbClr val="F7CE5E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72293"/>
            <a:ext cx="10692000" cy="17641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38462">
            <a:off x="1262427" y="1733183"/>
            <a:ext cx="1147620" cy="19369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942288"/>
            <a:ext cx="1617712" cy="161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74288" y="5942288"/>
            <a:ext cx="1617712" cy="161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54722" y="2278915"/>
            <a:ext cx="4382556" cy="471876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40692" y="1334140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6659" y="4333763"/>
            <a:ext cx="8839341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لتفوقه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في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مادة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...................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نتمنى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له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</a:p>
          <a:p>
            <a:pPr algn="ctr" rtl="1">
              <a:lnSpc>
                <a:spcPts val="5040"/>
              </a:lnSpc>
            </a:pPr>
            <a:r>
              <a:rPr lang="ar-OM" sz="3600" dirty="0">
                <a:solidFill>
                  <a:srgbClr val="000000"/>
                </a:solidFill>
                <a:cs typeface="AlHurraTxtBold"/>
              </a:rPr>
              <a:t> 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699486" y="2528416"/>
            <a:ext cx="57951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كل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الشكر</a:t>
            </a:r>
            <a:r>
              <a:rPr lang="en-US" sz="3600" dirty="0">
                <a:solidFill>
                  <a:srgbClr val="000000"/>
                </a:solidFill>
                <a:cs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cs typeface="AlHurraTxtBold"/>
              </a:rPr>
              <a:t>والتقدير</a:t>
            </a:r>
            <a:endParaRPr lang="en-US" sz="3600" dirty="0">
              <a:solidFill>
                <a:srgbClr val="000000"/>
              </a:solidFill>
              <a:cs typeface="AlHurraTxtBold"/>
            </a:endParaRPr>
          </a:p>
          <a:p>
            <a:pPr algn="ctr" rtl="1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lHurraTxt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lHurraTxtBold"/>
              </a:rPr>
              <a:t>للطالب</a:t>
            </a:r>
            <a:r>
              <a:rPr lang="en-US" sz="3600" dirty="0">
                <a:solidFill>
                  <a:srgbClr val="000000"/>
                </a:solidFill>
                <a:latin typeface="AlHurraTxtBold"/>
              </a:rPr>
              <a:t> ..........................................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800466" y="6241472"/>
            <a:ext cx="2402804" cy="509672"/>
            <a:chOff x="0" y="0"/>
            <a:chExt cx="3203738" cy="679563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30217" y="6241472"/>
            <a:ext cx="2402804" cy="509672"/>
            <a:chOff x="0" y="0"/>
            <a:chExt cx="3203738" cy="67956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77657" y="4992892"/>
            <a:ext cx="6736686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836237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138618" y="6560846"/>
            <a:ext cx="1726499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0" y="-456675"/>
            <a:ext cx="10692000" cy="1614653"/>
            <a:chOff x="0" y="0"/>
            <a:chExt cx="5307426" cy="8015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7426" cy="801501"/>
            </a:xfrm>
            <a:custGeom>
              <a:avLst/>
              <a:gdLst/>
              <a:ahLst/>
              <a:cxnLst/>
              <a:rect l="l" t="t" r="r" b="b"/>
              <a:pathLst>
                <a:path w="5307426" h="801501">
                  <a:moveTo>
                    <a:pt x="0" y="0"/>
                  </a:moveTo>
                  <a:lnTo>
                    <a:pt x="5307426" y="0"/>
                  </a:lnTo>
                  <a:lnTo>
                    <a:pt x="5307426" y="801501"/>
                  </a:lnTo>
                  <a:lnTo>
                    <a:pt x="0" y="801501"/>
                  </a:lnTo>
                  <a:close/>
                </a:path>
              </a:pathLst>
            </a:custGeom>
            <a:solidFill>
              <a:srgbClr val="F7CE5E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09200"/>
            <a:ext cx="10692000" cy="17641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38462">
            <a:off x="1262427" y="1733183"/>
            <a:ext cx="1147620" cy="19369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5942288"/>
            <a:ext cx="1617712" cy="16177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9074288" y="5942288"/>
            <a:ext cx="1617712" cy="16177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154722" y="2278915"/>
            <a:ext cx="4382556" cy="47187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45691" y="5838181"/>
            <a:ext cx="3200618" cy="131625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240692" y="255038"/>
            <a:ext cx="6210615" cy="9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15"/>
              </a:lnSpc>
            </a:pPr>
            <a:r>
              <a:rPr lang="en-US" sz="5858">
                <a:solidFill>
                  <a:srgbClr val="000000"/>
                </a:solidFill>
                <a:cs typeface="AlHurraTxtBold"/>
              </a:rPr>
              <a:t>شهادة تقدير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4072" y="3713325"/>
            <a:ext cx="8839341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لتفوقه في مادة ................... نتمنى له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ال والتقدم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56178" y="1796790"/>
            <a:ext cx="5795129" cy="125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cs typeface="AlHurraTxtBold"/>
              </a:rPr>
              <a:t>كل الشكر والتقدير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lHurraTxtBold"/>
              </a:rPr>
              <a:t> للطالب ..........................................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800466" y="6241472"/>
            <a:ext cx="2402804" cy="509672"/>
            <a:chOff x="0" y="0"/>
            <a:chExt cx="3203738" cy="67956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معلم المادة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30217" y="6241472"/>
            <a:ext cx="2402804" cy="509672"/>
            <a:chOff x="0" y="0"/>
            <a:chExt cx="3203738" cy="67956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1109"/>
              <a:ext cx="3203738" cy="370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6"/>
                </a:lnSpc>
              </a:pPr>
              <a:r>
                <a:rPr lang="en-US" sz="1750">
                  <a:solidFill>
                    <a:srgbClr val="7E6B73"/>
                  </a:solidFill>
                  <a:cs typeface="Habeba"/>
                </a:rPr>
                <a:t>مدير المدرسة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22870"/>
              <a:ext cx="3203738" cy="260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34"/>
                </a:lnSpc>
              </a:pPr>
              <a:r>
                <a:rPr lang="en-US" sz="1167">
                  <a:solidFill>
                    <a:srgbClr val="F8AC39"/>
                  </a:solidFill>
                  <a:latin typeface="Lemonada Light Bold"/>
                </a:rPr>
                <a:t>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316</Words>
  <Application>Microsoft Office PowerPoint</Application>
  <PresentationFormat>Custom</PresentationFormat>
  <Paragraphs>143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Lemonada Light Bold</vt:lpstr>
      <vt:lpstr>Arial</vt:lpstr>
      <vt:lpstr>AlHurraTxtBold</vt:lpstr>
      <vt:lpstr>Calibri</vt:lpstr>
      <vt:lpstr>Droid Arabic Kufi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شهادات شكر وتقدير 222</dc:title>
  <dc:creator>Zeana Haqqi</dc:creator>
  <cp:lastModifiedBy>zeana alaa</cp:lastModifiedBy>
  <cp:revision>2</cp:revision>
  <dcterms:created xsi:type="dcterms:W3CDTF">2006-08-16T00:00:00Z</dcterms:created>
  <dcterms:modified xsi:type="dcterms:W3CDTF">2022-05-19T18:25:41Z</dcterms:modified>
  <dc:identifier>DAFBKrGuJIE</dc:identifier>
</cp:coreProperties>
</file>