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52" r:id="rId2"/>
    <p:sldMasterId id="2147483653" r:id="rId3"/>
    <p:sldMasterId id="2147483688" r:id="rId4"/>
  </p:sldMasterIdLst>
  <p:notesMasterIdLst>
    <p:notesMasterId r:id="rId19"/>
  </p:notesMasterIdLst>
  <p:handoutMasterIdLst>
    <p:handoutMasterId r:id="rId20"/>
  </p:handoutMasterIdLst>
  <p:sldIdLst>
    <p:sldId id="311" r:id="rId5"/>
    <p:sldId id="381" r:id="rId6"/>
    <p:sldId id="382" r:id="rId7"/>
    <p:sldId id="383" r:id="rId8"/>
    <p:sldId id="384" r:id="rId9"/>
    <p:sldId id="385" r:id="rId10"/>
    <p:sldId id="386" r:id="rId11"/>
    <p:sldId id="387" r:id="rId12"/>
    <p:sldId id="388" r:id="rId13"/>
    <p:sldId id="389" r:id="rId14"/>
    <p:sldId id="390" r:id="rId15"/>
    <p:sldId id="391" r:id="rId16"/>
    <p:sldId id="392" r:id="rId17"/>
    <p:sldId id="380" r:id="rId18"/>
  </p:sldIdLst>
  <p:sldSz cx="9144000" cy="6858000" type="screen4x3"/>
  <p:notesSz cx="9601200" cy="7315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00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89" autoAdjust="0"/>
    <p:restoredTop sz="86370" autoAdjust="0"/>
  </p:normalViewPr>
  <p:slideViewPr>
    <p:cSldViewPr>
      <p:cViewPr varScale="1">
        <p:scale>
          <a:sx n="91" d="100"/>
          <a:sy n="91" d="100"/>
        </p:scale>
        <p:origin x="1458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06" d="100"/>
          <a:sy n="106" d="100"/>
        </p:scale>
        <p:origin x="-624" y="-96"/>
      </p:cViewPr>
      <p:guideLst>
        <p:guide orient="horz" pos="2304"/>
        <p:guide pos="302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8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38744" y="1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8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8786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8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38744" y="6948786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fld id="{090C6870-7D1C-405D-9974-90C0710EAC9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96409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744" y="1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7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3388" y="549275"/>
            <a:ext cx="3656012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67" y="3474393"/>
            <a:ext cx="7680066" cy="32911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786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744" y="6948786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fld id="{57FA40F1-FC42-4DC0-90AC-9A4DBC97390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87085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563B001-986B-4778-AA19-D18C17623F3A}" type="slidenum">
              <a:rPr lang="en-US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19201"/>
            <a:ext cx="6858000" cy="2381250"/>
          </a:xfr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lang="en-US" sz="4800" dirty="0">
                <a:solidFill>
                  <a:schemeClr val="bg1"/>
                </a:solidFill>
                <a:effectLst/>
                <a:latin typeface="+mj-lt"/>
                <a:ea typeface="+mj-ea"/>
                <a:cs typeface="Tahom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5410200" cy="1371600"/>
          </a:xfrm>
        </p:spPr>
        <p:txBody>
          <a:bodyPr/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None/>
              <a:defRPr lang="en-US" sz="3600" dirty="0">
                <a:solidFill>
                  <a:schemeClr val="bg1"/>
                </a:solidFill>
                <a:effectLst/>
                <a:latin typeface="+mn-lt"/>
                <a:ea typeface="+mn-ea"/>
                <a:cs typeface="Tahoma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274638"/>
            <a:ext cx="20002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74638"/>
            <a:ext cx="584835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2pPr>
            <a:lvl3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3pPr>
            <a:lvl4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4pPr>
            <a:lvl5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600200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274638"/>
            <a:ext cx="20002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74638"/>
            <a:ext cx="584835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600200"/>
            <a:ext cx="39243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600200"/>
            <a:ext cx="39243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600200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274638"/>
            <a:ext cx="20002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74638"/>
            <a:ext cx="584835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05/02/2018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05/02/2018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05/02/2018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05/02/2018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05/02/2018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600200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05/02/2018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05/02/2018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05/02/2018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05/02/2018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05/02/2018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05/02/2018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chartAndTx">
  <p:cSld name="Title, 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14400" y="6251575"/>
            <a:ext cx="1981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52800" y="6248400"/>
            <a:ext cx="29718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41609FB-7B25-4903-B329-91A1CB3FA97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slideLayout" Target="../slideLayouts/slideLayout46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 shadeToTitle="1">
        <a:gradFill flip="none" rotWithShape="1">
          <a:gsLst>
            <a:gs pos="0">
              <a:schemeClr val="bg1">
                <a:lumMod val="0"/>
                <a:lumOff val="100000"/>
                <a:alpha val="0"/>
              </a:schemeClr>
            </a:gs>
            <a:gs pos="100000">
              <a:schemeClr val="bg1">
                <a:shade val="30000"/>
                <a:satMod val="20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74638"/>
            <a:ext cx="8001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8001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+mj-lt"/>
          <a:ea typeface="+mj-ea"/>
          <a:cs typeface="Tahoma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bg1"/>
          </a:solidFill>
          <a:latin typeface="+mn-lt"/>
          <a:ea typeface="+mn-ea"/>
          <a:cs typeface="Tahoma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bg1"/>
          </a:solidFill>
          <a:latin typeface="+mn-lt"/>
          <a:cs typeface="Tahoma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bg1"/>
          </a:solidFill>
          <a:latin typeface="+mn-lt"/>
          <a:cs typeface="Tahoma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Tahoma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Tahoma" pitchFamily="34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 shadeToTitle="1">
        <a:gradFill flip="none" rotWithShape="1">
          <a:gsLst>
            <a:gs pos="0">
              <a:schemeClr val="bg1">
                <a:lumMod val="0"/>
                <a:lumOff val="100000"/>
                <a:alpha val="0"/>
              </a:schemeClr>
            </a:gs>
            <a:gs pos="100000">
              <a:schemeClr val="bg1">
                <a:shade val="30000"/>
                <a:satMod val="20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74638"/>
            <a:ext cx="8001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8001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Rectangle 5"/>
          <p:cNvSpPr txBox="1">
            <a:spLocks noChangeArrowheads="1"/>
          </p:cNvSpPr>
          <p:nvPr userDrawn="1"/>
        </p:nvSpPr>
        <p:spPr bwMode="auto">
          <a:xfrm>
            <a:off x="3048000" y="6477000"/>
            <a:ext cx="685800" cy="3810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fld id="{A961A517-4C62-4158-8847-11C73F387474}" type="slidenum">
              <a:rPr lang="en-US" sz="160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pPr algn="ctr">
                <a:defRPr/>
              </a:pPr>
              <a:t>‹#›</a:t>
            </a:fld>
            <a:endParaRPr lang="en-US" sz="1600" dirty="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  <p:sldLayoutId id="2147483676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Tahoma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Tahoma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Tahoma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cs typeface="Tahoma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cs typeface="Tahoma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cs typeface="Tahoma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cs typeface="Tahoma" pitchFamily="34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 shadeToTitle="1">
        <a:gradFill flip="none" rotWithShape="1">
          <a:gsLst>
            <a:gs pos="0">
              <a:schemeClr val="bg1">
                <a:lumMod val="0"/>
                <a:lumOff val="100000"/>
                <a:alpha val="0"/>
              </a:schemeClr>
            </a:gs>
            <a:gs pos="100000">
              <a:schemeClr val="bg1">
                <a:shade val="30000"/>
                <a:satMod val="20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74638"/>
            <a:ext cx="8001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8001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Rectangle 5"/>
          <p:cNvSpPr txBox="1">
            <a:spLocks noChangeArrowheads="1"/>
          </p:cNvSpPr>
          <p:nvPr userDrawn="1"/>
        </p:nvSpPr>
        <p:spPr bwMode="auto">
          <a:xfrm>
            <a:off x="3048000" y="6477000"/>
            <a:ext cx="685800" cy="3810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fld id="{CE12D911-EF8E-48E8-A9ED-21D8BDFFA145}" type="slidenum">
              <a:rPr lang="en-US" sz="160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pPr algn="ctr">
                <a:defRPr/>
              </a:pPr>
              <a:t>‹#›</a:t>
            </a:fld>
            <a:endParaRPr lang="en-US" sz="1600" dirty="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+mj-lt"/>
          <a:ea typeface="+mj-ea"/>
          <a:cs typeface="Tahoma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bg1"/>
          </a:solidFill>
          <a:latin typeface="+mn-lt"/>
          <a:ea typeface="+mn-ea"/>
          <a:cs typeface="Tahoma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bg1"/>
          </a:solidFill>
          <a:latin typeface="+mn-lt"/>
          <a:cs typeface="Tahoma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bg1"/>
          </a:solidFill>
          <a:latin typeface="+mn-lt"/>
          <a:cs typeface="Tahoma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Tahoma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Tahoma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E07055-E40D-42EF-8DB6-5B748C5E8BDF}" type="datetimeFigureOut">
              <a:rPr lang="en-US" smtClean="0"/>
              <a:pPr/>
              <a:t>05/02/2018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3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3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3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3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3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3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3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3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3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3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FUNDAMENTAL ALGEBRA</a:t>
            </a:r>
            <a:endParaRPr sz="3200" dirty="0" smtClean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en-US" sz="28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Week 5 Part 1</a:t>
            </a:r>
            <a:endParaRPr lang="en-US" sz="2800" dirty="0" smtClean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effectLst/>
              </a:rPr>
              <a:t>Section </a:t>
            </a:r>
            <a:r>
              <a:rPr lang="en-US" b="1" dirty="0" smtClean="0">
                <a:effectLst/>
              </a:rPr>
              <a:t>8.1 (continued)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5230" y="1600200"/>
            <a:ext cx="6437445" cy="423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15269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effectLst/>
              </a:rPr>
              <a:t>Section 8.2 Solving By Substitution</a:t>
            </a:r>
            <a:endParaRPr lang="en-US" sz="3200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0380" y="1371600"/>
            <a:ext cx="6201403" cy="4754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78176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8.2 (continued)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102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9564" y="1905001"/>
            <a:ext cx="6878658" cy="34482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685474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ffectLst/>
              </a:rPr>
              <a:t>Section 8.3 Solving By Elimination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112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4463" y="1447800"/>
            <a:ext cx="5762800" cy="4678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93789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General Q &amp; A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Questions?</a:t>
            </a:r>
          </a:p>
          <a:p>
            <a:pPr eaLnBrk="1" hangingPunct="1">
              <a:defRPr/>
            </a:pP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Comments?</a:t>
            </a:r>
          </a:p>
          <a:p>
            <a:pPr eaLnBrk="1" hangingPunct="1">
              <a:defRPr/>
            </a:pP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Concerns?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b="1" dirty="0"/>
              <a:t>Section 7.5 Finding Equations of Lines; </a:t>
            </a:r>
            <a:r>
              <a:rPr lang="en-US" b="1" dirty="0" smtClean="0"/>
              <a:t>Applications</a:t>
            </a:r>
          </a:p>
          <a:p>
            <a:r>
              <a:rPr lang="en-US" b="1" dirty="0" smtClean="0"/>
              <a:t>Section 8.1 </a:t>
            </a:r>
            <a:r>
              <a:rPr lang="en-US" b="1" dirty="0"/>
              <a:t>Systems of </a:t>
            </a:r>
            <a:r>
              <a:rPr lang="en-US" b="1" dirty="0" smtClean="0"/>
              <a:t>Equations </a:t>
            </a:r>
            <a:r>
              <a:rPr lang="en-US" b="1" dirty="0"/>
              <a:t>in </a:t>
            </a:r>
            <a:r>
              <a:rPr lang="en-US" b="1" dirty="0" smtClean="0"/>
              <a:t>Two </a:t>
            </a:r>
            <a:r>
              <a:rPr lang="en-US" b="1" dirty="0"/>
              <a:t>V</a:t>
            </a:r>
            <a:r>
              <a:rPr lang="en-US" b="1" dirty="0" smtClean="0"/>
              <a:t>ariables</a:t>
            </a:r>
          </a:p>
          <a:p>
            <a:r>
              <a:rPr lang="en-US" b="1" dirty="0"/>
              <a:t>Section 8.2 Solving By Substitution</a:t>
            </a:r>
            <a:endParaRPr lang="en-US" dirty="0"/>
          </a:p>
          <a:p>
            <a:r>
              <a:rPr lang="en-US" b="1" dirty="0"/>
              <a:t>Section 8.3 Solving By Elimination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015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382000" cy="11430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effectLst/>
              </a:rPr>
              <a:t>Section </a:t>
            </a:r>
            <a:r>
              <a:rPr lang="en-US" b="1" dirty="0" smtClean="0">
                <a:effectLst/>
              </a:rPr>
              <a:t>7.5 Finding Equations of Lines; Applications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9564" y="1981200"/>
            <a:ext cx="6521512" cy="34581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6711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effectLst/>
              </a:rPr>
              <a:t>Section </a:t>
            </a:r>
            <a:r>
              <a:rPr lang="en-US" b="1" dirty="0" smtClean="0">
                <a:effectLst/>
              </a:rPr>
              <a:t>7.5 (continued)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9564" y="1600200"/>
            <a:ext cx="6161934" cy="43719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97092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ffectLst/>
              </a:rPr>
              <a:t>Section </a:t>
            </a:r>
            <a:r>
              <a:rPr lang="en-US" b="1" dirty="0" smtClean="0">
                <a:effectLst/>
              </a:rPr>
              <a:t>7.5 (continued)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1969" y="1447800"/>
            <a:ext cx="5933343" cy="4678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69857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effectLst/>
              </a:rPr>
              <a:t>Section </a:t>
            </a:r>
            <a:r>
              <a:rPr lang="en-US" b="1" dirty="0" smtClean="0">
                <a:effectLst/>
              </a:rPr>
              <a:t>7.5 (continued)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5001" y="1524000"/>
            <a:ext cx="6649233" cy="42355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52132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7.5 (continued)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2055" name="Picture 7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447800"/>
            <a:ext cx="7210489" cy="36997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43633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effectLst/>
              </a:rPr>
              <a:t>8.1 Systems of </a:t>
            </a:r>
            <a:r>
              <a:rPr lang="en-US" b="1" dirty="0" smtClean="0">
                <a:effectLst/>
              </a:rPr>
              <a:t>Equations </a:t>
            </a:r>
            <a:r>
              <a:rPr lang="en-US" b="1" dirty="0">
                <a:effectLst/>
              </a:rPr>
              <a:t>in T</a:t>
            </a:r>
            <a:r>
              <a:rPr lang="en-US" b="1" dirty="0" smtClean="0">
                <a:effectLst/>
              </a:rPr>
              <a:t>wo </a:t>
            </a:r>
            <a:r>
              <a:rPr lang="en-US" b="1" dirty="0">
                <a:effectLst/>
              </a:rPr>
              <a:t>V</a:t>
            </a:r>
            <a:r>
              <a:rPr lang="en-US" b="1" dirty="0" smtClean="0">
                <a:effectLst/>
              </a:rPr>
              <a:t>ariables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237" y="1447799"/>
            <a:ext cx="7889093" cy="48006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83056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en-US" sz="3600" b="1" dirty="0">
                <a:effectLst/>
              </a:rPr>
              <a:t>Section </a:t>
            </a:r>
            <a:r>
              <a:rPr lang="en-US" sz="3600" b="1" dirty="0" smtClean="0">
                <a:effectLst/>
              </a:rPr>
              <a:t>8.1 (continued)</a:t>
            </a:r>
            <a:endParaRPr lang="en-US" sz="3600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5014" y="2680266"/>
            <a:ext cx="6353971" cy="23658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82379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ranklin Title Page">
  <a:themeElements>
    <a:clrScheme name="Franklin Title Pag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Franklin Title Page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ranklin Title Pag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Title Pag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Title Pag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Title Pag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Title Pag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Title Pag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Title Pag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Title Pag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Title Pag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Title Pag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Title Pag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Title Pag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Franklin Page">
  <a:themeElements>
    <a:clrScheme name="Franklin Pag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Franklin Page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ranklin Pag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Pag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Pag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Pag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Pag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Pag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Pag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Pag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Pag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Pag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Pag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Pag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Franklin Title Page">
  <a:themeElements>
    <a:clrScheme name="1_Franklin Title Pag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Franklin Title Page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Franklin Title Pag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Franklin Title Pag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Franklin Title Pag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Franklin Title Pag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Franklin Title Pag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Franklin Title Pag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ranklin Title Pag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ranklin Title Pag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ranklin Title Pag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ranklin Title Pag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ranklin Title Pag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ranklin Title Pag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Franklin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6827</TotalTime>
  <Words>116</Words>
  <Application>Microsoft Office PowerPoint</Application>
  <PresentationFormat>On-screen Show (4:3)</PresentationFormat>
  <Paragraphs>35</Paragraphs>
  <Slides>14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Tahoma</vt:lpstr>
      <vt:lpstr>Franklin Title Page</vt:lpstr>
      <vt:lpstr>Franklin Page</vt:lpstr>
      <vt:lpstr>1_Franklin Title Page</vt:lpstr>
      <vt:lpstr>Franklin3</vt:lpstr>
      <vt:lpstr>FUNDAMENTAL ALGEBRA</vt:lpstr>
      <vt:lpstr>AGENDA</vt:lpstr>
      <vt:lpstr>Section 7.5 Finding Equations of Lines; Applications</vt:lpstr>
      <vt:lpstr>Section 7.5 (continued)</vt:lpstr>
      <vt:lpstr>Section 7.5 (continued)</vt:lpstr>
      <vt:lpstr>Section 7.5 (continued)</vt:lpstr>
      <vt:lpstr>Section 7.5 (continued)</vt:lpstr>
      <vt:lpstr>8.1 Systems of Equations in Two Variables</vt:lpstr>
      <vt:lpstr>Section 8.1 (continued)</vt:lpstr>
      <vt:lpstr>Section 8.1 (continued)</vt:lpstr>
      <vt:lpstr>Section 8.2 Solving By Substitution</vt:lpstr>
      <vt:lpstr>Section 8.2 (continued)</vt:lpstr>
      <vt:lpstr>Section 8.3 Solving By Elimination</vt:lpstr>
      <vt:lpstr>General Q &amp; A</vt:lpstr>
    </vt:vector>
  </TitlesOfParts>
  <Company>Manifest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ITEC 136-V2WW </dc:title>
  <dc:creator>Manifest</dc:creator>
  <cp:lastModifiedBy>M.Bateeha</cp:lastModifiedBy>
  <cp:revision>636</cp:revision>
  <dcterms:created xsi:type="dcterms:W3CDTF">2006-09-11T22:09:20Z</dcterms:created>
  <dcterms:modified xsi:type="dcterms:W3CDTF">2018-05-02T09:35:09Z</dcterms:modified>
</cp:coreProperties>
</file>