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19"/>
  </p:notesMasterIdLst>
  <p:handoutMasterIdLst>
    <p:handoutMasterId r:id="rId20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80" r:id="rId18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5 Part 1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8.1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230" y="1600200"/>
            <a:ext cx="6437445" cy="423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Section 8.2 Solving By Substitution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380" y="1371600"/>
            <a:ext cx="6201403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8.2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905001"/>
            <a:ext cx="6878658" cy="3448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547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8.3 Solving By Elimination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463" y="1447800"/>
            <a:ext cx="57628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78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Section 7.5 Finding Equations of Lines; </a:t>
            </a:r>
            <a:r>
              <a:rPr lang="en-US" b="1" dirty="0" smtClean="0"/>
              <a:t>Applications</a:t>
            </a:r>
          </a:p>
          <a:p>
            <a:r>
              <a:rPr lang="en-US" b="1" dirty="0" smtClean="0"/>
              <a:t>Section 8.1 </a:t>
            </a:r>
            <a:r>
              <a:rPr lang="en-US" b="1" dirty="0"/>
              <a:t>Systems of </a:t>
            </a:r>
            <a:r>
              <a:rPr lang="en-US" b="1" dirty="0" smtClean="0"/>
              <a:t>Equations </a:t>
            </a:r>
            <a:r>
              <a:rPr lang="en-US" b="1" dirty="0"/>
              <a:t>in </a:t>
            </a:r>
            <a:r>
              <a:rPr lang="en-US" b="1" dirty="0" smtClean="0"/>
              <a:t>Two </a:t>
            </a:r>
            <a:r>
              <a:rPr lang="en-US" b="1" dirty="0"/>
              <a:t>V</a:t>
            </a:r>
            <a:r>
              <a:rPr lang="en-US" b="1" dirty="0" smtClean="0"/>
              <a:t>ariables</a:t>
            </a:r>
          </a:p>
          <a:p>
            <a:r>
              <a:rPr lang="en-US" b="1" dirty="0"/>
              <a:t>Section 8.2 Solving By Substitution</a:t>
            </a:r>
            <a:endParaRPr lang="en-US" dirty="0"/>
          </a:p>
          <a:p>
            <a:r>
              <a:rPr lang="en-US" b="1" dirty="0"/>
              <a:t>Section 8.3 Solving By Elimination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7.5 Finding Equations of Lines; Applications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981200"/>
            <a:ext cx="6521512" cy="3458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7.5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600200"/>
            <a:ext cx="6161934" cy="4371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7.5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969" y="1447800"/>
            <a:ext cx="5933343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7.5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001" y="1524000"/>
            <a:ext cx="6649233" cy="423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210489" cy="369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8.1 Systems of </a:t>
            </a:r>
            <a:r>
              <a:rPr lang="en-US" b="1" dirty="0" smtClean="0">
                <a:effectLst/>
              </a:rPr>
              <a:t>Equations </a:t>
            </a:r>
            <a:r>
              <a:rPr lang="en-US" b="1" dirty="0">
                <a:effectLst/>
              </a:rPr>
              <a:t>in T</a:t>
            </a:r>
            <a:r>
              <a:rPr lang="en-US" b="1" dirty="0" smtClean="0">
                <a:effectLst/>
              </a:rPr>
              <a:t>wo </a:t>
            </a:r>
            <a:r>
              <a:rPr lang="en-US" b="1" dirty="0">
                <a:effectLst/>
              </a:rPr>
              <a:t>V</a:t>
            </a:r>
            <a:r>
              <a:rPr lang="en-US" b="1" dirty="0" smtClean="0">
                <a:effectLst/>
              </a:rPr>
              <a:t>ariables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37" y="1447799"/>
            <a:ext cx="7889093" cy="480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Section </a:t>
            </a:r>
            <a:r>
              <a:rPr lang="en-US" sz="3600" b="1" dirty="0" smtClean="0">
                <a:effectLst/>
              </a:rPr>
              <a:t>8.1 (continued)</a:t>
            </a:r>
            <a:endParaRPr lang="en-US" sz="36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014" y="2680266"/>
            <a:ext cx="6353971" cy="2365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6827</TotalTime>
  <Words>116</Words>
  <Application>Microsoft Office PowerPoint</Application>
  <PresentationFormat>On-screen Show (4:3)</PresentationFormat>
  <Paragraphs>35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7.5 Finding Equations of Lines; Applications</vt:lpstr>
      <vt:lpstr>Section 7.5 (continued)</vt:lpstr>
      <vt:lpstr>Section 7.5 (continued)</vt:lpstr>
      <vt:lpstr>Section 7.5 (continued)</vt:lpstr>
      <vt:lpstr>Section 7.5 (continued)</vt:lpstr>
      <vt:lpstr>8.1 Systems of Equations in Two Variables</vt:lpstr>
      <vt:lpstr>Section 8.1 (continued)</vt:lpstr>
      <vt:lpstr>Section 8.1 (continued)</vt:lpstr>
      <vt:lpstr>Section 8.2 Solving By Substitution</vt:lpstr>
      <vt:lpstr>Section 8.2 (continued)</vt:lpstr>
      <vt:lpstr>Section 8.3 Solving By Elimination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636</cp:revision>
  <dcterms:created xsi:type="dcterms:W3CDTF">2006-09-11T22:09:20Z</dcterms:created>
  <dcterms:modified xsi:type="dcterms:W3CDTF">2018-05-02T09:35:09Z</dcterms:modified>
</cp:coreProperties>
</file>