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314" r:id="rId4"/>
    <p:sldId id="321" r:id="rId5"/>
    <p:sldId id="322" r:id="rId6"/>
    <p:sldId id="261" r:id="rId7"/>
    <p:sldId id="262" r:id="rId8"/>
    <p:sldId id="309" r:id="rId9"/>
    <p:sldId id="308" r:id="rId10"/>
    <p:sldId id="282" r:id="rId11"/>
    <p:sldId id="290" r:id="rId12"/>
    <p:sldId id="323" r:id="rId13"/>
    <p:sldId id="319" r:id="rId14"/>
    <p:sldId id="324" r:id="rId15"/>
    <p:sldId id="325" r:id="rId16"/>
    <p:sldId id="327" r:id="rId17"/>
    <p:sldId id="326" r:id="rId18"/>
    <p:sldId id="328" r:id="rId19"/>
    <p:sldId id="329" r:id="rId20"/>
    <p:sldId id="330" r:id="rId21"/>
    <p:sldId id="331" r:id="rId22"/>
    <p:sldId id="332" r:id="rId23"/>
    <p:sldId id="30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C861CA-A67F-4FFB-A004-3831D6213736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D761AA-2541-42C0-A28E-DA7AF8E281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66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61AA-2541-42C0-A28E-DA7AF8E2810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0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7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3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21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8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1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4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53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0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86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DA53-A829-4F25-AE2C-80368503366B}" type="datetimeFigureOut">
              <a:rPr lang="ar-SA" smtClean="0"/>
              <a:t>28/03/41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B31-96B8-4E29-A065-F9E6E3E3A3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20554" y="6347093"/>
            <a:ext cx="4464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تنفيذ : المعلمة عائشة الحارثي / متوسطة الخيزران </a:t>
            </a:r>
            <a:endParaRPr lang="ar-SA" sz="20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30092" y="548680"/>
            <a:ext cx="3903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تعاوني مع مجموعتك المميزة و اكتبي</a:t>
            </a:r>
          </a:p>
          <a:p>
            <a:pPr algn="ctr"/>
            <a:r>
              <a:rPr lang="ar-S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تعريف للهوايات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67744" y="764704"/>
            <a:ext cx="4748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هو نشاط أو اهتمام يمارس في أوقات</a:t>
            </a:r>
          </a:p>
          <a:p>
            <a:pPr algn="ctr"/>
            <a:r>
              <a:rPr lang="ar-S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الفراغ من أجل تلبية الحاجات الذاتية والتسلية 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3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3528" y="327005"/>
            <a:ext cx="2929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</a:t>
            </a:r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895"/>
            <a:ext cx="8748464" cy="25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C4C4C"/>
              </a:clrFrom>
              <a:clrTo>
                <a:srgbClr val="4C4C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143125" cy="4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31905" y="620688"/>
            <a:ext cx="5662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استطيع ممارسة جميع  الهوايات </a:t>
            </a:r>
          </a:p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وفي كل وقت 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137" y="4221088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ما رأيك ؟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3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2"/>
            <a:ext cx="6363840" cy="566124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076056" y="232167"/>
            <a:ext cx="3457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ضوابط الهواية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59832" y="1171565"/>
            <a:ext cx="1513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مناسبتها للعمر و</a:t>
            </a:r>
          </a:p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ألا تكون مؤذية</a:t>
            </a:r>
            <a:endParaRPr lang="ar-S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8438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008666" y="2289066"/>
            <a:ext cx="1471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تأديتها في وقت </a:t>
            </a:r>
          </a:p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الفراغ</a:t>
            </a:r>
            <a:endParaRPr lang="ar-S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r="13880"/>
          <a:stretch/>
        </p:blipFill>
        <p:spPr bwMode="auto">
          <a:xfrm>
            <a:off x="6660232" y="2180193"/>
            <a:ext cx="2483768" cy="11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699792" y="3604954"/>
            <a:ext cx="20906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اعطاؤها الوقت المعقول</a:t>
            </a:r>
            <a:endParaRPr lang="ar-S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79" y="3156937"/>
            <a:ext cx="24669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2643817" y="4685074"/>
            <a:ext cx="20585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ثراؤها معرفيا و </a:t>
            </a:r>
            <a:r>
              <a:rPr lang="ar-SA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مهاريا</a:t>
            </a:r>
            <a:endParaRPr lang="ar-S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49" y="4364859"/>
            <a:ext cx="2784351" cy="10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3018791" y="5909210"/>
            <a:ext cx="13917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تحفيزها للعمل </a:t>
            </a:r>
            <a:endParaRPr lang="ar-S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620826"/>
            <a:ext cx="2441569" cy="11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548680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2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5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 bwMode="auto">
          <a:xfrm>
            <a:off x="5982014" y="1772816"/>
            <a:ext cx="2124075" cy="17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D935"/>
              </a:clrFrom>
              <a:clrTo>
                <a:srgbClr val="F6D9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 bwMode="auto">
          <a:xfrm rot="21299832">
            <a:off x="4864911" y="4899342"/>
            <a:ext cx="1871106" cy="19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7" y="1503452"/>
            <a:ext cx="2784351" cy="19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154">
            <a:off x="2205035" y="4823227"/>
            <a:ext cx="1855093" cy="16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/>
        </p:blipFill>
        <p:spPr bwMode="auto">
          <a:xfrm rot="21394151">
            <a:off x="3132581" y="1340769"/>
            <a:ext cx="2430416" cy="23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66319" y="3513202"/>
            <a:ext cx="7611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خلال الصور عددي فوائد ممارسة الهواية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34612" y="1484784"/>
            <a:ext cx="4985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خلال دقيقة واحدة 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صممي خارطة مفاهيم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لأنماط الهوايات</a:t>
            </a:r>
            <a:endParaRPr lang="ar-SA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7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337139" y="2653785"/>
            <a:ext cx="25763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أنماط الهوايات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76256" y="417437"/>
            <a:ext cx="7344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ابتكار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36937" y="285531"/>
            <a:ext cx="2141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اختراع الأجهزة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97756" y="1653509"/>
            <a:ext cx="7601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ابداع 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34170" y="1468844"/>
            <a:ext cx="2077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هواية الرسم</a:t>
            </a:r>
          </a:p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وكتابة المسرحيات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58372" y="2996863"/>
            <a:ext cx="878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منافسة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5" y="-15240"/>
            <a:ext cx="3670858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278669" y="2951143"/>
            <a:ext cx="1595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كرة القدم 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97755" y="4149080"/>
            <a:ext cx="646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تعلم 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14995" y="4379912"/>
            <a:ext cx="13949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القراءة 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207325" y="5435600"/>
            <a:ext cx="619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جمع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76323" y="5502423"/>
            <a:ext cx="17588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جمع التحف</a:t>
            </a:r>
            <a:endParaRPr lang="ar-SA" sz="2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/>
          <a:stretch/>
        </p:blipFill>
        <p:spPr bwMode="auto">
          <a:xfrm>
            <a:off x="-102620" y="4585"/>
            <a:ext cx="3178944" cy="146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098"/>
            <a:ext cx="1739117" cy="14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8" y="2354112"/>
            <a:ext cx="2585864" cy="16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8" y="3503984"/>
            <a:ext cx="1789302" cy="17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4" y="5255841"/>
            <a:ext cx="2526981" cy="14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2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44208" y="476672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 3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4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3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148064" y="1247056"/>
            <a:ext cx="377991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تعاوني مع مجموعتك وسجلي واملئي الجرة بأبرز ما تناولناه في  الدرس السابق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581241" y="19705"/>
            <a:ext cx="3534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الألعاب الشعبية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0648"/>
            <a:ext cx="2143125" cy="13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36053"/>
            <a:ext cx="79502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66028" y="613000"/>
            <a:ext cx="6716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بعد قراءة صفحة 165 اكملي المخطط التالي</a:t>
            </a:r>
            <a:endParaRPr lang="ar-SA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28184" y="332656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</a:rPr>
              <a:t>نشاط 4/5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48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8384"/>
            <a:ext cx="9137888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BFBF"/>
              </a:clrFrom>
              <a:clrTo>
                <a:srgbClr val="F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0"/>
          <a:stretch/>
        </p:blipFill>
        <p:spPr bwMode="auto">
          <a:xfrm>
            <a:off x="6012160" y="3717032"/>
            <a:ext cx="302433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76056" y="4437112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الهوايات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2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36952"/>
            <a:ext cx="18686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6004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580112" cy="70294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95936" y="1989564"/>
            <a:ext cx="4298776" cy="388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يتوقع من الطالبة بنهاية الدرس أن :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تعرف معنى الهواية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 تحدد ضوابط الهواية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تعدد فوائد ممارسة الهواية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 تصمم خارطة مفاهيم لأنماط الهوايات 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 تمثل لهوايات شعبية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تفسر كيفية تحويل الهواية لممارسات سلبية</a:t>
            </a:r>
          </a:p>
          <a:p>
            <a:pPr marL="342900" indent="-342900" algn="ctr">
              <a:buAutoNum type="arabicParenR"/>
            </a:pP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</a:rPr>
              <a:t>تنمي هوايتها المفيدة</a:t>
            </a:r>
          </a:p>
          <a:p>
            <a:pPr marL="342900" indent="-342900" algn="ctr">
              <a:buAutoNum type="arabicParenR"/>
            </a:pPr>
            <a:endParaRPr lang="ar-S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AutoNum type="arabicParenR"/>
            </a:pP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1052736"/>
            <a:ext cx="1463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تصفحي الدرس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واستخرجي الكلمات</a:t>
            </a:r>
          </a:p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الغير مفهومة لك</a:t>
            </a:r>
            <a:endParaRPr lang="ar-SA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27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41209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الكلمة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معناها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مرادفات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ضد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هوايات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ضوابط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تفريغ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صقل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شعبية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260648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استراتيجية الكلمة ومعناها 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861047"/>
            <a:ext cx="8924925" cy="29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189</Words>
  <Application>Microsoft Office PowerPoint</Application>
  <PresentationFormat>عرض على الشاشة (3:4)‏</PresentationFormat>
  <Paragraphs>62</Paragraphs>
  <Slides>23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106</cp:revision>
  <dcterms:created xsi:type="dcterms:W3CDTF">2019-10-30T14:15:05Z</dcterms:created>
  <dcterms:modified xsi:type="dcterms:W3CDTF">2019-11-25T18:54:08Z</dcterms:modified>
</cp:coreProperties>
</file>