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333" r:id="rId2"/>
    <p:sldId id="334" r:id="rId3"/>
    <p:sldId id="335" r:id="rId4"/>
    <p:sldId id="336" r:id="rId5"/>
    <p:sldId id="332" r:id="rId6"/>
    <p:sldId id="331" r:id="rId7"/>
    <p:sldId id="328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BCEEBC"/>
    <a:srgbClr val="FFFF99"/>
    <a:srgbClr val="9FE6FF"/>
    <a:srgbClr val="B9EDFF"/>
    <a:srgbClr val="D4F4D4"/>
    <a:srgbClr val="FFFFFF"/>
    <a:srgbClr val="E1F4FF"/>
    <a:srgbClr val="E4F8E4"/>
    <a:srgbClr val="FDB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12" autoAdjust="0"/>
    <p:restoredTop sz="94660"/>
  </p:normalViewPr>
  <p:slideViewPr>
    <p:cSldViewPr>
      <p:cViewPr>
        <p:scale>
          <a:sx n="66" d="100"/>
          <a:sy n="66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16C42-8FED-4028-A0F6-07F6EBAEDD0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BH"/>
        </a:p>
      </dgm:t>
    </dgm:pt>
    <dgm:pt modelId="{49FA8161-AC3D-41C8-B4A6-B5BDD0D41AA6}">
      <dgm:prSet phldrT="[Text]" custT="1"/>
      <dgm:spPr>
        <a:solidFill>
          <a:srgbClr val="E1F4FF"/>
        </a:solidFill>
      </dgm:spPr>
      <dgm:t>
        <a:bodyPr/>
        <a:lstStyle/>
        <a:p>
          <a:pPr rtl="1"/>
          <a:r>
            <a:rPr lang="ar-BH" sz="2400" b="1" dirty="0">
              <a:latin typeface="Times New Roman" pitchFamily="18" charset="0"/>
              <a:cs typeface="Times New Roman" pitchFamily="18" charset="0"/>
            </a:rPr>
            <a:t>1-</a:t>
          </a:r>
          <a:r>
            <a:rPr lang="ar-SA" sz="2400" b="1" dirty="0">
              <a:latin typeface="Times New Roman" pitchFamily="18" charset="0"/>
              <a:cs typeface="Times New Roman" pitchFamily="18" charset="0"/>
            </a:rPr>
            <a:t> أدعو بدعاء الخروج من المنزل:</a:t>
          </a:r>
        </a:p>
        <a:p>
          <a:r>
            <a:rPr lang="ar-SA" sz="2400" b="1" dirty="0">
              <a:latin typeface="Times New Roman" pitchFamily="18" charset="0"/>
              <a:cs typeface="Times New Roman" pitchFamily="18" charset="0"/>
            </a:rPr>
            <a:t>(( بسم الله، توكلتُ على الله، ولا حولَ ولا قُوّةَ إلا بالله )).</a:t>
          </a:r>
          <a:endParaRPr lang="ar-BH" sz="2400" b="1" dirty="0"/>
        </a:p>
      </dgm:t>
    </dgm:pt>
    <dgm:pt modelId="{1AB8FB18-34C4-446C-9BCD-DD476AAC4492}" type="parTrans" cxnId="{72F53522-23C4-4E9E-A29C-27142A4D1408}">
      <dgm:prSet/>
      <dgm:spPr/>
      <dgm:t>
        <a:bodyPr/>
        <a:lstStyle/>
        <a:p>
          <a:pPr rtl="1"/>
          <a:endParaRPr lang="ar-BH" sz="2800" b="1"/>
        </a:p>
      </dgm:t>
    </dgm:pt>
    <dgm:pt modelId="{7510E7B9-AB7F-40AD-AFCC-4FE826DEDA60}" type="sibTrans" cxnId="{72F53522-23C4-4E9E-A29C-27142A4D1408}">
      <dgm:prSet/>
      <dgm:spPr/>
      <dgm:t>
        <a:bodyPr/>
        <a:lstStyle/>
        <a:p>
          <a:pPr rtl="1"/>
          <a:endParaRPr lang="ar-BH" sz="2800" b="1"/>
        </a:p>
      </dgm:t>
    </dgm:pt>
    <dgm:pt modelId="{80068029-CAD5-4C89-B9B1-02366C0027D4}">
      <dgm:prSet phldrT="[Text]" custT="1"/>
      <dgm:spPr>
        <a:solidFill>
          <a:srgbClr val="E1F4FF"/>
        </a:solidFill>
      </dgm:spPr>
      <dgm:t>
        <a:bodyPr/>
        <a:lstStyle/>
        <a:p>
          <a:pPr rtl="1"/>
          <a:r>
            <a:rPr lang="ar-BH" sz="2800" b="1" dirty="0"/>
            <a:t>3- </a:t>
          </a:r>
          <a:r>
            <a:rPr lang="ar-SA" sz="2800" b="1" dirty="0"/>
            <a:t>أسلِّمُ على مَنْ ألقى، أو أردُّ التحية على مَنْ يُسلِّم عليَّ</a:t>
          </a:r>
          <a:r>
            <a:rPr lang="ar-BH" sz="2800" b="1" dirty="0"/>
            <a:t>.</a:t>
          </a:r>
        </a:p>
      </dgm:t>
    </dgm:pt>
    <dgm:pt modelId="{14EF4F40-B437-409A-B7AD-BFA516564A6E}" type="parTrans" cxnId="{DC4842B0-8964-4592-9D52-D9CDD0EEA55D}">
      <dgm:prSet/>
      <dgm:spPr/>
      <dgm:t>
        <a:bodyPr/>
        <a:lstStyle/>
        <a:p>
          <a:pPr rtl="1"/>
          <a:endParaRPr lang="ar-BH" sz="2800" b="1"/>
        </a:p>
      </dgm:t>
    </dgm:pt>
    <dgm:pt modelId="{B77F8827-3DF5-4321-B8F9-4182895A2E7B}" type="sibTrans" cxnId="{DC4842B0-8964-4592-9D52-D9CDD0EEA55D}">
      <dgm:prSet/>
      <dgm:spPr/>
      <dgm:t>
        <a:bodyPr/>
        <a:lstStyle/>
        <a:p>
          <a:pPr rtl="1"/>
          <a:endParaRPr lang="ar-BH" sz="2800" b="1"/>
        </a:p>
      </dgm:t>
    </dgm:pt>
    <dgm:pt modelId="{007A660B-12E9-4D1F-B72B-BC66717AB04A}">
      <dgm:prSet custT="1"/>
      <dgm:spPr>
        <a:solidFill>
          <a:srgbClr val="E1F4FF"/>
        </a:solidFill>
      </dgm:spPr>
      <dgm:t>
        <a:bodyPr/>
        <a:lstStyle/>
        <a:p>
          <a:pPr rtl="1"/>
          <a:r>
            <a:rPr lang="ar-BH" sz="2800" b="1" dirty="0"/>
            <a:t>2- </a:t>
          </a:r>
          <a:r>
            <a:rPr lang="ar-SA" sz="2800" b="1" dirty="0"/>
            <a:t>أمشي بهدوءٍ، ولا أُزاحمُ المارَّة، ولا أجلسُ على الطريق</a:t>
          </a:r>
          <a:r>
            <a:rPr lang="ar-BH" sz="2800" b="1" dirty="0"/>
            <a:t>.</a:t>
          </a:r>
        </a:p>
      </dgm:t>
    </dgm:pt>
    <dgm:pt modelId="{A41224BB-D6BF-409B-BE96-FD2C2F224AEE}" type="parTrans" cxnId="{EBFA2CC2-D240-4CDB-9D0B-AC556604E0CE}">
      <dgm:prSet/>
      <dgm:spPr/>
      <dgm:t>
        <a:bodyPr/>
        <a:lstStyle/>
        <a:p>
          <a:pPr rtl="1"/>
          <a:endParaRPr lang="ar-BH" sz="2800" b="1"/>
        </a:p>
      </dgm:t>
    </dgm:pt>
    <dgm:pt modelId="{DD33620C-D2F4-4778-AC2C-2800771FC06D}" type="sibTrans" cxnId="{EBFA2CC2-D240-4CDB-9D0B-AC556604E0CE}">
      <dgm:prSet/>
      <dgm:spPr/>
      <dgm:t>
        <a:bodyPr/>
        <a:lstStyle/>
        <a:p>
          <a:pPr rtl="1"/>
          <a:endParaRPr lang="ar-BH" sz="2800" b="1"/>
        </a:p>
      </dgm:t>
    </dgm:pt>
    <dgm:pt modelId="{723962A1-F5EB-4962-AC6F-BB48354228FE}" type="pres">
      <dgm:prSet presAssocID="{63516C42-8FED-4028-A0F6-07F6EBAEDD0A}" presName="Name0" presStyleCnt="0">
        <dgm:presLayoutVars>
          <dgm:dir val="rev"/>
          <dgm:resizeHandles val="exact"/>
        </dgm:presLayoutVars>
      </dgm:prSet>
      <dgm:spPr/>
    </dgm:pt>
    <dgm:pt modelId="{E3372EE1-0B69-4C1E-B7A1-BFB6C03C3172}" type="pres">
      <dgm:prSet presAssocID="{49FA8161-AC3D-41C8-B4A6-B5BDD0D41AA6}" presName="composite" presStyleCnt="0"/>
      <dgm:spPr/>
    </dgm:pt>
    <dgm:pt modelId="{E30B4610-66F6-46D9-BEFE-3CC3B786ED2D}" type="pres">
      <dgm:prSet presAssocID="{49FA8161-AC3D-41C8-B4A6-B5BDD0D41AA6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46A6DC5-31BF-4DDC-B85D-C8F44A2FE435}" type="pres">
      <dgm:prSet presAssocID="{49FA8161-AC3D-41C8-B4A6-B5BDD0D41AA6}" presName="wedgeRectCallout1" presStyleLbl="node1" presStyleIdx="0" presStyleCnt="3" custScaleY="281912" custLinFactY="27900" custLinFactNeighborX="2795" custLinFactNeighborY="100000">
        <dgm:presLayoutVars>
          <dgm:bulletEnabled val="1"/>
        </dgm:presLayoutVars>
      </dgm:prSet>
      <dgm:spPr/>
    </dgm:pt>
    <dgm:pt modelId="{D5DDB0E5-4D3A-44A5-BFE9-8BFEADC660F6}" type="pres">
      <dgm:prSet presAssocID="{7510E7B9-AB7F-40AD-AFCC-4FE826DEDA60}" presName="sibTrans" presStyleCnt="0"/>
      <dgm:spPr/>
    </dgm:pt>
    <dgm:pt modelId="{1BCD907C-0F70-4A5C-8B94-00D424FC0DE1}" type="pres">
      <dgm:prSet presAssocID="{007A660B-12E9-4D1F-B72B-BC66717AB04A}" presName="composite" presStyleCnt="0"/>
      <dgm:spPr/>
    </dgm:pt>
    <dgm:pt modelId="{474B1F80-3298-4AD2-A90D-CBFA812A7829}" type="pres">
      <dgm:prSet presAssocID="{007A660B-12E9-4D1F-B72B-BC66717AB04A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EE9BAAB4-B294-4B4B-BD3E-C65AAA659C22}" type="pres">
      <dgm:prSet presAssocID="{007A660B-12E9-4D1F-B72B-BC66717AB04A}" presName="wedgeRectCallout1" presStyleLbl="node1" presStyleIdx="1" presStyleCnt="3" custScaleY="281912" custLinFactY="27900" custLinFactNeighborX="2795" custLinFactNeighborY="100000">
        <dgm:presLayoutVars>
          <dgm:bulletEnabled val="1"/>
        </dgm:presLayoutVars>
      </dgm:prSet>
      <dgm:spPr/>
    </dgm:pt>
    <dgm:pt modelId="{D4A87219-0D5A-4122-8DA3-A70E2DD0D862}" type="pres">
      <dgm:prSet presAssocID="{DD33620C-D2F4-4778-AC2C-2800771FC06D}" presName="sibTrans" presStyleCnt="0"/>
      <dgm:spPr/>
    </dgm:pt>
    <dgm:pt modelId="{7284AFA9-E0BB-4380-9193-336B6B48620D}" type="pres">
      <dgm:prSet presAssocID="{80068029-CAD5-4C89-B9B1-02366C0027D4}" presName="composite" presStyleCnt="0"/>
      <dgm:spPr/>
    </dgm:pt>
    <dgm:pt modelId="{BE95A207-B3D3-4396-9121-38EB343F3965}" type="pres">
      <dgm:prSet presAssocID="{80068029-CAD5-4C89-B9B1-02366C0027D4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7918670-7EE9-42A9-96DA-830E8F5B2790}" type="pres">
      <dgm:prSet presAssocID="{80068029-CAD5-4C89-B9B1-02366C0027D4}" presName="wedgeRectCallout1" presStyleLbl="node1" presStyleIdx="2" presStyleCnt="3" custScaleY="281912" custLinFactY="27900" custLinFactNeighborX="2795" custLinFactNeighborY="100000">
        <dgm:presLayoutVars>
          <dgm:bulletEnabled val="1"/>
        </dgm:presLayoutVars>
      </dgm:prSet>
      <dgm:spPr/>
    </dgm:pt>
  </dgm:ptLst>
  <dgm:cxnLst>
    <dgm:cxn modelId="{88B64E0B-684F-4244-B6B4-35CD4B87ED94}" type="presOf" srcId="{63516C42-8FED-4028-A0F6-07F6EBAEDD0A}" destId="{723962A1-F5EB-4962-AC6F-BB48354228FE}" srcOrd="0" destOrd="0" presId="urn:microsoft.com/office/officeart/2008/layout/BendingPictureCaptionList"/>
    <dgm:cxn modelId="{72F53522-23C4-4E9E-A29C-27142A4D1408}" srcId="{63516C42-8FED-4028-A0F6-07F6EBAEDD0A}" destId="{49FA8161-AC3D-41C8-B4A6-B5BDD0D41AA6}" srcOrd="0" destOrd="0" parTransId="{1AB8FB18-34C4-446C-9BCD-DD476AAC4492}" sibTransId="{7510E7B9-AB7F-40AD-AFCC-4FE826DEDA60}"/>
    <dgm:cxn modelId="{5EF2CB29-AFB9-4DD6-9755-38B26596F8EE}" type="presOf" srcId="{80068029-CAD5-4C89-B9B1-02366C0027D4}" destId="{27918670-7EE9-42A9-96DA-830E8F5B2790}" srcOrd="0" destOrd="0" presId="urn:microsoft.com/office/officeart/2008/layout/BendingPictureCaptionList"/>
    <dgm:cxn modelId="{5F816F9E-CCAF-4427-98F3-1556635A2D0A}" type="presOf" srcId="{007A660B-12E9-4D1F-B72B-BC66717AB04A}" destId="{EE9BAAB4-B294-4B4B-BD3E-C65AAA659C22}" srcOrd="0" destOrd="0" presId="urn:microsoft.com/office/officeart/2008/layout/BendingPictureCaptionList"/>
    <dgm:cxn modelId="{BD14E9A7-87A3-4DE7-9661-896DB0748A46}" type="presOf" srcId="{49FA8161-AC3D-41C8-B4A6-B5BDD0D41AA6}" destId="{D46A6DC5-31BF-4DDC-B85D-C8F44A2FE435}" srcOrd="0" destOrd="0" presId="urn:microsoft.com/office/officeart/2008/layout/BendingPictureCaptionList"/>
    <dgm:cxn modelId="{DC4842B0-8964-4592-9D52-D9CDD0EEA55D}" srcId="{63516C42-8FED-4028-A0F6-07F6EBAEDD0A}" destId="{80068029-CAD5-4C89-B9B1-02366C0027D4}" srcOrd="2" destOrd="0" parTransId="{14EF4F40-B437-409A-B7AD-BFA516564A6E}" sibTransId="{B77F8827-3DF5-4321-B8F9-4182895A2E7B}"/>
    <dgm:cxn modelId="{EBFA2CC2-D240-4CDB-9D0B-AC556604E0CE}" srcId="{63516C42-8FED-4028-A0F6-07F6EBAEDD0A}" destId="{007A660B-12E9-4D1F-B72B-BC66717AB04A}" srcOrd="1" destOrd="0" parTransId="{A41224BB-D6BF-409B-BE96-FD2C2F224AEE}" sibTransId="{DD33620C-D2F4-4778-AC2C-2800771FC06D}"/>
    <dgm:cxn modelId="{104F0977-6DB9-4D26-93E5-3A556BEDFC43}" type="presParOf" srcId="{723962A1-F5EB-4962-AC6F-BB48354228FE}" destId="{E3372EE1-0B69-4C1E-B7A1-BFB6C03C3172}" srcOrd="0" destOrd="0" presId="urn:microsoft.com/office/officeart/2008/layout/BendingPictureCaptionList"/>
    <dgm:cxn modelId="{9E1ABEB8-D310-4117-A671-AE5DD96BB082}" type="presParOf" srcId="{E3372EE1-0B69-4C1E-B7A1-BFB6C03C3172}" destId="{E30B4610-66F6-46D9-BEFE-3CC3B786ED2D}" srcOrd="0" destOrd="0" presId="urn:microsoft.com/office/officeart/2008/layout/BendingPictureCaptionList"/>
    <dgm:cxn modelId="{A8FCE83D-ADB8-4C89-BFFC-671A49439BFB}" type="presParOf" srcId="{E3372EE1-0B69-4C1E-B7A1-BFB6C03C3172}" destId="{D46A6DC5-31BF-4DDC-B85D-C8F44A2FE435}" srcOrd="1" destOrd="0" presId="urn:microsoft.com/office/officeart/2008/layout/BendingPictureCaptionList"/>
    <dgm:cxn modelId="{9C19AE63-C5C1-4834-A878-163B90043440}" type="presParOf" srcId="{723962A1-F5EB-4962-AC6F-BB48354228FE}" destId="{D5DDB0E5-4D3A-44A5-BFE9-8BFEADC660F6}" srcOrd="1" destOrd="0" presId="urn:microsoft.com/office/officeart/2008/layout/BendingPictureCaptionList"/>
    <dgm:cxn modelId="{8C2A5A9A-C86A-4B7B-A445-8C726FD3C811}" type="presParOf" srcId="{723962A1-F5EB-4962-AC6F-BB48354228FE}" destId="{1BCD907C-0F70-4A5C-8B94-00D424FC0DE1}" srcOrd="2" destOrd="0" presId="urn:microsoft.com/office/officeart/2008/layout/BendingPictureCaptionList"/>
    <dgm:cxn modelId="{DBA5DC50-DEE6-4EB6-8F86-09022C6CFAC3}" type="presParOf" srcId="{1BCD907C-0F70-4A5C-8B94-00D424FC0DE1}" destId="{474B1F80-3298-4AD2-A90D-CBFA812A7829}" srcOrd="0" destOrd="0" presId="urn:microsoft.com/office/officeart/2008/layout/BendingPictureCaptionList"/>
    <dgm:cxn modelId="{69105C59-ECFA-4130-9137-6D7B0BE58C93}" type="presParOf" srcId="{1BCD907C-0F70-4A5C-8B94-00D424FC0DE1}" destId="{EE9BAAB4-B294-4B4B-BD3E-C65AAA659C22}" srcOrd="1" destOrd="0" presId="urn:microsoft.com/office/officeart/2008/layout/BendingPictureCaptionList"/>
    <dgm:cxn modelId="{D338866E-CDCF-4DE6-A39F-B98F3B2054E8}" type="presParOf" srcId="{723962A1-F5EB-4962-AC6F-BB48354228FE}" destId="{D4A87219-0D5A-4122-8DA3-A70E2DD0D862}" srcOrd="3" destOrd="0" presId="urn:microsoft.com/office/officeart/2008/layout/BendingPictureCaptionList"/>
    <dgm:cxn modelId="{A0DD6165-9E10-4C88-B690-F0FE302265AA}" type="presParOf" srcId="{723962A1-F5EB-4962-AC6F-BB48354228FE}" destId="{7284AFA9-E0BB-4380-9193-336B6B48620D}" srcOrd="4" destOrd="0" presId="urn:microsoft.com/office/officeart/2008/layout/BendingPictureCaptionList"/>
    <dgm:cxn modelId="{6B96F48E-216E-43D4-A66A-1EDF5ABC7117}" type="presParOf" srcId="{7284AFA9-E0BB-4380-9193-336B6B48620D}" destId="{BE95A207-B3D3-4396-9121-38EB343F3965}" srcOrd="0" destOrd="0" presId="urn:microsoft.com/office/officeart/2008/layout/BendingPictureCaptionList"/>
    <dgm:cxn modelId="{FC369BBD-5015-4C3B-BF74-CB56F2DD4BE2}" type="presParOf" srcId="{7284AFA9-E0BB-4380-9193-336B6B48620D}" destId="{27918670-7EE9-42A9-96DA-830E8F5B279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16C42-8FED-4028-A0F6-07F6EBAEDD0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BH"/>
        </a:p>
      </dgm:t>
    </dgm:pt>
    <dgm:pt modelId="{49FA8161-AC3D-41C8-B4A6-B5BDD0D41AA6}">
      <dgm:prSet phldrT="[Text]" custT="1"/>
      <dgm:spPr>
        <a:solidFill>
          <a:srgbClr val="E1F4FF"/>
        </a:solidFill>
      </dgm:spPr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dirty="0"/>
            <a:t> 4- </a:t>
          </a:r>
          <a:r>
            <a:rPr lang="ar-SA" sz="2800" b="1" dirty="0"/>
            <a:t>أُزيلُ الأذى عن الطريق</a:t>
          </a:r>
          <a:r>
            <a:rPr lang="ar-BH" sz="2800" b="1" dirty="0"/>
            <a:t>.</a:t>
          </a:r>
        </a:p>
      </dgm:t>
    </dgm:pt>
    <dgm:pt modelId="{1AB8FB18-34C4-446C-9BCD-DD476AAC4492}" type="parTrans" cxnId="{72F53522-23C4-4E9E-A29C-27142A4D1408}">
      <dgm:prSet/>
      <dgm:spPr/>
      <dgm:t>
        <a:bodyPr/>
        <a:lstStyle/>
        <a:p>
          <a:pPr rtl="1"/>
          <a:endParaRPr lang="ar-BH" sz="2800" b="1"/>
        </a:p>
      </dgm:t>
    </dgm:pt>
    <dgm:pt modelId="{7510E7B9-AB7F-40AD-AFCC-4FE826DEDA60}" type="sibTrans" cxnId="{72F53522-23C4-4E9E-A29C-27142A4D1408}">
      <dgm:prSet/>
      <dgm:spPr/>
      <dgm:t>
        <a:bodyPr/>
        <a:lstStyle/>
        <a:p>
          <a:pPr rtl="1"/>
          <a:endParaRPr lang="ar-BH" sz="2800" b="1"/>
        </a:p>
      </dgm:t>
    </dgm:pt>
    <dgm:pt modelId="{80068029-CAD5-4C89-B9B1-02366C0027D4}">
      <dgm:prSet phldrT="[Text]" custT="1"/>
      <dgm:spPr>
        <a:solidFill>
          <a:srgbClr val="E1F4FF"/>
        </a:solidFill>
      </dgm:spPr>
      <dgm:t>
        <a:bodyPr/>
        <a:lstStyle/>
        <a:p>
          <a:pPr rtl="1"/>
          <a:r>
            <a:rPr lang="ar-BH" sz="2800" b="1" dirty="0"/>
            <a:t> 6- </a:t>
          </a:r>
          <a:r>
            <a:rPr lang="ar-SA" sz="2800" b="1" dirty="0"/>
            <a:t>أقطعُ الشارعَ من المكان المخصَّص للمشاة</a:t>
          </a:r>
          <a:r>
            <a:rPr lang="ar-BH" sz="2800" b="1" dirty="0"/>
            <a:t>.</a:t>
          </a:r>
        </a:p>
      </dgm:t>
    </dgm:pt>
    <dgm:pt modelId="{14EF4F40-B437-409A-B7AD-BFA516564A6E}" type="parTrans" cxnId="{DC4842B0-8964-4592-9D52-D9CDD0EEA55D}">
      <dgm:prSet/>
      <dgm:spPr/>
      <dgm:t>
        <a:bodyPr/>
        <a:lstStyle/>
        <a:p>
          <a:pPr rtl="1"/>
          <a:endParaRPr lang="ar-BH" sz="2800" b="1"/>
        </a:p>
      </dgm:t>
    </dgm:pt>
    <dgm:pt modelId="{B77F8827-3DF5-4321-B8F9-4182895A2E7B}" type="sibTrans" cxnId="{DC4842B0-8964-4592-9D52-D9CDD0EEA55D}">
      <dgm:prSet/>
      <dgm:spPr/>
      <dgm:t>
        <a:bodyPr/>
        <a:lstStyle/>
        <a:p>
          <a:pPr rtl="1"/>
          <a:endParaRPr lang="ar-BH" sz="2800" b="1"/>
        </a:p>
      </dgm:t>
    </dgm:pt>
    <dgm:pt modelId="{007A660B-12E9-4D1F-B72B-BC66717AB04A}">
      <dgm:prSet custT="1"/>
      <dgm:spPr>
        <a:solidFill>
          <a:srgbClr val="E1F4FF"/>
        </a:solidFill>
      </dgm:spPr>
      <dgm:t>
        <a:bodyPr/>
        <a:lstStyle/>
        <a:p>
          <a:pPr rtl="1"/>
          <a:r>
            <a:rPr lang="ar-BH" sz="2800" b="1" dirty="0"/>
            <a:t>5- </a:t>
          </a:r>
          <a:r>
            <a:rPr lang="ar-SA" sz="2800" b="1" dirty="0"/>
            <a:t>أُساعدُ الضَّرير والشيخ الكبير</a:t>
          </a:r>
          <a:r>
            <a:rPr lang="ar-BH" sz="2800" b="1" dirty="0"/>
            <a:t>.</a:t>
          </a:r>
        </a:p>
      </dgm:t>
    </dgm:pt>
    <dgm:pt modelId="{A41224BB-D6BF-409B-BE96-FD2C2F224AEE}" type="parTrans" cxnId="{EBFA2CC2-D240-4CDB-9D0B-AC556604E0CE}">
      <dgm:prSet/>
      <dgm:spPr/>
      <dgm:t>
        <a:bodyPr/>
        <a:lstStyle/>
        <a:p>
          <a:pPr rtl="1"/>
          <a:endParaRPr lang="ar-BH" sz="2800" b="1"/>
        </a:p>
      </dgm:t>
    </dgm:pt>
    <dgm:pt modelId="{DD33620C-D2F4-4778-AC2C-2800771FC06D}" type="sibTrans" cxnId="{EBFA2CC2-D240-4CDB-9D0B-AC556604E0CE}">
      <dgm:prSet/>
      <dgm:spPr/>
      <dgm:t>
        <a:bodyPr/>
        <a:lstStyle/>
        <a:p>
          <a:pPr rtl="1"/>
          <a:endParaRPr lang="ar-BH" sz="2800" b="1"/>
        </a:p>
      </dgm:t>
    </dgm:pt>
    <dgm:pt modelId="{723962A1-F5EB-4962-AC6F-BB48354228FE}" type="pres">
      <dgm:prSet presAssocID="{63516C42-8FED-4028-A0F6-07F6EBAEDD0A}" presName="Name0" presStyleCnt="0">
        <dgm:presLayoutVars>
          <dgm:dir val="rev"/>
          <dgm:resizeHandles val="exact"/>
        </dgm:presLayoutVars>
      </dgm:prSet>
      <dgm:spPr/>
    </dgm:pt>
    <dgm:pt modelId="{E3372EE1-0B69-4C1E-B7A1-BFB6C03C3172}" type="pres">
      <dgm:prSet presAssocID="{49FA8161-AC3D-41C8-B4A6-B5BDD0D41AA6}" presName="composite" presStyleCnt="0"/>
      <dgm:spPr/>
    </dgm:pt>
    <dgm:pt modelId="{E30B4610-66F6-46D9-BEFE-3CC3B786ED2D}" type="pres">
      <dgm:prSet presAssocID="{49FA8161-AC3D-41C8-B4A6-B5BDD0D41AA6}" presName="rect1" presStyleLbl="bgImgPlace1" presStyleIdx="0" presStyleCnt="3" custScaleX="887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46A6DC5-31BF-4DDC-B85D-C8F44A2FE435}" type="pres">
      <dgm:prSet presAssocID="{49FA8161-AC3D-41C8-B4A6-B5BDD0D41AA6}" presName="wedgeRectCallout1" presStyleLbl="node1" presStyleIdx="0" presStyleCnt="3" custScaleY="281912" custLinFactY="27900" custLinFactNeighborX="2795" custLinFactNeighborY="100000">
        <dgm:presLayoutVars>
          <dgm:bulletEnabled val="1"/>
        </dgm:presLayoutVars>
      </dgm:prSet>
      <dgm:spPr/>
    </dgm:pt>
    <dgm:pt modelId="{D5DDB0E5-4D3A-44A5-BFE9-8BFEADC660F6}" type="pres">
      <dgm:prSet presAssocID="{7510E7B9-AB7F-40AD-AFCC-4FE826DEDA60}" presName="sibTrans" presStyleCnt="0"/>
      <dgm:spPr/>
    </dgm:pt>
    <dgm:pt modelId="{1BCD907C-0F70-4A5C-8B94-00D424FC0DE1}" type="pres">
      <dgm:prSet presAssocID="{007A660B-12E9-4D1F-B72B-BC66717AB04A}" presName="composite" presStyleCnt="0"/>
      <dgm:spPr/>
    </dgm:pt>
    <dgm:pt modelId="{474B1F80-3298-4AD2-A90D-CBFA812A7829}" type="pres">
      <dgm:prSet presAssocID="{007A660B-12E9-4D1F-B72B-BC66717AB04A}" presName="rect1" presStyleLbl="bgImgPlace1" presStyleIdx="1" presStyleCnt="3" custScaleX="929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E9BAAB4-B294-4B4B-BD3E-C65AAA659C22}" type="pres">
      <dgm:prSet presAssocID="{007A660B-12E9-4D1F-B72B-BC66717AB04A}" presName="wedgeRectCallout1" presStyleLbl="node1" presStyleIdx="1" presStyleCnt="3" custScaleY="281912" custLinFactY="27900" custLinFactNeighborX="2795" custLinFactNeighborY="100000">
        <dgm:presLayoutVars>
          <dgm:bulletEnabled val="1"/>
        </dgm:presLayoutVars>
      </dgm:prSet>
      <dgm:spPr/>
    </dgm:pt>
    <dgm:pt modelId="{D4A87219-0D5A-4122-8DA3-A70E2DD0D862}" type="pres">
      <dgm:prSet presAssocID="{DD33620C-D2F4-4778-AC2C-2800771FC06D}" presName="sibTrans" presStyleCnt="0"/>
      <dgm:spPr/>
    </dgm:pt>
    <dgm:pt modelId="{7284AFA9-E0BB-4380-9193-336B6B48620D}" type="pres">
      <dgm:prSet presAssocID="{80068029-CAD5-4C89-B9B1-02366C0027D4}" presName="composite" presStyleCnt="0"/>
      <dgm:spPr/>
    </dgm:pt>
    <dgm:pt modelId="{BE95A207-B3D3-4396-9121-38EB343F3965}" type="pres">
      <dgm:prSet presAssocID="{80068029-CAD5-4C89-B9B1-02366C0027D4}" presName="rect1" presStyleLbl="bgImgPlace1" presStyleIdx="2" presStyleCnt="3" custScaleX="912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27918670-7EE9-42A9-96DA-830E8F5B2790}" type="pres">
      <dgm:prSet presAssocID="{80068029-CAD5-4C89-B9B1-02366C0027D4}" presName="wedgeRectCallout1" presStyleLbl="node1" presStyleIdx="2" presStyleCnt="3" custScaleY="281912" custLinFactY="27900" custLinFactNeighborX="2795" custLinFactNeighborY="100000">
        <dgm:presLayoutVars>
          <dgm:bulletEnabled val="1"/>
        </dgm:presLayoutVars>
      </dgm:prSet>
      <dgm:spPr/>
    </dgm:pt>
  </dgm:ptLst>
  <dgm:cxnLst>
    <dgm:cxn modelId="{88B64E0B-684F-4244-B6B4-35CD4B87ED94}" type="presOf" srcId="{63516C42-8FED-4028-A0F6-07F6EBAEDD0A}" destId="{723962A1-F5EB-4962-AC6F-BB48354228FE}" srcOrd="0" destOrd="0" presId="urn:microsoft.com/office/officeart/2008/layout/BendingPictureCaptionList"/>
    <dgm:cxn modelId="{72F53522-23C4-4E9E-A29C-27142A4D1408}" srcId="{63516C42-8FED-4028-A0F6-07F6EBAEDD0A}" destId="{49FA8161-AC3D-41C8-B4A6-B5BDD0D41AA6}" srcOrd="0" destOrd="0" parTransId="{1AB8FB18-34C4-446C-9BCD-DD476AAC4492}" sibTransId="{7510E7B9-AB7F-40AD-AFCC-4FE826DEDA60}"/>
    <dgm:cxn modelId="{5EF2CB29-AFB9-4DD6-9755-38B26596F8EE}" type="presOf" srcId="{80068029-CAD5-4C89-B9B1-02366C0027D4}" destId="{27918670-7EE9-42A9-96DA-830E8F5B2790}" srcOrd="0" destOrd="0" presId="urn:microsoft.com/office/officeart/2008/layout/BendingPictureCaptionList"/>
    <dgm:cxn modelId="{5F816F9E-CCAF-4427-98F3-1556635A2D0A}" type="presOf" srcId="{007A660B-12E9-4D1F-B72B-BC66717AB04A}" destId="{EE9BAAB4-B294-4B4B-BD3E-C65AAA659C22}" srcOrd="0" destOrd="0" presId="urn:microsoft.com/office/officeart/2008/layout/BendingPictureCaptionList"/>
    <dgm:cxn modelId="{BD14E9A7-87A3-4DE7-9661-896DB0748A46}" type="presOf" srcId="{49FA8161-AC3D-41C8-B4A6-B5BDD0D41AA6}" destId="{D46A6DC5-31BF-4DDC-B85D-C8F44A2FE435}" srcOrd="0" destOrd="0" presId="urn:microsoft.com/office/officeart/2008/layout/BendingPictureCaptionList"/>
    <dgm:cxn modelId="{DC4842B0-8964-4592-9D52-D9CDD0EEA55D}" srcId="{63516C42-8FED-4028-A0F6-07F6EBAEDD0A}" destId="{80068029-CAD5-4C89-B9B1-02366C0027D4}" srcOrd="2" destOrd="0" parTransId="{14EF4F40-B437-409A-B7AD-BFA516564A6E}" sibTransId="{B77F8827-3DF5-4321-B8F9-4182895A2E7B}"/>
    <dgm:cxn modelId="{EBFA2CC2-D240-4CDB-9D0B-AC556604E0CE}" srcId="{63516C42-8FED-4028-A0F6-07F6EBAEDD0A}" destId="{007A660B-12E9-4D1F-B72B-BC66717AB04A}" srcOrd="1" destOrd="0" parTransId="{A41224BB-D6BF-409B-BE96-FD2C2F224AEE}" sibTransId="{DD33620C-D2F4-4778-AC2C-2800771FC06D}"/>
    <dgm:cxn modelId="{104F0977-6DB9-4D26-93E5-3A556BEDFC43}" type="presParOf" srcId="{723962A1-F5EB-4962-AC6F-BB48354228FE}" destId="{E3372EE1-0B69-4C1E-B7A1-BFB6C03C3172}" srcOrd="0" destOrd="0" presId="urn:microsoft.com/office/officeart/2008/layout/BendingPictureCaptionList"/>
    <dgm:cxn modelId="{9E1ABEB8-D310-4117-A671-AE5DD96BB082}" type="presParOf" srcId="{E3372EE1-0B69-4C1E-B7A1-BFB6C03C3172}" destId="{E30B4610-66F6-46D9-BEFE-3CC3B786ED2D}" srcOrd="0" destOrd="0" presId="urn:microsoft.com/office/officeart/2008/layout/BendingPictureCaptionList"/>
    <dgm:cxn modelId="{A8FCE83D-ADB8-4C89-BFFC-671A49439BFB}" type="presParOf" srcId="{E3372EE1-0B69-4C1E-B7A1-BFB6C03C3172}" destId="{D46A6DC5-31BF-4DDC-B85D-C8F44A2FE435}" srcOrd="1" destOrd="0" presId="urn:microsoft.com/office/officeart/2008/layout/BendingPictureCaptionList"/>
    <dgm:cxn modelId="{9C19AE63-C5C1-4834-A878-163B90043440}" type="presParOf" srcId="{723962A1-F5EB-4962-AC6F-BB48354228FE}" destId="{D5DDB0E5-4D3A-44A5-BFE9-8BFEADC660F6}" srcOrd="1" destOrd="0" presId="urn:microsoft.com/office/officeart/2008/layout/BendingPictureCaptionList"/>
    <dgm:cxn modelId="{8C2A5A9A-C86A-4B7B-A445-8C726FD3C811}" type="presParOf" srcId="{723962A1-F5EB-4962-AC6F-BB48354228FE}" destId="{1BCD907C-0F70-4A5C-8B94-00D424FC0DE1}" srcOrd="2" destOrd="0" presId="urn:microsoft.com/office/officeart/2008/layout/BendingPictureCaptionList"/>
    <dgm:cxn modelId="{DBA5DC50-DEE6-4EB6-8F86-09022C6CFAC3}" type="presParOf" srcId="{1BCD907C-0F70-4A5C-8B94-00D424FC0DE1}" destId="{474B1F80-3298-4AD2-A90D-CBFA812A7829}" srcOrd="0" destOrd="0" presId="urn:microsoft.com/office/officeart/2008/layout/BendingPictureCaptionList"/>
    <dgm:cxn modelId="{69105C59-ECFA-4130-9137-6D7B0BE58C93}" type="presParOf" srcId="{1BCD907C-0F70-4A5C-8B94-00D424FC0DE1}" destId="{EE9BAAB4-B294-4B4B-BD3E-C65AAA659C22}" srcOrd="1" destOrd="0" presId="urn:microsoft.com/office/officeart/2008/layout/BendingPictureCaptionList"/>
    <dgm:cxn modelId="{D338866E-CDCF-4DE6-A39F-B98F3B2054E8}" type="presParOf" srcId="{723962A1-F5EB-4962-AC6F-BB48354228FE}" destId="{D4A87219-0D5A-4122-8DA3-A70E2DD0D862}" srcOrd="3" destOrd="0" presId="urn:microsoft.com/office/officeart/2008/layout/BendingPictureCaptionList"/>
    <dgm:cxn modelId="{A0DD6165-9E10-4C88-B690-F0FE302265AA}" type="presParOf" srcId="{723962A1-F5EB-4962-AC6F-BB48354228FE}" destId="{7284AFA9-E0BB-4380-9193-336B6B48620D}" srcOrd="4" destOrd="0" presId="urn:microsoft.com/office/officeart/2008/layout/BendingPictureCaptionList"/>
    <dgm:cxn modelId="{6B96F48E-216E-43D4-A66A-1EDF5ABC7117}" type="presParOf" srcId="{7284AFA9-E0BB-4380-9193-336B6B48620D}" destId="{BE95A207-B3D3-4396-9121-38EB343F3965}" srcOrd="0" destOrd="0" presId="urn:microsoft.com/office/officeart/2008/layout/BendingPictureCaptionList"/>
    <dgm:cxn modelId="{FC369BBD-5015-4C3B-BF74-CB56F2DD4BE2}" type="presParOf" srcId="{7284AFA9-E0BB-4380-9193-336B6B48620D}" destId="{27918670-7EE9-42A9-96DA-830E8F5B279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B4610-66F6-46D9-BEFE-3CC3B786ED2D}">
      <dsp:nvSpPr>
        <dsp:cNvPr id="0" name=""/>
        <dsp:cNvSpPr/>
      </dsp:nvSpPr>
      <dsp:spPr>
        <a:xfrm>
          <a:off x="5990165" y="914066"/>
          <a:ext cx="2722802" cy="2178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A6DC5-31BF-4DDC-B85D-C8F44A2FE435}">
      <dsp:nvSpPr>
        <dsp:cNvPr id="0" name=""/>
        <dsp:cNvSpPr/>
      </dsp:nvSpPr>
      <dsp:spPr>
        <a:xfrm>
          <a:off x="6112352" y="3095117"/>
          <a:ext cx="2423294" cy="2149253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latin typeface="Times New Roman" pitchFamily="18" charset="0"/>
              <a:cs typeface="Times New Roman" pitchFamily="18" charset="0"/>
            </a:rPr>
            <a:t>1-</a:t>
          </a:r>
          <a:r>
            <a:rPr lang="ar-SA" sz="2400" b="1" kern="1200" dirty="0">
              <a:latin typeface="Times New Roman" pitchFamily="18" charset="0"/>
              <a:cs typeface="Times New Roman" pitchFamily="18" charset="0"/>
            </a:rPr>
            <a:t> أدعو بدعاء الخروج من المنزل: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imes New Roman" pitchFamily="18" charset="0"/>
              <a:cs typeface="Times New Roman" pitchFamily="18" charset="0"/>
            </a:rPr>
            <a:t>(( بسم الله، توكلتُ على الله، ولا حولَ ولا قُوّةَ إلا بالله )).</a:t>
          </a:r>
          <a:endParaRPr lang="ar-BH" sz="2400" b="1" kern="1200" dirty="0"/>
        </a:p>
      </dsp:txBody>
      <dsp:txXfrm>
        <a:off x="6112352" y="3095117"/>
        <a:ext cx="2423294" cy="2149253"/>
      </dsp:txXfrm>
    </dsp:sp>
    <dsp:sp modelId="{474B1F80-3298-4AD2-A90D-CBFA812A7829}">
      <dsp:nvSpPr>
        <dsp:cNvPr id="0" name=""/>
        <dsp:cNvSpPr/>
      </dsp:nvSpPr>
      <dsp:spPr>
        <a:xfrm>
          <a:off x="2995082" y="914066"/>
          <a:ext cx="2722802" cy="21782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AAB4-B294-4B4B-BD3E-C65AAA659C22}">
      <dsp:nvSpPr>
        <dsp:cNvPr id="0" name=""/>
        <dsp:cNvSpPr/>
      </dsp:nvSpPr>
      <dsp:spPr>
        <a:xfrm>
          <a:off x="3117269" y="3095117"/>
          <a:ext cx="2423294" cy="2149253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/>
            <a:t>2- </a:t>
          </a:r>
          <a:r>
            <a:rPr lang="ar-SA" sz="2800" b="1" kern="1200" dirty="0"/>
            <a:t>أمشي بهدوءٍ، ولا أُزاحمُ المارَّة، ولا أجلسُ على الطريق</a:t>
          </a:r>
          <a:r>
            <a:rPr lang="ar-BH" sz="2800" b="1" kern="1200" dirty="0"/>
            <a:t>.</a:t>
          </a:r>
        </a:p>
      </dsp:txBody>
      <dsp:txXfrm>
        <a:off x="3117269" y="3095117"/>
        <a:ext cx="2423294" cy="2149253"/>
      </dsp:txXfrm>
    </dsp:sp>
    <dsp:sp modelId="{BE95A207-B3D3-4396-9121-38EB343F3965}">
      <dsp:nvSpPr>
        <dsp:cNvPr id="0" name=""/>
        <dsp:cNvSpPr/>
      </dsp:nvSpPr>
      <dsp:spPr>
        <a:xfrm>
          <a:off x="0" y="914066"/>
          <a:ext cx="2722802" cy="2178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18670-7EE9-42A9-96DA-830E8F5B2790}">
      <dsp:nvSpPr>
        <dsp:cNvPr id="0" name=""/>
        <dsp:cNvSpPr/>
      </dsp:nvSpPr>
      <dsp:spPr>
        <a:xfrm>
          <a:off x="122187" y="3095117"/>
          <a:ext cx="2423294" cy="2149253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/>
            <a:t>3- </a:t>
          </a:r>
          <a:r>
            <a:rPr lang="ar-SA" sz="2800" b="1" kern="1200" dirty="0"/>
            <a:t>أسلِّمُ على مَنْ ألقى، أو أردُّ التحية على مَنْ يُسلِّم عليَّ</a:t>
          </a:r>
          <a:r>
            <a:rPr lang="ar-BH" sz="2800" b="1" kern="1200" dirty="0"/>
            <a:t>.</a:t>
          </a:r>
        </a:p>
      </dsp:txBody>
      <dsp:txXfrm>
        <a:off x="122187" y="3095117"/>
        <a:ext cx="2423294" cy="2149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B4610-66F6-46D9-BEFE-3CC3B786ED2D}">
      <dsp:nvSpPr>
        <dsp:cNvPr id="0" name=""/>
        <dsp:cNvSpPr/>
      </dsp:nvSpPr>
      <dsp:spPr>
        <a:xfrm>
          <a:off x="6138506" y="804640"/>
          <a:ext cx="2570163" cy="2317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A6DC5-31BF-4DDC-B85D-C8F44A2FE435}">
      <dsp:nvSpPr>
        <dsp:cNvPr id="0" name=""/>
        <dsp:cNvSpPr/>
      </dsp:nvSpPr>
      <dsp:spPr>
        <a:xfrm>
          <a:off x="6104986" y="2957430"/>
          <a:ext cx="2578536" cy="2286940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800" b="1" kern="1200" dirty="0"/>
            <a:t> 4- </a:t>
          </a:r>
          <a:r>
            <a:rPr lang="ar-SA" sz="2800" b="1" kern="1200" dirty="0"/>
            <a:t>أُزيلُ الأذى عن الطريق</a:t>
          </a:r>
          <a:r>
            <a:rPr lang="ar-BH" sz="2800" b="1" kern="1200" dirty="0"/>
            <a:t>.</a:t>
          </a:r>
        </a:p>
      </dsp:txBody>
      <dsp:txXfrm>
        <a:off x="6104986" y="2957430"/>
        <a:ext cx="2578536" cy="2286940"/>
      </dsp:txXfrm>
    </dsp:sp>
    <dsp:sp modelId="{474B1F80-3298-4AD2-A90D-CBFA812A7829}">
      <dsp:nvSpPr>
        <dsp:cNvPr id="0" name=""/>
        <dsp:cNvSpPr/>
      </dsp:nvSpPr>
      <dsp:spPr>
        <a:xfrm>
          <a:off x="3049955" y="804640"/>
          <a:ext cx="2693237" cy="23177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BAAB4-B294-4B4B-BD3E-C65AAA659C22}">
      <dsp:nvSpPr>
        <dsp:cNvPr id="0" name=""/>
        <dsp:cNvSpPr/>
      </dsp:nvSpPr>
      <dsp:spPr>
        <a:xfrm>
          <a:off x="3077973" y="2957430"/>
          <a:ext cx="2578536" cy="2286940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/>
            <a:t>5- </a:t>
          </a:r>
          <a:r>
            <a:rPr lang="ar-SA" sz="2800" b="1" kern="1200" dirty="0"/>
            <a:t>أُساعدُ الضَّرير والشيخ الكبير</a:t>
          </a:r>
          <a:r>
            <a:rPr lang="ar-BH" sz="2800" b="1" kern="1200" dirty="0"/>
            <a:t>.</a:t>
          </a:r>
        </a:p>
      </dsp:txBody>
      <dsp:txXfrm>
        <a:off x="3077973" y="2957430"/>
        <a:ext cx="2578536" cy="2286940"/>
      </dsp:txXfrm>
    </dsp:sp>
    <dsp:sp modelId="{BE95A207-B3D3-4396-9121-38EB343F3965}">
      <dsp:nvSpPr>
        <dsp:cNvPr id="0" name=""/>
        <dsp:cNvSpPr/>
      </dsp:nvSpPr>
      <dsp:spPr>
        <a:xfrm>
          <a:off x="73759" y="804640"/>
          <a:ext cx="2642420" cy="2317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18670-7EE9-42A9-96DA-830E8F5B2790}">
      <dsp:nvSpPr>
        <dsp:cNvPr id="0" name=""/>
        <dsp:cNvSpPr/>
      </dsp:nvSpPr>
      <dsp:spPr>
        <a:xfrm>
          <a:off x="76368" y="2957430"/>
          <a:ext cx="2578536" cy="2286940"/>
        </a:xfrm>
        <a:prstGeom prst="wedgeRectCallout">
          <a:avLst>
            <a:gd name="adj1" fmla="val -20250"/>
            <a:gd name="adj2" fmla="val -60700"/>
          </a:avLst>
        </a:prstGeom>
        <a:solidFill>
          <a:srgbClr val="E1F4FF"/>
        </a:solidFill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/>
            <a:t> 6- </a:t>
          </a:r>
          <a:r>
            <a:rPr lang="ar-SA" sz="2800" b="1" kern="1200" dirty="0"/>
            <a:t>أقطعُ الشارعَ من المكان المخصَّص للمشاة</a:t>
          </a:r>
          <a:r>
            <a:rPr lang="ar-BH" sz="2800" b="1" kern="1200" dirty="0"/>
            <a:t>.</a:t>
          </a:r>
        </a:p>
      </dsp:txBody>
      <dsp:txXfrm>
        <a:off x="76368" y="2957430"/>
        <a:ext cx="2578536" cy="2286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4980" y="3941745"/>
            <a:ext cx="358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BH" sz="2400" b="1" dirty="0"/>
              <a:t>التربية الإسلامية</a:t>
            </a:r>
            <a:br>
              <a:rPr lang="ar-SA" sz="2400" b="1" dirty="0"/>
            </a:br>
            <a:r>
              <a:rPr lang="ar-SA" sz="2400" b="1" dirty="0"/>
              <a:t>الحلقة الأولى/ الصف</a:t>
            </a:r>
            <a:r>
              <a:rPr lang="ar-BH" sz="2400" b="1" dirty="0"/>
              <a:t> الثالث</a:t>
            </a:r>
            <a:r>
              <a:rPr lang="ar-SA" sz="2400" b="1" dirty="0"/>
              <a:t> </a:t>
            </a:r>
            <a:endParaRPr lang="ar-BH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744007" y="2503406"/>
            <a:ext cx="35894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>
                <a:solidFill>
                  <a:srgbClr val="C00000"/>
                </a:solidFill>
              </a:rPr>
              <a:t>آداب الطريق</a:t>
            </a:r>
            <a:endParaRPr lang="ar-BH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2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483768" y="664088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5691" y="3445765"/>
            <a:ext cx="8128599" cy="2265982"/>
            <a:chOff x="1064550" y="2983854"/>
            <a:chExt cx="7518954" cy="1525122"/>
          </a:xfrm>
        </p:grpSpPr>
        <p:sp>
          <p:nvSpPr>
            <p:cNvPr id="3" name="Frame 2"/>
            <p:cNvSpPr/>
            <p:nvPr/>
          </p:nvSpPr>
          <p:spPr>
            <a:xfrm>
              <a:off x="1064550" y="2983854"/>
              <a:ext cx="7518954" cy="1525122"/>
            </a:xfrm>
            <a:prstGeom prst="frame">
              <a:avLst>
                <a:gd name="adj1" fmla="val 17940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1516" y="3434396"/>
              <a:ext cx="7045019" cy="6240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ar-SA" sz="3200" b="1" dirty="0"/>
                <a:t>آداب الطريق التي يجب الإلتزام بها في الحياة اليومية.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5616" y="6435394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379146"/>
              </p:ext>
            </p:extLst>
          </p:nvPr>
        </p:nvGraphicFramePr>
        <p:xfrm>
          <a:off x="215516" y="806814"/>
          <a:ext cx="8712968" cy="524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72657" y="415860"/>
            <a:ext cx="3118228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آدابُ الطَّريق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1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B4610-66F6-46D9-BEFE-3CC3B786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30B4610-66F6-46D9-BEFE-3CC3B786E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A6DC5-31BF-4DDC-B85D-C8F44A2F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46A6DC5-31BF-4DDC-B85D-C8F44A2FE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B1F80-3298-4AD2-A90D-CBFA812A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74B1F80-3298-4AD2-A90D-CBFA812A7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BAAB4-B294-4B4B-BD3E-C65AAA65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9BAAB4-B294-4B4B-BD3E-C65AAA659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5A207-B3D3-4396-9121-38EB343F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E95A207-B3D3-4396-9121-38EB343F3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18670-7EE9-42A9-96DA-830E8F5B2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7918670-7EE9-42A9-96DA-830E8F5B2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5616" y="6435394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5293035"/>
              </p:ext>
            </p:extLst>
          </p:nvPr>
        </p:nvGraphicFramePr>
        <p:xfrm>
          <a:off x="285326" y="806814"/>
          <a:ext cx="8712968" cy="524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72657" y="415860"/>
            <a:ext cx="3118228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آدابُ الطَّريق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16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B4610-66F6-46D9-BEFE-3CC3B786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30B4610-66F6-46D9-BEFE-3CC3B786E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A6DC5-31BF-4DDC-B85D-C8F44A2F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46A6DC5-31BF-4DDC-B85D-C8F44A2FE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B1F80-3298-4AD2-A90D-CBFA812A7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74B1F80-3298-4AD2-A90D-CBFA812A7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BAAB4-B294-4B4B-BD3E-C65AAA65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9BAAB4-B294-4B4B-BD3E-C65AAA659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5A207-B3D3-4396-9121-38EB343F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E95A207-B3D3-4396-9121-38EB343F3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18670-7EE9-42A9-96DA-830E8F5B2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27918670-7EE9-42A9-96DA-830E8F5B2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9614"/>
            <a:ext cx="80648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1: أضع علامة (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) أمام ال</a:t>
            </a:r>
            <a:r>
              <a:rPr lang="ar-S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سُّلوك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الصحيح</a:t>
            </a:r>
            <a:r>
              <a:rPr lang="ar-S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،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وعلامة 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) أمام ال</a:t>
            </a:r>
            <a:r>
              <a:rPr lang="ar-S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سُّلوك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غير الصحيح</a:t>
            </a:r>
            <a:r>
              <a:rPr lang="ar-S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فيما يأتي: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376" y="2316503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56376" y="3304359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56376" y="4293095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40352" y="219731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6376" y="5281831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2269537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/>
              <a:t>أ</a:t>
            </a:r>
            <a:r>
              <a:rPr lang="ar-SA" sz="4000" b="1" dirty="0"/>
              <a:t>مشي في الطريق بهدوءٍ ووقار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329717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/>
              <a:t>أ</a:t>
            </a:r>
            <a:r>
              <a:rPr lang="ar-SA" sz="4000" b="1" dirty="0"/>
              <a:t>زاحم المارة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23328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/>
              <a:t>أ</a:t>
            </a:r>
            <a:r>
              <a:rPr lang="ar-SA" sz="4000" b="1" dirty="0"/>
              <a:t>زيل الأذى عن الطريق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524139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/>
              <a:t>أ</a:t>
            </a:r>
            <a:r>
              <a:rPr lang="ar-SA" sz="4000" b="1" dirty="0"/>
              <a:t>سلِّم على من أعرفُهُ فقط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52" y="417943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314096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508518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62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63888" y="4801382"/>
            <a:ext cx="2448272" cy="1164670"/>
          </a:xfrm>
          <a:prstGeom prst="ellipse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65820" y="538956"/>
            <a:ext cx="6286500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32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ar-BH" dirty="0"/>
              <a:t> </a:t>
            </a:r>
            <a:r>
              <a:rPr lang="ar-SA" dirty="0"/>
              <a:t>اختار</a:t>
            </a:r>
            <a:r>
              <a:rPr lang="ar-BH" dirty="0"/>
              <a:t> الإجابة الصحيحة</a:t>
            </a:r>
            <a:r>
              <a:rPr lang="ar-SA" dirty="0"/>
              <a:t> فيما يأتي</a:t>
            </a:r>
            <a:r>
              <a:rPr lang="ar-BH" dirty="0"/>
              <a:t>: 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18638" y="1628800"/>
            <a:ext cx="835183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 b="1" dirty="0">
                <a:latin typeface="Calibri" pitchFamily="34" charset="0"/>
              </a:rPr>
              <a:t>حين أرى أعمى يعبرُ الشارعَ: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289375" y="2820723"/>
            <a:ext cx="2506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 dirty="0">
                <a:latin typeface="Calibri" pitchFamily="34" charset="0"/>
              </a:rPr>
              <a:t>أتركه وأمشي عنه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755576" y="2814373"/>
            <a:ext cx="2101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 dirty="0">
                <a:latin typeface="Calibri" pitchFamily="34" charset="0"/>
              </a:rPr>
              <a:t>أشرحُ له كيف يعبرُ الطريق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329763" y="4095063"/>
            <a:ext cx="8194675" cy="585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 b="1">
                <a:latin typeface="Calibri" pitchFamily="34" charset="0"/>
              </a:rPr>
              <a:t>إذا أردتُ </a:t>
            </a:r>
            <a:r>
              <a:rPr lang="ar-SA" sz="3200" b="1" dirty="0">
                <a:latin typeface="Calibri" pitchFamily="34" charset="0"/>
              </a:rPr>
              <a:t>أن أقطع الشارعَ فإنِّي: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804249" y="5011945"/>
            <a:ext cx="1440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ألتفتُ إلى اليمين فقط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3563888" y="5001961"/>
            <a:ext cx="24482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ألتفتُ إلى اليمين واليسار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331640" y="4967647"/>
            <a:ext cx="15841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>
                <a:latin typeface="Calibri" pitchFamily="34" charset="0"/>
              </a:rPr>
              <a:t>ألتفتُ </a:t>
            </a:r>
            <a:r>
              <a:rPr lang="ar-SA" sz="2800" b="1" dirty="0">
                <a:latin typeface="Calibri" pitchFamily="34" charset="0"/>
              </a:rPr>
              <a:t>إلى اليسار فقط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156177" y="2558784"/>
            <a:ext cx="2569358" cy="1086239"/>
          </a:xfrm>
          <a:prstGeom prst="ellipse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145843" y="2855648"/>
            <a:ext cx="257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أُساعدهُ في العبور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22" name="Straight Connector 2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642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291" grpId="0" animBg="1"/>
      <p:bldP spid="12292" grpId="0"/>
      <p:bldP spid="12294" grpId="0"/>
      <p:bldP spid="12296" grpId="0" animBg="1"/>
      <p:bldP spid="12297" grpId="0"/>
      <p:bldP spid="12298" grpId="0"/>
      <p:bldP spid="12299" grpId="0"/>
      <p:bldP spid="2" grpId="0" animBg="1"/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2733</TotalTime>
  <Words>218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Arabic Typesetting</vt:lpstr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Fadheela Abbas Abbas Telaq</cp:lastModifiedBy>
  <cp:revision>426</cp:revision>
  <dcterms:created xsi:type="dcterms:W3CDTF">2012-06-23T13:34:36Z</dcterms:created>
  <dcterms:modified xsi:type="dcterms:W3CDTF">2020-03-24T07:01:28Z</dcterms:modified>
</cp:coreProperties>
</file>