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37" r:id="rId1"/>
  </p:sldMasterIdLst>
  <p:notesMasterIdLst>
    <p:notesMasterId r:id="rId9"/>
  </p:notesMasterIdLst>
  <p:handoutMasterIdLst>
    <p:handoutMasterId r:id="rId10"/>
  </p:handoutMasterIdLst>
  <p:sldIdLst>
    <p:sldId id="333" r:id="rId2"/>
    <p:sldId id="334" r:id="rId3"/>
    <p:sldId id="335" r:id="rId4"/>
    <p:sldId id="336" r:id="rId5"/>
    <p:sldId id="332" r:id="rId6"/>
    <p:sldId id="331" r:id="rId7"/>
    <p:sldId id="328" r:id="rId8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CC"/>
    <a:srgbClr val="BCEEBC"/>
    <a:srgbClr val="FFFF99"/>
    <a:srgbClr val="9FE6FF"/>
    <a:srgbClr val="B9EDFF"/>
    <a:srgbClr val="D4F4D4"/>
    <a:srgbClr val="FFFFFF"/>
    <a:srgbClr val="E1F4FF"/>
    <a:srgbClr val="E4F8E4"/>
    <a:srgbClr val="FDB5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1912" autoAdjust="0"/>
    <p:restoredTop sz="94660"/>
  </p:normalViewPr>
  <p:slideViewPr>
    <p:cSldViewPr>
      <p:cViewPr>
        <p:scale>
          <a:sx n="66" d="100"/>
          <a:sy n="66" d="100"/>
        </p:scale>
        <p:origin x="86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516C42-8FED-4028-A0F6-07F6EBAEDD0A}" type="doc">
      <dgm:prSet loTypeId="urn:microsoft.com/office/officeart/2008/layout/BendingPictureCaptionList" loCatId="picture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pPr rtl="1"/>
          <a:endParaRPr lang="ar-BH"/>
        </a:p>
      </dgm:t>
    </dgm:pt>
    <dgm:pt modelId="{49FA8161-AC3D-41C8-B4A6-B5BDD0D41AA6}">
      <dgm:prSet phldrT="[Text]" custT="1"/>
      <dgm:spPr>
        <a:solidFill>
          <a:srgbClr val="E1F4FF"/>
        </a:solidFill>
      </dgm:spPr>
      <dgm:t>
        <a:bodyPr/>
        <a:lstStyle/>
        <a:p>
          <a:pPr rtl="1"/>
          <a:r>
            <a:rPr lang="ar-BH" sz="2400" b="1" dirty="0">
              <a:latin typeface="Times New Roman" pitchFamily="18" charset="0"/>
              <a:cs typeface="Times New Roman" pitchFamily="18" charset="0"/>
            </a:rPr>
            <a:t>1-</a:t>
          </a:r>
          <a:r>
            <a:rPr lang="ar-SA" sz="2400" b="1" dirty="0">
              <a:latin typeface="Times New Roman" pitchFamily="18" charset="0"/>
              <a:cs typeface="Times New Roman" pitchFamily="18" charset="0"/>
            </a:rPr>
            <a:t> أدعو بدعاء الخروج من المنزل:</a:t>
          </a:r>
        </a:p>
        <a:p>
          <a:r>
            <a:rPr lang="ar-SA" sz="2400" b="1" dirty="0">
              <a:latin typeface="Times New Roman" pitchFamily="18" charset="0"/>
              <a:cs typeface="Times New Roman" pitchFamily="18" charset="0"/>
            </a:rPr>
            <a:t>(( بسم الله، توكلتُ على الله، ولا حولَ ولا قُوّةَ إلا بالله )).</a:t>
          </a:r>
          <a:endParaRPr lang="ar-BH" sz="2400" b="1" dirty="0"/>
        </a:p>
      </dgm:t>
    </dgm:pt>
    <dgm:pt modelId="{1AB8FB18-34C4-446C-9BCD-DD476AAC4492}" type="parTrans" cxnId="{72F53522-23C4-4E9E-A29C-27142A4D1408}">
      <dgm:prSet/>
      <dgm:spPr/>
      <dgm:t>
        <a:bodyPr/>
        <a:lstStyle/>
        <a:p>
          <a:pPr rtl="1"/>
          <a:endParaRPr lang="ar-BH" sz="2800" b="1"/>
        </a:p>
      </dgm:t>
    </dgm:pt>
    <dgm:pt modelId="{7510E7B9-AB7F-40AD-AFCC-4FE826DEDA60}" type="sibTrans" cxnId="{72F53522-23C4-4E9E-A29C-27142A4D1408}">
      <dgm:prSet/>
      <dgm:spPr/>
      <dgm:t>
        <a:bodyPr/>
        <a:lstStyle/>
        <a:p>
          <a:pPr rtl="1"/>
          <a:endParaRPr lang="ar-BH" sz="2800" b="1"/>
        </a:p>
      </dgm:t>
    </dgm:pt>
    <dgm:pt modelId="{80068029-CAD5-4C89-B9B1-02366C0027D4}">
      <dgm:prSet phldrT="[Text]" custT="1"/>
      <dgm:spPr>
        <a:solidFill>
          <a:srgbClr val="E1F4FF"/>
        </a:solidFill>
      </dgm:spPr>
      <dgm:t>
        <a:bodyPr/>
        <a:lstStyle/>
        <a:p>
          <a:pPr rtl="1"/>
          <a:r>
            <a:rPr lang="ar-BH" sz="2800" b="1" dirty="0"/>
            <a:t>3- </a:t>
          </a:r>
          <a:r>
            <a:rPr lang="ar-SA" sz="2800" b="1" dirty="0"/>
            <a:t>أسلِّمُ على مَنْ ألقى، أو أردُّ التحية على مَنْ يُسلِّم عليَّ</a:t>
          </a:r>
          <a:r>
            <a:rPr lang="ar-BH" sz="2800" b="1" dirty="0"/>
            <a:t>.</a:t>
          </a:r>
        </a:p>
      </dgm:t>
    </dgm:pt>
    <dgm:pt modelId="{14EF4F40-B437-409A-B7AD-BFA516564A6E}" type="parTrans" cxnId="{DC4842B0-8964-4592-9D52-D9CDD0EEA55D}">
      <dgm:prSet/>
      <dgm:spPr/>
      <dgm:t>
        <a:bodyPr/>
        <a:lstStyle/>
        <a:p>
          <a:pPr rtl="1"/>
          <a:endParaRPr lang="ar-BH" sz="2800" b="1"/>
        </a:p>
      </dgm:t>
    </dgm:pt>
    <dgm:pt modelId="{B77F8827-3DF5-4321-B8F9-4182895A2E7B}" type="sibTrans" cxnId="{DC4842B0-8964-4592-9D52-D9CDD0EEA55D}">
      <dgm:prSet/>
      <dgm:spPr/>
      <dgm:t>
        <a:bodyPr/>
        <a:lstStyle/>
        <a:p>
          <a:pPr rtl="1"/>
          <a:endParaRPr lang="ar-BH" sz="2800" b="1"/>
        </a:p>
      </dgm:t>
    </dgm:pt>
    <dgm:pt modelId="{007A660B-12E9-4D1F-B72B-BC66717AB04A}">
      <dgm:prSet custT="1"/>
      <dgm:spPr>
        <a:solidFill>
          <a:srgbClr val="E1F4FF"/>
        </a:solidFill>
      </dgm:spPr>
      <dgm:t>
        <a:bodyPr/>
        <a:lstStyle/>
        <a:p>
          <a:pPr rtl="1"/>
          <a:r>
            <a:rPr lang="ar-BH" sz="2800" b="1" dirty="0"/>
            <a:t>2- </a:t>
          </a:r>
          <a:r>
            <a:rPr lang="ar-SA" sz="2800" b="1" dirty="0"/>
            <a:t>أمشي بهدوءٍ، ولا أُزاحمُ المارَّة، ولا أجلسُ على الطريق</a:t>
          </a:r>
          <a:r>
            <a:rPr lang="ar-BH" sz="2800" b="1" dirty="0"/>
            <a:t>.</a:t>
          </a:r>
        </a:p>
      </dgm:t>
    </dgm:pt>
    <dgm:pt modelId="{A41224BB-D6BF-409B-BE96-FD2C2F224AEE}" type="parTrans" cxnId="{EBFA2CC2-D240-4CDB-9D0B-AC556604E0CE}">
      <dgm:prSet/>
      <dgm:spPr/>
      <dgm:t>
        <a:bodyPr/>
        <a:lstStyle/>
        <a:p>
          <a:pPr rtl="1"/>
          <a:endParaRPr lang="ar-BH" sz="2800" b="1"/>
        </a:p>
      </dgm:t>
    </dgm:pt>
    <dgm:pt modelId="{DD33620C-D2F4-4778-AC2C-2800771FC06D}" type="sibTrans" cxnId="{EBFA2CC2-D240-4CDB-9D0B-AC556604E0CE}">
      <dgm:prSet/>
      <dgm:spPr/>
      <dgm:t>
        <a:bodyPr/>
        <a:lstStyle/>
        <a:p>
          <a:pPr rtl="1"/>
          <a:endParaRPr lang="ar-BH" sz="2800" b="1"/>
        </a:p>
      </dgm:t>
    </dgm:pt>
    <dgm:pt modelId="{723962A1-F5EB-4962-AC6F-BB48354228FE}" type="pres">
      <dgm:prSet presAssocID="{63516C42-8FED-4028-A0F6-07F6EBAEDD0A}" presName="Name0" presStyleCnt="0">
        <dgm:presLayoutVars>
          <dgm:dir val="rev"/>
          <dgm:resizeHandles val="exact"/>
        </dgm:presLayoutVars>
      </dgm:prSet>
      <dgm:spPr/>
    </dgm:pt>
    <dgm:pt modelId="{E3372EE1-0B69-4C1E-B7A1-BFB6C03C3172}" type="pres">
      <dgm:prSet presAssocID="{49FA8161-AC3D-41C8-B4A6-B5BDD0D41AA6}" presName="composite" presStyleCnt="0"/>
      <dgm:spPr/>
    </dgm:pt>
    <dgm:pt modelId="{E30B4610-66F6-46D9-BEFE-3CC3B786ED2D}" type="pres">
      <dgm:prSet presAssocID="{49FA8161-AC3D-41C8-B4A6-B5BDD0D41AA6}" presName="rect1" presStyleLbl="bg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</dgm:pt>
    <dgm:pt modelId="{D46A6DC5-31BF-4DDC-B85D-C8F44A2FE435}" type="pres">
      <dgm:prSet presAssocID="{49FA8161-AC3D-41C8-B4A6-B5BDD0D41AA6}" presName="wedgeRectCallout1" presStyleLbl="node1" presStyleIdx="0" presStyleCnt="3" custScaleY="281912" custLinFactY="27900" custLinFactNeighborX="2795" custLinFactNeighborY="100000">
        <dgm:presLayoutVars>
          <dgm:bulletEnabled val="1"/>
        </dgm:presLayoutVars>
      </dgm:prSet>
      <dgm:spPr/>
    </dgm:pt>
    <dgm:pt modelId="{D5DDB0E5-4D3A-44A5-BFE9-8BFEADC660F6}" type="pres">
      <dgm:prSet presAssocID="{7510E7B9-AB7F-40AD-AFCC-4FE826DEDA60}" presName="sibTrans" presStyleCnt="0"/>
      <dgm:spPr/>
    </dgm:pt>
    <dgm:pt modelId="{1BCD907C-0F70-4A5C-8B94-00D424FC0DE1}" type="pres">
      <dgm:prSet presAssocID="{007A660B-12E9-4D1F-B72B-BC66717AB04A}" presName="composite" presStyleCnt="0"/>
      <dgm:spPr/>
    </dgm:pt>
    <dgm:pt modelId="{474B1F80-3298-4AD2-A90D-CBFA812A7829}" type="pres">
      <dgm:prSet presAssocID="{007A660B-12E9-4D1F-B72B-BC66717AB04A}" presName="rect1" presStyleLbl="b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</dgm:spPr>
    </dgm:pt>
    <dgm:pt modelId="{EE9BAAB4-B294-4B4B-BD3E-C65AAA659C22}" type="pres">
      <dgm:prSet presAssocID="{007A660B-12E9-4D1F-B72B-BC66717AB04A}" presName="wedgeRectCallout1" presStyleLbl="node1" presStyleIdx="1" presStyleCnt="3" custScaleY="281912" custLinFactY="27900" custLinFactNeighborX="2795" custLinFactNeighborY="100000">
        <dgm:presLayoutVars>
          <dgm:bulletEnabled val="1"/>
        </dgm:presLayoutVars>
      </dgm:prSet>
      <dgm:spPr/>
    </dgm:pt>
    <dgm:pt modelId="{D4A87219-0D5A-4122-8DA3-A70E2DD0D862}" type="pres">
      <dgm:prSet presAssocID="{DD33620C-D2F4-4778-AC2C-2800771FC06D}" presName="sibTrans" presStyleCnt="0"/>
      <dgm:spPr/>
    </dgm:pt>
    <dgm:pt modelId="{7284AFA9-E0BB-4380-9193-336B6B48620D}" type="pres">
      <dgm:prSet presAssocID="{80068029-CAD5-4C89-B9B1-02366C0027D4}" presName="composite" presStyleCnt="0"/>
      <dgm:spPr/>
    </dgm:pt>
    <dgm:pt modelId="{BE95A207-B3D3-4396-9121-38EB343F3965}" type="pres">
      <dgm:prSet presAssocID="{80068029-CAD5-4C89-B9B1-02366C0027D4}" presName="rect1" presStyleLbl="b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</dgm:spPr>
    </dgm:pt>
    <dgm:pt modelId="{27918670-7EE9-42A9-96DA-830E8F5B2790}" type="pres">
      <dgm:prSet presAssocID="{80068029-CAD5-4C89-B9B1-02366C0027D4}" presName="wedgeRectCallout1" presStyleLbl="node1" presStyleIdx="2" presStyleCnt="3" custScaleY="281912" custLinFactY="27900" custLinFactNeighborX="2795" custLinFactNeighborY="100000">
        <dgm:presLayoutVars>
          <dgm:bulletEnabled val="1"/>
        </dgm:presLayoutVars>
      </dgm:prSet>
      <dgm:spPr/>
    </dgm:pt>
  </dgm:ptLst>
  <dgm:cxnLst>
    <dgm:cxn modelId="{88B64E0B-684F-4244-B6B4-35CD4B87ED94}" type="presOf" srcId="{63516C42-8FED-4028-A0F6-07F6EBAEDD0A}" destId="{723962A1-F5EB-4962-AC6F-BB48354228FE}" srcOrd="0" destOrd="0" presId="urn:microsoft.com/office/officeart/2008/layout/BendingPictureCaptionList"/>
    <dgm:cxn modelId="{72F53522-23C4-4E9E-A29C-27142A4D1408}" srcId="{63516C42-8FED-4028-A0F6-07F6EBAEDD0A}" destId="{49FA8161-AC3D-41C8-B4A6-B5BDD0D41AA6}" srcOrd="0" destOrd="0" parTransId="{1AB8FB18-34C4-446C-9BCD-DD476AAC4492}" sibTransId="{7510E7B9-AB7F-40AD-AFCC-4FE826DEDA60}"/>
    <dgm:cxn modelId="{5EF2CB29-AFB9-4DD6-9755-38B26596F8EE}" type="presOf" srcId="{80068029-CAD5-4C89-B9B1-02366C0027D4}" destId="{27918670-7EE9-42A9-96DA-830E8F5B2790}" srcOrd="0" destOrd="0" presId="urn:microsoft.com/office/officeart/2008/layout/BendingPictureCaptionList"/>
    <dgm:cxn modelId="{5F816F9E-CCAF-4427-98F3-1556635A2D0A}" type="presOf" srcId="{007A660B-12E9-4D1F-B72B-BC66717AB04A}" destId="{EE9BAAB4-B294-4B4B-BD3E-C65AAA659C22}" srcOrd="0" destOrd="0" presId="urn:microsoft.com/office/officeart/2008/layout/BendingPictureCaptionList"/>
    <dgm:cxn modelId="{BD14E9A7-87A3-4DE7-9661-896DB0748A46}" type="presOf" srcId="{49FA8161-AC3D-41C8-B4A6-B5BDD0D41AA6}" destId="{D46A6DC5-31BF-4DDC-B85D-C8F44A2FE435}" srcOrd="0" destOrd="0" presId="urn:microsoft.com/office/officeart/2008/layout/BendingPictureCaptionList"/>
    <dgm:cxn modelId="{DC4842B0-8964-4592-9D52-D9CDD0EEA55D}" srcId="{63516C42-8FED-4028-A0F6-07F6EBAEDD0A}" destId="{80068029-CAD5-4C89-B9B1-02366C0027D4}" srcOrd="2" destOrd="0" parTransId="{14EF4F40-B437-409A-B7AD-BFA516564A6E}" sibTransId="{B77F8827-3DF5-4321-B8F9-4182895A2E7B}"/>
    <dgm:cxn modelId="{EBFA2CC2-D240-4CDB-9D0B-AC556604E0CE}" srcId="{63516C42-8FED-4028-A0F6-07F6EBAEDD0A}" destId="{007A660B-12E9-4D1F-B72B-BC66717AB04A}" srcOrd="1" destOrd="0" parTransId="{A41224BB-D6BF-409B-BE96-FD2C2F224AEE}" sibTransId="{DD33620C-D2F4-4778-AC2C-2800771FC06D}"/>
    <dgm:cxn modelId="{104F0977-6DB9-4D26-93E5-3A556BEDFC43}" type="presParOf" srcId="{723962A1-F5EB-4962-AC6F-BB48354228FE}" destId="{E3372EE1-0B69-4C1E-B7A1-BFB6C03C3172}" srcOrd="0" destOrd="0" presId="urn:microsoft.com/office/officeart/2008/layout/BendingPictureCaptionList"/>
    <dgm:cxn modelId="{9E1ABEB8-D310-4117-A671-AE5DD96BB082}" type="presParOf" srcId="{E3372EE1-0B69-4C1E-B7A1-BFB6C03C3172}" destId="{E30B4610-66F6-46D9-BEFE-3CC3B786ED2D}" srcOrd="0" destOrd="0" presId="urn:microsoft.com/office/officeart/2008/layout/BendingPictureCaptionList"/>
    <dgm:cxn modelId="{A8FCE83D-ADB8-4C89-BFFC-671A49439BFB}" type="presParOf" srcId="{E3372EE1-0B69-4C1E-B7A1-BFB6C03C3172}" destId="{D46A6DC5-31BF-4DDC-B85D-C8F44A2FE435}" srcOrd="1" destOrd="0" presId="urn:microsoft.com/office/officeart/2008/layout/BendingPictureCaptionList"/>
    <dgm:cxn modelId="{9C19AE63-C5C1-4834-A878-163B90043440}" type="presParOf" srcId="{723962A1-F5EB-4962-AC6F-BB48354228FE}" destId="{D5DDB0E5-4D3A-44A5-BFE9-8BFEADC660F6}" srcOrd="1" destOrd="0" presId="urn:microsoft.com/office/officeart/2008/layout/BendingPictureCaptionList"/>
    <dgm:cxn modelId="{8C2A5A9A-C86A-4B7B-A445-8C726FD3C811}" type="presParOf" srcId="{723962A1-F5EB-4962-AC6F-BB48354228FE}" destId="{1BCD907C-0F70-4A5C-8B94-00D424FC0DE1}" srcOrd="2" destOrd="0" presId="urn:microsoft.com/office/officeart/2008/layout/BendingPictureCaptionList"/>
    <dgm:cxn modelId="{DBA5DC50-DEE6-4EB6-8F86-09022C6CFAC3}" type="presParOf" srcId="{1BCD907C-0F70-4A5C-8B94-00D424FC0DE1}" destId="{474B1F80-3298-4AD2-A90D-CBFA812A7829}" srcOrd="0" destOrd="0" presId="urn:microsoft.com/office/officeart/2008/layout/BendingPictureCaptionList"/>
    <dgm:cxn modelId="{69105C59-ECFA-4130-9137-6D7B0BE58C93}" type="presParOf" srcId="{1BCD907C-0F70-4A5C-8B94-00D424FC0DE1}" destId="{EE9BAAB4-B294-4B4B-BD3E-C65AAA659C22}" srcOrd="1" destOrd="0" presId="urn:microsoft.com/office/officeart/2008/layout/BendingPictureCaptionList"/>
    <dgm:cxn modelId="{D338866E-CDCF-4DE6-A39F-B98F3B2054E8}" type="presParOf" srcId="{723962A1-F5EB-4962-AC6F-BB48354228FE}" destId="{D4A87219-0D5A-4122-8DA3-A70E2DD0D862}" srcOrd="3" destOrd="0" presId="urn:microsoft.com/office/officeart/2008/layout/BendingPictureCaptionList"/>
    <dgm:cxn modelId="{A0DD6165-9E10-4C88-B690-F0FE302265AA}" type="presParOf" srcId="{723962A1-F5EB-4962-AC6F-BB48354228FE}" destId="{7284AFA9-E0BB-4380-9193-336B6B48620D}" srcOrd="4" destOrd="0" presId="urn:microsoft.com/office/officeart/2008/layout/BendingPictureCaptionList"/>
    <dgm:cxn modelId="{6B96F48E-216E-43D4-A66A-1EDF5ABC7117}" type="presParOf" srcId="{7284AFA9-E0BB-4380-9193-336B6B48620D}" destId="{BE95A207-B3D3-4396-9121-38EB343F3965}" srcOrd="0" destOrd="0" presId="urn:microsoft.com/office/officeart/2008/layout/BendingPictureCaptionList"/>
    <dgm:cxn modelId="{FC369BBD-5015-4C3B-BF74-CB56F2DD4BE2}" type="presParOf" srcId="{7284AFA9-E0BB-4380-9193-336B6B48620D}" destId="{27918670-7EE9-42A9-96DA-830E8F5B2790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3516C42-8FED-4028-A0F6-07F6EBAEDD0A}" type="doc">
      <dgm:prSet loTypeId="urn:microsoft.com/office/officeart/2008/layout/BendingPictureCaptionList" loCatId="picture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pPr rtl="1"/>
          <a:endParaRPr lang="ar-BH"/>
        </a:p>
      </dgm:t>
    </dgm:pt>
    <dgm:pt modelId="{49FA8161-AC3D-41C8-B4A6-B5BDD0D41AA6}">
      <dgm:prSet phldrT="[Text]" custT="1"/>
      <dgm:spPr>
        <a:solidFill>
          <a:srgbClr val="E1F4FF"/>
        </a:solidFill>
      </dgm:spPr>
      <dgm:t>
        <a:bodyPr/>
        <a:lstStyle/>
        <a:p>
          <a:pPr marL="0" marR="0" lvl="0" indent="0" defTabSz="914400" rtl="1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800" b="1" dirty="0"/>
            <a:t> 4- </a:t>
          </a:r>
          <a:r>
            <a:rPr lang="ar-SA" sz="2800" b="1" dirty="0"/>
            <a:t>أُزيلُ الأذى عن الطريق</a:t>
          </a:r>
          <a:r>
            <a:rPr lang="ar-BH" sz="2800" b="1" dirty="0"/>
            <a:t>.</a:t>
          </a:r>
        </a:p>
      </dgm:t>
    </dgm:pt>
    <dgm:pt modelId="{1AB8FB18-34C4-446C-9BCD-DD476AAC4492}" type="parTrans" cxnId="{72F53522-23C4-4E9E-A29C-27142A4D1408}">
      <dgm:prSet/>
      <dgm:spPr/>
      <dgm:t>
        <a:bodyPr/>
        <a:lstStyle/>
        <a:p>
          <a:pPr rtl="1"/>
          <a:endParaRPr lang="ar-BH" sz="2800" b="1"/>
        </a:p>
      </dgm:t>
    </dgm:pt>
    <dgm:pt modelId="{7510E7B9-AB7F-40AD-AFCC-4FE826DEDA60}" type="sibTrans" cxnId="{72F53522-23C4-4E9E-A29C-27142A4D1408}">
      <dgm:prSet/>
      <dgm:spPr/>
      <dgm:t>
        <a:bodyPr/>
        <a:lstStyle/>
        <a:p>
          <a:pPr rtl="1"/>
          <a:endParaRPr lang="ar-BH" sz="2800" b="1"/>
        </a:p>
      </dgm:t>
    </dgm:pt>
    <dgm:pt modelId="{80068029-CAD5-4C89-B9B1-02366C0027D4}">
      <dgm:prSet phldrT="[Text]" custT="1"/>
      <dgm:spPr>
        <a:solidFill>
          <a:srgbClr val="E1F4FF"/>
        </a:solidFill>
      </dgm:spPr>
      <dgm:t>
        <a:bodyPr/>
        <a:lstStyle/>
        <a:p>
          <a:pPr rtl="1"/>
          <a:r>
            <a:rPr lang="ar-BH" sz="2800" b="1" dirty="0"/>
            <a:t> 6- </a:t>
          </a:r>
          <a:r>
            <a:rPr lang="ar-SA" sz="2800" b="1" dirty="0"/>
            <a:t>أقطعُ الشارعَ من المكان المخصَّص للمشاة</a:t>
          </a:r>
          <a:r>
            <a:rPr lang="ar-BH" sz="2800" b="1" dirty="0"/>
            <a:t>.</a:t>
          </a:r>
        </a:p>
      </dgm:t>
    </dgm:pt>
    <dgm:pt modelId="{14EF4F40-B437-409A-B7AD-BFA516564A6E}" type="parTrans" cxnId="{DC4842B0-8964-4592-9D52-D9CDD0EEA55D}">
      <dgm:prSet/>
      <dgm:spPr/>
      <dgm:t>
        <a:bodyPr/>
        <a:lstStyle/>
        <a:p>
          <a:pPr rtl="1"/>
          <a:endParaRPr lang="ar-BH" sz="2800" b="1"/>
        </a:p>
      </dgm:t>
    </dgm:pt>
    <dgm:pt modelId="{B77F8827-3DF5-4321-B8F9-4182895A2E7B}" type="sibTrans" cxnId="{DC4842B0-8964-4592-9D52-D9CDD0EEA55D}">
      <dgm:prSet/>
      <dgm:spPr/>
      <dgm:t>
        <a:bodyPr/>
        <a:lstStyle/>
        <a:p>
          <a:pPr rtl="1"/>
          <a:endParaRPr lang="ar-BH" sz="2800" b="1"/>
        </a:p>
      </dgm:t>
    </dgm:pt>
    <dgm:pt modelId="{007A660B-12E9-4D1F-B72B-BC66717AB04A}">
      <dgm:prSet custT="1"/>
      <dgm:spPr>
        <a:solidFill>
          <a:srgbClr val="E1F4FF"/>
        </a:solidFill>
      </dgm:spPr>
      <dgm:t>
        <a:bodyPr/>
        <a:lstStyle/>
        <a:p>
          <a:pPr rtl="1"/>
          <a:r>
            <a:rPr lang="ar-BH" sz="2800" b="1" dirty="0"/>
            <a:t>5- </a:t>
          </a:r>
          <a:r>
            <a:rPr lang="ar-SA" sz="2800" b="1" dirty="0"/>
            <a:t>أُساعدُ الضَّرير والشيخ الكبير</a:t>
          </a:r>
          <a:r>
            <a:rPr lang="ar-BH" sz="2800" b="1" dirty="0"/>
            <a:t>.</a:t>
          </a:r>
        </a:p>
      </dgm:t>
    </dgm:pt>
    <dgm:pt modelId="{A41224BB-D6BF-409B-BE96-FD2C2F224AEE}" type="parTrans" cxnId="{EBFA2CC2-D240-4CDB-9D0B-AC556604E0CE}">
      <dgm:prSet/>
      <dgm:spPr/>
      <dgm:t>
        <a:bodyPr/>
        <a:lstStyle/>
        <a:p>
          <a:pPr rtl="1"/>
          <a:endParaRPr lang="ar-BH" sz="2800" b="1"/>
        </a:p>
      </dgm:t>
    </dgm:pt>
    <dgm:pt modelId="{DD33620C-D2F4-4778-AC2C-2800771FC06D}" type="sibTrans" cxnId="{EBFA2CC2-D240-4CDB-9D0B-AC556604E0CE}">
      <dgm:prSet/>
      <dgm:spPr/>
      <dgm:t>
        <a:bodyPr/>
        <a:lstStyle/>
        <a:p>
          <a:pPr rtl="1"/>
          <a:endParaRPr lang="ar-BH" sz="2800" b="1"/>
        </a:p>
      </dgm:t>
    </dgm:pt>
    <dgm:pt modelId="{723962A1-F5EB-4962-AC6F-BB48354228FE}" type="pres">
      <dgm:prSet presAssocID="{63516C42-8FED-4028-A0F6-07F6EBAEDD0A}" presName="Name0" presStyleCnt="0">
        <dgm:presLayoutVars>
          <dgm:dir val="rev"/>
          <dgm:resizeHandles val="exact"/>
        </dgm:presLayoutVars>
      </dgm:prSet>
      <dgm:spPr/>
    </dgm:pt>
    <dgm:pt modelId="{E3372EE1-0B69-4C1E-B7A1-BFB6C03C3172}" type="pres">
      <dgm:prSet presAssocID="{49FA8161-AC3D-41C8-B4A6-B5BDD0D41AA6}" presName="composite" presStyleCnt="0"/>
      <dgm:spPr/>
    </dgm:pt>
    <dgm:pt modelId="{E30B4610-66F6-46D9-BEFE-3CC3B786ED2D}" type="pres">
      <dgm:prSet presAssocID="{49FA8161-AC3D-41C8-B4A6-B5BDD0D41AA6}" presName="rect1" presStyleLbl="bgImgPlace1" presStyleIdx="0" presStyleCnt="3" custScaleX="88711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</dgm:spPr>
    </dgm:pt>
    <dgm:pt modelId="{D46A6DC5-31BF-4DDC-B85D-C8F44A2FE435}" type="pres">
      <dgm:prSet presAssocID="{49FA8161-AC3D-41C8-B4A6-B5BDD0D41AA6}" presName="wedgeRectCallout1" presStyleLbl="node1" presStyleIdx="0" presStyleCnt="3" custScaleY="281912" custLinFactY="27900" custLinFactNeighborX="2795" custLinFactNeighborY="100000">
        <dgm:presLayoutVars>
          <dgm:bulletEnabled val="1"/>
        </dgm:presLayoutVars>
      </dgm:prSet>
      <dgm:spPr/>
    </dgm:pt>
    <dgm:pt modelId="{D5DDB0E5-4D3A-44A5-BFE9-8BFEADC660F6}" type="pres">
      <dgm:prSet presAssocID="{7510E7B9-AB7F-40AD-AFCC-4FE826DEDA60}" presName="sibTrans" presStyleCnt="0"/>
      <dgm:spPr/>
    </dgm:pt>
    <dgm:pt modelId="{1BCD907C-0F70-4A5C-8B94-00D424FC0DE1}" type="pres">
      <dgm:prSet presAssocID="{007A660B-12E9-4D1F-B72B-BC66717AB04A}" presName="composite" presStyleCnt="0"/>
      <dgm:spPr/>
    </dgm:pt>
    <dgm:pt modelId="{474B1F80-3298-4AD2-A90D-CBFA812A7829}" type="pres">
      <dgm:prSet presAssocID="{007A660B-12E9-4D1F-B72B-BC66717AB04A}" presName="rect1" presStyleLbl="bgImgPlace1" presStyleIdx="1" presStyleCnt="3" custScaleX="92959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</dgm:spPr>
    </dgm:pt>
    <dgm:pt modelId="{EE9BAAB4-B294-4B4B-BD3E-C65AAA659C22}" type="pres">
      <dgm:prSet presAssocID="{007A660B-12E9-4D1F-B72B-BC66717AB04A}" presName="wedgeRectCallout1" presStyleLbl="node1" presStyleIdx="1" presStyleCnt="3" custScaleY="281912" custLinFactY="27900" custLinFactNeighborX="2795" custLinFactNeighborY="100000">
        <dgm:presLayoutVars>
          <dgm:bulletEnabled val="1"/>
        </dgm:presLayoutVars>
      </dgm:prSet>
      <dgm:spPr/>
    </dgm:pt>
    <dgm:pt modelId="{D4A87219-0D5A-4122-8DA3-A70E2DD0D862}" type="pres">
      <dgm:prSet presAssocID="{DD33620C-D2F4-4778-AC2C-2800771FC06D}" presName="sibTrans" presStyleCnt="0"/>
      <dgm:spPr/>
    </dgm:pt>
    <dgm:pt modelId="{7284AFA9-E0BB-4380-9193-336B6B48620D}" type="pres">
      <dgm:prSet presAssocID="{80068029-CAD5-4C89-B9B1-02366C0027D4}" presName="composite" presStyleCnt="0"/>
      <dgm:spPr/>
    </dgm:pt>
    <dgm:pt modelId="{BE95A207-B3D3-4396-9121-38EB343F3965}" type="pres">
      <dgm:prSet presAssocID="{80068029-CAD5-4C89-B9B1-02366C0027D4}" presName="rect1" presStyleLbl="bgImgPlace1" presStyleIdx="2" presStyleCnt="3" custScaleX="9120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1000" b="-11000"/>
          </a:stretch>
        </a:blipFill>
      </dgm:spPr>
    </dgm:pt>
    <dgm:pt modelId="{27918670-7EE9-42A9-96DA-830E8F5B2790}" type="pres">
      <dgm:prSet presAssocID="{80068029-CAD5-4C89-B9B1-02366C0027D4}" presName="wedgeRectCallout1" presStyleLbl="node1" presStyleIdx="2" presStyleCnt="3" custScaleY="281912" custLinFactY="27900" custLinFactNeighborX="2795" custLinFactNeighborY="100000">
        <dgm:presLayoutVars>
          <dgm:bulletEnabled val="1"/>
        </dgm:presLayoutVars>
      </dgm:prSet>
      <dgm:spPr/>
    </dgm:pt>
  </dgm:ptLst>
  <dgm:cxnLst>
    <dgm:cxn modelId="{88B64E0B-684F-4244-B6B4-35CD4B87ED94}" type="presOf" srcId="{63516C42-8FED-4028-A0F6-07F6EBAEDD0A}" destId="{723962A1-F5EB-4962-AC6F-BB48354228FE}" srcOrd="0" destOrd="0" presId="urn:microsoft.com/office/officeart/2008/layout/BendingPictureCaptionList"/>
    <dgm:cxn modelId="{72F53522-23C4-4E9E-A29C-27142A4D1408}" srcId="{63516C42-8FED-4028-A0F6-07F6EBAEDD0A}" destId="{49FA8161-AC3D-41C8-B4A6-B5BDD0D41AA6}" srcOrd="0" destOrd="0" parTransId="{1AB8FB18-34C4-446C-9BCD-DD476AAC4492}" sibTransId="{7510E7B9-AB7F-40AD-AFCC-4FE826DEDA60}"/>
    <dgm:cxn modelId="{5EF2CB29-AFB9-4DD6-9755-38B26596F8EE}" type="presOf" srcId="{80068029-CAD5-4C89-B9B1-02366C0027D4}" destId="{27918670-7EE9-42A9-96DA-830E8F5B2790}" srcOrd="0" destOrd="0" presId="urn:microsoft.com/office/officeart/2008/layout/BendingPictureCaptionList"/>
    <dgm:cxn modelId="{5F816F9E-CCAF-4427-98F3-1556635A2D0A}" type="presOf" srcId="{007A660B-12E9-4D1F-B72B-BC66717AB04A}" destId="{EE9BAAB4-B294-4B4B-BD3E-C65AAA659C22}" srcOrd="0" destOrd="0" presId="urn:microsoft.com/office/officeart/2008/layout/BendingPictureCaptionList"/>
    <dgm:cxn modelId="{BD14E9A7-87A3-4DE7-9661-896DB0748A46}" type="presOf" srcId="{49FA8161-AC3D-41C8-B4A6-B5BDD0D41AA6}" destId="{D46A6DC5-31BF-4DDC-B85D-C8F44A2FE435}" srcOrd="0" destOrd="0" presId="urn:microsoft.com/office/officeart/2008/layout/BendingPictureCaptionList"/>
    <dgm:cxn modelId="{DC4842B0-8964-4592-9D52-D9CDD0EEA55D}" srcId="{63516C42-8FED-4028-A0F6-07F6EBAEDD0A}" destId="{80068029-CAD5-4C89-B9B1-02366C0027D4}" srcOrd="2" destOrd="0" parTransId="{14EF4F40-B437-409A-B7AD-BFA516564A6E}" sibTransId="{B77F8827-3DF5-4321-B8F9-4182895A2E7B}"/>
    <dgm:cxn modelId="{EBFA2CC2-D240-4CDB-9D0B-AC556604E0CE}" srcId="{63516C42-8FED-4028-A0F6-07F6EBAEDD0A}" destId="{007A660B-12E9-4D1F-B72B-BC66717AB04A}" srcOrd="1" destOrd="0" parTransId="{A41224BB-D6BF-409B-BE96-FD2C2F224AEE}" sibTransId="{DD33620C-D2F4-4778-AC2C-2800771FC06D}"/>
    <dgm:cxn modelId="{104F0977-6DB9-4D26-93E5-3A556BEDFC43}" type="presParOf" srcId="{723962A1-F5EB-4962-AC6F-BB48354228FE}" destId="{E3372EE1-0B69-4C1E-B7A1-BFB6C03C3172}" srcOrd="0" destOrd="0" presId="urn:microsoft.com/office/officeart/2008/layout/BendingPictureCaptionList"/>
    <dgm:cxn modelId="{9E1ABEB8-D310-4117-A671-AE5DD96BB082}" type="presParOf" srcId="{E3372EE1-0B69-4C1E-B7A1-BFB6C03C3172}" destId="{E30B4610-66F6-46D9-BEFE-3CC3B786ED2D}" srcOrd="0" destOrd="0" presId="urn:microsoft.com/office/officeart/2008/layout/BendingPictureCaptionList"/>
    <dgm:cxn modelId="{A8FCE83D-ADB8-4C89-BFFC-671A49439BFB}" type="presParOf" srcId="{E3372EE1-0B69-4C1E-B7A1-BFB6C03C3172}" destId="{D46A6DC5-31BF-4DDC-B85D-C8F44A2FE435}" srcOrd="1" destOrd="0" presId="urn:microsoft.com/office/officeart/2008/layout/BendingPictureCaptionList"/>
    <dgm:cxn modelId="{9C19AE63-C5C1-4834-A878-163B90043440}" type="presParOf" srcId="{723962A1-F5EB-4962-AC6F-BB48354228FE}" destId="{D5DDB0E5-4D3A-44A5-BFE9-8BFEADC660F6}" srcOrd="1" destOrd="0" presId="urn:microsoft.com/office/officeart/2008/layout/BendingPictureCaptionList"/>
    <dgm:cxn modelId="{8C2A5A9A-C86A-4B7B-A445-8C726FD3C811}" type="presParOf" srcId="{723962A1-F5EB-4962-AC6F-BB48354228FE}" destId="{1BCD907C-0F70-4A5C-8B94-00D424FC0DE1}" srcOrd="2" destOrd="0" presId="urn:microsoft.com/office/officeart/2008/layout/BendingPictureCaptionList"/>
    <dgm:cxn modelId="{DBA5DC50-DEE6-4EB6-8F86-09022C6CFAC3}" type="presParOf" srcId="{1BCD907C-0F70-4A5C-8B94-00D424FC0DE1}" destId="{474B1F80-3298-4AD2-A90D-CBFA812A7829}" srcOrd="0" destOrd="0" presId="urn:microsoft.com/office/officeart/2008/layout/BendingPictureCaptionList"/>
    <dgm:cxn modelId="{69105C59-ECFA-4130-9137-6D7B0BE58C93}" type="presParOf" srcId="{1BCD907C-0F70-4A5C-8B94-00D424FC0DE1}" destId="{EE9BAAB4-B294-4B4B-BD3E-C65AAA659C22}" srcOrd="1" destOrd="0" presId="urn:microsoft.com/office/officeart/2008/layout/BendingPictureCaptionList"/>
    <dgm:cxn modelId="{D338866E-CDCF-4DE6-A39F-B98F3B2054E8}" type="presParOf" srcId="{723962A1-F5EB-4962-AC6F-BB48354228FE}" destId="{D4A87219-0D5A-4122-8DA3-A70E2DD0D862}" srcOrd="3" destOrd="0" presId="urn:microsoft.com/office/officeart/2008/layout/BendingPictureCaptionList"/>
    <dgm:cxn modelId="{A0DD6165-9E10-4C88-B690-F0FE302265AA}" type="presParOf" srcId="{723962A1-F5EB-4962-AC6F-BB48354228FE}" destId="{7284AFA9-E0BB-4380-9193-336B6B48620D}" srcOrd="4" destOrd="0" presId="urn:microsoft.com/office/officeart/2008/layout/BendingPictureCaptionList"/>
    <dgm:cxn modelId="{6B96F48E-216E-43D4-A66A-1EDF5ABC7117}" type="presParOf" srcId="{7284AFA9-E0BB-4380-9193-336B6B48620D}" destId="{BE95A207-B3D3-4396-9121-38EB343F3965}" srcOrd="0" destOrd="0" presId="urn:microsoft.com/office/officeart/2008/layout/BendingPictureCaptionList"/>
    <dgm:cxn modelId="{FC369BBD-5015-4C3B-BF74-CB56F2DD4BE2}" type="presParOf" srcId="{7284AFA9-E0BB-4380-9193-336B6B48620D}" destId="{27918670-7EE9-42A9-96DA-830E8F5B2790}" srcOrd="1" destOrd="0" presId="urn:microsoft.com/office/officeart/2008/layout/BendingPictureCa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0B4610-66F6-46D9-BEFE-3CC3B786ED2D}">
      <dsp:nvSpPr>
        <dsp:cNvPr id="0" name=""/>
        <dsp:cNvSpPr/>
      </dsp:nvSpPr>
      <dsp:spPr>
        <a:xfrm>
          <a:off x="5990165" y="914066"/>
          <a:ext cx="2722802" cy="217824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  <a:ln w="28575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6A6DC5-31BF-4DDC-B85D-C8F44A2FE435}">
      <dsp:nvSpPr>
        <dsp:cNvPr id="0" name=""/>
        <dsp:cNvSpPr/>
      </dsp:nvSpPr>
      <dsp:spPr>
        <a:xfrm>
          <a:off x="6112352" y="3095117"/>
          <a:ext cx="2423294" cy="2149253"/>
        </a:xfrm>
        <a:prstGeom prst="wedgeRectCallout">
          <a:avLst>
            <a:gd name="adj1" fmla="val -20250"/>
            <a:gd name="adj2" fmla="val -60700"/>
          </a:avLst>
        </a:prstGeom>
        <a:solidFill>
          <a:srgbClr val="E1F4FF"/>
        </a:solidFill>
        <a:ln w="28575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BH" sz="2400" b="1" kern="1200" dirty="0">
              <a:latin typeface="Times New Roman" pitchFamily="18" charset="0"/>
              <a:cs typeface="Times New Roman" pitchFamily="18" charset="0"/>
            </a:rPr>
            <a:t>1-</a:t>
          </a:r>
          <a:r>
            <a:rPr lang="ar-SA" sz="2400" b="1" kern="1200" dirty="0">
              <a:latin typeface="Times New Roman" pitchFamily="18" charset="0"/>
              <a:cs typeface="Times New Roman" pitchFamily="18" charset="0"/>
            </a:rPr>
            <a:t> أدعو بدعاء الخروج من المنزل:</a:t>
          </a:r>
        </a:p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b="1" kern="1200" dirty="0">
              <a:latin typeface="Times New Roman" pitchFamily="18" charset="0"/>
              <a:cs typeface="Times New Roman" pitchFamily="18" charset="0"/>
            </a:rPr>
            <a:t>(( بسم الله، توكلتُ على الله، ولا حولَ ولا قُوّةَ إلا بالله )).</a:t>
          </a:r>
          <a:endParaRPr lang="ar-BH" sz="2400" b="1" kern="1200" dirty="0"/>
        </a:p>
      </dsp:txBody>
      <dsp:txXfrm>
        <a:off x="6112352" y="3095117"/>
        <a:ext cx="2423294" cy="2149253"/>
      </dsp:txXfrm>
    </dsp:sp>
    <dsp:sp modelId="{474B1F80-3298-4AD2-A90D-CBFA812A7829}">
      <dsp:nvSpPr>
        <dsp:cNvPr id="0" name=""/>
        <dsp:cNvSpPr/>
      </dsp:nvSpPr>
      <dsp:spPr>
        <a:xfrm>
          <a:off x="2995082" y="914066"/>
          <a:ext cx="2722802" cy="2178242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8000" b="-8000"/>
          </a:stretch>
        </a:blipFill>
        <a:ln w="28575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9BAAB4-B294-4B4B-BD3E-C65AAA659C22}">
      <dsp:nvSpPr>
        <dsp:cNvPr id="0" name=""/>
        <dsp:cNvSpPr/>
      </dsp:nvSpPr>
      <dsp:spPr>
        <a:xfrm>
          <a:off x="3117269" y="3095117"/>
          <a:ext cx="2423294" cy="2149253"/>
        </a:xfrm>
        <a:prstGeom prst="wedgeRectCallout">
          <a:avLst>
            <a:gd name="adj1" fmla="val -20250"/>
            <a:gd name="adj2" fmla="val -60700"/>
          </a:avLst>
        </a:prstGeom>
        <a:solidFill>
          <a:srgbClr val="E1F4FF"/>
        </a:solidFill>
        <a:ln w="28575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BH" sz="2800" b="1" kern="1200" dirty="0"/>
            <a:t>2- </a:t>
          </a:r>
          <a:r>
            <a:rPr lang="ar-SA" sz="2800" b="1" kern="1200" dirty="0"/>
            <a:t>أمشي بهدوءٍ، ولا أُزاحمُ المارَّة، ولا أجلسُ على الطريق</a:t>
          </a:r>
          <a:r>
            <a:rPr lang="ar-BH" sz="2800" b="1" kern="1200" dirty="0"/>
            <a:t>.</a:t>
          </a:r>
        </a:p>
      </dsp:txBody>
      <dsp:txXfrm>
        <a:off x="3117269" y="3095117"/>
        <a:ext cx="2423294" cy="2149253"/>
      </dsp:txXfrm>
    </dsp:sp>
    <dsp:sp modelId="{BE95A207-B3D3-4396-9121-38EB343F3965}">
      <dsp:nvSpPr>
        <dsp:cNvPr id="0" name=""/>
        <dsp:cNvSpPr/>
      </dsp:nvSpPr>
      <dsp:spPr>
        <a:xfrm>
          <a:off x="0" y="914066"/>
          <a:ext cx="2722802" cy="217824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2000" b="-2000"/>
          </a:stretch>
        </a:blipFill>
        <a:ln w="28575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918670-7EE9-42A9-96DA-830E8F5B2790}">
      <dsp:nvSpPr>
        <dsp:cNvPr id="0" name=""/>
        <dsp:cNvSpPr/>
      </dsp:nvSpPr>
      <dsp:spPr>
        <a:xfrm>
          <a:off x="122187" y="3095117"/>
          <a:ext cx="2423294" cy="2149253"/>
        </a:xfrm>
        <a:prstGeom prst="wedgeRectCallout">
          <a:avLst>
            <a:gd name="adj1" fmla="val -20250"/>
            <a:gd name="adj2" fmla="val -60700"/>
          </a:avLst>
        </a:prstGeom>
        <a:solidFill>
          <a:srgbClr val="E1F4FF"/>
        </a:solidFill>
        <a:ln w="28575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BH" sz="2800" b="1" kern="1200" dirty="0"/>
            <a:t>3- </a:t>
          </a:r>
          <a:r>
            <a:rPr lang="ar-SA" sz="2800" b="1" kern="1200" dirty="0"/>
            <a:t>أسلِّمُ على مَنْ ألقى، أو أردُّ التحية على مَنْ يُسلِّم عليَّ</a:t>
          </a:r>
          <a:r>
            <a:rPr lang="ar-BH" sz="2800" b="1" kern="1200" dirty="0"/>
            <a:t>.</a:t>
          </a:r>
        </a:p>
      </dsp:txBody>
      <dsp:txXfrm>
        <a:off x="122187" y="3095117"/>
        <a:ext cx="2423294" cy="21492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0B4610-66F6-46D9-BEFE-3CC3B786ED2D}">
      <dsp:nvSpPr>
        <dsp:cNvPr id="0" name=""/>
        <dsp:cNvSpPr/>
      </dsp:nvSpPr>
      <dsp:spPr>
        <a:xfrm>
          <a:off x="6138506" y="804640"/>
          <a:ext cx="2570163" cy="231778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" r="-3000"/>
          </a:stretch>
        </a:blipFill>
        <a:ln w="28575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6A6DC5-31BF-4DDC-B85D-C8F44A2FE435}">
      <dsp:nvSpPr>
        <dsp:cNvPr id="0" name=""/>
        <dsp:cNvSpPr/>
      </dsp:nvSpPr>
      <dsp:spPr>
        <a:xfrm>
          <a:off x="6104986" y="2957430"/>
          <a:ext cx="2578536" cy="2286940"/>
        </a:xfrm>
        <a:prstGeom prst="wedgeRectCallout">
          <a:avLst>
            <a:gd name="adj1" fmla="val -20250"/>
            <a:gd name="adj2" fmla="val -60700"/>
          </a:avLst>
        </a:prstGeom>
        <a:solidFill>
          <a:srgbClr val="E1F4FF"/>
        </a:solidFill>
        <a:ln w="28575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marR="0" lvl="0" indent="0" algn="ctr" defTabSz="914400" rtl="1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ar-BH" sz="2800" b="1" kern="1200" dirty="0"/>
            <a:t> 4- </a:t>
          </a:r>
          <a:r>
            <a:rPr lang="ar-SA" sz="2800" b="1" kern="1200" dirty="0"/>
            <a:t>أُزيلُ الأذى عن الطريق</a:t>
          </a:r>
          <a:r>
            <a:rPr lang="ar-BH" sz="2800" b="1" kern="1200" dirty="0"/>
            <a:t>.</a:t>
          </a:r>
        </a:p>
      </dsp:txBody>
      <dsp:txXfrm>
        <a:off x="6104986" y="2957430"/>
        <a:ext cx="2578536" cy="2286940"/>
      </dsp:txXfrm>
    </dsp:sp>
    <dsp:sp modelId="{474B1F80-3298-4AD2-A90D-CBFA812A7829}">
      <dsp:nvSpPr>
        <dsp:cNvPr id="0" name=""/>
        <dsp:cNvSpPr/>
      </dsp:nvSpPr>
      <dsp:spPr>
        <a:xfrm>
          <a:off x="3049955" y="804640"/>
          <a:ext cx="2693237" cy="2317785"/>
        </a:xfrm>
        <a:prstGeom prst="rect">
          <a:avLst/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5000" b="-15000"/>
          </a:stretch>
        </a:blipFill>
        <a:ln w="28575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9BAAB4-B294-4B4B-BD3E-C65AAA659C22}">
      <dsp:nvSpPr>
        <dsp:cNvPr id="0" name=""/>
        <dsp:cNvSpPr/>
      </dsp:nvSpPr>
      <dsp:spPr>
        <a:xfrm>
          <a:off x="3077973" y="2957430"/>
          <a:ext cx="2578536" cy="2286940"/>
        </a:xfrm>
        <a:prstGeom prst="wedgeRectCallout">
          <a:avLst>
            <a:gd name="adj1" fmla="val -20250"/>
            <a:gd name="adj2" fmla="val -60700"/>
          </a:avLst>
        </a:prstGeom>
        <a:solidFill>
          <a:srgbClr val="E1F4FF"/>
        </a:solidFill>
        <a:ln w="28575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BH" sz="2800" b="1" kern="1200" dirty="0"/>
            <a:t>5- </a:t>
          </a:r>
          <a:r>
            <a:rPr lang="ar-SA" sz="2800" b="1" kern="1200" dirty="0"/>
            <a:t>أُساعدُ الضَّرير والشيخ الكبير</a:t>
          </a:r>
          <a:r>
            <a:rPr lang="ar-BH" sz="2800" b="1" kern="1200" dirty="0"/>
            <a:t>.</a:t>
          </a:r>
        </a:p>
      </dsp:txBody>
      <dsp:txXfrm>
        <a:off x="3077973" y="2957430"/>
        <a:ext cx="2578536" cy="2286940"/>
      </dsp:txXfrm>
    </dsp:sp>
    <dsp:sp modelId="{BE95A207-B3D3-4396-9121-38EB343F3965}">
      <dsp:nvSpPr>
        <dsp:cNvPr id="0" name=""/>
        <dsp:cNvSpPr/>
      </dsp:nvSpPr>
      <dsp:spPr>
        <a:xfrm>
          <a:off x="73759" y="804640"/>
          <a:ext cx="2642420" cy="231778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1000" b="-11000"/>
          </a:stretch>
        </a:blipFill>
        <a:ln w="28575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918670-7EE9-42A9-96DA-830E8F5B2790}">
      <dsp:nvSpPr>
        <dsp:cNvPr id="0" name=""/>
        <dsp:cNvSpPr/>
      </dsp:nvSpPr>
      <dsp:spPr>
        <a:xfrm>
          <a:off x="76368" y="2957430"/>
          <a:ext cx="2578536" cy="2286940"/>
        </a:xfrm>
        <a:prstGeom prst="wedgeRectCallout">
          <a:avLst>
            <a:gd name="adj1" fmla="val -20250"/>
            <a:gd name="adj2" fmla="val -60700"/>
          </a:avLst>
        </a:prstGeom>
        <a:solidFill>
          <a:srgbClr val="E1F4FF"/>
        </a:solidFill>
        <a:ln w="28575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BH" sz="2800" b="1" kern="1200" dirty="0"/>
            <a:t> 6- </a:t>
          </a:r>
          <a:r>
            <a:rPr lang="ar-SA" sz="2800" b="1" kern="1200" dirty="0"/>
            <a:t>أقطعُ الشارعَ من المكان المخصَّص للمشاة</a:t>
          </a:r>
          <a:r>
            <a:rPr lang="ar-BH" sz="2800" b="1" kern="1200" dirty="0"/>
            <a:t>.</a:t>
          </a:r>
        </a:p>
      </dsp:txBody>
      <dsp:txXfrm>
        <a:off x="76368" y="2957430"/>
        <a:ext cx="2578536" cy="22869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BendingPictureCaptionList">
  <dgm:title val=""/>
  <dgm:desc val=""/>
  <dgm:catLst>
    <dgm:cat type="picture" pri="9000"/>
    <dgm:cat type="pictureconvert" pri="9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w" fact="1.11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9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if>
          <dgm:else name="Name6">
            <dgm:constrLst>
              <dgm:constr type="l" for="ch" forName="rect1" refType="w" fact="0"/>
              <dgm:constr type="t" for="ch" forName="rect1" refType="h" fact="0"/>
              <dgm:constr type="w" for="ch" forName="rect1" refType="w"/>
              <dgm:constr type="h" for="ch" forName="rect1" refType="h" fact="0.8"/>
              <dgm:constr type="l" for="ch" forName="wedgeRectCallout1" refType="w" fact="0.02"/>
              <dgm:constr type="t" for="ch" forName="wedgeRectCallout1" refType="h" fact="0.72"/>
              <dgm:constr type="w" for="ch" forName="wedgeRectCallout1" refType="w" fact="0.89"/>
              <dgm:constr type="h" for="ch" forName="wedgeRectCallout1" refType="h" fact="0.28"/>
            </dgm:constrLst>
          </dgm:else>
        </dgm:choose>
        <dgm:layoutNode name="rect1" styleLbl="b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wedgeRectCallout1" styleLbl="node1">
          <dgm:varLst>
            <dgm:bulletEnabled val="1"/>
          </dgm:varLst>
          <dgm:alg type="tx"/>
          <dgm:choose name="Name7">
            <dgm:if name="Name8" func="var" arg="dir" op="equ" val="norm">
              <dgm:shape xmlns:r="http://schemas.openxmlformats.org/officeDocument/2006/relationships" type="wedgeRectCallout" r:blip="">
                <dgm:adjLst>
                  <dgm:adj idx="1" val="0.2025"/>
                  <dgm:adj idx="2" val="-0.607"/>
                </dgm:adjLst>
              </dgm:shape>
            </dgm:if>
            <dgm:else name="Name9">
              <dgm:shape xmlns:r="http://schemas.openxmlformats.org/officeDocument/2006/relationships" type="wedgeRectCallout" r:blip="">
                <dgm:adjLst>
                  <dgm:adj idx="1" val="-0.2025"/>
                  <dgm:adj idx="2" val="-0.607"/>
                </dgm:adjLst>
              </dgm:shape>
            </dgm:else>
          </dgm:choos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60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60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E1036AF-71C2-44C2-9EF6-6CB4A45FB81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768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E18F3574-E815-41EB-BEC0-87B81D36E10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7137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8F3574-E815-41EB-BEC0-87B81D36E10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4542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98A559-8E82-445F-8EB9-DBAF670F1A9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3F2615-D402-4384-8AD6-466DA0997AC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D6C5FF-84ED-441D-A8B9-EA067578847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D0C1A4-A7CC-4AB6-92BF-991F7C417B4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A1695-41E7-43C2-ABE8-16E3F4F9B8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FE49B-83AD-4052-84E7-4A0339DBE7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5A2FAA0-0363-4C5F-857A-4B0F43816E3C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D86C9C-5098-48FF-8C29-D0D52D5D0F6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F0CCFA-A5A7-478F-8823-5CBE8F5C08D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063E5-38C0-45C0-974E-E9202C5969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9C6589-7352-4C34-B4D0-8C943DF603D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FC48D540-5E43-44EB-A90F-D783B8EBDC6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3" t="25076" r="6723" b="21638"/>
          <a:stretch/>
        </p:blipFill>
        <p:spPr>
          <a:xfrm>
            <a:off x="542285" y="227038"/>
            <a:ext cx="7992888" cy="118221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744980" y="3941745"/>
            <a:ext cx="35874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rtl="1"/>
            <a:r>
              <a:rPr lang="ar-BH" sz="2400" b="1" dirty="0"/>
              <a:t>التربية الإسلامية</a:t>
            </a:r>
            <a:br>
              <a:rPr lang="ar-SA" sz="2400" b="1" dirty="0"/>
            </a:br>
            <a:r>
              <a:rPr lang="ar-SA" sz="2400" b="1" dirty="0"/>
              <a:t>الحلقة الأولى/ الصف</a:t>
            </a:r>
            <a:r>
              <a:rPr lang="ar-BH" sz="2400" b="1" dirty="0"/>
              <a:t> الثالث</a:t>
            </a:r>
            <a:r>
              <a:rPr lang="ar-SA" sz="2400" b="1" dirty="0"/>
              <a:t> </a:t>
            </a:r>
            <a:endParaRPr lang="ar-BH" sz="2400" b="1" dirty="0"/>
          </a:p>
        </p:txBody>
      </p:sp>
      <p:sp>
        <p:nvSpPr>
          <p:cNvPr id="2" name="Rectangle 1"/>
          <p:cNvSpPr/>
          <p:nvPr/>
        </p:nvSpPr>
        <p:spPr>
          <a:xfrm>
            <a:off x="2744007" y="2503406"/>
            <a:ext cx="3589444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r-SA" sz="6600" b="1" dirty="0">
                <a:solidFill>
                  <a:srgbClr val="C00000"/>
                </a:solidFill>
              </a:rPr>
              <a:t>آداب الطريق</a:t>
            </a:r>
            <a:endParaRPr lang="ar-BH" sz="66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792916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41" r="13122" b="11357"/>
          <a:stretch/>
        </p:blipFill>
        <p:spPr>
          <a:xfrm>
            <a:off x="7524328" y="374961"/>
            <a:ext cx="1296144" cy="1124052"/>
          </a:xfrm>
          <a:prstGeom prst="rect">
            <a:avLst/>
          </a:prstGeom>
        </p:spPr>
      </p:pic>
      <p:sp>
        <p:nvSpPr>
          <p:cNvPr id="10" name="Down Arrow Callout 9"/>
          <p:cNvSpPr/>
          <p:nvPr/>
        </p:nvSpPr>
        <p:spPr>
          <a:xfrm>
            <a:off x="2483768" y="664088"/>
            <a:ext cx="3960440" cy="1414463"/>
          </a:xfrm>
          <a:prstGeom prst="downArrowCallout">
            <a:avLst/>
          </a:prstGeom>
          <a:solidFill>
            <a:srgbClr val="B9EDFF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r>
              <a:rPr lang="ar-SA" sz="5400" b="1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أ</a:t>
            </a:r>
            <a:r>
              <a:rPr lang="ar-BH" sz="5400" b="1" cap="none" spc="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تعلم اليوم </a:t>
            </a:r>
            <a:endParaRPr lang="en-US" sz="5400" b="1" cap="none" spc="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435691" y="3445765"/>
            <a:ext cx="8128599" cy="2265982"/>
            <a:chOff x="1064550" y="2983854"/>
            <a:chExt cx="7518954" cy="1525122"/>
          </a:xfrm>
        </p:grpSpPr>
        <p:sp>
          <p:nvSpPr>
            <p:cNvPr id="3" name="Frame 2"/>
            <p:cNvSpPr/>
            <p:nvPr/>
          </p:nvSpPr>
          <p:spPr>
            <a:xfrm>
              <a:off x="1064550" y="2983854"/>
              <a:ext cx="7518954" cy="1525122"/>
            </a:xfrm>
            <a:prstGeom prst="frame">
              <a:avLst>
                <a:gd name="adj1" fmla="val 17940"/>
              </a:avLst>
            </a:prstGeom>
            <a:solidFill>
              <a:srgbClr val="C00000"/>
            </a:solidFill>
            <a:ln w="76200">
              <a:noFill/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 wrap="square">
              <a:spAutoFit/>
              <a:sp3d extrusionH="57150">
                <a:bevelT w="38100" h="38100"/>
              </a:sp3d>
            </a:bodyPr>
            <a:lstStyle/>
            <a:p>
              <a:pPr algn="just" rtl="1">
                <a:lnSpc>
                  <a:spcPct val="200000"/>
                </a:lnSpc>
              </a:pPr>
              <a:endParaRPr lang="ar-BH" sz="800" b="1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301516" y="3434396"/>
              <a:ext cx="7045019" cy="624038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rtl="1">
                <a:lnSpc>
                  <a:spcPct val="200000"/>
                </a:lnSpc>
              </a:pPr>
              <a:r>
                <a:rPr lang="ar-SA" sz="3200" b="1" dirty="0"/>
                <a:t>آداب الطريق التي يجب الإلتزام بها في الحياة اليومية.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9875908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115616" y="6435394"/>
            <a:ext cx="8712968" cy="419634"/>
            <a:chOff x="1187624" y="6309320"/>
            <a:chExt cx="8712968" cy="419634"/>
          </a:xfrm>
        </p:grpSpPr>
        <p:cxnSp>
          <p:nvCxnSpPr>
            <p:cNvPr id="5" name="Straight Connector 4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73379146"/>
              </p:ext>
            </p:extLst>
          </p:nvPr>
        </p:nvGraphicFramePr>
        <p:xfrm>
          <a:off x="215516" y="806814"/>
          <a:ext cx="8712968" cy="52443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2872657" y="415860"/>
            <a:ext cx="3118228" cy="707886"/>
          </a:xfrm>
          <a:prstGeom prst="rect">
            <a:avLst/>
          </a:prstGeom>
          <a:solidFill>
            <a:srgbClr val="C00000"/>
          </a:solidFill>
          <a:ln w="31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ar-SA" sz="4000" b="1" dirty="0">
                <a:solidFill>
                  <a:schemeClr val="bg1"/>
                </a:solidFill>
              </a:rPr>
              <a:t>آدابُ الطَّريق</a:t>
            </a:r>
            <a:endParaRPr lang="en-US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64104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30B4610-66F6-46D9-BEFE-3CC3B786ED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dgm id="{E30B4610-66F6-46D9-BEFE-3CC3B786ED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6A6DC5-31BF-4DDC-B85D-C8F44A2FE4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graphicEl>
                                              <a:dgm id="{D46A6DC5-31BF-4DDC-B85D-C8F44A2FE43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74B1F80-3298-4AD2-A90D-CBFA812A78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graphicEl>
                                              <a:dgm id="{474B1F80-3298-4AD2-A90D-CBFA812A78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E9BAAB4-B294-4B4B-BD3E-C65AAA659C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>
                                            <p:graphicEl>
                                              <a:dgm id="{EE9BAAB4-B294-4B4B-BD3E-C65AAA659C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E95A207-B3D3-4396-9121-38EB343F39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graphicEl>
                                              <a:dgm id="{BE95A207-B3D3-4396-9121-38EB343F39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7918670-7EE9-42A9-96DA-830E8F5B27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graphicEl>
                                              <a:dgm id="{27918670-7EE9-42A9-96DA-830E8F5B27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 uiExpand="1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115616" y="6435394"/>
            <a:ext cx="8712968" cy="419634"/>
            <a:chOff x="1187624" y="6309320"/>
            <a:chExt cx="8712968" cy="419634"/>
          </a:xfrm>
        </p:grpSpPr>
        <p:cxnSp>
          <p:nvCxnSpPr>
            <p:cNvPr id="5" name="Straight Connector 4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145293035"/>
              </p:ext>
            </p:extLst>
          </p:nvPr>
        </p:nvGraphicFramePr>
        <p:xfrm>
          <a:off x="285326" y="806814"/>
          <a:ext cx="8712968" cy="52443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2872657" y="415860"/>
            <a:ext cx="3118228" cy="707886"/>
          </a:xfrm>
          <a:prstGeom prst="rect">
            <a:avLst/>
          </a:prstGeom>
          <a:solidFill>
            <a:srgbClr val="C00000"/>
          </a:solidFill>
          <a:ln w="3175"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ar-SA" sz="4000" b="1" dirty="0">
                <a:solidFill>
                  <a:schemeClr val="bg1"/>
                </a:solidFill>
              </a:rPr>
              <a:t>آدابُ الطَّريق</a:t>
            </a:r>
            <a:endParaRPr lang="en-US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911612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30B4610-66F6-46D9-BEFE-3CC3B786ED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graphicEl>
                                              <a:dgm id="{E30B4610-66F6-46D9-BEFE-3CC3B786ED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6A6DC5-31BF-4DDC-B85D-C8F44A2FE43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>
                                            <p:graphicEl>
                                              <a:dgm id="{D46A6DC5-31BF-4DDC-B85D-C8F44A2FE43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74B1F80-3298-4AD2-A90D-CBFA812A78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>
                                            <p:graphicEl>
                                              <a:dgm id="{474B1F80-3298-4AD2-A90D-CBFA812A78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E9BAAB4-B294-4B4B-BD3E-C65AAA659C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>
                                            <p:graphicEl>
                                              <a:dgm id="{EE9BAAB4-B294-4B4B-BD3E-C65AAA659C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E95A207-B3D3-4396-9121-38EB343F39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">
                                            <p:graphicEl>
                                              <a:dgm id="{BE95A207-B3D3-4396-9121-38EB343F39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7918670-7EE9-42A9-96DA-830E8F5B279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">
                                            <p:graphicEl>
                                              <a:dgm id="{27918670-7EE9-42A9-96DA-830E8F5B279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 uiExpand="1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839614"/>
            <a:ext cx="8064896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rtl="1"/>
            <a:r>
              <a:rPr lang="ar-BH" sz="32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نشاط 1: أضع علامة (</a:t>
            </a:r>
            <a:r>
              <a:rPr lang="ar-BH" sz="32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) أمام ال</a:t>
            </a:r>
            <a:r>
              <a:rPr lang="ar-SA" sz="32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سُّلوك</a:t>
            </a:r>
            <a:r>
              <a:rPr lang="ar-BH" sz="32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الصحيح</a:t>
            </a:r>
            <a:r>
              <a:rPr lang="ar-SA" sz="32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،</a:t>
            </a:r>
            <a:r>
              <a:rPr lang="ar-BH" sz="32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وعلامة </a:t>
            </a:r>
            <a:r>
              <a:rPr lang="ar-BH" sz="32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ar-BH" sz="32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) أمام ال</a:t>
            </a:r>
            <a:r>
              <a:rPr lang="ar-SA" sz="32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سُّلوك</a:t>
            </a:r>
            <a:r>
              <a:rPr lang="ar-BH" sz="32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غير الصحيح</a:t>
            </a:r>
            <a:r>
              <a:rPr lang="ar-SA" sz="32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ar-BH" sz="3200" b="1" dirty="0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فيما يأتي:</a:t>
            </a:r>
            <a:endParaRPr lang="en-US" sz="3200" b="1" dirty="0">
              <a:solidFill>
                <a:sysClr val="windowText" lastClr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956376" y="2316503"/>
            <a:ext cx="720080" cy="648073"/>
          </a:xfrm>
          <a:prstGeom prst="rect">
            <a:avLst/>
          </a:prstGeom>
          <a:solidFill>
            <a:srgbClr val="FFFF00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7956376" y="3304359"/>
            <a:ext cx="720080" cy="648073"/>
          </a:xfrm>
          <a:prstGeom prst="rect">
            <a:avLst/>
          </a:prstGeom>
          <a:solidFill>
            <a:srgbClr val="FFFF00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7956376" y="4293095"/>
            <a:ext cx="720080" cy="648073"/>
          </a:xfrm>
          <a:prstGeom prst="rect">
            <a:avLst/>
          </a:prstGeom>
          <a:solidFill>
            <a:srgbClr val="FFFF00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" name="Group 23"/>
          <p:cNvGrpSpPr/>
          <p:nvPr/>
        </p:nvGrpSpPr>
        <p:grpSpPr>
          <a:xfrm>
            <a:off x="1187624" y="6309320"/>
            <a:ext cx="8712968" cy="419634"/>
            <a:chOff x="1187624" y="6309320"/>
            <a:chExt cx="8712968" cy="419634"/>
          </a:xfrm>
        </p:grpSpPr>
        <p:cxnSp>
          <p:nvCxnSpPr>
            <p:cNvPr id="25" name="Straight Connector 24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7740352" y="2197313"/>
            <a:ext cx="1080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sym typeface="Wingdings" panose="05000000000000000000" pitchFamily="2" charset="2"/>
              </a:rPr>
              <a:t></a:t>
            </a:r>
            <a:endParaRPr lang="en-US" sz="6000" b="1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956376" y="5281831"/>
            <a:ext cx="720080" cy="648073"/>
          </a:xfrm>
          <a:prstGeom prst="rect">
            <a:avLst/>
          </a:prstGeom>
          <a:solidFill>
            <a:srgbClr val="FFFF00"/>
          </a:solidFill>
          <a:ln w="5715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907704" y="2269537"/>
            <a:ext cx="56166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4000" b="1" dirty="0"/>
              <a:t>أ</a:t>
            </a:r>
            <a:r>
              <a:rPr lang="ar-SA" sz="4000" b="1" dirty="0"/>
              <a:t>مشي في الطريق بهدوءٍ ووقار</a:t>
            </a:r>
            <a:r>
              <a:rPr lang="ar-BH" sz="4000" b="1" dirty="0"/>
              <a:t>.</a:t>
            </a:r>
            <a:endParaRPr lang="en-US" sz="40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3995936" y="3297178"/>
            <a:ext cx="4464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4000" b="1" dirty="0"/>
              <a:t>أ</a:t>
            </a:r>
            <a:r>
              <a:rPr lang="ar-SA" sz="4000" b="1" dirty="0"/>
              <a:t>زاحم المارة</a:t>
            </a:r>
            <a:r>
              <a:rPr lang="ar-BH" sz="4000" b="1" dirty="0"/>
              <a:t>.</a:t>
            </a:r>
            <a:endParaRPr lang="en-US" sz="40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2915816" y="4233282"/>
            <a:ext cx="48245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4000" b="1" dirty="0"/>
              <a:t>أ</a:t>
            </a:r>
            <a:r>
              <a:rPr lang="ar-SA" sz="4000" b="1" dirty="0"/>
              <a:t>زيل الأذى عن الطريق</a:t>
            </a:r>
            <a:r>
              <a:rPr lang="ar-BH" sz="4000" b="1" dirty="0"/>
              <a:t>.</a:t>
            </a:r>
            <a:endParaRPr lang="en-US" sz="40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2915816" y="5241394"/>
            <a:ext cx="48245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4000" b="1" dirty="0"/>
              <a:t>أ</a:t>
            </a:r>
            <a:r>
              <a:rPr lang="ar-SA" sz="4000" b="1" dirty="0"/>
              <a:t>سلِّم على من أعرفُهُ فقط</a:t>
            </a:r>
            <a:r>
              <a:rPr lang="ar-BH" sz="4000" b="1" dirty="0"/>
              <a:t>.</a:t>
            </a:r>
            <a:endParaRPr lang="en-US" sz="40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7740352" y="4179435"/>
            <a:ext cx="1080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sym typeface="Wingdings" panose="05000000000000000000" pitchFamily="2" charset="2"/>
              </a:rPr>
              <a:t></a:t>
            </a:r>
            <a:endParaRPr lang="en-US" sz="6000" b="1" dirty="0">
              <a:solidFill>
                <a:srgbClr val="00206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812360" y="3140968"/>
            <a:ext cx="1080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sym typeface="Wingdings" panose="05000000000000000000" pitchFamily="2" charset="2"/>
              </a:rPr>
              <a:t></a:t>
            </a:r>
            <a:endParaRPr lang="en-US" sz="6000" b="1" dirty="0">
              <a:solidFill>
                <a:srgbClr val="00206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740352" y="5085184"/>
            <a:ext cx="10801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rgbClr val="002060"/>
                </a:solidFill>
                <a:sym typeface="Wingdings" panose="05000000000000000000" pitchFamily="2" charset="2"/>
              </a:rPr>
              <a:t></a:t>
            </a:r>
            <a:endParaRPr lang="en-US" sz="6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866201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val 14"/>
          <p:cNvSpPr>
            <a:spLocks noChangeArrowheads="1"/>
          </p:cNvSpPr>
          <p:nvPr/>
        </p:nvSpPr>
        <p:spPr bwMode="auto">
          <a:xfrm>
            <a:off x="3563888" y="4801382"/>
            <a:ext cx="2448272" cy="1164670"/>
          </a:xfrm>
          <a:prstGeom prst="ellipse">
            <a:avLst/>
          </a:prstGeom>
          <a:solidFill>
            <a:srgbClr val="99FFCC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2290" name="TextBox 2"/>
          <p:cNvSpPr txBox="1">
            <a:spLocks noChangeArrowheads="1"/>
          </p:cNvSpPr>
          <p:nvPr/>
        </p:nvSpPr>
        <p:spPr bwMode="auto">
          <a:xfrm>
            <a:off x="1165820" y="538956"/>
            <a:ext cx="6286500" cy="5857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rtl="1">
              <a:defRPr sz="3200" b="1">
                <a:solidFill>
                  <a:sysClr val="windowText" lastClr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defRPr>
            </a:lvl1pPr>
            <a:lvl2pPr>
              <a:defRPr>
                <a:solidFill>
                  <a:schemeClr val="dk1"/>
                </a:solidFill>
                <a:latin typeface="+mn-lt"/>
              </a:defRPr>
            </a:lvl2pPr>
            <a:lvl3pPr>
              <a:defRPr>
                <a:solidFill>
                  <a:schemeClr val="dk1"/>
                </a:solidFill>
                <a:latin typeface="+mn-lt"/>
              </a:defRPr>
            </a:lvl3pPr>
            <a:lvl4pPr>
              <a:defRPr>
                <a:solidFill>
                  <a:schemeClr val="dk1"/>
                </a:solidFill>
                <a:latin typeface="+mn-lt"/>
              </a:defRPr>
            </a:lvl4pPr>
            <a:lvl5pPr>
              <a:defRPr>
                <a:solidFill>
                  <a:schemeClr val="dk1"/>
                </a:solidFill>
                <a:latin typeface="+mn-lt"/>
              </a:defRPr>
            </a:lvl5pPr>
            <a:lvl6pPr>
              <a:defRPr>
                <a:solidFill>
                  <a:schemeClr val="dk1"/>
                </a:solidFill>
                <a:latin typeface="+mn-lt"/>
              </a:defRPr>
            </a:lvl6pPr>
            <a:lvl7pPr>
              <a:defRPr>
                <a:solidFill>
                  <a:schemeClr val="dk1"/>
                </a:solidFill>
                <a:latin typeface="+mn-lt"/>
              </a:defRPr>
            </a:lvl7pPr>
            <a:lvl8pPr>
              <a:defRPr>
                <a:solidFill>
                  <a:schemeClr val="dk1"/>
                </a:solidFill>
                <a:latin typeface="+mn-lt"/>
              </a:defRPr>
            </a:lvl8pPr>
            <a:lvl9pPr>
              <a:defRPr>
                <a:solidFill>
                  <a:schemeClr val="dk1"/>
                </a:solidFill>
                <a:latin typeface="+mn-lt"/>
              </a:defRPr>
            </a:lvl9pPr>
          </a:lstStyle>
          <a:p>
            <a:r>
              <a:rPr lang="ar-BH" dirty="0"/>
              <a:t> </a:t>
            </a:r>
            <a:r>
              <a:rPr lang="ar-SA" dirty="0"/>
              <a:t>اختار</a:t>
            </a:r>
            <a:r>
              <a:rPr lang="ar-BH" dirty="0"/>
              <a:t> الإجابة الصحيحة</a:t>
            </a:r>
            <a:r>
              <a:rPr lang="ar-SA" dirty="0"/>
              <a:t> فيما يأتي</a:t>
            </a:r>
            <a:r>
              <a:rPr lang="ar-BH" dirty="0"/>
              <a:t>: </a:t>
            </a:r>
          </a:p>
        </p:txBody>
      </p:sp>
      <p:sp>
        <p:nvSpPr>
          <p:cNvPr id="12291" name="TextBox 3"/>
          <p:cNvSpPr txBox="1">
            <a:spLocks noChangeArrowheads="1"/>
          </p:cNvSpPr>
          <p:nvPr/>
        </p:nvSpPr>
        <p:spPr bwMode="auto">
          <a:xfrm>
            <a:off x="218638" y="1628800"/>
            <a:ext cx="8351837" cy="584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/>
            <a:r>
              <a:rPr lang="ar-SA" sz="3200" b="1" dirty="0">
                <a:latin typeface="Calibri" pitchFamily="34" charset="0"/>
              </a:rPr>
              <a:t>حين أرى أعمى يعبرُ الشارعَ:</a:t>
            </a:r>
            <a:endParaRPr lang="en-US" sz="3200" b="1" dirty="0">
              <a:latin typeface="Calibri" pitchFamily="34" charset="0"/>
            </a:endParaRPr>
          </a:p>
        </p:txBody>
      </p:sp>
      <p:sp>
        <p:nvSpPr>
          <p:cNvPr id="12292" name="TextBox 4"/>
          <p:cNvSpPr txBox="1">
            <a:spLocks noChangeArrowheads="1"/>
          </p:cNvSpPr>
          <p:nvPr/>
        </p:nvSpPr>
        <p:spPr bwMode="auto">
          <a:xfrm>
            <a:off x="3289375" y="2820723"/>
            <a:ext cx="250676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rtl="1" eaLnBrk="1" hangingPunct="1"/>
            <a:r>
              <a:rPr lang="ar-SA" sz="2800" b="1" dirty="0">
                <a:latin typeface="Calibri" pitchFamily="34" charset="0"/>
              </a:rPr>
              <a:t>أتركه وأمشي عنه</a:t>
            </a:r>
            <a:endParaRPr lang="en-US" sz="2800" b="1" dirty="0">
              <a:latin typeface="Calibri" pitchFamily="34" charset="0"/>
            </a:endParaRPr>
          </a:p>
        </p:txBody>
      </p:sp>
      <p:sp>
        <p:nvSpPr>
          <p:cNvPr id="12294" name="TextBox 6"/>
          <p:cNvSpPr txBox="1">
            <a:spLocks noChangeArrowheads="1"/>
          </p:cNvSpPr>
          <p:nvPr/>
        </p:nvSpPr>
        <p:spPr bwMode="auto">
          <a:xfrm>
            <a:off x="755576" y="2814373"/>
            <a:ext cx="2101751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rtl="1" eaLnBrk="1" hangingPunct="1"/>
            <a:r>
              <a:rPr lang="ar-SA" sz="2800" b="1" dirty="0">
                <a:latin typeface="Calibri" pitchFamily="34" charset="0"/>
              </a:rPr>
              <a:t>أشرحُ له كيف يعبرُ الطريق </a:t>
            </a:r>
            <a:endParaRPr lang="en-US" sz="2800" b="1" dirty="0">
              <a:latin typeface="Calibri" pitchFamily="34" charset="0"/>
            </a:endParaRPr>
          </a:p>
        </p:txBody>
      </p:sp>
      <p:sp>
        <p:nvSpPr>
          <p:cNvPr id="12296" name="TextBox 8"/>
          <p:cNvSpPr txBox="1">
            <a:spLocks noChangeArrowheads="1"/>
          </p:cNvSpPr>
          <p:nvPr/>
        </p:nvSpPr>
        <p:spPr bwMode="auto">
          <a:xfrm>
            <a:off x="329763" y="4095063"/>
            <a:ext cx="8194675" cy="5857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rtl="1" eaLnBrk="1" hangingPunct="1"/>
            <a:r>
              <a:rPr lang="ar-SA" sz="3200" b="1">
                <a:latin typeface="Calibri" pitchFamily="34" charset="0"/>
              </a:rPr>
              <a:t>إذا أردتُ </a:t>
            </a:r>
            <a:r>
              <a:rPr lang="ar-SA" sz="3200" b="1" dirty="0">
                <a:latin typeface="Calibri" pitchFamily="34" charset="0"/>
              </a:rPr>
              <a:t>أن أقطع الشارعَ فإنِّي:</a:t>
            </a:r>
            <a:endParaRPr lang="en-US" sz="3200" b="1" dirty="0">
              <a:latin typeface="Calibri" pitchFamily="34" charset="0"/>
            </a:endParaRPr>
          </a:p>
        </p:txBody>
      </p:sp>
      <p:sp>
        <p:nvSpPr>
          <p:cNvPr id="12297" name="TextBox 9"/>
          <p:cNvSpPr txBox="1">
            <a:spLocks noChangeArrowheads="1"/>
          </p:cNvSpPr>
          <p:nvPr/>
        </p:nvSpPr>
        <p:spPr bwMode="auto">
          <a:xfrm>
            <a:off x="6804249" y="5011945"/>
            <a:ext cx="144016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rtl="1" eaLnBrk="1" hangingPunct="1"/>
            <a:r>
              <a:rPr lang="ar-SA" sz="2800" b="1" dirty="0">
                <a:latin typeface="Calibri" pitchFamily="34" charset="0"/>
              </a:rPr>
              <a:t>ألتفتُ إلى اليمين فقط</a:t>
            </a:r>
            <a:endParaRPr lang="en-US" sz="2800" b="1" dirty="0">
              <a:latin typeface="Calibri" pitchFamily="34" charset="0"/>
            </a:endParaRPr>
          </a:p>
        </p:txBody>
      </p:sp>
      <p:sp>
        <p:nvSpPr>
          <p:cNvPr id="12298" name="TextBox 10"/>
          <p:cNvSpPr txBox="1">
            <a:spLocks noChangeArrowheads="1"/>
          </p:cNvSpPr>
          <p:nvPr/>
        </p:nvSpPr>
        <p:spPr bwMode="auto">
          <a:xfrm>
            <a:off x="3563888" y="5001961"/>
            <a:ext cx="2448272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rtl="1" eaLnBrk="1" hangingPunct="1"/>
            <a:r>
              <a:rPr lang="ar-SA" sz="2800" b="1" dirty="0">
                <a:latin typeface="Calibri" pitchFamily="34" charset="0"/>
              </a:rPr>
              <a:t>ألتفتُ إلى اليمين واليسار</a:t>
            </a:r>
            <a:endParaRPr lang="en-US" sz="2800" b="1" dirty="0">
              <a:latin typeface="Calibri" pitchFamily="34" charset="0"/>
            </a:endParaRPr>
          </a:p>
        </p:txBody>
      </p:sp>
      <p:sp>
        <p:nvSpPr>
          <p:cNvPr id="12299" name="TextBox 11"/>
          <p:cNvSpPr txBox="1">
            <a:spLocks noChangeArrowheads="1"/>
          </p:cNvSpPr>
          <p:nvPr/>
        </p:nvSpPr>
        <p:spPr bwMode="auto">
          <a:xfrm>
            <a:off x="1331640" y="4967647"/>
            <a:ext cx="158417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rtl="1" eaLnBrk="1" hangingPunct="1"/>
            <a:r>
              <a:rPr lang="ar-SA" sz="2800" b="1">
                <a:latin typeface="Calibri" pitchFamily="34" charset="0"/>
              </a:rPr>
              <a:t>ألتفتُ </a:t>
            </a:r>
            <a:r>
              <a:rPr lang="ar-SA" sz="2800" b="1" dirty="0">
                <a:latin typeface="Calibri" pitchFamily="34" charset="0"/>
              </a:rPr>
              <a:t>إلى اليسار فقط</a:t>
            </a:r>
            <a:endParaRPr lang="en-US" sz="2800" b="1" dirty="0">
              <a:latin typeface="Calibri" pitchFamily="34" charset="0"/>
            </a:endParaRPr>
          </a:p>
        </p:txBody>
      </p:sp>
      <p:sp>
        <p:nvSpPr>
          <p:cNvPr id="2" name="Oval 1"/>
          <p:cNvSpPr>
            <a:spLocks noChangeArrowheads="1"/>
          </p:cNvSpPr>
          <p:nvPr/>
        </p:nvSpPr>
        <p:spPr bwMode="auto">
          <a:xfrm>
            <a:off x="6156177" y="2558784"/>
            <a:ext cx="2569358" cy="1086239"/>
          </a:xfrm>
          <a:prstGeom prst="ellipse">
            <a:avLst/>
          </a:prstGeom>
          <a:solidFill>
            <a:srgbClr val="99FFCC"/>
          </a:solidFill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en-US"/>
          </a:p>
        </p:txBody>
      </p:sp>
      <p:sp>
        <p:nvSpPr>
          <p:cNvPr id="12293" name="TextBox 5"/>
          <p:cNvSpPr txBox="1">
            <a:spLocks noChangeArrowheads="1"/>
          </p:cNvSpPr>
          <p:nvPr/>
        </p:nvSpPr>
        <p:spPr bwMode="auto">
          <a:xfrm>
            <a:off x="6145843" y="2855648"/>
            <a:ext cx="257969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rtl="1" eaLnBrk="1" hangingPunct="1"/>
            <a:r>
              <a:rPr lang="ar-SA" sz="2800" b="1" dirty="0">
                <a:latin typeface="Calibri" pitchFamily="34" charset="0"/>
              </a:rPr>
              <a:t>أُساعدهُ في العبور</a:t>
            </a:r>
            <a:endParaRPr lang="en-US" sz="2800" b="1" dirty="0">
              <a:latin typeface="Calibri" pitchFamily="34" charset="0"/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1043608" y="6165304"/>
            <a:ext cx="7981766" cy="432048"/>
            <a:chOff x="1043608" y="6165304"/>
            <a:chExt cx="7981766" cy="432048"/>
          </a:xfrm>
        </p:grpSpPr>
        <p:cxnSp>
          <p:nvCxnSpPr>
            <p:cNvPr id="22" name="Straight Connector 21"/>
            <p:cNvCxnSpPr/>
            <p:nvPr/>
          </p:nvCxnSpPr>
          <p:spPr bwMode="auto">
            <a:xfrm flipH="1">
              <a:off x="1043608" y="6165304"/>
              <a:ext cx="7981766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6156176" y="6228020"/>
              <a:ext cx="273630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SA" b="1" dirty="0"/>
                <a:t>وزارة التربية والتعليم – 2020م</a:t>
              </a:r>
              <a:endParaRPr lang="en-US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09664257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12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4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2291" grpId="0" animBg="1"/>
      <p:bldP spid="12292" grpId="0"/>
      <p:bldP spid="12294" grpId="0"/>
      <p:bldP spid="12296" grpId="0" animBg="1"/>
      <p:bldP spid="12297" grpId="0"/>
      <p:bldP spid="12298" grpId="0"/>
      <p:bldP spid="12299" grpId="0"/>
      <p:bldP spid="2" grpId="0" animBg="1"/>
      <p:bldP spid="1229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loud Callout 1"/>
          <p:cNvSpPr/>
          <p:nvPr/>
        </p:nvSpPr>
        <p:spPr bwMode="auto">
          <a:xfrm>
            <a:off x="251520" y="908720"/>
            <a:ext cx="8784976" cy="5112568"/>
          </a:xfrm>
          <a:prstGeom prst="cloudCallout">
            <a:avLst>
              <a:gd name="adj1" fmla="val -47243"/>
              <a:gd name="adj2" fmla="val 53958"/>
            </a:avLst>
          </a:prstGeom>
          <a:solidFill>
            <a:srgbClr val="99FFC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35696" y="2060848"/>
            <a:ext cx="561662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BH" sz="9000" b="1" dirty="0">
                <a:latin typeface="Arabic Typesetting" panose="03020402040406030203" pitchFamily="66" charset="-78"/>
                <a:cs typeface="Arabic Typesetting" panose="03020402040406030203" pitchFamily="66" charset="-78"/>
              </a:rPr>
              <a:t>تمنياتنا للجميع بالنجاح والتوفيق</a:t>
            </a:r>
            <a:endParaRPr lang="en-US" sz="9000" b="1" dirty="0"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187624" y="6309320"/>
            <a:ext cx="8712968" cy="419634"/>
            <a:chOff x="1187624" y="6309320"/>
            <a:chExt cx="8712968" cy="419634"/>
          </a:xfrm>
        </p:grpSpPr>
        <p:cxnSp>
          <p:nvCxnSpPr>
            <p:cNvPr id="5" name="Straight Connector 4"/>
            <p:cNvCxnSpPr/>
            <p:nvPr/>
          </p:nvCxnSpPr>
          <p:spPr bwMode="auto">
            <a:xfrm flipH="1">
              <a:off x="1187624" y="6309320"/>
              <a:ext cx="7848872" cy="0"/>
            </a:xfrm>
            <a:prstGeom prst="line">
              <a:avLst/>
            </a:prstGeom>
            <a:ln>
              <a:solidFill>
                <a:srgbClr val="C00000"/>
              </a:solidFill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TextBox 5"/>
            <p:cNvSpPr txBox="1"/>
            <p:nvPr/>
          </p:nvSpPr>
          <p:spPr>
            <a:xfrm>
              <a:off x="6084168" y="6328844"/>
              <a:ext cx="381642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ar-BH" sz="2000" b="1" dirty="0">
                  <a:latin typeface="Arabic Typesetting" panose="03020402040406030203" pitchFamily="66" charset="-78"/>
                  <a:cs typeface="Arabic Typesetting" panose="03020402040406030203" pitchFamily="66" charset="-78"/>
                </a:rPr>
                <a:t>وزارة التربية والتعليم – 2020م</a:t>
              </a:r>
              <a:endParaRPr lang="en-US" sz="2000" b="1" dirty="0">
                <a:latin typeface="Arabic Typesetting" panose="03020402040406030203" pitchFamily="66" charset="-78"/>
                <a:cs typeface="Arabic Typesetting" panose="03020402040406030203" pitchFamily="66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5290493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 invX="1"/>
      </p:transition>
    </mc:Choice>
    <mc:Fallback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2733</TotalTime>
  <Words>218</Words>
  <Application>Microsoft Office PowerPoint</Application>
  <PresentationFormat>On-screen Show (4:3)</PresentationFormat>
  <Paragraphs>38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5" baseType="lpstr">
      <vt:lpstr>Arabic Typesetting</vt:lpstr>
      <vt:lpstr>Arial</vt:lpstr>
      <vt:lpstr>Calibri</vt:lpstr>
      <vt:lpstr>Century Gothic</vt:lpstr>
      <vt:lpstr>Courier New</vt:lpstr>
      <vt:lpstr>Palatino Linotype</vt:lpstr>
      <vt:lpstr>Times New Roman</vt:lpstr>
      <vt:lpstr>Executive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PowerTemplate</dc:title>
  <dc:creator>Mostafa</dc:creator>
  <cp:lastModifiedBy>Fadheela Abbas Abbas Telaq</cp:lastModifiedBy>
  <cp:revision>426</cp:revision>
  <dcterms:created xsi:type="dcterms:W3CDTF">2012-06-23T13:34:36Z</dcterms:created>
  <dcterms:modified xsi:type="dcterms:W3CDTF">2020-03-24T07:01:28Z</dcterms:modified>
</cp:coreProperties>
</file>