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0" r:id="rId3"/>
    <p:sldId id="267" r:id="rId4"/>
    <p:sldId id="268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83E3C-D84B-4374-A9FD-FDD0C9383001}" type="datetimeFigureOut">
              <a:rPr lang="ar-AE" smtClean="0"/>
              <a:pPr/>
              <a:t>06/01/1441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47B88-0C3B-409B-9202-8CB015E34410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صور منوعه للبطاقات\554cfddeec63d659b0a02387982b5a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8046238" cy="540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Dot"/>
          </a:ln>
        </p:spPr>
      </p:pic>
      <p:sp>
        <p:nvSpPr>
          <p:cNvPr id="3" name="مربع نص 2"/>
          <p:cNvSpPr txBox="1"/>
          <p:nvPr/>
        </p:nvSpPr>
        <p:spPr>
          <a:xfrm>
            <a:off x="899592" y="1988840"/>
            <a:ext cx="7200800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فــترات البـرنامج 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اليـومـي مـع 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أطـفالي </a:t>
            </a:r>
            <a:endParaRPr lang="ar-AE" sz="3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صور منوعه للبطاقات\554cfddeec63d659b0a02387982b5a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8046238" cy="540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Dot"/>
          </a:ln>
        </p:spPr>
      </p:pic>
      <p:pic>
        <p:nvPicPr>
          <p:cNvPr id="2" name="Picture 3" descr="C:\Users\Admin\Desktop\صور منوعه للبطاقات\8f198da10e9a7acbddd0b64814fb423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1484784"/>
            <a:ext cx="3744416" cy="3744416"/>
          </a:xfrm>
          <a:prstGeom prst="rect">
            <a:avLst/>
          </a:prstGeom>
          <a:noFill/>
        </p:spPr>
      </p:pic>
      <p:sp>
        <p:nvSpPr>
          <p:cNvPr id="5" name="مربع نص 4"/>
          <p:cNvSpPr txBox="1"/>
          <p:nvPr/>
        </p:nvSpPr>
        <p:spPr>
          <a:xfrm>
            <a:off x="2699792" y="2348880"/>
            <a:ext cx="7200800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إ</a:t>
            </a:r>
            <a:r>
              <a:rPr lang="ar-AE" sz="5000" b="1" dirty="0" err="1">
                <a:latin typeface="Tahoma" pitchFamily="34" charset="0"/>
                <a:ea typeface="Tahoma" pitchFamily="34" charset="0"/>
                <a:cs typeface="PT Bold Broken" pitchFamily="2" charset="-78"/>
              </a:rPr>
              <a:t>ستقبال</a:t>
            </a:r>
            <a:endParaRPr lang="ar-AE" sz="5000" b="1" dirty="0"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أ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طـفالي</a:t>
            </a:r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</a:t>
            </a:r>
            <a:endParaRPr lang="ar-AE" sz="3000" b="1" dirty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صور منوعه للبطاقات\554cfddeec63d659b0a02387982b5a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8046238" cy="540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Dot"/>
          </a:ln>
        </p:spPr>
      </p:pic>
      <p:sp>
        <p:nvSpPr>
          <p:cNvPr id="5" name="مربع نص 4"/>
          <p:cNvSpPr txBox="1"/>
          <p:nvPr/>
        </p:nvSpPr>
        <p:spPr>
          <a:xfrm>
            <a:off x="2699792" y="2348880"/>
            <a:ext cx="7200800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ف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تـرة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ا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لـحـلقة</a:t>
            </a:r>
            <a:endParaRPr lang="ar-AE" sz="3000" b="1" dirty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pic>
        <p:nvPicPr>
          <p:cNvPr id="6" name="Picture 2" descr="C:\Users\Admin\Desktop\صور منوعه للبطاقات\26154a63c74acad1f1ac5810132f34e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1412776"/>
            <a:ext cx="3168352" cy="3488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صور منوعه للبطاقات\554cfddeec63d659b0a02387982b5a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8046238" cy="540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Dot"/>
          </a:ln>
        </p:spPr>
      </p:pic>
      <p:sp>
        <p:nvSpPr>
          <p:cNvPr id="5" name="مربع نص 4"/>
          <p:cNvSpPr txBox="1"/>
          <p:nvPr/>
        </p:nvSpPr>
        <p:spPr>
          <a:xfrm>
            <a:off x="2339752" y="2060848"/>
            <a:ext cx="7200800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ف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تـرة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ا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لتنميـة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ا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للـغـوية </a:t>
            </a:r>
            <a:endParaRPr lang="ar-AE" sz="3000" b="1" dirty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pic>
        <p:nvPicPr>
          <p:cNvPr id="7" name="Picture 5" descr="C:\Users\Admin\Desktop\صور منوعه للبطاقات\b1aba34f6163ab0ff65835afe25ed3c9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1340768"/>
            <a:ext cx="3970412" cy="3970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صور منوعه للبطاقات\554cfddeec63d659b0a02387982b5a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8046238" cy="540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Dot"/>
          </a:ln>
        </p:spPr>
      </p:pic>
      <p:sp>
        <p:nvSpPr>
          <p:cNvPr id="5" name="مربع نص 4"/>
          <p:cNvSpPr txBox="1"/>
          <p:nvPr/>
        </p:nvSpPr>
        <p:spPr>
          <a:xfrm>
            <a:off x="2627784" y="1556792"/>
            <a:ext cx="7200800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ف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تـرة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و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جـبتي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م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ع</a:t>
            </a:r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أطـ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فالي</a:t>
            </a:r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</a:t>
            </a:r>
            <a:endParaRPr lang="ar-AE" sz="3000" b="1" dirty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pic>
        <p:nvPicPr>
          <p:cNvPr id="2" name="Picture 3" descr="C:\Users\Admin\Desktop\صور منوعه للبطاقات\f849f5801291aa76a7e2874807394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1412776"/>
            <a:ext cx="3677394" cy="36773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صور منوعه للبطاقات\554cfddeec63d659b0a02387982b5a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8046238" cy="540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Dot"/>
          </a:ln>
        </p:spPr>
      </p:pic>
      <p:sp>
        <p:nvSpPr>
          <p:cNvPr id="5" name="مربع نص 4"/>
          <p:cNvSpPr txBox="1"/>
          <p:nvPr/>
        </p:nvSpPr>
        <p:spPr>
          <a:xfrm>
            <a:off x="2483768" y="1772816"/>
            <a:ext cx="7200800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ف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تـرة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ا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لـمـلعـب</a:t>
            </a:r>
          </a:p>
          <a:p>
            <a:pPr algn="ctr"/>
            <a:endParaRPr lang="ar-AE" sz="5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و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قت</a:t>
            </a:r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ا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لمتعه</a:t>
            </a:r>
            <a:r>
              <a:rPr lang="ar-AE" sz="3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   </a:t>
            </a:r>
            <a:endParaRPr lang="ar-AE" sz="5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pic>
        <p:nvPicPr>
          <p:cNvPr id="6" name="Picture 2" descr="C:\Users\Admin\Desktop\صور منوعه للبطاقات\75996bcb3423f74844b94aacc5c4066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1412776"/>
            <a:ext cx="3754388" cy="3754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صور منوعه للبطاقات\554cfddeec63d659b0a02387982b5a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8046238" cy="540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Dot"/>
          </a:ln>
        </p:spPr>
      </p:pic>
      <p:sp>
        <p:nvSpPr>
          <p:cNvPr id="5" name="مربع نص 4"/>
          <p:cNvSpPr txBox="1"/>
          <p:nvPr/>
        </p:nvSpPr>
        <p:spPr>
          <a:xfrm>
            <a:off x="2555776" y="1484784"/>
            <a:ext cx="7200800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ف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تـرة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ا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لأركــان</a:t>
            </a:r>
          </a:p>
          <a:p>
            <a:pPr algn="ctr"/>
            <a:endParaRPr lang="ar-AE" sz="5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و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قت</a:t>
            </a:r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ا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لابداع</a:t>
            </a:r>
            <a:r>
              <a:rPr lang="ar-AE" sz="3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   </a:t>
            </a:r>
            <a:endParaRPr lang="ar-AE" sz="5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pic>
        <p:nvPicPr>
          <p:cNvPr id="3074" name="Picture 2" descr="C:\Users\Admin\Desktop\صور منوعه للبطاقات\b35305aed82a6dc8afa3911d0a893d89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1844824"/>
            <a:ext cx="3245346" cy="3245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صور منوعه للبطاقات\554cfddeec63d659b0a02387982b5a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8046238" cy="540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Dot"/>
          </a:ln>
        </p:spPr>
      </p:pic>
      <p:sp>
        <p:nvSpPr>
          <p:cNvPr id="5" name="مربع نص 4"/>
          <p:cNvSpPr txBox="1"/>
          <p:nvPr/>
        </p:nvSpPr>
        <p:spPr>
          <a:xfrm>
            <a:off x="2843808" y="3429000"/>
            <a:ext cx="7200800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 ف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تـرة</a:t>
            </a:r>
          </a:p>
          <a:p>
            <a:pPr algn="ctr"/>
            <a:r>
              <a:rPr lang="ar-AE" sz="5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PT Bold Broken" pitchFamily="2" charset="-78"/>
              </a:rPr>
              <a:t>ا</a:t>
            </a:r>
            <a:r>
              <a:rPr lang="ar-AE" sz="5000" b="1" dirty="0">
                <a:latin typeface="Tahoma" pitchFamily="34" charset="0"/>
                <a:ea typeface="Tahoma" pitchFamily="34" charset="0"/>
                <a:cs typeface="PT Bold Broken" pitchFamily="2" charset="-78"/>
              </a:rPr>
              <a:t>للقـاء الأخـير</a:t>
            </a:r>
          </a:p>
          <a:p>
            <a:pPr algn="ctr"/>
            <a:endParaRPr lang="ar-AE" sz="5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pic>
        <p:nvPicPr>
          <p:cNvPr id="2051" name="Picture 3" descr="C:\Users\Admin\Desktop\صور منوعه للبطاقات\b2c953fbb5595f0f8dcb772a41f1b23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1340768"/>
            <a:ext cx="3533378" cy="35333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33</Words>
  <Application>Microsoft Office PowerPoint</Application>
  <PresentationFormat>عرض على الشاشة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الصارم البتار</cp:lastModifiedBy>
  <cp:revision>11</cp:revision>
  <dcterms:created xsi:type="dcterms:W3CDTF">2015-10-04T12:53:42Z</dcterms:created>
  <dcterms:modified xsi:type="dcterms:W3CDTF">2019-09-04T21:18:57Z</dcterms:modified>
</cp:coreProperties>
</file>