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8" r:id="rId2"/>
    <p:sldId id="256" r:id="rId3"/>
    <p:sldId id="269" r:id="rId4"/>
    <p:sldId id="270" r:id="rId5"/>
    <p:sldId id="271" r:id="rId6"/>
    <p:sldId id="272" r:id="rId7"/>
    <p:sldId id="273" r:id="rId8"/>
    <p:sldId id="274" r:id="rId9"/>
    <p:sldId id="265" r:id="rId10"/>
    <p:sldId id="266" r:id="rId11"/>
    <p:sldId id="267" r:id="rId12"/>
    <p:sldId id="260" r:id="rId13"/>
    <p:sldId id="257" r:id="rId14"/>
    <p:sldId id="258" r:id="rId15"/>
    <p:sldId id="259" r:id="rId16"/>
    <p:sldId id="261" r:id="rId17"/>
    <p:sldId id="262" r:id="rId18"/>
    <p:sldId id="263" r:id="rId19"/>
    <p:sldId id="264" r:id="rId20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2304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ECC2-BAFB-4E58-9687-49F5AB0BA76E}" type="datetimeFigureOut">
              <a:rPr lang="ar-SA" smtClean="0"/>
              <a:t>27/11/37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6CD5-9E55-4E15-B351-043E486635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817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ECC2-BAFB-4E58-9687-49F5AB0BA76E}" type="datetimeFigureOut">
              <a:rPr lang="ar-SA" smtClean="0"/>
              <a:t>27/11/37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6CD5-9E55-4E15-B351-043E486635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244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ECC2-BAFB-4E58-9687-49F5AB0BA76E}" type="datetimeFigureOut">
              <a:rPr lang="ar-SA" smtClean="0"/>
              <a:t>27/11/37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6CD5-9E55-4E15-B351-043E486635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659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ECC2-BAFB-4E58-9687-49F5AB0BA76E}" type="datetimeFigureOut">
              <a:rPr lang="ar-SA" smtClean="0"/>
              <a:t>27/11/37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6CD5-9E55-4E15-B351-043E486635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362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ECC2-BAFB-4E58-9687-49F5AB0BA76E}" type="datetimeFigureOut">
              <a:rPr lang="ar-SA" smtClean="0"/>
              <a:t>27/11/37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6CD5-9E55-4E15-B351-043E486635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626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ECC2-BAFB-4E58-9687-49F5AB0BA76E}" type="datetimeFigureOut">
              <a:rPr lang="ar-SA" smtClean="0"/>
              <a:t>27/11/37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6CD5-9E55-4E15-B351-043E486635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46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ECC2-BAFB-4E58-9687-49F5AB0BA76E}" type="datetimeFigureOut">
              <a:rPr lang="ar-SA" smtClean="0"/>
              <a:t>27/11/37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6CD5-9E55-4E15-B351-043E486635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22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ECC2-BAFB-4E58-9687-49F5AB0BA76E}" type="datetimeFigureOut">
              <a:rPr lang="ar-SA" smtClean="0"/>
              <a:t>27/11/37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6CD5-9E55-4E15-B351-043E486635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567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ECC2-BAFB-4E58-9687-49F5AB0BA76E}" type="datetimeFigureOut">
              <a:rPr lang="ar-SA" smtClean="0"/>
              <a:t>27/11/37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6CD5-9E55-4E15-B351-043E486635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874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ECC2-BAFB-4E58-9687-49F5AB0BA76E}" type="datetimeFigureOut">
              <a:rPr lang="ar-SA" smtClean="0"/>
              <a:t>27/11/37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6CD5-9E55-4E15-B351-043E486635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155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ECC2-BAFB-4E58-9687-49F5AB0BA76E}" type="datetimeFigureOut">
              <a:rPr lang="ar-SA" smtClean="0"/>
              <a:t>27/11/37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6CD5-9E55-4E15-B351-043E486635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874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DECC2-BAFB-4E58-9687-49F5AB0BA76E}" type="datetimeFigureOut">
              <a:rPr lang="ar-SA" smtClean="0"/>
              <a:t>27/11/37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46CD5-9E55-4E15-B351-043E486635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17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51520"/>
            <a:ext cx="6408712" cy="8496944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7236296"/>
            <a:ext cx="1484503" cy="1152128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764704" y="684461"/>
            <a:ext cx="51125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  <a:latin typeface="GE Contrast Bold" pitchFamily="18" charset="-78"/>
                <a:ea typeface="GE Contrast Bold" pitchFamily="18" charset="-78"/>
                <a:cs typeface="GE Contrast Bold" pitchFamily="18" charset="-78"/>
              </a:rPr>
              <a:t>قوانين الركن الفني </a:t>
            </a:r>
            <a:endParaRPr lang="ar-SA" sz="4400" b="1" dirty="0">
              <a:solidFill>
                <a:srgbClr val="FF0000"/>
              </a:solidFill>
              <a:latin typeface="GE Contrast Bold" pitchFamily="18" charset="-78"/>
              <a:ea typeface="GE Contrast Bold" pitchFamily="18" charset="-78"/>
              <a:cs typeface="GE Contrast Bold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92696" y="1453902"/>
            <a:ext cx="5400599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cs typeface="Sultan Medium" pitchFamily="2" charset="-78"/>
              </a:rPr>
              <a:t>1: الالتزام بنظافة الركن </a:t>
            </a:r>
          </a:p>
          <a:p>
            <a:r>
              <a:rPr lang="ar-SA" sz="2800" dirty="0" smtClean="0">
                <a:cs typeface="Sultan Medium" pitchFamily="2" charset="-78"/>
              </a:rPr>
              <a:t>2: الالتزام بإعادة الادوات إلى أماكنها </a:t>
            </a:r>
          </a:p>
          <a:p>
            <a:r>
              <a:rPr lang="ar-SA" sz="2800" dirty="0" smtClean="0">
                <a:cs typeface="Sultan Medium" pitchFamily="2" charset="-78"/>
              </a:rPr>
              <a:t>3: عدم إزعاج الاخرين أثناء ممارسة النشاط </a:t>
            </a:r>
          </a:p>
          <a:p>
            <a:r>
              <a:rPr lang="ar-SA" sz="2800" dirty="0" smtClean="0">
                <a:cs typeface="Sultan Medium" pitchFamily="2" charset="-78"/>
              </a:rPr>
              <a:t>4: تعليق عملي الفني على لوحة الاعمال </a:t>
            </a:r>
          </a:p>
          <a:p>
            <a:r>
              <a:rPr lang="ar-SA" sz="2800" dirty="0" smtClean="0">
                <a:cs typeface="Sultan Medium" pitchFamily="2" charset="-78"/>
              </a:rPr>
              <a:t>5: انتظر دوري في عمل النشاط </a:t>
            </a:r>
          </a:p>
          <a:p>
            <a:r>
              <a:rPr lang="ar-SA" sz="2800" dirty="0" smtClean="0">
                <a:cs typeface="Sultan Medium" pitchFamily="2" charset="-78"/>
              </a:rPr>
              <a:t>6: اخذ الاذن من معلمتي للدخول والخروج من الركن </a:t>
            </a:r>
          </a:p>
          <a:p>
            <a:r>
              <a:rPr lang="ar-SA" sz="2800" dirty="0" smtClean="0">
                <a:cs typeface="Sultan Medium" pitchFamily="2" charset="-78"/>
              </a:rPr>
              <a:t>7: عدم الدخول للركن وهو ممتلئ بالأطفال </a:t>
            </a:r>
            <a:endParaRPr lang="ar-SA" sz="2800" dirty="0">
              <a:cs typeface="Sultan Medium" pitchFamily="2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06" y="5813311"/>
            <a:ext cx="3162189" cy="284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47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323528"/>
            <a:ext cx="2016223" cy="305926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72" y="323528"/>
            <a:ext cx="2036761" cy="3093590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84" y="3563888"/>
            <a:ext cx="2016223" cy="3032620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01" y="3563888"/>
            <a:ext cx="2088232" cy="303262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48089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08" y="1043608"/>
            <a:ext cx="2160239" cy="3168352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48013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620688" y="2339752"/>
            <a:ext cx="547260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FF000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الركن المكعبات </a:t>
            </a:r>
            <a:endParaRPr lang="ar-SA" sz="8000" b="1" dirty="0">
              <a:solidFill>
                <a:srgbClr val="FF0000"/>
              </a:solidFill>
              <a:latin typeface="ae_AlArabiya" panose="02060603050605020204" pitchFamily="18" charset="-78"/>
              <a:cs typeface="ae_AlArabiya" panose="020606030506050202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0" y="4355976"/>
            <a:ext cx="5238750" cy="385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83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620688" y="2339752"/>
            <a:ext cx="547260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FF000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ركن </a:t>
            </a:r>
            <a:r>
              <a:rPr lang="ar-SA" sz="8000" b="1" dirty="0" err="1" smtClean="0">
                <a:solidFill>
                  <a:srgbClr val="FF000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المطالعه</a:t>
            </a:r>
            <a:r>
              <a:rPr lang="ar-SA" sz="8000" b="1" dirty="0" smtClean="0">
                <a:solidFill>
                  <a:srgbClr val="FF000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 </a:t>
            </a:r>
            <a:endParaRPr lang="ar-SA" sz="8000" b="1" dirty="0">
              <a:solidFill>
                <a:srgbClr val="FF0000"/>
              </a:solidFill>
              <a:latin typeface="ae_AlArabiya" panose="02060603050605020204" pitchFamily="18" charset="-78"/>
              <a:cs typeface="ae_AlArabiya" panose="020606030506050202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76" y="4211960"/>
            <a:ext cx="4286848" cy="421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71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620688" y="2339752"/>
            <a:ext cx="547260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FF000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ركن </a:t>
            </a:r>
            <a:r>
              <a:rPr lang="ar-SA" sz="8000" b="1" dirty="0" err="1" smtClean="0">
                <a:solidFill>
                  <a:srgbClr val="FF000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الايهامي</a:t>
            </a:r>
            <a:r>
              <a:rPr lang="ar-SA" sz="8000" b="1" dirty="0" smtClean="0">
                <a:solidFill>
                  <a:srgbClr val="FF000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 </a:t>
            </a:r>
            <a:endParaRPr lang="ar-SA" sz="8000" b="1" dirty="0">
              <a:solidFill>
                <a:srgbClr val="FF0000"/>
              </a:solidFill>
              <a:latin typeface="ae_AlArabiya" panose="02060603050605020204" pitchFamily="18" charset="-78"/>
              <a:cs typeface="ae_AlArabiya" panose="020606030506050202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16" y="4572000"/>
            <a:ext cx="47625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02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620688" y="2339752"/>
            <a:ext cx="547260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FF000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ركن الحاسب </a:t>
            </a:r>
            <a:endParaRPr lang="ar-SA" sz="8000" b="1" dirty="0">
              <a:solidFill>
                <a:srgbClr val="FF0000"/>
              </a:solidFill>
              <a:latin typeface="ae_AlArabiya" panose="02060603050605020204" pitchFamily="18" charset="-78"/>
              <a:cs typeface="ae_AlArabiya" panose="020606030506050202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80" y="4139952"/>
            <a:ext cx="3848637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80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620688" y="2339752"/>
            <a:ext cx="547260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FF000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ركن الرمل  </a:t>
            </a:r>
            <a:endParaRPr lang="ar-SA" sz="8000" b="1" dirty="0">
              <a:solidFill>
                <a:srgbClr val="FF0000"/>
              </a:solidFill>
              <a:latin typeface="ae_AlArabiya" panose="02060603050605020204" pitchFamily="18" charset="-78"/>
              <a:cs typeface="ae_AlArabiya" panose="020606030506050202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09" y="4788024"/>
            <a:ext cx="4763165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4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620688" y="2339752"/>
            <a:ext cx="547260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FF000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ركن الاكتشاف  </a:t>
            </a:r>
            <a:endParaRPr lang="ar-SA" sz="8000" b="1" dirty="0">
              <a:solidFill>
                <a:srgbClr val="FF0000"/>
              </a:solidFill>
              <a:latin typeface="ae_AlArabiya" panose="02060603050605020204" pitchFamily="18" charset="-78"/>
              <a:cs typeface="ae_AlArabiya" panose="020606030506050202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91" y="3690997"/>
            <a:ext cx="5239481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31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620688" y="2339752"/>
            <a:ext cx="547260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FF000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ركن التخطيط   </a:t>
            </a:r>
            <a:endParaRPr lang="ar-SA" sz="8000" b="1" dirty="0">
              <a:solidFill>
                <a:srgbClr val="FF0000"/>
              </a:solidFill>
              <a:latin typeface="ae_AlArabiya" panose="02060603050605020204" pitchFamily="18" charset="-78"/>
              <a:cs typeface="ae_AlArabiya" panose="020606030506050202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7" y="4139952"/>
            <a:ext cx="503217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68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620688" y="2339752"/>
            <a:ext cx="547260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FF000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ركن الادراكي    </a:t>
            </a:r>
            <a:endParaRPr lang="ar-SA" sz="8000" b="1" dirty="0">
              <a:solidFill>
                <a:srgbClr val="FF0000"/>
              </a:solidFill>
              <a:latin typeface="ae_AlArabiya" panose="02060603050605020204" pitchFamily="18" charset="-78"/>
              <a:cs typeface="ae_AlArabiya" panose="020606030506050202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48" y="4067944"/>
            <a:ext cx="453650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90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16" y="4067944"/>
            <a:ext cx="4763165" cy="4667907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620688" y="2339752"/>
            <a:ext cx="547260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FF0000"/>
                </a:solidFill>
                <a:latin typeface="ae_AlArabiya" panose="02060603050605020204" pitchFamily="18" charset="-78"/>
                <a:cs typeface="ae_AlArabiya" panose="02060603050605020204" pitchFamily="18" charset="-78"/>
              </a:rPr>
              <a:t>الركن الفني </a:t>
            </a:r>
            <a:endParaRPr lang="ar-SA" sz="8000" b="1" dirty="0">
              <a:solidFill>
                <a:srgbClr val="FF0000"/>
              </a:solidFill>
              <a:latin typeface="ae_AlArabiya" panose="02060603050605020204" pitchFamily="18" charset="-78"/>
              <a:cs typeface="ae_AlArabiya" panose="020606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659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51520"/>
            <a:ext cx="6408712" cy="8496944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7236296"/>
            <a:ext cx="1484503" cy="1152128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764704" y="684461"/>
            <a:ext cx="51125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  <a:latin typeface="GE Contrast Bold" pitchFamily="18" charset="-78"/>
                <a:ea typeface="GE Contrast Bold" pitchFamily="18" charset="-78"/>
                <a:cs typeface="GE Contrast Bold" pitchFamily="18" charset="-78"/>
              </a:rPr>
              <a:t>قوانين ركن المكعبات</a:t>
            </a:r>
            <a:endParaRPr lang="ar-SA" sz="4400" b="1" dirty="0">
              <a:solidFill>
                <a:srgbClr val="FF0000"/>
              </a:solidFill>
              <a:latin typeface="GE Contrast Bold" pitchFamily="18" charset="-78"/>
              <a:ea typeface="GE Contrast Bold" pitchFamily="18" charset="-78"/>
              <a:cs typeface="GE Contrast Bold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92696" y="1453902"/>
            <a:ext cx="5400599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cs typeface="Sultan Medium" pitchFamily="2" charset="-78"/>
              </a:rPr>
              <a:t>1: الالتزام بنظافة الركن </a:t>
            </a:r>
          </a:p>
          <a:p>
            <a:r>
              <a:rPr lang="ar-SA" sz="2800" dirty="0" smtClean="0">
                <a:cs typeface="Sultan Medium" pitchFamily="2" charset="-78"/>
              </a:rPr>
              <a:t>2: الالتزام بإعادة الادوات إلى أماكنها </a:t>
            </a:r>
          </a:p>
          <a:p>
            <a:r>
              <a:rPr lang="ar-SA" sz="2800" dirty="0" smtClean="0">
                <a:cs typeface="Sultan Medium" pitchFamily="2" charset="-78"/>
              </a:rPr>
              <a:t>3: عدم إزعاج الاخرين أثناء ممارسة النشاط </a:t>
            </a:r>
          </a:p>
          <a:p>
            <a:r>
              <a:rPr lang="ar-SA" sz="2800" dirty="0" smtClean="0">
                <a:cs typeface="Sultan Medium" pitchFamily="2" charset="-78"/>
              </a:rPr>
              <a:t>4: الالتزام بلبس القلادة </a:t>
            </a:r>
          </a:p>
          <a:p>
            <a:r>
              <a:rPr lang="ar-SA" sz="2800" dirty="0" smtClean="0">
                <a:cs typeface="Sultan Medium" pitchFamily="2" charset="-78"/>
              </a:rPr>
              <a:t>5: انتظر دوري في الدخول للركن </a:t>
            </a:r>
          </a:p>
          <a:p>
            <a:r>
              <a:rPr lang="ar-SA" sz="2800" dirty="0" smtClean="0">
                <a:cs typeface="Sultan Medium" pitchFamily="2" charset="-78"/>
              </a:rPr>
              <a:t>6: اخذ الاذن من معلمتي للدخول والخروج من الركن </a:t>
            </a:r>
          </a:p>
          <a:p>
            <a:r>
              <a:rPr lang="ar-SA" sz="2800" dirty="0" smtClean="0">
                <a:cs typeface="Sultan Medium" pitchFamily="2" charset="-78"/>
              </a:rPr>
              <a:t>7: عدم الدخول للركن وهو ممتلئ بالأطفال </a:t>
            </a:r>
            <a:endParaRPr lang="ar-SA" sz="2800" dirty="0">
              <a:cs typeface="Sultan Medium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572" y="5508104"/>
            <a:ext cx="3974740" cy="29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2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51520"/>
            <a:ext cx="6408712" cy="849694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7236296"/>
            <a:ext cx="1484503" cy="1152128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764704" y="684461"/>
            <a:ext cx="54726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  <a:latin typeface="GE Contrast Bold" pitchFamily="18" charset="-78"/>
                <a:ea typeface="GE Contrast Bold" pitchFamily="18" charset="-78"/>
                <a:cs typeface="GE Contrast Bold" pitchFamily="18" charset="-78"/>
              </a:rPr>
              <a:t>قوانين الركن </a:t>
            </a:r>
            <a:r>
              <a:rPr lang="ar-SA" sz="4400" b="1" dirty="0" err="1" smtClean="0">
                <a:solidFill>
                  <a:srgbClr val="FF0000"/>
                </a:solidFill>
                <a:latin typeface="GE Contrast Bold" pitchFamily="18" charset="-78"/>
                <a:ea typeface="GE Contrast Bold" pitchFamily="18" charset="-78"/>
                <a:cs typeface="GE Contrast Bold" pitchFamily="18" charset="-78"/>
              </a:rPr>
              <a:t>الأيهامي</a:t>
            </a:r>
            <a:endParaRPr lang="ar-SA" sz="4400" b="1" dirty="0">
              <a:solidFill>
                <a:srgbClr val="FF0000"/>
              </a:solidFill>
              <a:latin typeface="GE Contrast Bold" pitchFamily="18" charset="-78"/>
              <a:ea typeface="GE Contrast Bold" pitchFamily="18" charset="-78"/>
              <a:cs typeface="GE Contrast Bold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92696" y="1453902"/>
            <a:ext cx="5400599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cs typeface="Sultan Medium" pitchFamily="2" charset="-78"/>
              </a:rPr>
              <a:t>1: الالتزام بنظافة الركن </a:t>
            </a:r>
          </a:p>
          <a:p>
            <a:r>
              <a:rPr lang="ar-SA" sz="2800" dirty="0" smtClean="0">
                <a:cs typeface="Sultan Medium" pitchFamily="2" charset="-78"/>
              </a:rPr>
              <a:t>2: الالتزام بإعادة الادوات إلى أماكنها </a:t>
            </a:r>
          </a:p>
          <a:p>
            <a:r>
              <a:rPr lang="ar-SA" sz="2800" dirty="0" smtClean="0">
                <a:cs typeface="Sultan Medium" pitchFamily="2" charset="-78"/>
              </a:rPr>
              <a:t>3: عدم إزعاج الاخرين أثناء ممارسة النشاط </a:t>
            </a:r>
          </a:p>
          <a:p>
            <a:r>
              <a:rPr lang="ar-SA" sz="2800" dirty="0" smtClean="0">
                <a:cs typeface="Sultan Medium" pitchFamily="2" charset="-78"/>
              </a:rPr>
              <a:t>4: الالتزام بلبس القلادة </a:t>
            </a:r>
          </a:p>
          <a:p>
            <a:r>
              <a:rPr lang="ar-SA" sz="2800" dirty="0" smtClean="0">
                <a:cs typeface="Sultan Medium" pitchFamily="2" charset="-78"/>
              </a:rPr>
              <a:t>5: انتظر دوري في الدخول للركن </a:t>
            </a:r>
          </a:p>
          <a:p>
            <a:r>
              <a:rPr lang="ar-SA" sz="2800" dirty="0" smtClean="0">
                <a:cs typeface="Sultan Medium" pitchFamily="2" charset="-78"/>
              </a:rPr>
              <a:t>6: اخذ الاذن من معلمتي للدخول والخروج من الركن </a:t>
            </a:r>
          </a:p>
          <a:p>
            <a:r>
              <a:rPr lang="ar-SA" sz="2800" dirty="0" smtClean="0">
                <a:cs typeface="Sultan Medium" pitchFamily="2" charset="-78"/>
              </a:rPr>
              <a:t>7: عدم الدخول للركن وهو ممتلئ بالأطفال </a:t>
            </a:r>
            <a:endParaRPr lang="ar-SA" sz="2800" dirty="0">
              <a:cs typeface="Sultan Medium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19" y="5510064"/>
            <a:ext cx="3701430" cy="28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8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51520"/>
            <a:ext cx="6408712" cy="8496944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7236296"/>
            <a:ext cx="1484503" cy="1152128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764704" y="684461"/>
            <a:ext cx="54726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  <a:latin typeface="GE Contrast Bold" pitchFamily="18" charset="-78"/>
                <a:ea typeface="GE Contrast Bold" pitchFamily="18" charset="-78"/>
                <a:cs typeface="GE Contrast Bold" pitchFamily="18" charset="-78"/>
              </a:rPr>
              <a:t>قوانين ركن  الاكتشاف </a:t>
            </a:r>
            <a:endParaRPr lang="ar-SA" sz="4400" b="1" dirty="0">
              <a:solidFill>
                <a:srgbClr val="FF0000"/>
              </a:solidFill>
              <a:latin typeface="GE Contrast Bold" pitchFamily="18" charset="-78"/>
              <a:ea typeface="GE Contrast Bold" pitchFamily="18" charset="-78"/>
              <a:cs typeface="GE Contrast Bold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92696" y="1453902"/>
            <a:ext cx="5400599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cs typeface="Sultan Medium" pitchFamily="2" charset="-78"/>
              </a:rPr>
              <a:t>1: الالتزام بنظافة الركن </a:t>
            </a:r>
          </a:p>
          <a:p>
            <a:r>
              <a:rPr lang="ar-SA" sz="2800" dirty="0" smtClean="0">
                <a:cs typeface="Sultan Medium" pitchFamily="2" charset="-78"/>
              </a:rPr>
              <a:t>2: الالتزام بإعادة الادوات إلى أماكنها </a:t>
            </a:r>
          </a:p>
          <a:p>
            <a:r>
              <a:rPr lang="ar-SA" sz="2800" dirty="0" smtClean="0">
                <a:cs typeface="Sultan Medium" pitchFamily="2" charset="-78"/>
              </a:rPr>
              <a:t>3: عدم إزعاج الاخرين أثناء ممارسة النشاط </a:t>
            </a:r>
          </a:p>
          <a:p>
            <a:r>
              <a:rPr lang="ar-SA" sz="2800" dirty="0" smtClean="0">
                <a:cs typeface="Sultan Medium" pitchFamily="2" charset="-78"/>
              </a:rPr>
              <a:t>4: الالتزام بلبس القلادة </a:t>
            </a:r>
          </a:p>
          <a:p>
            <a:r>
              <a:rPr lang="ar-SA" sz="2800" dirty="0" smtClean="0">
                <a:cs typeface="Sultan Medium" pitchFamily="2" charset="-78"/>
              </a:rPr>
              <a:t>5: انتظر دوري في الدخول للركن </a:t>
            </a:r>
          </a:p>
          <a:p>
            <a:r>
              <a:rPr lang="ar-SA" sz="2800" dirty="0" smtClean="0">
                <a:cs typeface="Sultan Medium" pitchFamily="2" charset="-78"/>
              </a:rPr>
              <a:t>6: اخذ الاذن من معلمتي للدخول والخروج من الركن </a:t>
            </a:r>
          </a:p>
          <a:p>
            <a:r>
              <a:rPr lang="ar-SA" sz="2800" dirty="0" smtClean="0">
                <a:cs typeface="Sultan Medium" pitchFamily="2" charset="-78"/>
              </a:rPr>
              <a:t>7:الإلتزام بالهدوء أثناء ممارسة  أي تجربة </a:t>
            </a:r>
            <a:endParaRPr lang="ar-SA" sz="2800" dirty="0">
              <a:cs typeface="Sultan Medium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7" y="5550718"/>
            <a:ext cx="1512168" cy="283770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994" y="5550718"/>
            <a:ext cx="1159955" cy="283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1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51520"/>
            <a:ext cx="6408712" cy="8496944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7236296"/>
            <a:ext cx="1484503" cy="1152128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764704" y="684461"/>
            <a:ext cx="54726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  <a:latin typeface="GE Contrast Bold" pitchFamily="18" charset="-78"/>
                <a:ea typeface="GE Contrast Bold" pitchFamily="18" charset="-78"/>
                <a:cs typeface="GE Contrast Bold" pitchFamily="18" charset="-78"/>
              </a:rPr>
              <a:t>قوانين ركن التخطيط </a:t>
            </a:r>
            <a:endParaRPr lang="ar-SA" sz="4400" b="1" dirty="0">
              <a:solidFill>
                <a:srgbClr val="FF0000"/>
              </a:solidFill>
              <a:latin typeface="GE Contrast Bold" pitchFamily="18" charset="-78"/>
              <a:ea typeface="GE Contrast Bold" pitchFamily="18" charset="-78"/>
              <a:cs typeface="GE Contrast Bold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92696" y="1453902"/>
            <a:ext cx="5400599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cs typeface="Sultan Medium" pitchFamily="2" charset="-78"/>
              </a:rPr>
              <a:t>1: الالتزام بنظافة الركن </a:t>
            </a:r>
          </a:p>
          <a:p>
            <a:r>
              <a:rPr lang="ar-SA" sz="2800" dirty="0" smtClean="0">
                <a:cs typeface="Sultan Medium" pitchFamily="2" charset="-78"/>
              </a:rPr>
              <a:t>2: الالتزام بإعادة الادوات إلى أماكنها </a:t>
            </a:r>
          </a:p>
          <a:p>
            <a:r>
              <a:rPr lang="ar-SA" sz="2800" dirty="0" smtClean="0">
                <a:cs typeface="Sultan Medium" pitchFamily="2" charset="-78"/>
              </a:rPr>
              <a:t>3: عدم إزعاج الاخرين أثناء ممارسة النشاط </a:t>
            </a:r>
          </a:p>
          <a:p>
            <a:r>
              <a:rPr lang="ar-SA" sz="2800" dirty="0" smtClean="0">
                <a:cs typeface="Sultan Medium" pitchFamily="2" charset="-78"/>
              </a:rPr>
              <a:t>4: الالتزام بلبس القلادة </a:t>
            </a:r>
          </a:p>
          <a:p>
            <a:r>
              <a:rPr lang="ar-SA" sz="2800" dirty="0" smtClean="0">
                <a:cs typeface="Sultan Medium" pitchFamily="2" charset="-78"/>
              </a:rPr>
              <a:t>5: انتظر دوري في الدخول للركن </a:t>
            </a:r>
          </a:p>
          <a:p>
            <a:r>
              <a:rPr lang="ar-SA" sz="2800" dirty="0" smtClean="0">
                <a:cs typeface="Sultan Medium" pitchFamily="2" charset="-78"/>
              </a:rPr>
              <a:t>6: اخذ الاذن من معلمتي للدخول والخروج من الركن </a:t>
            </a:r>
          </a:p>
          <a:p>
            <a:r>
              <a:rPr lang="ar-SA" sz="2800" dirty="0" smtClean="0">
                <a:cs typeface="Sultan Medium" pitchFamily="2" charset="-78"/>
              </a:rPr>
              <a:t>7:الإلتزام بالهدوء أثناء كتابة اوراق العمل </a:t>
            </a:r>
            <a:endParaRPr lang="ar-SA" sz="2800" dirty="0">
              <a:cs typeface="Sultan Medium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376" y="5577339"/>
            <a:ext cx="3676823" cy="286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51520"/>
            <a:ext cx="6408712" cy="8496944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7236296"/>
            <a:ext cx="1484503" cy="1152128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764704" y="684461"/>
            <a:ext cx="54726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  <a:latin typeface="GE Contrast Bold" pitchFamily="18" charset="-78"/>
                <a:ea typeface="GE Contrast Bold" pitchFamily="18" charset="-78"/>
                <a:cs typeface="GE Contrast Bold" pitchFamily="18" charset="-78"/>
              </a:rPr>
              <a:t>قوانين ركن المطالعة  </a:t>
            </a:r>
            <a:endParaRPr lang="ar-SA" sz="4400" b="1" dirty="0">
              <a:solidFill>
                <a:srgbClr val="FF0000"/>
              </a:solidFill>
              <a:latin typeface="GE Contrast Bold" pitchFamily="18" charset="-78"/>
              <a:ea typeface="GE Contrast Bold" pitchFamily="18" charset="-78"/>
              <a:cs typeface="GE Contrast Bold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92696" y="1453902"/>
            <a:ext cx="5400599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cs typeface="Sultan Medium" pitchFamily="2" charset="-78"/>
              </a:rPr>
              <a:t>1: معاملة  الكتاب </a:t>
            </a:r>
            <a:r>
              <a:rPr lang="ar-SA" sz="2800" dirty="0" err="1" smtClean="0">
                <a:cs typeface="Sultan Medium" pitchFamily="2" charset="-78"/>
              </a:rPr>
              <a:t>كاصديق</a:t>
            </a:r>
            <a:r>
              <a:rPr lang="ar-SA" sz="2800" dirty="0" smtClean="0">
                <a:cs typeface="Sultan Medium" pitchFamily="2" charset="-78"/>
              </a:rPr>
              <a:t> </a:t>
            </a:r>
          </a:p>
          <a:p>
            <a:r>
              <a:rPr lang="ar-SA" sz="2800" dirty="0" smtClean="0">
                <a:cs typeface="Sultan Medium" pitchFamily="2" charset="-78"/>
              </a:rPr>
              <a:t>2: الالتزام بإعادة القصص إلى أماكنها </a:t>
            </a:r>
          </a:p>
          <a:p>
            <a:r>
              <a:rPr lang="ar-SA" sz="2800" dirty="0" smtClean="0">
                <a:cs typeface="Sultan Medium" pitchFamily="2" charset="-78"/>
              </a:rPr>
              <a:t>3: عدم إزعاج الاخرين أثناء ممارسة النشاط </a:t>
            </a:r>
          </a:p>
          <a:p>
            <a:r>
              <a:rPr lang="ar-SA" sz="2800" dirty="0" smtClean="0">
                <a:cs typeface="Sultan Medium" pitchFamily="2" charset="-78"/>
              </a:rPr>
              <a:t>4: الالتزام بلبس القلادة </a:t>
            </a:r>
          </a:p>
          <a:p>
            <a:r>
              <a:rPr lang="ar-SA" sz="2800" dirty="0" smtClean="0">
                <a:cs typeface="Sultan Medium" pitchFamily="2" charset="-78"/>
              </a:rPr>
              <a:t>5: تصفح القصص بهدوء </a:t>
            </a:r>
          </a:p>
          <a:p>
            <a:r>
              <a:rPr lang="ar-SA" sz="2800" dirty="0" smtClean="0">
                <a:cs typeface="Sultan Medium" pitchFamily="2" charset="-78"/>
              </a:rPr>
              <a:t>6: اخذ الاذن من معلمتي للدخول والخروج من الركن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56" y="5740474"/>
            <a:ext cx="4227467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91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51520"/>
            <a:ext cx="6408712" cy="8496944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7236296"/>
            <a:ext cx="1484503" cy="1152128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764704" y="684461"/>
            <a:ext cx="54726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  <a:latin typeface="GE Contrast Bold" pitchFamily="18" charset="-78"/>
                <a:ea typeface="GE Contrast Bold" pitchFamily="18" charset="-78"/>
                <a:cs typeface="GE Contrast Bold" pitchFamily="18" charset="-78"/>
              </a:rPr>
              <a:t>قوانين ركن الادراكي   </a:t>
            </a:r>
            <a:endParaRPr lang="ar-SA" sz="4400" b="1" dirty="0">
              <a:solidFill>
                <a:srgbClr val="FF0000"/>
              </a:solidFill>
              <a:latin typeface="GE Contrast Bold" pitchFamily="18" charset="-78"/>
              <a:ea typeface="GE Contrast Bold" pitchFamily="18" charset="-78"/>
              <a:cs typeface="GE Contrast Bold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92696" y="1453902"/>
            <a:ext cx="5400599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cs typeface="Sultan Medium" pitchFamily="2" charset="-78"/>
              </a:rPr>
              <a:t>1: الالتزام بنظافة الركن </a:t>
            </a:r>
          </a:p>
          <a:p>
            <a:r>
              <a:rPr lang="ar-SA" sz="2800" dirty="0" smtClean="0">
                <a:cs typeface="Sultan Medium" pitchFamily="2" charset="-78"/>
              </a:rPr>
              <a:t>2: الالتزام بإعادة </a:t>
            </a:r>
            <a:r>
              <a:rPr lang="ar-SA" sz="2800" dirty="0" err="1" smtClean="0">
                <a:cs typeface="Sultan Medium" pitchFamily="2" charset="-78"/>
              </a:rPr>
              <a:t>االادوات</a:t>
            </a:r>
            <a:r>
              <a:rPr lang="ar-SA" sz="2800" dirty="0" smtClean="0">
                <a:cs typeface="Sultan Medium" pitchFamily="2" charset="-78"/>
              </a:rPr>
              <a:t>  إلى أماكنها </a:t>
            </a:r>
          </a:p>
          <a:p>
            <a:r>
              <a:rPr lang="ar-SA" sz="2800" dirty="0" smtClean="0">
                <a:cs typeface="Sultan Medium" pitchFamily="2" charset="-78"/>
              </a:rPr>
              <a:t>3: عدم إزعاج الاخرين أثناء ممارسة النشاط </a:t>
            </a:r>
          </a:p>
          <a:p>
            <a:r>
              <a:rPr lang="ar-SA" sz="2800" dirty="0" smtClean="0">
                <a:cs typeface="Sultan Medium" pitchFamily="2" charset="-78"/>
              </a:rPr>
              <a:t>4: الالتزام بلبس القلادة </a:t>
            </a:r>
          </a:p>
          <a:p>
            <a:r>
              <a:rPr lang="ar-SA" sz="2800" dirty="0" smtClean="0">
                <a:cs typeface="Sultan Medium" pitchFamily="2" charset="-78"/>
              </a:rPr>
              <a:t>5: ممارسة  التعلم التعاوني بالركن </a:t>
            </a:r>
          </a:p>
          <a:p>
            <a:r>
              <a:rPr lang="ar-SA" sz="2800" dirty="0" smtClean="0">
                <a:cs typeface="Sultan Medium" pitchFamily="2" charset="-78"/>
              </a:rPr>
              <a:t>6: اخذ الاذن من معلمتي للدخول والخروج من الركن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66" y="4842842"/>
            <a:ext cx="3988105" cy="3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9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323528"/>
            <a:ext cx="2088232" cy="3312368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717" y="323528"/>
            <a:ext cx="2060420" cy="3312368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75" y="3923928"/>
            <a:ext cx="2016225" cy="3312368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53" y="3886150"/>
            <a:ext cx="2016225" cy="3321546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0591612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369</Words>
  <Application>Microsoft Office PowerPoint</Application>
  <PresentationFormat>عرض على الشاشة (3:4)‏</PresentationFormat>
  <Paragraphs>63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</dc:creator>
  <cp:lastModifiedBy>sa</cp:lastModifiedBy>
  <cp:revision>13</cp:revision>
  <dcterms:created xsi:type="dcterms:W3CDTF">2016-08-29T16:01:15Z</dcterms:created>
  <dcterms:modified xsi:type="dcterms:W3CDTF">2016-08-30T10:24:24Z</dcterms:modified>
</cp:coreProperties>
</file>