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1"/>
  </p:notesMasterIdLst>
  <p:sldIdLst>
    <p:sldId id="256" r:id="rId2"/>
    <p:sldId id="257" r:id="rId3"/>
    <p:sldId id="285" r:id="rId4"/>
    <p:sldId id="291" r:id="rId5"/>
    <p:sldId id="264" r:id="rId6"/>
    <p:sldId id="288" r:id="rId7"/>
    <p:sldId id="269" r:id="rId8"/>
    <p:sldId id="259" r:id="rId9"/>
    <p:sldId id="307" r:id="rId10"/>
    <p:sldId id="309" r:id="rId11"/>
    <p:sldId id="308" r:id="rId12"/>
    <p:sldId id="310" r:id="rId13"/>
    <p:sldId id="311" r:id="rId14"/>
    <p:sldId id="316" r:id="rId15"/>
    <p:sldId id="313" r:id="rId16"/>
    <p:sldId id="328" r:id="rId17"/>
    <p:sldId id="330" r:id="rId18"/>
    <p:sldId id="327" r:id="rId19"/>
    <p:sldId id="331" r:id="rId20"/>
    <p:sldId id="326" r:id="rId21"/>
    <p:sldId id="332" r:id="rId22"/>
    <p:sldId id="325" r:id="rId23"/>
    <p:sldId id="333" r:id="rId24"/>
    <p:sldId id="324" r:id="rId25"/>
    <p:sldId id="334" r:id="rId26"/>
    <p:sldId id="323" r:id="rId27"/>
    <p:sldId id="335" r:id="rId28"/>
    <p:sldId id="320" r:id="rId29"/>
    <p:sldId id="336" r:id="rId30"/>
    <p:sldId id="321" r:id="rId31"/>
    <p:sldId id="337" r:id="rId32"/>
    <p:sldId id="319" r:id="rId33"/>
    <p:sldId id="338" r:id="rId34"/>
    <p:sldId id="317" r:id="rId35"/>
    <p:sldId id="339" r:id="rId36"/>
    <p:sldId id="315" r:id="rId37"/>
    <p:sldId id="340" r:id="rId38"/>
    <p:sldId id="318" r:id="rId39"/>
    <p:sldId id="341" r:id="rId40"/>
    <p:sldId id="314" r:id="rId41"/>
    <p:sldId id="342" r:id="rId42"/>
    <p:sldId id="322" r:id="rId43"/>
    <p:sldId id="343" r:id="rId44"/>
    <p:sldId id="312" r:id="rId45"/>
    <p:sldId id="344" r:id="rId46"/>
    <p:sldId id="345" r:id="rId47"/>
    <p:sldId id="346" r:id="rId48"/>
    <p:sldId id="347" r:id="rId49"/>
    <p:sldId id="274" r:id="rId50"/>
  </p:sldIdLst>
  <p:sldSz cx="12192000" cy="6858000"/>
  <p:notesSz cx="6858000" cy="9144000"/>
  <p:embeddedFontLst>
    <p:embeddedFont>
      <p:font typeface="Abril Fatface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DM Sans" panose="020B0604020202020204" charset="0"/>
      <p:regular r:id="rId57"/>
      <p:bold r:id="rId58"/>
      <p:italic r:id="rId59"/>
      <p:boldItalic r:id="rId60"/>
    </p:embeddedFont>
    <p:embeddedFont>
      <p:font typeface="Epilogue Medium" panose="020B0604020202020204" charset="0"/>
      <p:regular r:id="rId61"/>
      <p:bold r:id="rId62"/>
      <p:italic r:id="rId63"/>
      <p:boldItalic r:id="rId64"/>
    </p:embeddedFont>
    <p:embeddedFont>
      <p:font typeface="Questrial" panose="020B0604020202020204" charset="0"/>
      <p:regular r:id="rId65"/>
    </p:embeddedFont>
    <p:embeddedFont>
      <p:font typeface="Spicy Rice" panose="020B0604020202020204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1B"/>
    <a:srgbClr val="8E6BA3"/>
    <a:srgbClr val="FBB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 snapToGrid="0">
      <p:cViewPr varScale="1">
        <p:scale>
          <a:sx n="67" d="100"/>
          <a:sy n="67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tisam Ibrahim" userId="5629115e88b45765" providerId="LiveId" clId="{C157C16A-7F2B-470C-A056-6C36654F088A}"/>
    <pc:docChg chg="custSel modSld">
      <pc:chgData name="Ebtisam Ibrahim" userId="5629115e88b45765" providerId="LiveId" clId="{C157C16A-7F2B-470C-A056-6C36654F088A}" dt="2022-10-19T08:22:44.942" v="418"/>
      <pc:docMkLst>
        <pc:docMk/>
      </pc:docMkLst>
      <pc:sldChg chg="modSp mod">
        <pc:chgData name="Ebtisam Ibrahim" userId="5629115e88b45765" providerId="LiveId" clId="{C157C16A-7F2B-470C-A056-6C36654F088A}" dt="2022-10-18T22:34:47.666" v="34" actId="20577"/>
        <pc:sldMkLst>
          <pc:docMk/>
          <pc:sldMk cId="0" sldId="256"/>
        </pc:sldMkLst>
        <pc:spChg chg="mod">
          <ac:chgData name="Ebtisam Ibrahim" userId="5629115e88b45765" providerId="LiveId" clId="{C157C16A-7F2B-470C-A056-6C36654F088A}" dt="2022-10-18T22:34:47.666" v="34" actId="20577"/>
          <ac:spMkLst>
            <pc:docMk/>
            <pc:sldMk cId="0" sldId="256"/>
            <ac:spMk id="628" creationId="{00000000-0000-0000-0000-000000000000}"/>
          </ac:spMkLst>
        </pc:spChg>
      </pc:sldChg>
      <pc:sldChg chg="addSp delSp modSp mod">
        <pc:chgData name="Ebtisam Ibrahim" userId="5629115e88b45765" providerId="LiveId" clId="{C157C16A-7F2B-470C-A056-6C36654F088A}" dt="2022-10-19T07:29:55.723" v="399"/>
        <pc:sldMkLst>
          <pc:docMk/>
          <pc:sldMk cId="0" sldId="259"/>
        </pc:sldMkLst>
        <pc:picChg chg="add del mod modCrop">
          <ac:chgData name="Ebtisam Ibrahim" userId="5629115e88b45765" providerId="LiveId" clId="{C157C16A-7F2B-470C-A056-6C36654F088A}" dt="2022-10-19T05:46:56.294" v="53" actId="21"/>
          <ac:picMkLst>
            <pc:docMk/>
            <pc:sldMk cId="0" sldId="259"/>
            <ac:picMk id="3" creationId="{F6D638BC-06D1-429F-BAC5-09F8340930FB}"/>
          </ac:picMkLst>
        </pc:picChg>
        <pc:picChg chg="mod">
          <ac:chgData name="Ebtisam Ibrahim" userId="5629115e88b45765" providerId="LiveId" clId="{C157C16A-7F2B-470C-A056-6C36654F088A}" dt="2022-10-19T07:29:55.723" v="399"/>
          <ac:picMkLst>
            <pc:docMk/>
            <pc:sldMk cId="0" sldId="259"/>
            <ac:picMk id="28" creationId="{79CA8CC9-7083-4A0B-962D-DF85EBDA50ED}"/>
          </ac:picMkLst>
        </pc:picChg>
        <pc:picChg chg="add mod modCrop">
          <ac:chgData name="Ebtisam Ibrahim" userId="5629115e88b45765" providerId="LiveId" clId="{C157C16A-7F2B-470C-A056-6C36654F088A}" dt="2022-10-19T05:47:43.851" v="67" actId="1076"/>
          <ac:picMkLst>
            <pc:docMk/>
            <pc:sldMk cId="0" sldId="259"/>
            <ac:picMk id="29" creationId="{B70D6998-D93C-4635-AD86-29EC6083831C}"/>
          </ac:picMkLst>
        </pc:picChg>
        <pc:picChg chg="del">
          <ac:chgData name="Ebtisam Ibrahim" userId="5629115e88b45765" providerId="LiveId" clId="{C157C16A-7F2B-470C-A056-6C36654F088A}" dt="2022-10-19T05:46:19.192" v="48" actId="478"/>
          <ac:picMkLst>
            <pc:docMk/>
            <pc:sldMk cId="0" sldId="259"/>
            <ac:picMk id="31" creationId="{56B05070-C971-454F-81DA-FEE6F9970F2B}"/>
          </ac:picMkLst>
        </pc:picChg>
      </pc:sldChg>
      <pc:sldChg chg="modSp">
        <pc:chgData name="Ebtisam Ibrahim" userId="5629115e88b45765" providerId="LiveId" clId="{C157C16A-7F2B-470C-A056-6C36654F088A}" dt="2022-10-18T22:35:22.111" v="46"/>
        <pc:sldMkLst>
          <pc:docMk/>
          <pc:sldMk cId="340784222" sldId="288"/>
        </pc:sldMkLst>
        <pc:picChg chg="mod">
          <ac:chgData name="Ebtisam Ibrahim" userId="5629115e88b45765" providerId="LiveId" clId="{C157C16A-7F2B-470C-A056-6C36654F088A}" dt="2022-10-18T22:35:22.111" v="46"/>
          <ac:picMkLst>
            <pc:docMk/>
            <pc:sldMk cId="340784222" sldId="288"/>
            <ac:picMk id="14" creationId="{521255A2-037F-4204-BE69-6E320C346805}"/>
          </ac:picMkLst>
        </pc:picChg>
      </pc:sldChg>
      <pc:sldChg chg="modSp mod">
        <pc:chgData name="Ebtisam Ibrahim" userId="5629115e88b45765" providerId="LiveId" clId="{C157C16A-7F2B-470C-A056-6C36654F088A}" dt="2022-10-18T22:34:59.854" v="45" actId="20577"/>
        <pc:sldMkLst>
          <pc:docMk/>
          <pc:sldMk cId="3937200504" sldId="291"/>
        </pc:sldMkLst>
        <pc:spChg chg="mod">
          <ac:chgData name="Ebtisam Ibrahim" userId="5629115e88b45765" providerId="LiveId" clId="{C157C16A-7F2B-470C-A056-6C36654F088A}" dt="2022-10-18T22:34:59.854" v="45" actId="20577"/>
          <ac:spMkLst>
            <pc:docMk/>
            <pc:sldMk cId="3937200504" sldId="291"/>
            <ac:spMk id="825" creationId="{00000000-0000-0000-0000-000000000000}"/>
          </ac:spMkLst>
        </pc:spChg>
      </pc:sldChg>
      <pc:sldChg chg="addSp delSp modSp mod">
        <pc:chgData name="Ebtisam Ibrahim" userId="5629115e88b45765" providerId="LiveId" clId="{C157C16A-7F2B-470C-A056-6C36654F088A}" dt="2022-10-19T05:47:11.819" v="59" actId="1076"/>
        <pc:sldMkLst>
          <pc:docMk/>
          <pc:sldMk cId="1682455573" sldId="307"/>
        </pc:sldMkLst>
        <pc:picChg chg="add mod">
          <ac:chgData name="Ebtisam Ibrahim" userId="5629115e88b45765" providerId="LiveId" clId="{C157C16A-7F2B-470C-A056-6C36654F088A}" dt="2022-10-19T05:47:11.819" v="59" actId="1076"/>
          <ac:picMkLst>
            <pc:docMk/>
            <pc:sldMk cId="1682455573" sldId="307"/>
            <ac:picMk id="3" creationId="{B8D68752-5538-4CC7-AFF5-39D2224B2FB4}"/>
          </ac:picMkLst>
        </pc:picChg>
        <pc:picChg chg="del">
          <ac:chgData name="Ebtisam Ibrahim" userId="5629115e88b45765" providerId="LiveId" clId="{C157C16A-7F2B-470C-A056-6C36654F088A}" dt="2022-10-19T05:47:00.008" v="54" actId="478"/>
          <ac:picMkLst>
            <pc:docMk/>
            <pc:sldMk cId="1682455573" sldId="307"/>
            <ac:picMk id="6" creationId="{2986CAE1-6B4B-49E4-A3EA-67B470B612FA}"/>
          </ac:picMkLst>
        </pc:picChg>
      </pc:sldChg>
      <pc:sldChg chg="addSp delSp modSp mod">
        <pc:chgData name="Ebtisam Ibrahim" userId="5629115e88b45765" providerId="LiveId" clId="{C157C16A-7F2B-470C-A056-6C36654F088A}" dt="2022-10-19T05:49:16.614" v="78" actId="1076"/>
        <pc:sldMkLst>
          <pc:docMk/>
          <pc:sldMk cId="1741717733" sldId="308"/>
        </pc:sldMkLst>
        <pc:picChg chg="del">
          <ac:chgData name="Ebtisam Ibrahim" userId="5629115e88b45765" providerId="LiveId" clId="{C157C16A-7F2B-470C-A056-6C36654F088A}" dt="2022-10-19T05:48:31.245" v="70" actId="478"/>
          <ac:picMkLst>
            <pc:docMk/>
            <pc:sldMk cId="1741717733" sldId="308"/>
            <ac:picMk id="3" creationId="{0C9D6524-ABB9-4402-943A-80B6E4C2D77B}"/>
          </ac:picMkLst>
        </pc:picChg>
        <pc:picChg chg="add mod modCrop">
          <ac:chgData name="Ebtisam Ibrahim" userId="5629115e88b45765" providerId="LiveId" clId="{C157C16A-7F2B-470C-A056-6C36654F088A}" dt="2022-10-19T05:49:16.614" v="78" actId="1076"/>
          <ac:picMkLst>
            <pc:docMk/>
            <pc:sldMk cId="1741717733" sldId="308"/>
            <ac:picMk id="4" creationId="{21D969FD-8316-4EBF-A3F7-358B7B0C142A}"/>
          </ac:picMkLst>
        </pc:picChg>
      </pc:sldChg>
      <pc:sldChg chg="addSp delSp modSp mod">
        <pc:chgData name="Ebtisam Ibrahim" userId="5629115e88b45765" providerId="LiveId" clId="{C157C16A-7F2B-470C-A056-6C36654F088A}" dt="2022-10-19T07:32:26.989" v="400"/>
        <pc:sldMkLst>
          <pc:docMk/>
          <pc:sldMk cId="2948450888" sldId="309"/>
        </pc:sldMkLst>
        <pc:picChg chg="del">
          <ac:chgData name="Ebtisam Ibrahim" userId="5629115e88b45765" providerId="LiveId" clId="{C157C16A-7F2B-470C-A056-6C36654F088A}" dt="2022-10-19T05:47:50.197" v="68" actId="478"/>
          <ac:picMkLst>
            <pc:docMk/>
            <pc:sldMk cId="2948450888" sldId="309"/>
            <ac:picMk id="27" creationId="{9D73170A-418A-42AE-8F43-00BA8B25BF39}"/>
          </ac:picMkLst>
        </pc:picChg>
        <pc:picChg chg="mod">
          <ac:chgData name="Ebtisam Ibrahim" userId="5629115e88b45765" providerId="LiveId" clId="{C157C16A-7F2B-470C-A056-6C36654F088A}" dt="2022-10-19T07:32:26.989" v="400"/>
          <ac:picMkLst>
            <pc:docMk/>
            <pc:sldMk cId="2948450888" sldId="309"/>
            <ac:picMk id="28" creationId="{79CA8CC9-7083-4A0B-962D-DF85EBDA50ED}"/>
          </ac:picMkLst>
        </pc:picChg>
        <pc:picChg chg="add mod modCrop">
          <ac:chgData name="Ebtisam Ibrahim" userId="5629115e88b45765" providerId="LiveId" clId="{C157C16A-7F2B-470C-A056-6C36654F088A}" dt="2022-10-19T05:49:48.260" v="85" actId="1076"/>
          <ac:picMkLst>
            <pc:docMk/>
            <pc:sldMk cId="2948450888" sldId="309"/>
            <ac:picMk id="29" creationId="{A88268B0-544B-491C-8F55-75A4687969F7}"/>
          </ac:picMkLst>
        </pc:picChg>
      </pc:sldChg>
      <pc:sldChg chg="addSp delSp modSp mod">
        <pc:chgData name="Ebtisam Ibrahim" userId="5629115e88b45765" providerId="LiveId" clId="{C157C16A-7F2B-470C-A056-6C36654F088A}" dt="2022-10-19T07:34:33.056" v="401"/>
        <pc:sldMkLst>
          <pc:docMk/>
          <pc:sldMk cId="1276728775" sldId="310"/>
        </pc:sldMkLst>
        <pc:picChg chg="del">
          <ac:chgData name="Ebtisam Ibrahim" userId="5629115e88b45765" providerId="LiveId" clId="{C157C16A-7F2B-470C-A056-6C36654F088A}" dt="2022-10-19T05:49:55.299" v="86" actId="478"/>
          <ac:picMkLst>
            <pc:docMk/>
            <pc:sldMk cId="1276728775" sldId="310"/>
            <ac:picMk id="3" creationId="{18A3ADE9-45DF-4856-B67E-9BBF8A1B1AE9}"/>
          </ac:picMkLst>
        </pc:picChg>
        <pc:picChg chg="add mod modCrop">
          <ac:chgData name="Ebtisam Ibrahim" userId="5629115e88b45765" providerId="LiveId" clId="{C157C16A-7F2B-470C-A056-6C36654F088A}" dt="2022-10-19T05:51:49.292" v="104" actId="1076"/>
          <ac:picMkLst>
            <pc:docMk/>
            <pc:sldMk cId="1276728775" sldId="310"/>
            <ac:picMk id="27" creationId="{88EF23F8-EA2C-49C6-B139-7C443B179B80}"/>
          </ac:picMkLst>
        </pc:picChg>
        <pc:picChg chg="mod">
          <ac:chgData name="Ebtisam Ibrahim" userId="5629115e88b45765" providerId="LiveId" clId="{C157C16A-7F2B-470C-A056-6C36654F088A}" dt="2022-10-19T07:34:33.056" v="401"/>
          <ac:picMkLst>
            <pc:docMk/>
            <pc:sldMk cId="1276728775" sldId="310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5:51:04.571" v="96" actId="1076"/>
        <pc:sldMkLst>
          <pc:docMk/>
          <pc:sldMk cId="1512991593" sldId="311"/>
        </pc:sldMkLst>
        <pc:picChg chg="add del mod">
          <ac:chgData name="Ebtisam Ibrahim" userId="5629115e88b45765" providerId="LiveId" clId="{C157C16A-7F2B-470C-A056-6C36654F088A}" dt="2022-10-19T05:50:14.768" v="90" actId="478"/>
          <ac:picMkLst>
            <pc:docMk/>
            <pc:sldMk cId="1512991593" sldId="311"/>
            <ac:picMk id="3" creationId="{4E6005BC-9A01-4B06-A590-9D77051C3E0B}"/>
          </ac:picMkLst>
        </pc:picChg>
        <pc:picChg chg="del">
          <ac:chgData name="Ebtisam Ibrahim" userId="5629115e88b45765" providerId="LiveId" clId="{C157C16A-7F2B-470C-A056-6C36654F088A}" dt="2022-10-19T05:50:03.171" v="88" actId="478"/>
          <ac:picMkLst>
            <pc:docMk/>
            <pc:sldMk cId="1512991593" sldId="311"/>
            <ac:picMk id="4" creationId="{962B98B6-E897-4BED-9846-98C61C8F609F}"/>
          </ac:picMkLst>
        </pc:picChg>
        <pc:picChg chg="add mod modCrop">
          <ac:chgData name="Ebtisam Ibrahim" userId="5629115e88b45765" providerId="LiveId" clId="{C157C16A-7F2B-470C-A056-6C36654F088A}" dt="2022-10-19T05:51:04.571" v="96" actId="1076"/>
          <ac:picMkLst>
            <pc:docMk/>
            <pc:sldMk cId="1512991593" sldId="311"/>
            <ac:picMk id="6" creationId="{5FA7A3E5-CBD9-4FC6-8B37-2C51BC084E4F}"/>
          </ac:picMkLst>
        </pc:picChg>
      </pc:sldChg>
      <pc:sldChg chg="addSp delSp modSp mod">
        <pc:chgData name="Ebtisam Ibrahim" userId="5629115e88b45765" providerId="LiveId" clId="{C157C16A-7F2B-470C-A056-6C36654F088A}" dt="2022-10-19T07:36:59.220" v="403"/>
        <pc:sldMkLst>
          <pc:docMk/>
          <pc:sldMk cId="2458275795" sldId="312"/>
        </pc:sldMkLst>
        <pc:picChg chg="del">
          <ac:chgData name="Ebtisam Ibrahim" userId="5629115e88b45765" providerId="LiveId" clId="{C157C16A-7F2B-470C-A056-6C36654F088A}" dt="2022-10-19T06:21:23.624" v="364" actId="478"/>
          <ac:picMkLst>
            <pc:docMk/>
            <pc:sldMk cId="2458275795" sldId="312"/>
            <ac:picMk id="26" creationId="{483954A5-6CA9-4DE3-A45A-75DD28BDFAA4}"/>
          </ac:picMkLst>
        </pc:picChg>
        <pc:picChg chg="add mod modCrop">
          <ac:chgData name="Ebtisam Ibrahim" userId="5629115e88b45765" providerId="LiveId" clId="{C157C16A-7F2B-470C-A056-6C36654F088A}" dt="2022-10-19T06:22:37.296" v="380" actId="14100"/>
          <ac:picMkLst>
            <pc:docMk/>
            <pc:sldMk cId="2458275795" sldId="312"/>
            <ac:picMk id="27" creationId="{A0AA6B6D-FEC5-4E93-8664-24D1E6D6EB1A}"/>
          </ac:picMkLst>
        </pc:picChg>
        <pc:picChg chg="mod">
          <ac:chgData name="Ebtisam Ibrahim" userId="5629115e88b45765" providerId="LiveId" clId="{C157C16A-7F2B-470C-A056-6C36654F088A}" dt="2022-10-19T07:36:59.220" v="403"/>
          <ac:picMkLst>
            <pc:docMk/>
            <pc:sldMk cId="2458275795" sldId="312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5:54:03.825" v="112" actId="14100"/>
        <pc:sldMkLst>
          <pc:docMk/>
          <pc:sldMk cId="2904336985" sldId="313"/>
        </pc:sldMkLst>
        <pc:picChg chg="del">
          <ac:chgData name="Ebtisam Ibrahim" userId="5629115e88b45765" providerId="LiveId" clId="{C157C16A-7F2B-470C-A056-6C36654F088A}" dt="2022-10-19T05:53:17.830" v="107" actId="478"/>
          <ac:picMkLst>
            <pc:docMk/>
            <pc:sldMk cId="2904336985" sldId="313"/>
            <ac:picMk id="3" creationId="{6FD7FBF0-D383-43A0-A758-1994D7BC2C0B}"/>
          </ac:picMkLst>
        </pc:picChg>
        <pc:picChg chg="add mod modCrop">
          <ac:chgData name="Ebtisam Ibrahim" userId="5629115e88b45765" providerId="LiveId" clId="{C157C16A-7F2B-470C-A056-6C36654F088A}" dt="2022-10-19T05:54:03.825" v="112" actId="14100"/>
          <ac:picMkLst>
            <pc:docMk/>
            <pc:sldMk cId="2904336985" sldId="313"/>
            <ac:picMk id="4" creationId="{7600AB00-2448-4E5D-A6D5-7981DAC88E9C}"/>
          </ac:picMkLst>
        </pc:picChg>
      </pc:sldChg>
      <pc:sldChg chg="addSp delSp modSp mod">
        <pc:chgData name="Ebtisam Ibrahim" userId="5629115e88b45765" providerId="LiveId" clId="{C157C16A-7F2B-470C-A056-6C36654F088A}" dt="2022-10-19T08:20:46.831" v="417"/>
        <pc:sldMkLst>
          <pc:docMk/>
          <pc:sldMk cId="2783404975" sldId="314"/>
        </pc:sldMkLst>
        <pc:picChg chg="del">
          <ac:chgData name="Ebtisam Ibrahim" userId="5629115e88b45765" providerId="LiveId" clId="{C157C16A-7F2B-470C-A056-6C36654F088A}" dt="2022-10-19T06:18:22.859" v="331" actId="478"/>
          <ac:picMkLst>
            <pc:docMk/>
            <pc:sldMk cId="2783404975" sldId="314"/>
            <ac:picMk id="26" creationId="{C0D1B604-59A1-48B5-A0D6-80082968D20F}"/>
          </ac:picMkLst>
        </pc:picChg>
        <pc:picChg chg="add mod modCrop">
          <ac:chgData name="Ebtisam Ibrahim" userId="5629115e88b45765" providerId="LiveId" clId="{C157C16A-7F2B-470C-A056-6C36654F088A}" dt="2022-10-19T06:19:36.211" v="345" actId="1076"/>
          <ac:picMkLst>
            <pc:docMk/>
            <pc:sldMk cId="2783404975" sldId="314"/>
            <ac:picMk id="27" creationId="{2DD25DF2-C8D5-4405-B634-A9153376B453}"/>
          </ac:picMkLst>
        </pc:picChg>
        <pc:picChg chg="mod">
          <ac:chgData name="Ebtisam Ibrahim" userId="5629115e88b45765" providerId="LiveId" clId="{C157C16A-7F2B-470C-A056-6C36654F088A}" dt="2022-10-19T08:20:46.831" v="417"/>
          <ac:picMkLst>
            <pc:docMk/>
            <pc:sldMk cId="2783404975" sldId="314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8:09:15.624" v="415"/>
        <pc:sldMkLst>
          <pc:docMk/>
          <pc:sldMk cId="4047754950" sldId="315"/>
        </pc:sldMkLst>
        <pc:picChg chg="del">
          <ac:chgData name="Ebtisam Ibrahim" userId="5629115e88b45765" providerId="LiveId" clId="{C157C16A-7F2B-470C-A056-6C36654F088A}" dt="2022-10-19T06:12:39.702" v="295" actId="478"/>
          <ac:picMkLst>
            <pc:docMk/>
            <pc:sldMk cId="4047754950" sldId="315"/>
            <ac:picMk id="26" creationId="{81125979-9534-43E5-812C-C337EEF17D2A}"/>
          </ac:picMkLst>
        </pc:picChg>
        <pc:picChg chg="add mod modCrop">
          <ac:chgData name="Ebtisam Ibrahim" userId="5629115e88b45765" providerId="LiveId" clId="{C157C16A-7F2B-470C-A056-6C36654F088A}" dt="2022-10-19T06:14:22.551" v="313" actId="1076"/>
          <ac:picMkLst>
            <pc:docMk/>
            <pc:sldMk cId="4047754950" sldId="315"/>
            <ac:picMk id="27" creationId="{91EB6955-30B1-4381-9570-BB62051834FB}"/>
          </ac:picMkLst>
        </pc:picChg>
        <pc:picChg chg="mod">
          <ac:chgData name="Ebtisam Ibrahim" userId="5629115e88b45765" providerId="LiveId" clId="{C157C16A-7F2B-470C-A056-6C36654F088A}" dt="2022-10-19T08:09:15.624" v="415"/>
          <ac:picMkLst>
            <pc:docMk/>
            <pc:sldMk cId="4047754950" sldId="315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42:38.893" v="406"/>
        <pc:sldMkLst>
          <pc:docMk/>
          <pc:sldMk cId="2547197274" sldId="316"/>
        </pc:sldMkLst>
        <pc:picChg chg="del">
          <ac:chgData name="Ebtisam Ibrahim" userId="5629115e88b45765" providerId="LiveId" clId="{C157C16A-7F2B-470C-A056-6C36654F088A}" dt="2022-10-19T05:53:10.667" v="105" actId="478"/>
          <ac:picMkLst>
            <pc:docMk/>
            <pc:sldMk cId="2547197274" sldId="316"/>
            <ac:picMk id="3" creationId="{B37949B0-E213-4941-9D62-C37071E52200}"/>
          </ac:picMkLst>
        </pc:picChg>
        <pc:picChg chg="add mod modCrop">
          <ac:chgData name="Ebtisam Ibrahim" userId="5629115e88b45765" providerId="LiveId" clId="{C157C16A-7F2B-470C-A056-6C36654F088A}" dt="2022-10-19T05:54:39.574" v="119" actId="1076"/>
          <ac:picMkLst>
            <pc:docMk/>
            <pc:sldMk cId="2547197274" sldId="316"/>
            <ac:picMk id="27" creationId="{46CEBB15-9B9F-4B99-A2BB-864699DFCB7E}"/>
          </ac:picMkLst>
        </pc:picChg>
        <pc:picChg chg="mod">
          <ac:chgData name="Ebtisam Ibrahim" userId="5629115e88b45765" providerId="LiveId" clId="{C157C16A-7F2B-470C-A056-6C36654F088A}" dt="2022-10-19T07:42:38.893" v="406"/>
          <ac:picMkLst>
            <pc:docMk/>
            <pc:sldMk cId="2547197274" sldId="316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35:21.449" v="402"/>
        <pc:sldMkLst>
          <pc:docMk/>
          <pc:sldMk cId="3971877929" sldId="317"/>
        </pc:sldMkLst>
        <pc:picChg chg="del">
          <ac:chgData name="Ebtisam Ibrahim" userId="5629115e88b45765" providerId="LiveId" clId="{C157C16A-7F2B-470C-A056-6C36654F088A}" dt="2022-10-19T06:11:08.052" v="278" actId="478"/>
          <ac:picMkLst>
            <pc:docMk/>
            <pc:sldMk cId="3971877929" sldId="317"/>
            <ac:picMk id="26" creationId="{F92214BC-74B2-4698-8378-AA88EF22414D}"/>
          </ac:picMkLst>
        </pc:picChg>
        <pc:picChg chg="add mod modCrop">
          <ac:chgData name="Ebtisam Ibrahim" userId="5629115e88b45765" providerId="LiveId" clId="{C157C16A-7F2B-470C-A056-6C36654F088A}" dt="2022-10-19T06:12:27.500" v="293" actId="1076"/>
          <ac:picMkLst>
            <pc:docMk/>
            <pc:sldMk cId="3971877929" sldId="317"/>
            <ac:picMk id="27" creationId="{9B7F4011-804E-4C1E-85B2-AC23E5FF255E}"/>
          </ac:picMkLst>
        </pc:picChg>
        <pc:picChg chg="mod">
          <ac:chgData name="Ebtisam Ibrahim" userId="5629115e88b45765" providerId="LiveId" clId="{C157C16A-7F2B-470C-A056-6C36654F088A}" dt="2022-10-19T07:35:21.449" v="402"/>
          <ac:picMkLst>
            <pc:docMk/>
            <pc:sldMk cId="3971877929" sldId="317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8:19:09.157" v="416"/>
        <pc:sldMkLst>
          <pc:docMk/>
          <pc:sldMk cId="2632880667" sldId="318"/>
        </pc:sldMkLst>
        <pc:picChg chg="del">
          <ac:chgData name="Ebtisam Ibrahim" userId="5629115e88b45765" providerId="LiveId" clId="{C157C16A-7F2B-470C-A056-6C36654F088A}" dt="2022-10-19T06:14:32.278" v="315" actId="478"/>
          <ac:picMkLst>
            <pc:docMk/>
            <pc:sldMk cId="2632880667" sldId="318"/>
            <ac:picMk id="26" creationId="{82F14718-7516-4C2B-A845-62E1B5B5EEAF}"/>
          </ac:picMkLst>
        </pc:picChg>
        <pc:picChg chg="add mod modCrop">
          <ac:chgData name="Ebtisam Ibrahim" userId="5629115e88b45765" providerId="LiveId" clId="{C157C16A-7F2B-470C-A056-6C36654F088A}" dt="2022-10-19T06:18:13.222" v="329" actId="1076"/>
          <ac:picMkLst>
            <pc:docMk/>
            <pc:sldMk cId="2632880667" sldId="318"/>
            <ac:picMk id="27" creationId="{FDE54AC6-7569-48E7-A13A-A3A02E844D36}"/>
          </ac:picMkLst>
        </pc:picChg>
        <pc:picChg chg="mod">
          <ac:chgData name="Ebtisam Ibrahim" userId="5629115e88b45765" providerId="LiveId" clId="{C157C16A-7F2B-470C-A056-6C36654F088A}" dt="2022-10-19T08:19:09.157" v="416"/>
          <ac:picMkLst>
            <pc:docMk/>
            <pc:sldMk cId="2632880667" sldId="318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8:07:12.447" v="414"/>
        <pc:sldMkLst>
          <pc:docMk/>
          <pc:sldMk cId="2455749682" sldId="319"/>
        </pc:sldMkLst>
        <pc:picChg chg="del">
          <ac:chgData name="Ebtisam Ibrahim" userId="5629115e88b45765" providerId="LiveId" clId="{C157C16A-7F2B-470C-A056-6C36654F088A}" dt="2022-10-19T06:09:47.278" v="261" actId="478"/>
          <ac:picMkLst>
            <pc:docMk/>
            <pc:sldMk cId="2455749682" sldId="319"/>
            <ac:picMk id="26" creationId="{BFB50191-704B-4BB3-9C61-398F447D9130}"/>
          </ac:picMkLst>
        </pc:picChg>
        <pc:picChg chg="add mod modCrop">
          <ac:chgData name="Ebtisam Ibrahim" userId="5629115e88b45765" providerId="LiveId" clId="{C157C16A-7F2B-470C-A056-6C36654F088A}" dt="2022-10-19T06:10:56.592" v="276" actId="1076"/>
          <ac:picMkLst>
            <pc:docMk/>
            <pc:sldMk cId="2455749682" sldId="319"/>
            <ac:picMk id="27" creationId="{225F246B-BCF7-4F38-84A6-20DDDB758657}"/>
          </ac:picMkLst>
        </pc:picChg>
        <pc:picChg chg="mod">
          <ac:chgData name="Ebtisam Ibrahim" userId="5629115e88b45765" providerId="LiveId" clId="{C157C16A-7F2B-470C-A056-6C36654F088A}" dt="2022-10-19T08:07:12.447" v="414"/>
          <ac:picMkLst>
            <pc:docMk/>
            <pc:sldMk cId="2455749682" sldId="319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8:00:24.785" v="412"/>
        <pc:sldMkLst>
          <pc:docMk/>
          <pc:sldMk cId="774287011" sldId="320"/>
        </pc:sldMkLst>
        <pc:picChg chg="del">
          <ac:chgData name="Ebtisam Ibrahim" userId="5629115e88b45765" providerId="LiveId" clId="{C157C16A-7F2B-470C-A056-6C36654F088A}" dt="2022-10-19T06:06:21.857" v="228" actId="478"/>
          <ac:picMkLst>
            <pc:docMk/>
            <pc:sldMk cId="774287011" sldId="320"/>
            <ac:picMk id="26" creationId="{0290390E-9626-459C-BAA7-BE720D4FD268}"/>
          </ac:picMkLst>
        </pc:picChg>
        <pc:picChg chg="add mod modCrop">
          <ac:chgData name="Ebtisam Ibrahim" userId="5629115e88b45765" providerId="LiveId" clId="{C157C16A-7F2B-470C-A056-6C36654F088A}" dt="2022-10-19T06:07:41.378" v="242" actId="1076"/>
          <ac:picMkLst>
            <pc:docMk/>
            <pc:sldMk cId="774287011" sldId="320"/>
            <ac:picMk id="27" creationId="{25E49BDE-E089-48CF-BF64-DE72185BD267}"/>
          </ac:picMkLst>
        </pc:picChg>
        <pc:picChg chg="mod">
          <ac:chgData name="Ebtisam Ibrahim" userId="5629115e88b45765" providerId="LiveId" clId="{C157C16A-7F2B-470C-A056-6C36654F088A}" dt="2022-10-19T08:00:24.785" v="412"/>
          <ac:picMkLst>
            <pc:docMk/>
            <pc:sldMk cId="774287011" sldId="320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8:03:13.915" v="413"/>
        <pc:sldMkLst>
          <pc:docMk/>
          <pc:sldMk cId="2314877725" sldId="321"/>
        </pc:sldMkLst>
        <pc:picChg chg="del">
          <ac:chgData name="Ebtisam Ibrahim" userId="5629115e88b45765" providerId="LiveId" clId="{C157C16A-7F2B-470C-A056-6C36654F088A}" dt="2022-10-19T06:07:51.651" v="244" actId="478"/>
          <ac:picMkLst>
            <pc:docMk/>
            <pc:sldMk cId="2314877725" sldId="321"/>
            <ac:picMk id="26" creationId="{BFF02A6F-B731-4D4B-8B7D-85559A7A7951}"/>
          </ac:picMkLst>
        </pc:picChg>
        <pc:picChg chg="add mod modCrop">
          <ac:chgData name="Ebtisam Ibrahim" userId="5629115e88b45765" providerId="LiveId" clId="{C157C16A-7F2B-470C-A056-6C36654F088A}" dt="2022-10-19T06:09:33.873" v="259" actId="1076"/>
          <ac:picMkLst>
            <pc:docMk/>
            <pc:sldMk cId="2314877725" sldId="321"/>
            <ac:picMk id="27" creationId="{42365C8B-4570-4167-B50E-F06C810D00C3}"/>
          </ac:picMkLst>
        </pc:picChg>
        <pc:picChg chg="mod">
          <ac:chgData name="Ebtisam Ibrahim" userId="5629115e88b45765" providerId="LiveId" clId="{C157C16A-7F2B-470C-A056-6C36654F088A}" dt="2022-10-19T08:03:13.915" v="413"/>
          <ac:picMkLst>
            <pc:docMk/>
            <pc:sldMk cId="2314877725" sldId="321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38:52.911" v="405"/>
        <pc:sldMkLst>
          <pc:docMk/>
          <pc:sldMk cId="1129012997" sldId="322"/>
        </pc:sldMkLst>
        <pc:picChg chg="del">
          <ac:chgData name="Ebtisam Ibrahim" userId="5629115e88b45765" providerId="LiveId" clId="{C157C16A-7F2B-470C-A056-6C36654F088A}" dt="2022-10-19T06:20:04.893" v="347" actId="478"/>
          <ac:picMkLst>
            <pc:docMk/>
            <pc:sldMk cId="1129012997" sldId="322"/>
            <ac:picMk id="26" creationId="{DC709950-A30B-4C2A-BE51-BEEA5CDBE8AD}"/>
          </ac:picMkLst>
        </pc:picChg>
        <pc:picChg chg="add mod modCrop">
          <ac:chgData name="Ebtisam Ibrahim" userId="5629115e88b45765" providerId="LiveId" clId="{C157C16A-7F2B-470C-A056-6C36654F088A}" dt="2022-10-19T06:21:09.359" v="362" actId="1076"/>
          <ac:picMkLst>
            <pc:docMk/>
            <pc:sldMk cId="1129012997" sldId="322"/>
            <ac:picMk id="27" creationId="{A97EE6EF-4516-4DCA-AF86-970247B6CF66}"/>
          </ac:picMkLst>
        </pc:picChg>
        <pc:picChg chg="mod">
          <ac:chgData name="Ebtisam Ibrahim" userId="5629115e88b45765" providerId="LiveId" clId="{C157C16A-7F2B-470C-A056-6C36654F088A}" dt="2022-10-19T07:38:52.911" v="405"/>
          <ac:picMkLst>
            <pc:docMk/>
            <pc:sldMk cId="1129012997" sldId="322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56:32.014" v="411"/>
        <pc:sldMkLst>
          <pc:docMk/>
          <pc:sldMk cId="3153558116" sldId="323"/>
        </pc:sldMkLst>
        <pc:picChg chg="del">
          <ac:chgData name="Ebtisam Ibrahim" userId="5629115e88b45765" providerId="LiveId" clId="{C157C16A-7F2B-470C-A056-6C36654F088A}" dt="2022-10-19T06:04:42.847" v="211" actId="478"/>
          <ac:picMkLst>
            <pc:docMk/>
            <pc:sldMk cId="3153558116" sldId="323"/>
            <ac:picMk id="26" creationId="{9B918795-CABD-4E48-A44E-7AD39417D73F}"/>
          </ac:picMkLst>
        </pc:picChg>
        <pc:picChg chg="add mod modCrop">
          <ac:chgData name="Ebtisam Ibrahim" userId="5629115e88b45765" providerId="LiveId" clId="{C157C16A-7F2B-470C-A056-6C36654F088A}" dt="2022-10-19T06:06:09.354" v="226" actId="1076"/>
          <ac:picMkLst>
            <pc:docMk/>
            <pc:sldMk cId="3153558116" sldId="323"/>
            <ac:picMk id="27" creationId="{02F9CE7B-EB00-4EED-9089-2D3F1B3280B3}"/>
          </ac:picMkLst>
        </pc:picChg>
        <pc:picChg chg="mod">
          <ac:chgData name="Ebtisam Ibrahim" userId="5629115e88b45765" providerId="LiveId" clId="{C157C16A-7F2B-470C-A056-6C36654F088A}" dt="2022-10-19T07:56:32.014" v="411"/>
          <ac:picMkLst>
            <pc:docMk/>
            <pc:sldMk cId="3153558116" sldId="323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55:37.526" v="410"/>
        <pc:sldMkLst>
          <pc:docMk/>
          <pc:sldMk cId="1774525206" sldId="324"/>
        </pc:sldMkLst>
        <pc:picChg chg="add mod modCrop">
          <ac:chgData name="Ebtisam Ibrahim" userId="5629115e88b45765" providerId="LiveId" clId="{C157C16A-7F2B-470C-A056-6C36654F088A}" dt="2022-10-19T06:04:33.851" v="209" actId="1076"/>
          <ac:picMkLst>
            <pc:docMk/>
            <pc:sldMk cId="1774525206" sldId="324"/>
            <ac:picMk id="27" creationId="{6C400B26-EE72-42AA-B73D-007498798911}"/>
          </ac:picMkLst>
        </pc:picChg>
        <pc:picChg chg="mod">
          <ac:chgData name="Ebtisam Ibrahim" userId="5629115e88b45765" providerId="LiveId" clId="{C157C16A-7F2B-470C-A056-6C36654F088A}" dt="2022-10-19T07:55:37.526" v="410"/>
          <ac:picMkLst>
            <pc:docMk/>
            <pc:sldMk cId="1774525206" sldId="324"/>
            <ac:picMk id="28" creationId="{79CA8CC9-7083-4A0B-962D-DF85EBDA50ED}"/>
          </ac:picMkLst>
        </pc:picChg>
        <pc:picChg chg="del">
          <ac:chgData name="Ebtisam Ibrahim" userId="5629115e88b45765" providerId="LiveId" clId="{C157C16A-7F2B-470C-A056-6C36654F088A}" dt="2022-10-19T06:02:44.372" v="192" actId="478"/>
          <ac:picMkLst>
            <pc:docMk/>
            <pc:sldMk cId="1774525206" sldId="324"/>
            <ac:picMk id="29" creationId="{17EDB279-5CC0-4B84-858A-AC605C7FD7AE}"/>
          </ac:picMkLst>
        </pc:picChg>
      </pc:sldChg>
      <pc:sldChg chg="addSp delSp modSp mod">
        <pc:chgData name="Ebtisam Ibrahim" userId="5629115e88b45765" providerId="LiveId" clId="{C157C16A-7F2B-470C-A056-6C36654F088A}" dt="2022-10-19T07:51:52.586" v="409"/>
        <pc:sldMkLst>
          <pc:docMk/>
          <pc:sldMk cId="4164095561" sldId="325"/>
        </pc:sldMkLst>
        <pc:picChg chg="del">
          <ac:chgData name="Ebtisam Ibrahim" userId="5629115e88b45765" providerId="LiveId" clId="{C157C16A-7F2B-470C-A056-6C36654F088A}" dt="2022-10-19T06:01:22.653" v="174" actId="478"/>
          <ac:picMkLst>
            <pc:docMk/>
            <pc:sldMk cId="4164095561" sldId="325"/>
            <ac:picMk id="26" creationId="{8B548FC5-068E-4CE2-9820-F11BD696DB06}"/>
          </ac:picMkLst>
        </pc:picChg>
        <pc:picChg chg="add mod modCrop">
          <ac:chgData name="Ebtisam Ibrahim" userId="5629115e88b45765" providerId="LiveId" clId="{C157C16A-7F2B-470C-A056-6C36654F088A}" dt="2022-10-19T06:02:35.013" v="190" actId="1076"/>
          <ac:picMkLst>
            <pc:docMk/>
            <pc:sldMk cId="4164095561" sldId="325"/>
            <ac:picMk id="27" creationId="{7641E9AC-3432-4017-BC77-D502F179F26F}"/>
          </ac:picMkLst>
        </pc:picChg>
        <pc:picChg chg="mod">
          <ac:chgData name="Ebtisam Ibrahim" userId="5629115e88b45765" providerId="LiveId" clId="{C157C16A-7F2B-470C-A056-6C36654F088A}" dt="2022-10-19T07:51:52.586" v="409"/>
          <ac:picMkLst>
            <pc:docMk/>
            <pc:sldMk cId="4164095561" sldId="325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48:38.520" v="408"/>
        <pc:sldMkLst>
          <pc:docMk/>
          <pc:sldMk cId="3788398040" sldId="326"/>
        </pc:sldMkLst>
        <pc:picChg chg="del">
          <ac:chgData name="Ebtisam Ibrahim" userId="5629115e88b45765" providerId="LiveId" clId="{C157C16A-7F2B-470C-A056-6C36654F088A}" dt="2022-10-19T05:59:18.979" v="155" actId="478"/>
          <ac:picMkLst>
            <pc:docMk/>
            <pc:sldMk cId="3788398040" sldId="326"/>
            <ac:picMk id="26" creationId="{00CB5D41-9945-4DAB-9A5E-BD32DB3AA599}"/>
          </ac:picMkLst>
        </pc:picChg>
        <pc:picChg chg="add mod modCrop">
          <ac:chgData name="Ebtisam Ibrahim" userId="5629115e88b45765" providerId="LiveId" clId="{C157C16A-7F2B-470C-A056-6C36654F088A}" dt="2022-10-19T06:01:10.057" v="172" actId="1076"/>
          <ac:picMkLst>
            <pc:docMk/>
            <pc:sldMk cId="3788398040" sldId="326"/>
            <ac:picMk id="27" creationId="{415F79F2-9C2E-4F9A-98B5-43EF099E06D7}"/>
          </ac:picMkLst>
        </pc:picChg>
        <pc:picChg chg="mod">
          <ac:chgData name="Ebtisam Ibrahim" userId="5629115e88b45765" providerId="LiveId" clId="{C157C16A-7F2B-470C-A056-6C36654F088A}" dt="2022-10-19T07:48:38.520" v="408"/>
          <ac:picMkLst>
            <pc:docMk/>
            <pc:sldMk cId="3788398040" sldId="326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38:07.210" v="404"/>
        <pc:sldMkLst>
          <pc:docMk/>
          <pc:sldMk cId="2889893397" sldId="327"/>
        </pc:sldMkLst>
        <pc:picChg chg="del">
          <ac:chgData name="Ebtisam Ibrahim" userId="5629115e88b45765" providerId="LiveId" clId="{C157C16A-7F2B-470C-A056-6C36654F088A}" dt="2022-10-19T05:57:34.892" v="137" actId="478"/>
          <ac:picMkLst>
            <pc:docMk/>
            <pc:sldMk cId="2889893397" sldId="327"/>
            <ac:picMk id="26" creationId="{C1590385-AA0E-4F04-92C2-AD15F675BCB0}"/>
          </ac:picMkLst>
        </pc:picChg>
        <pc:picChg chg="add mod modCrop">
          <ac:chgData name="Ebtisam Ibrahim" userId="5629115e88b45765" providerId="LiveId" clId="{C157C16A-7F2B-470C-A056-6C36654F088A}" dt="2022-10-19T05:59:02.114" v="153" actId="1076"/>
          <ac:picMkLst>
            <pc:docMk/>
            <pc:sldMk cId="2889893397" sldId="327"/>
            <ac:picMk id="27" creationId="{8CF08D32-4B54-4A02-881E-6E206192A9C7}"/>
          </ac:picMkLst>
        </pc:picChg>
        <pc:picChg chg="mod">
          <ac:chgData name="Ebtisam Ibrahim" userId="5629115e88b45765" providerId="LiveId" clId="{C157C16A-7F2B-470C-A056-6C36654F088A}" dt="2022-10-19T07:38:07.210" v="404"/>
          <ac:picMkLst>
            <pc:docMk/>
            <pc:sldMk cId="2889893397" sldId="327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7:46:21.932" v="407"/>
        <pc:sldMkLst>
          <pc:docMk/>
          <pc:sldMk cId="1557026137" sldId="328"/>
        </pc:sldMkLst>
        <pc:picChg chg="del">
          <ac:chgData name="Ebtisam Ibrahim" userId="5629115e88b45765" providerId="LiveId" clId="{C157C16A-7F2B-470C-A056-6C36654F088A}" dt="2022-10-19T05:55:03.834" v="121" actId="478"/>
          <ac:picMkLst>
            <pc:docMk/>
            <pc:sldMk cId="1557026137" sldId="328"/>
            <ac:picMk id="3" creationId="{266ABAFF-8277-4ED5-A431-FFC06D25FE86}"/>
          </ac:picMkLst>
        </pc:picChg>
        <pc:picChg chg="add mod modCrop">
          <ac:chgData name="Ebtisam Ibrahim" userId="5629115e88b45765" providerId="LiveId" clId="{C157C16A-7F2B-470C-A056-6C36654F088A}" dt="2022-10-19T05:56:50.630" v="136" actId="1076"/>
          <ac:picMkLst>
            <pc:docMk/>
            <pc:sldMk cId="1557026137" sldId="328"/>
            <ac:picMk id="27" creationId="{285B28C6-D7D6-47B3-B9D0-A6E62BC35284}"/>
          </ac:picMkLst>
        </pc:picChg>
        <pc:picChg chg="mod">
          <ac:chgData name="Ebtisam Ibrahim" userId="5629115e88b45765" providerId="LiveId" clId="{C157C16A-7F2B-470C-A056-6C36654F088A}" dt="2022-10-19T07:46:21.932" v="407"/>
          <ac:picMkLst>
            <pc:docMk/>
            <pc:sldMk cId="1557026137" sldId="328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5:56:12.522" v="129" actId="1076"/>
        <pc:sldMkLst>
          <pc:docMk/>
          <pc:sldMk cId="110272168" sldId="330"/>
        </pc:sldMkLst>
        <pc:picChg chg="add mod modCrop">
          <ac:chgData name="Ebtisam Ibrahim" userId="5629115e88b45765" providerId="LiveId" clId="{C157C16A-7F2B-470C-A056-6C36654F088A}" dt="2022-10-19T05:56:12.522" v="129" actId="1076"/>
          <ac:picMkLst>
            <pc:docMk/>
            <pc:sldMk cId="110272168" sldId="330"/>
            <ac:picMk id="3" creationId="{F972AF53-68B5-4872-ADB6-8940B7F645F1}"/>
          </ac:picMkLst>
        </pc:picChg>
        <pc:picChg chg="del">
          <ac:chgData name="Ebtisam Ibrahim" userId="5629115e88b45765" providerId="LiveId" clId="{C157C16A-7F2B-470C-A056-6C36654F088A}" dt="2022-10-19T05:55:13.252" v="122" actId="478"/>
          <ac:picMkLst>
            <pc:docMk/>
            <pc:sldMk cId="110272168" sldId="330"/>
            <ac:picMk id="4" creationId="{1531B0F7-974D-4F36-BC7F-403DB75DF116}"/>
          </ac:picMkLst>
        </pc:picChg>
      </pc:sldChg>
      <pc:sldChg chg="addSp delSp modSp mod">
        <pc:chgData name="Ebtisam Ibrahim" userId="5629115e88b45765" providerId="LiveId" clId="{C157C16A-7F2B-470C-A056-6C36654F088A}" dt="2022-10-19T05:58:21.597" v="146" actId="1076"/>
        <pc:sldMkLst>
          <pc:docMk/>
          <pc:sldMk cId="2080276481" sldId="331"/>
        </pc:sldMkLst>
        <pc:picChg chg="del">
          <ac:chgData name="Ebtisam Ibrahim" userId="5629115e88b45765" providerId="LiveId" clId="{C157C16A-7F2B-470C-A056-6C36654F088A}" dt="2022-10-19T05:57:43.853" v="139" actId="478"/>
          <ac:picMkLst>
            <pc:docMk/>
            <pc:sldMk cId="2080276481" sldId="331"/>
            <ac:picMk id="3" creationId="{6069600D-2A59-41E4-8F5F-93D119466DCF}"/>
          </ac:picMkLst>
        </pc:picChg>
        <pc:picChg chg="add mod modCrop">
          <ac:chgData name="Ebtisam Ibrahim" userId="5629115e88b45765" providerId="LiveId" clId="{C157C16A-7F2B-470C-A056-6C36654F088A}" dt="2022-10-19T05:58:21.597" v="146" actId="1076"/>
          <ac:picMkLst>
            <pc:docMk/>
            <pc:sldMk cId="2080276481" sldId="331"/>
            <ac:picMk id="4" creationId="{29DD1495-B98B-48DF-9FF0-5C461A156B50}"/>
          </ac:picMkLst>
        </pc:picChg>
      </pc:sldChg>
      <pc:sldChg chg="addSp delSp modSp mod">
        <pc:chgData name="Ebtisam Ibrahim" userId="5629115e88b45765" providerId="LiveId" clId="{C157C16A-7F2B-470C-A056-6C36654F088A}" dt="2022-10-19T06:00:30.464" v="165" actId="1076"/>
        <pc:sldMkLst>
          <pc:docMk/>
          <pc:sldMk cId="2010021612" sldId="332"/>
        </pc:sldMkLst>
        <pc:picChg chg="add del mod">
          <ac:chgData name="Ebtisam Ibrahim" userId="5629115e88b45765" providerId="LiveId" clId="{C157C16A-7F2B-470C-A056-6C36654F088A}" dt="2022-10-19T05:59:34.149" v="158" actId="478"/>
          <ac:picMkLst>
            <pc:docMk/>
            <pc:sldMk cId="2010021612" sldId="332"/>
            <ac:picMk id="3" creationId="{D933B77C-DB23-418E-ABF4-F1A653FD32A6}"/>
          </ac:picMkLst>
        </pc:picChg>
        <pc:picChg chg="del">
          <ac:chgData name="Ebtisam Ibrahim" userId="5629115e88b45765" providerId="LiveId" clId="{C157C16A-7F2B-470C-A056-6C36654F088A}" dt="2022-10-19T05:59:23.231" v="156" actId="478"/>
          <ac:picMkLst>
            <pc:docMk/>
            <pc:sldMk cId="2010021612" sldId="332"/>
            <ac:picMk id="5" creationId="{5EB6C7BF-EDC1-4CFD-A1D0-9C6C3DEACE60}"/>
          </ac:picMkLst>
        </pc:picChg>
        <pc:picChg chg="add mod modCrop">
          <ac:chgData name="Ebtisam Ibrahim" userId="5629115e88b45765" providerId="LiveId" clId="{C157C16A-7F2B-470C-A056-6C36654F088A}" dt="2022-10-19T06:00:30.464" v="165" actId="1076"/>
          <ac:picMkLst>
            <pc:docMk/>
            <pc:sldMk cId="2010021612" sldId="332"/>
            <ac:picMk id="6" creationId="{200804F1-2E56-4C34-9E26-5D16BB448013}"/>
          </ac:picMkLst>
        </pc:picChg>
      </pc:sldChg>
      <pc:sldChg chg="addSp delSp modSp mod">
        <pc:chgData name="Ebtisam Ibrahim" userId="5629115e88b45765" providerId="LiveId" clId="{C157C16A-7F2B-470C-A056-6C36654F088A}" dt="2022-10-19T06:02:03.008" v="183" actId="1076"/>
        <pc:sldMkLst>
          <pc:docMk/>
          <pc:sldMk cId="3239231638" sldId="333"/>
        </pc:sldMkLst>
        <pc:picChg chg="del">
          <ac:chgData name="Ebtisam Ibrahim" userId="5629115e88b45765" providerId="LiveId" clId="{C157C16A-7F2B-470C-A056-6C36654F088A}" dt="2022-10-19T06:01:26.520" v="175" actId="478"/>
          <ac:picMkLst>
            <pc:docMk/>
            <pc:sldMk cId="3239231638" sldId="333"/>
            <ac:picMk id="3" creationId="{07DEC113-EF6A-46BB-BE26-D55A22CA4D87}"/>
          </ac:picMkLst>
        </pc:picChg>
        <pc:picChg chg="add mod modCrop">
          <ac:chgData name="Ebtisam Ibrahim" userId="5629115e88b45765" providerId="LiveId" clId="{C157C16A-7F2B-470C-A056-6C36654F088A}" dt="2022-10-19T06:02:03.008" v="183" actId="1076"/>
          <ac:picMkLst>
            <pc:docMk/>
            <pc:sldMk cId="3239231638" sldId="333"/>
            <ac:picMk id="4" creationId="{17ECCF83-3359-493C-86FE-5FA747A5C7A8}"/>
          </ac:picMkLst>
        </pc:picChg>
      </pc:sldChg>
      <pc:sldChg chg="addSp delSp modSp mod">
        <pc:chgData name="Ebtisam Ibrahim" userId="5629115e88b45765" providerId="LiveId" clId="{C157C16A-7F2B-470C-A056-6C36654F088A}" dt="2022-10-19T06:03:57.952" v="202" actId="1076"/>
        <pc:sldMkLst>
          <pc:docMk/>
          <pc:sldMk cId="115642144" sldId="334"/>
        </pc:sldMkLst>
        <pc:picChg chg="del">
          <ac:chgData name="Ebtisam Ibrahim" userId="5629115e88b45765" providerId="LiveId" clId="{C157C16A-7F2B-470C-A056-6C36654F088A}" dt="2022-10-19T06:02:47.851" v="193" actId="478"/>
          <ac:picMkLst>
            <pc:docMk/>
            <pc:sldMk cId="115642144" sldId="334"/>
            <ac:picMk id="2" creationId="{AAF30168-6937-436E-BF02-6AE3AEFD12C5}"/>
          </ac:picMkLst>
        </pc:picChg>
        <pc:picChg chg="add del mod">
          <ac:chgData name="Ebtisam Ibrahim" userId="5629115e88b45765" providerId="LiveId" clId="{C157C16A-7F2B-470C-A056-6C36654F088A}" dt="2022-10-19T06:02:55.322" v="195" actId="478"/>
          <ac:picMkLst>
            <pc:docMk/>
            <pc:sldMk cId="115642144" sldId="334"/>
            <ac:picMk id="4" creationId="{9C544582-CEFF-474E-951F-609BBC830203}"/>
          </ac:picMkLst>
        </pc:picChg>
        <pc:picChg chg="add mod modCrop">
          <ac:chgData name="Ebtisam Ibrahim" userId="5629115e88b45765" providerId="LiveId" clId="{C157C16A-7F2B-470C-A056-6C36654F088A}" dt="2022-10-19T06:03:57.952" v="202" actId="1076"/>
          <ac:picMkLst>
            <pc:docMk/>
            <pc:sldMk cId="115642144" sldId="334"/>
            <ac:picMk id="6" creationId="{D9744465-6E45-4B71-82B1-8932BED4DDA3}"/>
          </ac:picMkLst>
        </pc:picChg>
      </pc:sldChg>
      <pc:sldChg chg="addSp delSp modSp mod">
        <pc:chgData name="Ebtisam Ibrahim" userId="5629115e88b45765" providerId="LiveId" clId="{C157C16A-7F2B-470C-A056-6C36654F088A}" dt="2022-10-19T06:05:35.007" v="219" actId="1076"/>
        <pc:sldMkLst>
          <pc:docMk/>
          <pc:sldMk cId="2638642720" sldId="335"/>
        </pc:sldMkLst>
        <pc:picChg chg="del">
          <ac:chgData name="Ebtisam Ibrahim" userId="5629115e88b45765" providerId="LiveId" clId="{C157C16A-7F2B-470C-A056-6C36654F088A}" dt="2022-10-19T06:04:46.939" v="212" actId="478"/>
          <ac:picMkLst>
            <pc:docMk/>
            <pc:sldMk cId="2638642720" sldId="335"/>
            <ac:picMk id="3" creationId="{2ED3369D-852A-41A7-BD38-6F928B4F9984}"/>
          </ac:picMkLst>
        </pc:picChg>
        <pc:picChg chg="add mod modCrop">
          <ac:chgData name="Ebtisam Ibrahim" userId="5629115e88b45765" providerId="LiveId" clId="{C157C16A-7F2B-470C-A056-6C36654F088A}" dt="2022-10-19T06:05:35.007" v="219" actId="1076"/>
          <ac:picMkLst>
            <pc:docMk/>
            <pc:sldMk cId="2638642720" sldId="335"/>
            <ac:picMk id="4" creationId="{C0E88F44-E782-4467-831D-E0BB974EB3B6}"/>
          </ac:picMkLst>
        </pc:picChg>
      </pc:sldChg>
      <pc:sldChg chg="addSp delSp modSp mod">
        <pc:chgData name="Ebtisam Ibrahim" userId="5629115e88b45765" providerId="LiveId" clId="{C157C16A-7F2B-470C-A056-6C36654F088A}" dt="2022-10-19T06:07:12.371" v="235" actId="1076"/>
        <pc:sldMkLst>
          <pc:docMk/>
          <pc:sldMk cId="1602365593" sldId="336"/>
        </pc:sldMkLst>
        <pc:picChg chg="del">
          <ac:chgData name="Ebtisam Ibrahim" userId="5629115e88b45765" providerId="LiveId" clId="{C157C16A-7F2B-470C-A056-6C36654F088A}" dt="2022-10-19T06:06:26.928" v="229" actId="478"/>
          <ac:picMkLst>
            <pc:docMk/>
            <pc:sldMk cId="1602365593" sldId="336"/>
            <ac:picMk id="3" creationId="{A3AFAD17-5A8D-4CFA-A241-E9F64183E376}"/>
          </ac:picMkLst>
        </pc:picChg>
        <pc:picChg chg="add mod modCrop">
          <ac:chgData name="Ebtisam Ibrahim" userId="5629115e88b45765" providerId="LiveId" clId="{C157C16A-7F2B-470C-A056-6C36654F088A}" dt="2022-10-19T06:07:12.371" v="235" actId="1076"/>
          <ac:picMkLst>
            <pc:docMk/>
            <pc:sldMk cId="1602365593" sldId="336"/>
            <ac:picMk id="4" creationId="{2728C021-FE8F-40A1-8FD2-30AAFFC82C97}"/>
          </ac:picMkLst>
        </pc:picChg>
      </pc:sldChg>
      <pc:sldChg chg="addSp delSp modSp mod">
        <pc:chgData name="Ebtisam Ibrahim" userId="5629115e88b45765" providerId="LiveId" clId="{C157C16A-7F2B-470C-A056-6C36654F088A}" dt="2022-10-19T06:09:03.692" v="252" actId="1076"/>
        <pc:sldMkLst>
          <pc:docMk/>
          <pc:sldMk cId="421949077" sldId="337"/>
        </pc:sldMkLst>
        <pc:picChg chg="del">
          <ac:chgData name="Ebtisam Ibrahim" userId="5629115e88b45765" providerId="LiveId" clId="{C157C16A-7F2B-470C-A056-6C36654F088A}" dt="2022-10-19T06:07:55.452" v="245" actId="478"/>
          <ac:picMkLst>
            <pc:docMk/>
            <pc:sldMk cId="421949077" sldId="337"/>
            <ac:picMk id="3" creationId="{57373614-FBA4-4338-B837-A6E3D7EE8552}"/>
          </ac:picMkLst>
        </pc:picChg>
        <pc:picChg chg="add mod modCrop">
          <ac:chgData name="Ebtisam Ibrahim" userId="5629115e88b45765" providerId="LiveId" clId="{C157C16A-7F2B-470C-A056-6C36654F088A}" dt="2022-10-19T06:09:03.692" v="252" actId="1076"/>
          <ac:picMkLst>
            <pc:docMk/>
            <pc:sldMk cId="421949077" sldId="337"/>
            <ac:picMk id="4" creationId="{C64A6BD0-5951-4D3A-B49C-92DBCBD6DC45}"/>
          </ac:picMkLst>
        </pc:picChg>
      </pc:sldChg>
      <pc:sldChg chg="addSp delSp modSp mod">
        <pc:chgData name="Ebtisam Ibrahim" userId="5629115e88b45765" providerId="LiveId" clId="{C157C16A-7F2B-470C-A056-6C36654F088A}" dt="2022-10-19T06:10:26.120" v="269" actId="1076"/>
        <pc:sldMkLst>
          <pc:docMk/>
          <pc:sldMk cId="2187467138" sldId="338"/>
        </pc:sldMkLst>
        <pc:picChg chg="del">
          <ac:chgData name="Ebtisam Ibrahim" userId="5629115e88b45765" providerId="LiveId" clId="{C157C16A-7F2B-470C-A056-6C36654F088A}" dt="2022-10-19T06:09:51.093" v="262" actId="478"/>
          <ac:picMkLst>
            <pc:docMk/>
            <pc:sldMk cId="2187467138" sldId="338"/>
            <ac:picMk id="3" creationId="{0F63F632-9567-4FA6-9651-D2EBE8780601}"/>
          </ac:picMkLst>
        </pc:picChg>
        <pc:picChg chg="add mod modCrop">
          <ac:chgData name="Ebtisam Ibrahim" userId="5629115e88b45765" providerId="LiveId" clId="{C157C16A-7F2B-470C-A056-6C36654F088A}" dt="2022-10-19T06:10:26.120" v="269" actId="1076"/>
          <ac:picMkLst>
            <pc:docMk/>
            <pc:sldMk cId="2187467138" sldId="338"/>
            <ac:picMk id="4" creationId="{06448690-56EF-4BFC-B28B-F4FAEB926715}"/>
          </ac:picMkLst>
        </pc:picChg>
      </pc:sldChg>
      <pc:sldChg chg="addSp delSp modSp mod">
        <pc:chgData name="Ebtisam Ibrahim" userId="5629115e88b45765" providerId="LiveId" clId="{C157C16A-7F2B-470C-A056-6C36654F088A}" dt="2022-10-19T06:11:54.256" v="286" actId="1076"/>
        <pc:sldMkLst>
          <pc:docMk/>
          <pc:sldMk cId="3170747963" sldId="339"/>
        </pc:sldMkLst>
        <pc:picChg chg="del">
          <ac:chgData name="Ebtisam Ibrahim" userId="5629115e88b45765" providerId="LiveId" clId="{C157C16A-7F2B-470C-A056-6C36654F088A}" dt="2022-10-19T06:11:12.574" v="279" actId="478"/>
          <ac:picMkLst>
            <pc:docMk/>
            <pc:sldMk cId="3170747963" sldId="339"/>
            <ac:picMk id="3" creationId="{271A77FE-C146-4F68-A965-B14B4170B18D}"/>
          </ac:picMkLst>
        </pc:picChg>
        <pc:picChg chg="add mod modCrop">
          <ac:chgData name="Ebtisam Ibrahim" userId="5629115e88b45765" providerId="LiveId" clId="{C157C16A-7F2B-470C-A056-6C36654F088A}" dt="2022-10-19T06:11:54.256" v="286" actId="1076"/>
          <ac:picMkLst>
            <pc:docMk/>
            <pc:sldMk cId="3170747963" sldId="339"/>
            <ac:picMk id="4" creationId="{F6D7C39B-352B-46AA-AB7D-E65945C18BA0}"/>
          </ac:picMkLst>
        </pc:picChg>
      </pc:sldChg>
      <pc:sldChg chg="addSp delSp modSp mod">
        <pc:chgData name="Ebtisam Ibrahim" userId="5629115e88b45765" providerId="LiveId" clId="{C157C16A-7F2B-470C-A056-6C36654F088A}" dt="2022-10-19T06:13:46.326" v="306" actId="1076"/>
        <pc:sldMkLst>
          <pc:docMk/>
          <pc:sldMk cId="3492093248" sldId="340"/>
        </pc:sldMkLst>
        <pc:picChg chg="del">
          <ac:chgData name="Ebtisam Ibrahim" userId="5629115e88b45765" providerId="LiveId" clId="{C157C16A-7F2B-470C-A056-6C36654F088A}" dt="2022-10-19T06:12:45.779" v="296" actId="478"/>
          <ac:picMkLst>
            <pc:docMk/>
            <pc:sldMk cId="3492093248" sldId="340"/>
            <ac:picMk id="3" creationId="{FC3DDADE-98F7-485C-9C07-3C383321DB74}"/>
          </ac:picMkLst>
        </pc:picChg>
        <pc:picChg chg="add del mod">
          <ac:chgData name="Ebtisam Ibrahim" userId="5629115e88b45765" providerId="LiveId" clId="{C157C16A-7F2B-470C-A056-6C36654F088A}" dt="2022-10-19T06:12:53.966" v="298" actId="478"/>
          <ac:picMkLst>
            <pc:docMk/>
            <pc:sldMk cId="3492093248" sldId="340"/>
            <ac:picMk id="4" creationId="{36CB8D12-B5A3-46F8-9005-456F423EDF1B}"/>
          </ac:picMkLst>
        </pc:picChg>
        <pc:picChg chg="add mod modCrop">
          <ac:chgData name="Ebtisam Ibrahim" userId="5629115e88b45765" providerId="LiveId" clId="{C157C16A-7F2B-470C-A056-6C36654F088A}" dt="2022-10-19T06:13:46.326" v="306" actId="1076"/>
          <ac:picMkLst>
            <pc:docMk/>
            <pc:sldMk cId="3492093248" sldId="340"/>
            <ac:picMk id="6" creationId="{D4A4C73F-130A-4C1E-BD7F-AFBF6B325BA0}"/>
          </ac:picMkLst>
        </pc:picChg>
      </pc:sldChg>
      <pc:sldChg chg="addSp delSp modSp mod">
        <pc:chgData name="Ebtisam Ibrahim" userId="5629115e88b45765" providerId="LiveId" clId="{C157C16A-7F2B-470C-A056-6C36654F088A}" dt="2022-10-19T06:15:17.021" v="323" actId="1076"/>
        <pc:sldMkLst>
          <pc:docMk/>
          <pc:sldMk cId="693123982" sldId="341"/>
        </pc:sldMkLst>
        <pc:picChg chg="add mod modCrop">
          <ac:chgData name="Ebtisam Ibrahim" userId="5629115e88b45765" providerId="LiveId" clId="{C157C16A-7F2B-470C-A056-6C36654F088A}" dt="2022-10-19T06:15:17.021" v="323" actId="1076"/>
          <ac:picMkLst>
            <pc:docMk/>
            <pc:sldMk cId="693123982" sldId="341"/>
            <ac:picMk id="3" creationId="{6FE2958F-9F51-44ED-BB59-63959AE3BF68}"/>
          </ac:picMkLst>
        </pc:picChg>
        <pc:picChg chg="del">
          <ac:chgData name="Ebtisam Ibrahim" userId="5629115e88b45765" providerId="LiveId" clId="{C157C16A-7F2B-470C-A056-6C36654F088A}" dt="2022-10-19T06:14:40.460" v="316" actId="478"/>
          <ac:picMkLst>
            <pc:docMk/>
            <pc:sldMk cId="693123982" sldId="341"/>
            <ac:picMk id="5" creationId="{CF5D58FE-7667-4AC7-A802-559F4BD95E31}"/>
          </ac:picMkLst>
        </pc:picChg>
      </pc:sldChg>
      <pc:sldChg chg="addSp delSp modSp mod">
        <pc:chgData name="Ebtisam Ibrahim" userId="5629115e88b45765" providerId="LiveId" clId="{C157C16A-7F2B-470C-A056-6C36654F088A}" dt="2022-10-19T06:19:05.664" v="338" actId="14100"/>
        <pc:sldMkLst>
          <pc:docMk/>
          <pc:sldMk cId="3274272417" sldId="342"/>
        </pc:sldMkLst>
        <pc:picChg chg="del">
          <ac:chgData name="Ebtisam Ibrahim" userId="5629115e88b45765" providerId="LiveId" clId="{C157C16A-7F2B-470C-A056-6C36654F088A}" dt="2022-10-19T06:18:26.988" v="332" actId="478"/>
          <ac:picMkLst>
            <pc:docMk/>
            <pc:sldMk cId="3274272417" sldId="342"/>
            <ac:picMk id="3" creationId="{F6A80259-7D38-4AE8-A35B-F4DC2C5FDE35}"/>
          </ac:picMkLst>
        </pc:picChg>
        <pc:picChg chg="add mod modCrop">
          <ac:chgData name="Ebtisam Ibrahim" userId="5629115e88b45765" providerId="LiveId" clId="{C157C16A-7F2B-470C-A056-6C36654F088A}" dt="2022-10-19T06:19:05.664" v="338" actId="14100"/>
          <ac:picMkLst>
            <pc:docMk/>
            <pc:sldMk cId="3274272417" sldId="342"/>
            <ac:picMk id="4" creationId="{10A974D4-48D4-47EB-A12F-BA0B65B787DC}"/>
          </ac:picMkLst>
        </pc:picChg>
      </pc:sldChg>
      <pc:sldChg chg="addSp delSp modSp mod">
        <pc:chgData name="Ebtisam Ibrahim" userId="5629115e88b45765" providerId="LiveId" clId="{C157C16A-7F2B-470C-A056-6C36654F088A}" dt="2022-10-19T06:20:42.026" v="355" actId="1076"/>
        <pc:sldMkLst>
          <pc:docMk/>
          <pc:sldMk cId="3853120726" sldId="343"/>
        </pc:sldMkLst>
        <pc:picChg chg="del">
          <ac:chgData name="Ebtisam Ibrahim" userId="5629115e88b45765" providerId="LiveId" clId="{C157C16A-7F2B-470C-A056-6C36654F088A}" dt="2022-10-19T06:20:08.899" v="348" actId="478"/>
          <ac:picMkLst>
            <pc:docMk/>
            <pc:sldMk cId="3853120726" sldId="343"/>
            <ac:picMk id="3" creationId="{33CBBC9D-2BF2-42FC-9445-D73AAEB83ACC}"/>
          </ac:picMkLst>
        </pc:picChg>
        <pc:picChg chg="add mod modCrop">
          <ac:chgData name="Ebtisam Ibrahim" userId="5629115e88b45765" providerId="LiveId" clId="{C157C16A-7F2B-470C-A056-6C36654F088A}" dt="2022-10-19T06:20:42.026" v="355" actId="1076"/>
          <ac:picMkLst>
            <pc:docMk/>
            <pc:sldMk cId="3853120726" sldId="343"/>
            <ac:picMk id="4" creationId="{9E4761D7-DE82-4AD8-A9FB-DECB0E025963}"/>
          </ac:picMkLst>
        </pc:picChg>
      </pc:sldChg>
      <pc:sldChg chg="addSp delSp modSp mod">
        <pc:chgData name="Ebtisam Ibrahim" userId="5629115e88b45765" providerId="LiveId" clId="{C157C16A-7F2B-470C-A056-6C36654F088A}" dt="2022-10-19T06:21:59.097" v="372" actId="1076"/>
        <pc:sldMkLst>
          <pc:docMk/>
          <pc:sldMk cId="3947600197" sldId="344"/>
        </pc:sldMkLst>
        <pc:picChg chg="del">
          <ac:chgData name="Ebtisam Ibrahim" userId="5629115e88b45765" providerId="LiveId" clId="{C157C16A-7F2B-470C-A056-6C36654F088A}" dt="2022-10-19T06:21:28.111" v="365" actId="478"/>
          <ac:picMkLst>
            <pc:docMk/>
            <pc:sldMk cId="3947600197" sldId="344"/>
            <ac:picMk id="3" creationId="{5CF67FC4-0DEC-4100-9054-A156EFD4DFF5}"/>
          </ac:picMkLst>
        </pc:picChg>
        <pc:picChg chg="add mod modCrop">
          <ac:chgData name="Ebtisam Ibrahim" userId="5629115e88b45765" providerId="LiveId" clId="{C157C16A-7F2B-470C-A056-6C36654F088A}" dt="2022-10-19T06:21:59.097" v="372" actId="1076"/>
          <ac:picMkLst>
            <pc:docMk/>
            <pc:sldMk cId="3947600197" sldId="344"/>
            <ac:picMk id="4" creationId="{48F95F5E-7A08-4E06-B937-89622101E64F}"/>
          </ac:picMkLst>
        </pc:picChg>
      </pc:sldChg>
      <pc:sldChg chg="addSp delSp modSp mod">
        <pc:chgData name="Ebtisam Ibrahim" userId="5629115e88b45765" providerId="LiveId" clId="{C157C16A-7F2B-470C-A056-6C36654F088A}" dt="2022-10-19T08:22:44.942" v="418"/>
        <pc:sldMkLst>
          <pc:docMk/>
          <pc:sldMk cId="1963312745" sldId="345"/>
        </pc:sldMkLst>
        <pc:picChg chg="del">
          <ac:chgData name="Ebtisam Ibrahim" userId="5629115e88b45765" providerId="LiveId" clId="{C157C16A-7F2B-470C-A056-6C36654F088A}" dt="2022-10-19T06:22:46.521" v="382" actId="478"/>
          <ac:picMkLst>
            <pc:docMk/>
            <pc:sldMk cId="1963312745" sldId="345"/>
            <ac:picMk id="26" creationId="{983532B9-F062-4CD4-81ED-C3F82E77E798}"/>
          </ac:picMkLst>
        </pc:picChg>
        <pc:picChg chg="add mod modCrop">
          <ac:chgData name="Ebtisam Ibrahim" userId="5629115e88b45765" providerId="LiveId" clId="{C157C16A-7F2B-470C-A056-6C36654F088A}" dt="2022-10-19T06:24:03.078" v="398" actId="1076"/>
          <ac:picMkLst>
            <pc:docMk/>
            <pc:sldMk cId="1963312745" sldId="345"/>
            <ac:picMk id="27" creationId="{049624F6-3772-4BEB-AB19-A22A0324C329}"/>
          </ac:picMkLst>
        </pc:picChg>
        <pc:picChg chg="mod">
          <ac:chgData name="Ebtisam Ibrahim" userId="5629115e88b45765" providerId="LiveId" clId="{C157C16A-7F2B-470C-A056-6C36654F088A}" dt="2022-10-19T08:22:44.942" v="418"/>
          <ac:picMkLst>
            <pc:docMk/>
            <pc:sldMk cId="1963312745" sldId="345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C157C16A-7F2B-470C-A056-6C36654F088A}" dt="2022-10-19T06:23:27.478" v="391" actId="1076"/>
        <pc:sldMkLst>
          <pc:docMk/>
          <pc:sldMk cId="3611334072" sldId="346"/>
        </pc:sldMkLst>
        <pc:picChg chg="add mod modCrop">
          <ac:chgData name="Ebtisam Ibrahim" userId="5629115e88b45765" providerId="LiveId" clId="{C157C16A-7F2B-470C-A056-6C36654F088A}" dt="2022-10-19T06:23:27.478" v="391" actId="1076"/>
          <ac:picMkLst>
            <pc:docMk/>
            <pc:sldMk cId="3611334072" sldId="346"/>
            <ac:picMk id="3" creationId="{54EEA4D6-E22A-4E9C-950B-A0CBC0CCFDB0}"/>
          </ac:picMkLst>
        </pc:picChg>
        <pc:picChg chg="del">
          <ac:chgData name="Ebtisam Ibrahim" userId="5629115e88b45765" providerId="LiveId" clId="{C157C16A-7F2B-470C-A056-6C36654F088A}" dt="2022-10-19T06:22:50.691" v="383" actId="478"/>
          <ac:picMkLst>
            <pc:docMk/>
            <pc:sldMk cId="3611334072" sldId="346"/>
            <ac:picMk id="5" creationId="{33F06EAD-9BDB-472B-B188-153E36522FE7}"/>
          </ac:picMkLst>
        </pc:picChg>
      </pc:sldChg>
      <pc:sldChg chg="modSp">
        <pc:chgData name="Ebtisam Ibrahim" userId="5629115e88b45765" providerId="LiveId" clId="{C157C16A-7F2B-470C-A056-6C36654F088A}" dt="2022-10-18T22:36:07.569" v="47"/>
        <pc:sldMkLst>
          <pc:docMk/>
          <pc:sldMk cId="788341353" sldId="347"/>
        </pc:sldMkLst>
        <pc:picChg chg="mod">
          <ac:chgData name="Ebtisam Ibrahim" userId="5629115e88b45765" providerId="LiveId" clId="{C157C16A-7F2B-470C-A056-6C36654F088A}" dt="2022-10-18T22:36:07.569" v="47"/>
          <ac:picMkLst>
            <pc:docMk/>
            <pc:sldMk cId="788341353" sldId="347"/>
            <ac:picMk id="1026" creationId="{4F54930E-1508-4BBB-AE38-CE71FA99D97F}"/>
          </ac:picMkLst>
        </pc:picChg>
      </pc:sldChg>
    </pc:docChg>
  </pc:docChgLst>
  <pc:docChgLst>
    <pc:chgData name="Ebtisam Ibrahim" userId="5629115e88b45765" providerId="LiveId" clId="{7BBD0108-2C4E-462A-B879-4F59812306D2}"/>
    <pc:docChg chg="custSel addSld modSld sldOrd">
      <pc:chgData name="Ebtisam Ibrahim" userId="5629115e88b45765" providerId="LiveId" clId="{7BBD0108-2C4E-462A-B879-4F59812306D2}" dt="2022-10-18T20:32:48.114" v="369"/>
      <pc:docMkLst>
        <pc:docMk/>
      </pc:docMkLst>
      <pc:sldChg chg="modSp mod">
        <pc:chgData name="Ebtisam Ibrahim" userId="5629115e88b45765" providerId="LiveId" clId="{7BBD0108-2C4E-462A-B879-4F59812306D2}" dt="2022-10-18T09:16:38.155" v="15" actId="207"/>
        <pc:sldMkLst>
          <pc:docMk/>
          <pc:sldMk cId="0" sldId="256"/>
        </pc:sldMkLst>
        <pc:spChg chg="mod">
          <ac:chgData name="Ebtisam Ibrahim" userId="5629115e88b45765" providerId="LiveId" clId="{7BBD0108-2C4E-462A-B879-4F59812306D2}" dt="2022-10-18T09:16:38.155" v="15" actId="207"/>
          <ac:spMkLst>
            <pc:docMk/>
            <pc:sldMk cId="0" sldId="256"/>
            <ac:spMk id="628" creationId="{00000000-0000-0000-0000-000000000000}"/>
          </ac:spMkLst>
        </pc:spChg>
      </pc:sldChg>
      <pc:sldChg chg="modSp mod">
        <pc:chgData name="Ebtisam Ibrahim" userId="5629115e88b45765" providerId="LiveId" clId="{7BBD0108-2C4E-462A-B879-4F59812306D2}" dt="2022-10-18T09:16:10.766" v="12" actId="207"/>
        <pc:sldMkLst>
          <pc:docMk/>
          <pc:sldMk cId="0" sldId="257"/>
        </pc:sldMkLst>
        <pc:spChg chg="mod">
          <ac:chgData name="Ebtisam Ibrahim" userId="5629115e88b45765" providerId="LiveId" clId="{7BBD0108-2C4E-462A-B879-4F59812306D2}" dt="2022-10-18T09:16:10.766" v="12" actId="207"/>
          <ac:spMkLst>
            <pc:docMk/>
            <pc:sldMk cId="0" sldId="257"/>
            <ac:spMk id="636" creationId="{00000000-0000-0000-0000-000000000000}"/>
          </ac:spMkLst>
        </pc:spChg>
      </pc:sldChg>
      <pc:sldChg chg="modSp mod">
        <pc:chgData name="Ebtisam Ibrahim" userId="5629115e88b45765" providerId="LiveId" clId="{7BBD0108-2C4E-462A-B879-4F59812306D2}" dt="2022-10-18T09:17:06.304" v="18" actId="207"/>
        <pc:sldMkLst>
          <pc:docMk/>
          <pc:sldMk cId="0" sldId="264"/>
        </pc:sldMkLst>
        <pc:spChg chg="mod">
          <ac:chgData name="Ebtisam Ibrahim" userId="5629115e88b45765" providerId="LiveId" clId="{7BBD0108-2C4E-462A-B879-4F59812306D2}" dt="2022-10-18T09:17:06.304" v="18" actId="207"/>
          <ac:spMkLst>
            <pc:docMk/>
            <pc:sldMk cId="0" sldId="264"/>
            <ac:spMk id="825" creationId="{00000000-0000-0000-0000-000000000000}"/>
          </ac:spMkLst>
        </pc:spChg>
      </pc:sldChg>
      <pc:sldChg chg="modSp mod">
        <pc:chgData name="Ebtisam Ibrahim" userId="5629115e88b45765" providerId="LiveId" clId="{7BBD0108-2C4E-462A-B879-4F59812306D2}" dt="2022-10-18T09:17:33.286" v="21" actId="1076"/>
        <pc:sldMkLst>
          <pc:docMk/>
          <pc:sldMk cId="0" sldId="269"/>
        </pc:sldMkLst>
        <pc:spChg chg="mod">
          <ac:chgData name="Ebtisam Ibrahim" userId="5629115e88b45765" providerId="LiveId" clId="{7BBD0108-2C4E-462A-B879-4F59812306D2}" dt="2022-10-18T09:17:33.286" v="21" actId="1076"/>
          <ac:spMkLst>
            <pc:docMk/>
            <pc:sldMk cId="0" sldId="269"/>
            <ac:spMk id="931" creationId="{00000000-0000-0000-0000-000000000000}"/>
          </ac:spMkLst>
        </pc:spChg>
      </pc:sldChg>
      <pc:sldChg chg="modSp mod">
        <pc:chgData name="Ebtisam Ibrahim" userId="5629115e88b45765" providerId="LiveId" clId="{7BBD0108-2C4E-462A-B879-4F59812306D2}" dt="2022-10-18T17:31:11.610" v="241" actId="207"/>
        <pc:sldMkLst>
          <pc:docMk/>
          <pc:sldMk cId="0" sldId="274"/>
        </pc:sldMkLst>
        <pc:spChg chg="mod">
          <ac:chgData name="Ebtisam Ibrahim" userId="5629115e88b45765" providerId="LiveId" clId="{7BBD0108-2C4E-462A-B879-4F59812306D2}" dt="2022-10-18T17:31:11.610" v="241" actId="207"/>
          <ac:spMkLst>
            <pc:docMk/>
            <pc:sldMk cId="0" sldId="274"/>
            <ac:spMk id="1125" creationId="{00000000-0000-0000-0000-000000000000}"/>
          </ac:spMkLst>
        </pc:spChg>
        <pc:spChg chg="mod">
          <ac:chgData name="Ebtisam Ibrahim" userId="5629115e88b45765" providerId="LiveId" clId="{7BBD0108-2C4E-462A-B879-4F59812306D2}" dt="2022-10-18T17:30:58.421" v="240" actId="403"/>
          <ac:spMkLst>
            <pc:docMk/>
            <pc:sldMk cId="0" sldId="274"/>
            <ac:spMk id="1133" creationId="{00000000-0000-0000-0000-000000000000}"/>
          </ac:spMkLst>
        </pc:spChg>
      </pc:sldChg>
      <pc:sldChg chg="modSp mod">
        <pc:chgData name="Ebtisam Ibrahim" userId="5629115e88b45765" providerId="LiveId" clId="{7BBD0108-2C4E-462A-B879-4F59812306D2}" dt="2022-10-18T09:15:51.478" v="10" actId="207"/>
        <pc:sldMkLst>
          <pc:docMk/>
          <pc:sldMk cId="1411186592" sldId="285"/>
        </pc:sldMkLst>
        <pc:spChg chg="mod">
          <ac:chgData name="Ebtisam Ibrahim" userId="5629115e88b45765" providerId="LiveId" clId="{7BBD0108-2C4E-462A-B879-4F59812306D2}" dt="2022-10-18T09:15:51.478" v="10" actId="207"/>
          <ac:spMkLst>
            <pc:docMk/>
            <pc:sldMk cId="1411186592" sldId="285"/>
            <ac:spMk id="10" creationId="{CDA5FFF8-1E7C-41A7-B4DF-4DD266A42662}"/>
          </ac:spMkLst>
        </pc:spChg>
        <pc:spChg chg="mod">
          <ac:chgData name="Ebtisam Ibrahim" userId="5629115e88b45765" providerId="LiveId" clId="{7BBD0108-2C4E-462A-B879-4F59812306D2}" dt="2022-10-18T09:15:51.478" v="10" actId="207"/>
          <ac:spMkLst>
            <pc:docMk/>
            <pc:sldMk cId="1411186592" sldId="285"/>
            <ac:spMk id="11" creationId="{834FF49C-C0C6-4DF3-A771-2411555A7C76}"/>
          </ac:spMkLst>
        </pc:spChg>
        <pc:spChg chg="mod">
          <ac:chgData name="Ebtisam Ibrahim" userId="5629115e88b45765" providerId="LiveId" clId="{7BBD0108-2C4E-462A-B879-4F59812306D2}" dt="2022-10-18T09:15:42.849" v="9" actId="207"/>
          <ac:spMkLst>
            <pc:docMk/>
            <pc:sldMk cId="1411186592" sldId="285"/>
            <ac:spMk id="825" creationId="{00000000-0000-0000-0000-000000000000}"/>
          </ac:spMkLst>
        </pc:spChg>
        <pc:grpChg chg="mod">
          <ac:chgData name="Ebtisam Ibrahim" userId="5629115e88b45765" providerId="LiveId" clId="{7BBD0108-2C4E-462A-B879-4F59812306D2}" dt="2022-10-18T09:15:51.478" v="10" actId="207"/>
          <ac:grpSpMkLst>
            <pc:docMk/>
            <pc:sldMk cId="1411186592" sldId="285"/>
            <ac:grpSpMk id="9" creationId="{52C863E0-6470-4498-86F1-8A26CE3B7AB7}"/>
          </ac:grpSpMkLst>
        </pc:grpChg>
      </pc:sldChg>
      <pc:sldChg chg="addSp modSp mod">
        <pc:chgData name="Ebtisam Ibrahim" userId="5629115e88b45765" providerId="LiveId" clId="{7BBD0108-2C4E-462A-B879-4F59812306D2}" dt="2022-10-18T17:29:18.247" v="183" actId="2711"/>
        <pc:sldMkLst>
          <pc:docMk/>
          <pc:sldMk cId="340784222" sldId="288"/>
        </pc:sldMkLst>
        <pc:spChg chg="mod">
          <ac:chgData name="Ebtisam Ibrahim" userId="5629115e88b45765" providerId="LiveId" clId="{7BBD0108-2C4E-462A-B879-4F59812306D2}" dt="2022-10-18T17:29:18.247" v="183" actId="2711"/>
          <ac:spMkLst>
            <pc:docMk/>
            <pc:sldMk cId="340784222" sldId="288"/>
            <ac:spMk id="825" creationId="{00000000-0000-0000-0000-000000000000}"/>
          </ac:spMkLst>
        </pc:spChg>
        <pc:picChg chg="add mod">
          <ac:chgData name="Ebtisam Ibrahim" userId="5629115e88b45765" providerId="LiveId" clId="{7BBD0108-2C4E-462A-B879-4F59812306D2}" dt="2022-10-18T16:39:40.097" v="95"/>
          <ac:picMkLst>
            <pc:docMk/>
            <pc:sldMk cId="340784222" sldId="288"/>
            <ac:picMk id="14" creationId="{521255A2-037F-4204-BE69-6E320C346805}"/>
          </ac:picMkLst>
        </pc:picChg>
      </pc:sldChg>
      <pc:sldChg chg="modSp mod">
        <pc:chgData name="Ebtisam Ibrahim" userId="5629115e88b45765" providerId="LiveId" clId="{7BBD0108-2C4E-462A-B879-4F59812306D2}" dt="2022-10-18T09:16:50.254" v="16" actId="207"/>
        <pc:sldMkLst>
          <pc:docMk/>
          <pc:sldMk cId="3937200504" sldId="291"/>
        </pc:sldMkLst>
        <pc:spChg chg="mod">
          <ac:chgData name="Ebtisam Ibrahim" userId="5629115e88b45765" providerId="LiveId" clId="{7BBD0108-2C4E-462A-B879-4F59812306D2}" dt="2022-10-18T09:16:50.254" v="16" actId="207"/>
          <ac:spMkLst>
            <pc:docMk/>
            <pc:sldMk cId="3937200504" sldId="291"/>
            <ac:spMk id="825" creationId="{00000000-0000-0000-0000-000000000000}"/>
          </ac:spMkLst>
        </pc:spChg>
      </pc:sldChg>
      <pc:sldChg chg="addSp modSp mod">
        <pc:chgData name="Ebtisam Ibrahim" userId="5629115e88b45765" providerId="LiveId" clId="{7BBD0108-2C4E-462A-B879-4F59812306D2}" dt="2022-10-18T20:13:27.220" v="337"/>
        <pc:sldMkLst>
          <pc:docMk/>
          <pc:sldMk cId="2458275795" sldId="312"/>
        </pc:sldMkLst>
        <pc:picChg chg="add mod modCrop">
          <ac:chgData name="Ebtisam Ibrahim" userId="5629115e88b45765" providerId="LiveId" clId="{7BBD0108-2C4E-462A-B879-4F59812306D2}" dt="2022-10-18T20:04:26.519" v="336" actId="14100"/>
          <ac:picMkLst>
            <pc:docMk/>
            <pc:sldMk cId="2458275795" sldId="312"/>
            <ac:picMk id="26" creationId="{483954A5-6CA9-4DE3-A45A-75DD28BDFAA4}"/>
          </ac:picMkLst>
        </pc:picChg>
        <pc:picChg chg="mod">
          <ac:chgData name="Ebtisam Ibrahim" userId="5629115e88b45765" providerId="LiveId" clId="{7BBD0108-2C4E-462A-B879-4F59812306D2}" dt="2022-10-18T20:13:27.220" v="337"/>
          <ac:picMkLst>
            <pc:docMk/>
            <pc:sldMk cId="2458275795" sldId="312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9:20:58.085" v="307"/>
        <pc:sldMkLst>
          <pc:docMk/>
          <pc:sldMk cId="2783404975" sldId="314"/>
        </pc:sldMkLst>
        <pc:picChg chg="add mod modCrop">
          <ac:chgData name="Ebtisam Ibrahim" userId="5629115e88b45765" providerId="LiveId" clId="{7BBD0108-2C4E-462A-B879-4F59812306D2}" dt="2022-10-18T19:00:05.178" v="306" actId="1076"/>
          <ac:picMkLst>
            <pc:docMk/>
            <pc:sldMk cId="2783404975" sldId="314"/>
            <ac:picMk id="26" creationId="{C0D1B604-59A1-48B5-A0D6-80082968D20F}"/>
          </ac:picMkLst>
        </pc:picChg>
        <pc:picChg chg="mod">
          <ac:chgData name="Ebtisam Ibrahim" userId="5629115e88b45765" providerId="LiveId" clId="{7BBD0108-2C4E-462A-B879-4F59812306D2}" dt="2022-10-18T19:20:58.085" v="307"/>
          <ac:picMkLst>
            <pc:docMk/>
            <pc:sldMk cId="2783404975" sldId="314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8:24:39.440" v="273"/>
        <pc:sldMkLst>
          <pc:docMk/>
          <pc:sldMk cId="4047754950" sldId="315"/>
        </pc:sldMkLst>
        <pc:picChg chg="add mod modCrop">
          <ac:chgData name="Ebtisam Ibrahim" userId="5629115e88b45765" providerId="LiveId" clId="{7BBD0108-2C4E-462A-B879-4F59812306D2}" dt="2022-10-18T18:14:14.231" v="272" actId="1076"/>
          <ac:picMkLst>
            <pc:docMk/>
            <pc:sldMk cId="4047754950" sldId="315"/>
            <ac:picMk id="26" creationId="{81125979-9534-43E5-812C-C337EEF17D2A}"/>
          </ac:picMkLst>
        </pc:picChg>
        <pc:picChg chg="mod">
          <ac:chgData name="Ebtisam Ibrahim" userId="5629115e88b45765" providerId="LiveId" clId="{7BBD0108-2C4E-462A-B879-4F59812306D2}" dt="2022-10-18T18:24:39.440" v="273"/>
          <ac:picMkLst>
            <pc:docMk/>
            <pc:sldMk cId="4047754950" sldId="315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8:10:40.151" v="258"/>
        <pc:sldMkLst>
          <pc:docMk/>
          <pc:sldMk cId="3971877929" sldId="317"/>
        </pc:sldMkLst>
        <pc:picChg chg="add mod modCrop">
          <ac:chgData name="Ebtisam Ibrahim" userId="5629115e88b45765" providerId="LiveId" clId="{7BBD0108-2C4E-462A-B879-4F59812306D2}" dt="2022-10-18T18:03:34.764" v="257" actId="1076"/>
          <ac:picMkLst>
            <pc:docMk/>
            <pc:sldMk cId="3971877929" sldId="317"/>
            <ac:picMk id="26" creationId="{F92214BC-74B2-4698-8378-AA88EF22414D}"/>
          </ac:picMkLst>
        </pc:picChg>
        <pc:picChg chg="mod">
          <ac:chgData name="Ebtisam Ibrahim" userId="5629115e88b45765" providerId="LiveId" clId="{7BBD0108-2C4E-462A-B879-4F59812306D2}" dt="2022-10-18T18:10:40.151" v="258"/>
          <ac:picMkLst>
            <pc:docMk/>
            <pc:sldMk cId="3971877929" sldId="317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8:53:55.370" v="293"/>
        <pc:sldMkLst>
          <pc:docMk/>
          <pc:sldMk cId="2632880667" sldId="318"/>
        </pc:sldMkLst>
        <pc:picChg chg="add mod modCrop">
          <ac:chgData name="Ebtisam Ibrahim" userId="5629115e88b45765" providerId="LiveId" clId="{7BBD0108-2C4E-462A-B879-4F59812306D2}" dt="2022-10-18T18:27:56.797" v="292" actId="1076"/>
          <ac:picMkLst>
            <pc:docMk/>
            <pc:sldMk cId="2632880667" sldId="318"/>
            <ac:picMk id="26" creationId="{82F14718-7516-4C2B-A845-62E1B5B5EEAF}"/>
          </ac:picMkLst>
        </pc:picChg>
        <pc:picChg chg="mod">
          <ac:chgData name="Ebtisam Ibrahim" userId="5629115e88b45765" providerId="LiveId" clId="{7BBD0108-2C4E-462A-B879-4F59812306D2}" dt="2022-10-18T18:53:55.370" v="293"/>
          <ac:picMkLst>
            <pc:docMk/>
            <pc:sldMk cId="2632880667" sldId="318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7:58:03.640" v="242"/>
        <pc:sldMkLst>
          <pc:docMk/>
          <pc:sldMk cId="2455749682" sldId="319"/>
        </pc:sldMkLst>
        <pc:picChg chg="add mod modCrop">
          <ac:chgData name="Ebtisam Ibrahim" userId="5629115e88b45765" providerId="LiveId" clId="{7BBD0108-2C4E-462A-B879-4F59812306D2}" dt="2022-10-18T16:41:57.122" v="110" actId="1076"/>
          <ac:picMkLst>
            <pc:docMk/>
            <pc:sldMk cId="2455749682" sldId="319"/>
            <ac:picMk id="26" creationId="{BFB50191-704B-4BB3-9C61-398F447D9130}"/>
          </ac:picMkLst>
        </pc:picChg>
        <pc:picChg chg="mod">
          <ac:chgData name="Ebtisam Ibrahim" userId="5629115e88b45765" providerId="LiveId" clId="{7BBD0108-2C4E-462A-B879-4F59812306D2}" dt="2022-10-18T17:58:03.640" v="242"/>
          <ac:picMkLst>
            <pc:docMk/>
            <pc:sldMk cId="2455749682" sldId="319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09:51:18.406" v="76"/>
        <pc:sldMkLst>
          <pc:docMk/>
          <pc:sldMk cId="774287011" sldId="320"/>
        </pc:sldMkLst>
        <pc:picChg chg="add mod modCrop">
          <ac:chgData name="Ebtisam Ibrahim" userId="5629115e88b45765" providerId="LiveId" clId="{7BBD0108-2C4E-462A-B879-4F59812306D2}" dt="2022-10-18T09:48:18.658" v="75" actId="1076"/>
          <ac:picMkLst>
            <pc:docMk/>
            <pc:sldMk cId="774287011" sldId="320"/>
            <ac:picMk id="26" creationId="{0290390E-9626-459C-BAA7-BE720D4FD268}"/>
          </ac:picMkLst>
        </pc:picChg>
        <pc:picChg chg="mod">
          <ac:chgData name="Ebtisam Ibrahim" userId="5629115e88b45765" providerId="LiveId" clId="{7BBD0108-2C4E-462A-B879-4F59812306D2}" dt="2022-10-18T09:51:18.406" v="76"/>
          <ac:picMkLst>
            <pc:docMk/>
            <pc:sldMk cId="774287011" sldId="320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0:02:34.879" v="90"/>
        <pc:sldMkLst>
          <pc:docMk/>
          <pc:sldMk cId="2314877725" sldId="321"/>
        </pc:sldMkLst>
        <pc:picChg chg="add mod modCrop">
          <ac:chgData name="Ebtisam Ibrahim" userId="5629115e88b45765" providerId="LiveId" clId="{7BBD0108-2C4E-462A-B879-4F59812306D2}" dt="2022-10-18T09:54:38.343" v="89" actId="1076"/>
          <ac:picMkLst>
            <pc:docMk/>
            <pc:sldMk cId="2314877725" sldId="321"/>
            <ac:picMk id="26" creationId="{BFF02A6F-B731-4D4B-8B7D-85559A7A7951}"/>
          </ac:picMkLst>
        </pc:picChg>
        <pc:picChg chg="mod">
          <ac:chgData name="Ebtisam Ibrahim" userId="5629115e88b45765" providerId="LiveId" clId="{7BBD0108-2C4E-462A-B879-4F59812306D2}" dt="2022-10-18T10:02:34.879" v="90"/>
          <ac:picMkLst>
            <pc:docMk/>
            <pc:sldMk cId="2314877725" sldId="321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19:54:23.814" v="321"/>
        <pc:sldMkLst>
          <pc:docMk/>
          <pc:sldMk cId="1129012997" sldId="322"/>
        </pc:sldMkLst>
        <pc:picChg chg="add mod modCrop">
          <ac:chgData name="Ebtisam Ibrahim" userId="5629115e88b45765" providerId="LiveId" clId="{7BBD0108-2C4E-462A-B879-4F59812306D2}" dt="2022-10-18T19:32:35.963" v="320" actId="1076"/>
          <ac:picMkLst>
            <pc:docMk/>
            <pc:sldMk cId="1129012997" sldId="322"/>
            <ac:picMk id="26" creationId="{DC709950-A30B-4C2A-BE51-BEEA5CDBE8AD}"/>
          </ac:picMkLst>
        </pc:picChg>
        <pc:picChg chg="mod">
          <ac:chgData name="Ebtisam Ibrahim" userId="5629115e88b45765" providerId="LiveId" clId="{7BBD0108-2C4E-462A-B879-4F59812306D2}" dt="2022-10-18T19:54:23.814" v="321"/>
          <ac:picMkLst>
            <pc:docMk/>
            <pc:sldMk cId="1129012997" sldId="322"/>
            <ac:picMk id="28" creationId="{79CA8CC9-7083-4A0B-962D-DF85EBDA50ED}"/>
          </ac:picMkLst>
        </pc:picChg>
      </pc:sldChg>
      <pc:sldChg chg="addSp modSp mod">
        <pc:chgData name="Ebtisam Ibrahim" userId="5629115e88b45765" providerId="LiveId" clId="{7BBD0108-2C4E-462A-B879-4F59812306D2}" dt="2022-10-18T09:42:48.304" v="54"/>
        <pc:sldMkLst>
          <pc:docMk/>
          <pc:sldMk cId="3153558116" sldId="323"/>
        </pc:sldMkLst>
        <pc:picChg chg="add mod modCrop">
          <ac:chgData name="Ebtisam Ibrahim" userId="5629115e88b45765" providerId="LiveId" clId="{7BBD0108-2C4E-462A-B879-4F59812306D2}" dt="2022-10-18T09:29:06.569" v="53" actId="1076"/>
          <ac:picMkLst>
            <pc:docMk/>
            <pc:sldMk cId="3153558116" sldId="323"/>
            <ac:picMk id="26" creationId="{9B918795-CABD-4E48-A44E-7AD39417D73F}"/>
          </ac:picMkLst>
        </pc:picChg>
        <pc:picChg chg="mod">
          <ac:chgData name="Ebtisam Ibrahim" userId="5629115e88b45765" providerId="LiveId" clId="{7BBD0108-2C4E-462A-B879-4F59812306D2}" dt="2022-10-18T09:42:48.304" v="54"/>
          <ac:picMkLst>
            <pc:docMk/>
            <pc:sldMk cId="3153558116" sldId="323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7BBD0108-2C4E-462A-B879-4F59812306D2}" dt="2022-10-18T09:25:01.728" v="40"/>
        <pc:sldMkLst>
          <pc:docMk/>
          <pc:sldMk cId="1774525206" sldId="324"/>
        </pc:sldMkLst>
        <pc:picChg chg="add del mod">
          <ac:chgData name="Ebtisam Ibrahim" userId="5629115e88b45765" providerId="LiveId" clId="{7BBD0108-2C4E-462A-B879-4F59812306D2}" dt="2022-10-18T09:20:10.714" v="23" actId="21"/>
          <ac:picMkLst>
            <pc:docMk/>
            <pc:sldMk cId="1774525206" sldId="324"/>
            <ac:picMk id="3" creationId="{FD21C803-6907-4852-B379-F766776CFA1C}"/>
          </ac:picMkLst>
        </pc:picChg>
        <pc:picChg chg="mod">
          <ac:chgData name="Ebtisam Ibrahim" userId="5629115e88b45765" providerId="LiveId" clId="{7BBD0108-2C4E-462A-B879-4F59812306D2}" dt="2022-10-18T09:25:01.728" v="40"/>
          <ac:picMkLst>
            <pc:docMk/>
            <pc:sldMk cId="1774525206" sldId="324"/>
            <ac:picMk id="28" creationId="{79CA8CC9-7083-4A0B-962D-DF85EBDA50ED}"/>
          </ac:picMkLst>
        </pc:picChg>
        <pc:picChg chg="add mod modCrop">
          <ac:chgData name="Ebtisam Ibrahim" userId="5629115e88b45765" providerId="LiveId" clId="{7BBD0108-2C4E-462A-B879-4F59812306D2}" dt="2022-10-18T09:21:01.897" v="39" actId="1076"/>
          <ac:picMkLst>
            <pc:docMk/>
            <pc:sldMk cId="1774525206" sldId="324"/>
            <ac:picMk id="29" creationId="{17EDB279-5CC0-4B84-858A-AC605C7FD7AE}"/>
          </ac:picMkLst>
        </pc:picChg>
      </pc:sldChg>
      <pc:sldChg chg="addSp modSp mod">
        <pc:chgData name="Ebtisam Ibrahim" userId="5629115e88b45765" providerId="LiveId" clId="{7BBD0108-2C4E-462A-B879-4F59812306D2}" dt="2022-10-18T09:20:26.001" v="29" actId="1076"/>
        <pc:sldMkLst>
          <pc:docMk/>
          <pc:sldMk cId="115642144" sldId="334"/>
        </pc:sldMkLst>
        <pc:picChg chg="add mod">
          <ac:chgData name="Ebtisam Ibrahim" userId="5629115e88b45765" providerId="LiveId" clId="{7BBD0108-2C4E-462A-B879-4F59812306D2}" dt="2022-10-18T09:20:26.001" v="29" actId="1076"/>
          <ac:picMkLst>
            <pc:docMk/>
            <pc:sldMk cId="115642144" sldId="334"/>
            <ac:picMk id="2" creationId="{AAF30168-6937-436E-BF02-6AE3AEFD12C5}"/>
          </ac:picMkLst>
        </pc:picChg>
      </pc:sldChg>
      <pc:sldChg chg="addSp modSp mod ord">
        <pc:chgData name="Ebtisam Ibrahim" userId="5629115e88b45765" providerId="LiveId" clId="{7BBD0108-2C4E-462A-B879-4F59812306D2}" dt="2022-10-18T09:43:39.740" v="58"/>
        <pc:sldMkLst>
          <pc:docMk/>
          <pc:sldMk cId="2638642720" sldId="335"/>
        </pc:sldMkLst>
        <pc:picChg chg="add mod">
          <ac:chgData name="Ebtisam Ibrahim" userId="5629115e88b45765" providerId="LiveId" clId="{7BBD0108-2C4E-462A-B879-4F59812306D2}" dt="2022-10-18T09:28:37.155" v="46" actId="1076"/>
          <ac:picMkLst>
            <pc:docMk/>
            <pc:sldMk cId="2638642720" sldId="335"/>
            <ac:picMk id="3" creationId="{2ED3369D-852A-41A7-BD38-6F928B4F9984}"/>
          </ac:picMkLst>
        </pc:picChg>
      </pc:sldChg>
      <pc:sldChg chg="addSp modSp mod">
        <pc:chgData name="Ebtisam Ibrahim" userId="5629115e88b45765" providerId="LiveId" clId="{7BBD0108-2C4E-462A-B879-4F59812306D2}" dt="2022-10-18T09:47:18.592" v="64" actId="1076"/>
        <pc:sldMkLst>
          <pc:docMk/>
          <pc:sldMk cId="1602365593" sldId="336"/>
        </pc:sldMkLst>
        <pc:picChg chg="add mod">
          <ac:chgData name="Ebtisam Ibrahim" userId="5629115e88b45765" providerId="LiveId" clId="{7BBD0108-2C4E-462A-B879-4F59812306D2}" dt="2022-10-18T09:47:18.592" v="64" actId="1076"/>
          <ac:picMkLst>
            <pc:docMk/>
            <pc:sldMk cId="1602365593" sldId="336"/>
            <ac:picMk id="3" creationId="{A3AFAD17-5A8D-4CFA-A241-E9F64183E376}"/>
          </ac:picMkLst>
        </pc:picChg>
      </pc:sldChg>
      <pc:sldChg chg="addSp modSp mod">
        <pc:chgData name="Ebtisam Ibrahim" userId="5629115e88b45765" providerId="LiveId" clId="{7BBD0108-2C4E-462A-B879-4F59812306D2}" dt="2022-10-18T09:54:00.784" v="82" actId="1076"/>
        <pc:sldMkLst>
          <pc:docMk/>
          <pc:sldMk cId="421949077" sldId="337"/>
        </pc:sldMkLst>
        <pc:picChg chg="add mod">
          <ac:chgData name="Ebtisam Ibrahim" userId="5629115e88b45765" providerId="LiveId" clId="{7BBD0108-2C4E-462A-B879-4F59812306D2}" dt="2022-10-18T09:54:00.784" v="82" actId="1076"/>
          <ac:picMkLst>
            <pc:docMk/>
            <pc:sldMk cId="421949077" sldId="337"/>
            <ac:picMk id="3" creationId="{57373614-FBA4-4338-B837-A6E3D7EE8552}"/>
          </ac:picMkLst>
        </pc:picChg>
      </pc:sldChg>
      <pc:sldChg chg="addSp modSp mod">
        <pc:chgData name="Ebtisam Ibrahim" userId="5629115e88b45765" providerId="LiveId" clId="{7BBD0108-2C4E-462A-B879-4F59812306D2}" dt="2022-10-18T16:41:17.378" v="103" actId="1076"/>
        <pc:sldMkLst>
          <pc:docMk/>
          <pc:sldMk cId="2187467138" sldId="338"/>
        </pc:sldMkLst>
        <pc:picChg chg="add mod modCrop">
          <ac:chgData name="Ebtisam Ibrahim" userId="5629115e88b45765" providerId="LiveId" clId="{7BBD0108-2C4E-462A-B879-4F59812306D2}" dt="2022-10-18T16:41:17.378" v="103" actId="1076"/>
          <ac:picMkLst>
            <pc:docMk/>
            <pc:sldMk cId="2187467138" sldId="338"/>
            <ac:picMk id="3" creationId="{0F63F632-9567-4FA6-9651-D2EBE8780601}"/>
          </ac:picMkLst>
        </pc:picChg>
      </pc:sldChg>
      <pc:sldChg chg="addSp modSp mod">
        <pc:chgData name="Ebtisam Ibrahim" userId="5629115e88b45765" providerId="LiveId" clId="{7BBD0108-2C4E-462A-B879-4F59812306D2}" dt="2022-10-18T18:02:51.643" v="249" actId="1076"/>
        <pc:sldMkLst>
          <pc:docMk/>
          <pc:sldMk cId="3170747963" sldId="339"/>
        </pc:sldMkLst>
        <pc:picChg chg="add mod modCrop">
          <ac:chgData name="Ebtisam Ibrahim" userId="5629115e88b45765" providerId="LiveId" clId="{7BBD0108-2C4E-462A-B879-4F59812306D2}" dt="2022-10-18T18:02:51.643" v="249" actId="1076"/>
          <ac:picMkLst>
            <pc:docMk/>
            <pc:sldMk cId="3170747963" sldId="339"/>
            <ac:picMk id="3" creationId="{271A77FE-C146-4F68-A965-B14B4170B18D}"/>
          </ac:picMkLst>
        </pc:picChg>
      </pc:sldChg>
      <pc:sldChg chg="addSp modSp mod">
        <pc:chgData name="Ebtisam Ibrahim" userId="5629115e88b45765" providerId="LiveId" clId="{7BBD0108-2C4E-462A-B879-4F59812306D2}" dt="2022-10-18T18:13:34.184" v="264" actId="1076"/>
        <pc:sldMkLst>
          <pc:docMk/>
          <pc:sldMk cId="3492093248" sldId="340"/>
        </pc:sldMkLst>
        <pc:picChg chg="add mod modCrop">
          <ac:chgData name="Ebtisam Ibrahim" userId="5629115e88b45765" providerId="LiveId" clId="{7BBD0108-2C4E-462A-B879-4F59812306D2}" dt="2022-10-18T18:13:34.184" v="264" actId="1076"/>
          <ac:picMkLst>
            <pc:docMk/>
            <pc:sldMk cId="3492093248" sldId="340"/>
            <ac:picMk id="3" creationId="{FC3DDADE-98F7-485C-9C07-3C383321DB74}"/>
          </ac:picMkLst>
        </pc:picChg>
      </pc:sldChg>
      <pc:sldChg chg="addSp delSp modSp mod">
        <pc:chgData name="Ebtisam Ibrahim" userId="5629115e88b45765" providerId="LiveId" clId="{7BBD0108-2C4E-462A-B879-4F59812306D2}" dt="2022-10-18T18:26:18.633" v="283" actId="1076"/>
        <pc:sldMkLst>
          <pc:docMk/>
          <pc:sldMk cId="693123982" sldId="341"/>
        </pc:sldMkLst>
        <pc:picChg chg="add del mod">
          <ac:chgData name="Ebtisam Ibrahim" userId="5629115e88b45765" providerId="LiveId" clId="{7BBD0108-2C4E-462A-B879-4F59812306D2}" dt="2022-10-18T18:25:10.766" v="275" actId="478"/>
          <ac:picMkLst>
            <pc:docMk/>
            <pc:sldMk cId="693123982" sldId="341"/>
            <ac:picMk id="3" creationId="{BB6135AA-C2E5-4E4F-8292-27B0C1FD1981}"/>
          </ac:picMkLst>
        </pc:picChg>
        <pc:picChg chg="add mod modCrop">
          <ac:chgData name="Ebtisam Ibrahim" userId="5629115e88b45765" providerId="LiveId" clId="{7BBD0108-2C4E-462A-B879-4F59812306D2}" dt="2022-10-18T18:26:18.633" v="283" actId="1076"/>
          <ac:picMkLst>
            <pc:docMk/>
            <pc:sldMk cId="693123982" sldId="341"/>
            <ac:picMk id="5" creationId="{CF5D58FE-7667-4AC7-A802-559F4BD95E31}"/>
          </ac:picMkLst>
        </pc:picChg>
      </pc:sldChg>
      <pc:sldChg chg="addSp modSp mod">
        <pc:chgData name="Ebtisam Ibrahim" userId="5629115e88b45765" providerId="LiveId" clId="{7BBD0108-2C4E-462A-B879-4F59812306D2}" dt="2022-10-18T18:58:46.894" v="298" actId="1076"/>
        <pc:sldMkLst>
          <pc:docMk/>
          <pc:sldMk cId="3274272417" sldId="342"/>
        </pc:sldMkLst>
        <pc:picChg chg="add mod">
          <ac:chgData name="Ebtisam Ibrahim" userId="5629115e88b45765" providerId="LiveId" clId="{7BBD0108-2C4E-462A-B879-4F59812306D2}" dt="2022-10-18T18:58:46.894" v="298" actId="1076"/>
          <ac:picMkLst>
            <pc:docMk/>
            <pc:sldMk cId="3274272417" sldId="342"/>
            <ac:picMk id="3" creationId="{F6A80259-7D38-4AE8-A35B-F4DC2C5FDE35}"/>
          </ac:picMkLst>
        </pc:picChg>
      </pc:sldChg>
      <pc:sldChg chg="addSp modSp mod">
        <pc:chgData name="Ebtisam Ibrahim" userId="5629115e88b45765" providerId="LiveId" clId="{7BBD0108-2C4E-462A-B879-4F59812306D2}" dt="2022-10-18T19:28:19.684" v="313" actId="14100"/>
        <pc:sldMkLst>
          <pc:docMk/>
          <pc:sldMk cId="3853120726" sldId="343"/>
        </pc:sldMkLst>
        <pc:picChg chg="add mod modCrop">
          <ac:chgData name="Ebtisam Ibrahim" userId="5629115e88b45765" providerId="LiveId" clId="{7BBD0108-2C4E-462A-B879-4F59812306D2}" dt="2022-10-18T19:28:19.684" v="313" actId="14100"/>
          <ac:picMkLst>
            <pc:docMk/>
            <pc:sldMk cId="3853120726" sldId="343"/>
            <ac:picMk id="3" creationId="{33CBBC9D-2BF2-42FC-9445-D73AAEB83ACC}"/>
          </ac:picMkLst>
        </pc:picChg>
      </pc:sldChg>
      <pc:sldChg chg="addSp modSp mod">
        <pc:chgData name="Ebtisam Ibrahim" userId="5629115e88b45765" providerId="LiveId" clId="{7BBD0108-2C4E-462A-B879-4F59812306D2}" dt="2022-10-18T19:56:33.694" v="330" actId="1076"/>
        <pc:sldMkLst>
          <pc:docMk/>
          <pc:sldMk cId="3947600197" sldId="344"/>
        </pc:sldMkLst>
        <pc:picChg chg="add mod modCrop">
          <ac:chgData name="Ebtisam Ibrahim" userId="5629115e88b45765" providerId="LiveId" clId="{7BBD0108-2C4E-462A-B879-4F59812306D2}" dt="2022-10-18T19:56:33.694" v="330" actId="1076"/>
          <ac:picMkLst>
            <pc:docMk/>
            <pc:sldMk cId="3947600197" sldId="344"/>
            <ac:picMk id="3" creationId="{5CF67FC4-0DEC-4100-9054-A156EFD4DFF5}"/>
          </ac:picMkLst>
        </pc:picChg>
      </pc:sldChg>
      <pc:sldChg chg="addSp modSp mod">
        <pc:chgData name="Ebtisam Ibrahim" userId="5629115e88b45765" providerId="LiveId" clId="{7BBD0108-2C4E-462A-B879-4F59812306D2}" dt="2022-10-18T20:22:16.644" v="355"/>
        <pc:sldMkLst>
          <pc:docMk/>
          <pc:sldMk cId="1963312745" sldId="345"/>
        </pc:sldMkLst>
        <pc:picChg chg="add mod modCrop">
          <ac:chgData name="Ebtisam Ibrahim" userId="5629115e88b45765" providerId="LiveId" clId="{7BBD0108-2C4E-462A-B879-4F59812306D2}" dt="2022-10-18T20:16:25.013" v="354" actId="14100"/>
          <ac:picMkLst>
            <pc:docMk/>
            <pc:sldMk cId="1963312745" sldId="345"/>
            <ac:picMk id="26" creationId="{983532B9-F062-4CD4-81ED-C3F82E77E798}"/>
          </ac:picMkLst>
        </pc:picChg>
        <pc:picChg chg="mod">
          <ac:chgData name="Ebtisam Ibrahim" userId="5629115e88b45765" providerId="LiveId" clId="{7BBD0108-2C4E-462A-B879-4F59812306D2}" dt="2022-10-18T20:22:16.644" v="355"/>
          <ac:picMkLst>
            <pc:docMk/>
            <pc:sldMk cId="1963312745" sldId="345"/>
            <ac:picMk id="28" creationId="{79CA8CC9-7083-4A0B-962D-DF85EBDA50ED}"/>
          </ac:picMkLst>
        </pc:picChg>
      </pc:sldChg>
      <pc:sldChg chg="addSp delSp modSp mod">
        <pc:chgData name="Ebtisam Ibrahim" userId="5629115e88b45765" providerId="LiveId" clId="{7BBD0108-2C4E-462A-B879-4F59812306D2}" dt="2022-10-18T20:15:06.867" v="344" actId="14100"/>
        <pc:sldMkLst>
          <pc:docMk/>
          <pc:sldMk cId="3611334072" sldId="346"/>
        </pc:sldMkLst>
        <pc:picChg chg="add del mod">
          <ac:chgData name="Ebtisam Ibrahim" userId="5629115e88b45765" providerId="LiveId" clId="{7BBD0108-2C4E-462A-B879-4F59812306D2}" dt="2022-10-18T20:13:54.394" v="339" actId="478"/>
          <ac:picMkLst>
            <pc:docMk/>
            <pc:sldMk cId="3611334072" sldId="346"/>
            <ac:picMk id="3" creationId="{1808A90F-90BA-45EA-BB24-C0BB9801FC30}"/>
          </ac:picMkLst>
        </pc:picChg>
        <pc:picChg chg="add mod modCrop">
          <ac:chgData name="Ebtisam Ibrahim" userId="5629115e88b45765" providerId="LiveId" clId="{7BBD0108-2C4E-462A-B879-4F59812306D2}" dt="2022-10-18T20:15:06.867" v="344" actId="14100"/>
          <ac:picMkLst>
            <pc:docMk/>
            <pc:sldMk cId="3611334072" sldId="346"/>
            <ac:picMk id="5" creationId="{33F06EAD-9BDB-472B-B188-153E36522FE7}"/>
          </ac:picMkLst>
        </pc:picChg>
      </pc:sldChg>
      <pc:sldChg chg="addSp delSp modSp add mod ord">
        <pc:chgData name="Ebtisam Ibrahim" userId="5629115e88b45765" providerId="LiveId" clId="{7BBD0108-2C4E-462A-B879-4F59812306D2}" dt="2022-10-18T20:32:48.114" v="369"/>
        <pc:sldMkLst>
          <pc:docMk/>
          <pc:sldMk cId="788341353" sldId="347"/>
        </pc:sldMkLst>
        <pc:spChg chg="add mod">
          <ac:chgData name="Ebtisam Ibrahim" userId="5629115e88b45765" providerId="LiveId" clId="{7BBD0108-2C4E-462A-B879-4F59812306D2}" dt="2022-10-18T20:23:16.132" v="366" actId="207"/>
          <ac:spMkLst>
            <pc:docMk/>
            <pc:sldMk cId="788341353" sldId="347"/>
            <ac:spMk id="2" creationId="{471C21F5-6330-4B8C-9142-2F453AECBF32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28" creationId="{3C04E7AC-8B8C-49DC-8151-F4C0A43AB290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29" creationId="{BF44C420-DCD2-4C9B-B48E-B35F319B073C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0" creationId="{C1675170-AA15-4539-A706-A2EE4FF67915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1" creationId="{42585466-4E6A-45D1-AF01-CF5ED77DF95E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2" creationId="{169E74EB-3D22-4751-AA65-59D33AFB65B5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3" creationId="{9319726D-8C34-49B5-BC79-7324D68C5152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4" creationId="{042AC49F-1583-40E3-A883-7B830FCB1060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5" creationId="{3B83E620-28BA-4BEB-A490-C85D64E1649D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6" creationId="{67BD3997-AA04-470E-873F-B0B76A416804}"/>
          </ac:spMkLst>
        </pc:spChg>
        <pc:spChg chg="mod">
          <ac:chgData name="Ebtisam Ibrahim" userId="5629115e88b45765" providerId="LiveId" clId="{7BBD0108-2C4E-462A-B879-4F59812306D2}" dt="2022-10-18T20:23:22.026" v="367"/>
          <ac:spMkLst>
            <pc:docMk/>
            <pc:sldMk cId="788341353" sldId="347"/>
            <ac:spMk id="37" creationId="{37E790D0-DE7D-488D-A8EF-44240466C1AE}"/>
          </ac:spMkLst>
        </pc:spChg>
        <pc:grpChg chg="add mod">
          <ac:chgData name="Ebtisam Ibrahim" userId="5629115e88b45765" providerId="LiveId" clId="{7BBD0108-2C4E-462A-B879-4F59812306D2}" dt="2022-10-18T20:23:26.112" v="368" actId="1076"/>
          <ac:grpSpMkLst>
            <pc:docMk/>
            <pc:sldMk cId="788341353" sldId="347"/>
            <ac:grpSpMk id="27" creationId="{BA0DEF99-F79E-4FD8-9B96-7076718096E1}"/>
          </ac:grpSpMkLst>
        </pc:grpChg>
        <pc:picChg chg="del">
          <ac:chgData name="Ebtisam Ibrahim" userId="5629115e88b45765" providerId="LiveId" clId="{7BBD0108-2C4E-462A-B879-4F59812306D2}" dt="2022-10-18T17:19:30.967" v="114" actId="478"/>
          <ac:picMkLst>
            <pc:docMk/>
            <pc:sldMk cId="788341353" sldId="347"/>
            <ac:picMk id="28" creationId="{79CA8CC9-7083-4A0B-962D-DF85EBDA50ED}"/>
          </ac:picMkLst>
        </pc:picChg>
        <pc:picChg chg="add mod">
          <ac:chgData name="Ebtisam Ibrahim" userId="5629115e88b45765" providerId="LiveId" clId="{7BBD0108-2C4E-462A-B879-4F59812306D2}" dt="2022-10-18T20:32:48.114" v="369"/>
          <ac:picMkLst>
            <pc:docMk/>
            <pc:sldMk cId="788341353" sldId="347"/>
            <ac:picMk id="1026" creationId="{4F54930E-1508-4BBB-AE38-CE71FA99D97F}"/>
          </ac:picMkLst>
        </pc:picChg>
      </pc:sldChg>
    </pc:docChg>
  </pc:docChgLst>
  <pc:docChgLst>
    <pc:chgData name="Ebtisam Ibrahim" userId="5629115e88b45765" providerId="LiveId" clId="{B328F915-F175-449A-A3C8-B4E49B08DC56}"/>
    <pc:docChg chg="custSel modSld">
      <pc:chgData name="Ebtisam Ibrahim" userId="5629115e88b45765" providerId="LiveId" clId="{B328F915-F175-449A-A3C8-B4E49B08DC56}" dt="2022-10-19T09:01:33.397" v="0" actId="3626"/>
      <pc:docMkLst>
        <pc:docMk/>
      </pc:docMkLst>
      <pc:sldChg chg="modSp mod">
        <pc:chgData name="Ebtisam Ibrahim" userId="5629115e88b45765" providerId="LiveId" clId="{B328F915-F175-449A-A3C8-B4E49B08DC56}" dt="2022-10-19T09:01:33.397" v="0" actId="3626"/>
        <pc:sldMkLst>
          <pc:docMk/>
          <pc:sldMk cId="788341353" sldId="347"/>
        </pc:sldMkLst>
        <pc:picChg chg="mod">
          <ac:chgData name="Ebtisam Ibrahim" userId="5629115e88b45765" providerId="LiveId" clId="{B328F915-F175-449A-A3C8-B4E49B08DC56}" dt="2022-10-19T09:01:33.397" v="0" actId="3626"/>
          <ac:picMkLst>
            <pc:docMk/>
            <pc:sldMk cId="788341353" sldId="347"/>
            <ac:picMk id="1026" creationId="{4F54930E-1508-4BBB-AE38-CE71FA99D9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22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76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34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81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40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54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5632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55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75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8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43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33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937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531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896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052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523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008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01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19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91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003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974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59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59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909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827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504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43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935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46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0264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580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5138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24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1111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9593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6954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389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4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512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3" name="Google Shape;11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74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41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593467" flipH="1">
            <a:off x="-60506" y="-91593"/>
            <a:ext cx="3295639" cy="2499793"/>
          </a:xfrm>
          <a:custGeom>
            <a:avLst/>
            <a:gdLst/>
            <a:ahLst/>
            <a:cxnLst/>
            <a:rect l="l" t="t" r="r" b="b"/>
            <a:pathLst>
              <a:path w="3297938" h="2501537" extrusionOk="0">
                <a:moveTo>
                  <a:pt x="130598" y="2501537"/>
                </a:moveTo>
                <a:lnTo>
                  <a:pt x="403712" y="2485363"/>
                </a:lnTo>
                <a:lnTo>
                  <a:pt x="515938" y="2330276"/>
                </a:lnTo>
                <a:cubicBezTo>
                  <a:pt x="875187" y="1868913"/>
                  <a:pt x="1356687" y="1553103"/>
                  <a:pt x="1923568" y="1398827"/>
                </a:cubicBezTo>
                <a:cubicBezTo>
                  <a:pt x="2190011" y="1328691"/>
                  <a:pt x="2451011" y="1235320"/>
                  <a:pt x="2704150" y="1119622"/>
                </a:cubicBezTo>
                <a:cubicBezTo>
                  <a:pt x="2956176" y="1002029"/>
                  <a:pt x="3197064" y="809439"/>
                  <a:pt x="3297938" y="527773"/>
                </a:cubicBezTo>
                <a:lnTo>
                  <a:pt x="3256254" y="0"/>
                </a:lnTo>
                <a:cubicBezTo>
                  <a:pt x="2530085" y="403488"/>
                  <a:pt x="1974165" y="368982"/>
                  <a:pt x="1013152" y="235897"/>
                </a:cubicBezTo>
                <a:cubicBezTo>
                  <a:pt x="532647" y="169353"/>
                  <a:pt x="209499" y="223133"/>
                  <a:pt x="6479" y="293550"/>
                </a:cubicBezTo>
                <a:lnTo>
                  <a:pt x="0" y="296250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396129" y="5345045"/>
            <a:ext cx="5550751" cy="1512955"/>
          </a:xfrm>
          <a:custGeom>
            <a:avLst/>
            <a:gdLst/>
            <a:ahLst/>
            <a:cxnLst/>
            <a:rect l="l" t="t" r="r" b="b"/>
            <a:pathLst>
              <a:path w="5550751" h="1512955" extrusionOk="0">
                <a:moveTo>
                  <a:pt x="0" y="0"/>
                </a:moveTo>
                <a:lnTo>
                  <a:pt x="1779003" y="63675"/>
                </a:lnTo>
                <a:lnTo>
                  <a:pt x="5290515" y="934744"/>
                </a:lnTo>
                <a:lnTo>
                  <a:pt x="5550751" y="1512955"/>
                </a:lnTo>
                <a:lnTo>
                  <a:pt x="2714970" y="1512955"/>
                </a:lnTo>
                <a:lnTo>
                  <a:pt x="2647527" y="1484338"/>
                </a:lnTo>
                <a:cubicBezTo>
                  <a:pt x="2161061" y="1237310"/>
                  <a:pt x="1911233" y="827453"/>
                  <a:pt x="1490820" y="524362"/>
                </a:cubicBezTo>
                <a:cubicBezTo>
                  <a:pt x="1096515" y="245373"/>
                  <a:pt x="571869" y="6084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924150" y="4527175"/>
            <a:ext cx="6086292" cy="1897522"/>
          </a:xfrm>
          <a:custGeom>
            <a:avLst/>
            <a:gdLst/>
            <a:ahLst/>
            <a:cxnLst/>
            <a:rect l="l" t="t" r="r" b="b"/>
            <a:pathLst>
              <a:path w="1196911" h="478870" extrusionOk="0">
                <a:moveTo>
                  <a:pt x="1196884" y="478857"/>
                </a:moveTo>
                <a:cubicBezTo>
                  <a:pt x="1154355" y="436338"/>
                  <a:pt x="1097081" y="411839"/>
                  <a:pt x="1036959" y="410468"/>
                </a:cubicBezTo>
                <a:cubicBezTo>
                  <a:pt x="987048" y="409134"/>
                  <a:pt x="937518" y="423231"/>
                  <a:pt x="887607" y="423803"/>
                </a:cubicBezTo>
                <a:cubicBezTo>
                  <a:pt x="790642" y="425041"/>
                  <a:pt x="701965" y="375606"/>
                  <a:pt x="629289" y="316361"/>
                </a:cubicBezTo>
                <a:cubicBezTo>
                  <a:pt x="556613" y="257115"/>
                  <a:pt x="494224" y="186726"/>
                  <a:pt x="416691" y="132814"/>
                </a:cubicBezTo>
                <a:cubicBezTo>
                  <a:pt x="299057" y="50613"/>
                  <a:pt x="144466" y="10513"/>
                  <a:pt x="-28" y="42993"/>
                </a:cubicBezTo>
                <a:cubicBezTo>
                  <a:pt x="-28" y="42993"/>
                  <a:pt x="163707" y="-78260"/>
                  <a:pt x="497463" y="86427"/>
                </a:cubicBezTo>
                <a:cubicBezTo>
                  <a:pt x="831219" y="251114"/>
                  <a:pt x="887988" y="146911"/>
                  <a:pt x="1103538" y="195774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534772" y="3997786"/>
            <a:ext cx="4657228" cy="2860214"/>
          </a:xfrm>
          <a:custGeom>
            <a:avLst/>
            <a:gdLst/>
            <a:ahLst/>
            <a:cxnLst/>
            <a:rect l="l" t="t" r="r" b="b"/>
            <a:pathLst>
              <a:path w="4657228" h="2860214" extrusionOk="0">
                <a:moveTo>
                  <a:pt x="3126518" y="405"/>
                </a:moveTo>
                <a:cubicBezTo>
                  <a:pt x="3280605" y="-2356"/>
                  <a:pt x="3434591" y="8899"/>
                  <a:pt x="3586410" y="36819"/>
                </a:cubicBezTo>
                <a:cubicBezTo>
                  <a:pt x="3940654" y="101962"/>
                  <a:pt x="4331996" y="262219"/>
                  <a:pt x="4600483" y="513162"/>
                </a:cubicBezTo>
                <a:lnTo>
                  <a:pt x="4657228" y="573090"/>
                </a:lnTo>
                <a:lnTo>
                  <a:pt x="4657228" y="2734041"/>
                </a:lnTo>
                <a:lnTo>
                  <a:pt x="2965201" y="2860214"/>
                </a:lnTo>
                <a:lnTo>
                  <a:pt x="0" y="2860214"/>
                </a:lnTo>
                <a:lnTo>
                  <a:pt x="1810" y="2826305"/>
                </a:lnTo>
                <a:cubicBezTo>
                  <a:pt x="59082" y="2232754"/>
                  <a:pt x="292859" y="1667680"/>
                  <a:pt x="675819" y="1205547"/>
                </a:cubicBezTo>
                <a:cubicBezTo>
                  <a:pt x="1116396" y="681317"/>
                  <a:pt x="1705122" y="302456"/>
                  <a:pt x="2364818" y="118755"/>
                </a:cubicBezTo>
                <a:cubicBezTo>
                  <a:pt x="2612617" y="48545"/>
                  <a:pt x="2869707" y="5008"/>
                  <a:pt x="3126518" y="405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9029169" flipH="1">
            <a:off x="2719571" y="-395767"/>
            <a:ext cx="2344011" cy="2463930"/>
          </a:xfrm>
          <a:custGeom>
            <a:avLst/>
            <a:gdLst/>
            <a:ahLst/>
            <a:cxnLst/>
            <a:rect l="l" t="t" r="r" b="b"/>
            <a:pathLst>
              <a:path w="2344649" h="2464600" extrusionOk="0">
                <a:moveTo>
                  <a:pt x="0" y="1528300"/>
                </a:moveTo>
                <a:lnTo>
                  <a:pt x="1658831" y="2464600"/>
                </a:lnTo>
                <a:lnTo>
                  <a:pt x="1666654" y="2420216"/>
                </a:lnTo>
                <a:cubicBezTo>
                  <a:pt x="1666654" y="2420216"/>
                  <a:pt x="1788557" y="1980352"/>
                  <a:pt x="2082011" y="1622286"/>
                </a:cubicBezTo>
                <a:cubicBezTo>
                  <a:pt x="2530473" y="1074841"/>
                  <a:pt x="2318178" y="626379"/>
                  <a:pt x="2082012" y="308735"/>
                </a:cubicBezTo>
                <a:lnTo>
                  <a:pt x="995081" y="0"/>
                </a:lnTo>
                <a:lnTo>
                  <a:pt x="164364" y="15214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9029169" flipH="1">
            <a:off x="1752998" y="-446542"/>
            <a:ext cx="2742786" cy="2074447"/>
          </a:xfrm>
          <a:custGeom>
            <a:avLst/>
            <a:gdLst/>
            <a:ahLst/>
            <a:cxnLst/>
            <a:rect l="l" t="t" r="r" b="b"/>
            <a:pathLst>
              <a:path w="2743532" h="2075011" extrusionOk="0">
                <a:moveTo>
                  <a:pt x="0" y="938980"/>
                </a:moveTo>
                <a:lnTo>
                  <a:pt x="2012695" y="2075011"/>
                </a:lnTo>
                <a:lnTo>
                  <a:pt x="2034082" y="2040824"/>
                </a:lnTo>
                <a:cubicBezTo>
                  <a:pt x="2208183" y="1792885"/>
                  <a:pt x="2692290" y="1486696"/>
                  <a:pt x="2743532" y="328788"/>
                </a:cubicBezTo>
                <a:lnTo>
                  <a:pt x="2352682" y="0"/>
                </a:lnTo>
                <a:lnTo>
                  <a:pt x="7263" y="19670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9029169" flipH="1">
            <a:off x="858005" y="-255184"/>
            <a:ext cx="3413412" cy="1982920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9029169" flipH="1">
            <a:off x="-86547" y="-38364"/>
            <a:ext cx="3861016" cy="1401410"/>
          </a:xfrm>
          <a:custGeom>
            <a:avLst/>
            <a:gdLst/>
            <a:ahLst/>
            <a:cxnLst/>
            <a:rect l="l" t="t" r="r" b="b"/>
            <a:pathLst>
              <a:path w="3862066" h="1401791" extrusionOk="0">
                <a:moveTo>
                  <a:pt x="0" y="368701"/>
                </a:moveTo>
                <a:lnTo>
                  <a:pt x="1830315" y="1401791"/>
                </a:lnTo>
                <a:lnTo>
                  <a:pt x="1891135" y="1378989"/>
                </a:lnTo>
                <a:cubicBezTo>
                  <a:pt x="2023876" y="1333733"/>
                  <a:pt x="2161853" y="1295529"/>
                  <a:pt x="2304608" y="1264537"/>
                </a:cubicBezTo>
                <a:cubicBezTo>
                  <a:pt x="2606545" y="1201134"/>
                  <a:pt x="2902315" y="1116727"/>
                  <a:pt x="3189176" y="1012137"/>
                </a:cubicBezTo>
                <a:cubicBezTo>
                  <a:pt x="3474777" y="905832"/>
                  <a:pt x="3747755" y="731732"/>
                  <a:pt x="3862066" y="477106"/>
                </a:cubicBezTo>
                <a:lnTo>
                  <a:pt x="3814830" y="0"/>
                </a:lnTo>
                <a:cubicBezTo>
                  <a:pt x="2991923" y="364753"/>
                  <a:pt x="2361946" y="333560"/>
                  <a:pt x="1272909" y="213251"/>
                </a:cubicBezTo>
                <a:cubicBezTo>
                  <a:pt x="660329" y="145575"/>
                  <a:pt x="273435" y="215566"/>
                  <a:pt x="52154" y="289762"/>
                </a:cubicBezTo>
                <a:lnTo>
                  <a:pt x="42585" y="293254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10124778" flipH="1">
            <a:off x="3498171" y="-88663"/>
            <a:ext cx="3742616" cy="2442252"/>
          </a:xfrm>
          <a:custGeom>
            <a:avLst/>
            <a:gdLst/>
            <a:ahLst/>
            <a:cxnLst/>
            <a:rect l="l" t="t" r="r" b="b"/>
            <a:pathLst>
              <a:path w="3745567" h="2444178" extrusionOk="0">
                <a:moveTo>
                  <a:pt x="1530094" y="2444178"/>
                </a:moveTo>
                <a:lnTo>
                  <a:pt x="3745567" y="2004430"/>
                </a:lnTo>
                <a:lnTo>
                  <a:pt x="1305734" y="0"/>
                </a:lnTo>
                <a:lnTo>
                  <a:pt x="0" y="213801"/>
                </a:lnTo>
                <a:cubicBezTo>
                  <a:pt x="537279" y="405343"/>
                  <a:pt x="842329" y="911849"/>
                  <a:pt x="1048052" y="1401159"/>
                </a:cubicBezTo>
                <a:cubicBezTo>
                  <a:pt x="1176627" y="1706978"/>
                  <a:pt x="1287943" y="2028340"/>
                  <a:pt x="1451469" y="2317412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9824388" flipH="1">
            <a:off x="3690245" y="212354"/>
            <a:ext cx="4552507" cy="1732880"/>
          </a:xfrm>
          <a:custGeom>
            <a:avLst/>
            <a:gdLst/>
            <a:ahLst/>
            <a:cxnLst/>
            <a:rect l="l" t="t" r="r" b="b"/>
            <a:pathLst>
              <a:path w="4552507" h="1732880" extrusionOk="0">
                <a:moveTo>
                  <a:pt x="3159724" y="1732880"/>
                </a:moveTo>
                <a:lnTo>
                  <a:pt x="4552507" y="1326866"/>
                </a:lnTo>
                <a:lnTo>
                  <a:pt x="4405329" y="934324"/>
                </a:lnTo>
                <a:lnTo>
                  <a:pt x="1481347" y="63646"/>
                </a:lnTo>
                <a:lnTo>
                  <a:pt x="0" y="0"/>
                </a:lnTo>
                <a:cubicBezTo>
                  <a:pt x="476186" y="60816"/>
                  <a:pt x="913050" y="245263"/>
                  <a:pt x="1241382" y="524126"/>
                </a:cubicBezTo>
                <a:cubicBezTo>
                  <a:pt x="1641464" y="870360"/>
                  <a:pt x="1856019" y="1355982"/>
                  <a:pt x="2391209" y="1578743"/>
                </a:cubicBezTo>
                <a:cubicBezTo>
                  <a:pt x="2555960" y="1646844"/>
                  <a:pt x="2736238" y="1683679"/>
                  <a:pt x="2922163" y="1708023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0542008" flipH="1">
            <a:off x="3034062" y="76824"/>
            <a:ext cx="7640498" cy="2146943"/>
          </a:xfrm>
          <a:custGeom>
            <a:avLst/>
            <a:gdLst/>
            <a:ahLst/>
            <a:cxnLst/>
            <a:rect l="l" t="t" r="r" b="b"/>
            <a:pathLst>
              <a:path w="7638088" h="2146266" extrusionOk="0">
                <a:moveTo>
                  <a:pt x="4860587" y="2146266"/>
                </a:moveTo>
                <a:lnTo>
                  <a:pt x="7638088" y="1935929"/>
                </a:lnTo>
                <a:lnTo>
                  <a:pt x="7307158" y="1091193"/>
                </a:lnTo>
                <a:cubicBezTo>
                  <a:pt x="5879913" y="818863"/>
                  <a:pt x="5504023" y="1399623"/>
                  <a:pt x="3294089" y="481764"/>
                </a:cubicBezTo>
                <a:cubicBezTo>
                  <a:pt x="1084156" y="-436094"/>
                  <a:pt x="0" y="239692"/>
                  <a:pt x="0" y="239692"/>
                </a:cubicBezTo>
                <a:cubicBezTo>
                  <a:pt x="956753" y="58669"/>
                  <a:pt x="1980363" y="282161"/>
                  <a:pt x="2759265" y="740295"/>
                </a:cubicBezTo>
                <a:cubicBezTo>
                  <a:pt x="3272642" y="1040766"/>
                  <a:pt x="3685745" y="1433068"/>
                  <a:pt x="4166962" y="1763267"/>
                </a:cubicBezTo>
                <a:cubicBezTo>
                  <a:pt x="4347419" y="1887089"/>
                  <a:pt x="4542775" y="2003223"/>
                  <a:pt x="4750336" y="209965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921333">
            <a:off x="2187686" y="3545864"/>
            <a:ext cx="3161605" cy="3478512"/>
          </a:xfrm>
          <a:custGeom>
            <a:avLst/>
            <a:gdLst/>
            <a:ahLst/>
            <a:cxnLst/>
            <a:rect l="l" t="t" r="r" b="b"/>
            <a:pathLst>
              <a:path w="3159315" h="3475993" extrusionOk="0">
                <a:moveTo>
                  <a:pt x="2829098" y="308884"/>
                </a:moveTo>
                <a:cubicBezTo>
                  <a:pt x="3126032" y="626679"/>
                  <a:pt x="3392952" y="1075356"/>
                  <a:pt x="2829098" y="1623063"/>
                </a:cubicBezTo>
                <a:cubicBezTo>
                  <a:pt x="2460136" y="1981301"/>
                  <a:pt x="2306866" y="2421375"/>
                  <a:pt x="2306866" y="2421375"/>
                </a:cubicBezTo>
                <a:cubicBezTo>
                  <a:pt x="2204740" y="2779647"/>
                  <a:pt x="2282255" y="3155526"/>
                  <a:pt x="2522962" y="3469026"/>
                </a:cubicBezTo>
                <a:lnTo>
                  <a:pt x="1952499" y="3475993"/>
                </a:lnTo>
                <a:lnTo>
                  <a:pt x="0" y="2937247"/>
                </a:lnTo>
                <a:lnTo>
                  <a:pt x="418025" y="152213"/>
                </a:lnTo>
                <a:lnTo>
                  <a:pt x="1462492" y="0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858868" y="3644472"/>
            <a:ext cx="2766571" cy="3213528"/>
          </a:xfrm>
          <a:custGeom>
            <a:avLst/>
            <a:gdLst/>
            <a:ahLst/>
            <a:cxnLst/>
            <a:rect l="l" t="t" r="r" b="b"/>
            <a:pathLst>
              <a:path w="2766571" h="3213528" extrusionOk="0">
                <a:moveTo>
                  <a:pt x="2375609" y="0"/>
                </a:moveTo>
                <a:lnTo>
                  <a:pt x="2766571" y="328882"/>
                </a:lnTo>
                <a:cubicBezTo>
                  <a:pt x="2715314" y="1487122"/>
                  <a:pt x="2231069" y="1793399"/>
                  <a:pt x="2056918" y="2041409"/>
                </a:cubicBezTo>
                <a:cubicBezTo>
                  <a:pt x="1828485" y="2367067"/>
                  <a:pt x="1714618" y="2789249"/>
                  <a:pt x="1738988" y="3202381"/>
                </a:cubicBezTo>
                <a:lnTo>
                  <a:pt x="1740189" y="3213528"/>
                </a:lnTo>
                <a:lnTo>
                  <a:pt x="0" y="3213528"/>
                </a:lnTo>
                <a:lnTo>
                  <a:pt x="29518" y="196757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3479240"/>
            <a:ext cx="3262812" cy="3378761"/>
          </a:xfrm>
          <a:custGeom>
            <a:avLst/>
            <a:gdLst/>
            <a:ahLst/>
            <a:cxnLst/>
            <a:rect l="l" t="t" r="r" b="b"/>
            <a:pathLst>
              <a:path w="3262812" h="3378761" extrusionOk="0">
                <a:moveTo>
                  <a:pt x="3234160" y="0"/>
                </a:moveTo>
                <a:lnTo>
                  <a:pt x="3262812" y="692145"/>
                </a:lnTo>
                <a:cubicBezTo>
                  <a:pt x="2897640" y="1268399"/>
                  <a:pt x="2146276" y="1499222"/>
                  <a:pt x="1757226" y="2059559"/>
                </a:cubicBezTo>
                <a:cubicBezTo>
                  <a:pt x="1502383" y="2436695"/>
                  <a:pt x="1441423" y="2907995"/>
                  <a:pt x="1583988" y="3332624"/>
                </a:cubicBezTo>
                <a:lnTo>
                  <a:pt x="1602985" y="3378761"/>
                </a:lnTo>
                <a:lnTo>
                  <a:pt x="0" y="3378761"/>
                </a:lnTo>
                <a:lnTo>
                  <a:pt x="0" y="829986"/>
                </a:lnTo>
                <a:lnTo>
                  <a:pt x="3070832" y="4142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" y="3298402"/>
            <a:ext cx="3275865" cy="2959884"/>
          </a:xfrm>
          <a:custGeom>
            <a:avLst/>
            <a:gdLst/>
            <a:ahLst/>
            <a:cxnLst/>
            <a:rect l="l" t="t" r="r" b="b"/>
            <a:pathLst>
              <a:path w="3275865" h="2959884" extrusionOk="0">
                <a:moveTo>
                  <a:pt x="3234160" y="0"/>
                </a:moveTo>
                <a:lnTo>
                  <a:pt x="3275865" y="477243"/>
                </a:lnTo>
                <a:cubicBezTo>
                  <a:pt x="3174941" y="731941"/>
                  <a:pt x="2933934" y="906092"/>
                  <a:pt x="2681782" y="1012427"/>
                </a:cubicBezTo>
                <a:cubicBezTo>
                  <a:pt x="2428518" y="1117047"/>
                  <a:pt x="2167388" y="1201479"/>
                  <a:pt x="1900814" y="1264900"/>
                </a:cubicBezTo>
                <a:cubicBezTo>
                  <a:pt x="1018561" y="1481909"/>
                  <a:pt x="343013" y="2052365"/>
                  <a:pt x="13017" y="2921877"/>
                </a:cubicBezTo>
                <a:lnTo>
                  <a:pt x="0" y="2959884"/>
                </a:lnTo>
                <a:lnTo>
                  <a:pt x="0" y="260608"/>
                </a:lnTo>
                <a:lnTo>
                  <a:pt x="64650" y="242456"/>
                </a:lnTo>
                <a:cubicBezTo>
                  <a:pt x="269182" y="191313"/>
                  <a:pt x="569295" y="160661"/>
                  <a:pt x="989946" y="213312"/>
                </a:cubicBezTo>
                <a:cubicBezTo>
                  <a:pt x="1951436" y="333656"/>
                  <a:pt x="2507632" y="364858"/>
                  <a:pt x="323416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543719">
            <a:off x="2764176" y="4038533"/>
            <a:ext cx="4087309" cy="2854615"/>
          </a:xfrm>
          <a:custGeom>
            <a:avLst/>
            <a:gdLst/>
            <a:ahLst/>
            <a:cxnLst/>
            <a:rect l="l" t="t" r="r" b="b"/>
            <a:pathLst>
              <a:path w="4087386" h="2854669" extrusionOk="0">
                <a:moveTo>
                  <a:pt x="1175998" y="0"/>
                </a:moveTo>
                <a:lnTo>
                  <a:pt x="4087386" y="2507103"/>
                </a:lnTo>
                <a:lnTo>
                  <a:pt x="1923298" y="2854669"/>
                </a:lnTo>
                <a:lnTo>
                  <a:pt x="1881387" y="2830131"/>
                </a:lnTo>
                <a:cubicBezTo>
                  <a:pt x="1793482" y="2773335"/>
                  <a:pt x="1711307" y="2708948"/>
                  <a:pt x="1636653" y="2636284"/>
                </a:cubicBezTo>
                <a:cubicBezTo>
                  <a:pt x="1274685" y="2284184"/>
                  <a:pt x="1129199" y="1784689"/>
                  <a:pt x="943919" y="1322758"/>
                </a:cubicBezTo>
                <a:cubicBezTo>
                  <a:pt x="758636" y="860827"/>
                  <a:pt x="483897" y="382662"/>
                  <a:pt x="0" y="20183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949383" y="4668050"/>
            <a:ext cx="3242617" cy="2189951"/>
          </a:xfrm>
          <a:custGeom>
            <a:avLst/>
            <a:gdLst/>
            <a:ahLst/>
            <a:cxnLst/>
            <a:rect l="l" t="t" r="r" b="b"/>
            <a:pathLst>
              <a:path w="3242617" h="2189951" extrusionOk="0">
                <a:moveTo>
                  <a:pt x="2194304" y="336"/>
                </a:moveTo>
                <a:cubicBezTo>
                  <a:pt x="2303414" y="-1954"/>
                  <a:pt x="2412453" y="7379"/>
                  <a:pt x="2519957" y="30530"/>
                </a:cubicBezTo>
                <a:cubicBezTo>
                  <a:pt x="2770799" y="84545"/>
                  <a:pt x="3047912" y="217429"/>
                  <a:pt x="3238030" y="425508"/>
                </a:cubicBezTo>
                <a:lnTo>
                  <a:pt x="3242617" y="431180"/>
                </a:lnTo>
                <a:lnTo>
                  <a:pt x="3242617" y="2189951"/>
                </a:lnTo>
                <a:lnTo>
                  <a:pt x="0" y="2189951"/>
                </a:lnTo>
                <a:lnTo>
                  <a:pt x="6649" y="2134239"/>
                </a:lnTo>
                <a:cubicBezTo>
                  <a:pt x="71680" y="1719245"/>
                  <a:pt x="226506" y="1328080"/>
                  <a:pt x="458944" y="999627"/>
                </a:cubicBezTo>
                <a:cubicBezTo>
                  <a:pt x="770920" y="564941"/>
                  <a:pt x="1187802" y="250793"/>
                  <a:pt x="1654938" y="98471"/>
                </a:cubicBezTo>
                <a:cubicBezTo>
                  <a:pt x="1830406" y="40253"/>
                  <a:pt x="2012454" y="4153"/>
                  <a:pt x="2194304" y="336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063944" y="5439915"/>
            <a:ext cx="2128056" cy="1418085"/>
          </a:xfrm>
          <a:custGeom>
            <a:avLst/>
            <a:gdLst/>
            <a:ahLst/>
            <a:cxnLst/>
            <a:rect l="l" t="t" r="r" b="b"/>
            <a:pathLst>
              <a:path w="2128056" h="1418085" extrusionOk="0">
                <a:moveTo>
                  <a:pt x="1636659" y="1676"/>
                </a:moveTo>
                <a:cubicBezTo>
                  <a:pt x="1776644" y="-4112"/>
                  <a:pt x="1916122" y="5059"/>
                  <a:pt x="2049322" y="29665"/>
                </a:cubicBezTo>
                <a:lnTo>
                  <a:pt x="2128056" y="49330"/>
                </a:lnTo>
                <a:lnTo>
                  <a:pt x="2128056" y="1418085"/>
                </a:lnTo>
                <a:lnTo>
                  <a:pt x="0" y="1418085"/>
                </a:lnTo>
                <a:lnTo>
                  <a:pt x="25423" y="1281892"/>
                </a:lnTo>
                <a:cubicBezTo>
                  <a:pt x="119908" y="899687"/>
                  <a:pt x="344648" y="557367"/>
                  <a:pt x="667439" y="318099"/>
                </a:cubicBezTo>
                <a:cubicBezTo>
                  <a:pt x="933567" y="124109"/>
                  <a:pt x="1286697" y="16147"/>
                  <a:pt x="1636659" y="167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190023" y="5902226"/>
            <a:ext cx="1001977" cy="955774"/>
          </a:xfrm>
          <a:custGeom>
            <a:avLst/>
            <a:gdLst/>
            <a:ahLst/>
            <a:cxnLst/>
            <a:rect l="l" t="t" r="r" b="b"/>
            <a:pathLst>
              <a:path w="1001977" h="955774" extrusionOk="0">
                <a:moveTo>
                  <a:pt x="931849" y="0"/>
                </a:moveTo>
                <a:lnTo>
                  <a:pt x="1001977" y="4324"/>
                </a:lnTo>
                <a:lnTo>
                  <a:pt x="1001977" y="955774"/>
                </a:lnTo>
                <a:lnTo>
                  <a:pt x="0" y="955774"/>
                </a:lnTo>
                <a:lnTo>
                  <a:pt x="508" y="953759"/>
                </a:lnTo>
                <a:cubicBezTo>
                  <a:pt x="66045" y="722593"/>
                  <a:pt x="156939" y="498929"/>
                  <a:pt x="311351" y="317378"/>
                </a:cubicBezTo>
                <a:cubicBezTo>
                  <a:pt x="465762" y="135826"/>
                  <a:pt x="699134" y="6741"/>
                  <a:pt x="931849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065018" y="1997123"/>
            <a:ext cx="2126983" cy="3073019"/>
          </a:xfrm>
          <a:custGeom>
            <a:avLst/>
            <a:gdLst/>
            <a:ahLst/>
            <a:cxnLst/>
            <a:rect l="l" t="t" r="r" b="b"/>
            <a:pathLst>
              <a:path w="2126983" h="3073019" extrusionOk="0">
                <a:moveTo>
                  <a:pt x="2126983" y="0"/>
                </a:moveTo>
                <a:lnTo>
                  <a:pt x="2126983" y="3073019"/>
                </a:lnTo>
                <a:lnTo>
                  <a:pt x="2087216" y="3070146"/>
                </a:lnTo>
                <a:cubicBezTo>
                  <a:pt x="1410592" y="3002196"/>
                  <a:pt x="756021" y="2650876"/>
                  <a:pt x="367943" y="2092009"/>
                </a:cubicBezTo>
                <a:cubicBezTo>
                  <a:pt x="-46007" y="1495884"/>
                  <a:pt x="-127423" y="669545"/>
                  <a:pt x="209476" y="2663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0750016" y="1860364"/>
            <a:ext cx="1441984" cy="2287266"/>
          </a:xfrm>
          <a:custGeom>
            <a:avLst/>
            <a:gdLst/>
            <a:ahLst/>
            <a:cxnLst/>
            <a:rect l="l" t="t" r="r" b="b"/>
            <a:pathLst>
              <a:path w="1441984" h="2287266" extrusionOk="0">
                <a:moveTo>
                  <a:pt x="1441984" y="0"/>
                </a:moveTo>
                <a:lnTo>
                  <a:pt x="1441984" y="2287266"/>
                </a:lnTo>
                <a:lnTo>
                  <a:pt x="1410981" y="2279585"/>
                </a:lnTo>
                <a:cubicBezTo>
                  <a:pt x="980994" y="2158464"/>
                  <a:pt x="573068" y="1937988"/>
                  <a:pt x="299845" y="1588063"/>
                </a:cubicBezTo>
                <a:cubicBezTo>
                  <a:pt x="-12410" y="1188153"/>
                  <a:pt x="-110984" y="600762"/>
                  <a:pt x="149801" y="16404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1325534" y="2011722"/>
            <a:ext cx="866466" cy="1230010"/>
          </a:xfrm>
          <a:custGeom>
            <a:avLst/>
            <a:gdLst/>
            <a:ahLst/>
            <a:cxnLst/>
            <a:rect l="l" t="t" r="r" b="b"/>
            <a:pathLst>
              <a:path w="866466" h="1230010" extrusionOk="0">
                <a:moveTo>
                  <a:pt x="866466" y="0"/>
                </a:moveTo>
                <a:lnTo>
                  <a:pt x="866466" y="1230010"/>
                </a:lnTo>
                <a:lnTo>
                  <a:pt x="845356" y="1222663"/>
                </a:lnTo>
                <a:cubicBezTo>
                  <a:pt x="488693" y="1075604"/>
                  <a:pt x="201172" y="793874"/>
                  <a:pt x="48018" y="435026"/>
                </a:cubicBezTo>
                <a:cubicBezTo>
                  <a:pt x="-2204" y="314618"/>
                  <a:pt x="-31214" y="162700"/>
                  <a:pt x="54883" y="6506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612346" y="2"/>
            <a:ext cx="2579654" cy="2296435"/>
          </a:xfrm>
          <a:custGeom>
            <a:avLst/>
            <a:gdLst/>
            <a:ahLst/>
            <a:cxnLst/>
            <a:rect l="l" t="t" r="r" b="b"/>
            <a:pathLst>
              <a:path w="2579654" h="2296435" extrusionOk="0">
                <a:moveTo>
                  <a:pt x="268016" y="0"/>
                </a:moveTo>
                <a:lnTo>
                  <a:pt x="2579654" y="0"/>
                </a:lnTo>
                <a:lnTo>
                  <a:pt x="2579654" y="2234100"/>
                </a:lnTo>
                <a:lnTo>
                  <a:pt x="2452731" y="2259676"/>
                </a:lnTo>
                <a:cubicBezTo>
                  <a:pt x="1985828" y="2336202"/>
                  <a:pt x="1505947" y="2292977"/>
                  <a:pt x="1058497" y="2132508"/>
                </a:cubicBezTo>
                <a:cubicBezTo>
                  <a:pt x="846064" y="2057641"/>
                  <a:pt x="639870" y="1957508"/>
                  <a:pt x="468299" y="1811518"/>
                </a:cubicBezTo>
                <a:cubicBezTo>
                  <a:pt x="426219" y="1775749"/>
                  <a:pt x="386385" y="1737388"/>
                  <a:pt x="349076" y="1696661"/>
                </a:cubicBezTo>
                <a:cubicBezTo>
                  <a:pt x="-84754" y="1223168"/>
                  <a:pt x="-110824" y="520398"/>
                  <a:pt x="251953" y="1996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507179" y="1"/>
            <a:ext cx="1684821" cy="1682506"/>
          </a:xfrm>
          <a:custGeom>
            <a:avLst/>
            <a:gdLst/>
            <a:ahLst/>
            <a:cxnLst/>
            <a:rect l="l" t="t" r="r" b="b"/>
            <a:pathLst>
              <a:path w="1684821" h="1682506" extrusionOk="0">
                <a:moveTo>
                  <a:pt x="246338" y="0"/>
                </a:moveTo>
                <a:lnTo>
                  <a:pt x="1684821" y="0"/>
                </a:lnTo>
                <a:lnTo>
                  <a:pt x="1684821" y="1681397"/>
                </a:lnTo>
                <a:lnTo>
                  <a:pt x="1599565" y="1682506"/>
                </a:lnTo>
                <a:cubicBezTo>
                  <a:pt x="1395816" y="1681731"/>
                  <a:pt x="1191980" y="1668629"/>
                  <a:pt x="993584" y="1624645"/>
                </a:cubicBezTo>
                <a:cubicBezTo>
                  <a:pt x="729056" y="1566000"/>
                  <a:pt x="472014" y="1449331"/>
                  <a:pt x="281105" y="1256237"/>
                </a:cubicBezTo>
                <a:cubicBezTo>
                  <a:pt x="90195" y="1063146"/>
                  <a:pt x="-26159" y="788947"/>
                  <a:pt x="5035" y="519739"/>
                </a:cubicBezTo>
                <a:cubicBezTo>
                  <a:pt x="23752" y="361117"/>
                  <a:pt x="98618" y="196703"/>
                  <a:pt x="196602" y="60057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469906" y="106877"/>
            <a:ext cx="722095" cy="1219211"/>
          </a:xfrm>
          <a:custGeom>
            <a:avLst/>
            <a:gdLst/>
            <a:ahLst/>
            <a:cxnLst/>
            <a:rect l="l" t="t" r="r" b="b"/>
            <a:pathLst>
              <a:path w="722095" h="1219211" extrusionOk="0">
                <a:moveTo>
                  <a:pt x="657728" y="8"/>
                </a:moveTo>
                <a:lnTo>
                  <a:pt x="722095" y="4961"/>
                </a:lnTo>
                <a:lnTo>
                  <a:pt x="722095" y="1219211"/>
                </a:lnTo>
                <a:lnTo>
                  <a:pt x="710931" y="1219124"/>
                </a:lnTo>
                <a:cubicBezTo>
                  <a:pt x="621388" y="1212780"/>
                  <a:pt x="533561" y="1189621"/>
                  <a:pt x="452119" y="1150579"/>
                </a:cubicBezTo>
                <a:cubicBezTo>
                  <a:pt x="278367" y="1072906"/>
                  <a:pt x="122084" y="942511"/>
                  <a:pt x="46592" y="769071"/>
                </a:cubicBezTo>
                <a:cubicBezTo>
                  <a:pt x="-28897" y="595630"/>
                  <a:pt x="-15797" y="377269"/>
                  <a:pt x="108981" y="233464"/>
                </a:cubicBezTo>
                <a:cubicBezTo>
                  <a:pt x="204514" y="122100"/>
                  <a:pt x="405611" y="-1206"/>
                  <a:pt x="657728" y="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809542" y="19570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576900" y="1310175"/>
            <a:ext cx="11038200" cy="43647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1016850" y="2042525"/>
            <a:ext cx="10158300" cy="2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0097017" y="3727419"/>
            <a:ext cx="1451496" cy="743635"/>
          </a:xfrm>
          <a:custGeom>
            <a:avLst/>
            <a:gdLst/>
            <a:ahLst/>
            <a:cxnLst/>
            <a:rect l="l" t="t" r="r" b="b"/>
            <a:pathLst>
              <a:path w="443205" h="227064" extrusionOk="0">
                <a:moveTo>
                  <a:pt x="396116" y="87060"/>
                </a:moveTo>
                <a:cubicBezTo>
                  <a:pt x="386258" y="87060"/>
                  <a:pt x="376637" y="90127"/>
                  <a:pt x="368589" y="95823"/>
                </a:cubicBezTo>
                <a:cubicBezTo>
                  <a:pt x="358378" y="33529"/>
                  <a:pt x="299609" y="-8695"/>
                  <a:pt x="237306" y="1506"/>
                </a:cubicBezTo>
                <a:cubicBezTo>
                  <a:pt x="199034" y="7783"/>
                  <a:pt x="166554" y="33034"/>
                  <a:pt x="151038" y="68581"/>
                </a:cubicBezTo>
                <a:cubicBezTo>
                  <a:pt x="114309" y="57351"/>
                  <a:pt x="75438" y="78030"/>
                  <a:pt x="64217" y="114749"/>
                </a:cubicBezTo>
                <a:cubicBezTo>
                  <a:pt x="64065" y="115235"/>
                  <a:pt x="63922" y="115721"/>
                  <a:pt x="63789" y="116206"/>
                </a:cubicBezTo>
                <a:cubicBezTo>
                  <a:pt x="49377" y="101528"/>
                  <a:pt x="25803" y="101309"/>
                  <a:pt x="11125" y="115721"/>
                </a:cubicBezTo>
                <a:cubicBezTo>
                  <a:pt x="-3553" y="130132"/>
                  <a:pt x="-3772" y="153706"/>
                  <a:pt x="10639" y="168384"/>
                </a:cubicBezTo>
                <a:cubicBezTo>
                  <a:pt x="25051" y="183062"/>
                  <a:pt x="48625" y="183281"/>
                  <a:pt x="63303" y="168870"/>
                </a:cubicBezTo>
                <a:cubicBezTo>
                  <a:pt x="64884" y="167327"/>
                  <a:pt x="66322" y="165632"/>
                  <a:pt x="67599" y="163831"/>
                </a:cubicBezTo>
                <a:cubicBezTo>
                  <a:pt x="78934" y="188444"/>
                  <a:pt x="103556" y="204208"/>
                  <a:pt x="130654" y="204217"/>
                </a:cubicBezTo>
                <a:cubicBezTo>
                  <a:pt x="145570" y="204236"/>
                  <a:pt x="160086" y="199388"/>
                  <a:pt x="171993" y="190406"/>
                </a:cubicBezTo>
                <a:cubicBezTo>
                  <a:pt x="214884" y="236726"/>
                  <a:pt x="287198" y="239508"/>
                  <a:pt x="333518" y="196616"/>
                </a:cubicBezTo>
                <a:cubicBezTo>
                  <a:pt x="343624" y="187263"/>
                  <a:pt x="351958" y="176157"/>
                  <a:pt x="358111" y="163831"/>
                </a:cubicBezTo>
                <a:cubicBezTo>
                  <a:pt x="374370" y="184510"/>
                  <a:pt x="404307" y="188091"/>
                  <a:pt x="424986" y="171832"/>
                </a:cubicBezTo>
                <a:cubicBezTo>
                  <a:pt x="445665" y="155573"/>
                  <a:pt x="449246" y="125636"/>
                  <a:pt x="432987" y="104957"/>
                </a:cubicBezTo>
                <a:cubicBezTo>
                  <a:pt x="424100" y="93661"/>
                  <a:pt x="410585" y="86974"/>
                  <a:pt x="396211" y="86774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7685492" y="345556"/>
            <a:ext cx="1451496" cy="743635"/>
          </a:xfrm>
          <a:custGeom>
            <a:avLst/>
            <a:gdLst/>
            <a:ahLst/>
            <a:cxnLst/>
            <a:rect l="l" t="t" r="r" b="b"/>
            <a:pathLst>
              <a:path w="443205" h="227064" extrusionOk="0">
                <a:moveTo>
                  <a:pt x="396116" y="87060"/>
                </a:moveTo>
                <a:cubicBezTo>
                  <a:pt x="386258" y="87060"/>
                  <a:pt x="376637" y="90127"/>
                  <a:pt x="368589" y="95823"/>
                </a:cubicBezTo>
                <a:cubicBezTo>
                  <a:pt x="358378" y="33529"/>
                  <a:pt x="299609" y="-8695"/>
                  <a:pt x="237306" y="1506"/>
                </a:cubicBezTo>
                <a:cubicBezTo>
                  <a:pt x="199034" y="7783"/>
                  <a:pt x="166554" y="33034"/>
                  <a:pt x="151038" y="68581"/>
                </a:cubicBezTo>
                <a:cubicBezTo>
                  <a:pt x="114309" y="57351"/>
                  <a:pt x="75438" y="78030"/>
                  <a:pt x="64217" y="114749"/>
                </a:cubicBezTo>
                <a:cubicBezTo>
                  <a:pt x="64065" y="115235"/>
                  <a:pt x="63922" y="115721"/>
                  <a:pt x="63789" y="116206"/>
                </a:cubicBezTo>
                <a:cubicBezTo>
                  <a:pt x="49377" y="101528"/>
                  <a:pt x="25803" y="101309"/>
                  <a:pt x="11125" y="115721"/>
                </a:cubicBezTo>
                <a:cubicBezTo>
                  <a:pt x="-3553" y="130132"/>
                  <a:pt x="-3772" y="153706"/>
                  <a:pt x="10639" y="168384"/>
                </a:cubicBezTo>
                <a:cubicBezTo>
                  <a:pt x="25051" y="183062"/>
                  <a:pt x="48625" y="183281"/>
                  <a:pt x="63303" y="168870"/>
                </a:cubicBezTo>
                <a:cubicBezTo>
                  <a:pt x="64884" y="167327"/>
                  <a:pt x="66322" y="165632"/>
                  <a:pt x="67599" y="163831"/>
                </a:cubicBezTo>
                <a:cubicBezTo>
                  <a:pt x="78934" y="188444"/>
                  <a:pt x="103556" y="204208"/>
                  <a:pt x="130654" y="204217"/>
                </a:cubicBezTo>
                <a:cubicBezTo>
                  <a:pt x="145570" y="204236"/>
                  <a:pt x="160086" y="199388"/>
                  <a:pt x="171993" y="190406"/>
                </a:cubicBezTo>
                <a:cubicBezTo>
                  <a:pt x="214884" y="236726"/>
                  <a:pt x="287198" y="239508"/>
                  <a:pt x="333518" y="196616"/>
                </a:cubicBezTo>
                <a:cubicBezTo>
                  <a:pt x="343624" y="187263"/>
                  <a:pt x="351958" y="176157"/>
                  <a:pt x="358111" y="163831"/>
                </a:cubicBezTo>
                <a:cubicBezTo>
                  <a:pt x="374370" y="184510"/>
                  <a:pt x="404307" y="188091"/>
                  <a:pt x="424986" y="171832"/>
                </a:cubicBezTo>
                <a:cubicBezTo>
                  <a:pt x="445665" y="155573"/>
                  <a:pt x="449246" y="125636"/>
                  <a:pt x="432987" y="104957"/>
                </a:cubicBezTo>
                <a:cubicBezTo>
                  <a:pt x="424100" y="93661"/>
                  <a:pt x="410585" y="86974"/>
                  <a:pt x="396211" y="86774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873338" y="4861775"/>
            <a:ext cx="10675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10839317" y="1606382"/>
            <a:ext cx="1299439" cy="1291188"/>
            <a:chOff x="6163712" y="4654839"/>
            <a:chExt cx="938901" cy="932940"/>
          </a:xfrm>
        </p:grpSpPr>
        <p:sp>
          <p:nvSpPr>
            <p:cNvPr id="43" name="Google Shape;43;p2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39552" y="1035115"/>
            <a:ext cx="1039363" cy="1032764"/>
            <a:chOff x="6163712" y="4654839"/>
            <a:chExt cx="938901" cy="932940"/>
          </a:xfrm>
        </p:grpSpPr>
        <p:sp>
          <p:nvSpPr>
            <p:cNvPr id="54" name="Google Shape;54;p2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239762" y="4250134"/>
            <a:ext cx="1646456" cy="1636003"/>
            <a:chOff x="6163712" y="4654839"/>
            <a:chExt cx="938901" cy="932940"/>
          </a:xfrm>
        </p:grpSpPr>
        <p:sp>
          <p:nvSpPr>
            <p:cNvPr id="65" name="Google Shape;65;p2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2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8231040" y="4225246"/>
            <a:ext cx="3960961" cy="2632755"/>
          </a:xfrm>
          <a:custGeom>
            <a:avLst/>
            <a:gdLst/>
            <a:ahLst/>
            <a:cxnLst/>
            <a:rect l="l" t="t" r="r" b="b"/>
            <a:pathLst>
              <a:path w="3960961" h="2632755" extrusionOk="0">
                <a:moveTo>
                  <a:pt x="2764967" y="68"/>
                </a:moveTo>
                <a:cubicBezTo>
                  <a:pt x="2845464" y="-508"/>
                  <a:pt x="2926150" y="2561"/>
                  <a:pt x="3006859" y="9321"/>
                </a:cubicBezTo>
                <a:cubicBezTo>
                  <a:pt x="3330221" y="38797"/>
                  <a:pt x="3644443" y="134852"/>
                  <a:pt x="3936704" y="290658"/>
                </a:cubicBezTo>
                <a:lnTo>
                  <a:pt x="3960961" y="305102"/>
                </a:lnTo>
                <a:lnTo>
                  <a:pt x="3960961" y="1505326"/>
                </a:lnTo>
                <a:lnTo>
                  <a:pt x="2443241" y="2632755"/>
                </a:lnTo>
                <a:lnTo>
                  <a:pt x="492" y="2632755"/>
                </a:lnTo>
                <a:lnTo>
                  <a:pt x="34" y="2623113"/>
                </a:lnTo>
                <a:cubicBezTo>
                  <a:pt x="-2271" y="2214957"/>
                  <a:pt x="112576" y="1806480"/>
                  <a:pt x="300763" y="1466791"/>
                </a:cubicBezTo>
                <a:cubicBezTo>
                  <a:pt x="523661" y="1080241"/>
                  <a:pt x="817160" y="760353"/>
                  <a:pt x="1158738" y="531750"/>
                </a:cubicBezTo>
                <a:cubicBezTo>
                  <a:pt x="1647215" y="186672"/>
                  <a:pt x="2201483" y="4095"/>
                  <a:pt x="2764967" y="6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 rot="-9029169" flipH="1">
            <a:off x="2330323" y="-409447"/>
            <a:ext cx="2313798" cy="2234943"/>
          </a:xfrm>
          <a:custGeom>
            <a:avLst/>
            <a:gdLst/>
            <a:ahLst/>
            <a:cxnLst/>
            <a:rect l="l" t="t" r="r" b="b"/>
            <a:pathLst>
              <a:path w="2314427" h="2235551" extrusionOk="0">
                <a:moveTo>
                  <a:pt x="0" y="1275251"/>
                </a:moveTo>
                <a:lnTo>
                  <a:pt x="1701353" y="2235551"/>
                </a:lnTo>
                <a:lnTo>
                  <a:pt x="1734064" y="2155526"/>
                </a:lnTo>
                <a:cubicBezTo>
                  <a:pt x="1801222" y="2000801"/>
                  <a:pt x="1905061" y="1801319"/>
                  <a:pt x="2051789" y="1622286"/>
                </a:cubicBezTo>
                <a:cubicBezTo>
                  <a:pt x="2500250" y="1074841"/>
                  <a:pt x="2287955" y="626379"/>
                  <a:pt x="2051789" y="308735"/>
                </a:cubicBezTo>
                <a:lnTo>
                  <a:pt x="964858" y="0"/>
                </a:lnTo>
                <a:lnTo>
                  <a:pt x="134141" y="15214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 rot="-9029169" flipH="1">
            <a:off x="1348421" y="-506824"/>
            <a:ext cx="2740159" cy="1888054"/>
          </a:xfrm>
          <a:custGeom>
            <a:avLst/>
            <a:gdLst/>
            <a:ahLst/>
            <a:cxnLst/>
            <a:rect l="l" t="t" r="r" b="b"/>
            <a:pathLst>
              <a:path w="2740904" h="1888568" extrusionOk="0">
                <a:moveTo>
                  <a:pt x="0" y="670355"/>
                </a:moveTo>
                <a:lnTo>
                  <a:pt x="2158296" y="1888568"/>
                </a:lnTo>
                <a:lnTo>
                  <a:pt x="2208549" y="1831550"/>
                </a:lnTo>
                <a:cubicBezTo>
                  <a:pt x="2420554" y="1586558"/>
                  <a:pt x="2702472" y="1197219"/>
                  <a:pt x="2740904" y="328788"/>
                </a:cubicBezTo>
                <a:lnTo>
                  <a:pt x="2350054" y="0"/>
                </a:lnTo>
                <a:lnTo>
                  <a:pt x="4635" y="19670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 rot="-9029169" flipH="1">
            <a:off x="756162" y="-243874"/>
            <a:ext cx="3089385" cy="1804297"/>
          </a:xfrm>
          <a:custGeom>
            <a:avLst/>
            <a:gdLst/>
            <a:ahLst/>
            <a:cxnLst/>
            <a:rect l="l" t="t" r="r" b="b"/>
            <a:pathLst>
              <a:path w="3090225" h="1804788" extrusionOk="0">
                <a:moveTo>
                  <a:pt x="0" y="783586"/>
                </a:moveTo>
                <a:lnTo>
                  <a:pt x="1809254" y="1804788"/>
                </a:lnTo>
                <a:lnTo>
                  <a:pt x="1932997" y="1690060"/>
                </a:lnTo>
                <a:cubicBezTo>
                  <a:pt x="2325454" y="1361831"/>
                  <a:pt x="2816425" y="1124013"/>
                  <a:pt x="3090225" y="691947"/>
                </a:cubicBezTo>
                <a:lnTo>
                  <a:pt x="3061581" y="0"/>
                </a:lnTo>
                <a:lnTo>
                  <a:pt x="2898300" y="414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 rot="-9029169" flipH="1">
            <a:off x="-58073" y="-119254"/>
            <a:ext cx="3431036" cy="1349191"/>
          </a:xfrm>
          <a:custGeom>
            <a:avLst/>
            <a:gdLst/>
            <a:ahLst/>
            <a:cxnLst/>
            <a:rect l="l" t="t" r="r" b="b"/>
            <a:pathLst>
              <a:path w="3431969" h="1349558" extrusionOk="0">
                <a:moveTo>
                  <a:pt x="0" y="341362"/>
                </a:moveTo>
                <a:lnTo>
                  <a:pt x="1786211" y="1349558"/>
                </a:lnTo>
                <a:lnTo>
                  <a:pt x="2057311" y="1264537"/>
                </a:lnTo>
                <a:cubicBezTo>
                  <a:pt x="2323810" y="1201134"/>
                  <a:pt x="2584864" y="1116727"/>
                  <a:pt x="2838056" y="1012137"/>
                </a:cubicBezTo>
                <a:cubicBezTo>
                  <a:pt x="3090136" y="905832"/>
                  <a:pt x="3331074" y="731731"/>
                  <a:pt x="3431969" y="477106"/>
                </a:cubicBezTo>
                <a:lnTo>
                  <a:pt x="3390276" y="0"/>
                </a:lnTo>
                <a:cubicBezTo>
                  <a:pt x="2663956" y="364753"/>
                  <a:pt x="2107919" y="333560"/>
                  <a:pt x="1146704" y="213251"/>
                </a:cubicBezTo>
                <a:cubicBezTo>
                  <a:pt x="666099" y="153095"/>
                  <a:pt x="342884" y="201712"/>
                  <a:pt x="139820" y="265369"/>
                </a:cubicBezTo>
                <a:lnTo>
                  <a:pt x="16722" y="311735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 rot="10124778" flipH="1">
            <a:off x="3160270" y="-88145"/>
            <a:ext cx="3507698" cy="2227366"/>
          </a:xfrm>
          <a:custGeom>
            <a:avLst/>
            <a:gdLst/>
            <a:ahLst/>
            <a:cxnLst/>
            <a:rect l="l" t="t" r="r" b="b"/>
            <a:pathLst>
              <a:path w="3510464" h="2229122" extrusionOk="0">
                <a:moveTo>
                  <a:pt x="1405360" y="2229122"/>
                </a:moveTo>
                <a:lnTo>
                  <a:pt x="3510464" y="1811282"/>
                </a:lnTo>
                <a:lnTo>
                  <a:pt x="1305735" y="0"/>
                </a:lnTo>
                <a:lnTo>
                  <a:pt x="0" y="213801"/>
                </a:lnTo>
                <a:cubicBezTo>
                  <a:pt x="537281" y="405343"/>
                  <a:pt x="842329" y="911849"/>
                  <a:pt x="1048053" y="1401159"/>
                </a:cubicBezTo>
                <a:cubicBezTo>
                  <a:pt x="1150913" y="1645814"/>
                  <a:pt x="1242727" y="1900417"/>
                  <a:pt x="1359064" y="2140477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 rot="9071728" flipH="1">
            <a:off x="3438375" y="172092"/>
            <a:ext cx="4104190" cy="1655013"/>
          </a:xfrm>
          <a:custGeom>
            <a:avLst/>
            <a:gdLst/>
            <a:ahLst/>
            <a:cxnLst/>
            <a:rect l="l" t="t" r="r" b="b"/>
            <a:pathLst>
              <a:path w="4098431" h="1652691" extrusionOk="0">
                <a:moveTo>
                  <a:pt x="2625967" y="1652691"/>
                </a:moveTo>
                <a:lnTo>
                  <a:pt x="4098431" y="843035"/>
                </a:lnTo>
                <a:lnTo>
                  <a:pt x="1481235" y="63646"/>
                </a:lnTo>
                <a:lnTo>
                  <a:pt x="0" y="0"/>
                </a:lnTo>
                <a:cubicBezTo>
                  <a:pt x="476150" y="60816"/>
                  <a:pt x="912981" y="245263"/>
                  <a:pt x="1241288" y="524128"/>
                </a:cubicBezTo>
                <a:cubicBezTo>
                  <a:pt x="1641339" y="870363"/>
                  <a:pt x="1855877" y="1355986"/>
                  <a:pt x="2391027" y="157874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 rot="9394541" flipH="1">
            <a:off x="1876069" y="530959"/>
            <a:ext cx="8037509" cy="2110543"/>
          </a:xfrm>
          <a:custGeom>
            <a:avLst/>
            <a:gdLst/>
            <a:ahLst/>
            <a:cxnLst/>
            <a:rect l="l" t="t" r="r" b="b"/>
            <a:pathLst>
              <a:path w="8038263" h="2110741" extrusionOk="0">
                <a:moveTo>
                  <a:pt x="5560597" y="2110741"/>
                </a:moveTo>
                <a:lnTo>
                  <a:pt x="8038263" y="1033989"/>
                </a:lnTo>
                <a:lnTo>
                  <a:pt x="7934843" y="1024528"/>
                </a:lnTo>
                <a:cubicBezTo>
                  <a:pt x="6702745" y="940695"/>
                  <a:pt x="6086287" y="1284970"/>
                  <a:pt x="3835045" y="481794"/>
                </a:cubicBezTo>
                <a:cubicBezTo>
                  <a:pt x="1262196" y="-436120"/>
                  <a:pt x="0" y="239706"/>
                  <a:pt x="0" y="239706"/>
                </a:cubicBezTo>
                <a:cubicBezTo>
                  <a:pt x="1113872" y="58673"/>
                  <a:pt x="2305578" y="282178"/>
                  <a:pt x="3212392" y="740341"/>
                </a:cubicBezTo>
                <a:cubicBezTo>
                  <a:pt x="3810076" y="1040830"/>
                  <a:pt x="4291018" y="1433157"/>
                  <a:pt x="4851261" y="1763376"/>
                </a:cubicBezTo>
                <a:cubicBezTo>
                  <a:pt x="5061352" y="1887206"/>
                  <a:pt x="5288789" y="2003346"/>
                  <a:pt x="5530436" y="209978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2324912" y="4225246"/>
            <a:ext cx="3919575" cy="2632754"/>
          </a:xfrm>
          <a:custGeom>
            <a:avLst/>
            <a:gdLst/>
            <a:ahLst/>
            <a:cxnLst/>
            <a:rect l="l" t="t" r="r" b="b"/>
            <a:pathLst>
              <a:path w="3919575" h="2632754" extrusionOk="0">
                <a:moveTo>
                  <a:pt x="1200509" y="1061"/>
                </a:moveTo>
                <a:cubicBezTo>
                  <a:pt x="1724745" y="14587"/>
                  <a:pt x="2243453" y="157478"/>
                  <a:pt x="2687036" y="436165"/>
                </a:cubicBezTo>
                <a:cubicBezTo>
                  <a:pt x="3426336" y="900643"/>
                  <a:pt x="3922109" y="1751597"/>
                  <a:pt x="3919566" y="2621325"/>
                </a:cubicBezTo>
                <a:lnTo>
                  <a:pt x="3919091" y="2632754"/>
                </a:lnTo>
                <a:lnTo>
                  <a:pt x="1048079" y="2632754"/>
                </a:lnTo>
                <a:lnTo>
                  <a:pt x="0" y="201244"/>
                </a:lnTo>
                <a:cubicBezTo>
                  <a:pt x="381685" y="58277"/>
                  <a:pt x="792769" y="-9460"/>
                  <a:pt x="1200509" y="106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2703906" y="5440951"/>
            <a:ext cx="2773386" cy="1417049"/>
          </a:xfrm>
          <a:custGeom>
            <a:avLst/>
            <a:gdLst/>
            <a:ahLst/>
            <a:cxnLst/>
            <a:rect l="l" t="t" r="r" b="b"/>
            <a:pathLst>
              <a:path w="2773386" h="1417049" extrusionOk="0">
                <a:moveTo>
                  <a:pt x="732600" y="299"/>
                </a:moveTo>
                <a:cubicBezTo>
                  <a:pt x="1141748" y="5902"/>
                  <a:pt x="1545873" y="90450"/>
                  <a:pt x="1901954" y="287160"/>
                </a:cubicBezTo>
                <a:cubicBezTo>
                  <a:pt x="2329254" y="523211"/>
                  <a:pt x="2667893" y="945617"/>
                  <a:pt x="2773024" y="1414399"/>
                </a:cubicBezTo>
                <a:lnTo>
                  <a:pt x="2773386" y="1417049"/>
                </a:lnTo>
                <a:lnTo>
                  <a:pt x="143931" y="1417049"/>
                </a:lnTo>
                <a:lnTo>
                  <a:pt x="0" y="68302"/>
                </a:lnTo>
                <a:cubicBezTo>
                  <a:pt x="239814" y="21996"/>
                  <a:pt x="487111" y="-3063"/>
                  <a:pt x="732600" y="299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2976497" y="6542447"/>
            <a:ext cx="1476466" cy="315553"/>
          </a:xfrm>
          <a:custGeom>
            <a:avLst/>
            <a:gdLst/>
            <a:ahLst/>
            <a:cxnLst/>
            <a:rect l="l" t="t" r="r" b="b"/>
            <a:pathLst>
              <a:path w="1476466" h="315553" extrusionOk="0">
                <a:moveTo>
                  <a:pt x="411749" y="114"/>
                </a:moveTo>
                <a:cubicBezTo>
                  <a:pt x="765813" y="-3767"/>
                  <a:pt x="1112686" y="91411"/>
                  <a:pt x="1413668" y="272774"/>
                </a:cubicBezTo>
                <a:lnTo>
                  <a:pt x="1476466" y="315553"/>
                </a:lnTo>
                <a:lnTo>
                  <a:pt x="0" y="315553"/>
                </a:lnTo>
                <a:lnTo>
                  <a:pt x="198757" y="14432"/>
                </a:lnTo>
                <a:cubicBezTo>
                  <a:pt x="269835" y="5629"/>
                  <a:pt x="340936" y="890"/>
                  <a:pt x="411749" y="114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" y="3891024"/>
            <a:ext cx="3593208" cy="2966976"/>
          </a:xfrm>
          <a:custGeom>
            <a:avLst/>
            <a:gdLst/>
            <a:ahLst/>
            <a:cxnLst/>
            <a:rect l="l" t="t" r="r" b="b"/>
            <a:pathLst>
              <a:path w="3593208" h="2966976" extrusionOk="0">
                <a:moveTo>
                  <a:pt x="686708" y="408"/>
                </a:moveTo>
                <a:cubicBezTo>
                  <a:pt x="1164453" y="-6511"/>
                  <a:pt x="1644379" y="74673"/>
                  <a:pt x="2095423" y="233699"/>
                </a:cubicBezTo>
                <a:cubicBezTo>
                  <a:pt x="2396403" y="339532"/>
                  <a:pt x="2687999" y="481387"/>
                  <a:pt x="2930810" y="688170"/>
                </a:cubicBezTo>
                <a:cubicBezTo>
                  <a:pt x="2990705" y="739134"/>
                  <a:pt x="3047374" y="793774"/>
                  <a:pt x="3100438" y="851830"/>
                </a:cubicBezTo>
                <a:cubicBezTo>
                  <a:pt x="3626156" y="1426805"/>
                  <a:pt x="3727631" y="2239792"/>
                  <a:pt x="3422071" y="2906066"/>
                </a:cubicBezTo>
                <a:lnTo>
                  <a:pt x="3390417" y="2966976"/>
                </a:lnTo>
                <a:lnTo>
                  <a:pt x="0" y="2966976"/>
                </a:lnTo>
                <a:lnTo>
                  <a:pt x="0" y="75964"/>
                </a:lnTo>
                <a:lnTo>
                  <a:pt x="116450" y="51658"/>
                </a:lnTo>
                <a:cubicBezTo>
                  <a:pt x="304861" y="20040"/>
                  <a:pt x="495610" y="3176"/>
                  <a:pt x="686708" y="40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" y="4762995"/>
            <a:ext cx="2324949" cy="2095005"/>
          </a:xfrm>
          <a:custGeom>
            <a:avLst/>
            <a:gdLst/>
            <a:ahLst/>
            <a:cxnLst/>
            <a:rect l="l" t="t" r="r" b="b"/>
            <a:pathLst>
              <a:path w="2324949" h="2095005" extrusionOk="0">
                <a:moveTo>
                  <a:pt x="59616" y="0"/>
                </a:moveTo>
                <a:cubicBezTo>
                  <a:pt x="348081" y="899"/>
                  <a:pt x="636229" y="19687"/>
                  <a:pt x="917410" y="82170"/>
                </a:cubicBezTo>
                <a:cubicBezTo>
                  <a:pt x="1292324" y="165485"/>
                  <a:pt x="1657098" y="331734"/>
                  <a:pt x="1926928" y="604567"/>
                </a:cubicBezTo>
                <a:cubicBezTo>
                  <a:pt x="2196759" y="877400"/>
                  <a:pt x="2362633" y="1265821"/>
                  <a:pt x="2317603" y="1647110"/>
                </a:cubicBezTo>
                <a:cubicBezTo>
                  <a:pt x="2299964" y="1796098"/>
                  <a:pt x="2251551" y="1938612"/>
                  <a:pt x="2181653" y="2070854"/>
                </a:cubicBezTo>
                <a:lnTo>
                  <a:pt x="2166440" y="2095005"/>
                </a:lnTo>
                <a:lnTo>
                  <a:pt x="0" y="2095005"/>
                </a:lnTo>
                <a:lnTo>
                  <a:pt x="0" y="85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" y="5273398"/>
            <a:ext cx="960475" cy="1584602"/>
          </a:xfrm>
          <a:custGeom>
            <a:avLst/>
            <a:gdLst/>
            <a:ahLst/>
            <a:cxnLst/>
            <a:rect l="l" t="t" r="r" b="b"/>
            <a:pathLst>
              <a:path w="960475" h="1584602" extrusionOk="0">
                <a:moveTo>
                  <a:pt x="0" y="0"/>
                </a:moveTo>
                <a:lnTo>
                  <a:pt x="79970" y="10769"/>
                </a:lnTo>
                <a:cubicBezTo>
                  <a:pt x="162941" y="27286"/>
                  <a:pt x="243843" y="54193"/>
                  <a:pt x="320701" y="91101"/>
                </a:cubicBezTo>
                <a:cubicBezTo>
                  <a:pt x="565761" y="201062"/>
                  <a:pt x="785306" y="385324"/>
                  <a:pt x="893762" y="631137"/>
                </a:cubicBezTo>
                <a:cubicBezTo>
                  <a:pt x="1002218" y="876950"/>
                  <a:pt x="981955" y="1186184"/>
                  <a:pt x="807070" y="1389961"/>
                </a:cubicBezTo>
                <a:cubicBezTo>
                  <a:pt x="748948" y="1457513"/>
                  <a:pt x="678583" y="1510023"/>
                  <a:pt x="601297" y="1552698"/>
                </a:cubicBezTo>
                <a:lnTo>
                  <a:pt x="537314" y="1584602"/>
                </a:lnTo>
                <a:lnTo>
                  <a:pt x="0" y="158460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267600" y="924350"/>
            <a:ext cx="11656800" cy="52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9631630" y="5075032"/>
            <a:ext cx="2560370" cy="1782969"/>
          </a:xfrm>
          <a:custGeom>
            <a:avLst/>
            <a:gdLst/>
            <a:ahLst/>
            <a:cxnLst/>
            <a:rect l="l" t="t" r="r" b="b"/>
            <a:pathLst>
              <a:path w="2560370" h="1782969" extrusionOk="0">
                <a:moveTo>
                  <a:pt x="2276956" y="46"/>
                </a:moveTo>
                <a:cubicBezTo>
                  <a:pt x="2343261" y="-347"/>
                  <a:pt x="2409720" y="1752"/>
                  <a:pt x="2476198" y="6375"/>
                </a:cubicBezTo>
                <a:lnTo>
                  <a:pt x="2560370" y="16393"/>
                </a:lnTo>
                <a:lnTo>
                  <a:pt x="2560370" y="1462472"/>
                </a:lnTo>
                <a:lnTo>
                  <a:pt x="2040804" y="1782969"/>
                </a:lnTo>
                <a:lnTo>
                  <a:pt x="0" y="1782969"/>
                </a:lnTo>
                <a:lnTo>
                  <a:pt x="4521" y="1674648"/>
                </a:lnTo>
                <a:cubicBezTo>
                  <a:pt x="25894" y="1436130"/>
                  <a:pt x="114374" y="1202413"/>
                  <a:pt x="247237" y="1003263"/>
                </a:cubicBezTo>
                <a:cubicBezTo>
                  <a:pt x="430834" y="738869"/>
                  <a:pt x="672584" y="520070"/>
                  <a:pt x="953936" y="363709"/>
                </a:cubicBezTo>
                <a:cubicBezTo>
                  <a:pt x="1356285" y="127681"/>
                  <a:pt x="1812826" y="2802"/>
                  <a:pt x="2276956" y="46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9648968" y="5676640"/>
            <a:ext cx="2543032" cy="1181360"/>
          </a:xfrm>
          <a:custGeom>
            <a:avLst/>
            <a:gdLst/>
            <a:ahLst/>
            <a:cxnLst/>
            <a:rect l="l" t="t" r="r" b="b"/>
            <a:pathLst>
              <a:path w="2543032" h="1181360" extrusionOk="0">
                <a:moveTo>
                  <a:pt x="1732407" y="2127"/>
                </a:moveTo>
                <a:cubicBezTo>
                  <a:pt x="1950336" y="-8251"/>
                  <a:pt x="2166780" y="19464"/>
                  <a:pt x="2372438" y="82416"/>
                </a:cubicBezTo>
                <a:lnTo>
                  <a:pt x="2543032" y="145500"/>
                </a:lnTo>
                <a:lnTo>
                  <a:pt x="2543032" y="1181360"/>
                </a:lnTo>
                <a:lnTo>
                  <a:pt x="0" y="1181360"/>
                </a:lnTo>
                <a:lnTo>
                  <a:pt x="78655" y="1048545"/>
                </a:lnTo>
                <a:cubicBezTo>
                  <a:pt x="397140" y="584130"/>
                  <a:pt x="1015126" y="112602"/>
                  <a:pt x="1514328" y="25307"/>
                </a:cubicBezTo>
                <a:cubicBezTo>
                  <a:pt x="1586956" y="13278"/>
                  <a:pt x="1659764" y="5586"/>
                  <a:pt x="1732407" y="2127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9862628" y="6334008"/>
            <a:ext cx="2198698" cy="523992"/>
          </a:xfrm>
          <a:custGeom>
            <a:avLst/>
            <a:gdLst/>
            <a:ahLst/>
            <a:cxnLst/>
            <a:rect l="l" t="t" r="r" b="b"/>
            <a:pathLst>
              <a:path w="2198698" h="523992" extrusionOk="0">
                <a:moveTo>
                  <a:pt x="835650" y="1784"/>
                </a:moveTo>
                <a:cubicBezTo>
                  <a:pt x="881683" y="-809"/>
                  <a:pt x="926812" y="-519"/>
                  <a:pt x="970388" y="2279"/>
                </a:cubicBezTo>
                <a:cubicBezTo>
                  <a:pt x="1275416" y="21863"/>
                  <a:pt x="1775323" y="225284"/>
                  <a:pt x="2156012" y="491586"/>
                </a:cubicBezTo>
                <a:lnTo>
                  <a:pt x="2198698" y="523992"/>
                </a:lnTo>
                <a:lnTo>
                  <a:pt x="0" y="523992"/>
                </a:lnTo>
                <a:lnTo>
                  <a:pt x="1367" y="521197"/>
                </a:lnTo>
                <a:cubicBezTo>
                  <a:pt x="198995" y="157323"/>
                  <a:pt x="536432" y="18639"/>
                  <a:pt x="835650" y="1784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51583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bril Fatface"/>
              <a:buNone/>
              <a:defRPr sz="7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51583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3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 rot="921333" flipH="1">
            <a:off x="7010576" y="3653092"/>
            <a:ext cx="3145247" cy="3473702"/>
          </a:xfrm>
          <a:custGeom>
            <a:avLst/>
            <a:gdLst/>
            <a:ahLst/>
            <a:cxnLst/>
            <a:rect l="l" t="t" r="r" b="b"/>
            <a:pathLst>
              <a:path w="3142969" h="3471186" extrusionOk="0">
                <a:moveTo>
                  <a:pt x="2812752" y="308884"/>
                </a:moveTo>
                <a:lnTo>
                  <a:pt x="1446148" y="0"/>
                </a:lnTo>
                <a:lnTo>
                  <a:pt x="401680" y="152213"/>
                </a:lnTo>
                <a:lnTo>
                  <a:pt x="0" y="2828347"/>
                </a:lnTo>
                <a:lnTo>
                  <a:pt x="2329751" y="3471186"/>
                </a:lnTo>
                <a:lnTo>
                  <a:pt x="2506617" y="3469026"/>
                </a:lnTo>
                <a:cubicBezTo>
                  <a:pt x="2265909" y="3155526"/>
                  <a:pt x="2188394" y="2779646"/>
                  <a:pt x="2290521" y="2421375"/>
                </a:cubicBezTo>
                <a:cubicBezTo>
                  <a:pt x="2290521" y="2421375"/>
                  <a:pt x="2443790" y="1981301"/>
                  <a:pt x="2812752" y="1623063"/>
                </a:cubicBezTo>
                <a:cubicBezTo>
                  <a:pt x="3376606" y="1075355"/>
                  <a:pt x="3109687" y="626679"/>
                  <a:pt x="2812752" y="308884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-543719" flipH="1">
            <a:off x="4495207" y="4075669"/>
            <a:ext cx="5103140" cy="2819644"/>
          </a:xfrm>
          <a:custGeom>
            <a:avLst/>
            <a:gdLst/>
            <a:ahLst/>
            <a:cxnLst/>
            <a:rect l="l" t="t" r="r" b="b"/>
            <a:pathLst>
              <a:path w="5103236" h="2819697" extrusionOk="0">
                <a:moveTo>
                  <a:pt x="0" y="201838"/>
                </a:moveTo>
                <a:cubicBezTo>
                  <a:pt x="625400" y="382662"/>
                  <a:pt x="980480" y="860827"/>
                  <a:pt x="1219945" y="1322758"/>
                </a:cubicBezTo>
                <a:cubicBezTo>
                  <a:pt x="1459405" y="1784689"/>
                  <a:pt x="1647436" y="2284184"/>
                  <a:pt x="2115251" y="2636284"/>
                </a:cubicBezTo>
                <a:cubicBezTo>
                  <a:pt x="2163493" y="2672616"/>
                  <a:pt x="2214166" y="2706879"/>
                  <a:pt x="2266979" y="2739158"/>
                </a:cubicBezTo>
                <a:lnTo>
                  <a:pt x="2412677" y="2819697"/>
                </a:lnTo>
                <a:lnTo>
                  <a:pt x="5103236" y="2387568"/>
                </a:lnTo>
                <a:lnTo>
                  <a:pt x="1519889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-10593467">
            <a:off x="9122225" y="-86674"/>
            <a:ext cx="3131298" cy="2446963"/>
          </a:xfrm>
          <a:custGeom>
            <a:avLst/>
            <a:gdLst/>
            <a:ahLst/>
            <a:cxnLst/>
            <a:rect l="l" t="t" r="r" b="b"/>
            <a:pathLst>
              <a:path w="3133482" h="2448670" extrusionOk="0">
                <a:moveTo>
                  <a:pt x="271878" y="2440281"/>
                </a:moveTo>
                <a:lnTo>
                  <a:pt x="130224" y="2448670"/>
                </a:lnTo>
                <a:lnTo>
                  <a:pt x="0" y="249689"/>
                </a:lnTo>
                <a:lnTo>
                  <a:pt x="17393" y="245477"/>
                </a:lnTo>
                <a:cubicBezTo>
                  <a:pt x="216452" y="203763"/>
                  <a:pt x="488316" y="185989"/>
                  <a:pt x="848695" y="235897"/>
                </a:cubicBezTo>
                <a:cubicBezTo>
                  <a:pt x="1809709" y="368982"/>
                  <a:pt x="2365628" y="403488"/>
                  <a:pt x="3091797" y="0"/>
                </a:cubicBezTo>
                <a:lnTo>
                  <a:pt x="3133482" y="527773"/>
                </a:lnTo>
                <a:cubicBezTo>
                  <a:pt x="3032608" y="809439"/>
                  <a:pt x="2791719" y="1002029"/>
                  <a:pt x="2539693" y="1119622"/>
                </a:cubicBezTo>
                <a:cubicBezTo>
                  <a:pt x="2286554" y="1235320"/>
                  <a:pt x="2025555" y="1328691"/>
                  <a:pt x="1759112" y="1398827"/>
                </a:cubicBezTo>
                <a:cubicBezTo>
                  <a:pt x="1192231" y="1553103"/>
                  <a:pt x="710730" y="1868913"/>
                  <a:pt x="351482" y="2330276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flipH="1">
            <a:off x="900372" y="5301969"/>
            <a:ext cx="7867753" cy="1556031"/>
          </a:xfrm>
          <a:custGeom>
            <a:avLst/>
            <a:gdLst/>
            <a:ahLst/>
            <a:cxnLst/>
            <a:rect l="l" t="t" r="r" b="b"/>
            <a:pathLst>
              <a:path w="7867753" h="1556031" extrusionOk="0">
                <a:moveTo>
                  <a:pt x="0" y="0"/>
                </a:moveTo>
                <a:cubicBezTo>
                  <a:pt x="807758" y="60844"/>
                  <a:pt x="1548813" y="245373"/>
                  <a:pt x="2105765" y="524362"/>
                </a:cubicBezTo>
                <a:cubicBezTo>
                  <a:pt x="2742009" y="849102"/>
                  <a:pt x="3101653" y="1296406"/>
                  <a:pt x="3892166" y="1534682"/>
                </a:cubicBezTo>
                <a:lnTo>
                  <a:pt x="3970398" y="1556031"/>
                </a:lnTo>
                <a:lnTo>
                  <a:pt x="7867753" y="1556031"/>
                </a:lnTo>
                <a:lnTo>
                  <a:pt x="7472787" y="934744"/>
                </a:lnTo>
                <a:lnTo>
                  <a:pt x="2512819" y="63675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flipH="1">
            <a:off x="837963" y="4484100"/>
            <a:ext cx="8596813" cy="1897522"/>
          </a:xfrm>
          <a:custGeom>
            <a:avLst/>
            <a:gdLst/>
            <a:ahLst/>
            <a:cxnLst/>
            <a:rect l="l" t="t" r="r" b="b"/>
            <a:pathLst>
              <a:path w="1196911" h="478870" extrusionOk="0">
                <a:moveTo>
                  <a:pt x="1196884" y="478857"/>
                </a:moveTo>
                <a:cubicBezTo>
                  <a:pt x="1154355" y="436338"/>
                  <a:pt x="1097081" y="411839"/>
                  <a:pt x="1036959" y="410468"/>
                </a:cubicBezTo>
                <a:cubicBezTo>
                  <a:pt x="987048" y="409134"/>
                  <a:pt x="937518" y="423231"/>
                  <a:pt x="887607" y="423803"/>
                </a:cubicBezTo>
                <a:cubicBezTo>
                  <a:pt x="790642" y="425041"/>
                  <a:pt x="701965" y="375606"/>
                  <a:pt x="629289" y="316361"/>
                </a:cubicBezTo>
                <a:cubicBezTo>
                  <a:pt x="556613" y="257115"/>
                  <a:pt x="494224" y="186726"/>
                  <a:pt x="416691" y="132814"/>
                </a:cubicBezTo>
                <a:cubicBezTo>
                  <a:pt x="299057" y="50613"/>
                  <a:pt x="144466" y="10513"/>
                  <a:pt x="-28" y="42993"/>
                </a:cubicBezTo>
                <a:cubicBezTo>
                  <a:pt x="-28" y="42993"/>
                  <a:pt x="163707" y="-78260"/>
                  <a:pt x="497463" y="86427"/>
                </a:cubicBezTo>
                <a:cubicBezTo>
                  <a:pt x="831219" y="251114"/>
                  <a:pt x="887988" y="146911"/>
                  <a:pt x="1103538" y="19577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9029169">
            <a:off x="7306763" y="-395457"/>
            <a:ext cx="2338479" cy="2418987"/>
          </a:xfrm>
          <a:custGeom>
            <a:avLst/>
            <a:gdLst/>
            <a:ahLst/>
            <a:cxnLst/>
            <a:rect l="l" t="t" r="r" b="b"/>
            <a:pathLst>
              <a:path w="2339115" h="2419645" extrusionOk="0">
                <a:moveTo>
                  <a:pt x="1661284" y="2419645"/>
                </a:moveTo>
                <a:lnTo>
                  <a:pt x="0" y="1481961"/>
                </a:lnTo>
                <a:lnTo>
                  <a:pt x="158830" y="152140"/>
                </a:lnTo>
                <a:lnTo>
                  <a:pt x="989547" y="0"/>
                </a:lnTo>
                <a:lnTo>
                  <a:pt x="2076477" y="308735"/>
                </a:lnTo>
                <a:cubicBezTo>
                  <a:pt x="2312644" y="626379"/>
                  <a:pt x="2524939" y="1074841"/>
                  <a:pt x="2076477" y="1622286"/>
                </a:cubicBezTo>
                <a:cubicBezTo>
                  <a:pt x="1801364" y="1957973"/>
                  <a:pt x="1677028" y="2365552"/>
                  <a:pt x="1662561" y="2415189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9029169">
            <a:off x="7872129" y="-455481"/>
            <a:ext cx="2742304" cy="2038068"/>
          </a:xfrm>
          <a:custGeom>
            <a:avLst/>
            <a:gdLst/>
            <a:ahLst/>
            <a:cxnLst/>
            <a:rect l="l" t="t" r="r" b="b"/>
            <a:pathLst>
              <a:path w="2743050" h="2038622" extrusionOk="0">
                <a:moveTo>
                  <a:pt x="2035376" y="2038622"/>
                </a:moveTo>
                <a:lnTo>
                  <a:pt x="0" y="889788"/>
                </a:lnTo>
                <a:lnTo>
                  <a:pt x="6782" y="196700"/>
                </a:lnTo>
                <a:lnTo>
                  <a:pt x="2352200" y="0"/>
                </a:lnTo>
                <a:lnTo>
                  <a:pt x="2743050" y="328788"/>
                </a:lnTo>
                <a:cubicBezTo>
                  <a:pt x="2698214" y="1341957"/>
                  <a:pt x="2321965" y="1703029"/>
                  <a:pt x="2111969" y="194356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9029169">
            <a:off x="8099620" y="-252132"/>
            <a:ext cx="3354077" cy="1949162"/>
          </a:xfrm>
          <a:custGeom>
            <a:avLst/>
            <a:gdLst/>
            <a:ahLst/>
            <a:cxnLst/>
            <a:rect l="l" t="t" r="r" b="b"/>
            <a:pathLst>
              <a:path w="3354989" h="1949692" extrusionOk="0">
                <a:moveTo>
                  <a:pt x="1939829" y="1949692"/>
                </a:moveTo>
                <a:lnTo>
                  <a:pt x="0" y="854789"/>
                </a:lnTo>
                <a:lnTo>
                  <a:pt x="3163064" y="4140"/>
                </a:lnTo>
                <a:lnTo>
                  <a:pt x="3326344" y="0"/>
                </a:lnTo>
                <a:lnTo>
                  <a:pt x="3354989" y="691947"/>
                </a:lnTo>
                <a:cubicBezTo>
                  <a:pt x="3035555" y="1196024"/>
                  <a:pt x="2420527" y="1435707"/>
                  <a:pt x="2011203" y="1863026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9029169">
            <a:off x="8592858" y="-48840"/>
            <a:ext cx="3577152" cy="1441036"/>
          </a:xfrm>
          <a:custGeom>
            <a:avLst/>
            <a:gdLst/>
            <a:ahLst/>
            <a:cxnLst/>
            <a:rect l="l" t="t" r="r" b="b"/>
            <a:pathLst>
              <a:path w="3578125" h="1441428" extrusionOk="0">
                <a:moveTo>
                  <a:pt x="1704216" y="1441428"/>
                </a:moveTo>
                <a:lnTo>
                  <a:pt x="1731" y="480489"/>
                </a:lnTo>
                <a:lnTo>
                  <a:pt x="0" y="407722"/>
                </a:lnTo>
                <a:cubicBezTo>
                  <a:pt x="0" y="407722"/>
                  <a:pt x="331649" y="92939"/>
                  <a:pt x="1292860" y="213251"/>
                </a:cubicBezTo>
                <a:cubicBezTo>
                  <a:pt x="2254075" y="333559"/>
                  <a:pt x="2810111" y="364753"/>
                  <a:pt x="3536432" y="0"/>
                </a:cubicBezTo>
                <a:lnTo>
                  <a:pt x="3578125" y="477106"/>
                </a:lnTo>
                <a:cubicBezTo>
                  <a:pt x="3477230" y="731731"/>
                  <a:pt x="3236291" y="905832"/>
                  <a:pt x="2984212" y="1012137"/>
                </a:cubicBezTo>
                <a:cubicBezTo>
                  <a:pt x="2731020" y="1116727"/>
                  <a:pt x="2469965" y="1201134"/>
                  <a:pt x="2203468" y="1264537"/>
                </a:cubicBezTo>
                <a:cubicBezTo>
                  <a:pt x="2077467" y="1295529"/>
                  <a:pt x="1955685" y="1333733"/>
                  <a:pt x="1838524" y="1378989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-10124778">
            <a:off x="5156930" y="-88845"/>
            <a:ext cx="3699597" cy="2403181"/>
          </a:xfrm>
          <a:custGeom>
            <a:avLst/>
            <a:gdLst/>
            <a:ahLst/>
            <a:cxnLst/>
            <a:rect l="l" t="t" r="r" b="b"/>
            <a:pathLst>
              <a:path w="3702514" h="2405076" extrusionOk="0">
                <a:moveTo>
                  <a:pt x="3702514" y="1969061"/>
                </a:moveTo>
                <a:lnTo>
                  <a:pt x="1505842" y="2405076"/>
                </a:lnTo>
                <a:lnTo>
                  <a:pt x="1451469" y="2317412"/>
                </a:lnTo>
                <a:cubicBezTo>
                  <a:pt x="1287944" y="2028340"/>
                  <a:pt x="1176628" y="1706978"/>
                  <a:pt x="1048053" y="1401159"/>
                </a:cubicBezTo>
                <a:cubicBezTo>
                  <a:pt x="842329" y="911849"/>
                  <a:pt x="537280" y="405343"/>
                  <a:pt x="0" y="213801"/>
                </a:cubicBezTo>
                <a:lnTo>
                  <a:pt x="1305735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9824388">
            <a:off x="2928978" y="97323"/>
            <a:ext cx="5750087" cy="1635252"/>
          </a:xfrm>
          <a:custGeom>
            <a:avLst/>
            <a:gdLst/>
            <a:ahLst/>
            <a:cxnLst/>
            <a:rect l="l" t="t" r="r" b="b"/>
            <a:pathLst>
              <a:path w="5750087" h="1635252" extrusionOk="0">
                <a:moveTo>
                  <a:pt x="5750087" y="933333"/>
                </a:moveTo>
                <a:lnTo>
                  <a:pt x="3341563" y="1635252"/>
                </a:lnTo>
                <a:lnTo>
                  <a:pt x="3288508" y="1624250"/>
                </a:lnTo>
                <a:cubicBezTo>
                  <a:pt x="3232373" y="1610840"/>
                  <a:pt x="3177305" y="1595768"/>
                  <a:pt x="3123503" y="1578743"/>
                </a:cubicBezTo>
                <a:cubicBezTo>
                  <a:pt x="2424415" y="1355982"/>
                  <a:pt x="2144153" y="870361"/>
                  <a:pt x="1621549" y="524126"/>
                </a:cubicBezTo>
                <a:cubicBezTo>
                  <a:pt x="1192667" y="245263"/>
                  <a:pt x="622016" y="60816"/>
                  <a:pt x="0" y="0"/>
                </a:cubicBezTo>
                <a:lnTo>
                  <a:pt x="1935002" y="63646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flipH="1">
            <a:off x="8733484" y="3601398"/>
            <a:ext cx="2766994" cy="3256603"/>
          </a:xfrm>
          <a:custGeom>
            <a:avLst/>
            <a:gdLst/>
            <a:ahLst/>
            <a:cxnLst/>
            <a:rect l="l" t="t" r="r" b="b"/>
            <a:pathLst>
              <a:path w="2766994" h="3256603" extrusionOk="0">
                <a:moveTo>
                  <a:pt x="2376031" y="0"/>
                </a:moveTo>
                <a:lnTo>
                  <a:pt x="29941" y="196757"/>
                </a:lnTo>
                <a:lnTo>
                  <a:pt x="0" y="3256603"/>
                </a:lnTo>
                <a:lnTo>
                  <a:pt x="1745250" y="3256603"/>
                </a:lnTo>
                <a:lnTo>
                  <a:pt x="1739411" y="3202381"/>
                </a:lnTo>
                <a:cubicBezTo>
                  <a:pt x="1715041" y="2789249"/>
                  <a:pt x="1828908" y="2367067"/>
                  <a:pt x="2057341" y="2041409"/>
                </a:cubicBezTo>
                <a:cubicBezTo>
                  <a:pt x="2231492" y="1793399"/>
                  <a:pt x="2715736" y="1487122"/>
                  <a:pt x="2766994" y="328882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flipH="1">
            <a:off x="9096110" y="3436164"/>
            <a:ext cx="3095890" cy="3421836"/>
          </a:xfrm>
          <a:custGeom>
            <a:avLst/>
            <a:gdLst/>
            <a:ahLst/>
            <a:cxnLst/>
            <a:rect l="l" t="t" r="r" b="b"/>
            <a:pathLst>
              <a:path w="3095890" h="3421836" extrusionOk="0">
                <a:moveTo>
                  <a:pt x="3067238" y="0"/>
                </a:moveTo>
                <a:lnTo>
                  <a:pt x="2903910" y="4142"/>
                </a:lnTo>
                <a:lnTo>
                  <a:pt x="0" y="785096"/>
                </a:lnTo>
                <a:lnTo>
                  <a:pt x="0" y="3421836"/>
                </a:lnTo>
                <a:lnTo>
                  <a:pt x="1453801" y="3421836"/>
                </a:lnTo>
                <a:lnTo>
                  <a:pt x="1417067" y="3332624"/>
                </a:lnTo>
                <a:cubicBezTo>
                  <a:pt x="1274502" y="2907995"/>
                  <a:pt x="1335462" y="2436695"/>
                  <a:pt x="1590305" y="2059559"/>
                </a:cubicBezTo>
                <a:cubicBezTo>
                  <a:pt x="1979355" y="1499222"/>
                  <a:pt x="2730719" y="1268399"/>
                  <a:pt x="3095890" y="692145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flipH="1">
            <a:off x="9083056" y="3255328"/>
            <a:ext cx="3108944" cy="2584247"/>
          </a:xfrm>
          <a:custGeom>
            <a:avLst/>
            <a:gdLst/>
            <a:ahLst/>
            <a:cxnLst/>
            <a:rect l="l" t="t" r="r" b="b"/>
            <a:pathLst>
              <a:path w="3108944" h="2584247" extrusionOk="0">
                <a:moveTo>
                  <a:pt x="3067240" y="0"/>
                </a:moveTo>
                <a:cubicBezTo>
                  <a:pt x="2340711" y="364858"/>
                  <a:pt x="1784516" y="333656"/>
                  <a:pt x="823025" y="213312"/>
                </a:cubicBezTo>
                <a:cubicBezTo>
                  <a:pt x="522561" y="175704"/>
                  <a:pt x="283594" y="180598"/>
                  <a:pt x="97033" y="205102"/>
                </a:cubicBezTo>
                <a:lnTo>
                  <a:pt x="0" y="220588"/>
                </a:lnTo>
                <a:lnTo>
                  <a:pt x="0" y="2584247"/>
                </a:lnTo>
                <a:lnTo>
                  <a:pt x="8275" y="2567697"/>
                </a:lnTo>
                <a:cubicBezTo>
                  <a:pt x="373325" y="1896591"/>
                  <a:pt x="977677" y="1450907"/>
                  <a:pt x="1733894" y="1264900"/>
                </a:cubicBezTo>
                <a:cubicBezTo>
                  <a:pt x="2000468" y="1201479"/>
                  <a:pt x="2261597" y="1117047"/>
                  <a:pt x="2514862" y="1012427"/>
                </a:cubicBezTo>
                <a:cubicBezTo>
                  <a:pt x="2767013" y="906092"/>
                  <a:pt x="3008021" y="731941"/>
                  <a:pt x="3108944" y="47724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 flipH="1">
            <a:off x="1394908" y="5740914"/>
            <a:ext cx="1474605" cy="1117058"/>
          </a:xfrm>
          <a:custGeom>
            <a:avLst/>
            <a:gdLst/>
            <a:ahLst/>
            <a:cxnLst/>
            <a:rect l="l" t="t" r="r" b="b"/>
            <a:pathLst>
              <a:path w="1474605" h="1117058" extrusionOk="0">
                <a:moveTo>
                  <a:pt x="1034881" y="1"/>
                </a:moveTo>
                <a:cubicBezTo>
                  <a:pt x="818389" y="316"/>
                  <a:pt x="600208" y="73091"/>
                  <a:pt x="428131" y="205793"/>
                </a:cubicBezTo>
                <a:cubicBezTo>
                  <a:pt x="152806" y="418114"/>
                  <a:pt x="-1423" y="769325"/>
                  <a:pt x="9" y="1117058"/>
                </a:cubicBezTo>
                <a:lnTo>
                  <a:pt x="1273124" y="1046897"/>
                </a:lnTo>
                <a:lnTo>
                  <a:pt x="1474605" y="1046897"/>
                </a:lnTo>
                <a:lnTo>
                  <a:pt x="1412422" y="80403"/>
                </a:lnTo>
                <a:cubicBezTo>
                  <a:pt x="1294064" y="25711"/>
                  <a:pt x="1164776" y="-187"/>
                  <a:pt x="103488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 flipH="1">
            <a:off x="1425639" y="6150986"/>
            <a:ext cx="1092630" cy="707014"/>
          </a:xfrm>
          <a:custGeom>
            <a:avLst/>
            <a:gdLst/>
            <a:ahLst/>
            <a:cxnLst/>
            <a:rect l="l" t="t" r="r" b="b"/>
            <a:pathLst>
              <a:path w="1092630" h="707014" extrusionOk="0">
                <a:moveTo>
                  <a:pt x="717050" y="213"/>
                </a:moveTo>
                <a:cubicBezTo>
                  <a:pt x="566702" y="4252"/>
                  <a:pt x="414537" y="65441"/>
                  <a:pt x="299605" y="164903"/>
                </a:cubicBezTo>
                <a:cubicBezTo>
                  <a:pt x="161687" y="284257"/>
                  <a:pt x="71750" y="448486"/>
                  <a:pt x="18919" y="624363"/>
                </a:cubicBezTo>
                <a:lnTo>
                  <a:pt x="0" y="707014"/>
                </a:lnTo>
                <a:lnTo>
                  <a:pt x="1092630" y="707014"/>
                </a:lnTo>
                <a:lnTo>
                  <a:pt x="977277" y="58742"/>
                </a:lnTo>
                <a:cubicBezTo>
                  <a:pt x="896813" y="15940"/>
                  <a:pt x="807259" y="-2211"/>
                  <a:pt x="717050" y="21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 flipH="1">
            <a:off x="1500293" y="6418751"/>
            <a:ext cx="588507" cy="439249"/>
          </a:xfrm>
          <a:custGeom>
            <a:avLst/>
            <a:gdLst/>
            <a:ahLst/>
            <a:cxnLst/>
            <a:rect l="l" t="t" r="r" b="b"/>
            <a:pathLst>
              <a:path w="588507" h="439249" extrusionOk="0">
                <a:moveTo>
                  <a:pt x="448516" y="792"/>
                </a:moveTo>
                <a:cubicBezTo>
                  <a:pt x="417347" y="3784"/>
                  <a:pt x="385233" y="14880"/>
                  <a:pt x="357005" y="27869"/>
                </a:cubicBezTo>
                <a:cubicBezTo>
                  <a:pt x="212937" y="98102"/>
                  <a:pt x="98345" y="214220"/>
                  <a:pt x="29602" y="355702"/>
                </a:cubicBezTo>
                <a:lnTo>
                  <a:pt x="0" y="439249"/>
                </a:lnTo>
                <a:lnTo>
                  <a:pt x="588507" y="439249"/>
                </a:lnTo>
                <a:lnTo>
                  <a:pt x="534350" y="22346"/>
                </a:lnTo>
                <a:cubicBezTo>
                  <a:pt x="509906" y="2914"/>
                  <a:pt x="479684" y="-2200"/>
                  <a:pt x="448516" y="792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 flipH="1">
            <a:off x="1" y="3274307"/>
            <a:ext cx="696755" cy="1727265"/>
          </a:xfrm>
          <a:custGeom>
            <a:avLst/>
            <a:gdLst/>
            <a:ahLst/>
            <a:cxnLst/>
            <a:rect l="l" t="t" r="r" b="b"/>
            <a:pathLst>
              <a:path w="696755" h="1727265" extrusionOk="0">
                <a:moveTo>
                  <a:pt x="696755" y="0"/>
                </a:moveTo>
                <a:lnTo>
                  <a:pt x="543988" y="76253"/>
                </a:lnTo>
                <a:cubicBezTo>
                  <a:pt x="493160" y="107271"/>
                  <a:pt x="444796" y="142729"/>
                  <a:pt x="399498" y="182386"/>
                </a:cubicBezTo>
                <a:cubicBezTo>
                  <a:pt x="219823" y="341791"/>
                  <a:pt x="92470" y="551760"/>
                  <a:pt x="34174" y="784783"/>
                </a:cubicBezTo>
                <a:cubicBezTo>
                  <a:pt x="-4485" y="924736"/>
                  <a:pt x="-10438" y="1071704"/>
                  <a:pt x="16788" y="1214337"/>
                </a:cubicBezTo>
                <a:cubicBezTo>
                  <a:pt x="44667" y="1357522"/>
                  <a:pt x="121292" y="1486614"/>
                  <a:pt x="233610" y="1579663"/>
                </a:cubicBezTo>
                <a:lnTo>
                  <a:pt x="696755" y="1727265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flipH="1">
            <a:off x="1" y="3881729"/>
            <a:ext cx="386673" cy="1098218"/>
          </a:xfrm>
          <a:custGeom>
            <a:avLst/>
            <a:gdLst/>
            <a:ahLst/>
            <a:cxnLst/>
            <a:rect l="l" t="t" r="r" b="b"/>
            <a:pathLst>
              <a:path w="386673" h="1098218" extrusionOk="0">
                <a:moveTo>
                  <a:pt x="386673" y="0"/>
                </a:moveTo>
                <a:lnTo>
                  <a:pt x="348661" y="22021"/>
                </a:lnTo>
                <a:cubicBezTo>
                  <a:pt x="131078" y="177993"/>
                  <a:pt x="-7664" y="435748"/>
                  <a:pt x="327" y="723498"/>
                </a:cubicBezTo>
                <a:cubicBezTo>
                  <a:pt x="2720" y="809265"/>
                  <a:pt x="18327" y="894153"/>
                  <a:pt x="46595" y="975155"/>
                </a:cubicBezTo>
                <a:lnTo>
                  <a:pt x="386673" y="1098218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 flipH="1">
            <a:off x="1" y="4533416"/>
            <a:ext cx="149561" cy="472094"/>
          </a:xfrm>
          <a:custGeom>
            <a:avLst/>
            <a:gdLst/>
            <a:ahLst/>
            <a:cxnLst/>
            <a:rect l="l" t="t" r="r" b="b"/>
            <a:pathLst>
              <a:path w="149561" h="472094" extrusionOk="0">
                <a:moveTo>
                  <a:pt x="149561" y="0"/>
                </a:moveTo>
                <a:lnTo>
                  <a:pt x="149058" y="368"/>
                </a:lnTo>
                <a:cubicBezTo>
                  <a:pt x="31647" y="105505"/>
                  <a:pt x="-37492" y="278966"/>
                  <a:pt x="21421" y="425013"/>
                </a:cubicBezTo>
                <a:lnTo>
                  <a:pt x="149561" y="472094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flipH="1">
            <a:off x="1" y="4845932"/>
            <a:ext cx="1576842" cy="2012069"/>
          </a:xfrm>
          <a:custGeom>
            <a:avLst/>
            <a:gdLst/>
            <a:ahLst/>
            <a:cxnLst/>
            <a:rect l="l" t="t" r="r" b="b"/>
            <a:pathLst>
              <a:path w="1576842" h="2012069" extrusionOk="0">
                <a:moveTo>
                  <a:pt x="1201735" y="1028"/>
                </a:moveTo>
                <a:cubicBezTo>
                  <a:pt x="939572" y="-10686"/>
                  <a:pt x="672941" y="77613"/>
                  <a:pt x="463983" y="268703"/>
                </a:cubicBezTo>
                <a:cubicBezTo>
                  <a:pt x="432462" y="297525"/>
                  <a:pt x="402762" y="328309"/>
                  <a:pt x="375087" y="360833"/>
                </a:cubicBezTo>
                <a:cubicBezTo>
                  <a:pt x="262380" y="493177"/>
                  <a:pt x="185059" y="652317"/>
                  <a:pt x="127378" y="816161"/>
                </a:cubicBezTo>
                <a:cubicBezTo>
                  <a:pt x="6028" y="1160341"/>
                  <a:pt x="-32161" y="1535529"/>
                  <a:pt x="28156" y="1894997"/>
                </a:cubicBezTo>
                <a:lnTo>
                  <a:pt x="52591" y="2012069"/>
                </a:lnTo>
                <a:lnTo>
                  <a:pt x="1576842" y="2012069"/>
                </a:lnTo>
                <a:lnTo>
                  <a:pt x="1576842" y="90446"/>
                </a:lnTo>
                <a:lnTo>
                  <a:pt x="1491507" y="56251"/>
                </a:lnTo>
                <a:cubicBezTo>
                  <a:pt x="1397729" y="23877"/>
                  <a:pt x="1300046" y="5420"/>
                  <a:pt x="1201735" y="1028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 flipH="1">
            <a:off x="1" y="5537204"/>
            <a:ext cx="1099795" cy="1320797"/>
          </a:xfrm>
          <a:custGeom>
            <a:avLst/>
            <a:gdLst/>
            <a:ahLst/>
            <a:cxnLst/>
            <a:rect l="l" t="t" r="r" b="b"/>
            <a:pathLst>
              <a:path w="1099795" h="1320797" extrusionOk="0">
                <a:moveTo>
                  <a:pt x="817075" y="67"/>
                </a:moveTo>
                <a:cubicBezTo>
                  <a:pt x="635293" y="2806"/>
                  <a:pt x="456916" y="88136"/>
                  <a:pt x="326618" y="217002"/>
                </a:cubicBezTo>
                <a:cubicBezTo>
                  <a:pt x="177706" y="364277"/>
                  <a:pt x="87500" y="562689"/>
                  <a:pt x="42089" y="767035"/>
                </a:cubicBezTo>
                <a:cubicBezTo>
                  <a:pt x="19385" y="869207"/>
                  <a:pt x="7265" y="973118"/>
                  <a:pt x="1563" y="1077643"/>
                </a:cubicBezTo>
                <a:lnTo>
                  <a:pt x="0" y="1320797"/>
                </a:lnTo>
                <a:lnTo>
                  <a:pt x="1099795" y="1320797"/>
                </a:lnTo>
                <a:lnTo>
                  <a:pt x="1099795" y="66999"/>
                </a:lnTo>
                <a:lnTo>
                  <a:pt x="1013935" y="30429"/>
                </a:lnTo>
                <a:cubicBezTo>
                  <a:pt x="975371" y="17872"/>
                  <a:pt x="935663" y="8871"/>
                  <a:pt x="895059" y="4064"/>
                </a:cubicBezTo>
                <a:cubicBezTo>
                  <a:pt x="869082" y="970"/>
                  <a:pt x="843043" y="-324"/>
                  <a:pt x="817075" y="67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flipH="1">
            <a:off x="1" y="6280933"/>
            <a:ext cx="824255" cy="577067"/>
          </a:xfrm>
          <a:custGeom>
            <a:avLst/>
            <a:gdLst/>
            <a:ahLst/>
            <a:cxnLst/>
            <a:rect l="l" t="t" r="r" b="b"/>
            <a:pathLst>
              <a:path w="824255" h="577067" extrusionOk="0">
                <a:moveTo>
                  <a:pt x="560432" y="2075"/>
                </a:moveTo>
                <a:cubicBezTo>
                  <a:pt x="487664" y="-5212"/>
                  <a:pt x="412031" y="6806"/>
                  <a:pt x="345042" y="36261"/>
                </a:cubicBezTo>
                <a:cubicBezTo>
                  <a:pt x="211062" y="95169"/>
                  <a:pt x="110628" y="216264"/>
                  <a:pt x="50695" y="348812"/>
                </a:cubicBezTo>
                <a:cubicBezTo>
                  <a:pt x="30557" y="390704"/>
                  <a:pt x="15876" y="434799"/>
                  <a:pt x="6870" y="480023"/>
                </a:cubicBezTo>
                <a:lnTo>
                  <a:pt x="0" y="577067"/>
                </a:lnTo>
                <a:lnTo>
                  <a:pt x="824255" y="577067"/>
                </a:lnTo>
                <a:lnTo>
                  <a:pt x="824255" y="158867"/>
                </a:lnTo>
                <a:lnTo>
                  <a:pt x="822102" y="154998"/>
                </a:lnTo>
                <a:cubicBezTo>
                  <a:pt x="804012" y="128831"/>
                  <a:pt x="783135" y="104783"/>
                  <a:pt x="758640" y="83714"/>
                </a:cubicBezTo>
                <a:cubicBezTo>
                  <a:pt x="703105" y="35953"/>
                  <a:pt x="633201" y="9362"/>
                  <a:pt x="560432" y="2075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rot="3609977" flipH="1">
            <a:off x="2362165" y="331823"/>
            <a:ext cx="4827807" cy="2381663"/>
          </a:xfrm>
          <a:custGeom>
            <a:avLst/>
            <a:gdLst/>
            <a:ahLst/>
            <a:cxnLst/>
            <a:rect l="l" t="t" r="r" b="b"/>
            <a:pathLst>
              <a:path w="4827656" h="2381589" extrusionOk="0">
                <a:moveTo>
                  <a:pt x="4827656" y="2349600"/>
                </a:moveTo>
                <a:lnTo>
                  <a:pt x="4070047" y="1024908"/>
                </a:lnTo>
                <a:lnTo>
                  <a:pt x="3962500" y="1014398"/>
                </a:lnTo>
                <a:cubicBezTo>
                  <a:pt x="3605277" y="967287"/>
                  <a:pt x="3166824" y="832739"/>
                  <a:pt x="2530262" y="485718"/>
                </a:cubicBezTo>
                <a:cubicBezTo>
                  <a:pt x="832764" y="-439673"/>
                  <a:pt x="0" y="241658"/>
                  <a:pt x="0" y="241658"/>
                </a:cubicBezTo>
                <a:cubicBezTo>
                  <a:pt x="734903" y="59150"/>
                  <a:pt x="1521160" y="284476"/>
                  <a:pt x="2119452" y="746370"/>
                </a:cubicBezTo>
                <a:cubicBezTo>
                  <a:pt x="2513788" y="1049306"/>
                  <a:pt x="2831101" y="1444827"/>
                  <a:pt x="3200735" y="1777736"/>
                </a:cubicBezTo>
                <a:cubicBezTo>
                  <a:pt x="3570368" y="2110638"/>
                  <a:pt x="4021383" y="2388418"/>
                  <a:pt x="4514552" y="2381462"/>
                </a:cubicBezTo>
                <a:cubicBezTo>
                  <a:pt x="4578014" y="2380658"/>
                  <a:pt x="4641355" y="2375105"/>
                  <a:pt x="4704636" y="2367344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73738" y="858000"/>
            <a:ext cx="4532100" cy="514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488476" y="858000"/>
            <a:ext cx="6287700" cy="514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6048925" y="2965625"/>
            <a:ext cx="5425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6048925" y="1583975"/>
            <a:ext cx="5425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6" name="Google Shape;166;p5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8231040" y="4225246"/>
            <a:ext cx="3960961" cy="2632755"/>
          </a:xfrm>
          <a:custGeom>
            <a:avLst/>
            <a:gdLst/>
            <a:ahLst/>
            <a:cxnLst/>
            <a:rect l="l" t="t" r="r" b="b"/>
            <a:pathLst>
              <a:path w="3960961" h="2632755" extrusionOk="0">
                <a:moveTo>
                  <a:pt x="2764967" y="68"/>
                </a:moveTo>
                <a:cubicBezTo>
                  <a:pt x="2845464" y="-508"/>
                  <a:pt x="2926150" y="2561"/>
                  <a:pt x="3006859" y="9321"/>
                </a:cubicBezTo>
                <a:cubicBezTo>
                  <a:pt x="3330221" y="38797"/>
                  <a:pt x="3644443" y="134852"/>
                  <a:pt x="3936704" y="290658"/>
                </a:cubicBezTo>
                <a:lnTo>
                  <a:pt x="3960961" y="305102"/>
                </a:lnTo>
                <a:lnTo>
                  <a:pt x="3960961" y="1505326"/>
                </a:lnTo>
                <a:lnTo>
                  <a:pt x="2443241" y="2632755"/>
                </a:lnTo>
                <a:lnTo>
                  <a:pt x="492" y="2632755"/>
                </a:lnTo>
                <a:lnTo>
                  <a:pt x="34" y="2623113"/>
                </a:lnTo>
                <a:cubicBezTo>
                  <a:pt x="-2271" y="2214957"/>
                  <a:pt x="112576" y="1806480"/>
                  <a:pt x="300763" y="1466791"/>
                </a:cubicBezTo>
                <a:cubicBezTo>
                  <a:pt x="523661" y="1080241"/>
                  <a:pt x="817160" y="760353"/>
                  <a:pt x="1158738" y="531750"/>
                </a:cubicBezTo>
                <a:cubicBezTo>
                  <a:pt x="1647215" y="186672"/>
                  <a:pt x="2201483" y="4095"/>
                  <a:pt x="2764967" y="6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 rot="-9029169" flipH="1">
            <a:off x="2330323" y="-409447"/>
            <a:ext cx="2313798" cy="2234943"/>
          </a:xfrm>
          <a:custGeom>
            <a:avLst/>
            <a:gdLst/>
            <a:ahLst/>
            <a:cxnLst/>
            <a:rect l="l" t="t" r="r" b="b"/>
            <a:pathLst>
              <a:path w="2314427" h="2235551" extrusionOk="0">
                <a:moveTo>
                  <a:pt x="0" y="1275251"/>
                </a:moveTo>
                <a:lnTo>
                  <a:pt x="1701353" y="2235551"/>
                </a:lnTo>
                <a:lnTo>
                  <a:pt x="1734064" y="2155526"/>
                </a:lnTo>
                <a:cubicBezTo>
                  <a:pt x="1801222" y="2000801"/>
                  <a:pt x="1905061" y="1801319"/>
                  <a:pt x="2051789" y="1622286"/>
                </a:cubicBezTo>
                <a:cubicBezTo>
                  <a:pt x="2500250" y="1074841"/>
                  <a:pt x="2287955" y="626379"/>
                  <a:pt x="2051789" y="308735"/>
                </a:cubicBezTo>
                <a:lnTo>
                  <a:pt x="964858" y="0"/>
                </a:lnTo>
                <a:lnTo>
                  <a:pt x="134141" y="15214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 rot="-9029169" flipH="1">
            <a:off x="1348421" y="-506824"/>
            <a:ext cx="2740159" cy="1888054"/>
          </a:xfrm>
          <a:custGeom>
            <a:avLst/>
            <a:gdLst/>
            <a:ahLst/>
            <a:cxnLst/>
            <a:rect l="l" t="t" r="r" b="b"/>
            <a:pathLst>
              <a:path w="2740904" h="1888568" extrusionOk="0">
                <a:moveTo>
                  <a:pt x="0" y="670355"/>
                </a:moveTo>
                <a:lnTo>
                  <a:pt x="2158296" y="1888568"/>
                </a:lnTo>
                <a:lnTo>
                  <a:pt x="2208549" y="1831550"/>
                </a:lnTo>
                <a:cubicBezTo>
                  <a:pt x="2420554" y="1586558"/>
                  <a:pt x="2702472" y="1197219"/>
                  <a:pt x="2740904" y="328788"/>
                </a:cubicBezTo>
                <a:lnTo>
                  <a:pt x="2350054" y="0"/>
                </a:lnTo>
                <a:lnTo>
                  <a:pt x="4635" y="19670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 rot="-9029169" flipH="1">
            <a:off x="756162" y="-243874"/>
            <a:ext cx="3089385" cy="1804297"/>
          </a:xfrm>
          <a:custGeom>
            <a:avLst/>
            <a:gdLst/>
            <a:ahLst/>
            <a:cxnLst/>
            <a:rect l="l" t="t" r="r" b="b"/>
            <a:pathLst>
              <a:path w="3090225" h="1804788" extrusionOk="0">
                <a:moveTo>
                  <a:pt x="0" y="783586"/>
                </a:moveTo>
                <a:lnTo>
                  <a:pt x="1809254" y="1804788"/>
                </a:lnTo>
                <a:lnTo>
                  <a:pt x="1932997" y="1690060"/>
                </a:lnTo>
                <a:cubicBezTo>
                  <a:pt x="2325454" y="1361831"/>
                  <a:pt x="2816425" y="1124013"/>
                  <a:pt x="3090225" y="691947"/>
                </a:cubicBezTo>
                <a:lnTo>
                  <a:pt x="3061581" y="0"/>
                </a:lnTo>
                <a:lnTo>
                  <a:pt x="2898300" y="414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 rot="-9029169" flipH="1">
            <a:off x="-58074" y="-119254"/>
            <a:ext cx="3431036" cy="1349191"/>
          </a:xfrm>
          <a:custGeom>
            <a:avLst/>
            <a:gdLst/>
            <a:ahLst/>
            <a:cxnLst/>
            <a:rect l="l" t="t" r="r" b="b"/>
            <a:pathLst>
              <a:path w="3431969" h="1349558" extrusionOk="0">
                <a:moveTo>
                  <a:pt x="0" y="341362"/>
                </a:moveTo>
                <a:lnTo>
                  <a:pt x="1786211" y="1349558"/>
                </a:lnTo>
                <a:lnTo>
                  <a:pt x="2057311" y="1264537"/>
                </a:lnTo>
                <a:cubicBezTo>
                  <a:pt x="2323810" y="1201134"/>
                  <a:pt x="2584864" y="1116727"/>
                  <a:pt x="2838056" y="1012137"/>
                </a:cubicBezTo>
                <a:cubicBezTo>
                  <a:pt x="3090136" y="905833"/>
                  <a:pt x="3331074" y="731731"/>
                  <a:pt x="3431969" y="477106"/>
                </a:cubicBezTo>
                <a:lnTo>
                  <a:pt x="3390276" y="0"/>
                </a:lnTo>
                <a:cubicBezTo>
                  <a:pt x="2663955" y="364753"/>
                  <a:pt x="2107919" y="333560"/>
                  <a:pt x="1146704" y="213251"/>
                </a:cubicBezTo>
                <a:cubicBezTo>
                  <a:pt x="666099" y="153095"/>
                  <a:pt x="342884" y="201712"/>
                  <a:pt x="139820" y="265369"/>
                </a:cubicBezTo>
                <a:lnTo>
                  <a:pt x="16722" y="311735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 rot="10124778" flipH="1">
            <a:off x="3160272" y="-88145"/>
            <a:ext cx="3507697" cy="2227366"/>
          </a:xfrm>
          <a:custGeom>
            <a:avLst/>
            <a:gdLst/>
            <a:ahLst/>
            <a:cxnLst/>
            <a:rect l="l" t="t" r="r" b="b"/>
            <a:pathLst>
              <a:path w="3510463" h="2229122" extrusionOk="0">
                <a:moveTo>
                  <a:pt x="1405359" y="2229122"/>
                </a:moveTo>
                <a:lnTo>
                  <a:pt x="3510463" y="1811282"/>
                </a:lnTo>
                <a:lnTo>
                  <a:pt x="1305734" y="0"/>
                </a:lnTo>
                <a:lnTo>
                  <a:pt x="0" y="213801"/>
                </a:lnTo>
                <a:cubicBezTo>
                  <a:pt x="537280" y="405343"/>
                  <a:pt x="842329" y="911849"/>
                  <a:pt x="1048052" y="1401159"/>
                </a:cubicBezTo>
                <a:cubicBezTo>
                  <a:pt x="1150912" y="1645814"/>
                  <a:pt x="1242726" y="1900417"/>
                  <a:pt x="1359063" y="2140477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 rot="9071728" flipH="1">
            <a:off x="3438374" y="172092"/>
            <a:ext cx="4104190" cy="1655013"/>
          </a:xfrm>
          <a:custGeom>
            <a:avLst/>
            <a:gdLst/>
            <a:ahLst/>
            <a:cxnLst/>
            <a:rect l="l" t="t" r="r" b="b"/>
            <a:pathLst>
              <a:path w="4098431" h="1652691" extrusionOk="0">
                <a:moveTo>
                  <a:pt x="2625967" y="1652691"/>
                </a:moveTo>
                <a:lnTo>
                  <a:pt x="4098431" y="843035"/>
                </a:lnTo>
                <a:lnTo>
                  <a:pt x="1481235" y="63646"/>
                </a:lnTo>
                <a:lnTo>
                  <a:pt x="0" y="0"/>
                </a:lnTo>
                <a:cubicBezTo>
                  <a:pt x="476150" y="60816"/>
                  <a:pt x="912981" y="245263"/>
                  <a:pt x="1241288" y="524128"/>
                </a:cubicBezTo>
                <a:cubicBezTo>
                  <a:pt x="1641339" y="870363"/>
                  <a:pt x="1855877" y="1355986"/>
                  <a:pt x="2391027" y="157874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 rot="9394541" flipH="1">
            <a:off x="1876069" y="530959"/>
            <a:ext cx="8037509" cy="2110543"/>
          </a:xfrm>
          <a:custGeom>
            <a:avLst/>
            <a:gdLst/>
            <a:ahLst/>
            <a:cxnLst/>
            <a:rect l="l" t="t" r="r" b="b"/>
            <a:pathLst>
              <a:path w="8038263" h="2110741" extrusionOk="0">
                <a:moveTo>
                  <a:pt x="5560597" y="2110741"/>
                </a:moveTo>
                <a:lnTo>
                  <a:pt x="8038263" y="1033989"/>
                </a:lnTo>
                <a:lnTo>
                  <a:pt x="7934843" y="1024528"/>
                </a:lnTo>
                <a:cubicBezTo>
                  <a:pt x="6702745" y="940695"/>
                  <a:pt x="6086287" y="1284970"/>
                  <a:pt x="3835045" y="481794"/>
                </a:cubicBezTo>
                <a:cubicBezTo>
                  <a:pt x="1262196" y="-436120"/>
                  <a:pt x="0" y="239706"/>
                  <a:pt x="0" y="239706"/>
                </a:cubicBezTo>
                <a:cubicBezTo>
                  <a:pt x="1113872" y="58673"/>
                  <a:pt x="2305578" y="282178"/>
                  <a:pt x="3212392" y="740341"/>
                </a:cubicBezTo>
                <a:cubicBezTo>
                  <a:pt x="3810076" y="1040830"/>
                  <a:pt x="4291018" y="1433157"/>
                  <a:pt x="4851261" y="1763376"/>
                </a:cubicBezTo>
                <a:cubicBezTo>
                  <a:pt x="5061352" y="1887206"/>
                  <a:pt x="5288789" y="2003346"/>
                  <a:pt x="5530436" y="209978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2324912" y="4225246"/>
            <a:ext cx="3919575" cy="2632754"/>
          </a:xfrm>
          <a:custGeom>
            <a:avLst/>
            <a:gdLst/>
            <a:ahLst/>
            <a:cxnLst/>
            <a:rect l="l" t="t" r="r" b="b"/>
            <a:pathLst>
              <a:path w="3919575" h="2632754" extrusionOk="0">
                <a:moveTo>
                  <a:pt x="1200509" y="1061"/>
                </a:moveTo>
                <a:cubicBezTo>
                  <a:pt x="1724745" y="14587"/>
                  <a:pt x="2243453" y="157478"/>
                  <a:pt x="2687036" y="436165"/>
                </a:cubicBezTo>
                <a:cubicBezTo>
                  <a:pt x="3426336" y="900643"/>
                  <a:pt x="3922109" y="1751597"/>
                  <a:pt x="3919566" y="2621325"/>
                </a:cubicBezTo>
                <a:lnTo>
                  <a:pt x="3919091" y="2632754"/>
                </a:lnTo>
                <a:lnTo>
                  <a:pt x="1048079" y="2632754"/>
                </a:lnTo>
                <a:lnTo>
                  <a:pt x="0" y="201244"/>
                </a:lnTo>
                <a:cubicBezTo>
                  <a:pt x="381685" y="58277"/>
                  <a:pt x="792769" y="-9460"/>
                  <a:pt x="1200509" y="106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2703906" y="5440951"/>
            <a:ext cx="2773386" cy="1417049"/>
          </a:xfrm>
          <a:custGeom>
            <a:avLst/>
            <a:gdLst/>
            <a:ahLst/>
            <a:cxnLst/>
            <a:rect l="l" t="t" r="r" b="b"/>
            <a:pathLst>
              <a:path w="2773386" h="1417049" extrusionOk="0">
                <a:moveTo>
                  <a:pt x="732600" y="299"/>
                </a:moveTo>
                <a:cubicBezTo>
                  <a:pt x="1141748" y="5902"/>
                  <a:pt x="1545873" y="90450"/>
                  <a:pt x="1901954" y="287160"/>
                </a:cubicBezTo>
                <a:cubicBezTo>
                  <a:pt x="2329254" y="523211"/>
                  <a:pt x="2667893" y="945617"/>
                  <a:pt x="2773024" y="1414399"/>
                </a:cubicBezTo>
                <a:lnTo>
                  <a:pt x="2773386" y="1417049"/>
                </a:lnTo>
                <a:lnTo>
                  <a:pt x="143931" y="1417049"/>
                </a:lnTo>
                <a:lnTo>
                  <a:pt x="0" y="68302"/>
                </a:lnTo>
                <a:cubicBezTo>
                  <a:pt x="239814" y="21996"/>
                  <a:pt x="487111" y="-3063"/>
                  <a:pt x="732600" y="299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2976497" y="6542447"/>
            <a:ext cx="1476466" cy="315553"/>
          </a:xfrm>
          <a:custGeom>
            <a:avLst/>
            <a:gdLst/>
            <a:ahLst/>
            <a:cxnLst/>
            <a:rect l="l" t="t" r="r" b="b"/>
            <a:pathLst>
              <a:path w="1476466" h="315553" extrusionOk="0">
                <a:moveTo>
                  <a:pt x="411749" y="114"/>
                </a:moveTo>
                <a:cubicBezTo>
                  <a:pt x="765813" y="-3767"/>
                  <a:pt x="1112686" y="91411"/>
                  <a:pt x="1413668" y="272774"/>
                </a:cubicBezTo>
                <a:lnTo>
                  <a:pt x="1476466" y="315553"/>
                </a:lnTo>
                <a:lnTo>
                  <a:pt x="0" y="315553"/>
                </a:lnTo>
                <a:lnTo>
                  <a:pt x="198757" y="14432"/>
                </a:lnTo>
                <a:cubicBezTo>
                  <a:pt x="269835" y="5629"/>
                  <a:pt x="340936" y="890"/>
                  <a:pt x="411749" y="114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1" y="3891024"/>
            <a:ext cx="3593208" cy="2966976"/>
          </a:xfrm>
          <a:custGeom>
            <a:avLst/>
            <a:gdLst/>
            <a:ahLst/>
            <a:cxnLst/>
            <a:rect l="l" t="t" r="r" b="b"/>
            <a:pathLst>
              <a:path w="3593208" h="2966976" extrusionOk="0">
                <a:moveTo>
                  <a:pt x="686708" y="408"/>
                </a:moveTo>
                <a:cubicBezTo>
                  <a:pt x="1164453" y="-6511"/>
                  <a:pt x="1644379" y="74673"/>
                  <a:pt x="2095423" y="233699"/>
                </a:cubicBezTo>
                <a:cubicBezTo>
                  <a:pt x="2396403" y="339532"/>
                  <a:pt x="2687999" y="481387"/>
                  <a:pt x="2930810" y="688170"/>
                </a:cubicBezTo>
                <a:cubicBezTo>
                  <a:pt x="2990705" y="739134"/>
                  <a:pt x="3047374" y="793774"/>
                  <a:pt x="3100438" y="851830"/>
                </a:cubicBezTo>
                <a:cubicBezTo>
                  <a:pt x="3626156" y="1426805"/>
                  <a:pt x="3727631" y="2239792"/>
                  <a:pt x="3422071" y="2906066"/>
                </a:cubicBezTo>
                <a:lnTo>
                  <a:pt x="3390417" y="2966976"/>
                </a:lnTo>
                <a:lnTo>
                  <a:pt x="0" y="2966976"/>
                </a:lnTo>
                <a:lnTo>
                  <a:pt x="0" y="75964"/>
                </a:lnTo>
                <a:lnTo>
                  <a:pt x="116450" y="51658"/>
                </a:lnTo>
                <a:cubicBezTo>
                  <a:pt x="304861" y="20040"/>
                  <a:pt x="495610" y="3176"/>
                  <a:pt x="686708" y="40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2" y="4762995"/>
            <a:ext cx="2324949" cy="2095005"/>
          </a:xfrm>
          <a:custGeom>
            <a:avLst/>
            <a:gdLst/>
            <a:ahLst/>
            <a:cxnLst/>
            <a:rect l="l" t="t" r="r" b="b"/>
            <a:pathLst>
              <a:path w="2324949" h="2095005" extrusionOk="0">
                <a:moveTo>
                  <a:pt x="59616" y="0"/>
                </a:moveTo>
                <a:cubicBezTo>
                  <a:pt x="348081" y="899"/>
                  <a:pt x="636229" y="19687"/>
                  <a:pt x="917410" y="82170"/>
                </a:cubicBezTo>
                <a:cubicBezTo>
                  <a:pt x="1292324" y="165485"/>
                  <a:pt x="1657098" y="331734"/>
                  <a:pt x="1926928" y="604567"/>
                </a:cubicBezTo>
                <a:cubicBezTo>
                  <a:pt x="2196759" y="877400"/>
                  <a:pt x="2362633" y="1265821"/>
                  <a:pt x="2317603" y="1647110"/>
                </a:cubicBezTo>
                <a:cubicBezTo>
                  <a:pt x="2299964" y="1796098"/>
                  <a:pt x="2251551" y="1938612"/>
                  <a:pt x="2181653" y="2070854"/>
                </a:cubicBezTo>
                <a:lnTo>
                  <a:pt x="2166440" y="2095005"/>
                </a:lnTo>
                <a:lnTo>
                  <a:pt x="0" y="2095005"/>
                </a:lnTo>
                <a:lnTo>
                  <a:pt x="0" y="85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2" y="5273398"/>
            <a:ext cx="960475" cy="1584602"/>
          </a:xfrm>
          <a:custGeom>
            <a:avLst/>
            <a:gdLst/>
            <a:ahLst/>
            <a:cxnLst/>
            <a:rect l="l" t="t" r="r" b="b"/>
            <a:pathLst>
              <a:path w="960475" h="1584602" extrusionOk="0">
                <a:moveTo>
                  <a:pt x="0" y="0"/>
                </a:moveTo>
                <a:lnTo>
                  <a:pt x="79970" y="10769"/>
                </a:lnTo>
                <a:cubicBezTo>
                  <a:pt x="162941" y="27286"/>
                  <a:pt x="243843" y="54193"/>
                  <a:pt x="320701" y="91101"/>
                </a:cubicBezTo>
                <a:cubicBezTo>
                  <a:pt x="565761" y="201062"/>
                  <a:pt x="785306" y="385324"/>
                  <a:pt x="893762" y="631137"/>
                </a:cubicBezTo>
                <a:cubicBezTo>
                  <a:pt x="1002218" y="876950"/>
                  <a:pt x="981955" y="1186184"/>
                  <a:pt x="807070" y="1389961"/>
                </a:cubicBezTo>
                <a:cubicBezTo>
                  <a:pt x="748948" y="1457513"/>
                  <a:pt x="678583" y="1510023"/>
                  <a:pt x="601297" y="1552698"/>
                </a:cubicBezTo>
                <a:lnTo>
                  <a:pt x="537314" y="1584602"/>
                </a:lnTo>
                <a:lnTo>
                  <a:pt x="0" y="158460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267600" y="1152950"/>
            <a:ext cx="11656800" cy="4533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9166118" y="4738289"/>
            <a:ext cx="3025882" cy="2119711"/>
          </a:xfrm>
          <a:custGeom>
            <a:avLst/>
            <a:gdLst/>
            <a:ahLst/>
            <a:cxnLst/>
            <a:rect l="l" t="t" r="r" b="b"/>
            <a:pathLst>
              <a:path w="3025882" h="2119711" extrusionOk="0">
                <a:moveTo>
                  <a:pt x="2549087" y="52"/>
                </a:moveTo>
                <a:cubicBezTo>
                  <a:pt x="2623300" y="-388"/>
                  <a:pt x="2697686" y="1962"/>
                  <a:pt x="2772093" y="7136"/>
                </a:cubicBezTo>
                <a:cubicBezTo>
                  <a:pt x="2846622" y="12778"/>
                  <a:pt x="2920624" y="21605"/>
                  <a:pt x="2993915" y="33536"/>
                </a:cubicBezTo>
                <a:lnTo>
                  <a:pt x="3025882" y="40152"/>
                </a:lnTo>
                <a:lnTo>
                  <a:pt x="3025882" y="1538467"/>
                </a:lnTo>
                <a:lnTo>
                  <a:pt x="2083614" y="2119711"/>
                </a:lnTo>
                <a:lnTo>
                  <a:pt x="6404" y="2119711"/>
                </a:lnTo>
                <a:lnTo>
                  <a:pt x="31" y="2008163"/>
                </a:lnTo>
                <a:cubicBezTo>
                  <a:pt x="-2095" y="1695694"/>
                  <a:pt x="103785" y="1382978"/>
                  <a:pt x="277279" y="1122924"/>
                </a:cubicBezTo>
                <a:cubicBezTo>
                  <a:pt x="482774" y="826995"/>
                  <a:pt x="753358" y="582100"/>
                  <a:pt x="1068267" y="407090"/>
                </a:cubicBezTo>
                <a:cubicBezTo>
                  <a:pt x="1518605" y="142910"/>
                  <a:pt x="2029598" y="3136"/>
                  <a:pt x="2549087" y="52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9156536" y="5487834"/>
            <a:ext cx="3035465" cy="1370166"/>
          </a:xfrm>
          <a:custGeom>
            <a:avLst/>
            <a:gdLst/>
            <a:ahLst/>
            <a:cxnLst/>
            <a:rect l="l" t="t" r="r" b="b"/>
            <a:pathLst>
              <a:path w="3035465" h="1370166" extrusionOk="0">
                <a:moveTo>
                  <a:pt x="1968578" y="2381"/>
                </a:moveTo>
                <a:cubicBezTo>
                  <a:pt x="2293807" y="-13106"/>
                  <a:pt x="2616081" y="47202"/>
                  <a:pt x="2910724" y="175737"/>
                </a:cubicBezTo>
                <a:lnTo>
                  <a:pt x="3035465" y="238900"/>
                </a:lnTo>
                <a:lnTo>
                  <a:pt x="3035465" y="1370166"/>
                </a:lnTo>
                <a:lnTo>
                  <a:pt x="0" y="1370166"/>
                </a:lnTo>
                <a:lnTo>
                  <a:pt x="46495" y="1284713"/>
                </a:lnTo>
                <a:cubicBezTo>
                  <a:pt x="374559" y="731390"/>
                  <a:pt x="1125835" y="133012"/>
                  <a:pt x="1724488" y="28326"/>
                </a:cubicBezTo>
                <a:cubicBezTo>
                  <a:pt x="1805779" y="14862"/>
                  <a:pt x="1887271" y="6253"/>
                  <a:pt x="1968578" y="238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9401778" y="6223587"/>
            <a:ext cx="2547501" cy="634413"/>
          </a:xfrm>
          <a:custGeom>
            <a:avLst/>
            <a:gdLst/>
            <a:ahLst/>
            <a:cxnLst/>
            <a:rect l="l" t="t" r="r" b="b"/>
            <a:pathLst>
              <a:path w="2547501" h="634413" extrusionOk="0">
                <a:moveTo>
                  <a:pt x="958756" y="1998"/>
                </a:moveTo>
                <a:cubicBezTo>
                  <a:pt x="1010280" y="-905"/>
                  <a:pt x="1060792" y="-580"/>
                  <a:pt x="1109565" y="2552"/>
                </a:cubicBezTo>
                <a:cubicBezTo>
                  <a:pt x="1450975" y="24472"/>
                  <a:pt x="2010506" y="252155"/>
                  <a:pt x="2436601" y="550219"/>
                </a:cubicBezTo>
                <a:lnTo>
                  <a:pt x="2547501" y="634413"/>
                </a:lnTo>
                <a:lnTo>
                  <a:pt x="0" y="634413"/>
                </a:lnTo>
                <a:lnTo>
                  <a:pt x="24967" y="583362"/>
                </a:lnTo>
                <a:cubicBezTo>
                  <a:pt x="246166" y="176088"/>
                  <a:pt x="623850" y="20862"/>
                  <a:pt x="958756" y="199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0"/>
          <p:cNvGrpSpPr/>
          <p:nvPr/>
        </p:nvGrpSpPr>
        <p:grpSpPr>
          <a:xfrm>
            <a:off x="10792242" y="443532"/>
            <a:ext cx="1299439" cy="1291188"/>
            <a:chOff x="6163712" y="4654839"/>
            <a:chExt cx="938901" cy="932940"/>
          </a:xfrm>
        </p:grpSpPr>
        <p:sp>
          <p:nvSpPr>
            <p:cNvPr id="295" name="Google Shape;295;p10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0"/>
          <p:cNvSpPr txBox="1">
            <a:spLocks noGrp="1"/>
          </p:cNvSpPr>
          <p:nvPr>
            <p:ph type="title"/>
          </p:nvPr>
        </p:nvSpPr>
        <p:spPr>
          <a:xfrm>
            <a:off x="548200" y="18396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06" name="Google Shape;306;p10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"/>
          <p:cNvSpPr/>
          <p:nvPr/>
        </p:nvSpPr>
        <p:spPr>
          <a:xfrm flipH="1">
            <a:off x="1" y="1665801"/>
            <a:ext cx="1173868" cy="2165786"/>
          </a:xfrm>
          <a:custGeom>
            <a:avLst/>
            <a:gdLst/>
            <a:ahLst/>
            <a:cxnLst/>
            <a:rect l="l" t="t" r="r" b="b"/>
            <a:pathLst>
              <a:path w="1173868" h="2165786" extrusionOk="0">
                <a:moveTo>
                  <a:pt x="1173868" y="0"/>
                </a:moveTo>
                <a:lnTo>
                  <a:pt x="149801" y="130004"/>
                </a:lnTo>
                <a:cubicBezTo>
                  <a:pt x="-110984" y="566725"/>
                  <a:pt x="-12410" y="1154116"/>
                  <a:pt x="299845" y="1554026"/>
                </a:cubicBezTo>
                <a:cubicBezTo>
                  <a:pt x="495004" y="1803972"/>
                  <a:pt x="758890" y="1987873"/>
                  <a:pt x="1050451" y="2116696"/>
                </a:cubicBezTo>
                <a:lnTo>
                  <a:pt x="1173868" y="2165786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 flipH="1">
            <a:off x="1" y="1804616"/>
            <a:ext cx="598350" cy="1068585"/>
          </a:xfrm>
          <a:custGeom>
            <a:avLst/>
            <a:gdLst/>
            <a:ahLst/>
            <a:cxnLst/>
            <a:rect l="l" t="t" r="r" b="b"/>
            <a:pathLst>
              <a:path w="598350" h="1068585" extrusionOk="0">
                <a:moveTo>
                  <a:pt x="598350" y="0"/>
                </a:moveTo>
                <a:lnTo>
                  <a:pt x="54882" y="43569"/>
                </a:lnTo>
                <a:cubicBezTo>
                  <a:pt x="-31214" y="141206"/>
                  <a:pt x="-2204" y="293124"/>
                  <a:pt x="48018" y="413532"/>
                </a:cubicBezTo>
                <a:cubicBezTo>
                  <a:pt x="157413" y="669852"/>
                  <a:pt x="335364" y="886826"/>
                  <a:pt x="558099" y="1043480"/>
                </a:cubicBezTo>
                <a:lnTo>
                  <a:pt x="598350" y="1068585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 flipH="1">
            <a:off x="1" y="2"/>
            <a:ext cx="2311538" cy="2067835"/>
          </a:xfrm>
          <a:custGeom>
            <a:avLst/>
            <a:gdLst/>
            <a:ahLst/>
            <a:cxnLst/>
            <a:rect l="l" t="t" r="r" b="b"/>
            <a:pathLst>
              <a:path w="2311538" h="2067835" extrusionOk="0">
                <a:moveTo>
                  <a:pt x="2311538" y="0"/>
                </a:moveTo>
                <a:lnTo>
                  <a:pt x="129132" y="0"/>
                </a:lnTo>
                <a:lnTo>
                  <a:pt x="120339" y="16963"/>
                </a:lnTo>
                <a:cubicBezTo>
                  <a:pt x="-95054" y="487911"/>
                  <a:pt x="-22779" y="1062210"/>
                  <a:pt x="349076" y="1468061"/>
                </a:cubicBezTo>
                <a:cubicBezTo>
                  <a:pt x="386385" y="1508789"/>
                  <a:pt x="426219" y="1547149"/>
                  <a:pt x="468299" y="1582918"/>
                </a:cubicBezTo>
                <a:cubicBezTo>
                  <a:pt x="639870" y="1728908"/>
                  <a:pt x="846064" y="1829041"/>
                  <a:pt x="1058497" y="1903907"/>
                </a:cubicBezTo>
                <a:cubicBezTo>
                  <a:pt x="1442025" y="2041453"/>
                  <a:pt x="1849381" y="2092859"/>
                  <a:pt x="2251968" y="2056548"/>
                </a:cubicBezTo>
                <a:lnTo>
                  <a:pt x="2311538" y="204899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 flipH="1">
            <a:off x="1" y="1"/>
            <a:ext cx="1416704" cy="1448901"/>
          </a:xfrm>
          <a:custGeom>
            <a:avLst/>
            <a:gdLst/>
            <a:ahLst/>
            <a:cxnLst/>
            <a:rect l="l" t="t" r="r" b="b"/>
            <a:pathLst>
              <a:path w="1416704" h="1448901" extrusionOk="0">
                <a:moveTo>
                  <a:pt x="1416704" y="0"/>
                </a:moveTo>
                <a:lnTo>
                  <a:pt x="97377" y="0"/>
                </a:lnTo>
                <a:lnTo>
                  <a:pt x="41245" y="131829"/>
                </a:lnTo>
                <a:cubicBezTo>
                  <a:pt x="23752" y="184747"/>
                  <a:pt x="11274" y="238265"/>
                  <a:pt x="5035" y="291139"/>
                </a:cubicBezTo>
                <a:cubicBezTo>
                  <a:pt x="-26159" y="560347"/>
                  <a:pt x="90195" y="834546"/>
                  <a:pt x="281104" y="1027637"/>
                </a:cubicBezTo>
                <a:cubicBezTo>
                  <a:pt x="472014" y="1220731"/>
                  <a:pt x="729056" y="1337400"/>
                  <a:pt x="993584" y="1396045"/>
                </a:cubicBezTo>
                <a:cubicBezTo>
                  <a:pt x="1125848" y="1425368"/>
                  <a:pt x="1260530" y="1440965"/>
                  <a:pt x="1395991" y="1448335"/>
                </a:cubicBezTo>
                <a:lnTo>
                  <a:pt x="1416704" y="1448901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 flipH="1">
            <a:off x="2" y="1"/>
            <a:ext cx="453979" cy="1029606"/>
          </a:xfrm>
          <a:custGeom>
            <a:avLst/>
            <a:gdLst/>
            <a:ahLst/>
            <a:cxnLst/>
            <a:rect l="l" t="t" r="r" b="b"/>
            <a:pathLst>
              <a:path w="453979" h="1029606" extrusionOk="0">
                <a:moveTo>
                  <a:pt x="453979" y="0"/>
                </a:moveTo>
                <a:lnTo>
                  <a:pt x="241959" y="0"/>
                </a:lnTo>
                <a:lnTo>
                  <a:pt x="215447" y="16543"/>
                </a:lnTo>
                <a:cubicBezTo>
                  <a:pt x="172189" y="47128"/>
                  <a:pt x="136276" y="79921"/>
                  <a:pt x="108980" y="111739"/>
                </a:cubicBezTo>
                <a:cubicBezTo>
                  <a:pt x="-15797" y="255544"/>
                  <a:pt x="-28897" y="473905"/>
                  <a:pt x="46592" y="647346"/>
                </a:cubicBezTo>
                <a:cubicBezTo>
                  <a:pt x="122083" y="820786"/>
                  <a:pt x="278367" y="951181"/>
                  <a:pt x="452118" y="1028854"/>
                </a:cubicBezTo>
                <a:lnTo>
                  <a:pt x="453979" y="1029606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 rot="-206533" flipH="1">
            <a:off x="8775757" y="4093639"/>
            <a:ext cx="3482561" cy="2860665"/>
          </a:xfrm>
          <a:custGeom>
            <a:avLst/>
            <a:gdLst/>
            <a:ahLst/>
            <a:cxnLst/>
            <a:rect l="l" t="t" r="r" b="b"/>
            <a:pathLst>
              <a:path w="3484990" h="2862661" extrusionOk="0">
                <a:moveTo>
                  <a:pt x="3443305" y="0"/>
                </a:moveTo>
                <a:cubicBezTo>
                  <a:pt x="2717136" y="403489"/>
                  <a:pt x="2161217" y="368983"/>
                  <a:pt x="1200203" y="235897"/>
                </a:cubicBezTo>
                <a:cubicBezTo>
                  <a:pt x="599572" y="152717"/>
                  <a:pt x="244813" y="257544"/>
                  <a:pt x="63206" y="347863"/>
                </a:cubicBezTo>
                <a:lnTo>
                  <a:pt x="0" y="384056"/>
                </a:lnTo>
                <a:lnTo>
                  <a:pt x="146783" y="2862661"/>
                </a:lnTo>
                <a:lnTo>
                  <a:pt x="381707" y="2848749"/>
                </a:lnTo>
                <a:lnTo>
                  <a:pt x="385857" y="2839565"/>
                </a:lnTo>
                <a:cubicBezTo>
                  <a:pt x="750726" y="2097402"/>
                  <a:pt x="1354778" y="1604529"/>
                  <a:pt x="2110620" y="1398827"/>
                </a:cubicBezTo>
                <a:cubicBezTo>
                  <a:pt x="2377063" y="1328691"/>
                  <a:pt x="2638062" y="1235320"/>
                  <a:pt x="2891201" y="1119623"/>
                </a:cubicBezTo>
                <a:cubicBezTo>
                  <a:pt x="3143227" y="1002029"/>
                  <a:pt x="3384116" y="809439"/>
                  <a:pt x="3484990" y="527773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3"/>
          <p:cNvSpPr/>
          <p:nvPr/>
        </p:nvSpPr>
        <p:spPr>
          <a:xfrm rot="10800000">
            <a:off x="3210905" y="0"/>
            <a:ext cx="5393051" cy="1162564"/>
          </a:xfrm>
          <a:custGeom>
            <a:avLst/>
            <a:gdLst/>
            <a:ahLst/>
            <a:cxnLst/>
            <a:rect l="l" t="t" r="r" b="b"/>
            <a:pathLst>
              <a:path w="5393051" h="1162564" extrusionOk="0">
                <a:moveTo>
                  <a:pt x="5393051" y="1162564"/>
                </a:moveTo>
                <a:lnTo>
                  <a:pt x="2192886" y="1162564"/>
                </a:lnTo>
                <a:lnTo>
                  <a:pt x="2120408" y="1098230"/>
                </a:lnTo>
                <a:cubicBezTo>
                  <a:pt x="1915591" y="905614"/>
                  <a:pt x="1731056" y="697556"/>
                  <a:pt x="1490820" y="524361"/>
                </a:cubicBezTo>
                <a:cubicBezTo>
                  <a:pt x="1096514" y="245373"/>
                  <a:pt x="571869" y="60843"/>
                  <a:pt x="0" y="0"/>
                </a:cubicBezTo>
                <a:lnTo>
                  <a:pt x="1779002" y="63675"/>
                </a:lnTo>
                <a:lnTo>
                  <a:pt x="5290515" y="934744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 rot="-9525414">
            <a:off x="2325757" y="264930"/>
            <a:ext cx="5017715" cy="1354830"/>
          </a:xfrm>
          <a:custGeom>
            <a:avLst/>
            <a:gdLst/>
            <a:ahLst/>
            <a:cxnLst/>
            <a:rect l="l" t="t" r="r" b="b"/>
            <a:pathLst>
              <a:path w="5015302" h="1354178" extrusionOk="0">
                <a:moveTo>
                  <a:pt x="5015302" y="719397"/>
                </a:moveTo>
                <a:lnTo>
                  <a:pt x="3376961" y="1354178"/>
                </a:lnTo>
                <a:lnTo>
                  <a:pt x="3200724" y="1253782"/>
                </a:lnTo>
                <a:cubicBezTo>
                  <a:pt x="2831092" y="1018992"/>
                  <a:pt x="2513780" y="740043"/>
                  <a:pt x="2119445" y="526392"/>
                </a:cubicBezTo>
                <a:cubicBezTo>
                  <a:pt x="1521154" y="200633"/>
                  <a:pt x="734900" y="41717"/>
                  <a:pt x="0" y="170434"/>
                </a:cubicBezTo>
                <a:cubicBezTo>
                  <a:pt x="0" y="170434"/>
                  <a:pt x="832759" y="-310087"/>
                  <a:pt x="2530254" y="342562"/>
                </a:cubicBezTo>
                <a:cubicBezTo>
                  <a:pt x="3803374" y="832048"/>
                  <a:pt x="4284064" y="722134"/>
                  <a:pt x="4907338" y="718277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 rot="1770831" flipH="1">
            <a:off x="6837409" y="4425147"/>
            <a:ext cx="2389021" cy="2854536"/>
          </a:xfrm>
          <a:custGeom>
            <a:avLst/>
            <a:gdLst/>
            <a:ahLst/>
            <a:cxnLst/>
            <a:rect l="l" t="t" r="r" b="b"/>
            <a:pathLst>
              <a:path w="2389671" h="2855312" extrusionOk="0">
                <a:moveTo>
                  <a:pt x="2127033" y="308735"/>
                </a:moveTo>
                <a:lnTo>
                  <a:pt x="1040103" y="0"/>
                </a:lnTo>
                <a:lnTo>
                  <a:pt x="209386" y="152141"/>
                </a:lnTo>
                <a:lnTo>
                  <a:pt x="0" y="1905242"/>
                </a:lnTo>
                <a:lnTo>
                  <a:pt x="1683228" y="2855312"/>
                </a:lnTo>
                <a:lnTo>
                  <a:pt x="1679883" y="2826288"/>
                </a:lnTo>
                <a:cubicBezTo>
                  <a:pt x="1670849" y="2691266"/>
                  <a:pt x="1681216" y="2554503"/>
                  <a:pt x="1711676" y="2420216"/>
                </a:cubicBezTo>
                <a:cubicBezTo>
                  <a:pt x="1711676" y="2420216"/>
                  <a:pt x="1833579" y="1980352"/>
                  <a:pt x="2127033" y="1622286"/>
                </a:cubicBezTo>
                <a:cubicBezTo>
                  <a:pt x="2575495" y="1074841"/>
                  <a:pt x="2363200" y="626379"/>
                  <a:pt x="2127033" y="308735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 rot="1770831" flipH="1">
            <a:off x="7427564" y="4860518"/>
            <a:ext cx="2746700" cy="2384969"/>
          </a:xfrm>
          <a:custGeom>
            <a:avLst/>
            <a:gdLst/>
            <a:ahLst/>
            <a:cxnLst/>
            <a:rect l="l" t="t" r="r" b="b"/>
            <a:pathLst>
              <a:path w="2747447" h="2385618" extrusionOk="0">
                <a:moveTo>
                  <a:pt x="2356597" y="0"/>
                </a:moveTo>
                <a:lnTo>
                  <a:pt x="11179" y="196700"/>
                </a:lnTo>
                <a:lnTo>
                  <a:pt x="0" y="1339124"/>
                </a:lnTo>
                <a:lnTo>
                  <a:pt x="1854062" y="2385618"/>
                </a:lnTo>
                <a:lnTo>
                  <a:pt x="1870855" y="2341050"/>
                </a:lnTo>
                <a:cubicBezTo>
                  <a:pt x="1916852" y="2234738"/>
                  <a:pt x="1972750" y="2133842"/>
                  <a:pt x="2037998" y="2040824"/>
                </a:cubicBezTo>
                <a:cubicBezTo>
                  <a:pt x="2212099" y="1792885"/>
                  <a:pt x="2696205" y="1486696"/>
                  <a:pt x="2747447" y="328788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 rot="1770831" flipH="1">
            <a:off x="7653882" y="4764897"/>
            <a:ext cx="3431420" cy="2281859"/>
          </a:xfrm>
          <a:custGeom>
            <a:avLst/>
            <a:gdLst/>
            <a:ahLst/>
            <a:cxnLst/>
            <a:rect l="l" t="t" r="r" b="b"/>
            <a:pathLst>
              <a:path w="3432353" h="2282480" extrusionOk="0">
                <a:moveTo>
                  <a:pt x="3403708" y="0"/>
                </a:moveTo>
                <a:lnTo>
                  <a:pt x="3240427" y="4140"/>
                </a:lnTo>
                <a:lnTo>
                  <a:pt x="0" y="875595"/>
                </a:lnTo>
                <a:lnTo>
                  <a:pt x="9337" y="1268207"/>
                </a:lnTo>
                <a:lnTo>
                  <a:pt x="1806314" y="2282480"/>
                </a:lnTo>
                <a:lnTo>
                  <a:pt x="1829906" y="2225905"/>
                </a:lnTo>
                <a:cubicBezTo>
                  <a:pt x="1858362" y="2168612"/>
                  <a:pt x="1890802" y="2112829"/>
                  <a:pt x="1927198" y="2058968"/>
                </a:cubicBezTo>
                <a:cubicBezTo>
                  <a:pt x="2316137" y="1498792"/>
                  <a:pt x="3067286" y="1268036"/>
                  <a:pt x="3432353" y="691947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3"/>
          <p:cNvSpPr/>
          <p:nvPr/>
        </p:nvSpPr>
        <p:spPr>
          <a:xfrm rot="3323730" flipH="1">
            <a:off x="9065758" y="5110769"/>
            <a:ext cx="3107404" cy="1587360"/>
          </a:xfrm>
          <a:custGeom>
            <a:avLst/>
            <a:gdLst/>
            <a:ahLst/>
            <a:cxnLst/>
            <a:rect l="l" t="t" r="r" b="b"/>
            <a:pathLst>
              <a:path w="3109640" h="1588502" extrusionOk="0">
                <a:moveTo>
                  <a:pt x="3067947" y="0"/>
                </a:moveTo>
                <a:cubicBezTo>
                  <a:pt x="2341626" y="364753"/>
                  <a:pt x="1785590" y="333560"/>
                  <a:pt x="824375" y="213251"/>
                </a:cubicBezTo>
                <a:cubicBezTo>
                  <a:pt x="523997" y="175654"/>
                  <a:pt x="285099" y="180545"/>
                  <a:pt x="98590" y="205043"/>
                </a:cubicBezTo>
                <a:lnTo>
                  <a:pt x="0" y="220778"/>
                </a:lnTo>
                <a:lnTo>
                  <a:pt x="944436" y="1588502"/>
                </a:lnTo>
                <a:lnTo>
                  <a:pt x="1032826" y="1535756"/>
                </a:lnTo>
                <a:cubicBezTo>
                  <a:pt x="1247851" y="1417351"/>
                  <a:pt x="1482982" y="1326522"/>
                  <a:pt x="1734982" y="1264537"/>
                </a:cubicBezTo>
                <a:cubicBezTo>
                  <a:pt x="2001481" y="1201135"/>
                  <a:pt x="2262535" y="1116727"/>
                  <a:pt x="2515727" y="1012137"/>
                </a:cubicBezTo>
                <a:cubicBezTo>
                  <a:pt x="2767807" y="905833"/>
                  <a:pt x="3008745" y="731732"/>
                  <a:pt x="3109640" y="477106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3"/>
          <p:cNvSpPr/>
          <p:nvPr/>
        </p:nvSpPr>
        <p:spPr>
          <a:xfrm rot="-675222" flipH="1">
            <a:off x="4442747" y="4185206"/>
            <a:ext cx="4092553" cy="2749908"/>
          </a:xfrm>
          <a:custGeom>
            <a:avLst/>
            <a:gdLst/>
            <a:ahLst/>
            <a:cxnLst/>
            <a:rect l="l" t="t" r="r" b="b"/>
            <a:pathLst>
              <a:path w="4095780" h="2752076" extrusionOk="0">
                <a:moveTo>
                  <a:pt x="0" y="213801"/>
                </a:moveTo>
                <a:cubicBezTo>
                  <a:pt x="537280" y="405343"/>
                  <a:pt x="842329" y="911849"/>
                  <a:pt x="1048053" y="1401159"/>
                </a:cubicBezTo>
                <a:cubicBezTo>
                  <a:pt x="1228058" y="1829305"/>
                  <a:pt x="1374235" y="2287916"/>
                  <a:pt x="1677207" y="2645740"/>
                </a:cubicBezTo>
                <a:lnTo>
                  <a:pt x="1778619" y="2752076"/>
                </a:lnTo>
                <a:lnTo>
                  <a:pt x="4095780" y="2292145"/>
                </a:lnTo>
                <a:lnTo>
                  <a:pt x="1305735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3"/>
          <p:cNvSpPr/>
          <p:nvPr/>
        </p:nvSpPr>
        <p:spPr>
          <a:xfrm rot="-975612" flipH="1">
            <a:off x="3653447" y="4577216"/>
            <a:ext cx="4675867" cy="1854352"/>
          </a:xfrm>
          <a:custGeom>
            <a:avLst/>
            <a:gdLst/>
            <a:ahLst/>
            <a:cxnLst/>
            <a:rect l="l" t="t" r="r" b="b"/>
            <a:pathLst>
              <a:path w="4675867" h="1854352" extrusionOk="0">
                <a:moveTo>
                  <a:pt x="0" y="0"/>
                </a:moveTo>
                <a:cubicBezTo>
                  <a:pt x="476186" y="60815"/>
                  <a:pt x="913050" y="245262"/>
                  <a:pt x="1241382" y="524126"/>
                </a:cubicBezTo>
                <a:cubicBezTo>
                  <a:pt x="1641464" y="870360"/>
                  <a:pt x="1856018" y="1355981"/>
                  <a:pt x="2391209" y="1578742"/>
                </a:cubicBezTo>
                <a:cubicBezTo>
                  <a:pt x="2720710" y="1714945"/>
                  <a:pt x="3112322" y="1726080"/>
                  <a:pt x="3486994" y="1762360"/>
                </a:cubicBezTo>
                <a:cubicBezTo>
                  <a:pt x="3580663" y="1771429"/>
                  <a:pt x="3700244" y="1790364"/>
                  <a:pt x="3830576" y="1817095"/>
                </a:cubicBezTo>
                <a:lnTo>
                  <a:pt x="3995035" y="1854352"/>
                </a:lnTo>
                <a:lnTo>
                  <a:pt x="4675867" y="1655881"/>
                </a:lnTo>
                <a:lnTo>
                  <a:pt x="4405329" y="934323"/>
                </a:lnTo>
                <a:lnTo>
                  <a:pt x="1481347" y="63645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 rot="9878667">
            <a:off x="6684441" y="-267511"/>
            <a:ext cx="3109178" cy="3231848"/>
          </a:xfrm>
          <a:custGeom>
            <a:avLst/>
            <a:gdLst/>
            <a:ahLst/>
            <a:cxnLst/>
            <a:rect l="l" t="t" r="r" b="b"/>
            <a:pathLst>
              <a:path w="3106926" h="3229507" extrusionOk="0">
                <a:moveTo>
                  <a:pt x="2324141" y="3229507"/>
                </a:moveTo>
                <a:lnTo>
                  <a:pt x="0" y="2588216"/>
                </a:lnTo>
                <a:lnTo>
                  <a:pt x="365637" y="152213"/>
                </a:lnTo>
                <a:lnTo>
                  <a:pt x="1410105" y="0"/>
                </a:lnTo>
                <a:lnTo>
                  <a:pt x="2776709" y="308883"/>
                </a:lnTo>
                <a:cubicBezTo>
                  <a:pt x="3073644" y="626679"/>
                  <a:pt x="3340563" y="1075355"/>
                  <a:pt x="2776709" y="1623063"/>
                </a:cubicBezTo>
                <a:cubicBezTo>
                  <a:pt x="2407747" y="1981300"/>
                  <a:pt x="2254478" y="2421375"/>
                  <a:pt x="2254478" y="2421375"/>
                </a:cubicBezTo>
                <a:cubicBezTo>
                  <a:pt x="2177883" y="2690078"/>
                  <a:pt x="2202336" y="2968687"/>
                  <a:pt x="2320899" y="3223454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 rot="10800000">
            <a:off x="8374647" y="1"/>
            <a:ext cx="2763143" cy="2863136"/>
          </a:xfrm>
          <a:custGeom>
            <a:avLst/>
            <a:gdLst/>
            <a:ahLst/>
            <a:cxnLst/>
            <a:rect l="l" t="t" r="r" b="b"/>
            <a:pathLst>
              <a:path w="2763143" h="2863136" extrusionOk="0">
                <a:moveTo>
                  <a:pt x="1746776" y="2863136"/>
                </a:moveTo>
                <a:lnTo>
                  <a:pt x="0" y="2863136"/>
                </a:lnTo>
                <a:lnTo>
                  <a:pt x="26090" y="196757"/>
                </a:lnTo>
                <a:lnTo>
                  <a:pt x="2372180" y="0"/>
                </a:lnTo>
                <a:lnTo>
                  <a:pt x="2763143" y="328882"/>
                </a:lnTo>
                <a:cubicBezTo>
                  <a:pt x="2711885" y="1487122"/>
                  <a:pt x="2227640" y="1793398"/>
                  <a:pt x="2053490" y="2041408"/>
                </a:cubicBezTo>
                <a:cubicBezTo>
                  <a:pt x="1890324" y="2274021"/>
                  <a:pt x="1785609" y="2555881"/>
                  <a:pt x="1747973" y="284851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 rot="10800000">
            <a:off x="8813472" y="1"/>
            <a:ext cx="3378528" cy="3028370"/>
          </a:xfrm>
          <a:custGeom>
            <a:avLst/>
            <a:gdLst/>
            <a:ahLst/>
            <a:cxnLst/>
            <a:rect l="l" t="t" r="r" b="b"/>
            <a:pathLst>
              <a:path w="3378528" h="3028370" extrusionOk="0">
                <a:moveTo>
                  <a:pt x="1635770" y="3028370"/>
                </a:moveTo>
                <a:lnTo>
                  <a:pt x="0" y="3028370"/>
                </a:lnTo>
                <a:lnTo>
                  <a:pt x="0" y="861106"/>
                </a:lnTo>
                <a:lnTo>
                  <a:pt x="3186548" y="4141"/>
                </a:lnTo>
                <a:lnTo>
                  <a:pt x="3349876" y="0"/>
                </a:lnTo>
                <a:lnTo>
                  <a:pt x="3378528" y="692145"/>
                </a:lnTo>
                <a:cubicBezTo>
                  <a:pt x="3013356" y="1268399"/>
                  <a:pt x="2261992" y="1499222"/>
                  <a:pt x="1872942" y="2059558"/>
                </a:cubicBezTo>
                <a:cubicBezTo>
                  <a:pt x="1690912" y="2328941"/>
                  <a:pt x="1607801" y="2646367"/>
                  <a:pt x="1627124" y="296051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3"/>
          <p:cNvSpPr/>
          <p:nvPr/>
        </p:nvSpPr>
        <p:spPr>
          <a:xfrm rot="10800000">
            <a:off x="8800419" y="1"/>
            <a:ext cx="3391580" cy="3209206"/>
          </a:xfrm>
          <a:custGeom>
            <a:avLst/>
            <a:gdLst/>
            <a:ahLst/>
            <a:cxnLst/>
            <a:rect l="l" t="t" r="r" b="b"/>
            <a:pathLst>
              <a:path w="3391580" h="3209206" extrusionOk="0">
                <a:moveTo>
                  <a:pt x="37070" y="3209206"/>
                </a:moveTo>
                <a:lnTo>
                  <a:pt x="0" y="3209206"/>
                </a:lnTo>
                <a:lnTo>
                  <a:pt x="0" y="302542"/>
                </a:lnTo>
                <a:lnTo>
                  <a:pt x="98489" y="265445"/>
                </a:lnTo>
                <a:cubicBezTo>
                  <a:pt x="301611" y="201770"/>
                  <a:pt x="624918" y="153139"/>
                  <a:pt x="1105661" y="213312"/>
                </a:cubicBezTo>
                <a:cubicBezTo>
                  <a:pt x="2067152" y="333655"/>
                  <a:pt x="2623347" y="364857"/>
                  <a:pt x="3349876" y="0"/>
                </a:cubicBezTo>
                <a:lnTo>
                  <a:pt x="3391580" y="477242"/>
                </a:lnTo>
                <a:cubicBezTo>
                  <a:pt x="3290657" y="731941"/>
                  <a:pt x="3049649" y="906092"/>
                  <a:pt x="2797498" y="1012427"/>
                </a:cubicBezTo>
                <a:cubicBezTo>
                  <a:pt x="2544233" y="1117047"/>
                  <a:pt x="2283104" y="1201479"/>
                  <a:pt x="2016530" y="1264899"/>
                </a:cubicBezTo>
                <a:cubicBezTo>
                  <a:pt x="1071259" y="1497409"/>
                  <a:pt x="363276" y="2135662"/>
                  <a:pt x="63359" y="311275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3"/>
          <p:cNvSpPr/>
          <p:nvPr/>
        </p:nvSpPr>
        <p:spPr>
          <a:xfrm rot="-10256281">
            <a:off x="5470345" y="-62737"/>
            <a:ext cx="3739984" cy="2557308"/>
          </a:xfrm>
          <a:custGeom>
            <a:avLst/>
            <a:gdLst/>
            <a:ahLst/>
            <a:cxnLst/>
            <a:rect l="l" t="t" r="r" b="b"/>
            <a:pathLst>
              <a:path w="3740054" h="2557356" extrusionOk="0">
                <a:moveTo>
                  <a:pt x="3740054" y="2208003"/>
                </a:moveTo>
                <a:lnTo>
                  <a:pt x="1564840" y="2557356"/>
                </a:lnTo>
                <a:lnTo>
                  <a:pt x="1510562" y="2497699"/>
                </a:lnTo>
                <a:cubicBezTo>
                  <a:pt x="1237692" y="2159897"/>
                  <a:pt x="1106039" y="1726947"/>
                  <a:pt x="943919" y="1322758"/>
                </a:cubicBezTo>
                <a:cubicBezTo>
                  <a:pt x="758636" y="860827"/>
                  <a:pt x="483897" y="382662"/>
                  <a:pt x="0" y="201837"/>
                </a:cubicBezTo>
                <a:lnTo>
                  <a:pt x="1175997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/>
          <p:nvPr/>
        </p:nvSpPr>
        <p:spPr>
          <a:xfrm flipH="1">
            <a:off x="267600" y="534575"/>
            <a:ext cx="11656800" cy="5875500"/>
          </a:xfrm>
          <a:prstGeom prst="round2DiagRect">
            <a:avLst>
              <a:gd name="adj1" fmla="val 25364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 flipH="1">
            <a:off x="991570" y="5962770"/>
            <a:ext cx="1443322" cy="895231"/>
          </a:xfrm>
          <a:custGeom>
            <a:avLst/>
            <a:gdLst/>
            <a:ahLst/>
            <a:cxnLst/>
            <a:rect l="l" t="t" r="r" b="b"/>
            <a:pathLst>
              <a:path w="1443322" h="895231" extrusionOk="0">
                <a:moveTo>
                  <a:pt x="1013356" y="1"/>
                </a:moveTo>
                <a:cubicBezTo>
                  <a:pt x="796863" y="315"/>
                  <a:pt x="578683" y="73090"/>
                  <a:pt x="406605" y="205792"/>
                </a:cubicBezTo>
                <a:cubicBezTo>
                  <a:pt x="200112" y="365033"/>
                  <a:pt x="61735" y="602399"/>
                  <a:pt x="6057" y="857830"/>
                </a:cubicBezTo>
                <a:lnTo>
                  <a:pt x="0" y="895231"/>
                </a:lnTo>
                <a:lnTo>
                  <a:pt x="1443322" y="895231"/>
                </a:lnTo>
                <a:lnTo>
                  <a:pt x="1390897" y="80402"/>
                </a:lnTo>
                <a:cubicBezTo>
                  <a:pt x="1272539" y="25710"/>
                  <a:pt x="1143251" y="-188"/>
                  <a:pt x="1013356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3"/>
          <p:cNvSpPr/>
          <p:nvPr/>
        </p:nvSpPr>
        <p:spPr>
          <a:xfrm flipH="1">
            <a:off x="1036124" y="6283512"/>
            <a:ext cx="1030970" cy="574489"/>
          </a:xfrm>
          <a:custGeom>
            <a:avLst/>
            <a:gdLst/>
            <a:ahLst/>
            <a:cxnLst/>
            <a:rect l="l" t="t" r="r" b="b"/>
            <a:pathLst>
              <a:path w="1030970" h="574489" extrusionOk="0">
                <a:moveTo>
                  <a:pt x="678971" y="213"/>
                </a:moveTo>
                <a:cubicBezTo>
                  <a:pt x="528623" y="4252"/>
                  <a:pt x="376458" y="65441"/>
                  <a:pt x="261526" y="164903"/>
                </a:cubicBezTo>
                <a:cubicBezTo>
                  <a:pt x="169581" y="244472"/>
                  <a:pt x="98960" y="343986"/>
                  <a:pt x="46442" y="453599"/>
                </a:cubicBezTo>
                <a:lnTo>
                  <a:pt x="0" y="574489"/>
                </a:lnTo>
                <a:lnTo>
                  <a:pt x="1030970" y="574489"/>
                </a:lnTo>
                <a:lnTo>
                  <a:pt x="939198" y="58742"/>
                </a:lnTo>
                <a:cubicBezTo>
                  <a:pt x="858734" y="15940"/>
                  <a:pt x="769180" y="-2211"/>
                  <a:pt x="678971" y="21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 flipH="1">
            <a:off x="1" y="3773241"/>
            <a:ext cx="740859" cy="1755911"/>
          </a:xfrm>
          <a:custGeom>
            <a:avLst/>
            <a:gdLst/>
            <a:ahLst/>
            <a:cxnLst/>
            <a:rect l="l" t="t" r="r" b="b"/>
            <a:pathLst>
              <a:path w="740859" h="1755911" extrusionOk="0">
                <a:moveTo>
                  <a:pt x="740859" y="0"/>
                </a:moveTo>
                <a:lnTo>
                  <a:pt x="703252" y="11348"/>
                </a:lnTo>
                <a:cubicBezTo>
                  <a:pt x="592957" y="55147"/>
                  <a:pt x="490094" y="117662"/>
                  <a:pt x="399498" y="196977"/>
                </a:cubicBezTo>
                <a:cubicBezTo>
                  <a:pt x="219823" y="356381"/>
                  <a:pt x="92470" y="566351"/>
                  <a:pt x="34174" y="799374"/>
                </a:cubicBezTo>
                <a:cubicBezTo>
                  <a:pt x="-4485" y="939327"/>
                  <a:pt x="-10438" y="1086295"/>
                  <a:pt x="16788" y="1228928"/>
                </a:cubicBezTo>
                <a:cubicBezTo>
                  <a:pt x="44666" y="1372113"/>
                  <a:pt x="121292" y="1501205"/>
                  <a:pt x="233610" y="1594254"/>
                </a:cubicBezTo>
                <a:lnTo>
                  <a:pt x="740859" y="175591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3"/>
          <p:cNvSpPr/>
          <p:nvPr/>
        </p:nvSpPr>
        <p:spPr>
          <a:xfrm flipH="1">
            <a:off x="1" y="4369703"/>
            <a:ext cx="430777" cy="1139729"/>
          </a:xfrm>
          <a:custGeom>
            <a:avLst/>
            <a:gdLst/>
            <a:ahLst/>
            <a:cxnLst/>
            <a:rect l="l" t="t" r="r" b="b"/>
            <a:pathLst>
              <a:path w="430777" h="1139729" extrusionOk="0">
                <a:moveTo>
                  <a:pt x="430777" y="0"/>
                </a:moveTo>
                <a:lnTo>
                  <a:pt x="348661" y="47571"/>
                </a:lnTo>
                <a:cubicBezTo>
                  <a:pt x="131078" y="203544"/>
                  <a:pt x="-7664" y="461298"/>
                  <a:pt x="327" y="749049"/>
                </a:cubicBezTo>
                <a:cubicBezTo>
                  <a:pt x="2720" y="834816"/>
                  <a:pt x="18328" y="919704"/>
                  <a:pt x="46595" y="1000706"/>
                </a:cubicBezTo>
                <a:lnTo>
                  <a:pt x="430777" y="1139729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 flipH="1">
            <a:off x="1" y="5014664"/>
            <a:ext cx="193664" cy="520575"/>
          </a:xfrm>
          <a:custGeom>
            <a:avLst/>
            <a:gdLst/>
            <a:ahLst/>
            <a:cxnLst/>
            <a:rect l="l" t="t" r="r" b="b"/>
            <a:pathLst>
              <a:path w="193664" h="520575" extrusionOk="0">
                <a:moveTo>
                  <a:pt x="193664" y="0"/>
                </a:moveTo>
                <a:lnTo>
                  <a:pt x="149058" y="32645"/>
                </a:lnTo>
                <a:cubicBezTo>
                  <a:pt x="31647" y="137782"/>
                  <a:pt x="-37492" y="311243"/>
                  <a:pt x="21421" y="457290"/>
                </a:cubicBezTo>
                <a:lnTo>
                  <a:pt x="193664" y="520575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/>
          <p:nvPr/>
        </p:nvSpPr>
        <p:spPr>
          <a:xfrm flipH="1">
            <a:off x="1" y="5263290"/>
            <a:ext cx="1359426" cy="1594711"/>
          </a:xfrm>
          <a:custGeom>
            <a:avLst/>
            <a:gdLst/>
            <a:ahLst/>
            <a:cxnLst/>
            <a:rect l="l" t="t" r="r" b="b"/>
            <a:pathLst>
              <a:path w="1359426" h="1594711" extrusionOk="0">
                <a:moveTo>
                  <a:pt x="1038053" y="888"/>
                </a:moveTo>
                <a:cubicBezTo>
                  <a:pt x="811598" y="-9231"/>
                  <a:pt x="581284" y="67042"/>
                  <a:pt x="400786" y="232104"/>
                </a:cubicBezTo>
                <a:cubicBezTo>
                  <a:pt x="373559" y="257000"/>
                  <a:pt x="347904" y="283592"/>
                  <a:pt x="323999" y="311686"/>
                </a:cubicBezTo>
                <a:cubicBezTo>
                  <a:pt x="226643" y="426004"/>
                  <a:pt x="159854" y="563469"/>
                  <a:pt x="110028" y="704996"/>
                </a:cubicBezTo>
                <a:cubicBezTo>
                  <a:pt x="20181" y="959825"/>
                  <a:pt x="-16890" y="1234333"/>
                  <a:pt x="7163" y="1503101"/>
                </a:cubicBezTo>
                <a:lnTo>
                  <a:pt x="22574" y="1594711"/>
                </a:lnTo>
                <a:lnTo>
                  <a:pt x="1359426" y="1594711"/>
                </a:lnTo>
                <a:lnTo>
                  <a:pt x="1359426" y="77068"/>
                </a:lnTo>
                <a:lnTo>
                  <a:pt x="1288357" y="48589"/>
                </a:lnTo>
                <a:cubicBezTo>
                  <a:pt x="1207352" y="20625"/>
                  <a:pt x="1122974" y="4682"/>
                  <a:pt x="1038053" y="888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/>
          <p:nvPr/>
        </p:nvSpPr>
        <p:spPr>
          <a:xfrm flipH="1">
            <a:off x="1" y="5860050"/>
            <a:ext cx="946682" cy="997951"/>
          </a:xfrm>
          <a:custGeom>
            <a:avLst/>
            <a:gdLst/>
            <a:ahLst/>
            <a:cxnLst/>
            <a:rect l="l" t="t" r="r" b="b"/>
            <a:pathLst>
              <a:path w="946682" h="997951" extrusionOk="0">
                <a:moveTo>
                  <a:pt x="704866" y="58"/>
                </a:moveTo>
                <a:cubicBezTo>
                  <a:pt x="547844" y="2424"/>
                  <a:pt x="393763" y="76131"/>
                  <a:pt x="281212" y="187445"/>
                </a:cubicBezTo>
                <a:cubicBezTo>
                  <a:pt x="152583" y="314661"/>
                  <a:pt x="74663" y="486048"/>
                  <a:pt x="35438" y="662561"/>
                </a:cubicBezTo>
                <a:cubicBezTo>
                  <a:pt x="15826" y="750817"/>
                  <a:pt x="5357" y="840575"/>
                  <a:pt x="432" y="930863"/>
                </a:cubicBezTo>
                <a:lnTo>
                  <a:pt x="0" y="997951"/>
                </a:lnTo>
                <a:lnTo>
                  <a:pt x="946682" y="997951"/>
                </a:lnTo>
                <a:lnTo>
                  <a:pt x="946682" y="56853"/>
                </a:lnTo>
                <a:lnTo>
                  <a:pt x="874913" y="26285"/>
                </a:lnTo>
                <a:cubicBezTo>
                  <a:pt x="841601" y="15437"/>
                  <a:pt x="807301" y="7663"/>
                  <a:pt x="772228" y="3511"/>
                </a:cubicBezTo>
                <a:cubicBezTo>
                  <a:pt x="749789" y="838"/>
                  <a:pt x="727297" y="-280"/>
                  <a:pt x="704866" y="5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 flipH="1">
            <a:off x="2" y="6502094"/>
            <a:ext cx="684181" cy="355906"/>
          </a:xfrm>
          <a:custGeom>
            <a:avLst/>
            <a:gdLst/>
            <a:ahLst/>
            <a:cxnLst/>
            <a:rect l="l" t="t" r="r" b="b"/>
            <a:pathLst>
              <a:path w="684181" h="355906" extrusionOk="0">
                <a:moveTo>
                  <a:pt x="458546" y="1793"/>
                </a:moveTo>
                <a:cubicBezTo>
                  <a:pt x="395689" y="-4502"/>
                  <a:pt x="330358" y="5879"/>
                  <a:pt x="272493" y="31323"/>
                </a:cubicBezTo>
                <a:cubicBezTo>
                  <a:pt x="156761" y="82207"/>
                  <a:pt x="70007" y="186809"/>
                  <a:pt x="18238" y="301303"/>
                </a:cubicBezTo>
                <a:lnTo>
                  <a:pt x="0" y="355906"/>
                </a:lnTo>
                <a:lnTo>
                  <a:pt x="684181" y="355906"/>
                </a:lnTo>
                <a:lnTo>
                  <a:pt x="684181" y="133445"/>
                </a:lnTo>
                <a:lnTo>
                  <a:pt x="629757" y="72313"/>
                </a:lnTo>
                <a:cubicBezTo>
                  <a:pt x="581786" y="31057"/>
                  <a:pt x="521403" y="8087"/>
                  <a:pt x="458546" y="1793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21" name="Google Shape;421;p13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"/>
          <p:cNvSpPr/>
          <p:nvPr/>
        </p:nvSpPr>
        <p:spPr>
          <a:xfrm rot="10593467" flipH="1">
            <a:off x="-60506" y="-91593"/>
            <a:ext cx="3295639" cy="2499793"/>
          </a:xfrm>
          <a:custGeom>
            <a:avLst/>
            <a:gdLst/>
            <a:ahLst/>
            <a:cxnLst/>
            <a:rect l="l" t="t" r="r" b="b"/>
            <a:pathLst>
              <a:path w="3297938" h="2501537" extrusionOk="0">
                <a:moveTo>
                  <a:pt x="130598" y="2501537"/>
                </a:moveTo>
                <a:lnTo>
                  <a:pt x="403712" y="2485363"/>
                </a:lnTo>
                <a:lnTo>
                  <a:pt x="515938" y="2330276"/>
                </a:lnTo>
                <a:cubicBezTo>
                  <a:pt x="875187" y="1868913"/>
                  <a:pt x="1356687" y="1553103"/>
                  <a:pt x="1923568" y="1398827"/>
                </a:cubicBezTo>
                <a:cubicBezTo>
                  <a:pt x="2190011" y="1328691"/>
                  <a:pt x="2451011" y="1235320"/>
                  <a:pt x="2704150" y="1119622"/>
                </a:cubicBezTo>
                <a:cubicBezTo>
                  <a:pt x="2956176" y="1002029"/>
                  <a:pt x="3197064" y="809439"/>
                  <a:pt x="3297938" y="527773"/>
                </a:cubicBezTo>
                <a:lnTo>
                  <a:pt x="3256254" y="0"/>
                </a:lnTo>
                <a:cubicBezTo>
                  <a:pt x="2530085" y="403488"/>
                  <a:pt x="1974165" y="368982"/>
                  <a:pt x="1013152" y="235897"/>
                </a:cubicBezTo>
                <a:cubicBezTo>
                  <a:pt x="532647" y="169353"/>
                  <a:pt x="209499" y="223133"/>
                  <a:pt x="6479" y="293550"/>
                </a:cubicBezTo>
                <a:lnTo>
                  <a:pt x="0" y="296250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8"/>
          <p:cNvSpPr/>
          <p:nvPr/>
        </p:nvSpPr>
        <p:spPr>
          <a:xfrm>
            <a:off x="3396129" y="5345045"/>
            <a:ext cx="5550751" cy="1512955"/>
          </a:xfrm>
          <a:custGeom>
            <a:avLst/>
            <a:gdLst/>
            <a:ahLst/>
            <a:cxnLst/>
            <a:rect l="l" t="t" r="r" b="b"/>
            <a:pathLst>
              <a:path w="5550751" h="1512955" extrusionOk="0">
                <a:moveTo>
                  <a:pt x="0" y="0"/>
                </a:moveTo>
                <a:lnTo>
                  <a:pt x="1779003" y="63675"/>
                </a:lnTo>
                <a:lnTo>
                  <a:pt x="5290515" y="934744"/>
                </a:lnTo>
                <a:lnTo>
                  <a:pt x="5550751" y="1512955"/>
                </a:lnTo>
                <a:lnTo>
                  <a:pt x="2714970" y="1512955"/>
                </a:lnTo>
                <a:lnTo>
                  <a:pt x="2647527" y="1484338"/>
                </a:lnTo>
                <a:cubicBezTo>
                  <a:pt x="2161061" y="1237310"/>
                  <a:pt x="1911233" y="827453"/>
                  <a:pt x="1490820" y="524362"/>
                </a:cubicBezTo>
                <a:cubicBezTo>
                  <a:pt x="1096515" y="245373"/>
                  <a:pt x="571869" y="6084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8"/>
          <p:cNvSpPr/>
          <p:nvPr/>
        </p:nvSpPr>
        <p:spPr>
          <a:xfrm>
            <a:off x="2924150" y="4527175"/>
            <a:ext cx="6086292" cy="1897522"/>
          </a:xfrm>
          <a:custGeom>
            <a:avLst/>
            <a:gdLst/>
            <a:ahLst/>
            <a:cxnLst/>
            <a:rect l="l" t="t" r="r" b="b"/>
            <a:pathLst>
              <a:path w="1196911" h="478870" extrusionOk="0">
                <a:moveTo>
                  <a:pt x="1196884" y="478857"/>
                </a:moveTo>
                <a:cubicBezTo>
                  <a:pt x="1154355" y="436338"/>
                  <a:pt x="1097081" y="411839"/>
                  <a:pt x="1036959" y="410468"/>
                </a:cubicBezTo>
                <a:cubicBezTo>
                  <a:pt x="987048" y="409134"/>
                  <a:pt x="937518" y="423231"/>
                  <a:pt x="887607" y="423803"/>
                </a:cubicBezTo>
                <a:cubicBezTo>
                  <a:pt x="790642" y="425041"/>
                  <a:pt x="701965" y="375606"/>
                  <a:pt x="629289" y="316361"/>
                </a:cubicBezTo>
                <a:cubicBezTo>
                  <a:pt x="556613" y="257115"/>
                  <a:pt x="494224" y="186726"/>
                  <a:pt x="416691" y="132814"/>
                </a:cubicBezTo>
                <a:cubicBezTo>
                  <a:pt x="299057" y="50613"/>
                  <a:pt x="144466" y="10513"/>
                  <a:pt x="-28" y="42993"/>
                </a:cubicBezTo>
                <a:cubicBezTo>
                  <a:pt x="-28" y="42993"/>
                  <a:pt x="163707" y="-78260"/>
                  <a:pt x="497463" y="86427"/>
                </a:cubicBezTo>
                <a:cubicBezTo>
                  <a:pt x="831219" y="251114"/>
                  <a:pt x="887988" y="146911"/>
                  <a:pt x="1103538" y="195774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8"/>
          <p:cNvSpPr/>
          <p:nvPr/>
        </p:nvSpPr>
        <p:spPr>
          <a:xfrm>
            <a:off x="7534772" y="3997786"/>
            <a:ext cx="4657228" cy="2860214"/>
          </a:xfrm>
          <a:custGeom>
            <a:avLst/>
            <a:gdLst/>
            <a:ahLst/>
            <a:cxnLst/>
            <a:rect l="l" t="t" r="r" b="b"/>
            <a:pathLst>
              <a:path w="4657228" h="2860214" extrusionOk="0">
                <a:moveTo>
                  <a:pt x="3126518" y="405"/>
                </a:moveTo>
                <a:cubicBezTo>
                  <a:pt x="3280605" y="-2356"/>
                  <a:pt x="3434591" y="8899"/>
                  <a:pt x="3586410" y="36819"/>
                </a:cubicBezTo>
                <a:cubicBezTo>
                  <a:pt x="3940654" y="101962"/>
                  <a:pt x="4331996" y="262219"/>
                  <a:pt x="4600483" y="513162"/>
                </a:cubicBezTo>
                <a:lnTo>
                  <a:pt x="4657228" y="573090"/>
                </a:lnTo>
                <a:lnTo>
                  <a:pt x="4657228" y="2734041"/>
                </a:lnTo>
                <a:lnTo>
                  <a:pt x="2965201" y="2860214"/>
                </a:lnTo>
                <a:lnTo>
                  <a:pt x="0" y="2860214"/>
                </a:lnTo>
                <a:lnTo>
                  <a:pt x="1810" y="2826305"/>
                </a:lnTo>
                <a:cubicBezTo>
                  <a:pt x="59082" y="2232754"/>
                  <a:pt x="292859" y="1667680"/>
                  <a:pt x="675819" y="1205547"/>
                </a:cubicBezTo>
                <a:cubicBezTo>
                  <a:pt x="1116396" y="681317"/>
                  <a:pt x="1705122" y="302456"/>
                  <a:pt x="2364818" y="118755"/>
                </a:cubicBezTo>
                <a:cubicBezTo>
                  <a:pt x="2612617" y="48545"/>
                  <a:pt x="2869707" y="5008"/>
                  <a:pt x="3126518" y="405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8"/>
          <p:cNvSpPr/>
          <p:nvPr/>
        </p:nvSpPr>
        <p:spPr>
          <a:xfrm rot="-9029169" flipH="1">
            <a:off x="2719571" y="-395767"/>
            <a:ext cx="2344011" cy="2463930"/>
          </a:xfrm>
          <a:custGeom>
            <a:avLst/>
            <a:gdLst/>
            <a:ahLst/>
            <a:cxnLst/>
            <a:rect l="l" t="t" r="r" b="b"/>
            <a:pathLst>
              <a:path w="2344649" h="2464600" extrusionOk="0">
                <a:moveTo>
                  <a:pt x="0" y="1528300"/>
                </a:moveTo>
                <a:lnTo>
                  <a:pt x="1658831" y="2464600"/>
                </a:lnTo>
                <a:lnTo>
                  <a:pt x="1666654" y="2420216"/>
                </a:lnTo>
                <a:cubicBezTo>
                  <a:pt x="1666654" y="2420216"/>
                  <a:pt x="1788557" y="1980352"/>
                  <a:pt x="2082011" y="1622286"/>
                </a:cubicBezTo>
                <a:cubicBezTo>
                  <a:pt x="2530473" y="1074841"/>
                  <a:pt x="2318178" y="626379"/>
                  <a:pt x="2082012" y="308735"/>
                </a:cubicBezTo>
                <a:lnTo>
                  <a:pt x="995081" y="0"/>
                </a:lnTo>
                <a:lnTo>
                  <a:pt x="164364" y="15214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8"/>
          <p:cNvSpPr/>
          <p:nvPr/>
        </p:nvSpPr>
        <p:spPr>
          <a:xfrm rot="-9029169" flipH="1">
            <a:off x="1752998" y="-446542"/>
            <a:ext cx="2742786" cy="2074447"/>
          </a:xfrm>
          <a:custGeom>
            <a:avLst/>
            <a:gdLst/>
            <a:ahLst/>
            <a:cxnLst/>
            <a:rect l="l" t="t" r="r" b="b"/>
            <a:pathLst>
              <a:path w="2743532" h="2075011" extrusionOk="0">
                <a:moveTo>
                  <a:pt x="0" y="938980"/>
                </a:moveTo>
                <a:lnTo>
                  <a:pt x="2012695" y="2075011"/>
                </a:lnTo>
                <a:lnTo>
                  <a:pt x="2034082" y="2040824"/>
                </a:lnTo>
                <a:cubicBezTo>
                  <a:pt x="2208183" y="1792885"/>
                  <a:pt x="2692290" y="1486696"/>
                  <a:pt x="2743532" y="328788"/>
                </a:cubicBezTo>
                <a:lnTo>
                  <a:pt x="2352682" y="0"/>
                </a:lnTo>
                <a:lnTo>
                  <a:pt x="7263" y="19670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8"/>
          <p:cNvSpPr/>
          <p:nvPr/>
        </p:nvSpPr>
        <p:spPr>
          <a:xfrm rot="-9029169" flipH="1">
            <a:off x="858005" y="-255184"/>
            <a:ext cx="3413412" cy="1982920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8"/>
          <p:cNvSpPr/>
          <p:nvPr/>
        </p:nvSpPr>
        <p:spPr>
          <a:xfrm rot="-9029169" flipH="1">
            <a:off x="-80804" y="-37516"/>
            <a:ext cx="3559062" cy="1299770"/>
          </a:xfrm>
          <a:custGeom>
            <a:avLst/>
            <a:gdLst/>
            <a:ahLst/>
            <a:cxnLst/>
            <a:rect l="l" t="t" r="r" b="b"/>
            <a:pathLst>
              <a:path w="3560030" h="1300124" extrusionOk="0">
                <a:moveTo>
                  <a:pt x="0" y="345940"/>
                </a:moveTo>
                <a:lnTo>
                  <a:pt x="1690517" y="1300124"/>
                </a:lnTo>
                <a:lnTo>
                  <a:pt x="1800177" y="1267426"/>
                </a:lnTo>
                <a:cubicBezTo>
                  <a:pt x="1868793" y="1249054"/>
                  <a:pt x="1938655" y="1232399"/>
                  <a:pt x="2009705" y="1217480"/>
                </a:cubicBezTo>
                <a:cubicBezTo>
                  <a:pt x="2310259" y="1156437"/>
                  <a:pt x="2604674" y="1075170"/>
                  <a:pt x="2890222" y="974472"/>
                </a:cubicBezTo>
                <a:cubicBezTo>
                  <a:pt x="3174514" y="872123"/>
                  <a:pt x="3446242" y="704501"/>
                  <a:pt x="3560030" y="459351"/>
                </a:cubicBezTo>
                <a:lnTo>
                  <a:pt x="3513010" y="0"/>
                </a:lnTo>
                <a:cubicBezTo>
                  <a:pt x="2693872" y="351179"/>
                  <a:pt x="2066780" y="321147"/>
                  <a:pt x="982732" y="205315"/>
                </a:cubicBezTo>
                <a:cubicBezTo>
                  <a:pt x="601623" y="164592"/>
                  <a:pt x="308269" y="175643"/>
                  <a:pt x="88070" y="207099"/>
                </a:cubicBezTo>
                <a:lnTo>
                  <a:pt x="77332" y="208932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8"/>
          <p:cNvSpPr/>
          <p:nvPr/>
        </p:nvSpPr>
        <p:spPr>
          <a:xfrm rot="10124778" flipH="1">
            <a:off x="3498169" y="-88661"/>
            <a:ext cx="3742617" cy="2442251"/>
          </a:xfrm>
          <a:custGeom>
            <a:avLst/>
            <a:gdLst/>
            <a:ahLst/>
            <a:cxnLst/>
            <a:rect l="l" t="t" r="r" b="b"/>
            <a:pathLst>
              <a:path w="3745568" h="2444177" extrusionOk="0">
                <a:moveTo>
                  <a:pt x="1530095" y="2444177"/>
                </a:moveTo>
                <a:lnTo>
                  <a:pt x="3745568" y="2004430"/>
                </a:lnTo>
                <a:lnTo>
                  <a:pt x="1305735" y="0"/>
                </a:lnTo>
                <a:lnTo>
                  <a:pt x="0" y="213801"/>
                </a:lnTo>
                <a:cubicBezTo>
                  <a:pt x="537280" y="405343"/>
                  <a:pt x="842329" y="911849"/>
                  <a:pt x="1048053" y="1401159"/>
                </a:cubicBezTo>
                <a:cubicBezTo>
                  <a:pt x="1176628" y="1706978"/>
                  <a:pt x="1287944" y="2028340"/>
                  <a:pt x="1451470" y="2317412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8"/>
          <p:cNvSpPr/>
          <p:nvPr/>
        </p:nvSpPr>
        <p:spPr>
          <a:xfrm rot="9824388" flipH="1">
            <a:off x="3690245" y="212354"/>
            <a:ext cx="4552507" cy="1732880"/>
          </a:xfrm>
          <a:custGeom>
            <a:avLst/>
            <a:gdLst/>
            <a:ahLst/>
            <a:cxnLst/>
            <a:rect l="l" t="t" r="r" b="b"/>
            <a:pathLst>
              <a:path w="4552507" h="1732880" extrusionOk="0">
                <a:moveTo>
                  <a:pt x="3159724" y="1732880"/>
                </a:moveTo>
                <a:lnTo>
                  <a:pt x="4552507" y="1326866"/>
                </a:lnTo>
                <a:lnTo>
                  <a:pt x="4405329" y="934324"/>
                </a:lnTo>
                <a:lnTo>
                  <a:pt x="1481347" y="63646"/>
                </a:lnTo>
                <a:lnTo>
                  <a:pt x="0" y="0"/>
                </a:lnTo>
                <a:cubicBezTo>
                  <a:pt x="476186" y="60816"/>
                  <a:pt x="913050" y="245263"/>
                  <a:pt x="1241382" y="524126"/>
                </a:cubicBezTo>
                <a:cubicBezTo>
                  <a:pt x="1641464" y="870360"/>
                  <a:pt x="1856019" y="1355982"/>
                  <a:pt x="2391209" y="1578743"/>
                </a:cubicBezTo>
                <a:cubicBezTo>
                  <a:pt x="2555960" y="1646844"/>
                  <a:pt x="2736238" y="1683679"/>
                  <a:pt x="2922163" y="1708023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8"/>
          <p:cNvSpPr/>
          <p:nvPr/>
        </p:nvSpPr>
        <p:spPr>
          <a:xfrm rot="10542008" flipH="1">
            <a:off x="3034062" y="76824"/>
            <a:ext cx="7640498" cy="2146943"/>
          </a:xfrm>
          <a:custGeom>
            <a:avLst/>
            <a:gdLst/>
            <a:ahLst/>
            <a:cxnLst/>
            <a:rect l="l" t="t" r="r" b="b"/>
            <a:pathLst>
              <a:path w="7638088" h="2146266" extrusionOk="0">
                <a:moveTo>
                  <a:pt x="4860587" y="2146266"/>
                </a:moveTo>
                <a:lnTo>
                  <a:pt x="7638088" y="1935929"/>
                </a:lnTo>
                <a:lnTo>
                  <a:pt x="7307158" y="1091193"/>
                </a:lnTo>
                <a:cubicBezTo>
                  <a:pt x="5879913" y="818863"/>
                  <a:pt x="5504023" y="1399623"/>
                  <a:pt x="3294089" y="481764"/>
                </a:cubicBezTo>
                <a:cubicBezTo>
                  <a:pt x="1084156" y="-436094"/>
                  <a:pt x="0" y="239692"/>
                  <a:pt x="0" y="239692"/>
                </a:cubicBezTo>
                <a:cubicBezTo>
                  <a:pt x="956753" y="58669"/>
                  <a:pt x="1980363" y="282161"/>
                  <a:pt x="2759265" y="740295"/>
                </a:cubicBezTo>
                <a:cubicBezTo>
                  <a:pt x="3272642" y="1040766"/>
                  <a:pt x="3685745" y="1433068"/>
                  <a:pt x="4166962" y="1763267"/>
                </a:cubicBezTo>
                <a:cubicBezTo>
                  <a:pt x="4347419" y="1887089"/>
                  <a:pt x="4542775" y="2003223"/>
                  <a:pt x="4750336" y="2099658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8"/>
          <p:cNvSpPr/>
          <p:nvPr/>
        </p:nvSpPr>
        <p:spPr>
          <a:xfrm rot="-921333">
            <a:off x="2187686" y="3545864"/>
            <a:ext cx="3161605" cy="3478512"/>
          </a:xfrm>
          <a:custGeom>
            <a:avLst/>
            <a:gdLst/>
            <a:ahLst/>
            <a:cxnLst/>
            <a:rect l="l" t="t" r="r" b="b"/>
            <a:pathLst>
              <a:path w="3159315" h="3475993" extrusionOk="0">
                <a:moveTo>
                  <a:pt x="2829098" y="308884"/>
                </a:moveTo>
                <a:cubicBezTo>
                  <a:pt x="3126032" y="626679"/>
                  <a:pt x="3392952" y="1075356"/>
                  <a:pt x="2829098" y="1623063"/>
                </a:cubicBezTo>
                <a:cubicBezTo>
                  <a:pt x="2460136" y="1981301"/>
                  <a:pt x="2306866" y="2421375"/>
                  <a:pt x="2306866" y="2421375"/>
                </a:cubicBezTo>
                <a:cubicBezTo>
                  <a:pt x="2204740" y="2779647"/>
                  <a:pt x="2282255" y="3155526"/>
                  <a:pt x="2522962" y="3469026"/>
                </a:cubicBezTo>
                <a:lnTo>
                  <a:pt x="1952499" y="3475993"/>
                </a:lnTo>
                <a:lnTo>
                  <a:pt x="0" y="2937247"/>
                </a:lnTo>
                <a:lnTo>
                  <a:pt x="418025" y="152213"/>
                </a:lnTo>
                <a:lnTo>
                  <a:pt x="1462492" y="0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8"/>
          <p:cNvSpPr/>
          <p:nvPr/>
        </p:nvSpPr>
        <p:spPr>
          <a:xfrm>
            <a:off x="858868" y="3644472"/>
            <a:ext cx="2766571" cy="3213528"/>
          </a:xfrm>
          <a:custGeom>
            <a:avLst/>
            <a:gdLst/>
            <a:ahLst/>
            <a:cxnLst/>
            <a:rect l="l" t="t" r="r" b="b"/>
            <a:pathLst>
              <a:path w="2766571" h="3213528" extrusionOk="0">
                <a:moveTo>
                  <a:pt x="2375609" y="0"/>
                </a:moveTo>
                <a:lnTo>
                  <a:pt x="2766571" y="328882"/>
                </a:lnTo>
                <a:cubicBezTo>
                  <a:pt x="2715314" y="1487122"/>
                  <a:pt x="2231069" y="1793399"/>
                  <a:pt x="2056918" y="2041409"/>
                </a:cubicBezTo>
                <a:cubicBezTo>
                  <a:pt x="1828485" y="2367067"/>
                  <a:pt x="1714618" y="2789249"/>
                  <a:pt x="1738988" y="3202381"/>
                </a:cubicBezTo>
                <a:lnTo>
                  <a:pt x="1740189" y="3213528"/>
                </a:lnTo>
                <a:lnTo>
                  <a:pt x="0" y="3213528"/>
                </a:lnTo>
                <a:lnTo>
                  <a:pt x="29518" y="196757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8"/>
          <p:cNvSpPr/>
          <p:nvPr/>
        </p:nvSpPr>
        <p:spPr>
          <a:xfrm>
            <a:off x="1" y="3479240"/>
            <a:ext cx="3262812" cy="3378761"/>
          </a:xfrm>
          <a:custGeom>
            <a:avLst/>
            <a:gdLst/>
            <a:ahLst/>
            <a:cxnLst/>
            <a:rect l="l" t="t" r="r" b="b"/>
            <a:pathLst>
              <a:path w="3262812" h="3378761" extrusionOk="0">
                <a:moveTo>
                  <a:pt x="3234160" y="0"/>
                </a:moveTo>
                <a:lnTo>
                  <a:pt x="3262812" y="692145"/>
                </a:lnTo>
                <a:cubicBezTo>
                  <a:pt x="2897640" y="1268399"/>
                  <a:pt x="2146276" y="1499222"/>
                  <a:pt x="1757226" y="2059559"/>
                </a:cubicBezTo>
                <a:cubicBezTo>
                  <a:pt x="1502383" y="2436695"/>
                  <a:pt x="1441423" y="2907995"/>
                  <a:pt x="1583988" y="3332624"/>
                </a:cubicBezTo>
                <a:lnTo>
                  <a:pt x="1602985" y="3378761"/>
                </a:lnTo>
                <a:lnTo>
                  <a:pt x="0" y="3378761"/>
                </a:lnTo>
                <a:lnTo>
                  <a:pt x="0" y="829986"/>
                </a:lnTo>
                <a:lnTo>
                  <a:pt x="3070832" y="4142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1" y="3298402"/>
            <a:ext cx="3275865" cy="2959884"/>
          </a:xfrm>
          <a:custGeom>
            <a:avLst/>
            <a:gdLst/>
            <a:ahLst/>
            <a:cxnLst/>
            <a:rect l="l" t="t" r="r" b="b"/>
            <a:pathLst>
              <a:path w="3275865" h="2959884" extrusionOk="0">
                <a:moveTo>
                  <a:pt x="3234160" y="0"/>
                </a:moveTo>
                <a:lnTo>
                  <a:pt x="3275865" y="477243"/>
                </a:lnTo>
                <a:cubicBezTo>
                  <a:pt x="3174941" y="731941"/>
                  <a:pt x="2933934" y="906092"/>
                  <a:pt x="2681782" y="1012427"/>
                </a:cubicBezTo>
                <a:cubicBezTo>
                  <a:pt x="2428518" y="1117047"/>
                  <a:pt x="2167388" y="1201479"/>
                  <a:pt x="1900814" y="1264900"/>
                </a:cubicBezTo>
                <a:cubicBezTo>
                  <a:pt x="1018561" y="1481909"/>
                  <a:pt x="343013" y="2052365"/>
                  <a:pt x="13017" y="2921877"/>
                </a:cubicBezTo>
                <a:lnTo>
                  <a:pt x="0" y="2959884"/>
                </a:lnTo>
                <a:lnTo>
                  <a:pt x="0" y="260608"/>
                </a:lnTo>
                <a:lnTo>
                  <a:pt x="64650" y="242456"/>
                </a:lnTo>
                <a:cubicBezTo>
                  <a:pt x="269182" y="191313"/>
                  <a:pt x="569295" y="160661"/>
                  <a:pt x="989946" y="213312"/>
                </a:cubicBezTo>
                <a:cubicBezTo>
                  <a:pt x="1951436" y="333656"/>
                  <a:pt x="2507632" y="364858"/>
                  <a:pt x="323416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8"/>
          <p:cNvSpPr/>
          <p:nvPr/>
        </p:nvSpPr>
        <p:spPr>
          <a:xfrm rot="543719">
            <a:off x="2764176" y="4038533"/>
            <a:ext cx="4087309" cy="2854615"/>
          </a:xfrm>
          <a:custGeom>
            <a:avLst/>
            <a:gdLst/>
            <a:ahLst/>
            <a:cxnLst/>
            <a:rect l="l" t="t" r="r" b="b"/>
            <a:pathLst>
              <a:path w="4087386" h="2854669" extrusionOk="0">
                <a:moveTo>
                  <a:pt x="1175998" y="0"/>
                </a:moveTo>
                <a:lnTo>
                  <a:pt x="4087386" y="2507103"/>
                </a:lnTo>
                <a:lnTo>
                  <a:pt x="1923298" y="2854669"/>
                </a:lnTo>
                <a:lnTo>
                  <a:pt x="1881387" y="2830131"/>
                </a:lnTo>
                <a:cubicBezTo>
                  <a:pt x="1793482" y="2773335"/>
                  <a:pt x="1711307" y="2708948"/>
                  <a:pt x="1636653" y="2636284"/>
                </a:cubicBezTo>
                <a:cubicBezTo>
                  <a:pt x="1274685" y="2284184"/>
                  <a:pt x="1129199" y="1784689"/>
                  <a:pt x="943919" y="1322758"/>
                </a:cubicBezTo>
                <a:cubicBezTo>
                  <a:pt x="758636" y="860827"/>
                  <a:pt x="483897" y="382662"/>
                  <a:pt x="0" y="20183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8"/>
          <p:cNvSpPr/>
          <p:nvPr/>
        </p:nvSpPr>
        <p:spPr>
          <a:xfrm>
            <a:off x="8949383" y="4668050"/>
            <a:ext cx="3242617" cy="2189951"/>
          </a:xfrm>
          <a:custGeom>
            <a:avLst/>
            <a:gdLst/>
            <a:ahLst/>
            <a:cxnLst/>
            <a:rect l="l" t="t" r="r" b="b"/>
            <a:pathLst>
              <a:path w="3242617" h="2189951" extrusionOk="0">
                <a:moveTo>
                  <a:pt x="2194304" y="336"/>
                </a:moveTo>
                <a:cubicBezTo>
                  <a:pt x="2303414" y="-1954"/>
                  <a:pt x="2412453" y="7379"/>
                  <a:pt x="2519957" y="30530"/>
                </a:cubicBezTo>
                <a:cubicBezTo>
                  <a:pt x="2770799" y="84545"/>
                  <a:pt x="3047912" y="217429"/>
                  <a:pt x="3238030" y="425508"/>
                </a:cubicBezTo>
                <a:lnTo>
                  <a:pt x="3242617" y="431180"/>
                </a:lnTo>
                <a:lnTo>
                  <a:pt x="3242617" y="2189951"/>
                </a:lnTo>
                <a:lnTo>
                  <a:pt x="0" y="2189951"/>
                </a:lnTo>
                <a:lnTo>
                  <a:pt x="6649" y="2134239"/>
                </a:lnTo>
                <a:cubicBezTo>
                  <a:pt x="71680" y="1719245"/>
                  <a:pt x="226506" y="1328080"/>
                  <a:pt x="458944" y="999627"/>
                </a:cubicBezTo>
                <a:cubicBezTo>
                  <a:pt x="770920" y="564941"/>
                  <a:pt x="1187802" y="250793"/>
                  <a:pt x="1654938" y="98471"/>
                </a:cubicBezTo>
                <a:cubicBezTo>
                  <a:pt x="1830406" y="40253"/>
                  <a:pt x="2012454" y="4153"/>
                  <a:pt x="2194304" y="336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8"/>
          <p:cNvSpPr/>
          <p:nvPr/>
        </p:nvSpPr>
        <p:spPr>
          <a:xfrm>
            <a:off x="10063944" y="5439915"/>
            <a:ext cx="2128056" cy="1418085"/>
          </a:xfrm>
          <a:custGeom>
            <a:avLst/>
            <a:gdLst/>
            <a:ahLst/>
            <a:cxnLst/>
            <a:rect l="l" t="t" r="r" b="b"/>
            <a:pathLst>
              <a:path w="2128056" h="1418085" extrusionOk="0">
                <a:moveTo>
                  <a:pt x="1636659" y="1676"/>
                </a:moveTo>
                <a:cubicBezTo>
                  <a:pt x="1776644" y="-4112"/>
                  <a:pt x="1916122" y="5059"/>
                  <a:pt x="2049322" y="29665"/>
                </a:cubicBezTo>
                <a:lnTo>
                  <a:pt x="2128056" y="49330"/>
                </a:lnTo>
                <a:lnTo>
                  <a:pt x="2128056" y="1418085"/>
                </a:lnTo>
                <a:lnTo>
                  <a:pt x="0" y="1418085"/>
                </a:lnTo>
                <a:lnTo>
                  <a:pt x="25423" y="1281892"/>
                </a:lnTo>
                <a:cubicBezTo>
                  <a:pt x="119908" y="899687"/>
                  <a:pt x="344648" y="557367"/>
                  <a:pt x="667439" y="318099"/>
                </a:cubicBezTo>
                <a:cubicBezTo>
                  <a:pt x="933567" y="124109"/>
                  <a:pt x="1286697" y="16147"/>
                  <a:pt x="1636659" y="167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11190023" y="5902226"/>
            <a:ext cx="1001977" cy="955774"/>
          </a:xfrm>
          <a:custGeom>
            <a:avLst/>
            <a:gdLst/>
            <a:ahLst/>
            <a:cxnLst/>
            <a:rect l="l" t="t" r="r" b="b"/>
            <a:pathLst>
              <a:path w="1001977" h="955774" extrusionOk="0">
                <a:moveTo>
                  <a:pt x="931849" y="0"/>
                </a:moveTo>
                <a:lnTo>
                  <a:pt x="1001977" y="4324"/>
                </a:lnTo>
                <a:lnTo>
                  <a:pt x="1001977" y="955774"/>
                </a:lnTo>
                <a:lnTo>
                  <a:pt x="0" y="955774"/>
                </a:lnTo>
                <a:lnTo>
                  <a:pt x="508" y="953759"/>
                </a:lnTo>
                <a:cubicBezTo>
                  <a:pt x="66045" y="722593"/>
                  <a:pt x="156939" y="498929"/>
                  <a:pt x="311351" y="317378"/>
                </a:cubicBezTo>
                <a:cubicBezTo>
                  <a:pt x="465762" y="135826"/>
                  <a:pt x="699134" y="6741"/>
                  <a:pt x="931849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8"/>
          <p:cNvSpPr/>
          <p:nvPr/>
        </p:nvSpPr>
        <p:spPr>
          <a:xfrm>
            <a:off x="10065018" y="1997123"/>
            <a:ext cx="2126983" cy="3073019"/>
          </a:xfrm>
          <a:custGeom>
            <a:avLst/>
            <a:gdLst/>
            <a:ahLst/>
            <a:cxnLst/>
            <a:rect l="l" t="t" r="r" b="b"/>
            <a:pathLst>
              <a:path w="2126983" h="3073019" extrusionOk="0">
                <a:moveTo>
                  <a:pt x="2126983" y="0"/>
                </a:moveTo>
                <a:lnTo>
                  <a:pt x="2126983" y="3073019"/>
                </a:lnTo>
                <a:lnTo>
                  <a:pt x="2087216" y="3070146"/>
                </a:lnTo>
                <a:cubicBezTo>
                  <a:pt x="1410592" y="3002196"/>
                  <a:pt x="756021" y="2650876"/>
                  <a:pt x="367943" y="2092009"/>
                </a:cubicBezTo>
                <a:cubicBezTo>
                  <a:pt x="-46007" y="1495884"/>
                  <a:pt x="-127423" y="669545"/>
                  <a:pt x="209476" y="2663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8"/>
          <p:cNvSpPr/>
          <p:nvPr/>
        </p:nvSpPr>
        <p:spPr>
          <a:xfrm>
            <a:off x="10750016" y="1860364"/>
            <a:ext cx="1441984" cy="2287266"/>
          </a:xfrm>
          <a:custGeom>
            <a:avLst/>
            <a:gdLst/>
            <a:ahLst/>
            <a:cxnLst/>
            <a:rect l="l" t="t" r="r" b="b"/>
            <a:pathLst>
              <a:path w="1441984" h="2287266" extrusionOk="0">
                <a:moveTo>
                  <a:pt x="1441984" y="0"/>
                </a:moveTo>
                <a:lnTo>
                  <a:pt x="1441984" y="2287266"/>
                </a:lnTo>
                <a:lnTo>
                  <a:pt x="1410981" y="2279585"/>
                </a:lnTo>
                <a:cubicBezTo>
                  <a:pt x="980994" y="2158464"/>
                  <a:pt x="573068" y="1937988"/>
                  <a:pt x="299845" y="1588063"/>
                </a:cubicBezTo>
                <a:cubicBezTo>
                  <a:pt x="-12410" y="1188153"/>
                  <a:pt x="-110984" y="600762"/>
                  <a:pt x="149801" y="16404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8"/>
          <p:cNvSpPr/>
          <p:nvPr/>
        </p:nvSpPr>
        <p:spPr>
          <a:xfrm>
            <a:off x="11325534" y="2011722"/>
            <a:ext cx="866466" cy="1230010"/>
          </a:xfrm>
          <a:custGeom>
            <a:avLst/>
            <a:gdLst/>
            <a:ahLst/>
            <a:cxnLst/>
            <a:rect l="l" t="t" r="r" b="b"/>
            <a:pathLst>
              <a:path w="866466" h="1230010" extrusionOk="0">
                <a:moveTo>
                  <a:pt x="866466" y="0"/>
                </a:moveTo>
                <a:lnTo>
                  <a:pt x="866466" y="1230010"/>
                </a:lnTo>
                <a:lnTo>
                  <a:pt x="845356" y="1222663"/>
                </a:lnTo>
                <a:cubicBezTo>
                  <a:pt x="488693" y="1075604"/>
                  <a:pt x="201172" y="793874"/>
                  <a:pt x="48018" y="435026"/>
                </a:cubicBezTo>
                <a:cubicBezTo>
                  <a:pt x="-2204" y="314618"/>
                  <a:pt x="-31214" y="162700"/>
                  <a:pt x="54883" y="6506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9612346" y="2"/>
            <a:ext cx="2579654" cy="2296435"/>
          </a:xfrm>
          <a:custGeom>
            <a:avLst/>
            <a:gdLst/>
            <a:ahLst/>
            <a:cxnLst/>
            <a:rect l="l" t="t" r="r" b="b"/>
            <a:pathLst>
              <a:path w="2579654" h="2296435" extrusionOk="0">
                <a:moveTo>
                  <a:pt x="268016" y="0"/>
                </a:moveTo>
                <a:lnTo>
                  <a:pt x="2579654" y="0"/>
                </a:lnTo>
                <a:lnTo>
                  <a:pt x="2579654" y="2234100"/>
                </a:lnTo>
                <a:lnTo>
                  <a:pt x="2452731" y="2259676"/>
                </a:lnTo>
                <a:cubicBezTo>
                  <a:pt x="1985828" y="2336202"/>
                  <a:pt x="1505947" y="2292977"/>
                  <a:pt x="1058497" y="2132508"/>
                </a:cubicBezTo>
                <a:cubicBezTo>
                  <a:pt x="846064" y="2057641"/>
                  <a:pt x="639870" y="1957508"/>
                  <a:pt x="468299" y="1811518"/>
                </a:cubicBezTo>
                <a:cubicBezTo>
                  <a:pt x="426219" y="1775749"/>
                  <a:pt x="386385" y="1737388"/>
                  <a:pt x="349076" y="1696661"/>
                </a:cubicBezTo>
                <a:cubicBezTo>
                  <a:pt x="-84754" y="1223168"/>
                  <a:pt x="-110824" y="520398"/>
                  <a:pt x="251953" y="1996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10507179" y="1"/>
            <a:ext cx="1684821" cy="1682506"/>
          </a:xfrm>
          <a:custGeom>
            <a:avLst/>
            <a:gdLst/>
            <a:ahLst/>
            <a:cxnLst/>
            <a:rect l="l" t="t" r="r" b="b"/>
            <a:pathLst>
              <a:path w="1684821" h="1682506" extrusionOk="0">
                <a:moveTo>
                  <a:pt x="246338" y="0"/>
                </a:moveTo>
                <a:lnTo>
                  <a:pt x="1684821" y="0"/>
                </a:lnTo>
                <a:lnTo>
                  <a:pt x="1684821" y="1681397"/>
                </a:lnTo>
                <a:lnTo>
                  <a:pt x="1599565" y="1682506"/>
                </a:lnTo>
                <a:cubicBezTo>
                  <a:pt x="1395816" y="1681731"/>
                  <a:pt x="1191980" y="1668629"/>
                  <a:pt x="993584" y="1624645"/>
                </a:cubicBezTo>
                <a:cubicBezTo>
                  <a:pt x="729056" y="1566000"/>
                  <a:pt x="472014" y="1449331"/>
                  <a:pt x="281105" y="1256237"/>
                </a:cubicBezTo>
                <a:cubicBezTo>
                  <a:pt x="90195" y="1063146"/>
                  <a:pt x="-26159" y="788947"/>
                  <a:pt x="5035" y="519739"/>
                </a:cubicBezTo>
                <a:cubicBezTo>
                  <a:pt x="23752" y="361117"/>
                  <a:pt x="98618" y="196703"/>
                  <a:pt x="196602" y="60057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8"/>
          <p:cNvSpPr/>
          <p:nvPr/>
        </p:nvSpPr>
        <p:spPr>
          <a:xfrm>
            <a:off x="11469906" y="106877"/>
            <a:ext cx="722095" cy="1219211"/>
          </a:xfrm>
          <a:custGeom>
            <a:avLst/>
            <a:gdLst/>
            <a:ahLst/>
            <a:cxnLst/>
            <a:rect l="l" t="t" r="r" b="b"/>
            <a:pathLst>
              <a:path w="722095" h="1219211" extrusionOk="0">
                <a:moveTo>
                  <a:pt x="657728" y="8"/>
                </a:moveTo>
                <a:lnTo>
                  <a:pt x="722095" y="4961"/>
                </a:lnTo>
                <a:lnTo>
                  <a:pt x="722095" y="1219211"/>
                </a:lnTo>
                <a:lnTo>
                  <a:pt x="710931" y="1219124"/>
                </a:lnTo>
                <a:cubicBezTo>
                  <a:pt x="621388" y="1212780"/>
                  <a:pt x="533561" y="1189621"/>
                  <a:pt x="452119" y="1150579"/>
                </a:cubicBezTo>
                <a:cubicBezTo>
                  <a:pt x="278367" y="1072906"/>
                  <a:pt x="122084" y="942511"/>
                  <a:pt x="46592" y="769071"/>
                </a:cubicBezTo>
                <a:cubicBezTo>
                  <a:pt x="-28897" y="595630"/>
                  <a:pt x="-15797" y="377269"/>
                  <a:pt x="108981" y="233464"/>
                </a:cubicBezTo>
                <a:cubicBezTo>
                  <a:pt x="204514" y="122100"/>
                  <a:pt x="405611" y="-1206"/>
                  <a:pt x="657728" y="8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809542" y="19570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576900" y="1310175"/>
            <a:ext cx="11038200" cy="43647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10097017" y="3727419"/>
            <a:ext cx="1451496" cy="743635"/>
          </a:xfrm>
          <a:custGeom>
            <a:avLst/>
            <a:gdLst/>
            <a:ahLst/>
            <a:cxnLst/>
            <a:rect l="l" t="t" r="r" b="b"/>
            <a:pathLst>
              <a:path w="443205" h="227064" extrusionOk="0">
                <a:moveTo>
                  <a:pt x="396116" y="87060"/>
                </a:moveTo>
                <a:cubicBezTo>
                  <a:pt x="386258" y="87060"/>
                  <a:pt x="376637" y="90127"/>
                  <a:pt x="368589" y="95823"/>
                </a:cubicBezTo>
                <a:cubicBezTo>
                  <a:pt x="358378" y="33529"/>
                  <a:pt x="299609" y="-8695"/>
                  <a:pt x="237306" y="1506"/>
                </a:cubicBezTo>
                <a:cubicBezTo>
                  <a:pt x="199034" y="7783"/>
                  <a:pt x="166554" y="33034"/>
                  <a:pt x="151038" y="68581"/>
                </a:cubicBezTo>
                <a:cubicBezTo>
                  <a:pt x="114309" y="57351"/>
                  <a:pt x="75438" y="78030"/>
                  <a:pt x="64217" y="114749"/>
                </a:cubicBezTo>
                <a:cubicBezTo>
                  <a:pt x="64065" y="115235"/>
                  <a:pt x="63922" y="115721"/>
                  <a:pt x="63789" y="116206"/>
                </a:cubicBezTo>
                <a:cubicBezTo>
                  <a:pt x="49377" y="101528"/>
                  <a:pt x="25803" y="101309"/>
                  <a:pt x="11125" y="115721"/>
                </a:cubicBezTo>
                <a:cubicBezTo>
                  <a:pt x="-3553" y="130132"/>
                  <a:pt x="-3772" y="153706"/>
                  <a:pt x="10639" y="168384"/>
                </a:cubicBezTo>
                <a:cubicBezTo>
                  <a:pt x="25051" y="183062"/>
                  <a:pt x="48625" y="183281"/>
                  <a:pt x="63303" y="168870"/>
                </a:cubicBezTo>
                <a:cubicBezTo>
                  <a:pt x="64884" y="167327"/>
                  <a:pt x="66322" y="165632"/>
                  <a:pt x="67599" y="163831"/>
                </a:cubicBezTo>
                <a:cubicBezTo>
                  <a:pt x="78934" y="188444"/>
                  <a:pt x="103556" y="204208"/>
                  <a:pt x="130654" y="204217"/>
                </a:cubicBezTo>
                <a:cubicBezTo>
                  <a:pt x="145570" y="204236"/>
                  <a:pt x="160086" y="199388"/>
                  <a:pt x="171993" y="190406"/>
                </a:cubicBezTo>
                <a:cubicBezTo>
                  <a:pt x="214884" y="236726"/>
                  <a:pt x="287198" y="239508"/>
                  <a:pt x="333518" y="196616"/>
                </a:cubicBezTo>
                <a:cubicBezTo>
                  <a:pt x="343624" y="187263"/>
                  <a:pt x="351958" y="176157"/>
                  <a:pt x="358111" y="163831"/>
                </a:cubicBezTo>
                <a:cubicBezTo>
                  <a:pt x="374370" y="184510"/>
                  <a:pt x="404307" y="188091"/>
                  <a:pt x="424986" y="171832"/>
                </a:cubicBezTo>
                <a:cubicBezTo>
                  <a:pt x="445665" y="155573"/>
                  <a:pt x="449246" y="125636"/>
                  <a:pt x="432987" y="104957"/>
                </a:cubicBezTo>
                <a:cubicBezTo>
                  <a:pt x="424100" y="93661"/>
                  <a:pt x="410585" y="86974"/>
                  <a:pt x="396211" y="86774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7685492" y="345556"/>
            <a:ext cx="1451496" cy="743635"/>
          </a:xfrm>
          <a:custGeom>
            <a:avLst/>
            <a:gdLst/>
            <a:ahLst/>
            <a:cxnLst/>
            <a:rect l="l" t="t" r="r" b="b"/>
            <a:pathLst>
              <a:path w="443205" h="227064" extrusionOk="0">
                <a:moveTo>
                  <a:pt x="396116" y="87060"/>
                </a:moveTo>
                <a:cubicBezTo>
                  <a:pt x="386258" y="87060"/>
                  <a:pt x="376637" y="90127"/>
                  <a:pt x="368589" y="95823"/>
                </a:cubicBezTo>
                <a:cubicBezTo>
                  <a:pt x="358378" y="33529"/>
                  <a:pt x="299609" y="-8695"/>
                  <a:pt x="237306" y="1506"/>
                </a:cubicBezTo>
                <a:cubicBezTo>
                  <a:pt x="199034" y="7783"/>
                  <a:pt x="166554" y="33034"/>
                  <a:pt x="151038" y="68581"/>
                </a:cubicBezTo>
                <a:cubicBezTo>
                  <a:pt x="114309" y="57351"/>
                  <a:pt x="75438" y="78030"/>
                  <a:pt x="64217" y="114749"/>
                </a:cubicBezTo>
                <a:cubicBezTo>
                  <a:pt x="64065" y="115235"/>
                  <a:pt x="63922" y="115721"/>
                  <a:pt x="63789" y="116206"/>
                </a:cubicBezTo>
                <a:cubicBezTo>
                  <a:pt x="49377" y="101528"/>
                  <a:pt x="25803" y="101309"/>
                  <a:pt x="11125" y="115721"/>
                </a:cubicBezTo>
                <a:cubicBezTo>
                  <a:pt x="-3553" y="130132"/>
                  <a:pt x="-3772" y="153706"/>
                  <a:pt x="10639" y="168384"/>
                </a:cubicBezTo>
                <a:cubicBezTo>
                  <a:pt x="25051" y="183062"/>
                  <a:pt x="48625" y="183281"/>
                  <a:pt x="63303" y="168870"/>
                </a:cubicBezTo>
                <a:cubicBezTo>
                  <a:pt x="64884" y="167327"/>
                  <a:pt x="66322" y="165632"/>
                  <a:pt x="67599" y="163831"/>
                </a:cubicBezTo>
                <a:cubicBezTo>
                  <a:pt x="78934" y="188444"/>
                  <a:pt x="103556" y="204208"/>
                  <a:pt x="130654" y="204217"/>
                </a:cubicBezTo>
                <a:cubicBezTo>
                  <a:pt x="145570" y="204236"/>
                  <a:pt x="160086" y="199388"/>
                  <a:pt x="171993" y="190406"/>
                </a:cubicBezTo>
                <a:cubicBezTo>
                  <a:pt x="214884" y="236726"/>
                  <a:pt x="287198" y="239508"/>
                  <a:pt x="333518" y="196616"/>
                </a:cubicBezTo>
                <a:cubicBezTo>
                  <a:pt x="343624" y="187263"/>
                  <a:pt x="351958" y="176157"/>
                  <a:pt x="358111" y="163831"/>
                </a:cubicBezTo>
                <a:cubicBezTo>
                  <a:pt x="374370" y="184510"/>
                  <a:pt x="404307" y="188091"/>
                  <a:pt x="424986" y="171832"/>
                </a:cubicBezTo>
                <a:cubicBezTo>
                  <a:pt x="445665" y="155573"/>
                  <a:pt x="449246" y="125636"/>
                  <a:pt x="432987" y="104957"/>
                </a:cubicBezTo>
                <a:cubicBezTo>
                  <a:pt x="424100" y="93661"/>
                  <a:pt x="410585" y="86974"/>
                  <a:pt x="396211" y="86774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18"/>
          <p:cNvGrpSpPr/>
          <p:nvPr/>
        </p:nvGrpSpPr>
        <p:grpSpPr>
          <a:xfrm>
            <a:off x="10839317" y="1606382"/>
            <a:ext cx="1299439" cy="1291188"/>
            <a:chOff x="6163712" y="4654839"/>
            <a:chExt cx="938901" cy="932940"/>
          </a:xfrm>
        </p:grpSpPr>
        <p:sp>
          <p:nvSpPr>
            <p:cNvPr id="575" name="Google Shape;575;p18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18"/>
          <p:cNvGrpSpPr/>
          <p:nvPr/>
        </p:nvGrpSpPr>
        <p:grpSpPr>
          <a:xfrm>
            <a:off x="239552" y="1035115"/>
            <a:ext cx="1039363" cy="1032764"/>
            <a:chOff x="6163712" y="4654839"/>
            <a:chExt cx="938901" cy="932940"/>
          </a:xfrm>
        </p:grpSpPr>
        <p:sp>
          <p:nvSpPr>
            <p:cNvPr id="586" name="Google Shape;586;p18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239762" y="4250134"/>
            <a:ext cx="1646456" cy="1636003"/>
            <a:chOff x="6163712" y="4654839"/>
            <a:chExt cx="938901" cy="932940"/>
          </a:xfrm>
        </p:grpSpPr>
        <p:sp>
          <p:nvSpPr>
            <p:cNvPr id="597" name="Google Shape;597;p18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18"/>
          <p:cNvSpPr txBox="1">
            <a:spLocks noGrp="1"/>
          </p:cNvSpPr>
          <p:nvPr>
            <p:ph type="subTitle" idx="1"/>
          </p:nvPr>
        </p:nvSpPr>
        <p:spPr>
          <a:xfrm>
            <a:off x="1390650" y="2897825"/>
            <a:ext cx="94071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608" name="Google Shape;608;p18"/>
          <p:cNvSpPr txBox="1">
            <a:spLocks noGrp="1"/>
          </p:cNvSpPr>
          <p:nvPr>
            <p:ph type="title"/>
          </p:nvPr>
        </p:nvSpPr>
        <p:spPr>
          <a:xfrm>
            <a:off x="1390650" y="1964975"/>
            <a:ext cx="9407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9" name="Google Shape;609;p18"/>
          <p:cNvSpPr txBox="1">
            <a:spLocks noGrp="1"/>
          </p:cNvSpPr>
          <p:nvPr>
            <p:ph type="body" idx="2"/>
          </p:nvPr>
        </p:nvSpPr>
        <p:spPr>
          <a:xfrm>
            <a:off x="1390734" y="3762625"/>
            <a:ext cx="94071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18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picy Rice"/>
              <a:buNone/>
              <a:defRPr sz="55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M Sans"/>
              <a:buNone/>
              <a:defRPr sz="5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9" r:id="rId5"/>
    <p:sldLayoutId id="2147483664" r:id="rId6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xi2043479fj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m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g30366r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mp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m2457194c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mp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mz2109130s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mp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xi2043479fj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mp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s2352702j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mp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ih1510797l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mp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zj2981976a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mp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g30366r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mp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nt1880962l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mp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y2322189go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bd2345558v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g30366rb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gy255238f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mp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jt1683815eq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mp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z17515ip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mp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xi2043479fj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mp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g30366rb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mp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ij2100454qa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mp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5629115e88b45765/&#1587;&#1591;&#1581;%20&#1575;&#1604;&#1605;&#1603;&#1578;&#1576;/&#1608;&#1589;&#1601;%20&#1575;&#1604;&#1605;&#1607;&#1575;&#1585;&#1575;&#1578;%20&#1575;&#1608;&#1604;%20&#1579;&#1575;&#1606;&#1608;&#1610;%20&#1575;&#1604;&#1604;&#1594;&#1577;%20&#1575;&#1604;&#1573;&#1606;&#1580;&#1604;&#1610;&#1586;&#1610;&#1577;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madrasati.sa/LearningResources/MangeResources/Index/1E50B7E1847B0A2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z17515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m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1"/>
          <p:cNvSpPr txBox="1">
            <a:spLocks noGrp="1"/>
          </p:cNvSpPr>
          <p:nvPr>
            <p:ph type="title"/>
          </p:nvPr>
        </p:nvSpPr>
        <p:spPr>
          <a:xfrm>
            <a:off x="1016850" y="2434562"/>
            <a:ext cx="10158300" cy="2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ar-SA" sz="72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"تعزيز مهاراتي للغة الإنجليزية"</a:t>
            </a:r>
            <a:b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7200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الصف الأول ثانوي</a:t>
            </a:r>
            <a:b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7200" dirty="0">
                <a:solidFill>
                  <a:srgbClr val="FBB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المعلمة : ابتسام ابراهيم</a:t>
            </a:r>
            <a:endParaRPr lang="en-US" sz="7200" dirty="0">
              <a:solidFill>
                <a:srgbClr val="FBB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EE7DC-39DC-4B6B-AE5E-0D721DED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53" y="0"/>
            <a:ext cx="1616469" cy="1419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7891-5E62-4B86-9F3B-CF5B572C2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386" y="4842386"/>
            <a:ext cx="2015613" cy="2015613"/>
          </a:xfrm>
          <a:prstGeom prst="rect">
            <a:avLst/>
          </a:prstGeom>
        </p:spPr>
      </p:pic>
      <p:grpSp>
        <p:nvGrpSpPr>
          <p:cNvPr id="7" name="Google Shape;844;p30">
            <a:extLst>
              <a:ext uri="{FF2B5EF4-FFF2-40B4-BE49-F238E27FC236}">
                <a16:creationId xmlns:a16="http://schemas.microsoft.com/office/drawing/2014/main" id="{FE1AF025-441A-4F73-92A1-4528DC306FA1}"/>
              </a:ext>
            </a:extLst>
          </p:cNvPr>
          <p:cNvGrpSpPr/>
          <p:nvPr/>
        </p:nvGrpSpPr>
        <p:grpSpPr>
          <a:xfrm>
            <a:off x="10534472" y="735988"/>
            <a:ext cx="1299439" cy="1291188"/>
            <a:chOff x="6163712" y="4654839"/>
            <a:chExt cx="938901" cy="932940"/>
          </a:xfrm>
        </p:grpSpPr>
        <p:sp>
          <p:nvSpPr>
            <p:cNvPr id="8" name="Google Shape;845;p30">
              <a:extLst>
                <a:ext uri="{FF2B5EF4-FFF2-40B4-BE49-F238E27FC236}">
                  <a16:creationId xmlns:a16="http://schemas.microsoft.com/office/drawing/2014/main" id="{65A4C5AA-D176-4C76-995D-434E547FCB2F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46;p30">
              <a:extLst>
                <a:ext uri="{FF2B5EF4-FFF2-40B4-BE49-F238E27FC236}">
                  <a16:creationId xmlns:a16="http://schemas.microsoft.com/office/drawing/2014/main" id="{63A7B508-C6CF-4293-AFA6-D6B6618030A3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47;p30">
              <a:extLst>
                <a:ext uri="{FF2B5EF4-FFF2-40B4-BE49-F238E27FC236}">
                  <a16:creationId xmlns:a16="http://schemas.microsoft.com/office/drawing/2014/main" id="{1271E64E-5F82-470C-9B0C-A6B0AADBB4C7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8;p30">
              <a:extLst>
                <a:ext uri="{FF2B5EF4-FFF2-40B4-BE49-F238E27FC236}">
                  <a16:creationId xmlns:a16="http://schemas.microsoft.com/office/drawing/2014/main" id="{330DA8BD-2B91-40B6-89D6-44BF6730F6C1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9;p30">
              <a:extLst>
                <a:ext uri="{FF2B5EF4-FFF2-40B4-BE49-F238E27FC236}">
                  <a16:creationId xmlns:a16="http://schemas.microsoft.com/office/drawing/2014/main" id="{3157E552-3683-4CE3-914A-26E15D4E9E1C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50;p30">
              <a:extLst>
                <a:ext uri="{FF2B5EF4-FFF2-40B4-BE49-F238E27FC236}">
                  <a16:creationId xmlns:a16="http://schemas.microsoft.com/office/drawing/2014/main" id="{61341A65-F83E-4B16-B32F-3A1C080E3392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51;p30">
              <a:extLst>
                <a:ext uri="{FF2B5EF4-FFF2-40B4-BE49-F238E27FC236}">
                  <a16:creationId xmlns:a16="http://schemas.microsoft.com/office/drawing/2014/main" id="{92198210-5A41-47B5-973D-23DB19DB7758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52;p30">
              <a:extLst>
                <a:ext uri="{FF2B5EF4-FFF2-40B4-BE49-F238E27FC236}">
                  <a16:creationId xmlns:a16="http://schemas.microsoft.com/office/drawing/2014/main" id="{347949CD-02FB-4232-8933-77C830F2AF85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53;p30">
              <a:extLst>
                <a:ext uri="{FF2B5EF4-FFF2-40B4-BE49-F238E27FC236}">
                  <a16:creationId xmlns:a16="http://schemas.microsoft.com/office/drawing/2014/main" id="{2EF5C06F-B822-4EB0-8625-5D21654E3059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54;p30">
              <a:extLst>
                <a:ext uri="{FF2B5EF4-FFF2-40B4-BE49-F238E27FC236}">
                  <a16:creationId xmlns:a16="http://schemas.microsoft.com/office/drawing/2014/main" id="{10616119-5223-4EF6-88B2-9A1067080469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844;p30">
            <a:extLst>
              <a:ext uri="{FF2B5EF4-FFF2-40B4-BE49-F238E27FC236}">
                <a16:creationId xmlns:a16="http://schemas.microsoft.com/office/drawing/2014/main" id="{83F40420-1316-45AA-AB1F-E396B8A756DC}"/>
              </a:ext>
            </a:extLst>
          </p:cNvPr>
          <p:cNvGrpSpPr/>
          <p:nvPr/>
        </p:nvGrpSpPr>
        <p:grpSpPr>
          <a:xfrm>
            <a:off x="9548020" y="976274"/>
            <a:ext cx="1299439" cy="1291188"/>
            <a:chOff x="6163712" y="4654839"/>
            <a:chExt cx="938901" cy="932940"/>
          </a:xfrm>
        </p:grpSpPr>
        <p:sp>
          <p:nvSpPr>
            <p:cNvPr id="19" name="Google Shape;845;p30">
              <a:extLst>
                <a:ext uri="{FF2B5EF4-FFF2-40B4-BE49-F238E27FC236}">
                  <a16:creationId xmlns:a16="http://schemas.microsoft.com/office/drawing/2014/main" id="{2793FF54-E317-49D7-9945-4C056488075C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46;p30">
              <a:extLst>
                <a:ext uri="{FF2B5EF4-FFF2-40B4-BE49-F238E27FC236}">
                  <a16:creationId xmlns:a16="http://schemas.microsoft.com/office/drawing/2014/main" id="{DEC50CE1-B0E7-417E-933E-755EF1DA7A71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47;p30">
              <a:extLst>
                <a:ext uri="{FF2B5EF4-FFF2-40B4-BE49-F238E27FC236}">
                  <a16:creationId xmlns:a16="http://schemas.microsoft.com/office/drawing/2014/main" id="{12C62C64-6BD3-4135-8A86-3F16D8424B1D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48;p30">
              <a:extLst>
                <a:ext uri="{FF2B5EF4-FFF2-40B4-BE49-F238E27FC236}">
                  <a16:creationId xmlns:a16="http://schemas.microsoft.com/office/drawing/2014/main" id="{DC4C241E-7C63-4557-AA04-052556F3C623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49;p30">
              <a:extLst>
                <a:ext uri="{FF2B5EF4-FFF2-40B4-BE49-F238E27FC236}">
                  <a16:creationId xmlns:a16="http://schemas.microsoft.com/office/drawing/2014/main" id="{55251B45-72C9-4965-AEA6-E0B9119C1A41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50;p30">
              <a:extLst>
                <a:ext uri="{FF2B5EF4-FFF2-40B4-BE49-F238E27FC236}">
                  <a16:creationId xmlns:a16="http://schemas.microsoft.com/office/drawing/2014/main" id="{D5B3BE40-9B4E-4B14-816A-02D62E1E21DB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51;p30">
              <a:extLst>
                <a:ext uri="{FF2B5EF4-FFF2-40B4-BE49-F238E27FC236}">
                  <a16:creationId xmlns:a16="http://schemas.microsoft.com/office/drawing/2014/main" id="{72D54F3D-AACE-4015-AB6B-BA9BAFE29EC0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52;p30">
              <a:extLst>
                <a:ext uri="{FF2B5EF4-FFF2-40B4-BE49-F238E27FC236}">
                  <a16:creationId xmlns:a16="http://schemas.microsoft.com/office/drawing/2014/main" id="{D47A7B87-CAFE-40D9-90EE-E98A3D8F9A33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53;p30">
              <a:extLst>
                <a:ext uri="{FF2B5EF4-FFF2-40B4-BE49-F238E27FC236}">
                  <a16:creationId xmlns:a16="http://schemas.microsoft.com/office/drawing/2014/main" id="{C3F09AF6-D2DB-496C-89F0-F2D5B9D3B914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54;p30">
              <a:extLst>
                <a:ext uri="{FF2B5EF4-FFF2-40B4-BE49-F238E27FC236}">
                  <a16:creationId xmlns:a16="http://schemas.microsoft.com/office/drawing/2014/main" id="{764F450B-0470-44A3-9DA2-A4F9B3DA0F34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8268B0-544B-491C-8F55-75A468796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65" t="51686" r="43010" b="43779"/>
          <a:stretch/>
        </p:blipFill>
        <p:spPr>
          <a:xfrm>
            <a:off x="5492682" y="2860601"/>
            <a:ext cx="6288531" cy="11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08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D969FD-8316-4EBF-A3F7-358B7B0C1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2" t="51686" r="26935" b="28092"/>
          <a:stretch/>
        </p:blipFill>
        <p:spPr>
          <a:xfrm>
            <a:off x="248265" y="2426110"/>
            <a:ext cx="11695470" cy="20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77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EF23F8-EA2C-49C6-B139-7C443B179B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52" t="36955" r="46178" b="58537"/>
          <a:stretch/>
        </p:blipFill>
        <p:spPr>
          <a:xfrm>
            <a:off x="5501148" y="2922859"/>
            <a:ext cx="6280065" cy="10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287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A7A3E5-CBD9-4FC6-8B37-2C51BC084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1" t="37304" r="27177" b="24047"/>
          <a:stretch/>
        </p:blipFill>
        <p:spPr>
          <a:xfrm>
            <a:off x="248264" y="2160638"/>
            <a:ext cx="11695471" cy="25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915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CEBB15-9B9F-4B99-A2BB-864699DFCB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4" t="32585" r="43237" b="62177"/>
          <a:stretch/>
        </p:blipFill>
        <p:spPr>
          <a:xfrm>
            <a:off x="5471652" y="2797919"/>
            <a:ext cx="6322795" cy="12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72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0AB00-2448-4E5D-A6D5-7981DAC88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2" t="32585" r="27540" b="20902"/>
          <a:stretch/>
        </p:blipFill>
        <p:spPr>
          <a:xfrm>
            <a:off x="235973" y="1902541"/>
            <a:ext cx="11695471" cy="30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69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5B28C6-D7D6-47B3-B9D0-A6E62BC352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8" t="21800" r="43970" b="73844"/>
          <a:stretch/>
        </p:blipFill>
        <p:spPr>
          <a:xfrm>
            <a:off x="5501150" y="2713662"/>
            <a:ext cx="6293297" cy="14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61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2AF53-68B5-4872-ADB6-8940B7F64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2" t="21800" r="26935" b="53258"/>
          <a:stretch/>
        </p:blipFill>
        <p:spPr>
          <a:xfrm>
            <a:off x="270387" y="2193822"/>
            <a:ext cx="11651225" cy="24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1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F08D32-4B54-4A02-881E-6E206192A9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93" t="52583" r="42588" b="42605"/>
          <a:stretch/>
        </p:blipFill>
        <p:spPr>
          <a:xfrm>
            <a:off x="5425892" y="2915906"/>
            <a:ext cx="6368555" cy="10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D1495-B98B-48DF-9FF0-5C461A156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1" t="52584" r="27298" b="26968"/>
          <a:stretch/>
        </p:blipFill>
        <p:spPr>
          <a:xfrm>
            <a:off x="248264" y="2300747"/>
            <a:ext cx="11695472" cy="22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64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2"/>
          <p:cNvSpPr txBox="1">
            <a:spLocks noGrp="1"/>
          </p:cNvSpPr>
          <p:nvPr>
            <p:ph type="title"/>
          </p:nvPr>
        </p:nvSpPr>
        <p:spPr>
          <a:xfrm>
            <a:off x="418937" y="1606121"/>
            <a:ext cx="11328889" cy="394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48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mean by </a:t>
            </a:r>
            <a:br>
              <a:rPr lang="ar-SA" sz="48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8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sz="44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مهاراتي "؟</a:t>
            </a:r>
            <a:b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400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يهتم البرنامج بتعزيز ومعالجة المهارات الأساسية للطالبة بمادة اللغة الإنجليزية </a:t>
            </a:r>
            <a:b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" name="Google Shape;638;p22"/>
          <p:cNvSpPr/>
          <p:nvPr/>
        </p:nvSpPr>
        <p:spPr>
          <a:xfrm>
            <a:off x="8571535" y="5381504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9" name="Google Shape;639;p22"/>
          <p:cNvGrpSpPr/>
          <p:nvPr/>
        </p:nvGrpSpPr>
        <p:grpSpPr>
          <a:xfrm>
            <a:off x="9959453" y="5191975"/>
            <a:ext cx="1039363" cy="1032764"/>
            <a:chOff x="6163712" y="4654839"/>
            <a:chExt cx="938901" cy="932940"/>
          </a:xfrm>
        </p:grpSpPr>
        <p:sp>
          <p:nvSpPr>
            <p:cNvPr id="640" name="Google Shape;640;p22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22"/>
          <p:cNvGrpSpPr/>
          <p:nvPr/>
        </p:nvGrpSpPr>
        <p:grpSpPr>
          <a:xfrm>
            <a:off x="10792242" y="443527"/>
            <a:ext cx="1299439" cy="1291188"/>
            <a:chOff x="6163712" y="4654839"/>
            <a:chExt cx="938901" cy="932940"/>
          </a:xfrm>
        </p:grpSpPr>
        <p:sp>
          <p:nvSpPr>
            <p:cNvPr id="651" name="Google Shape;651;p22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844;p30">
            <a:extLst>
              <a:ext uri="{FF2B5EF4-FFF2-40B4-BE49-F238E27FC236}">
                <a16:creationId xmlns:a16="http://schemas.microsoft.com/office/drawing/2014/main" id="{0C48D231-5FDC-4E5D-92B9-E340D04D76FC}"/>
              </a:ext>
            </a:extLst>
          </p:cNvPr>
          <p:cNvGrpSpPr/>
          <p:nvPr/>
        </p:nvGrpSpPr>
        <p:grpSpPr>
          <a:xfrm>
            <a:off x="0" y="5381504"/>
            <a:ext cx="1299439" cy="1291188"/>
            <a:chOff x="6163712" y="4654839"/>
            <a:chExt cx="938901" cy="932940"/>
          </a:xfrm>
        </p:grpSpPr>
        <p:sp>
          <p:nvSpPr>
            <p:cNvPr id="29" name="Google Shape;845;p30">
              <a:extLst>
                <a:ext uri="{FF2B5EF4-FFF2-40B4-BE49-F238E27FC236}">
                  <a16:creationId xmlns:a16="http://schemas.microsoft.com/office/drawing/2014/main" id="{83948C53-2B50-4BBD-B63B-ABEEF61648FD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46;p30">
              <a:extLst>
                <a:ext uri="{FF2B5EF4-FFF2-40B4-BE49-F238E27FC236}">
                  <a16:creationId xmlns:a16="http://schemas.microsoft.com/office/drawing/2014/main" id="{C2E14342-B125-4524-9362-8DFA5C38BEBF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47;p30">
              <a:extLst>
                <a:ext uri="{FF2B5EF4-FFF2-40B4-BE49-F238E27FC236}">
                  <a16:creationId xmlns:a16="http://schemas.microsoft.com/office/drawing/2014/main" id="{BC4838CF-71F9-4444-ACC1-978592B7A216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48;p30">
              <a:extLst>
                <a:ext uri="{FF2B5EF4-FFF2-40B4-BE49-F238E27FC236}">
                  <a16:creationId xmlns:a16="http://schemas.microsoft.com/office/drawing/2014/main" id="{4FACF5BF-BD52-4683-831E-01BA534A128D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9;p30">
              <a:extLst>
                <a:ext uri="{FF2B5EF4-FFF2-40B4-BE49-F238E27FC236}">
                  <a16:creationId xmlns:a16="http://schemas.microsoft.com/office/drawing/2014/main" id="{DEE977CD-D2FE-48B7-9E4A-52E00CBD06A0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50;p30">
              <a:extLst>
                <a:ext uri="{FF2B5EF4-FFF2-40B4-BE49-F238E27FC236}">
                  <a16:creationId xmlns:a16="http://schemas.microsoft.com/office/drawing/2014/main" id="{F317EEBC-7512-4C5A-A01D-DF77EC189129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51;p30">
              <a:extLst>
                <a:ext uri="{FF2B5EF4-FFF2-40B4-BE49-F238E27FC236}">
                  <a16:creationId xmlns:a16="http://schemas.microsoft.com/office/drawing/2014/main" id="{0AE8EA38-52CF-4900-A4F6-09AA86AFEC68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52;p30">
              <a:extLst>
                <a:ext uri="{FF2B5EF4-FFF2-40B4-BE49-F238E27FC236}">
                  <a16:creationId xmlns:a16="http://schemas.microsoft.com/office/drawing/2014/main" id="{4D8C113B-3A69-4038-B59C-5445470FBC9B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53;p30">
              <a:extLst>
                <a:ext uri="{FF2B5EF4-FFF2-40B4-BE49-F238E27FC236}">
                  <a16:creationId xmlns:a16="http://schemas.microsoft.com/office/drawing/2014/main" id="{C318F5E6-CD4A-4D2C-B2FA-773923CB4DA4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54;p30">
              <a:extLst>
                <a:ext uri="{FF2B5EF4-FFF2-40B4-BE49-F238E27FC236}">
                  <a16:creationId xmlns:a16="http://schemas.microsoft.com/office/drawing/2014/main" id="{BCBDBD59-F33F-429F-B169-F64456D6089C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5F79F2-9C2E-4F9A-98B5-43EF099E06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43" t="22924" r="45616" b="72712"/>
          <a:stretch/>
        </p:blipFill>
        <p:spPr>
          <a:xfrm>
            <a:off x="5501148" y="2931241"/>
            <a:ext cx="6293299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80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804F1-2E56-4C34-9E26-5D16BB44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22924" r="27178" b="47865"/>
          <a:stretch/>
        </p:blipFill>
        <p:spPr>
          <a:xfrm>
            <a:off x="299883" y="2219632"/>
            <a:ext cx="11592233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16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41E9AC-3432-4017-BC77-D502F179F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7" t="57752" r="42181" b="37584"/>
          <a:stretch/>
        </p:blipFill>
        <p:spPr>
          <a:xfrm>
            <a:off x="5456255" y="2739512"/>
            <a:ext cx="6283400" cy="13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556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CCF83-3359-493C-86FE-5FA747A5C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57752" r="27056" b="21800"/>
          <a:stretch/>
        </p:blipFill>
        <p:spPr>
          <a:xfrm>
            <a:off x="277761" y="2249128"/>
            <a:ext cx="11636478" cy="23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163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400B26-EE72-42AA-B73D-007498798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93" t="37304" r="44978" b="58494"/>
          <a:stretch/>
        </p:blipFill>
        <p:spPr>
          <a:xfrm>
            <a:off x="5448944" y="2860601"/>
            <a:ext cx="6345503" cy="11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52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44465-6E45-4B71-82B1-8932BED4D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37304" r="27056" b="29889"/>
          <a:stretch/>
        </p:blipFill>
        <p:spPr>
          <a:xfrm>
            <a:off x="292509" y="2086897"/>
            <a:ext cx="11606982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14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F9CE7B-EB00-4EED-9089-2D3F1B328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38" t="35956" r="38575" b="59329"/>
          <a:stretch/>
        </p:blipFill>
        <p:spPr>
          <a:xfrm>
            <a:off x="5485815" y="2691581"/>
            <a:ext cx="6308632" cy="14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811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88F44-E782-4467-831D-E0BB974EB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2" t="35956" r="27177" b="50000"/>
          <a:stretch/>
        </p:blipFill>
        <p:spPr>
          <a:xfrm>
            <a:off x="255638" y="2418735"/>
            <a:ext cx="11680723" cy="20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272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E49BDE-E089-48CF-BF64-DE72185BD2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21" t="26069" r="40349" b="69575"/>
          <a:stretch/>
        </p:blipFill>
        <p:spPr>
          <a:xfrm>
            <a:off x="5501148" y="2868561"/>
            <a:ext cx="6293299" cy="1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701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28C021-FE8F-40A1-8FD2-30AAFFC82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26069" r="27178" b="17081"/>
          <a:stretch/>
        </p:blipFill>
        <p:spPr>
          <a:xfrm>
            <a:off x="248264" y="1563329"/>
            <a:ext cx="11695472" cy="37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55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title"/>
          </p:nvPr>
        </p:nvSpPr>
        <p:spPr>
          <a:xfrm>
            <a:off x="548250" y="1397796"/>
            <a:ext cx="11219680" cy="355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8900" lvl="0" algn="r" rt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</a:pPr>
            <a:r>
              <a:rPr lang="ar-SA" sz="54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المطلوب من الطالبة تحقيقه لاجتياز البرنامج؟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 المهارات بشكل كامل</a:t>
            </a:r>
            <a:br>
              <a:rPr lang="ar-SA" sz="2400" b="1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حل أوراق العمل ومشاهدة الإثرائيات المتنوعة بالمنصة</a:t>
            </a:r>
            <a:br>
              <a:rPr lang="ar-SA" sz="2400" b="1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النجاح بالاختبار البعدي.</a:t>
            </a:r>
            <a:endParaRPr b="1" dirty="0">
              <a:solidFill>
                <a:srgbClr val="8E6BA3"/>
              </a:solidFill>
            </a:endParaRPr>
          </a:p>
        </p:txBody>
      </p:sp>
      <p:grpSp>
        <p:nvGrpSpPr>
          <p:cNvPr id="9" name="Google Shape;1153;p41">
            <a:extLst>
              <a:ext uri="{FF2B5EF4-FFF2-40B4-BE49-F238E27FC236}">
                <a16:creationId xmlns:a16="http://schemas.microsoft.com/office/drawing/2014/main" id="{52C863E0-6470-4498-86F1-8A26CE3B7AB7}"/>
              </a:ext>
            </a:extLst>
          </p:cNvPr>
          <p:cNvGrpSpPr/>
          <p:nvPr/>
        </p:nvGrpSpPr>
        <p:grpSpPr>
          <a:xfrm>
            <a:off x="1074006" y="3939165"/>
            <a:ext cx="2064774" cy="1238863"/>
            <a:chOff x="4250025" y="2848800"/>
            <a:chExt cx="266325" cy="186475"/>
          </a:xfrm>
          <a:solidFill>
            <a:srgbClr val="FBBC2C"/>
          </a:solidFill>
        </p:grpSpPr>
        <p:sp>
          <p:nvSpPr>
            <p:cNvPr id="10" name="Google Shape;1154;p41">
              <a:extLst>
                <a:ext uri="{FF2B5EF4-FFF2-40B4-BE49-F238E27FC236}">
                  <a16:creationId xmlns:a16="http://schemas.microsoft.com/office/drawing/2014/main" id="{CDA5FFF8-1E7C-41A7-B4DF-4DD266A42662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55;p41">
              <a:extLst>
                <a:ext uri="{FF2B5EF4-FFF2-40B4-BE49-F238E27FC236}">
                  <a16:creationId xmlns:a16="http://schemas.microsoft.com/office/drawing/2014/main" id="{834FF49C-C0C6-4DF3-A771-2411555A7C76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844;p30">
            <a:extLst>
              <a:ext uri="{FF2B5EF4-FFF2-40B4-BE49-F238E27FC236}">
                <a16:creationId xmlns:a16="http://schemas.microsoft.com/office/drawing/2014/main" id="{891D3EE5-B240-4C83-A2EB-178D3FFE5FE6}"/>
              </a:ext>
            </a:extLst>
          </p:cNvPr>
          <p:cNvGrpSpPr/>
          <p:nvPr/>
        </p:nvGrpSpPr>
        <p:grpSpPr>
          <a:xfrm>
            <a:off x="0" y="4814609"/>
            <a:ext cx="1299439" cy="1291188"/>
            <a:chOff x="6163712" y="4654839"/>
            <a:chExt cx="938901" cy="932940"/>
          </a:xfrm>
        </p:grpSpPr>
        <p:sp>
          <p:nvSpPr>
            <p:cNvPr id="7" name="Google Shape;845;p30">
              <a:extLst>
                <a:ext uri="{FF2B5EF4-FFF2-40B4-BE49-F238E27FC236}">
                  <a16:creationId xmlns:a16="http://schemas.microsoft.com/office/drawing/2014/main" id="{6C39D33E-B5F1-4904-980C-BCBC14EEE1E6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46;p30">
              <a:extLst>
                <a:ext uri="{FF2B5EF4-FFF2-40B4-BE49-F238E27FC236}">
                  <a16:creationId xmlns:a16="http://schemas.microsoft.com/office/drawing/2014/main" id="{D2EA0485-4BA4-429C-B20C-89A3A6865BAF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7;p30">
              <a:extLst>
                <a:ext uri="{FF2B5EF4-FFF2-40B4-BE49-F238E27FC236}">
                  <a16:creationId xmlns:a16="http://schemas.microsoft.com/office/drawing/2014/main" id="{97D0A58F-F11F-43B2-A41D-D7F3C63753B7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48;p30">
              <a:extLst>
                <a:ext uri="{FF2B5EF4-FFF2-40B4-BE49-F238E27FC236}">
                  <a16:creationId xmlns:a16="http://schemas.microsoft.com/office/drawing/2014/main" id="{1EAFAB2B-D1AC-4634-BFE1-1AEC4E1CB561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49;p30">
              <a:extLst>
                <a:ext uri="{FF2B5EF4-FFF2-40B4-BE49-F238E27FC236}">
                  <a16:creationId xmlns:a16="http://schemas.microsoft.com/office/drawing/2014/main" id="{61D001F5-462A-46E1-8B20-B8488803E853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50;p30">
              <a:extLst>
                <a:ext uri="{FF2B5EF4-FFF2-40B4-BE49-F238E27FC236}">
                  <a16:creationId xmlns:a16="http://schemas.microsoft.com/office/drawing/2014/main" id="{CC374561-20E0-47A9-A411-CEED86C4A87B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51;p30">
              <a:extLst>
                <a:ext uri="{FF2B5EF4-FFF2-40B4-BE49-F238E27FC236}">
                  <a16:creationId xmlns:a16="http://schemas.microsoft.com/office/drawing/2014/main" id="{C9941A58-1A32-459A-B576-9E8F07994FFE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52;p30">
              <a:extLst>
                <a:ext uri="{FF2B5EF4-FFF2-40B4-BE49-F238E27FC236}">
                  <a16:creationId xmlns:a16="http://schemas.microsoft.com/office/drawing/2014/main" id="{7A076E59-D569-43ED-B911-5415976DFE19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53;p30">
              <a:extLst>
                <a:ext uri="{FF2B5EF4-FFF2-40B4-BE49-F238E27FC236}">
                  <a16:creationId xmlns:a16="http://schemas.microsoft.com/office/drawing/2014/main" id="{8220170F-369A-416A-BCD0-B55FA3EFEE1F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54;p30">
              <a:extLst>
                <a:ext uri="{FF2B5EF4-FFF2-40B4-BE49-F238E27FC236}">
                  <a16:creationId xmlns:a16="http://schemas.microsoft.com/office/drawing/2014/main" id="{CAD61403-162C-453E-9E70-1E0C03546230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8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365C8B-4570-4167-B50E-F06C810D0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57" t="18654" r="43952" b="77460"/>
          <a:stretch/>
        </p:blipFill>
        <p:spPr>
          <a:xfrm>
            <a:off x="5515897" y="2823729"/>
            <a:ext cx="6265316" cy="12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772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A6BD0-5951-4D3A-B49C-92DBCBD6D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5" t="18654" r="27177" b="50000"/>
          <a:stretch/>
        </p:blipFill>
        <p:spPr>
          <a:xfrm>
            <a:off x="277761" y="2042651"/>
            <a:ext cx="11636477" cy="27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07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5F246B-BCF7-4F38-84A6-20DDDB758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06" t="55730" r="44312" b="39642"/>
          <a:stretch/>
        </p:blipFill>
        <p:spPr>
          <a:xfrm>
            <a:off x="5520812" y="2820629"/>
            <a:ext cx="6260401" cy="12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968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48690-56EF-4BFC-B28B-F4FAEB92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1" t="55730" r="27419" b="24047"/>
          <a:stretch/>
        </p:blipFill>
        <p:spPr>
          <a:xfrm>
            <a:off x="270387" y="2381864"/>
            <a:ext cx="11651226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713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F4011-804E-4C1E-85B2-AC23E5FF25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13" t="82089" r="38732" b="14222"/>
          <a:stretch/>
        </p:blipFill>
        <p:spPr>
          <a:xfrm>
            <a:off x="5500057" y="2916493"/>
            <a:ext cx="6281156" cy="10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792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7C39B-352B-46AA-AB7D-E65945C18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1" t="81346" r="27177" b="2925"/>
          <a:stretch/>
        </p:blipFill>
        <p:spPr>
          <a:xfrm>
            <a:off x="263012" y="2297061"/>
            <a:ext cx="11665975" cy="2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796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EB6955-30B1-4381-9570-BB62051834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08" t="18205" r="44682" b="77990"/>
          <a:stretch/>
        </p:blipFill>
        <p:spPr>
          <a:xfrm>
            <a:off x="5520813" y="2780071"/>
            <a:ext cx="6260400" cy="12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49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A4C73F-130A-4C1E-BD7F-AFBF6B3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3" t="18205" r="27177" b="63370"/>
          <a:stretch/>
        </p:blipFill>
        <p:spPr>
          <a:xfrm>
            <a:off x="270386" y="2286000"/>
            <a:ext cx="1165122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324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E54AC6-7569-48E7-A13A-A3A02E844D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20" t="37978" r="34502" b="57548"/>
          <a:stretch/>
        </p:blipFill>
        <p:spPr>
          <a:xfrm>
            <a:off x="5452640" y="2699207"/>
            <a:ext cx="6341807" cy="14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06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2958F-9F51-44ED-BB59-63959AE3B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3" t="37978" r="27177" b="46742"/>
          <a:stretch/>
        </p:blipFill>
        <p:spPr>
          <a:xfrm>
            <a:off x="277760" y="2308122"/>
            <a:ext cx="11636479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239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title"/>
          </p:nvPr>
        </p:nvSpPr>
        <p:spPr>
          <a:xfrm>
            <a:off x="727154" y="2023068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ar-SA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الصف الأول ثانوي</a:t>
            </a:r>
            <a:endParaRPr dirty="0">
              <a:solidFill>
                <a:srgbClr val="8E6B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844;p30">
            <a:extLst>
              <a:ext uri="{FF2B5EF4-FFF2-40B4-BE49-F238E27FC236}">
                <a16:creationId xmlns:a16="http://schemas.microsoft.com/office/drawing/2014/main" id="{B3C30D56-80D4-4679-9E57-373F26AACBDF}"/>
              </a:ext>
            </a:extLst>
          </p:cNvPr>
          <p:cNvGrpSpPr/>
          <p:nvPr/>
        </p:nvGrpSpPr>
        <p:grpSpPr>
          <a:xfrm>
            <a:off x="77434" y="4830910"/>
            <a:ext cx="1299439" cy="1291188"/>
            <a:chOff x="6163712" y="4654839"/>
            <a:chExt cx="938901" cy="932940"/>
          </a:xfrm>
        </p:grpSpPr>
        <p:sp>
          <p:nvSpPr>
            <p:cNvPr id="8" name="Google Shape;845;p30">
              <a:extLst>
                <a:ext uri="{FF2B5EF4-FFF2-40B4-BE49-F238E27FC236}">
                  <a16:creationId xmlns:a16="http://schemas.microsoft.com/office/drawing/2014/main" id="{B20ABC05-BBBD-4F91-B826-FBE0F372B6BA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6;p30">
              <a:extLst>
                <a:ext uri="{FF2B5EF4-FFF2-40B4-BE49-F238E27FC236}">
                  <a16:creationId xmlns:a16="http://schemas.microsoft.com/office/drawing/2014/main" id="{FD7371E4-75E0-494A-B651-67EA8B706FE2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47;p30">
              <a:extLst>
                <a:ext uri="{FF2B5EF4-FFF2-40B4-BE49-F238E27FC236}">
                  <a16:creationId xmlns:a16="http://schemas.microsoft.com/office/drawing/2014/main" id="{DBBDAFA1-71C7-4145-BFF2-C79F736DD33E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48;p30">
              <a:extLst>
                <a:ext uri="{FF2B5EF4-FFF2-40B4-BE49-F238E27FC236}">
                  <a16:creationId xmlns:a16="http://schemas.microsoft.com/office/drawing/2014/main" id="{F0A008B7-A735-4C05-9E6D-07C5C92EA4DA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49;p30">
              <a:extLst>
                <a:ext uri="{FF2B5EF4-FFF2-40B4-BE49-F238E27FC236}">
                  <a16:creationId xmlns:a16="http://schemas.microsoft.com/office/drawing/2014/main" id="{DF8F8434-0252-46E8-AF0D-8CE29CB0DDBA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50;p30">
              <a:extLst>
                <a:ext uri="{FF2B5EF4-FFF2-40B4-BE49-F238E27FC236}">
                  <a16:creationId xmlns:a16="http://schemas.microsoft.com/office/drawing/2014/main" id="{2B8D8A48-802C-4023-85E4-2C36E1F67938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51;p30">
              <a:extLst>
                <a:ext uri="{FF2B5EF4-FFF2-40B4-BE49-F238E27FC236}">
                  <a16:creationId xmlns:a16="http://schemas.microsoft.com/office/drawing/2014/main" id="{67A12AE8-72C8-4B75-ABD1-B316557A4013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52;p30">
              <a:extLst>
                <a:ext uri="{FF2B5EF4-FFF2-40B4-BE49-F238E27FC236}">
                  <a16:creationId xmlns:a16="http://schemas.microsoft.com/office/drawing/2014/main" id="{E6C3E2BC-B642-4977-89A5-3B141FD7E3AF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53;p30">
              <a:extLst>
                <a:ext uri="{FF2B5EF4-FFF2-40B4-BE49-F238E27FC236}">
                  <a16:creationId xmlns:a16="http://schemas.microsoft.com/office/drawing/2014/main" id="{01FDEF2A-BDE1-42A4-B7BE-CF0026B3822C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54;p30">
              <a:extLst>
                <a:ext uri="{FF2B5EF4-FFF2-40B4-BE49-F238E27FC236}">
                  <a16:creationId xmlns:a16="http://schemas.microsoft.com/office/drawing/2014/main" id="{33CA5E69-A0CB-4081-B854-BBDB5CCA9C2C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20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D25DF2-C8D5-4405-B634-A9153376B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t="58876" r="32323" b="37325"/>
          <a:stretch/>
        </p:blipFill>
        <p:spPr>
          <a:xfrm>
            <a:off x="5530645" y="2898058"/>
            <a:ext cx="6263802" cy="10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497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A974D4-48D4-47EB-A12F-BA0B65B7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3" t="58876" r="27177" b="25844"/>
          <a:stretch/>
        </p:blipFill>
        <p:spPr>
          <a:xfrm>
            <a:off x="309715" y="2595716"/>
            <a:ext cx="11665975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241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7EE6EF-4516-4DCA-AF86-970247B6CF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30" t="26968" r="35774" b="69269"/>
          <a:stretch/>
        </p:blipFill>
        <p:spPr>
          <a:xfrm>
            <a:off x="5486400" y="2838319"/>
            <a:ext cx="6294813" cy="11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997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761D7-DE82-4AD8-A9FB-DECB0E025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26968" r="27298" b="57977"/>
          <a:stretch/>
        </p:blipFill>
        <p:spPr>
          <a:xfrm>
            <a:off x="292509" y="2293373"/>
            <a:ext cx="11606982" cy="22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072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AA6B6D-FEC5-4E93-8664-24D1E6D6E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873" t="48091" r="45563" b="47801"/>
          <a:stretch/>
        </p:blipFill>
        <p:spPr>
          <a:xfrm>
            <a:off x="5441921" y="2909119"/>
            <a:ext cx="6352526" cy="10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579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95F5E-7A08-4E06-B937-89622101E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48091" r="27056" b="27417"/>
          <a:stretch/>
        </p:blipFill>
        <p:spPr>
          <a:xfrm>
            <a:off x="285134" y="2286000"/>
            <a:ext cx="116217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00197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9624F6-3772-4BEB-AB19-A22A0324C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37" t="78200" r="41228" b="17525"/>
          <a:stretch/>
        </p:blipFill>
        <p:spPr>
          <a:xfrm>
            <a:off x="5517411" y="2651024"/>
            <a:ext cx="6263802" cy="15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274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EA4D6-E22A-4E9C-950B-A0CBC0CCF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1" t="78200" r="27177" b="6520"/>
          <a:stretch/>
        </p:blipFill>
        <p:spPr>
          <a:xfrm>
            <a:off x="240890" y="2407674"/>
            <a:ext cx="11710220" cy="20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4072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 descr="Image result for بادلت">
            <a:extLst>
              <a:ext uri="{FF2B5EF4-FFF2-40B4-BE49-F238E27FC236}">
                <a16:creationId xmlns:a16="http://schemas.microsoft.com/office/drawing/2014/main" id="{4F54930E-1508-4BBB-AE38-CE71FA99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32" y="2619375"/>
            <a:ext cx="25527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C21F5-6330-4B8C-9142-2F453AECBF32}"/>
              </a:ext>
            </a:extLst>
          </p:cNvPr>
          <p:cNvSpPr txBox="1"/>
          <p:nvPr/>
        </p:nvSpPr>
        <p:spPr>
          <a:xfrm>
            <a:off x="6096000" y="2195427"/>
            <a:ext cx="5013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 </a:t>
            </a:r>
            <a:r>
              <a:rPr lang="ar-SA" sz="40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يرجى ارفاق الحلول على </a:t>
            </a:r>
            <a:r>
              <a:rPr lang="ar-SA" sz="4000" dirty="0" err="1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البادلت</a:t>
            </a:r>
            <a:r>
              <a:rPr lang="ar-SA" sz="4000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عند الانتهاء من حل أوراق العمل </a:t>
            </a:r>
            <a:endParaRPr lang="en-US" sz="4000" dirty="0">
              <a:solidFill>
                <a:srgbClr val="FF5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oogle Shape;709;p24">
            <a:extLst>
              <a:ext uri="{FF2B5EF4-FFF2-40B4-BE49-F238E27FC236}">
                <a16:creationId xmlns:a16="http://schemas.microsoft.com/office/drawing/2014/main" id="{BA0DEF99-F79E-4FD8-9B96-7076718096E1}"/>
              </a:ext>
            </a:extLst>
          </p:cNvPr>
          <p:cNvGrpSpPr/>
          <p:nvPr/>
        </p:nvGrpSpPr>
        <p:grpSpPr>
          <a:xfrm>
            <a:off x="5878557" y="4000821"/>
            <a:ext cx="1646456" cy="1636003"/>
            <a:chOff x="6163712" y="4654839"/>
            <a:chExt cx="938901" cy="932940"/>
          </a:xfrm>
        </p:grpSpPr>
        <p:sp>
          <p:nvSpPr>
            <p:cNvPr id="28" name="Google Shape;710;p24">
              <a:extLst>
                <a:ext uri="{FF2B5EF4-FFF2-40B4-BE49-F238E27FC236}">
                  <a16:creationId xmlns:a16="http://schemas.microsoft.com/office/drawing/2014/main" id="{3C04E7AC-8B8C-49DC-8151-F4C0A43AB290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11;p24">
              <a:extLst>
                <a:ext uri="{FF2B5EF4-FFF2-40B4-BE49-F238E27FC236}">
                  <a16:creationId xmlns:a16="http://schemas.microsoft.com/office/drawing/2014/main" id="{BF44C420-DCD2-4C9B-B48E-B35F319B073C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12;p24">
              <a:extLst>
                <a:ext uri="{FF2B5EF4-FFF2-40B4-BE49-F238E27FC236}">
                  <a16:creationId xmlns:a16="http://schemas.microsoft.com/office/drawing/2014/main" id="{C1675170-AA15-4539-A706-A2EE4FF67915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13;p24">
              <a:extLst>
                <a:ext uri="{FF2B5EF4-FFF2-40B4-BE49-F238E27FC236}">
                  <a16:creationId xmlns:a16="http://schemas.microsoft.com/office/drawing/2014/main" id="{42585466-4E6A-45D1-AF01-CF5ED77DF95E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14;p24">
              <a:extLst>
                <a:ext uri="{FF2B5EF4-FFF2-40B4-BE49-F238E27FC236}">
                  <a16:creationId xmlns:a16="http://schemas.microsoft.com/office/drawing/2014/main" id="{169E74EB-3D22-4751-AA65-59D33AFB65B5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15;p24">
              <a:extLst>
                <a:ext uri="{FF2B5EF4-FFF2-40B4-BE49-F238E27FC236}">
                  <a16:creationId xmlns:a16="http://schemas.microsoft.com/office/drawing/2014/main" id="{9319726D-8C34-49B5-BC79-7324D68C5152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16;p24">
              <a:extLst>
                <a:ext uri="{FF2B5EF4-FFF2-40B4-BE49-F238E27FC236}">
                  <a16:creationId xmlns:a16="http://schemas.microsoft.com/office/drawing/2014/main" id="{042AC49F-1583-40E3-A883-7B830FCB1060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17;p24">
              <a:extLst>
                <a:ext uri="{FF2B5EF4-FFF2-40B4-BE49-F238E27FC236}">
                  <a16:creationId xmlns:a16="http://schemas.microsoft.com/office/drawing/2014/main" id="{3B83E620-28BA-4BEB-A490-C85D64E1649D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18;p24">
              <a:extLst>
                <a:ext uri="{FF2B5EF4-FFF2-40B4-BE49-F238E27FC236}">
                  <a16:creationId xmlns:a16="http://schemas.microsoft.com/office/drawing/2014/main" id="{67BD3997-AA04-470E-873F-B0B76A416804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19;p24">
              <a:extLst>
                <a:ext uri="{FF2B5EF4-FFF2-40B4-BE49-F238E27FC236}">
                  <a16:creationId xmlns:a16="http://schemas.microsoft.com/office/drawing/2014/main" id="{37E790D0-DE7D-488D-A8EF-44240466C1AE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341353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9"/>
          <p:cNvSpPr txBox="1">
            <a:spLocks noGrp="1"/>
          </p:cNvSpPr>
          <p:nvPr>
            <p:ph type="title"/>
          </p:nvPr>
        </p:nvSpPr>
        <p:spPr>
          <a:xfrm>
            <a:off x="1286415" y="3204691"/>
            <a:ext cx="9407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ar-SA" dirty="0">
                <a:solidFill>
                  <a:srgbClr val="8E6B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بالتوفيق بناتي الحبيبات</a:t>
            </a:r>
            <a:endParaRPr dirty="0">
              <a:solidFill>
                <a:srgbClr val="8E6B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Google Shape;1133;p39"/>
          <p:cNvSpPr txBox="1">
            <a:spLocks noGrp="1"/>
          </p:cNvSpPr>
          <p:nvPr>
            <p:ph type="body" idx="2"/>
          </p:nvPr>
        </p:nvSpPr>
        <p:spPr>
          <a:xfrm>
            <a:off x="1286415" y="4128626"/>
            <a:ext cx="94071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ar-SA" sz="3200" b="1" dirty="0">
                <a:solidFill>
                  <a:srgbClr val="FBB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معلمتكم : ابتسام ابراهيم</a:t>
            </a:r>
            <a:endParaRPr sz="3200" b="1" dirty="0">
              <a:solidFill>
                <a:srgbClr val="FBB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title"/>
          </p:nvPr>
        </p:nvSpPr>
        <p:spPr>
          <a:xfrm>
            <a:off x="548200" y="18396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ar-SA" dirty="0">
                <a:solidFill>
                  <a:srgbClr val="FF5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سيتم شرح كل سؤال مع المهارة الخاصة به وارفاق اثراء متعلق بالمهارة بالمنصة بعد الحل</a:t>
            </a:r>
          </a:p>
        </p:txBody>
      </p:sp>
      <p:grpSp>
        <p:nvGrpSpPr>
          <p:cNvPr id="9" name="Google Shape;844;p30">
            <a:extLst>
              <a:ext uri="{FF2B5EF4-FFF2-40B4-BE49-F238E27FC236}">
                <a16:creationId xmlns:a16="http://schemas.microsoft.com/office/drawing/2014/main" id="{318FE103-4FBA-4E63-93F6-08127D0199CE}"/>
              </a:ext>
            </a:extLst>
          </p:cNvPr>
          <p:cNvGrpSpPr/>
          <p:nvPr/>
        </p:nvGrpSpPr>
        <p:grpSpPr>
          <a:xfrm>
            <a:off x="0" y="5000475"/>
            <a:ext cx="1299439" cy="1291188"/>
            <a:chOff x="6163712" y="4654839"/>
            <a:chExt cx="938901" cy="932940"/>
          </a:xfrm>
        </p:grpSpPr>
        <p:sp>
          <p:nvSpPr>
            <p:cNvPr id="10" name="Google Shape;845;p30">
              <a:extLst>
                <a:ext uri="{FF2B5EF4-FFF2-40B4-BE49-F238E27FC236}">
                  <a16:creationId xmlns:a16="http://schemas.microsoft.com/office/drawing/2014/main" id="{8743FC2C-EF9D-44A6-B37B-67A82A675303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6;p30">
              <a:extLst>
                <a:ext uri="{FF2B5EF4-FFF2-40B4-BE49-F238E27FC236}">
                  <a16:creationId xmlns:a16="http://schemas.microsoft.com/office/drawing/2014/main" id="{E3EC99AB-E63A-4C1B-924E-4520B7BB6663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7;p30">
              <a:extLst>
                <a:ext uri="{FF2B5EF4-FFF2-40B4-BE49-F238E27FC236}">
                  <a16:creationId xmlns:a16="http://schemas.microsoft.com/office/drawing/2014/main" id="{E892C4AD-7525-49BB-A83A-D2210A86CB41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48;p30">
              <a:extLst>
                <a:ext uri="{FF2B5EF4-FFF2-40B4-BE49-F238E27FC236}">
                  <a16:creationId xmlns:a16="http://schemas.microsoft.com/office/drawing/2014/main" id="{BF15C9B6-8126-4C3E-A67B-A931C5A13E38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49;p30">
              <a:extLst>
                <a:ext uri="{FF2B5EF4-FFF2-40B4-BE49-F238E27FC236}">
                  <a16:creationId xmlns:a16="http://schemas.microsoft.com/office/drawing/2014/main" id="{69A136A9-31C4-4099-B1C2-C586C0C01579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50;p30">
              <a:extLst>
                <a:ext uri="{FF2B5EF4-FFF2-40B4-BE49-F238E27FC236}">
                  <a16:creationId xmlns:a16="http://schemas.microsoft.com/office/drawing/2014/main" id="{7DA0BAD0-C4D6-4EBE-872F-BB212701C77C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51;p30">
              <a:extLst>
                <a:ext uri="{FF2B5EF4-FFF2-40B4-BE49-F238E27FC236}">
                  <a16:creationId xmlns:a16="http://schemas.microsoft.com/office/drawing/2014/main" id="{998CC592-3A4D-4A8B-BDFD-D83B8CE35B8B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52;p30">
              <a:extLst>
                <a:ext uri="{FF2B5EF4-FFF2-40B4-BE49-F238E27FC236}">
                  <a16:creationId xmlns:a16="http://schemas.microsoft.com/office/drawing/2014/main" id="{3BC0CC4C-9331-4436-92FF-1E7239919A45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53;p30">
              <a:extLst>
                <a:ext uri="{FF2B5EF4-FFF2-40B4-BE49-F238E27FC236}">
                  <a16:creationId xmlns:a16="http://schemas.microsoft.com/office/drawing/2014/main" id="{2045D8E0-B5D4-497D-B91F-111E8EDFAB20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54;p30">
              <a:extLst>
                <a:ext uri="{FF2B5EF4-FFF2-40B4-BE49-F238E27FC236}">
                  <a16:creationId xmlns:a16="http://schemas.microsoft.com/office/drawing/2014/main" id="{29136FC5-98AA-4F21-8BDB-305572B60665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title"/>
          </p:nvPr>
        </p:nvSpPr>
        <p:spPr>
          <a:xfrm>
            <a:off x="548200" y="18396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ar-SA" dirty="0">
                <a:solidFill>
                  <a:srgbClr val="FBB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 كاملا </a:t>
            </a:r>
            <a:endParaRPr dirty="0">
              <a:solidFill>
                <a:srgbClr val="FBB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oogle Shape;844;p30">
            <a:extLst>
              <a:ext uri="{FF2B5EF4-FFF2-40B4-BE49-F238E27FC236}">
                <a16:creationId xmlns:a16="http://schemas.microsoft.com/office/drawing/2014/main" id="{268FC8BE-AE77-4B8C-8227-6D13F54A6A65}"/>
              </a:ext>
            </a:extLst>
          </p:cNvPr>
          <p:cNvGrpSpPr/>
          <p:nvPr/>
        </p:nvGrpSpPr>
        <p:grpSpPr>
          <a:xfrm>
            <a:off x="0" y="5000475"/>
            <a:ext cx="1299439" cy="1291188"/>
            <a:chOff x="6163712" y="4654839"/>
            <a:chExt cx="938901" cy="932940"/>
          </a:xfrm>
        </p:grpSpPr>
        <p:sp>
          <p:nvSpPr>
            <p:cNvPr id="98" name="Google Shape;845;p30">
              <a:extLst>
                <a:ext uri="{FF2B5EF4-FFF2-40B4-BE49-F238E27FC236}">
                  <a16:creationId xmlns:a16="http://schemas.microsoft.com/office/drawing/2014/main" id="{388D1E40-86EE-4B25-A42C-ED8D0DB1B09D}"/>
                </a:ext>
              </a:extLst>
            </p:cNvPr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46;p30">
              <a:extLst>
                <a:ext uri="{FF2B5EF4-FFF2-40B4-BE49-F238E27FC236}">
                  <a16:creationId xmlns:a16="http://schemas.microsoft.com/office/drawing/2014/main" id="{C5EA9CFA-F85D-4801-B970-2F0FBC3E29F9}"/>
                </a:ext>
              </a:extLst>
            </p:cNvPr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47;p30">
              <a:extLst>
                <a:ext uri="{FF2B5EF4-FFF2-40B4-BE49-F238E27FC236}">
                  <a16:creationId xmlns:a16="http://schemas.microsoft.com/office/drawing/2014/main" id="{2EB8D611-AC44-4374-ABEE-B57E71C39A2E}"/>
                </a:ext>
              </a:extLst>
            </p:cNvPr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48;p30">
              <a:extLst>
                <a:ext uri="{FF2B5EF4-FFF2-40B4-BE49-F238E27FC236}">
                  <a16:creationId xmlns:a16="http://schemas.microsoft.com/office/drawing/2014/main" id="{2789372D-8F56-4D04-AFCE-CAD920B796E0}"/>
                </a:ext>
              </a:extLst>
            </p:cNvPr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49;p30">
              <a:extLst>
                <a:ext uri="{FF2B5EF4-FFF2-40B4-BE49-F238E27FC236}">
                  <a16:creationId xmlns:a16="http://schemas.microsoft.com/office/drawing/2014/main" id="{B4AEBE5F-92EF-4964-BFEA-6E6294EBED33}"/>
                </a:ext>
              </a:extLst>
            </p:cNvPr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50;p30">
              <a:extLst>
                <a:ext uri="{FF2B5EF4-FFF2-40B4-BE49-F238E27FC236}">
                  <a16:creationId xmlns:a16="http://schemas.microsoft.com/office/drawing/2014/main" id="{C2CE5387-390B-4C1D-9C46-0DB3123811C2}"/>
                </a:ext>
              </a:extLst>
            </p:cNvPr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51;p30">
              <a:extLst>
                <a:ext uri="{FF2B5EF4-FFF2-40B4-BE49-F238E27FC236}">
                  <a16:creationId xmlns:a16="http://schemas.microsoft.com/office/drawing/2014/main" id="{5A2BF019-2403-4312-9AE4-D4E7D6DA2A87}"/>
                </a:ext>
              </a:extLst>
            </p:cNvPr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52;p30">
              <a:extLst>
                <a:ext uri="{FF2B5EF4-FFF2-40B4-BE49-F238E27FC236}">
                  <a16:creationId xmlns:a16="http://schemas.microsoft.com/office/drawing/2014/main" id="{B96145C5-4FE7-46B8-BC60-34FDB7AA7190}"/>
                </a:ext>
              </a:extLst>
            </p:cNvPr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53;p30">
              <a:extLst>
                <a:ext uri="{FF2B5EF4-FFF2-40B4-BE49-F238E27FC236}">
                  <a16:creationId xmlns:a16="http://schemas.microsoft.com/office/drawing/2014/main" id="{7617CBE7-518B-4603-A2FB-D588B6CD7060}"/>
                </a:ext>
              </a:extLst>
            </p:cNvPr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54;p30">
              <a:extLst>
                <a:ext uri="{FF2B5EF4-FFF2-40B4-BE49-F238E27FC236}">
                  <a16:creationId xmlns:a16="http://schemas.microsoft.com/office/drawing/2014/main" id="{FC24ECF5-A898-469A-A521-4CAD99069EA6}"/>
                </a:ext>
              </a:extLst>
            </p:cNvPr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2" descr="Image result for صورة pdf">
            <a:hlinkClick r:id="rId3"/>
            <a:extLst>
              <a:ext uri="{FF2B5EF4-FFF2-40B4-BE49-F238E27FC236}">
                <a16:creationId xmlns:a16="http://schemas.microsoft.com/office/drawing/2014/main" id="{521255A2-037F-4204-BE69-6E320C346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3" r="53811" b="14574"/>
          <a:stretch/>
        </p:blipFill>
        <p:spPr bwMode="auto">
          <a:xfrm>
            <a:off x="2914431" y="3580166"/>
            <a:ext cx="901885" cy="10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4"/>
          <p:cNvSpPr txBox="1">
            <a:spLocks noGrp="1"/>
          </p:cNvSpPr>
          <p:nvPr>
            <p:ph type="title"/>
          </p:nvPr>
        </p:nvSpPr>
        <p:spPr>
          <a:xfrm>
            <a:off x="1242300" y="1176624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rgbClr val="8E6BA3"/>
                </a:solidFill>
                <a:latin typeface="Calibri" panose="020F0502020204030204" pitchFamily="34" charset="0"/>
                <a:ea typeface="Patrick Hand"/>
                <a:cs typeface="Calibri" panose="020F0502020204030204" pitchFamily="34" charset="0"/>
                <a:sym typeface="Patrick Hand"/>
              </a:rPr>
              <a:t>اين توجد الإثرائيات؟</a:t>
            </a:r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2E311007-91E9-4191-AF0B-5F2FF4742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01" y="2664340"/>
            <a:ext cx="3340471" cy="1529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94B0B-DCD3-4FA5-B1F7-64B1BAA74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69" y="2664340"/>
            <a:ext cx="3340471" cy="15293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107892" y="984352"/>
            <a:ext cx="2114595" cy="1211075"/>
          </a:xfrm>
          <a:custGeom>
            <a:avLst/>
            <a:gdLst/>
            <a:ahLst/>
            <a:cxnLst/>
            <a:rect l="l" t="t" r="r" b="b"/>
            <a:pathLst>
              <a:path w="645678" h="369794" extrusionOk="0">
                <a:moveTo>
                  <a:pt x="588318" y="156666"/>
                </a:moveTo>
                <a:cubicBezTo>
                  <a:pt x="575174" y="156643"/>
                  <a:pt x="562429" y="161150"/>
                  <a:pt x="552219" y="169429"/>
                </a:cubicBezTo>
                <a:cubicBezTo>
                  <a:pt x="533502" y="130395"/>
                  <a:pt x="494068" y="105547"/>
                  <a:pt x="450777" y="105517"/>
                </a:cubicBezTo>
                <a:cubicBezTo>
                  <a:pt x="447920" y="105517"/>
                  <a:pt x="445253" y="105517"/>
                  <a:pt x="442490" y="105517"/>
                </a:cubicBezTo>
                <a:cubicBezTo>
                  <a:pt x="434223" y="39487"/>
                  <a:pt x="373987" y="-7337"/>
                  <a:pt x="307959" y="933"/>
                </a:cubicBezTo>
                <a:cubicBezTo>
                  <a:pt x="257296" y="7279"/>
                  <a:pt x="216130" y="44870"/>
                  <a:pt x="205223" y="94753"/>
                </a:cubicBezTo>
                <a:cubicBezTo>
                  <a:pt x="154832" y="76864"/>
                  <a:pt x="99464" y="103099"/>
                  <a:pt x="81398" y="153427"/>
                </a:cubicBezTo>
                <a:cubicBezTo>
                  <a:pt x="73990" y="150132"/>
                  <a:pt x="65979" y="148412"/>
                  <a:pt x="57871" y="148379"/>
                </a:cubicBezTo>
                <a:cubicBezTo>
                  <a:pt x="25993" y="148281"/>
                  <a:pt x="70" y="174044"/>
                  <a:pt x="-28" y="205923"/>
                </a:cubicBezTo>
                <a:cubicBezTo>
                  <a:pt x="-126" y="237802"/>
                  <a:pt x="25637" y="263723"/>
                  <a:pt x="57516" y="263821"/>
                </a:cubicBezTo>
                <a:cubicBezTo>
                  <a:pt x="68689" y="263856"/>
                  <a:pt x="79633" y="260646"/>
                  <a:pt x="89018" y="254583"/>
                </a:cubicBezTo>
                <a:cubicBezTo>
                  <a:pt x="104829" y="309256"/>
                  <a:pt x="160455" y="349833"/>
                  <a:pt x="226940" y="349833"/>
                </a:cubicBezTo>
                <a:cubicBezTo>
                  <a:pt x="249142" y="349862"/>
                  <a:pt x="271088" y="345154"/>
                  <a:pt x="291329" y="336022"/>
                </a:cubicBezTo>
                <a:cubicBezTo>
                  <a:pt x="317713" y="372509"/>
                  <a:pt x="368691" y="380696"/>
                  <a:pt x="405172" y="354307"/>
                </a:cubicBezTo>
                <a:cubicBezTo>
                  <a:pt x="414639" y="347460"/>
                  <a:pt x="422526" y="338658"/>
                  <a:pt x="428298" y="328497"/>
                </a:cubicBezTo>
                <a:cubicBezTo>
                  <a:pt x="435699" y="329989"/>
                  <a:pt x="443224" y="330754"/>
                  <a:pt x="450777" y="330783"/>
                </a:cubicBezTo>
                <a:cubicBezTo>
                  <a:pt x="496392" y="330757"/>
                  <a:pt x="537493" y="303232"/>
                  <a:pt x="554886" y="261060"/>
                </a:cubicBezTo>
                <a:cubicBezTo>
                  <a:pt x="580927" y="279358"/>
                  <a:pt x="616865" y="273082"/>
                  <a:pt x="635162" y="247042"/>
                </a:cubicBezTo>
                <a:cubicBezTo>
                  <a:pt x="653469" y="221002"/>
                  <a:pt x="647192" y="185059"/>
                  <a:pt x="621151" y="166760"/>
                </a:cubicBezTo>
                <a:cubicBezTo>
                  <a:pt x="611531" y="160002"/>
                  <a:pt x="600072" y="156346"/>
                  <a:pt x="588318" y="156285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10755084" y="1073507"/>
            <a:ext cx="1039363" cy="1032764"/>
            <a:chOff x="6163712" y="4654839"/>
            <a:chExt cx="938901" cy="932940"/>
          </a:xfrm>
        </p:grpSpPr>
        <p:sp>
          <p:nvSpPr>
            <p:cNvPr id="699" name="Google Shape;699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239757" y="4250131"/>
            <a:ext cx="1646456" cy="1636003"/>
            <a:chOff x="6163712" y="4654839"/>
            <a:chExt cx="938901" cy="932940"/>
          </a:xfrm>
        </p:grpSpPr>
        <p:sp>
          <p:nvSpPr>
            <p:cNvPr id="710" name="Google Shape;710;p24"/>
            <p:cNvSpPr/>
            <p:nvPr/>
          </p:nvSpPr>
          <p:spPr>
            <a:xfrm>
              <a:off x="6532884" y="4654839"/>
              <a:ext cx="196212" cy="324733"/>
            </a:xfrm>
            <a:custGeom>
              <a:avLst/>
              <a:gdLst/>
              <a:ahLst/>
              <a:cxnLst/>
              <a:rect l="l" t="t" r="r" b="b"/>
              <a:pathLst>
                <a:path w="59912" h="99155" extrusionOk="0">
                  <a:moveTo>
                    <a:pt x="59884" y="49516"/>
                  </a:moveTo>
                  <a:cubicBezTo>
                    <a:pt x="59884" y="76948"/>
                    <a:pt x="46549" y="99142"/>
                    <a:pt x="29976" y="99142"/>
                  </a:cubicBezTo>
                  <a:cubicBezTo>
                    <a:pt x="13402" y="99142"/>
                    <a:pt x="-28" y="76948"/>
                    <a:pt x="-28" y="49516"/>
                  </a:cubicBezTo>
                  <a:cubicBezTo>
                    <a:pt x="-28" y="22084"/>
                    <a:pt x="13402" y="-14"/>
                    <a:pt x="29976" y="-14"/>
                  </a:cubicBezTo>
                  <a:cubicBezTo>
                    <a:pt x="46549" y="-14"/>
                    <a:pt x="59884" y="22465"/>
                    <a:pt x="59884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705749" y="4754675"/>
              <a:ext cx="258804" cy="277314"/>
            </a:xfrm>
            <a:custGeom>
              <a:avLst/>
              <a:gdLst/>
              <a:ahLst/>
              <a:cxnLst/>
              <a:rect l="l" t="t" r="r" b="b"/>
              <a:pathLst>
                <a:path w="79024" h="84676" extrusionOk="0">
                  <a:moveTo>
                    <a:pt x="62241" y="61603"/>
                  </a:moveTo>
                  <a:cubicBezTo>
                    <a:pt x="44525" y="82463"/>
                    <a:pt x="19950" y="90655"/>
                    <a:pt x="7282" y="79987"/>
                  </a:cubicBezTo>
                  <a:cubicBezTo>
                    <a:pt x="-5386" y="69319"/>
                    <a:pt x="-1195" y="43696"/>
                    <a:pt x="16807" y="22837"/>
                  </a:cubicBezTo>
                  <a:cubicBezTo>
                    <a:pt x="34809" y="1977"/>
                    <a:pt x="59098" y="-5738"/>
                    <a:pt x="71766" y="4453"/>
                  </a:cubicBezTo>
                  <a:cubicBezTo>
                    <a:pt x="84434" y="14645"/>
                    <a:pt x="79958" y="40648"/>
                    <a:pt x="62241" y="61603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6780664" y="4979139"/>
              <a:ext cx="321949" cy="202968"/>
            </a:xfrm>
            <a:custGeom>
              <a:avLst/>
              <a:gdLst/>
              <a:ahLst/>
              <a:cxnLst/>
              <a:rect l="l" t="t" r="r" b="b"/>
              <a:pathLst>
                <a:path w="98305" h="61975" extrusionOk="0">
                  <a:moveTo>
                    <a:pt x="54030" y="60870"/>
                  </a:moveTo>
                  <a:cubicBezTo>
                    <a:pt x="26979" y="65347"/>
                    <a:pt x="2881" y="55632"/>
                    <a:pt x="214" y="39344"/>
                  </a:cubicBezTo>
                  <a:cubicBezTo>
                    <a:pt x="-2453" y="23056"/>
                    <a:pt x="17263" y="6197"/>
                    <a:pt x="44314" y="1244"/>
                  </a:cubicBezTo>
                  <a:cubicBezTo>
                    <a:pt x="71365" y="-3709"/>
                    <a:pt x="95368" y="6483"/>
                    <a:pt x="98035" y="22770"/>
                  </a:cubicBezTo>
                  <a:cubicBezTo>
                    <a:pt x="100702" y="39058"/>
                    <a:pt x="80986" y="56394"/>
                    <a:pt x="54030" y="6087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-3539475">
              <a:off x="6802692" y="5132686"/>
              <a:ext cx="196560" cy="324480"/>
            </a:xfrm>
            <a:custGeom>
              <a:avLst/>
              <a:gdLst/>
              <a:ahLst/>
              <a:cxnLst/>
              <a:rect l="l" t="t" r="r" b="b"/>
              <a:pathLst>
                <a:path w="60007" h="99059" extrusionOk="0">
                  <a:moveTo>
                    <a:pt x="59979" y="49516"/>
                  </a:moveTo>
                  <a:cubicBezTo>
                    <a:pt x="59979" y="76871"/>
                    <a:pt x="46546" y="99046"/>
                    <a:pt x="29976" y="99046"/>
                  </a:cubicBezTo>
                  <a:cubicBezTo>
                    <a:pt x="13405" y="99046"/>
                    <a:pt x="-28" y="76871"/>
                    <a:pt x="-28" y="49516"/>
                  </a:cubicBezTo>
                  <a:cubicBezTo>
                    <a:pt x="-28" y="22162"/>
                    <a:pt x="13405" y="-14"/>
                    <a:pt x="29976" y="-14"/>
                  </a:cubicBezTo>
                  <a:cubicBezTo>
                    <a:pt x="46546" y="-14"/>
                    <a:pt x="59979" y="22162"/>
                    <a:pt x="59979" y="495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625376" y="5273811"/>
              <a:ext cx="213009" cy="313968"/>
            </a:xfrm>
            <a:custGeom>
              <a:avLst/>
              <a:gdLst/>
              <a:ahLst/>
              <a:cxnLst/>
              <a:rect l="l" t="t" r="r" b="b"/>
              <a:pathLst>
                <a:path w="65041" h="95868" extrusionOk="0">
                  <a:moveTo>
                    <a:pt x="4110" y="57554"/>
                  </a:moveTo>
                  <a:cubicBezTo>
                    <a:pt x="-4653" y="31646"/>
                    <a:pt x="966" y="6310"/>
                    <a:pt x="16587" y="976"/>
                  </a:cubicBezTo>
                  <a:cubicBezTo>
                    <a:pt x="32208" y="-4358"/>
                    <a:pt x="52116" y="12406"/>
                    <a:pt x="60879" y="38409"/>
                  </a:cubicBezTo>
                  <a:cubicBezTo>
                    <a:pt x="69642" y="64412"/>
                    <a:pt x="64022" y="89654"/>
                    <a:pt x="48306" y="94892"/>
                  </a:cubicBezTo>
                  <a:cubicBezTo>
                    <a:pt x="32589" y="100131"/>
                    <a:pt x="12873" y="83462"/>
                    <a:pt x="4110" y="5755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6405637" y="5269948"/>
              <a:ext cx="218311" cy="310558"/>
            </a:xfrm>
            <a:custGeom>
              <a:avLst/>
              <a:gdLst/>
              <a:ahLst/>
              <a:cxnLst/>
              <a:rect l="l" t="t" r="r" b="b"/>
              <a:pathLst>
                <a:path w="66660" h="94827" extrusionOk="0">
                  <a:moveTo>
                    <a:pt x="5495" y="36351"/>
                  </a:moveTo>
                  <a:cubicBezTo>
                    <a:pt x="15592" y="10919"/>
                    <a:pt x="36261" y="-4797"/>
                    <a:pt x="51596" y="1299"/>
                  </a:cubicBezTo>
                  <a:cubicBezTo>
                    <a:pt x="66931" y="7395"/>
                    <a:pt x="71313" y="33017"/>
                    <a:pt x="61121" y="58449"/>
                  </a:cubicBezTo>
                  <a:cubicBezTo>
                    <a:pt x="50929" y="83881"/>
                    <a:pt x="30355" y="99597"/>
                    <a:pt x="14925" y="93501"/>
                  </a:cubicBezTo>
                  <a:cubicBezTo>
                    <a:pt x="-506" y="87405"/>
                    <a:pt x="-4601" y="61688"/>
                    <a:pt x="5495" y="3635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203587" y="5165039"/>
              <a:ext cx="301303" cy="230933"/>
            </a:xfrm>
            <a:custGeom>
              <a:avLst/>
              <a:gdLst/>
              <a:ahLst/>
              <a:cxnLst/>
              <a:rect l="l" t="t" r="r" b="b"/>
              <a:pathLst>
                <a:path w="92001" h="70514" extrusionOk="0">
                  <a:moveTo>
                    <a:pt x="31958" y="8764"/>
                  </a:moveTo>
                  <a:cubicBezTo>
                    <a:pt x="56152" y="-4095"/>
                    <a:pt x="82060" y="-2666"/>
                    <a:pt x="89775" y="12002"/>
                  </a:cubicBezTo>
                  <a:cubicBezTo>
                    <a:pt x="97490" y="26671"/>
                    <a:pt x="84251" y="48864"/>
                    <a:pt x="60152" y="61723"/>
                  </a:cubicBezTo>
                  <a:cubicBezTo>
                    <a:pt x="36054" y="74582"/>
                    <a:pt x="10051" y="73153"/>
                    <a:pt x="2240" y="58484"/>
                  </a:cubicBezTo>
                  <a:cubicBezTo>
                    <a:pt x="-5570" y="43816"/>
                    <a:pt x="7384" y="21623"/>
                    <a:pt x="31958" y="8764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163712" y="4963677"/>
              <a:ext cx="319850" cy="204386"/>
            </a:xfrm>
            <a:custGeom>
              <a:avLst/>
              <a:gdLst/>
              <a:ahLst/>
              <a:cxnLst/>
              <a:rect l="l" t="t" r="r" b="b"/>
              <a:pathLst>
                <a:path w="97664" h="62408" extrusionOk="0">
                  <a:moveTo>
                    <a:pt x="55186" y="1775"/>
                  </a:moveTo>
                  <a:cubicBezTo>
                    <a:pt x="81951" y="7680"/>
                    <a:pt x="100810" y="25492"/>
                    <a:pt x="97191" y="41685"/>
                  </a:cubicBezTo>
                  <a:cubicBezTo>
                    <a:pt x="93572" y="57877"/>
                    <a:pt x="69188" y="66164"/>
                    <a:pt x="42422" y="60735"/>
                  </a:cubicBezTo>
                  <a:cubicBezTo>
                    <a:pt x="15657" y="55305"/>
                    <a:pt x="-3203" y="37017"/>
                    <a:pt x="417" y="20920"/>
                  </a:cubicBezTo>
                  <a:cubicBezTo>
                    <a:pt x="4036" y="4823"/>
                    <a:pt x="28421" y="-4035"/>
                    <a:pt x="55186" y="177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315162" y="4742331"/>
              <a:ext cx="250164" cy="282128"/>
            </a:xfrm>
            <a:custGeom>
              <a:avLst/>
              <a:gdLst/>
              <a:ahLst/>
              <a:cxnLst/>
              <a:rect l="l" t="t" r="r" b="b"/>
              <a:pathLst>
                <a:path w="76386" h="86146" extrusionOk="0">
                  <a:moveTo>
                    <a:pt x="61987" y="24606"/>
                  </a:moveTo>
                  <a:cubicBezTo>
                    <a:pt x="78560" y="46418"/>
                    <a:pt x="81037" y="72231"/>
                    <a:pt x="68178" y="82233"/>
                  </a:cubicBezTo>
                  <a:cubicBezTo>
                    <a:pt x="55319" y="92234"/>
                    <a:pt x="30935" y="82233"/>
                    <a:pt x="14362" y="60992"/>
                  </a:cubicBezTo>
                  <a:cubicBezTo>
                    <a:pt x="-2212" y="39751"/>
                    <a:pt x="-4688" y="13367"/>
                    <a:pt x="8075" y="3842"/>
                  </a:cubicBezTo>
                  <a:cubicBezTo>
                    <a:pt x="20839" y="-5683"/>
                    <a:pt x="45508" y="2889"/>
                    <a:pt x="61987" y="2460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413989" y="4915405"/>
              <a:ext cx="440174" cy="440174"/>
            </a:xfrm>
            <a:custGeom>
              <a:avLst/>
              <a:gdLst/>
              <a:ahLst/>
              <a:cxnLst/>
              <a:rect l="l" t="t" r="r" b="b"/>
              <a:pathLst>
                <a:path w="99250" h="99250" extrusionOk="0">
                  <a:moveTo>
                    <a:pt x="99223" y="49516"/>
                  </a:moveTo>
                  <a:cubicBezTo>
                    <a:pt x="99280" y="76920"/>
                    <a:pt x="77096" y="99180"/>
                    <a:pt x="49693" y="99237"/>
                  </a:cubicBezTo>
                  <a:cubicBezTo>
                    <a:pt x="22289" y="99294"/>
                    <a:pt x="29" y="77110"/>
                    <a:pt x="-28" y="49707"/>
                  </a:cubicBezTo>
                  <a:cubicBezTo>
                    <a:pt x="-85" y="22303"/>
                    <a:pt x="22099" y="43"/>
                    <a:pt x="49502" y="-14"/>
                  </a:cubicBezTo>
                  <a:cubicBezTo>
                    <a:pt x="49569" y="-14"/>
                    <a:pt x="49626" y="-14"/>
                    <a:pt x="49693" y="-14"/>
                  </a:cubicBezTo>
                  <a:cubicBezTo>
                    <a:pt x="77048" y="-14"/>
                    <a:pt x="99223" y="22161"/>
                    <a:pt x="99223" y="4951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" descr="Image result for liveworksheet pic">
            <a:hlinkClick r:id="rId3"/>
            <a:extLst>
              <a:ext uri="{FF2B5EF4-FFF2-40B4-BE49-F238E27FC236}">
                <a16:creationId xmlns:a16="http://schemas.microsoft.com/office/drawing/2014/main" id="{79CA8CC9-7083-4A0B-962D-DF85EB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4" y="2177373"/>
            <a:ext cx="2911716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0D6998-D93C-4635-AD86-29EC608383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90" t="26612" r="39152" b="69493"/>
          <a:stretch/>
        </p:blipFill>
        <p:spPr>
          <a:xfrm>
            <a:off x="5530645" y="2996996"/>
            <a:ext cx="6250568" cy="8640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68752-5538-4CC7-AFF5-39D2224B2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t="26612" r="27177" b="54157"/>
          <a:stretch/>
        </p:blipFill>
        <p:spPr>
          <a:xfrm>
            <a:off x="258743" y="2255890"/>
            <a:ext cx="11674513" cy="2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55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BAA6CB"/>
      </a:lt1>
      <a:dk2>
        <a:srgbClr val="434343"/>
      </a:dk2>
      <a:lt2>
        <a:srgbClr val="EEEEEE"/>
      </a:lt2>
      <a:accent1>
        <a:srgbClr val="8E6BA3"/>
      </a:accent1>
      <a:accent2>
        <a:srgbClr val="FF5D1B"/>
      </a:accent2>
      <a:accent3>
        <a:srgbClr val="F4EED0"/>
      </a:accent3>
      <a:accent4>
        <a:srgbClr val="FBBC2C"/>
      </a:accent4>
      <a:accent5>
        <a:srgbClr val="FFFFFF"/>
      </a:accent5>
      <a:accent6>
        <a:srgbClr val="F2DFD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109</Words>
  <Application>Microsoft Office PowerPoint</Application>
  <PresentationFormat>Widescreen</PresentationFormat>
  <Paragraphs>10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Spicy Rice</vt:lpstr>
      <vt:lpstr>Abril Fatface</vt:lpstr>
      <vt:lpstr>Aldrich</vt:lpstr>
      <vt:lpstr>Arial</vt:lpstr>
      <vt:lpstr>Epilogue Medium</vt:lpstr>
      <vt:lpstr>Questrial</vt:lpstr>
      <vt:lpstr>DM Sans</vt:lpstr>
      <vt:lpstr>Calibri</vt:lpstr>
      <vt:lpstr>SlidesMania</vt:lpstr>
      <vt:lpstr>"تعزيز مهاراتي للغة الإنجليزية" الصف الأول ثانوي المعلمة : ابتسام ابراهيم</vt:lpstr>
      <vt:lpstr>What do we mean by  "تعزيز مهاراتي "؟  يهتم البرنامج بتعزيز ومعالجة المهارات الأساسية للطالبة بمادة اللغة الإنجليزية   </vt:lpstr>
      <vt:lpstr>ما المطلوب من الطالبة تحقيقه لاجتياز البرنامج؟ فهم المهارات بشكل كامل حل أوراق العمل ومشاهدة الإثرائيات المتنوعة بالمنصة النجاح بالاختبار البعدي.</vt:lpstr>
      <vt:lpstr>مهارات الصف الأول ثانوي</vt:lpstr>
      <vt:lpstr>سيتم شرح كل سؤال مع المهارة الخاصة به وارفاق اثراء متعلق بالمهارة بالمنصة بعد الحل</vt:lpstr>
      <vt:lpstr>الاختبار كاملا </vt:lpstr>
      <vt:lpstr>اين توجد الإثرائيات؟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بالتوفيق بناتي الحبيبات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Ebi</dc:creator>
  <cp:lastModifiedBy>Ebtisam Ibrahim</cp:lastModifiedBy>
  <cp:revision>86</cp:revision>
  <dcterms:modified xsi:type="dcterms:W3CDTF">2022-10-19T09:01:41Z</dcterms:modified>
</cp:coreProperties>
</file>