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6600"/>
    <a:srgbClr val="6600CC"/>
    <a:srgbClr val="FF66CC"/>
    <a:srgbClr val="9900CC"/>
    <a:srgbClr val="D60093"/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100" d="100"/>
          <a:sy n="100" d="100"/>
        </p:scale>
        <p:origin x="-4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1090-C65A-4F6E-B7E4-03494FBB3813}" type="datetimeFigureOut">
              <a:rPr lang="ar-SA" smtClean="0"/>
              <a:t>16/12/38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BBB5-4730-4C99-9373-3619107F4B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8321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1090-C65A-4F6E-B7E4-03494FBB3813}" type="datetimeFigureOut">
              <a:rPr lang="ar-SA" smtClean="0"/>
              <a:t>16/12/38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BBB5-4730-4C99-9373-3619107F4B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9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1090-C65A-4F6E-B7E4-03494FBB3813}" type="datetimeFigureOut">
              <a:rPr lang="ar-SA" smtClean="0"/>
              <a:t>16/12/38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BBB5-4730-4C99-9373-3619107F4B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09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1090-C65A-4F6E-B7E4-03494FBB3813}" type="datetimeFigureOut">
              <a:rPr lang="ar-SA" smtClean="0"/>
              <a:t>16/12/38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BBB5-4730-4C99-9373-3619107F4B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036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1090-C65A-4F6E-B7E4-03494FBB3813}" type="datetimeFigureOut">
              <a:rPr lang="ar-SA" smtClean="0"/>
              <a:t>16/12/38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BBB5-4730-4C99-9373-3619107F4B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508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1090-C65A-4F6E-B7E4-03494FBB3813}" type="datetimeFigureOut">
              <a:rPr lang="ar-SA" smtClean="0"/>
              <a:t>16/12/38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BBB5-4730-4C99-9373-3619107F4B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714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1090-C65A-4F6E-B7E4-03494FBB3813}" type="datetimeFigureOut">
              <a:rPr lang="ar-SA" smtClean="0"/>
              <a:t>16/12/38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BBB5-4730-4C99-9373-3619107F4B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035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1090-C65A-4F6E-B7E4-03494FBB3813}" type="datetimeFigureOut">
              <a:rPr lang="ar-SA" smtClean="0"/>
              <a:t>16/12/38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BBB5-4730-4C99-9373-3619107F4B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892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1090-C65A-4F6E-B7E4-03494FBB3813}" type="datetimeFigureOut">
              <a:rPr lang="ar-SA" smtClean="0"/>
              <a:t>16/12/38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BBB5-4730-4C99-9373-3619107F4B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11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1090-C65A-4F6E-B7E4-03494FBB3813}" type="datetimeFigureOut">
              <a:rPr lang="ar-SA" smtClean="0"/>
              <a:t>16/12/38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BBB5-4730-4C99-9373-3619107F4B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333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1090-C65A-4F6E-B7E4-03494FBB3813}" type="datetimeFigureOut">
              <a:rPr lang="ar-SA" smtClean="0"/>
              <a:t>16/12/38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BBB5-4730-4C99-9373-3619107F4B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303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01090-C65A-4F6E-B7E4-03494FBB3813}" type="datetimeFigureOut">
              <a:rPr lang="ar-SA" smtClean="0"/>
              <a:t>16/12/38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6BBB5-4730-4C99-9373-3619107F4B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231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 rot="321792">
            <a:off x="524730" y="1041284"/>
            <a:ext cx="8305242" cy="2599878"/>
          </a:xfrm>
          <a:prstGeom prst="roundRect">
            <a:avLst/>
          </a:prstGeom>
          <a:solidFill>
            <a:srgbClr val="33CC33"/>
          </a:solidFill>
          <a:ln w="698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95536" y="980728"/>
            <a:ext cx="8280920" cy="2664296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111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3663762" y="1124744"/>
            <a:ext cx="4824536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8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ذو الحجة 12</a:t>
            </a:r>
            <a:endParaRPr lang="ar-SA" sz="8800" dirty="0"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75843"/>
            <a:ext cx="2240558" cy="1930760"/>
          </a:xfrm>
          <a:prstGeom prst="flowChartAlternateProcess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395536" y="4221088"/>
            <a:ext cx="309634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روضة العز 2017 </a:t>
            </a:r>
            <a:endParaRPr lang="ar-SA" sz="5400" dirty="0"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8145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 rot="321792">
            <a:off x="524730" y="1041284"/>
            <a:ext cx="8305242" cy="2599878"/>
          </a:xfrm>
          <a:prstGeom prst="roundRect">
            <a:avLst/>
          </a:prstGeom>
          <a:solidFill>
            <a:srgbClr val="33CC33"/>
          </a:solidFill>
          <a:ln w="698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95536" y="980728"/>
            <a:ext cx="8280920" cy="2664296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111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3175982" y="1081313"/>
            <a:ext cx="5500474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8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ربيع ثاني </a:t>
            </a:r>
          </a:p>
          <a:p>
            <a:pPr algn="ctr"/>
            <a:r>
              <a:rPr lang="ar-SA" sz="8800" dirty="0" smtClean="0">
                <a:solidFill>
                  <a:srgbClr val="FF0000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4</a:t>
            </a:r>
            <a:endParaRPr lang="ar-SA" sz="8800" dirty="0">
              <a:solidFill>
                <a:srgbClr val="FF0000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5" y="1253950"/>
            <a:ext cx="2281977" cy="206161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395536" y="4221088"/>
            <a:ext cx="309634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روضة العز 2017 </a:t>
            </a:r>
            <a:endParaRPr lang="ar-SA" sz="5400" dirty="0"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379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 rot="321792">
            <a:off x="524730" y="1041284"/>
            <a:ext cx="8305242" cy="2599878"/>
          </a:xfrm>
          <a:prstGeom prst="roundRect">
            <a:avLst/>
          </a:prstGeom>
          <a:solidFill>
            <a:srgbClr val="33CC33"/>
          </a:solidFill>
          <a:ln w="698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95536" y="980728"/>
            <a:ext cx="8280920" cy="2664296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1112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3175982" y="1081313"/>
            <a:ext cx="5500474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8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ربيع أول </a:t>
            </a:r>
          </a:p>
          <a:p>
            <a:pPr algn="ctr"/>
            <a:r>
              <a:rPr lang="ar-SA" sz="8800" dirty="0" smtClean="0">
                <a:solidFill>
                  <a:srgbClr val="FF0000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3</a:t>
            </a:r>
            <a:endParaRPr lang="ar-SA" sz="8800" dirty="0">
              <a:solidFill>
                <a:srgbClr val="FF0000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85" y="1381684"/>
            <a:ext cx="3910921" cy="1919077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395536" y="4221088"/>
            <a:ext cx="309634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روضة العز 2017 </a:t>
            </a:r>
            <a:endParaRPr lang="ar-SA" sz="5400" dirty="0"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1401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 rot="321792">
            <a:off x="524730" y="1041284"/>
            <a:ext cx="8305242" cy="2599878"/>
          </a:xfrm>
          <a:prstGeom prst="roundRect">
            <a:avLst/>
          </a:prstGeom>
          <a:solidFill>
            <a:srgbClr val="33CC33"/>
          </a:solidFill>
          <a:ln w="698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95536" y="980728"/>
            <a:ext cx="8280920" cy="2664296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1112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3175982" y="1081313"/>
            <a:ext cx="5500474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صـفـر </a:t>
            </a:r>
          </a:p>
          <a:p>
            <a:pPr algn="ctr"/>
            <a:r>
              <a:rPr lang="ar-SA" sz="8800" dirty="0" smtClean="0">
                <a:solidFill>
                  <a:srgbClr val="FF0000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2</a:t>
            </a:r>
            <a:endParaRPr lang="ar-SA" sz="8800" dirty="0">
              <a:solidFill>
                <a:srgbClr val="FF0000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4" y="980728"/>
            <a:ext cx="2791401" cy="2433305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395536" y="4221088"/>
            <a:ext cx="309634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روضة العز 2017 </a:t>
            </a:r>
            <a:endParaRPr lang="ar-SA" sz="5400" dirty="0"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0965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 rot="321792">
            <a:off x="524730" y="1041284"/>
            <a:ext cx="8305242" cy="2599878"/>
          </a:xfrm>
          <a:prstGeom prst="roundRect">
            <a:avLst/>
          </a:prstGeom>
          <a:solidFill>
            <a:srgbClr val="33CC33"/>
          </a:solidFill>
          <a:ln w="698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95536" y="980728"/>
            <a:ext cx="8280920" cy="2664296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11125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3175982" y="1081313"/>
            <a:ext cx="5500474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محرم </a:t>
            </a:r>
          </a:p>
          <a:p>
            <a:pPr algn="ctr"/>
            <a:r>
              <a:rPr lang="ar-SA" sz="8800" dirty="0" smtClean="0">
                <a:solidFill>
                  <a:srgbClr val="FF0000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</a:t>
            </a:r>
            <a:endParaRPr lang="ar-SA" sz="8800" dirty="0">
              <a:solidFill>
                <a:srgbClr val="FF0000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81313"/>
            <a:ext cx="2160240" cy="2496108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395536" y="4221088"/>
            <a:ext cx="309634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روضة العز 2017 </a:t>
            </a:r>
            <a:endParaRPr lang="ar-SA" sz="5400" dirty="0"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3641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 rot="321792">
            <a:off x="524730" y="1041284"/>
            <a:ext cx="8305242" cy="2599878"/>
          </a:xfrm>
          <a:prstGeom prst="roundRect">
            <a:avLst/>
          </a:prstGeom>
          <a:solidFill>
            <a:srgbClr val="33CC33"/>
          </a:solidFill>
          <a:ln w="698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95536" y="980728"/>
            <a:ext cx="8280920" cy="2664296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11125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3175982" y="1081313"/>
            <a:ext cx="5500474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السبت  </a:t>
            </a:r>
          </a:p>
          <a:p>
            <a:pPr algn="ctr"/>
            <a:r>
              <a:rPr lang="ar-SA" sz="8800" dirty="0" smtClean="0">
                <a:solidFill>
                  <a:srgbClr val="FF0000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</a:t>
            </a:r>
            <a:endParaRPr lang="ar-SA" sz="8800" dirty="0">
              <a:solidFill>
                <a:srgbClr val="FF0000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95536" y="4221088"/>
            <a:ext cx="309634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روضة العز 2017 </a:t>
            </a:r>
            <a:endParaRPr lang="ar-SA" sz="5400" dirty="0"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24035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97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 rot="321792">
            <a:off x="524730" y="1041284"/>
            <a:ext cx="8305242" cy="2599878"/>
          </a:xfrm>
          <a:prstGeom prst="roundRect">
            <a:avLst/>
          </a:prstGeom>
          <a:solidFill>
            <a:srgbClr val="33CC33"/>
          </a:solidFill>
          <a:ln w="698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95536" y="980728"/>
            <a:ext cx="8280920" cy="2664296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111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3175982" y="1081313"/>
            <a:ext cx="5500474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الاحــد  </a:t>
            </a:r>
          </a:p>
          <a:p>
            <a:pPr algn="ctr"/>
            <a:r>
              <a:rPr lang="ar-SA" sz="8800" dirty="0" smtClean="0">
                <a:solidFill>
                  <a:srgbClr val="FF0000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2</a:t>
            </a:r>
            <a:endParaRPr lang="ar-SA" sz="8800" dirty="0">
              <a:solidFill>
                <a:srgbClr val="FF0000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95536" y="4221088"/>
            <a:ext cx="309634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روضة العز 2017 </a:t>
            </a:r>
            <a:endParaRPr lang="ar-SA" sz="5400" dirty="0"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1556792"/>
            <a:ext cx="3354265" cy="180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31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 rot="321792">
            <a:off x="524730" y="1041284"/>
            <a:ext cx="8305242" cy="2599878"/>
          </a:xfrm>
          <a:prstGeom prst="roundRect">
            <a:avLst/>
          </a:prstGeom>
          <a:solidFill>
            <a:srgbClr val="33CC33"/>
          </a:solidFill>
          <a:ln w="698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95536" y="980728"/>
            <a:ext cx="8280920" cy="2664296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111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3175982" y="1081313"/>
            <a:ext cx="5500474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الاثنين  </a:t>
            </a:r>
          </a:p>
          <a:p>
            <a:pPr algn="ctr"/>
            <a:r>
              <a:rPr lang="ar-SA" sz="8800" dirty="0" smtClean="0">
                <a:solidFill>
                  <a:srgbClr val="FF0000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3</a:t>
            </a:r>
            <a:endParaRPr lang="ar-SA" sz="8800" dirty="0">
              <a:solidFill>
                <a:srgbClr val="FF0000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95536" y="4221088"/>
            <a:ext cx="309634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روضة العز 2017 </a:t>
            </a:r>
            <a:endParaRPr lang="ar-SA" sz="5400" dirty="0"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8"/>
          <a:stretch/>
        </p:blipFill>
        <p:spPr>
          <a:xfrm>
            <a:off x="683568" y="1268760"/>
            <a:ext cx="319709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76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 rot="321792">
            <a:off x="524730" y="1041284"/>
            <a:ext cx="8305242" cy="2599878"/>
          </a:xfrm>
          <a:prstGeom prst="roundRect">
            <a:avLst/>
          </a:prstGeom>
          <a:solidFill>
            <a:srgbClr val="33CC33"/>
          </a:solidFill>
          <a:ln w="698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95536" y="980728"/>
            <a:ext cx="8280920" cy="2664296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111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3175982" y="1081313"/>
            <a:ext cx="5500474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الثلاثاء  </a:t>
            </a:r>
          </a:p>
          <a:p>
            <a:pPr algn="ctr"/>
            <a:r>
              <a:rPr lang="ar-SA" sz="8800" dirty="0" smtClean="0">
                <a:solidFill>
                  <a:srgbClr val="FF0000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4</a:t>
            </a:r>
            <a:endParaRPr lang="ar-SA" sz="8800" dirty="0">
              <a:solidFill>
                <a:srgbClr val="FF0000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95536" y="4221088"/>
            <a:ext cx="309634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روضة العز 2017 </a:t>
            </a:r>
            <a:endParaRPr lang="ar-SA" sz="5400" dirty="0"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76234"/>
            <a:ext cx="3384376" cy="212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60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 rot="321792">
            <a:off x="524730" y="1041284"/>
            <a:ext cx="8305242" cy="2599878"/>
          </a:xfrm>
          <a:prstGeom prst="roundRect">
            <a:avLst/>
          </a:prstGeom>
          <a:solidFill>
            <a:srgbClr val="33CC33"/>
          </a:solidFill>
          <a:ln w="698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95536" y="980728"/>
            <a:ext cx="8280920" cy="2664296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111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3175982" y="1081313"/>
            <a:ext cx="5500474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الاربعاء  </a:t>
            </a:r>
          </a:p>
          <a:p>
            <a:pPr algn="ctr"/>
            <a:r>
              <a:rPr lang="ar-SA" sz="8800" dirty="0" smtClean="0">
                <a:solidFill>
                  <a:srgbClr val="FF0000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5</a:t>
            </a:r>
            <a:endParaRPr lang="ar-SA" sz="8800" dirty="0">
              <a:solidFill>
                <a:srgbClr val="FF0000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95536" y="4221088"/>
            <a:ext cx="309634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روضة العز 2017 </a:t>
            </a:r>
            <a:endParaRPr lang="ar-SA" sz="5400" dirty="0"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298396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94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 rot="321792">
            <a:off x="524730" y="1041284"/>
            <a:ext cx="8305242" cy="2599878"/>
          </a:xfrm>
          <a:prstGeom prst="roundRect">
            <a:avLst/>
          </a:prstGeom>
          <a:solidFill>
            <a:srgbClr val="33CC33"/>
          </a:solidFill>
          <a:ln w="698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95536" y="980728"/>
            <a:ext cx="8280920" cy="2664296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111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3175982" y="1081313"/>
            <a:ext cx="5500474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الخميس  </a:t>
            </a:r>
          </a:p>
          <a:p>
            <a:pPr algn="ctr"/>
            <a:r>
              <a:rPr lang="ar-SA" sz="8800" dirty="0" smtClean="0">
                <a:solidFill>
                  <a:srgbClr val="FF0000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6</a:t>
            </a:r>
            <a:endParaRPr lang="ar-SA" sz="8800" dirty="0">
              <a:solidFill>
                <a:srgbClr val="FF0000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95536" y="4221088"/>
            <a:ext cx="309634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روضة العز 2017 </a:t>
            </a:r>
            <a:endParaRPr lang="ar-SA" sz="5400" dirty="0"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08559"/>
            <a:ext cx="3053333" cy="267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8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 rot="321792">
            <a:off x="524730" y="1041284"/>
            <a:ext cx="8305242" cy="2599878"/>
          </a:xfrm>
          <a:prstGeom prst="roundRect">
            <a:avLst/>
          </a:prstGeom>
          <a:solidFill>
            <a:srgbClr val="33CC33"/>
          </a:solidFill>
          <a:ln w="698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95536" y="980728"/>
            <a:ext cx="8280920" cy="2664296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111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3663762" y="1124744"/>
            <a:ext cx="4824536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8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ذو الحجة </a:t>
            </a:r>
            <a:r>
              <a:rPr lang="ar-SA" sz="8800" dirty="0" smtClean="0">
                <a:solidFill>
                  <a:srgbClr val="FF0000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12</a:t>
            </a:r>
            <a:endParaRPr lang="ar-SA" sz="8800" dirty="0">
              <a:solidFill>
                <a:srgbClr val="FF0000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0E7DF"/>
              </a:clrFrom>
              <a:clrTo>
                <a:srgbClr val="E0E7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1"/>
          <a:stretch/>
        </p:blipFill>
        <p:spPr>
          <a:xfrm>
            <a:off x="755576" y="1411911"/>
            <a:ext cx="2736304" cy="2206927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395536" y="4221088"/>
            <a:ext cx="309634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روضة العز 2017 </a:t>
            </a:r>
            <a:endParaRPr lang="ar-SA" sz="5400" dirty="0"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9556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 rot="321792">
            <a:off x="524730" y="1041284"/>
            <a:ext cx="8305242" cy="2599878"/>
          </a:xfrm>
          <a:prstGeom prst="roundRect">
            <a:avLst/>
          </a:prstGeom>
          <a:solidFill>
            <a:srgbClr val="33CC33"/>
          </a:solidFill>
          <a:ln w="698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95536" y="980728"/>
            <a:ext cx="8280920" cy="2664296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111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3175982" y="1081313"/>
            <a:ext cx="5500474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الجمعة  </a:t>
            </a:r>
          </a:p>
          <a:p>
            <a:pPr algn="ctr"/>
            <a:r>
              <a:rPr lang="ar-SA" sz="8800" dirty="0" smtClean="0">
                <a:solidFill>
                  <a:srgbClr val="FF0000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7</a:t>
            </a:r>
            <a:endParaRPr lang="ar-SA" sz="8800" dirty="0">
              <a:solidFill>
                <a:srgbClr val="FF0000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95536" y="4221088"/>
            <a:ext cx="309634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روضة العز 2017 </a:t>
            </a:r>
            <a:endParaRPr lang="ar-SA" sz="5400" dirty="0"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08" y="1081313"/>
            <a:ext cx="2156131" cy="226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4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 rot="321792">
            <a:off x="524730" y="1041284"/>
            <a:ext cx="8305242" cy="2599878"/>
          </a:xfrm>
          <a:prstGeom prst="roundRect">
            <a:avLst/>
          </a:prstGeom>
          <a:solidFill>
            <a:srgbClr val="33CC33"/>
          </a:solidFill>
          <a:ln w="698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95536" y="980728"/>
            <a:ext cx="8280920" cy="2664296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11125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3663762" y="1124744"/>
            <a:ext cx="4824536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8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ذو القعدة </a:t>
            </a:r>
            <a:r>
              <a:rPr lang="ar-SA" sz="8800" dirty="0" smtClean="0">
                <a:solidFill>
                  <a:srgbClr val="FF0000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11</a:t>
            </a:r>
            <a:endParaRPr lang="ar-SA" sz="8800" dirty="0">
              <a:solidFill>
                <a:srgbClr val="FF0000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84657"/>
            <a:ext cx="1872208" cy="2056437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395536" y="4221088"/>
            <a:ext cx="309634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روضة العز 2017 </a:t>
            </a:r>
            <a:endParaRPr lang="ar-SA" sz="5400" dirty="0"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569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 rot="321792">
            <a:off x="524730" y="1041284"/>
            <a:ext cx="8305242" cy="2599878"/>
          </a:xfrm>
          <a:prstGeom prst="roundRect">
            <a:avLst/>
          </a:prstGeom>
          <a:solidFill>
            <a:srgbClr val="33CC33"/>
          </a:solidFill>
          <a:ln w="698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95536" y="980728"/>
            <a:ext cx="8280920" cy="2664296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11125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3663762" y="1124744"/>
            <a:ext cx="4824536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8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شوال </a:t>
            </a:r>
          </a:p>
          <a:p>
            <a:pPr algn="ctr"/>
            <a:r>
              <a:rPr lang="ar-SA" sz="8800" dirty="0" smtClean="0">
                <a:solidFill>
                  <a:srgbClr val="FF0000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10</a:t>
            </a:r>
            <a:endParaRPr lang="ar-SA" sz="8800" dirty="0">
              <a:solidFill>
                <a:srgbClr val="FF0000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" t="67978" r="388" b="6885"/>
          <a:stretch/>
        </p:blipFill>
        <p:spPr>
          <a:xfrm>
            <a:off x="421405" y="1663192"/>
            <a:ext cx="3860192" cy="1723869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395536" y="4221088"/>
            <a:ext cx="309634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روضة العز 2017 </a:t>
            </a:r>
            <a:endParaRPr lang="ar-SA" sz="5400" dirty="0"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7600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 rot="321792">
            <a:off x="524730" y="1041284"/>
            <a:ext cx="8305242" cy="2599878"/>
          </a:xfrm>
          <a:prstGeom prst="roundRect">
            <a:avLst/>
          </a:prstGeom>
          <a:solidFill>
            <a:srgbClr val="33CC33"/>
          </a:solidFill>
          <a:ln w="698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95536" y="980728"/>
            <a:ext cx="8280920" cy="2664296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111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3663762" y="1124744"/>
            <a:ext cx="4824536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8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رمضان   </a:t>
            </a:r>
          </a:p>
          <a:p>
            <a:pPr algn="ctr"/>
            <a:r>
              <a:rPr lang="ar-SA" sz="8800" dirty="0" smtClean="0">
                <a:solidFill>
                  <a:srgbClr val="FF0000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9</a:t>
            </a:r>
            <a:endParaRPr lang="ar-SA" sz="8800" dirty="0">
              <a:solidFill>
                <a:srgbClr val="FF0000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46514"/>
            <a:ext cx="2592288" cy="216943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395536" y="4221088"/>
            <a:ext cx="309634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روضة العز 2017 </a:t>
            </a:r>
            <a:endParaRPr lang="ar-SA" sz="5400" dirty="0"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2034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 rot="321792">
            <a:off x="524730" y="1041284"/>
            <a:ext cx="8305242" cy="2599878"/>
          </a:xfrm>
          <a:prstGeom prst="roundRect">
            <a:avLst/>
          </a:prstGeom>
          <a:solidFill>
            <a:srgbClr val="33CC33"/>
          </a:solidFill>
          <a:ln w="698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95536" y="980728"/>
            <a:ext cx="8280920" cy="2664296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111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3663762" y="1124744"/>
            <a:ext cx="4824536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8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شعبان   </a:t>
            </a:r>
          </a:p>
          <a:p>
            <a:pPr algn="ctr"/>
            <a:r>
              <a:rPr lang="ar-SA" sz="8800" dirty="0" smtClean="0">
                <a:solidFill>
                  <a:srgbClr val="FF0000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8</a:t>
            </a:r>
            <a:endParaRPr lang="ar-SA" sz="8800" dirty="0">
              <a:solidFill>
                <a:srgbClr val="FF0000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24" y="1121273"/>
            <a:ext cx="3803674" cy="229552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395536" y="4221088"/>
            <a:ext cx="309634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روضة العز 2017 </a:t>
            </a:r>
            <a:endParaRPr lang="ar-SA" sz="5400" dirty="0"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9160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 rot="321792">
            <a:off x="524730" y="1041284"/>
            <a:ext cx="8305242" cy="2599878"/>
          </a:xfrm>
          <a:prstGeom prst="roundRect">
            <a:avLst/>
          </a:prstGeom>
          <a:solidFill>
            <a:srgbClr val="33CC33"/>
          </a:solidFill>
          <a:ln w="698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95536" y="980728"/>
            <a:ext cx="8280920" cy="2664296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111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3175982" y="1081313"/>
            <a:ext cx="5500474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8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رجب </a:t>
            </a:r>
          </a:p>
          <a:p>
            <a:pPr algn="ctr"/>
            <a:r>
              <a:rPr lang="ar-SA" sz="8800" dirty="0" smtClean="0">
                <a:solidFill>
                  <a:srgbClr val="FF0000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7</a:t>
            </a:r>
            <a:endParaRPr lang="ar-SA" sz="8800" dirty="0">
              <a:solidFill>
                <a:srgbClr val="FF0000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412775"/>
            <a:ext cx="2429332" cy="2125881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395536" y="4221088"/>
            <a:ext cx="309634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روضة العز 2017 </a:t>
            </a:r>
            <a:endParaRPr lang="ar-SA" sz="5400" dirty="0"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8141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 rot="321792">
            <a:off x="524730" y="1041284"/>
            <a:ext cx="8305242" cy="2599878"/>
          </a:xfrm>
          <a:prstGeom prst="roundRect">
            <a:avLst/>
          </a:prstGeom>
          <a:solidFill>
            <a:srgbClr val="33CC33"/>
          </a:solidFill>
          <a:ln w="698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95536" y="980728"/>
            <a:ext cx="8280920" cy="2664296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111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3175982" y="1081313"/>
            <a:ext cx="5500474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8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جماد ثاني    </a:t>
            </a:r>
          </a:p>
          <a:p>
            <a:pPr algn="ctr"/>
            <a:r>
              <a:rPr lang="ar-SA" sz="8800" dirty="0" smtClean="0">
                <a:solidFill>
                  <a:srgbClr val="FF0000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6</a:t>
            </a:r>
            <a:endParaRPr lang="ar-SA" sz="8800" dirty="0">
              <a:solidFill>
                <a:srgbClr val="FF0000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72" y="1077466"/>
            <a:ext cx="2326010" cy="2567558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395536" y="4221088"/>
            <a:ext cx="309634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روضة العز 2017 </a:t>
            </a:r>
            <a:endParaRPr lang="ar-SA" sz="5400" dirty="0"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8418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 rot="321792">
            <a:off x="524730" y="1041284"/>
            <a:ext cx="8305242" cy="2599878"/>
          </a:xfrm>
          <a:prstGeom prst="roundRect">
            <a:avLst/>
          </a:prstGeom>
          <a:solidFill>
            <a:srgbClr val="33CC33"/>
          </a:solidFill>
          <a:ln w="698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95536" y="980728"/>
            <a:ext cx="8280920" cy="2664296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111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3175982" y="1081313"/>
            <a:ext cx="5500474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8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جماد أول     </a:t>
            </a:r>
          </a:p>
          <a:p>
            <a:pPr algn="ctr"/>
            <a:r>
              <a:rPr lang="ar-SA" sz="8800" dirty="0" smtClean="0">
                <a:solidFill>
                  <a:srgbClr val="FF0000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5</a:t>
            </a:r>
            <a:endParaRPr lang="ar-SA" sz="8800" dirty="0">
              <a:solidFill>
                <a:srgbClr val="FF0000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2928504" cy="2508368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395536" y="4221088"/>
            <a:ext cx="309634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latin typeface="ae_AlMothnna" panose="020B0803030604020204" pitchFamily="34" charset="-78"/>
                <a:cs typeface="ae_AlMothnna" panose="020B0803030604020204" pitchFamily="34" charset="-78"/>
              </a:rPr>
              <a:t>روضة العز 2017 </a:t>
            </a:r>
            <a:endParaRPr lang="ar-SA" sz="5400" dirty="0"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32858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107</Words>
  <Application>Microsoft Office PowerPoint</Application>
  <PresentationFormat>عرض على الشاشة (3:4)‏</PresentationFormat>
  <Paragraphs>57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</dc:creator>
  <cp:lastModifiedBy>sa</cp:lastModifiedBy>
  <cp:revision>9</cp:revision>
  <dcterms:created xsi:type="dcterms:W3CDTF">2017-09-07T10:38:54Z</dcterms:created>
  <dcterms:modified xsi:type="dcterms:W3CDTF">2017-09-07T13:21:35Z</dcterms:modified>
</cp:coreProperties>
</file>