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6" r:id="rId1"/>
  </p:sldMasterIdLst>
  <p:notesMasterIdLst>
    <p:notesMasterId r:id="rId28"/>
  </p:notesMasterIdLst>
  <p:sldIdLst>
    <p:sldId id="256" r:id="rId2"/>
    <p:sldId id="266" r:id="rId3"/>
    <p:sldId id="257" r:id="rId4"/>
    <p:sldId id="343" r:id="rId5"/>
    <p:sldId id="345" r:id="rId6"/>
    <p:sldId id="346" r:id="rId7"/>
    <p:sldId id="347" r:id="rId8"/>
    <p:sldId id="8381" r:id="rId9"/>
    <p:sldId id="348" r:id="rId10"/>
    <p:sldId id="8382" r:id="rId11"/>
    <p:sldId id="349" r:id="rId12"/>
    <p:sldId id="8383" r:id="rId13"/>
    <p:sldId id="8385" r:id="rId14"/>
    <p:sldId id="8384" r:id="rId15"/>
    <p:sldId id="263" r:id="rId16"/>
    <p:sldId id="8443" r:id="rId17"/>
    <p:sldId id="8454" r:id="rId18"/>
    <p:sldId id="258" r:id="rId19"/>
    <p:sldId id="8456" r:id="rId20"/>
    <p:sldId id="8455" r:id="rId21"/>
    <p:sldId id="8457" r:id="rId22"/>
    <p:sldId id="8458" r:id="rId23"/>
    <p:sldId id="8452" r:id="rId24"/>
    <p:sldId id="8459" r:id="rId25"/>
    <p:sldId id="8460" r:id="rId26"/>
    <p:sldId id="280" r:id="rId27"/>
  </p:sldIdLst>
  <p:sldSz cx="9144000" cy="5143500" type="screen16x9"/>
  <p:notesSz cx="6858000" cy="9144000"/>
  <p:embeddedFontLst>
    <p:embeddedFont>
      <p:font typeface="Avenir Next LT Pro" panose="020B0504020202020204" pitchFamily="34" charset="0"/>
      <p:regular r:id="rId29"/>
      <p:bold r:id="rId30"/>
      <p:italic r:id="rId31"/>
      <p:boldItalic r:id="rId32"/>
    </p:embeddedFont>
    <p:embeddedFont>
      <p:font typeface="Bebas Neue" panose="020B0606020202050201" pitchFamily="34" charset="0"/>
      <p:regular r:id="rId33"/>
    </p:embeddedFont>
    <p:embeddedFont>
      <p:font typeface="Calibri" panose="020F0502020204030204" pitchFamily="34" charset="0"/>
      <p:regular r:id="rId34"/>
      <p:bold r:id="rId35"/>
    </p:embeddedFont>
    <p:embeddedFont>
      <p:font typeface="Livvic" pitchFamily="2" charset="0"/>
      <p:regular r:id="rId36"/>
      <p:bold r:id="rId37"/>
      <p:italic r:id="rId38"/>
      <p:boldItalic r:id="rId39"/>
    </p:embeddedFont>
    <p:embeddedFont>
      <p:font typeface="Quicksand" panose="020B0604020202020204" charset="0"/>
      <p:regular r:id="rId40"/>
      <p:bold r:id="rId41"/>
    </p:embeddedFont>
    <p:embeddedFont>
      <p:font typeface="Roboto Condensed Light" panose="02000000000000000000" pitchFamily="2" charset="0"/>
      <p:regular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DE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5871896-36CC-4CFD-A6D3-A1006D9E0B42}">
  <a:tblStyle styleId="{75871896-36CC-4CFD-A6D3-A1006D9E0B4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0" d="100"/>
          <a:sy n="60" d="100"/>
        </p:scale>
        <p:origin x="1460" y="3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3.fntdata"/></Relationships>
</file>

<file path=ppt/diagrams/_rels/data3.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3F7887-97C0-5D44-9C64-6DC026BD2634}" type="doc">
      <dgm:prSet loTypeId="urn:microsoft.com/office/officeart/2011/layout/CircleProcess" loCatId="process" qsTypeId="urn:microsoft.com/office/officeart/2005/8/quickstyle/simple1" qsCatId="simple" csTypeId="urn:microsoft.com/office/officeart/2005/8/colors/colorful1" csCatId="colorful" phldr="1"/>
      <dgm:spPr/>
      <dgm:t>
        <a:bodyPr/>
        <a:lstStyle/>
        <a:p>
          <a:pPr rtl="1"/>
          <a:endParaRPr lang="ar-SA"/>
        </a:p>
      </dgm:t>
    </dgm:pt>
    <dgm:pt modelId="{B0048872-CDE9-F846-944B-87A1476798EF}">
      <dgm:prSet phldrT="[نص]" phldr="0"/>
      <dgm:spPr/>
      <dgm:t>
        <a:bodyPr/>
        <a:lstStyle/>
        <a:p>
          <a:pPr algn="ctr" rtl="1"/>
          <a:r>
            <a:rPr lang="ar-SA">
              <a:solidFill>
                <a:schemeClr val="bg2"/>
              </a:solidFill>
            </a:rPr>
            <a:t>المكونات المادية</a:t>
          </a:r>
          <a:endParaRPr lang="ar-SA" dirty="0">
            <a:solidFill>
              <a:schemeClr val="bg2"/>
            </a:solidFill>
          </a:endParaRPr>
        </a:p>
      </dgm:t>
    </dgm:pt>
    <dgm:pt modelId="{BAAEC298-21AE-0745-AB42-98F11BF70C36}" type="parTrans" cxnId="{50BDB0F6-C77E-594A-9055-9448A276D4E9}">
      <dgm:prSet/>
      <dgm:spPr/>
      <dgm:t>
        <a:bodyPr/>
        <a:lstStyle/>
        <a:p>
          <a:pPr rtl="1"/>
          <a:endParaRPr lang="ar-SA">
            <a:solidFill>
              <a:schemeClr val="bg2"/>
            </a:solidFill>
          </a:endParaRPr>
        </a:p>
      </dgm:t>
    </dgm:pt>
    <dgm:pt modelId="{62BB923A-7B44-634F-B363-3166253F52E9}" type="sibTrans" cxnId="{50BDB0F6-C77E-594A-9055-9448A276D4E9}">
      <dgm:prSet/>
      <dgm:spPr/>
      <dgm:t>
        <a:bodyPr/>
        <a:lstStyle/>
        <a:p>
          <a:pPr rtl="1"/>
          <a:endParaRPr lang="ar-SA">
            <a:solidFill>
              <a:schemeClr val="bg2"/>
            </a:solidFill>
          </a:endParaRPr>
        </a:p>
      </dgm:t>
    </dgm:pt>
    <dgm:pt modelId="{6FD0952D-96CE-7543-8413-DE4A534D0A6D}">
      <dgm:prSet phldrT="[نص]" phldr="0"/>
      <dgm:spPr/>
      <dgm:t>
        <a:bodyPr/>
        <a:lstStyle/>
        <a:p>
          <a:pPr rtl="1"/>
          <a:r>
            <a:rPr lang="ar-SA">
              <a:solidFill>
                <a:schemeClr val="bg2"/>
              </a:solidFill>
            </a:rPr>
            <a:t>لغة الالة</a:t>
          </a:r>
          <a:endParaRPr lang="ar-SA" dirty="0">
            <a:solidFill>
              <a:schemeClr val="bg2"/>
            </a:solidFill>
          </a:endParaRPr>
        </a:p>
      </dgm:t>
    </dgm:pt>
    <dgm:pt modelId="{374B3771-CC52-FA44-8C0C-AD5D4B400CBE}" type="parTrans" cxnId="{86041C94-E9AD-1B46-A18C-9363C4CD1882}">
      <dgm:prSet/>
      <dgm:spPr/>
      <dgm:t>
        <a:bodyPr/>
        <a:lstStyle/>
        <a:p>
          <a:pPr rtl="1"/>
          <a:endParaRPr lang="ar-SA">
            <a:solidFill>
              <a:schemeClr val="bg2"/>
            </a:solidFill>
          </a:endParaRPr>
        </a:p>
      </dgm:t>
    </dgm:pt>
    <dgm:pt modelId="{34E64D6D-B1D4-F04D-AA98-7C776F6C6D01}" type="sibTrans" cxnId="{86041C94-E9AD-1B46-A18C-9363C4CD1882}">
      <dgm:prSet/>
      <dgm:spPr/>
      <dgm:t>
        <a:bodyPr/>
        <a:lstStyle/>
        <a:p>
          <a:pPr rtl="1"/>
          <a:endParaRPr lang="ar-SA">
            <a:solidFill>
              <a:schemeClr val="bg2"/>
            </a:solidFill>
          </a:endParaRPr>
        </a:p>
      </dgm:t>
    </dgm:pt>
    <dgm:pt modelId="{2ADDD5C3-7FF2-304E-8B22-51B399C8F27D}">
      <dgm:prSet phldrT="[نص]" phldr="0"/>
      <dgm:spPr/>
      <dgm:t>
        <a:bodyPr/>
        <a:lstStyle/>
        <a:p>
          <a:pPr algn="ctr" rtl="1"/>
          <a:r>
            <a:rPr lang="ar-SA">
              <a:solidFill>
                <a:schemeClr val="bg2"/>
              </a:solidFill>
            </a:rPr>
            <a:t>لغة التجميع</a:t>
          </a:r>
          <a:endParaRPr lang="ar-SA" dirty="0">
            <a:solidFill>
              <a:schemeClr val="bg2"/>
            </a:solidFill>
          </a:endParaRPr>
        </a:p>
      </dgm:t>
    </dgm:pt>
    <dgm:pt modelId="{C6E4A2A1-722D-BD4B-A18D-78BD0AB27AA1}" type="parTrans" cxnId="{6AE9C4AE-5CD4-9B44-B0F1-19AF03A184AF}">
      <dgm:prSet/>
      <dgm:spPr/>
      <dgm:t>
        <a:bodyPr/>
        <a:lstStyle/>
        <a:p>
          <a:pPr rtl="1"/>
          <a:endParaRPr lang="ar-SA">
            <a:solidFill>
              <a:schemeClr val="bg2"/>
            </a:solidFill>
          </a:endParaRPr>
        </a:p>
      </dgm:t>
    </dgm:pt>
    <dgm:pt modelId="{ABDB1C2B-3092-9347-AD70-778553421262}" type="sibTrans" cxnId="{6AE9C4AE-5CD4-9B44-B0F1-19AF03A184AF}">
      <dgm:prSet/>
      <dgm:spPr/>
      <dgm:t>
        <a:bodyPr/>
        <a:lstStyle/>
        <a:p>
          <a:pPr rtl="1"/>
          <a:endParaRPr lang="ar-SA">
            <a:solidFill>
              <a:schemeClr val="bg2"/>
            </a:solidFill>
          </a:endParaRPr>
        </a:p>
      </dgm:t>
    </dgm:pt>
    <dgm:pt modelId="{1C818696-0B2F-0947-9A93-C505B6DE99BC}">
      <dgm:prSet/>
      <dgm:spPr/>
      <dgm:t>
        <a:bodyPr/>
        <a:lstStyle/>
        <a:p>
          <a:pPr algn="ctr" rtl="1"/>
          <a:r>
            <a:rPr lang="ar-SA">
              <a:solidFill>
                <a:schemeClr val="bg2"/>
              </a:solidFill>
            </a:rPr>
            <a:t>لغات عالية المستوى</a:t>
          </a:r>
          <a:endParaRPr lang="ar-SA" dirty="0">
            <a:solidFill>
              <a:schemeClr val="bg2"/>
            </a:solidFill>
          </a:endParaRPr>
        </a:p>
      </dgm:t>
    </dgm:pt>
    <dgm:pt modelId="{7F031982-546A-D24F-BE80-C9BCB9512FB8}" type="parTrans" cxnId="{46BB7572-70BF-B045-AC60-C566E2CDEB7A}">
      <dgm:prSet/>
      <dgm:spPr/>
      <dgm:t>
        <a:bodyPr/>
        <a:lstStyle/>
        <a:p>
          <a:pPr rtl="1"/>
          <a:endParaRPr lang="ar-SA">
            <a:solidFill>
              <a:schemeClr val="bg2"/>
            </a:solidFill>
          </a:endParaRPr>
        </a:p>
      </dgm:t>
    </dgm:pt>
    <dgm:pt modelId="{4E98EE26-3915-1A48-819A-4D34AEAD40D0}" type="sibTrans" cxnId="{46BB7572-70BF-B045-AC60-C566E2CDEB7A}">
      <dgm:prSet/>
      <dgm:spPr/>
      <dgm:t>
        <a:bodyPr/>
        <a:lstStyle/>
        <a:p>
          <a:pPr rtl="1"/>
          <a:endParaRPr lang="ar-SA">
            <a:solidFill>
              <a:schemeClr val="bg2"/>
            </a:solidFill>
          </a:endParaRPr>
        </a:p>
      </dgm:t>
    </dgm:pt>
    <dgm:pt modelId="{2DD82AD5-B3A5-0C4C-A837-48C0930E7847}">
      <dgm:prSet custT="1"/>
      <dgm:spPr/>
      <dgm:t>
        <a:bodyPr/>
        <a:lstStyle/>
        <a:p>
          <a:pPr algn="ctr" rtl="1"/>
          <a:r>
            <a:rPr lang="ar-SA" sz="1800">
              <a:solidFill>
                <a:schemeClr val="bg2"/>
              </a:solidFill>
            </a:rPr>
            <a:t>لغات الجيل الرابع</a:t>
          </a:r>
          <a:endParaRPr lang="ar-SA" sz="1800" dirty="0">
            <a:solidFill>
              <a:schemeClr val="bg2"/>
            </a:solidFill>
          </a:endParaRPr>
        </a:p>
      </dgm:t>
    </dgm:pt>
    <dgm:pt modelId="{271CCD8C-F73E-F74C-ABE3-B5B4BE9289E3}" type="parTrans" cxnId="{E057A9AB-6F8B-2C41-B2C8-5D7435867317}">
      <dgm:prSet/>
      <dgm:spPr/>
      <dgm:t>
        <a:bodyPr/>
        <a:lstStyle/>
        <a:p>
          <a:pPr rtl="1"/>
          <a:endParaRPr lang="ar-SA">
            <a:solidFill>
              <a:schemeClr val="bg2"/>
            </a:solidFill>
          </a:endParaRPr>
        </a:p>
      </dgm:t>
    </dgm:pt>
    <dgm:pt modelId="{1F16BCA1-6236-8540-993C-A77E991850A3}" type="sibTrans" cxnId="{E057A9AB-6F8B-2C41-B2C8-5D7435867317}">
      <dgm:prSet/>
      <dgm:spPr/>
      <dgm:t>
        <a:bodyPr/>
        <a:lstStyle/>
        <a:p>
          <a:pPr rtl="1"/>
          <a:endParaRPr lang="ar-SA">
            <a:solidFill>
              <a:schemeClr val="bg2"/>
            </a:solidFill>
          </a:endParaRPr>
        </a:p>
      </dgm:t>
    </dgm:pt>
    <dgm:pt modelId="{DD6A31BE-BF02-4E71-8E54-32F5FDD813ED}" type="pres">
      <dgm:prSet presAssocID="{013F7887-97C0-5D44-9C64-6DC026BD2634}" presName="Name0" presStyleCnt="0">
        <dgm:presLayoutVars>
          <dgm:chMax val="11"/>
          <dgm:chPref val="11"/>
          <dgm:dir/>
          <dgm:resizeHandles/>
        </dgm:presLayoutVars>
      </dgm:prSet>
      <dgm:spPr/>
    </dgm:pt>
    <dgm:pt modelId="{5C1B24BC-3F0D-4A36-8026-906D818CD91E}" type="pres">
      <dgm:prSet presAssocID="{2DD82AD5-B3A5-0C4C-A837-48C0930E7847}" presName="Accent5" presStyleCnt="0"/>
      <dgm:spPr/>
    </dgm:pt>
    <dgm:pt modelId="{9331B787-7599-49AB-AB99-16734B1F3AC9}" type="pres">
      <dgm:prSet presAssocID="{2DD82AD5-B3A5-0C4C-A837-48C0930E7847}" presName="Accent" presStyleLbl="node1" presStyleIdx="0" presStyleCnt="5"/>
      <dgm:spPr/>
    </dgm:pt>
    <dgm:pt modelId="{BF3FB4F7-C221-48A7-A431-90353BF31AC8}" type="pres">
      <dgm:prSet presAssocID="{2DD82AD5-B3A5-0C4C-A837-48C0930E7847}" presName="ParentBackground5" presStyleCnt="0"/>
      <dgm:spPr/>
    </dgm:pt>
    <dgm:pt modelId="{C68467D8-0EF1-4BAA-B4B7-5FA86682631D}" type="pres">
      <dgm:prSet presAssocID="{2DD82AD5-B3A5-0C4C-A837-48C0930E7847}" presName="ParentBackground" presStyleLbl="fgAcc1" presStyleIdx="0" presStyleCnt="5"/>
      <dgm:spPr/>
    </dgm:pt>
    <dgm:pt modelId="{3E1303FE-AD06-4B83-B16A-42676DB7FE38}" type="pres">
      <dgm:prSet presAssocID="{2DD82AD5-B3A5-0C4C-A837-48C0930E7847}" presName="Parent5" presStyleLbl="revTx" presStyleIdx="0" presStyleCnt="0">
        <dgm:presLayoutVars>
          <dgm:chMax val="1"/>
          <dgm:chPref val="1"/>
          <dgm:bulletEnabled val="1"/>
        </dgm:presLayoutVars>
      </dgm:prSet>
      <dgm:spPr/>
    </dgm:pt>
    <dgm:pt modelId="{2C0F828A-6B07-4534-88AE-C8DD5741B0C5}" type="pres">
      <dgm:prSet presAssocID="{1C818696-0B2F-0947-9A93-C505B6DE99BC}" presName="Accent4" presStyleCnt="0"/>
      <dgm:spPr/>
    </dgm:pt>
    <dgm:pt modelId="{738ADFD5-5CA6-4C88-B4EC-275DACAD53DA}" type="pres">
      <dgm:prSet presAssocID="{1C818696-0B2F-0947-9A93-C505B6DE99BC}" presName="Accent" presStyleLbl="node1" presStyleIdx="1" presStyleCnt="5"/>
      <dgm:spPr/>
    </dgm:pt>
    <dgm:pt modelId="{BD00FFC6-B742-48AD-9583-D3494BD510FE}" type="pres">
      <dgm:prSet presAssocID="{1C818696-0B2F-0947-9A93-C505B6DE99BC}" presName="ParentBackground4" presStyleCnt="0"/>
      <dgm:spPr/>
    </dgm:pt>
    <dgm:pt modelId="{BF6837C4-C49F-4FEE-9C79-EC360B0B35B8}" type="pres">
      <dgm:prSet presAssocID="{1C818696-0B2F-0947-9A93-C505B6DE99BC}" presName="ParentBackground" presStyleLbl="fgAcc1" presStyleIdx="1" presStyleCnt="5"/>
      <dgm:spPr/>
    </dgm:pt>
    <dgm:pt modelId="{AB9495DF-E11B-438F-8FF7-01CBA8F344FA}" type="pres">
      <dgm:prSet presAssocID="{1C818696-0B2F-0947-9A93-C505B6DE99BC}" presName="Parent4" presStyleLbl="revTx" presStyleIdx="0" presStyleCnt="0">
        <dgm:presLayoutVars>
          <dgm:chMax val="1"/>
          <dgm:chPref val="1"/>
          <dgm:bulletEnabled val="1"/>
        </dgm:presLayoutVars>
      </dgm:prSet>
      <dgm:spPr/>
    </dgm:pt>
    <dgm:pt modelId="{4BB1F1DC-3FB0-49C0-A5CC-A94DC485FD0A}" type="pres">
      <dgm:prSet presAssocID="{2ADDD5C3-7FF2-304E-8B22-51B399C8F27D}" presName="Accent3" presStyleCnt="0"/>
      <dgm:spPr/>
    </dgm:pt>
    <dgm:pt modelId="{28F64C68-1D9C-4352-8F8E-2A6405D01D89}" type="pres">
      <dgm:prSet presAssocID="{2ADDD5C3-7FF2-304E-8B22-51B399C8F27D}" presName="Accent" presStyleLbl="node1" presStyleIdx="2" presStyleCnt="5"/>
      <dgm:spPr/>
    </dgm:pt>
    <dgm:pt modelId="{35084BA8-ED1A-4BDA-ABC6-CE289F27FDA4}" type="pres">
      <dgm:prSet presAssocID="{2ADDD5C3-7FF2-304E-8B22-51B399C8F27D}" presName="ParentBackground3" presStyleCnt="0"/>
      <dgm:spPr/>
    </dgm:pt>
    <dgm:pt modelId="{646BA1EE-282C-4391-B61F-CE1BF3EA00E8}" type="pres">
      <dgm:prSet presAssocID="{2ADDD5C3-7FF2-304E-8B22-51B399C8F27D}" presName="ParentBackground" presStyleLbl="fgAcc1" presStyleIdx="2" presStyleCnt="5"/>
      <dgm:spPr/>
    </dgm:pt>
    <dgm:pt modelId="{33F8BA78-C972-45E8-BD31-7599EA6AD870}" type="pres">
      <dgm:prSet presAssocID="{2ADDD5C3-7FF2-304E-8B22-51B399C8F27D}" presName="Parent3" presStyleLbl="revTx" presStyleIdx="0" presStyleCnt="0">
        <dgm:presLayoutVars>
          <dgm:chMax val="1"/>
          <dgm:chPref val="1"/>
          <dgm:bulletEnabled val="1"/>
        </dgm:presLayoutVars>
      </dgm:prSet>
      <dgm:spPr/>
    </dgm:pt>
    <dgm:pt modelId="{53BF27E3-FC50-4733-B9E6-E750711D45A0}" type="pres">
      <dgm:prSet presAssocID="{6FD0952D-96CE-7543-8413-DE4A534D0A6D}" presName="Accent2" presStyleCnt="0"/>
      <dgm:spPr/>
    </dgm:pt>
    <dgm:pt modelId="{2C2C88E0-2A5C-4F35-BAB9-68E479697792}" type="pres">
      <dgm:prSet presAssocID="{6FD0952D-96CE-7543-8413-DE4A534D0A6D}" presName="Accent" presStyleLbl="node1" presStyleIdx="3" presStyleCnt="5"/>
      <dgm:spPr/>
    </dgm:pt>
    <dgm:pt modelId="{B2EC3226-67C9-4EC1-BC10-B745A6110B47}" type="pres">
      <dgm:prSet presAssocID="{6FD0952D-96CE-7543-8413-DE4A534D0A6D}" presName="ParentBackground2" presStyleCnt="0"/>
      <dgm:spPr/>
    </dgm:pt>
    <dgm:pt modelId="{E12FF71C-BD97-4F4F-8A53-286A8DAE661D}" type="pres">
      <dgm:prSet presAssocID="{6FD0952D-96CE-7543-8413-DE4A534D0A6D}" presName="ParentBackground" presStyleLbl="fgAcc1" presStyleIdx="3" presStyleCnt="5"/>
      <dgm:spPr/>
    </dgm:pt>
    <dgm:pt modelId="{2C529F44-B033-412B-A2E5-EB101B448125}" type="pres">
      <dgm:prSet presAssocID="{6FD0952D-96CE-7543-8413-DE4A534D0A6D}" presName="Parent2" presStyleLbl="revTx" presStyleIdx="0" presStyleCnt="0">
        <dgm:presLayoutVars>
          <dgm:chMax val="1"/>
          <dgm:chPref val="1"/>
          <dgm:bulletEnabled val="1"/>
        </dgm:presLayoutVars>
      </dgm:prSet>
      <dgm:spPr/>
    </dgm:pt>
    <dgm:pt modelId="{77097D5A-3A4E-482D-B202-F8242BA6420A}" type="pres">
      <dgm:prSet presAssocID="{B0048872-CDE9-F846-944B-87A1476798EF}" presName="Accent1" presStyleCnt="0"/>
      <dgm:spPr/>
    </dgm:pt>
    <dgm:pt modelId="{76CE1E6B-FF9F-4D35-8C76-9347484F8797}" type="pres">
      <dgm:prSet presAssocID="{B0048872-CDE9-F846-944B-87A1476798EF}" presName="Accent" presStyleLbl="node1" presStyleIdx="4" presStyleCnt="5"/>
      <dgm:spPr/>
    </dgm:pt>
    <dgm:pt modelId="{42BFB240-BF5A-4F1A-9BA3-54036A30350B}" type="pres">
      <dgm:prSet presAssocID="{B0048872-CDE9-F846-944B-87A1476798EF}" presName="ParentBackground1" presStyleCnt="0"/>
      <dgm:spPr/>
    </dgm:pt>
    <dgm:pt modelId="{53B51761-9519-45E3-B8F0-95D7CDD62107}" type="pres">
      <dgm:prSet presAssocID="{B0048872-CDE9-F846-944B-87A1476798EF}" presName="ParentBackground" presStyleLbl="fgAcc1" presStyleIdx="4" presStyleCnt="5"/>
      <dgm:spPr/>
    </dgm:pt>
    <dgm:pt modelId="{D2E2FD1B-9B72-4CAC-A4B4-87AA5C7487F8}" type="pres">
      <dgm:prSet presAssocID="{B0048872-CDE9-F846-944B-87A1476798EF}" presName="Parent1" presStyleLbl="revTx" presStyleIdx="0" presStyleCnt="0">
        <dgm:presLayoutVars>
          <dgm:chMax val="1"/>
          <dgm:chPref val="1"/>
          <dgm:bulletEnabled val="1"/>
        </dgm:presLayoutVars>
      </dgm:prSet>
      <dgm:spPr/>
    </dgm:pt>
  </dgm:ptLst>
  <dgm:cxnLst>
    <dgm:cxn modelId="{FA747005-7714-4313-A697-C041DC1DB584}" type="presOf" srcId="{B0048872-CDE9-F846-944B-87A1476798EF}" destId="{53B51761-9519-45E3-B8F0-95D7CDD62107}" srcOrd="0" destOrd="0" presId="urn:microsoft.com/office/officeart/2011/layout/CircleProcess"/>
    <dgm:cxn modelId="{0AFA3521-320F-404E-A35E-24EB9C37B476}" type="presOf" srcId="{1C818696-0B2F-0947-9A93-C505B6DE99BC}" destId="{AB9495DF-E11B-438F-8FF7-01CBA8F344FA}" srcOrd="1" destOrd="0" presId="urn:microsoft.com/office/officeart/2011/layout/CircleProcess"/>
    <dgm:cxn modelId="{630C383D-6625-466A-8D88-1A080F23B775}" type="presOf" srcId="{2ADDD5C3-7FF2-304E-8B22-51B399C8F27D}" destId="{33F8BA78-C972-45E8-BD31-7599EA6AD870}" srcOrd="1" destOrd="0" presId="urn:microsoft.com/office/officeart/2011/layout/CircleProcess"/>
    <dgm:cxn modelId="{46BB7572-70BF-B045-AC60-C566E2CDEB7A}" srcId="{013F7887-97C0-5D44-9C64-6DC026BD2634}" destId="{1C818696-0B2F-0947-9A93-C505B6DE99BC}" srcOrd="3" destOrd="0" parTransId="{7F031982-546A-D24F-BE80-C9BCB9512FB8}" sibTransId="{4E98EE26-3915-1A48-819A-4D34AEAD40D0}"/>
    <dgm:cxn modelId="{2AB21782-AA6B-4B1E-9A02-5F2862BFAD71}" type="presOf" srcId="{6FD0952D-96CE-7543-8413-DE4A534D0A6D}" destId="{2C529F44-B033-412B-A2E5-EB101B448125}" srcOrd="1" destOrd="0" presId="urn:microsoft.com/office/officeart/2011/layout/CircleProcess"/>
    <dgm:cxn modelId="{85FC9584-C5AC-438F-8F80-96C2251A671D}" type="presOf" srcId="{2DD82AD5-B3A5-0C4C-A837-48C0930E7847}" destId="{3E1303FE-AD06-4B83-B16A-42676DB7FE38}" srcOrd="1" destOrd="0" presId="urn:microsoft.com/office/officeart/2011/layout/CircleProcess"/>
    <dgm:cxn modelId="{CEF25D93-9113-4808-8324-7EF47F1ED04A}" type="presOf" srcId="{B0048872-CDE9-F846-944B-87A1476798EF}" destId="{D2E2FD1B-9B72-4CAC-A4B4-87AA5C7487F8}" srcOrd="1" destOrd="0" presId="urn:microsoft.com/office/officeart/2011/layout/CircleProcess"/>
    <dgm:cxn modelId="{86041C94-E9AD-1B46-A18C-9363C4CD1882}" srcId="{013F7887-97C0-5D44-9C64-6DC026BD2634}" destId="{6FD0952D-96CE-7543-8413-DE4A534D0A6D}" srcOrd="1" destOrd="0" parTransId="{374B3771-CC52-FA44-8C0C-AD5D4B400CBE}" sibTransId="{34E64D6D-B1D4-F04D-AA98-7C776F6C6D01}"/>
    <dgm:cxn modelId="{E057A9AB-6F8B-2C41-B2C8-5D7435867317}" srcId="{013F7887-97C0-5D44-9C64-6DC026BD2634}" destId="{2DD82AD5-B3A5-0C4C-A837-48C0930E7847}" srcOrd="4" destOrd="0" parTransId="{271CCD8C-F73E-F74C-ABE3-B5B4BE9289E3}" sibTransId="{1F16BCA1-6236-8540-993C-A77E991850A3}"/>
    <dgm:cxn modelId="{6AE9C4AE-5CD4-9B44-B0F1-19AF03A184AF}" srcId="{013F7887-97C0-5D44-9C64-6DC026BD2634}" destId="{2ADDD5C3-7FF2-304E-8B22-51B399C8F27D}" srcOrd="2" destOrd="0" parTransId="{C6E4A2A1-722D-BD4B-A18D-78BD0AB27AA1}" sibTransId="{ABDB1C2B-3092-9347-AD70-778553421262}"/>
    <dgm:cxn modelId="{5B19FAB4-074A-4E38-83A8-F3EA4E6A5153}" type="presOf" srcId="{013F7887-97C0-5D44-9C64-6DC026BD2634}" destId="{DD6A31BE-BF02-4E71-8E54-32F5FDD813ED}" srcOrd="0" destOrd="0" presId="urn:microsoft.com/office/officeart/2011/layout/CircleProcess"/>
    <dgm:cxn modelId="{C64386B6-A828-4027-A3C6-F76B2EE80D2F}" type="presOf" srcId="{1C818696-0B2F-0947-9A93-C505B6DE99BC}" destId="{BF6837C4-C49F-4FEE-9C79-EC360B0B35B8}" srcOrd="0" destOrd="0" presId="urn:microsoft.com/office/officeart/2011/layout/CircleProcess"/>
    <dgm:cxn modelId="{A998D6D3-B370-410E-988F-CE8E94B23BD3}" type="presOf" srcId="{2ADDD5C3-7FF2-304E-8B22-51B399C8F27D}" destId="{646BA1EE-282C-4391-B61F-CE1BF3EA00E8}" srcOrd="0" destOrd="0" presId="urn:microsoft.com/office/officeart/2011/layout/CircleProcess"/>
    <dgm:cxn modelId="{DD57D2EA-E076-4EAA-8C24-1FE68D91E01E}" type="presOf" srcId="{6FD0952D-96CE-7543-8413-DE4A534D0A6D}" destId="{E12FF71C-BD97-4F4F-8A53-286A8DAE661D}" srcOrd="0" destOrd="0" presId="urn:microsoft.com/office/officeart/2011/layout/CircleProcess"/>
    <dgm:cxn modelId="{50BDB0F6-C77E-594A-9055-9448A276D4E9}" srcId="{013F7887-97C0-5D44-9C64-6DC026BD2634}" destId="{B0048872-CDE9-F846-944B-87A1476798EF}" srcOrd="0" destOrd="0" parTransId="{BAAEC298-21AE-0745-AB42-98F11BF70C36}" sibTransId="{62BB923A-7B44-634F-B363-3166253F52E9}"/>
    <dgm:cxn modelId="{ECECC8FA-7B38-4483-9DBD-FA18462EE296}" type="presOf" srcId="{2DD82AD5-B3A5-0C4C-A837-48C0930E7847}" destId="{C68467D8-0EF1-4BAA-B4B7-5FA86682631D}" srcOrd="0" destOrd="0" presId="urn:microsoft.com/office/officeart/2011/layout/CircleProcess"/>
    <dgm:cxn modelId="{4D201516-829C-45D1-8C01-FA3E3190CCAD}" type="presParOf" srcId="{DD6A31BE-BF02-4E71-8E54-32F5FDD813ED}" destId="{5C1B24BC-3F0D-4A36-8026-906D818CD91E}" srcOrd="0" destOrd="0" presId="urn:microsoft.com/office/officeart/2011/layout/CircleProcess"/>
    <dgm:cxn modelId="{102B8CF6-1DC5-409F-AFC1-162107FD990D}" type="presParOf" srcId="{5C1B24BC-3F0D-4A36-8026-906D818CD91E}" destId="{9331B787-7599-49AB-AB99-16734B1F3AC9}" srcOrd="0" destOrd="0" presId="urn:microsoft.com/office/officeart/2011/layout/CircleProcess"/>
    <dgm:cxn modelId="{09BC80DD-B4D2-4C0D-A14A-5ED421DB83E3}" type="presParOf" srcId="{DD6A31BE-BF02-4E71-8E54-32F5FDD813ED}" destId="{BF3FB4F7-C221-48A7-A431-90353BF31AC8}" srcOrd="1" destOrd="0" presId="urn:microsoft.com/office/officeart/2011/layout/CircleProcess"/>
    <dgm:cxn modelId="{286A6F25-3E91-44B7-9A2A-A1FCE9B8F5DC}" type="presParOf" srcId="{BF3FB4F7-C221-48A7-A431-90353BF31AC8}" destId="{C68467D8-0EF1-4BAA-B4B7-5FA86682631D}" srcOrd="0" destOrd="0" presId="urn:microsoft.com/office/officeart/2011/layout/CircleProcess"/>
    <dgm:cxn modelId="{E7C65BA1-9BED-4E0F-93B7-E1340143EC7D}" type="presParOf" srcId="{DD6A31BE-BF02-4E71-8E54-32F5FDD813ED}" destId="{3E1303FE-AD06-4B83-B16A-42676DB7FE38}" srcOrd="2" destOrd="0" presId="urn:microsoft.com/office/officeart/2011/layout/CircleProcess"/>
    <dgm:cxn modelId="{6F78095E-E359-4E72-961B-D4417F9794C9}" type="presParOf" srcId="{DD6A31BE-BF02-4E71-8E54-32F5FDD813ED}" destId="{2C0F828A-6B07-4534-88AE-C8DD5741B0C5}" srcOrd="3" destOrd="0" presId="urn:microsoft.com/office/officeart/2011/layout/CircleProcess"/>
    <dgm:cxn modelId="{E40393DB-CB1A-4BA7-A8BF-F0E732353A31}" type="presParOf" srcId="{2C0F828A-6B07-4534-88AE-C8DD5741B0C5}" destId="{738ADFD5-5CA6-4C88-B4EC-275DACAD53DA}" srcOrd="0" destOrd="0" presId="urn:microsoft.com/office/officeart/2011/layout/CircleProcess"/>
    <dgm:cxn modelId="{4EAD33E9-3089-4D43-AEEC-CBD1CBEA48D5}" type="presParOf" srcId="{DD6A31BE-BF02-4E71-8E54-32F5FDD813ED}" destId="{BD00FFC6-B742-48AD-9583-D3494BD510FE}" srcOrd="4" destOrd="0" presId="urn:microsoft.com/office/officeart/2011/layout/CircleProcess"/>
    <dgm:cxn modelId="{BB7E027D-5B1F-47A6-8593-F3F178C0C5D5}" type="presParOf" srcId="{BD00FFC6-B742-48AD-9583-D3494BD510FE}" destId="{BF6837C4-C49F-4FEE-9C79-EC360B0B35B8}" srcOrd="0" destOrd="0" presId="urn:microsoft.com/office/officeart/2011/layout/CircleProcess"/>
    <dgm:cxn modelId="{79A9FDC2-81FD-41EB-B6B9-3FA894B342B9}" type="presParOf" srcId="{DD6A31BE-BF02-4E71-8E54-32F5FDD813ED}" destId="{AB9495DF-E11B-438F-8FF7-01CBA8F344FA}" srcOrd="5" destOrd="0" presId="urn:microsoft.com/office/officeart/2011/layout/CircleProcess"/>
    <dgm:cxn modelId="{6FDD1FC5-D9E5-4570-8FCE-5A66FD4C48E4}" type="presParOf" srcId="{DD6A31BE-BF02-4E71-8E54-32F5FDD813ED}" destId="{4BB1F1DC-3FB0-49C0-A5CC-A94DC485FD0A}" srcOrd="6" destOrd="0" presId="urn:microsoft.com/office/officeart/2011/layout/CircleProcess"/>
    <dgm:cxn modelId="{7B84D192-E3ED-4A47-A5DF-061B68BC828D}" type="presParOf" srcId="{4BB1F1DC-3FB0-49C0-A5CC-A94DC485FD0A}" destId="{28F64C68-1D9C-4352-8F8E-2A6405D01D89}" srcOrd="0" destOrd="0" presId="urn:microsoft.com/office/officeart/2011/layout/CircleProcess"/>
    <dgm:cxn modelId="{3DD03F4E-0018-4196-9EF9-4A2DD6BBFD9D}" type="presParOf" srcId="{DD6A31BE-BF02-4E71-8E54-32F5FDD813ED}" destId="{35084BA8-ED1A-4BDA-ABC6-CE289F27FDA4}" srcOrd="7" destOrd="0" presId="urn:microsoft.com/office/officeart/2011/layout/CircleProcess"/>
    <dgm:cxn modelId="{17484C05-746D-4347-B375-1BE36D282AC6}" type="presParOf" srcId="{35084BA8-ED1A-4BDA-ABC6-CE289F27FDA4}" destId="{646BA1EE-282C-4391-B61F-CE1BF3EA00E8}" srcOrd="0" destOrd="0" presId="urn:microsoft.com/office/officeart/2011/layout/CircleProcess"/>
    <dgm:cxn modelId="{F0967036-2FA4-483B-B182-F3E7FB655A0F}" type="presParOf" srcId="{DD6A31BE-BF02-4E71-8E54-32F5FDD813ED}" destId="{33F8BA78-C972-45E8-BD31-7599EA6AD870}" srcOrd="8" destOrd="0" presId="urn:microsoft.com/office/officeart/2011/layout/CircleProcess"/>
    <dgm:cxn modelId="{0755EE76-FEDD-46AA-A6E3-D3E25D41CB52}" type="presParOf" srcId="{DD6A31BE-BF02-4E71-8E54-32F5FDD813ED}" destId="{53BF27E3-FC50-4733-B9E6-E750711D45A0}" srcOrd="9" destOrd="0" presId="urn:microsoft.com/office/officeart/2011/layout/CircleProcess"/>
    <dgm:cxn modelId="{2FD564BC-85F7-46D7-BBA8-CB13C37F8040}" type="presParOf" srcId="{53BF27E3-FC50-4733-B9E6-E750711D45A0}" destId="{2C2C88E0-2A5C-4F35-BAB9-68E479697792}" srcOrd="0" destOrd="0" presId="urn:microsoft.com/office/officeart/2011/layout/CircleProcess"/>
    <dgm:cxn modelId="{5ED632FC-BABC-4022-A413-8E8867D7FB2A}" type="presParOf" srcId="{DD6A31BE-BF02-4E71-8E54-32F5FDD813ED}" destId="{B2EC3226-67C9-4EC1-BC10-B745A6110B47}" srcOrd="10" destOrd="0" presId="urn:microsoft.com/office/officeart/2011/layout/CircleProcess"/>
    <dgm:cxn modelId="{BED393BA-1F97-4FB9-BF15-FBAD46B879F7}" type="presParOf" srcId="{B2EC3226-67C9-4EC1-BC10-B745A6110B47}" destId="{E12FF71C-BD97-4F4F-8A53-286A8DAE661D}" srcOrd="0" destOrd="0" presId="urn:microsoft.com/office/officeart/2011/layout/CircleProcess"/>
    <dgm:cxn modelId="{CE52197A-2509-47EF-A330-716A3AD7C8D8}" type="presParOf" srcId="{DD6A31BE-BF02-4E71-8E54-32F5FDD813ED}" destId="{2C529F44-B033-412B-A2E5-EB101B448125}" srcOrd="11" destOrd="0" presId="urn:microsoft.com/office/officeart/2011/layout/CircleProcess"/>
    <dgm:cxn modelId="{DF65600E-084E-4722-8FF9-F21C106F6812}" type="presParOf" srcId="{DD6A31BE-BF02-4E71-8E54-32F5FDD813ED}" destId="{77097D5A-3A4E-482D-B202-F8242BA6420A}" srcOrd="12" destOrd="0" presId="urn:microsoft.com/office/officeart/2011/layout/CircleProcess"/>
    <dgm:cxn modelId="{7F6C8255-98B0-489B-8C65-27A9FD16970F}" type="presParOf" srcId="{77097D5A-3A4E-482D-B202-F8242BA6420A}" destId="{76CE1E6B-FF9F-4D35-8C76-9347484F8797}" srcOrd="0" destOrd="0" presId="urn:microsoft.com/office/officeart/2011/layout/CircleProcess"/>
    <dgm:cxn modelId="{40A5E0B7-590C-43F8-A621-45092936B2BA}" type="presParOf" srcId="{DD6A31BE-BF02-4E71-8E54-32F5FDD813ED}" destId="{42BFB240-BF5A-4F1A-9BA3-54036A30350B}" srcOrd="13" destOrd="0" presId="urn:microsoft.com/office/officeart/2011/layout/CircleProcess"/>
    <dgm:cxn modelId="{80162D12-EA6B-41B9-B681-47ED98C2069A}" type="presParOf" srcId="{42BFB240-BF5A-4F1A-9BA3-54036A30350B}" destId="{53B51761-9519-45E3-B8F0-95D7CDD62107}" srcOrd="0" destOrd="0" presId="urn:microsoft.com/office/officeart/2011/layout/CircleProcess"/>
    <dgm:cxn modelId="{1B39A05A-E09B-4719-A4A2-8A1406C6546F}" type="presParOf" srcId="{DD6A31BE-BF02-4E71-8E54-32F5FDD813ED}" destId="{D2E2FD1B-9B72-4CAC-A4B4-87AA5C7487F8}" srcOrd="14"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1FBA6F-DBDA-4A6B-B993-70277A3C0348}" type="doc">
      <dgm:prSet loTypeId="urn:microsoft.com/office/officeart/2009/3/layout/HorizontalOrganizationChart" loCatId="hierarchy" qsTypeId="urn:microsoft.com/office/officeart/2005/8/quickstyle/simple4" qsCatId="simple" csTypeId="urn:microsoft.com/office/officeart/2005/8/colors/colorful2" csCatId="colorful" phldr="1"/>
      <dgm:spPr/>
      <dgm:t>
        <a:bodyPr/>
        <a:lstStyle/>
        <a:p>
          <a:endParaRPr lang="en-US"/>
        </a:p>
      </dgm:t>
    </dgm:pt>
    <dgm:pt modelId="{C9963F6C-1D9F-442A-8866-7DBF03C44BE6}">
      <dgm:prSet phldrT="[نص]" custT="1"/>
      <dgm:spPr/>
      <dgm:t>
        <a:bodyPr/>
        <a:lstStyle/>
        <a:p>
          <a:r>
            <a:rPr lang="ar-EG" sz="1800" b="1">
              <a:latin typeface="Arial" panose="020B0604020202020204" pitchFamily="34" charset="0"/>
              <a:cs typeface="Arial" panose="020B0604020202020204" pitchFamily="34" charset="0"/>
            </a:rPr>
            <a:t>لغات البرمجة</a:t>
          </a:r>
          <a:endParaRPr lang="en-US" sz="1800" b="1" dirty="0">
            <a:latin typeface="Arial" panose="020B0604020202020204" pitchFamily="34" charset="0"/>
            <a:cs typeface="Arial" panose="020B0604020202020204" pitchFamily="34" charset="0"/>
          </a:endParaRPr>
        </a:p>
      </dgm:t>
    </dgm:pt>
    <dgm:pt modelId="{8009BC29-CE62-42D6-A3D8-B6D13681B875}" type="parTrans" cxnId="{CE7A8F95-CACC-4F45-9850-D347C49F2628}">
      <dgm:prSet/>
      <dgm:spPr/>
      <dgm:t>
        <a:bodyPr/>
        <a:lstStyle/>
        <a:p>
          <a:endParaRPr lang="en-US" sz="1400" b="1">
            <a:solidFill>
              <a:srgbClr val="00483F"/>
            </a:solidFill>
            <a:latin typeface="Arial" panose="020B0604020202020204" pitchFamily="34" charset="0"/>
            <a:cs typeface="Arial" panose="020B0604020202020204" pitchFamily="34" charset="0"/>
          </a:endParaRPr>
        </a:p>
      </dgm:t>
    </dgm:pt>
    <dgm:pt modelId="{4CBD3009-4C06-45A0-809A-07960A8026CC}" type="sibTrans" cxnId="{CE7A8F95-CACC-4F45-9850-D347C49F2628}">
      <dgm:prSet/>
      <dgm:spPr/>
      <dgm:t>
        <a:bodyPr/>
        <a:lstStyle/>
        <a:p>
          <a:endParaRPr lang="en-US" sz="1400" b="1">
            <a:solidFill>
              <a:srgbClr val="00483F"/>
            </a:solidFill>
            <a:latin typeface="Arial" panose="020B0604020202020204" pitchFamily="34" charset="0"/>
            <a:cs typeface="Arial" panose="020B0604020202020204" pitchFamily="34" charset="0"/>
          </a:endParaRPr>
        </a:p>
      </dgm:t>
    </dgm:pt>
    <dgm:pt modelId="{3B93B902-9BFA-49F9-90F0-52BAA7A5CBAD}">
      <dgm:prSet phldrT="[نص]" custT="1"/>
      <dgm:spPr/>
      <dgm:t>
        <a:bodyPr/>
        <a:lstStyle/>
        <a:p>
          <a:r>
            <a:rPr lang="ar-EG" sz="1800" b="1">
              <a:latin typeface="Arial" panose="020B0604020202020204" pitchFamily="34" charset="0"/>
              <a:cs typeface="Arial" panose="020B0604020202020204" pitchFamily="34" charset="0"/>
            </a:rPr>
            <a:t>غرض الاستخدام</a:t>
          </a:r>
          <a:endParaRPr lang="en-US" sz="1800" b="1" dirty="0">
            <a:latin typeface="Arial" panose="020B0604020202020204" pitchFamily="34" charset="0"/>
            <a:cs typeface="Arial" panose="020B0604020202020204" pitchFamily="34" charset="0"/>
          </a:endParaRPr>
        </a:p>
      </dgm:t>
    </dgm:pt>
    <dgm:pt modelId="{D8CBD534-4D40-495C-9157-C56BB15013E8}" type="parTrans" cxnId="{DCA02800-5A5E-4CA8-B599-22CECEAD8955}">
      <dgm:prSet/>
      <dgm:spPr/>
      <dgm:t>
        <a:bodyPr/>
        <a:lstStyle/>
        <a:p>
          <a:endParaRPr lang="en-US" sz="1400" b="1">
            <a:solidFill>
              <a:srgbClr val="00483F"/>
            </a:solidFill>
            <a:latin typeface="Arial" panose="020B0604020202020204" pitchFamily="34" charset="0"/>
            <a:cs typeface="Arial" panose="020B0604020202020204" pitchFamily="34" charset="0"/>
          </a:endParaRPr>
        </a:p>
      </dgm:t>
    </dgm:pt>
    <dgm:pt modelId="{8E7700E6-493D-4F80-B74F-B92340D8CF95}" type="sibTrans" cxnId="{DCA02800-5A5E-4CA8-B599-22CECEAD8955}">
      <dgm:prSet/>
      <dgm:spPr/>
      <dgm:t>
        <a:bodyPr/>
        <a:lstStyle/>
        <a:p>
          <a:endParaRPr lang="en-US" sz="1400" b="1">
            <a:solidFill>
              <a:srgbClr val="00483F"/>
            </a:solidFill>
            <a:latin typeface="Arial" panose="020B0604020202020204" pitchFamily="34" charset="0"/>
            <a:cs typeface="Arial" panose="020B0604020202020204" pitchFamily="34" charset="0"/>
          </a:endParaRPr>
        </a:p>
      </dgm:t>
    </dgm:pt>
    <dgm:pt modelId="{6C8CF4A3-CE82-4815-8355-4BBC0A53303F}">
      <dgm:prSet phldrT="[نص]" custT="1"/>
      <dgm:spPr/>
      <dgm:t>
        <a:bodyPr/>
        <a:lstStyle/>
        <a:p>
          <a:r>
            <a:rPr lang="ar-EG" sz="1800" b="1">
              <a:latin typeface="Arial" panose="020B0604020202020204" pitchFamily="34" charset="0"/>
              <a:cs typeface="Arial" panose="020B0604020202020204" pitchFamily="34" charset="0"/>
            </a:rPr>
            <a:t>الأوامر</a:t>
          </a:r>
          <a:endParaRPr lang="en-US" sz="1800" b="1" dirty="0">
            <a:latin typeface="Arial" panose="020B0604020202020204" pitchFamily="34" charset="0"/>
            <a:cs typeface="Arial" panose="020B0604020202020204" pitchFamily="34" charset="0"/>
          </a:endParaRPr>
        </a:p>
      </dgm:t>
    </dgm:pt>
    <dgm:pt modelId="{0DE464F7-88F5-44E6-86B1-08A48EAFAB63}" type="parTrans" cxnId="{3BF7C499-F6F4-4A76-B721-D9748A66A9C3}">
      <dgm:prSet/>
      <dgm:spPr/>
      <dgm:t>
        <a:bodyPr/>
        <a:lstStyle/>
        <a:p>
          <a:endParaRPr lang="en-US" sz="1400" b="1">
            <a:solidFill>
              <a:srgbClr val="00483F"/>
            </a:solidFill>
            <a:latin typeface="Arial" panose="020B0604020202020204" pitchFamily="34" charset="0"/>
            <a:cs typeface="Arial" panose="020B0604020202020204" pitchFamily="34" charset="0"/>
          </a:endParaRPr>
        </a:p>
      </dgm:t>
    </dgm:pt>
    <dgm:pt modelId="{3D148CD2-84C3-411B-AAB3-46E062FBD63A}" type="sibTrans" cxnId="{3BF7C499-F6F4-4A76-B721-D9748A66A9C3}">
      <dgm:prSet/>
      <dgm:spPr/>
      <dgm:t>
        <a:bodyPr/>
        <a:lstStyle/>
        <a:p>
          <a:endParaRPr lang="en-US" sz="1400" b="1">
            <a:solidFill>
              <a:srgbClr val="00483F"/>
            </a:solidFill>
            <a:latin typeface="Arial" panose="020B0604020202020204" pitchFamily="34" charset="0"/>
            <a:cs typeface="Arial" panose="020B0604020202020204" pitchFamily="34" charset="0"/>
          </a:endParaRPr>
        </a:p>
      </dgm:t>
    </dgm:pt>
    <dgm:pt modelId="{046735D7-7B4E-4E13-9853-81E8C128521D}">
      <dgm:prSet phldrT="[نص]" custT="1"/>
      <dgm:spPr/>
      <dgm:t>
        <a:bodyPr/>
        <a:lstStyle/>
        <a:p>
          <a:r>
            <a:rPr lang="ar-EG" sz="1800" b="1">
              <a:latin typeface="Arial" panose="020B0604020202020204" pitchFamily="34" charset="0"/>
              <a:cs typeface="Arial" panose="020B0604020202020204" pitchFamily="34" charset="0"/>
            </a:rPr>
            <a:t>مستوى الترميز</a:t>
          </a:r>
          <a:endParaRPr lang="en-US" sz="1800" b="1" dirty="0">
            <a:latin typeface="Arial" panose="020B0604020202020204" pitchFamily="34" charset="0"/>
            <a:cs typeface="Arial" panose="020B0604020202020204" pitchFamily="34" charset="0"/>
          </a:endParaRPr>
        </a:p>
      </dgm:t>
    </dgm:pt>
    <dgm:pt modelId="{D2A33FAA-8BDF-4732-83CA-B6C02373CC34}" type="parTrans" cxnId="{77142B57-425D-4E14-BB3C-C5B330A20C8C}">
      <dgm:prSet/>
      <dgm:spPr/>
      <dgm:t>
        <a:bodyPr/>
        <a:lstStyle/>
        <a:p>
          <a:endParaRPr lang="en-US" sz="1400" b="1">
            <a:solidFill>
              <a:srgbClr val="00483F"/>
            </a:solidFill>
            <a:latin typeface="Arial" panose="020B0604020202020204" pitchFamily="34" charset="0"/>
            <a:cs typeface="Arial" panose="020B0604020202020204" pitchFamily="34" charset="0"/>
          </a:endParaRPr>
        </a:p>
      </dgm:t>
    </dgm:pt>
    <dgm:pt modelId="{9FC33FF1-3CB0-46D3-B54A-E45ACCB8FB3B}" type="sibTrans" cxnId="{77142B57-425D-4E14-BB3C-C5B330A20C8C}">
      <dgm:prSet/>
      <dgm:spPr/>
      <dgm:t>
        <a:bodyPr/>
        <a:lstStyle/>
        <a:p>
          <a:endParaRPr lang="en-US" sz="1400" b="1">
            <a:solidFill>
              <a:srgbClr val="00483F"/>
            </a:solidFill>
            <a:latin typeface="Arial" panose="020B0604020202020204" pitchFamily="34" charset="0"/>
            <a:cs typeface="Arial" panose="020B0604020202020204" pitchFamily="34" charset="0"/>
          </a:endParaRPr>
        </a:p>
      </dgm:t>
    </dgm:pt>
    <dgm:pt modelId="{00689037-4B89-4C1C-97DF-A69D90FD5381}">
      <dgm:prSet custT="1"/>
      <dgm:spPr/>
      <dgm:t>
        <a:bodyPr/>
        <a:lstStyle/>
        <a:p>
          <a:r>
            <a:rPr lang="ar-EG" sz="1800" b="1">
              <a:latin typeface="Arial" panose="020B0604020202020204" pitchFamily="34" charset="0"/>
              <a:cs typeface="Arial" panose="020B0604020202020204" pitchFamily="34" charset="0"/>
            </a:rPr>
            <a:t>لغات عالية المستوى </a:t>
          </a:r>
          <a:endParaRPr lang="en-US" sz="1800" b="1" dirty="0">
            <a:latin typeface="Arial" panose="020B0604020202020204" pitchFamily="34" charset="0"/>
            <a:cs typeface="Arial" panose="020B0604020202020204" pitchFamily="34" charset="0"/>
          </a:endParaRPr>
        </a:p>
      </dgm:t>
    </dgm:pt>
    <dgm:pt modelId="{77553B1A-5CA1-43BD-AEF0-3A0028F7C677}" type="parTrans" cxnId="{4C42388E-D694-4CAC-840C-18A38CFCA6E0}">
      <dgm:prSet/>
      <dgm:spPr/>
      <dgm:t>
        <a:bodyPr/>
        <a:lstStyle/>
        <a:p>
          <a:endParaRPr lang="en-US" sz="1400" b="1">
            <a:solidFill>
              <a:srgbClr val="00483F"/>
            </a:solidFill>
            <a:latin typeface="Arial" panose="020B0604020202020204" pitchFamily="34" charset="0"/>
            <a:cs typeface="Arial" panose="020B0604020202020204" pitchFamily="34" charset="0"/>
          </a:endParaRPr>
        </a:p>
      </dgm:t>
    </dgm:pt>
    <dgm:pt modelId="{579F8E95-899B-4C6F-8E8C-ABA065622318}" type="sibTrans" cxnId="{4C42388E-D694-4CAC-840C-18A38CFCA6E0}">
      <dgm:prSet/>
      <dgm:spPr/>
      <dgm:t>
        <a:bodyPr/>
        <a:lstStyle/>
        <a:p>
          <a:endParaRPr lang="en-US" sz="1400" b="1">
            <a:solidFill>
              <a:srgbClr val="00483F"/>
            </a:solidFill>
            <a:latin typeface="Arial" panose="020B0604020202020204" pitchFamily="34" charset="0"/>
            <a:cs typeface="Arial" panose="020B0604020202020204" pitchFamily="34" charset="0"/>
          </a:endParaRPr>
        </a:p>
      </dgm:t>
    </dgm:pt>
    <dgm:pt modelId="{3DAB323B-4E86-40E4-87EA-87F778D357DA}">
      <dgm:prSet custT="1"/>
      <dgm:spPr/>
      <dgm:t>
        <a:bodyPr/>
        <a:lstStyle/>
        <a:p>
          <a:r>
            <a:rPr lang="ar-EG" sz="1800" b="1">
              <a:latin typeface="Arial" panose="020B0604020202020204" pitchFamily="34" charset="0"/>
              <a:cs typeface="Arial" panose="020B0604020202020204" pitchFamily="34" charset="0"/>
            </a:rPr>
            <a:t>لغات منخفضة  المستوى</a:t>
          </a:r>
          <a:endParaRPr lang="en-US" sz="1800" b="1" dirty="0">
            <a:latin typeface="Arial" panose="020B0604020202020204" pitchFamily="34" charset="0"/>
            <a:cs typeface="Arial" panose="020B0604020202020204" pitchFamily="34" charset="0"/>
          </a:endParaRPr>
        </a:p>
      </dgm:t>
    </dgm:pt>
    <dgm:pt modelId="{AED3BADC-17F6-4F63-8691-8028ABF80955}" type="parTrans" cxnId="{C6D4D77E-31E3-4B0F-9BA6-984D2DC20F0A}">
      <dgm:prSet/>
      <dgm:spPr/>
      <dgm:t>
        <a:bodyPr/>
        <a:lstStyle/>
        <a:p>
          <a:endParaRPr lang="en-US" sz="1400" b="1">
            <a:solidFill>
              <a:srgbClr val="00483F"/>
            </a:solidFill>
            <a:latin typeface="Arial" panose="020B0604020202020204" pitchFamily="34" charset="0"/>
            <a:cs typeface="Arial" panose="020B0604020202020204" pitchFamily="34" charset="0"/>
          </a:endParaRPr>
        </a:p>
      </dgm:t>
    </dgm:pt>
    <dgm:pt modelId="{AB93E3FC-C613-4790-872F-FD348897AB65}" type="sibTrans" cxnId="{C6D4D77E-31E3-4B0F-9BA6-984D2DC20F0A}">
      <dgm:prSet/>
      <dgm:spPr/>
      <dgm:t>
        <a:bodyPr/>
        <a:lstStyle/>
        <a:p>
          <a:endParaRPr lang="en-US" sz="1400" b="1">
            <a:solidFill>
              <a:srgbClr val="00483F"/>
            </a:solidFill>
            <a:latin typeface="Arial" panose="020B0604020202020204" pitchFamily="34" charset="0"/>
            <a:cs typeface="Arial" panose="020B0604020202020204" pitchFamily="34" charset="0"/>
          </a:endParaRPr>
        </a:p>
      </dgm:t>
    </dgm:pt>
    <dgm:pt modelId="{01617D14-3F85-4A41-87D0-8A94653286C0}">
      <dgm:prSet custT="1"/>
      <dgm:spPr/>
      <dgm:t>
        <a:bodyPr/>
        <a:lstStyle/>
        <a:p>
          <a:r>
            <a:rPr lang="ar-EG" sz="1800" b="1">
              <a:latin typeface="Arial" panose="020B0604020202020204" pitchFamily="34" charset="0"/>
              <a:cs typeface="Arial" panose="020B0604020202020204" pitchFamily="34" charset="0"/>
            </a:rPr>
            <a:t>لغات البرمجة الإجرائية</a:t>
          </a:r>
          <a:endParaRPr lang="en-US" sz="1800" b="1" dirty="0">
            <a:latin typeface="Arial" panose="020B0604020202020204" pitchFamily="34" charset="0"/>
            <a:cs typeface="Arial" panose="020B0604020202020204" pitchFamily="34" charset="0"/>
          </a:endParaRPr>
        </a:p>
      </dgm:t>
    </dgm:pt>
    <dgm:pt modelId="{214C7A9A-5BFF-4DA6-A999-52808F542102}" type="parTrans" cxnId="{01EF4444-772F-4A90-971E-796B1A3DFE40}">
      <dgm:prSet/>
      <dgm:spPr/>
      <dgm:t>
        <a:bodyPr/>
        <a:lstStyle/>
        <a:p>
          <a:endParaRPr lang="en-US" sz="1400" b="1">
            <a:solidFill>
              <a:srgbClr val="00483F"/>
            </a:solidFill>
            <a:latin typeface="Arial" panose="020B0604020202020204" pitchFamily="34" charset="0"/>
            <a:cs typeface="Arial" panose="020B0604020202020204" pitchFamily="34" charset="0"/>
          </a:endParaRPr>
        </a:p>
      </dgm:t>
    </dgm:pt>
    <dgm:pt modelId="{E7DF8A7A-E628-4262-9A1B-B9FAE3CBDBCE}" type="sibTrans" cxnId="{01EF4444-772F-4A90-971E-796B1A3DFE40}">
      <dgm:prSet/>
      <dgm:spPr/>
      <dgm:t>
        <a:bodyPr/>
        <a:lstStyle/>
        <a:p>
          <a:endParaRPr lang="en-US" sz="1400" b="1">
            <a:solidFill>
              <a:srgbClr val="00483F"/>
            </a:solidFill>
            <a:latin typeface="Arial" panose="020B0604020202020204" pitchFamily="34" charset="0"/>
            <a:cs typeface="Arial" panose="020B0604020202020204" pitchFamily="34" charset="0"/>
          </a:endParaRPr>
        </a:p>
      </dgm:t>
    </dgm:pt>
    <dgm:pt modelId="{3EEF61FB-6BBC-44DD-94E2-3A1FB1CD0BFD}">
      <dgm:prSet custT="1"/>
      <dgm:spPr/>
      <dgm:t>
        <a:bodyPr/>
        <a:lstStyle/>
        <a:p>
          <a:r>
            <a:rPr lang="ar-EG" sz="1800" b="1">
              <a:latin typeface="Arial" panose="020B0604020202020204" pitchFamily="34" charset="0"/>
              <a:cs typeface="Arial" panose="020B0604020202020204" pitchFamily="34" charset="0"/>
            </a:rPr>
            <a:t>لغات البرمجة الموجهة للكائنات</a:t>
          </a:r>
          <a:endParaRPr lang="en-US" sz="1800" b="1" dirty="0">
            <a:latin typeface="Arial" panose="020B0604020202020204" pitchFamily="34" charset="0"/>
            <a:cs typeface="Arial" panose="020B0604020202020204" pitchFamily="34" charset="0"/>
          </a:endParaRPr>
        </a:p>
      </dgm:t>
    </dgm:pt>
    <dgm:pt modelId="{F70DDB3E-D93A-466F-9B45-C298F9A4E923}" type="parTrans" cxnId="{CDD7D4B1-EDD9-43F0-8AEA-0E8C8FAB353F}">
      <dgm:prSet/>
      <dgm:spPr/>
      <dgm:t>
        <a:bodyPr/>
        <a:lstStyle/>
        <a:p>
          <a:endParaRPr lang="en-US" sz="1400" b="1">
            <a:solidFill>
              <a:srgbClr val="00483F"/>
            </a:solidFill>
            <a:latin typeface="Arial" panose="020B0604020202020204" pitchFamily="34" charset="0"/>
            <a:cs typeface="Arial" panose="020B0604020202020204" pitchFamily="34" charset="0"/>
          </a:endParaRPr>
        </a:p>
      </dgm:t>
    </dgm:pt>
    <dgm:pt modelId="{E6AF3051-291E-4017-AF45-F89A3452ABE6}" type="sibTrans" cxnId="{CDD7D4B1-EDD9-43F0-8AEA-0E8C8FAB353F}">
      <dgm:prSet/>
      <dgm:spPr/>
      <dgm:t>
        <a:bodyPr/>
        <a:lstStyle/>
        <a:p>
          <a:endParaRPr lang="en-US" sz="1400" b="1">
            <a:solidFill>
              <a:srgbClr val="00483F"/>
            </a:solidFill>
            <a:latin typeface="Arial" panose="020B0604020202020204" pitchFamily="34" charset="0"/>
            <a:cs typeface="Arial" panose="020B0604020202020204" pitchFamily="34" charset="0"/>
          </a:endParaRPr>
        </a:p>
      </dgm:t>
    </dgm:pt>
    <dgm:pt modelId="{ABB47171-2CAC-44BE-B62C-C21FDBB8EB18}">
      <dgm:prSet custT="1"/>
      <dgm:spPr/>
      <dgm:t>
        <a:bodyPr/>
        <a:lstStyle/>
        <a:p>
          <a:r>
            <a:rPr lang="ar-EG" sz="1800" b="1">
              <a:latin typeface="Arial" panose="020B0604020202020204" pitchFamily="34" charset="0"/>
              <a:cs typeface="Arial" panose="020B0604020202020204" pitchFamily="34" charset="0"/>
            </a:rPr>
            <a:t>لغات البرمجة العامة</a:t>
          </a:r>
          <a:endParaRPr lang="en-US" sz="1800" b="1" dirty="0">
            <a:latin typeface="Arial" panose="020B0604020202020204" pitchFamily="34" charset="0"/>
            <a:cs typeface="Arial" panose="020B0604020202020204" pitchFamily="34" charset="0"/>
          </a:endParaRPr>
        </a:p>
      </dgm:t>
    </dgm:pt>
    <dgm:pt modelId="{CDF480B2-BD1E-4C4A-B61B-302E0695F41B}" type="parTrans" cxnId="{8E0A9ECC-6203-48C5-AF1B-96F715DE644C}">
      <dgm:prSet/>
      <dgm:spPr/>
      <dgm:t>
        <a:bodyPr/>
        <a:lstStyle/>
        <a:p>
          <a:endParaRPr lang="en-US" sz="1400" b="1">
            <a:solidFill>
              <a:srgbClr val="00483F"/>
            </a:solidFill>
            <a:latin typeface="Arial" panose="020B0604020202020204" pitchFamily="34" charset="0"/>
            <a:cs typeface="Arial" panose="020B0604020202020204" pitchFamily="34" charset="0"/>
          </a:endParaRPr>
        </a:p>
      </dgm:t>
    </dgm:pt>
    <dgm:pt modelId="{12A9A617-DA48-4304-946E-2EA9A70942AC}" type="sibTrans" cxnId="{8E0A9ECC-6203-48C5-AF1B-96F715DE644C}">
      <dgm:prSet/>
      <dgm:spPr/>
      <dgm:t>
        <a:bodyPr/>
        <a:lstStyle/>
        <a:p>
          <a:endParaRPr lang="en-US" sz="1400" b="1">
            <a:solidFill>
              <a:srgbClr val="00483F"/>
            </a:solidFill>
            <a:latin typeface="Arial" panose="020B0604020202020204" pitchFamily="34" charset="0"/>
            <a:cs typeface="Arial" panose="020B0604020202020204" pitchFamily="34" charset="0"/>
          </a:endParaRPr>
        </a:p>
      </dgm:t>
    </dgm:pt>
    <dgm:pt modelId="{935300E4-598E-4675-A959-8BEAAA9A2A67}">
      <dgm:prSet custT="1"/>
      <dgm:spPr/>
      <dgm:t>
        <a:bodyPr/>
        <a:lstStyle/>
        <a:p>
          <a:r>
            <a:rPr lang="ar-EG" sz="1800" b="1">
              <a:latin typeface="Arial" panose="020B0604020202020204" pitchFamily="34" charset="0"/>
              <a:cs typeface="Arial" panose="020B0604020202020204" pitchFamily="34" charset="0"/>
            </a:rPr>
            <a:t>اللغات المتخصصة</a:t>
          </a:r>
          <a:endParaRPr lang="en-US" sz="1800" b="1" dirty="0">
            <a:latin typeface="Arial" panose="020B0604020202020204" pitchFamily="34" charset="0"/>
            <a:cs typeface="Arial" panose="020B0604020202020204" pitchFamily="34" charset="0"/>
          </a:endParaRPr>
        </a:p>
      </dgm:t>
    </dgm:pt>
    <dgm:pt modelId="{43263A97-26DE-4A4D-BD94-57BA4E00FEED}" type="parTrans" cxnId="{3FB78954-171D-410E-A789-B7A2F1A2C410}">
      <dgm:prSet/>
      <dgm:spPr/>
      <dgm:t>
        <a:bodyPr/>
        <a:lstStyle/>
        <a:p>
          <a:endParaRPr lang="en-US" sz="1400" b="1">
            <a:solidFill>
              <a:srgbClr val="00483F"/>
            </a:solidFill>
            <a:latin typeface="Arial" panose="020B0604020202020204" pitchFamily="34" charset="0"/>
            <a:cs typeface="Arial" panose="020B0604020202020204" pitchFamily="34" charset="0"/>
          </a:endParaRPr>
        </a:p>
      </dgm:t>
    </dgm:pt>
    <dgm:pt modelId="{199CA52C-3F4C-4ACE-AA47-B7F901E2AEF4}" type="sibTrans" cxnId="{3FB78954-171D-410E-A789-B7A2F1A2C410}">
      <dgm:prSet/>
      <dgm:spPr/>
      <dgm:t>
        <a:bodyPr/>
        <a:lstStyle/>
        <a:p>
          <a:endParaRPr lang="en-US" sz="1400" b="1">
            <a:solidFill>
              <a:srgbClr val="00483F"/>
            </a:solidFill>
            <a:latin typeface="Arial" panose="020B0604020202020204" pitchFamily="34" charset="0"/>
            <a:cs typeface="Arial" panose="020B0604020202020204" pitchFamily="34" charset="0"/>
          </a:endParaRPr>
        </a:p>
      </dgm:t>
    </dgm:pt>
    <dgm:pt modelId="{CCBE9778-2FA8-4152-B032-911049E3B4A8}" type="pres">
      <dgm:prSet presAssocID="{3D1FBA6F-DBDA-4A6B-B993-70277A3C0348}" presName="hierChild1" presStyleCnt="0">
        <dgm:presLayoutVars>
          <dgm:orgChart val="1"/>
          <dgm:chPref val="1"/>
          <dgm:dir/>
          <dgm:animOne val="branch"/>
          <dgm:animLvl val="lvl"/>
          <dgm:resizeHandles/>
        </dgm:presLayoutVars>
      </dgm:prSet>
      <dgm:spPr/>
    </dgm:pt>
    <dgm:pt modelId="{EF1BD8E9-47B4-4624-8C83-EA67A461ECAC}" type="pres">
      <dgm:prSet presAssocID="{C9963F6C-1D9F-442A-8866-7DBF03C44BE6}" presName="hierRoot1" presStyleCnt="0">
        <dgm:presLayoutVars>
          <dgm:hierBranch val="init"/>
        </dgm:presLayoutVars>
      </dgm:prSet>
      <dgm:spPr/>
    </dgm:pt>
    <dgm:pt modelId="{810AEDB0-8AF1-4908-B596-B6794BDE937E}" type="pres">
      <dgm:prSet presAssocID="{C9963F6C-1D9F-442A-8866-7DBF03C44BE6}" presName="rootComposite1" presStyleCnt="0"/>
      <dgm:spPr/>
    </dgm:pt>
    <dgm:pt modelId="{2043C2FA-8044-444A-9FBA-B7FC472D990E}" type="pres">
      <dgm:prSet presAssocID="{C9963F6C-1D9F-442A-8866-7DBF03C44BE6}" presName="rootText1" presStyleLbl="node0" presStyleIdx="0" presStyleCnt="1">
        <dgm:presLayoutVars>
          <dgm:chPref val="3"/>
        </dgm:presLayoutVars>
      </dgm:prSet>
      <dgm:spPr/>
    </dgm:pt>
    <dgm:pt modelId="{9018558C-3D96-4799-A7DF-EDDC27756498}" type="pres">
      <dgm:prSet presAssocID="{C9963F6C-1D9F-442A-8866-7DBF03C44BE6}" presName="rootConnector1" presStyleLbl="node1" presStyleIdx="0" presStyleCnt="0"/>
      <dgm:spPr/>
    </dgm:pt>
    <dgm:pt modelId="{1CEB15EA-14FC-4C7C-94B7-497404F2024F}" type="pres">
      <dgm:prSet presAssocID="{C9963F6C-1D9F-442A-8866-7DBF03C44BE6}" presName="hierChild2" presStyleCnt="0"/>
      <dgm:spPr/>
    </dgm:pt>
    <dgm:pt modelId="{11F184F8-3887-4945-B058-0FA99BC6BF49}" type="pres">
      <dgm:prSet presAssocID="{D8CBD534-4D40-495C-9157-C56BB15013E8}" presName="Name64" presStyleLbl="parChTrans1D2" presStyleIdx="0" presStyleCnt="3"/>
      <dgm:spPr/>
    </dgm:pt>
    <dgm:pt modelId="{9F7F4A45-8785-4F7A-A10F-E55BD50FCB2F}" type="pres">
      <dgm:prSet presAssocID="{3B93B902-9BFA-49F9-90F0-52BAA7A5CBAD}" presName="hierRoot2" presStyleCnt="0">
        <dgm:presLayoutVars>
          <dgm:hierBranch val="init"/>
        </dgm:presLayoutVars>
      </dgm:prSet>
      <dgm:spPr/>
    </dgm:pt>
    <dgm:pt modelId="{17EEE94C-D86F-42AF-B0F0-8B491FB7CE1E}" type="pres">
      <dgm:prSet presAssocID="{3B93B902-9BFA-49F9-90F0-52BAA7A5CBAD}" presName="rootComposite" presStyleCnt="0"/>
      <dgm:spPr/>
    </dgm:pt>
    <dgm:pt modelId="{D0B4B314-1464-4704-86B1-A6D331C6CC5E}" type="pres">
      <dgm:prSet presAssocID="{3B93B902-9BFA-49F9-90F0-52BAA7A5CBAD}" presName="rootText" presStyleLbl="node2" presStyleIdx="0" presStyleCnt="3">
        <dgm:presLayoutVars>
          <dgm:chPref val="3"/>
        </dgm:presLayoutVars>
      </dgm:prSet>
      <dgm:spPr/>
    </dgm:pt>
    <dgm:pt modelId="{3BA0D7EA-372E-4950-A623-FA710D4BF70D}" type="pres">
      <dgm:prSet presAssocID="{3B93B902-9BFA-49F9-90F0-52BAA7A5CBAD}" presName="rootConnector" presStyleLbl="node2" presStyleIdx="0" presStyleCnt="3"/>
      <dgm:spPr/>
    </dgm:pt>
    <dgm:pt modelId="{A1A00D4E-EEAC-4574-85BD-1083BD13DE5A}" type="pres">
      <dgm:prSet presAssocID="{3B93B902-9BFA-49F9-90F0-52BAA7A5CBAD}" presName="hierChild4" presStyleCnt="0"/>
      <dgm:spPr/>
    </dgm:pt>
    <dgm:pt modelId="{91D2AFDE-460A-445F-B512-9667D40CA19F}" type="pres">
      <dgm:prSet presAssocID="{CDF480B2-BD1E-4C4A-B61B-302E0695F41B}" presName="Name64" presStyleLbl="parChTrans1D3" presStyleIdx="0" presStyleCnt="6"/>
      <dgm:spPr/>
    </dgm:pt>
    <dgm:pt modelId="{5B67C56A-0F77-442B-ABEB-B97F359D9B7C}" type="pres">
      <dgm:prSet presAssocID="{ABB47171-2CAC-44BE-B62C-C21FDBB8EB18}" presName="hierRoot2" presStyleCnt="0">
        <dgm:presLayoutVars>
          <dgm:hierBranch val="init"/>
        </dgm:presLayoutVars>
      </dgm:prSet>
      <dgm:spPr/>
    </dgm:pt>
    <dgm:pt modelId="{79CE90AD-E778-496A-9C63-75BB339992FD}" type="pres">
      <dgm:prSet presAssocID="{ABB47171-2CAC-44BE-B62C-C21FDBB8EB18}" presName="rootComposite" presStyleCnt="0"/>
      <dgm:spPr/>
    </dgm:pt>
    <dgm:pt modelId="{797DEFB0-E7F9-45F2-A316-1AFA3F818ED6}" type="pres">
      <dgm:prSet presAssocID="{ABB47171-2CAC-44BE-B62C-C21FDBB8EB18}" presName="rootText" presStyleLbl="node3" presStyleIdx="0" presStyleCnt="6">
        <dgm:presLayoutVars>
          <dgm:chPref val="3"/>
        </dgm:presLayoutVars>
      </dgm:prSet>
      <dgm:spPr/>
    </dgm:pt>
    <dgm:pt modelId="{3D154C6A-15EF-4D2C-9281-36620E4F3F61}" type="pres">
      <dgm:prSet presAssocID="{ABB47171-2CAC-44BE-B62C-C21FDBB8EB18}" presName="rootConnector" presStyleLbl="node3" presStyleIdx="0" presStyleCnt="6"/>
      <dgm:spPr/>
    </dgm:pt>
    <dgm:pt modelId="{57BEC6A8-6F69-4665-9C62-1860D96C416A}" type="pres">
      <dgm:prSet presAssocID="{ABB47171-2CAC-44BE-B62C-C21FDBB8EB18}" presName="hierChild4" presStyleCnt="0"/>
      <dgm:spPr/>
    </dgm:pt>
    <dgm:pt modelId="{8D92E68B-817D-4517-93A5-CC76051E2580}" type="pres">
      <dgm:prSet presAssocID="{ABB47171-2CAC-44BE-B62C-C21FDBB8EB18}" presName="hierChild5" presStyleCnt="0"/>
      <dgm:spPr/>
    </dgm:pt>
    <dgm:pt modelId="{8BD9B196-0BEE-45E6-9029-C99CFC7C80BB}" type="pres">
      <dgm:prSet presAssocID="{43263A97-26DE-4A4D-BD94-57BA4E00FEED}" presName="Name64" presStyleLbl="parChTrans1D3" presStyleIdx="1" presStyleCnt="6"/>
      <dgm:spPr/>
    </dgm:pt>
    <dgm:pt modelId="{366E48E8-4563-461A-B95A-E8ED020D09EC}" type="pres">
      <dgm:prSet presAssocID="{935300E4-598E-4675-A959-8BEAAA9A2A67}" presName="hierRoot2" presStyleCnt="0">
        <dgm:presLayoutVars>
          <dgm:hierBranch val="init"/>
        </dgm:presLayoutVars>
      </dgm:prSet>
      <dgm:spPr/>
    </dgm:pt>
    <dgm:pt modelId="{7701C10E-EF23-48FB-8639-A00385ABF154}" type="pres">
      <dgm:prSet presAssocID="{935300E4-598E-4675-A959-8BEAAA9A2A67}" presName="rootComposite" presStyleCnt="0"/>
      <dgm:spPr/>
    </dgm:pt>
    <dgm:pt modelId="{8198EF38-51EB-4910-A779-00AED7267D09}" type="pres">
      <dgm:prSet presAssocID="{935300E4-598E-4675-A959-8BEAAA9A2A67}" presName="rootText" presStyleLbl="node3" presStyleIdx="1" presStyleCnt="6">
        <dgm:presLayoutVars>
          <dgm:chPref val="3"/>
        </dgm:presLayoutVars>
      </dgm:prSet>
      <dgm:spPr/>
    </dgm:pt>
    <dgm:pt modelId="{AA5E7660-11DD-48B9-BF8A-0BF85156C48A}" type="pres">
      <dgm:prSet presAssocID="{935300E4-598E-4675-A959-8BEAAA9A2A67}" presName="rootConnector" presStyleLbl="node3" presStyleIdx="1" presStyleCnt="6"/>
      <dgm:spPr/>
    </dgm:pt>
    <dgm:pt modelId="{B59F364C-358E-421C-A493-A00443D9A143}" type="pres">
      <dgm:prSet presAssocID="{935300E4-598E-4675-A959-8BEAAA9A2A67}" presName="hierChild4" presStyleCnt="0"/>
      <dgm:spPr/>
    </dgm:pt>
    <dgm:pt modelId="{2938A424-AD68-44CD-91D9-31B00E5CD687}" type="pres">
      <dgm:prSet presAssocID="{935300E4-598E-4675-A959-8BEAAA9A2A67}" presName="hierChild5" presStyleCnt="0"/>
      <dgm:spPr/>
    </dgm:pt>
    <dgm:pt modelId="{61EE4DED-2AB1-4AA3-819D-6BE3DF7D13ED}" type="pres">
      <dgm:prSet presAssocID="{3B93B902-9BFA-49F9-90F0-52BAA7A5CBAD}" presName="hierChild5" presStyleCnt="0"/>
      <dgm:spPr/>
    </dgm:pt>
    <dgm:pt modelId="{AFABB21D-89F0-4450-BEB4-A1107EC0220C}" type="pres">
      <dgm:prSet presAssocID="{0DE464F7-88F5-44E6-86B1-08A48EAFAB63}" presName="Name64" presStyleLbl="parChTrans1D2" presStyleIdx="1" presStyleCnt="3"/>
      <dgm:spPr/>
    </dgm:pt>
    <dgm:pt modelId="{D4FD3E5C-4992-42F8-83D6-379D6B19AD7E}" type="pres">
      <dgm:prSet presAssocID="{6C8CF4A3-CE82-4815-8355-4BBC0A53303F}" presName="hierRoot2" presStyleCnt="0">
        <dgm:presLayoutVars>
          <dgm:hierBranch val="init"/>
        </dgm:presLayoutVars>
      </dgm:prSet>
      <dgm:spPr/>
    </dgm:pt>
    <dgm:pt modelId="{E76D7978-9327-4F1F-9FFD-4CF54D5DBFB7}" type="pres">
      <dgm:prSet presAssocID="{6C8CF4A3-CE82-4815-8355-4BBC0A53303F}" presName="rootComposite" presStyleCnt="0"/>
      <dgm:spPr/>
    </dgm:pt>
    <dgm:pt modelId="{5F9DB5DE-C697-4254-833F-432CFF4124BA}" type="pres">
      <dgm:prSet presAssocID="{6C8CF4A3-CE82-4815-8355-4BBC0A53303F}" presName="rootText" presStyleLbl="node2" presStyleIdx="1" presStyleCnt="3">
        <dgm:presLayoutVars>
          <dgm:chPref val="3"/>
        </dgm:presLayoutVars>
      </dgm:prSet>
      <dgm:spPr/>
    </dgm:pt>
    <dgm:pt modelId="{790375FD-E250-4E73-97CE-91BC8D1820AA}" type="pres">
      <dgm:prSet presAssocID="{6C8CF4A3-CE82-4815-8355-4BBC0A53303F}" presName="rootConnector" presStyleLbl="node2" presStyleIdx="1" presStyleCnt="3"/>
      <dgm:spPr/>
    </dgm:pt>
    <dgm:pt modelId="{CD83BE54-2E8B-4E9D-85CF-E580D7890321}" type="pres">
      <dgm:prSet presAssocID="{6C8CF4A3-CE82-4815-8355-4BBC0A53303F}" presName="hierChild4" presStyleCnt="0"/>
      <dgm:spPr/>
    </dgm:pt>
    <dgm:pt modelId="{F03EBA52-7BA9-45E6-B521-E32A297A501B}" type="pres">
      <dgm:prSet presAssocID="{214C7A9A-5BFF-4DA6-A999-52808F542102}" presName="Name64" presStyleLbl="parChTrans1D3" presStyleIdx="2" presStyleCnt="6"/>
      <dgm:spPr/>
    </dgm:pt>
    <dgm:pt modelId="{1260762B-936B-4569-B46A-C670CB729065}" type="pres">
      <dgm:prSet presAssocID="{01617D14-3F85-4A41-87D0-8A94653286C0}" presName="hierRoot2" presStyleCnt="0">
        <dgm:presLayoutVars>
          <dgm:hierBranch val="init"/>
        </dgm:presLayoutVars>
      </dgm:prSet>
      <dgm:spPr/>
    </dgm:pt>
    <dgm:pt modelId="{1A7677E0-9AF9-4AD3-8B1F-3A7406FFC089}" type="pres">
      <dgm:prSet presAssocID="{01617D14-3F85-4A41-87D0-8A94653286C0}" presName="rootComposite" presStyleCnt="0"/>
      <dgm:spPr/>
    </dgm:pt>
    <dgm:pt modelId="{CA8A6E52-6D99-433D-9BCB-9EAC6C6223B1}" type="pres">
      <dgm:prSet presAssocID="{01617D14-3F85-4A41-87D0-8A94653286C0}" presName="rootText" presStyleLbl="node3" presStyleIdx="2" presStyleCnt="6">
        <dgm:presLayoutVars>
          <dgm:chPref val="3"/>
        </dgm:presLayoutVars>
      </dgm:prSet>
      <dgm:spPr/>
    </dgm:pt>
    <dgm:pt modelId="{7CCE8E15-4F22-4394-B3C3-48C05BF60B35}" type="pres">
      <dgm:prSet presAssocID="{01617D14-3F85-4A41-87D0-8A94653286C0}" presName="rootConnector" presStyleLbl="node3" presStyleIdx="2" presStyleCnt="6"/>
      <dgm:spPr/>
    </dgm:pt>
    <dgm:pt modelId="{C9980438-558A-4B41-973E-03826F4FB710}" type="pres">
      <dgm:prSet presAssocID="{01617D14-3F85-4A41-87D0-8A94653286C0}" presName="hierChild4" presStyleCnt="0"/>
      <dgm:spPr/>
    </dgm:pt>
    <dgm:pt modelId="{2115B4A6-EC8A-4E4B-83E4-0C8AD7F6CE39}" type="pres">
      <dgm:prSet presAssocID="{01617D14-3F85-4A41-87D0-8A94653286C0}" presName="hierChild5" presStyleCnt="0"/>
      <dgm:spPr/>
    </dgm:pt>
    <dgm:pt modelId="{1539D9C9-0013-4992-B66B-5C8B30EBF1ED}" type="pres">
      <dgm:prSet presAssocID="{F70DDB3E-D93A-466F-9B45-C298F9A4E923}" presName="Name64" presStyleLbl="parChTrans1D3" presStyleIdx="3" presStyleCnt="6"/>
      <dgm:spPr/>
    </dgm:pt>
    <dgm:pt modelId="{37F8BD55-8D8C-404B-9722-E99D8309DF7F}" type="pres">
      <dgm:prSet presAssocID="{3EEF61FB-6BBC-44DD-94E2-3A1FB1CD0BFD}" presName="hierRoot2" presStyleCnt="0">
        <dgm:presLayoutVars>
          <dgm:hierBranch val="init"/>
        </dgm:presLayoutVars>
      </dgm:prSet>
      <dgm:spPr/>
    </dgm:pt>
    <dgm:pt modelId="{B071A76A-CD52-470A-A006-35DF12A5A21A}" type="pres">
      <dgm:prSet presAssocID="{3EEF61FB-6BBC-44DD-94E2-3A1FB1CD0BFD}" presName="rootComposite" presStyleCnt="0"/>
      <dgm:spPr/>
    </dgm:pt>
    <dgm:pt modelId="{7897E001-D392-4C44-A3BB-04AE3F50D3BD}" type="pres">
      <dgm:prSet presAssocID="{3EEF61FB-6BBC-44DD-94E2-3A1FB1CD0BFD}" presName="rootText" presStyleLbl="node3" presStyleIdx="3" presStyleCnt="6">
        <dgm:presLayoutVars>
          <dgm:chPref val="3"/>
        </dgm:presLayoutVars>
      </dgm:prSet>
      <dgm:spPr/>
    </dgm:pt>
    <dgm:pt modelId="{BDF74413-41B5-4DED-8297-BE938080B7A7}" type="pres">
      <dgm:prSet presAssocID="{3EEF61FB-6BBC-44DD-94E2-3A1FB1CD0BFD}" presName="rootConnector" presStyleLbl="node3" presStyleIdx="3" presStyleCnt="6"/>
      <dgm:spPr/>
    </dgm:pt>
    <dgm:pt modelId="{22B7BAC1-B3D9-4963-9635-5C111EE6023A}" type="pres">
      <dgm:prSet presAssocID="{3EEF61FB-6BBC-44DD-94E2-3A1FB1CD0BFD}" presName="hierChild4" presStyleCnt="0"/>
      <dgm:spPr/>
    </dgm:pt>
    <dgm:pt modelId="{E57113C5-609D-42C0-8BF6-41953B5309F7}" type="pres">
      <dgm:prSet presAssocID="{3EEF61FB-6BBC-44DD-94E2-3A1FB1CD0BFD}" presName="hierChild5" presStyleCnt="0"/>
      <dgm:spPr/>
    </dgm:pt>
    <dgm:pt modelId="{3E13A88A-3F89-4095-8D2B-7DDA48E9F126}" type="pres">
      <dgm:prSet presAssocID="{6C8CF4A3-CE82-4815-8355-4BBC0A53303F}" presName="hierChild5" presStyleCnt="0"/>
      <dgm:spPr/>
    </dgm:pt>
    <dgm:pt modelId="{4F860763-AA64-47EA-B9E8-1E2F6225F99B}" type="pres">
      <dgm:prSet presAssocID="{D2A33FAA-8BDF-4732-83CA-B6C02373CC34}" presName="Name64" presStyleLbl="parChTrans1D2" presStyleIdx="2" presStyleCnt="3"/>
      <dgm:spPr/>
    </dgm:pt>
    <dgm:pt modelId="{F9F5EDFE-57DE-4650-BC97-67A299207635}" type="pres">
      <dgm:prSet presAssocID="{046735D7-7B4E-4E13-9853-81E8C128521D}" presName="hierRoot2" presStyleCnt="0">
        <dgm:presLayoutVars>
          <dgm:hierBranch val="init"/>
        </dgm:presLayoutVars>
      </dgm:prSet>
      <dgm:spPr/>
    </dgm:pt>
    <dgm:pt modelId="{EB260DF2-60CB-4F5F-9FE4-FB904325F85F}" type="pres">
      <dgm:prSet presAssocID="{046735D7-7B4E-4E13-9853-81E8C128521D}" presName="rootComposite" presStyleCnt="0"/>
      <dgm:spPr/>
    </dgm:pt>
    <dgm:pt modelId="{D17188BE-79E3-4F42-B4F7-A663CAAE3579}" type="pres">
      <dgm:prSet presAssocID="{046735D7-7B4E-4E13-9853-81E8C128521D}" presName="rootText" presStyleLbl="node2" presStyleIdx="2" presStyleCnt="3">
        <dgm:presLayoutVars>
          <dgm:chPref val="3"/>
        </dgm:presLayoutVars>
      </dgm:prSet>
      <dgm:spPr/>
    </dgm:pt>
    <dgm:pt modelId="{2AFF0468-BCFD-4033-AA04-0E75148CF8A1}" type="pres">
      <dgm:prSet presAssocID="{046735D7-7B4E-4E13-9853-81E8C128521D}" presName="rootConnector" presStyleLbl="node2" presStyleIdx="2" presStyleCnt="3"/>
      <dgm:spPr/>
    </dgm:pt>
    <dgm:pt modelId="{8C4FE8B9-B533-45BA-9BDE-2C12E85B912C}" type="pres">
      <dgm:prSet presAssocID="{046735D7-7B4E-4E13-9853-81E8C128521D}" presName="hierChild4" presStyleCnt="0"/>
      <dgm:spPr/>
    </dgm:pt>
    <dgm:pt modelId="{7057FB00-9F0C-42B8-9568-5D5A32132F7F}" type="pres">
      <dgm:prSet presAssocID="{77553B1A-5CA1-43BD-AEF0-3A0028F7C677}" presName="Name64" presStyleLbl="parChTrans1D3" presStyleIdx="4" presStyleCnt="6"/>
      <dgm:spPr/>
    </dgm:pt>
    <dgm:pt modelId="{7C63BE21-5CB0-4A61-9F7C-8C504F5E615C}" type="pres">
      <dgm:prSet presAssocID="{00689037-4B89-4C1C-97DF-A69D90FD5381}" presName="hierRoot2" presStyleCnt="0">
        <dgm:presLayoutVars>
          <dgm:hierBranch val="init"/>
        </dgm:presLayoutVars>
      </dgm:prSet>
      <dgm:spPr/>
    </dgm:pt>
    <dgm:pt modelId="{B5A1CF28-B134-49BD-8DC8-FCC384DDC19F}" type="pres">
      <dgm:prSet presAssocID="{00689037-4B89-4C1C-97DF-A69D90FD5381}" presName="rootComposite" presStyleCnt="0"/>
      <dgm:spPr/>
    </dgm:pt>
    <dgm:pt modelId="{BF7678C7-EFB2-4E45-A20B-CB377AC0D46E}" type="pres">
      <dgm:prSet presAssocID="{00689037-4B89-4C1C-97DF-A69D90FD5381}" presName="rootText" presStyleLbl="node3" presStyleIdx="4" presStyleCnt="6">
        <dgm:presLayoutVars>
          <dgm:chPref val="3"/>
        </dgm:presLayoutVars>
      </dgm:prSet>
      <dgm:spPr/>
    </dgm:pt>
    <dgm:pt modelId="{8382F248-D0F4-471D-910F-8A609AD65E64}" type="pres">
      <dgm:prSet presAssocID="{00689037-4B89-4C1C-97DF-A69D90FD5381}" presName="rootConnector" presStyleLbl="node3" presStyleIdx="4" presStyleCnt="6"/>
      <dgm:spPr/>
    </dgm:pt>
    <dgm:pt modelId="{231947FF-59E0-45E8-A79D-88C349271A84}" type="pres">
      <dgm:prSet presAssocID="{00689037-4B89-4C1C-97DF-A69D90FD5381}" presName="hierChild4" presStyleCnt="0"/>
      <dgm:spPr/>
    </dgm:pt>
    <dgm:pt modelId="{ED770F79-498E-4FF4-8CA2-DDB77A4877B9}" type="pres">
      <dgm:prSet presAssocID="{00689037-4B89-4C1C-97DF-A69D90FD5381}" presName="hierChild5" presStyleCnt="0"/>
      <dgm:spPr/>
    </dgm:pt>
    <dgm:pt modelId="{579DB6A8-B575-4DC0-8AE3-6434E9A78404}" type="pres">
      <dgm:prSet presAssocID="{AED3BADC-17F6-4F63-8691-8028ABF80955}" presName="Name64" presStyleLbl="parChTrans1D3" presStyleIdx="5" presStyleCnt="6"/>
      <dgm:spPr/>
    </dgm:pt>
    <dgm:pt modelId="{A540E971-A26A-4A60-910E-C89F5F240306}" type="pres">
      <dgm:prSet presAssocID="{3DAB323B-4E86-40E4-87EA-87F778D357DA}" presName="hierRoot2" presStyleCnt="0">
        <dgm:presLayoutVars>
          <dgm:hierBranch val="init"/>
        </dgm:presLayoutVars>
      </dgm:prSet>
      <dgm:spPr/>
    </dgm:pt>
    <dgm:pt modelId="{F4E5EB20-CE08-44BA-B4E4-692A12EBA33B}" type="pres">
      <dgm:prSet presAssocID="{3DAB323B-4E86-40E4-87EA-87F778D357DA}" presName="rootComposite" presStyleCnt="0"/>
      <dgm:spPr/>
    </dgm:pt>
    <dgm:pt modelId="{AE9671A7-FD8A-41DA-B9BB-8BA3E99B9067}" type="pres">
      <dgm:prSet presAssocID="{3DAB323B-4E86-40E4-87EA-87F778D357DA}" presName="rootText" presStyleLbl="node3" presStyleIdx="5" presStyleCnt="6">
        <dgm:presLayoutVars>
          <dgm:chPref val="3"/>
        </dgm:presLayoutVars>
      </dgm:prSet>
      <dgm:spPr/>
    </dgm:pt>
    <dgm:pt modelId="{4457F1DD-5B8B-4BF3-8994-6AD01D8207C2}" type="pres">
      <dgm:prSet presAssocID="{3DAB323B-4E86-40E4-87EA-87F778D357DA}" presName="rootConnector" presStyleLbl="node3" presStyleIdx="5" presStyleCnt="6"/>
      <dgm:spPr/>
    </dgm:pt>
    <dgm:pt modelId="{C1840179-1CBF-408D-AE15-940C23ACC6FB}" type="pres">
      <dgm:prSet presAssocID="{3DAB323B-4E86-40E4-87EA-87F778D357DA}" presName="hierChild4" presStyleCnt="0"/>
      <dgm:spPr/>
    </dgm:pt>
    <dgm:pt modelId="{17C5E0F6-E948-4CE8-8827-3478ED078F75}" type="pres">
      <dgm:prSet presAssocID="{3DAB323B-4E86-40E4-87EA-87F778D357DA}" presName="hierChild5" presStyleCnt="0"/>
      <dgm:spPr/>
    </dgm:pt>
    <dgm:pt modelId="{D6C2BEE6-1844-426D-BCB0-5913736DAA93}" type="pres">
      <dgm:prSet presAssocID="{046735D7-7B4E-4E13-9853-81E8C128521D}" presName="hierChild5" presStyleCnt="0"/>
      <dgm:spPr/>
    </dgm:pt>
    <dgm:pt modelId="{3832AFA7-7D71-4619-A085-9BEEA3924844}" type="pres">
      <dgm:prSet presAssocID="{C9963F6C-1D9F-442A-8866-7DBF03C44BE6}" presName="hierChild3" presStyleCnt="0"/>
      <dgm:spPr/>
    </dgm:pt>
  </dgm:ptLst>
  <dgm:cxnLst>
    <dgm:cxn modelId="{DCA02800-5A5E-4CA8-B599-22CECEAD8955}" srcId="{C9963F6C-1D9F-442A-8866-7DBF03C44BE6}" destId="{3B93B902-9BFA-49F9-90F0-52BAA7A5CBAD}" srcOrd="0" destOrd="0" parTransId="{D8CBD534-4D40-495C-9157-C56BB15013E8}" sibTransId="{8E7700E6-493D-4F80-B74F-B92340D8CF95}"/>
    <dgm:cxn modelId="{EA73D609-6BD3-44EA-91B0-3D51F95342CB}" type="presOf" srcId="{3DAB323B-4E86-40E4-87EA-87F778D357DA}" destId="{4457F1DD-5B8B-4BF3-8994-6AD01D8207C2}" srcOrd="1" destOrd="0" presId="urn:microsoft.com/office/officeart/2009/3/layout/HorizontalOrganizationChart"/>
    <dgm:cxn modelId="{8817731C-93EA-44EA-A8CA-3585F654D6E7}" type="presOf" srcId="{3EEF61FB-6BBC-44DD-94E2-3A1FB1CD0BFD}" destId="{7897E001-D392-4C44-A3BB-04AE3F50D3BD}" srcOrd="0" destOrd="0" presId="urn:microsoft.com/office/officeart/2009/3/layout/HorizontalOrganizationChart"/>
    <dgm:cxn modelId="{7D99801E-00D2-4101-A328-72EA5D037577}" type="presOf" srcId="{00689037-4B89-4C1C-97DF-A69D90FD5381}" destId="{8382F248-D0F4-471D-910F-8A609AD65E64}" srcOrd="1" destOrd="0" presId="urn:microsoft.com/office/officeart/2009/3/layout/HorizontalOrganizationChart"/>
    <dgm:cxn modelId="{15EB9620-0FBF-4E65-9BC3-4B993A9E846E}" type="presOf" srcId="{01617D14-3F85-4A41-87D0-8A94653286C0}" destId="{CA8A6E52-6D99-433D-9BCB-9EAC6C6223B1}" srcOrd="0" destOrd="0" presId="urn:microsoft.com/office/officeart/2009/3/layout/HorizontalOrganizationChart"/>
    <dgm:cxn modelId="{5E71CF23-7644-4592-8BB2-0963CC9FFAC4}" type="presOf" srcId="{3B93B902-9BFA-49F9-90F0-52BAA7A5CBAD}" destId="{3BA0D7EA-372E-4950-A623-FA710D4BF70D}" srcOrd="1" destOrd="0" presId="urn:microsoft.com/office/officeart/2009/3/layout/HorizontalOrganizationChart"/>
    <dgm:cxn modelId="{C64CAF27-F059-415F-9E27-6E9326E4F585}" type="presOf" srcId="{C9963F6C-1D9F-442A-8866-7DBF03C44BE6}" destId="{9018558C-3D96-4799-A7DF-EDDC27756498}" srcOrd="1" destOrd="0" presId="urn:microsoft.com/office/officeart/2009/3/layout/HorizontalOrganizationChart"/>
    <dgm:cxn modelId="{2744312C-39D2-47CF-ABBB-CC1B3EE94E6C}" type="presOf" srcId="{6C8CF4A3-CE82-4815-8355-4BBC0A53303F}" destId="{790375FD-E250-4E73-97CE-91BC8D1820AA}" srcOrd="1" destOrd="0" presId="urn:microsoft.com/office/officeart/2009/3/layout/HorizontalOrganizationChart"/>
    <dgm:cxn modelId="{BEE13E2C-207F-4509-BE8D-D665C5531679}" type="presOf" srcId="{3EEF61FB-6BBC-44DD-94E2-3A1FB1CD0BFD}" destId="{BDF74413-41B5-4DED-8297-BE938080B7A7}" srcOrd="1" destOrd="0" presId="urn:microsoft.com/office/officeart/2009/3/layout/HorizontalOrganizationChart"/>
    <dgm:cxn modelId="{A818B737-A8D9-47DA-AF56-F046E9C7B8BE}" type="presOf" srcId="{AED3BADC-17F6-4F63-8691-8028ABF80955}" destId="{579DB6A8-B575-4DC0-8AE3-6434E9A78404}" srcOrd="0" destOrd="0" presId="urn:microsoft.com/office/officeart/2009/3/layout/HorizontalOrganizationChart"/>
    <dgm:cxn modelId="{9AA29741-D792-4D2F-A4F8-3373A36EEA86}" type="presOf" srcId="{935300E4-598E-4675-A959-8BEAAA9A2A67}" destId="{8198EF38-51EB-4910-A779-00AED7267D09}" srcOrd="0" destOrd="0" presId="urn:microsoft.com/office/officeart/2009/3/layout/HorizontalOrganizationChart"/>
    <dgm:cxn modelId="{2F386343-6DB2-45AA-8D9A-E045D91A8695}" type="presOf" srcId="{01617D14-3F85-4A41-87D0-8A94653286C0}" destId="{7CCE8E15-4F22-4394-B3C3-48C05BF60B35}" srcOrd="1" destOrd="0" presId="urn:microsoft.com/office/officeart/2009/3/layout/HorizontalOrganizationChart"/>
    <dgm:cxn modelId="{32248043-685A-4E9F-A46F-53373ACEC6C2}" type="presOf" srcId="{935300E4-598E-4675-A959-8BEAAA9A2A67}" destId="{AA5E7660-11DD-48B9-BF8A-0BF85156C48A}" srcOrd="1" destOrd="0" presId="urn:microsoft.com/office/officeart/2009/3/layout/HorizontalOrganizationChart"/>
    <dgm:cxn modelId="{01EF4444-772F-4A90-971E-796B1A3DFE40}" srcId="{6C8CF4A3-CE82-4815-8355-4BBC0A53303F}" destId="{01617D14-3F85-4A41-87D0-8A94653286C0}" srcOrd="0" destOrd="0" parTransId="{214C7A9A-5BFF-4DA6-A999-52808F542102}" sibTransId="{E7DF8A7A-E628-4262-9A1B-B9FAE3CBDBCE}"/>
    <dgm:cxn modelId="{83EF986F-92DF-41A6-AA00-2330593D8A1B}" type="presOf" srcId="{ABB47171-2CAC-44BE-B62C-C21FDBB8EB18}" destId="{3D154C6A-15EF-4D2C-9281-36620E4F3F61}" srcOrd="1" destOrd="0" presId="urn:microsoft.com/office/officeart/2009/3/layout/HorizontalOrganizationChart"/>
    <dgm:cxn modelId="{3FB78954-171D-410E-A789-B7A2F1A2C410}" srcId="{3B93B902-9BFA-49F9-90F0-52BAA7A5CBAD}" destId="{935300E4-598E-4675-A959-8BEAAA9A2A67}" srcOrd="1" destOrd="0" parTransId="{43263A97-26DE-4A4D-BD94-57BA4E00FEED}" sibTransId="{199CA52C-3F4C-4ACE-AA47-B7F901E2AEF4}"/>
    <dgm:cxn modelId="{38EBA254-3867-45D5-95A4-FDD302CF2784}" type="presOf" srcId="{D8CBD534-4D40-495C-9157-C56BB15013E8}" destId="{11F184F8-3887-4945-B058-0FA99BC6BF49}" srcOrd="0" destOrd="0" presId="urn:microsoft.com/office/officeart/2009/3/layout/HorizontalOrganizationChart"/>
    <dgm:cxn modelId="{77142B57-425D-4E14-BB3C-C5B330A20C8C}" srcId="{C9963F6C-1D9F-442A-8866-7DBF03C44BE6}" destId="{046735D7-7B4E-4E13-9853-81E8C128521D}" srcOrd="2" destOrd="0" parTransId="{D2A33FAA-8BDF-4732-83CA-B6C02373CC34}" sibTransId="{9FC33FF1-3CB0-46D3-B54A-E45ACCB8FB3B}"/>
    <dgm:cxn modelId="{48B1707E-BFD5-477E-A1E0-4AC79580C322}" type="presOf" srcId="{6C8CF4A3-CE82-4815-8355-4BBC0A53303F}" destId="{5F9DB5DE-C697-4254-833F-432CFF4124BA}" srcOrd="0" destOrd="0" presId="urn:microsoft.com/office/officeart/2009/3/layout/HorizontalOrganizationChart"/>
    <dgm:cxn modelId="{C6D4D77E-31E3-4B0F-9BA6-984D2DC20F0A}" srcId="{046735D7-7B4E-4E13-9853-81E8C128521D}" destId="{3DAB323B-4E86-40E4-87EA-87F778D357DA}" srcOrd="1" destOrd="0" parTransId="{AED3BADC-17F6-4F63-8691-8028ABF80955}" sibTransId="{AB93E3FC-C613-4790-872F-FD348897AB65}"/>
    <dgm:cxn modelId="{19178C7F-FDFA-4E09-9957-86FCE95B1625}" type="presOf" srcId="{CDF480B2-BD1E-4C4A-B61B-302E0695F41B}" destId="{91D2AFDE-460A-445F-B512-9667D40CA19F}" srcOrd="0" destOrd="0" presId="urn:microsoft.com/office/officeart/2009/3/layout/HorizontalOrganizationChart"/>
    <dgm:cxn modelId="{98AF4880-181C-412B-8791-1B1DB528F9FB}" type="presOf" srcId="{0DE464F7-88F5-44E6-86B1-08A48EAFAB63}" destId="{AFABB21D-89F0-4450-BEB4-A1107EC0220C}" srcOrd="0" destOrd="0" presId="urn:microsoft.com/office/officeart/2009/3/layout/HorizontalOrganizationChart"/>
    <dgm:cxn modelId="{12758089-7D1B-4EAF-B0A0-CC6309C7179F}" type="presOf" srcId="{43263A97-26DE-4A4D-BD94-57BA4E00FEED}" destId="{8BD9B196-0BEE-45E6-9029-C99CFC7C80BB}" srcOrd="0" destOrd="0" presId="urn:microsoft.com/office/officeart/2009/3/layout/HorizontalOrganizationChart"/>
    <dgm:cxn modelId="{CE20048C-AAC3-4572-9807-4D2BB95B0492}" type="presOf" srcId="{3D1FBA6F-DBDA-4A6B-B993-70277A3C0348}" destId="{CCBE9778-2FA8-4152-B032-911049E3B4A8}" srcOrd="0" destOrd="0" presId="urn:microsoft.com/office/officeart/2009/3/layout/HorizontalOrganizationChart"/>
    <dgm:cxn modelId="{4C42388E-D694-4CAC-840C-18A38CFCA6E0}" srcId="{046735D7-7B4E-4E13-9853-81E8C128521D}" destId="{00689037-4B89-4C1C-97DF-A69D90FD5381}" srcOrd="0" destOrd="0" parTransId="{77553B1A-5CA1-43BD-AEF0-3A0028F7C677}" sibTransId="{579F8E95-899B-4C6F-8E8C-ABA065622318}"/>
    <dgm:cxn modelId="{6F0E968E-F0E4-4C43-92A0-D41C07DB4F37}" type="presOf" srcId="{046735D7-7B4E-4E13-9853-81E8C128521D}" destId="{2AFF0468-BCFD-4033-AA04-0E75148CF8A1}" srcOrd="1" destOrd="0" presId="urn:microsoft.com/office/officeart/2009/3/layout/HorizontalOrganizationChart"/>
    <dgm:cxn modelId="{CE7A8F95-CACC-4F45-9850-D347C49F2628}" srcId="{3D1FBA6F-DBDA-4A6B-B993-70277A3C0348}" destId="{C9963F6C-1D9F-442A-8866-7DBF03C44BE6}" srcOrd="0" destOrd="0" parTransId="{8009BC29-CE62-42D6-A3D8-B6D13681B875}" sibTransId="{4CBD3009-4C06-45A0-809A-07960A8026CC}"/>
    <dgm:cxn modelId="{3BF7C499-F6F4-4A76-B721-D9748A66A9C3}" srcId="{C9963F6C-1D9F-442A-8866-7DBF03C44BE6}" destId="{6C8CF4A3-CE82-4815-8355-4BBC0A53303F}" srcOrd="1" destOrd="0" parTransId="{0DE464F7-88F5-44E6-86B1-08A48EAFAB63}" sibTransId="{3D148CD2-84C3-411B-AAB3-46E062FBD63A}"/>
    <dgm:cxn modelId="{9E6046A0-7617-4A38-AAF8-2971BDDE64E8}" type="presOf" srcId="{ABB47171-2CAC-44BE-B62C-C21FDBB8EB18}" destId="{797DEFB0-E7F9-45F2-A316-1AFA3F818ED6}" srcOrd="0" destOrd="0" presId="urn:microsoft.com/office/officeart/2009/3/layout/HorizontalOrganizationChart"/>
    <dgm:cxn modelId="{388999A9-4348-4EE3-A790-B997D6C55C9B}" type="presOf" srcId="{D2A33FAA-8BDF-4732-83CA-B6C02373CC34}" destId="{4F860763-AA64-47EA-B9E8-1E2F6225F99B}" srcOrd="0" destOrd="0" presId="urn:microsoft.com/office/officeart/2009/3/layout/HorizontalOrganizationChart"/>
    <dgm:cxn modelId="{CDD7D4B1-EDD9-43F0-8AEA-0E8C8FAB353F}" srcId="{6C8CF4A3-CE82-4815-8355-4BBC0A53303F}" destId="{3EEF61FB-6BBC-44DD-94E2-3A1FB1CD0BFD}" srcOrd="1" destOrd="0" parTransId="{F70DDB3E-D93A-466F-9B45-C298F9A4E923}" sibTransId="{E6AF3051-291E-4017-AF45-F89A3452ABE6}"/>
    <dgm:cxn modelId="{ED133FB5-86F1-4C5F-8E4A-DC45B40B896D}" type="presOf" srcId="{3DAB323B-4E86-40E4-87EA-87F778D357DA}" destId="{AE9671A7-FD8A-41DA-B9BB-8BA3E99B9067}" srcOrd="0" destOrd="0" presId="urn:microsoft.com/office/officeart/2009/3/layout/HorizontalOrganizationChart"/>
    <dgm:cxn modelId="{C3BCADC3-AD8F-4198-B45D-F30FC3E4ED1F}" type="presOf" srcId="{77553B1A-5CA1-43BD-AEF0-3A0028F7C677}" destId="{7057FB00-9F0C-42B8-9568-5D5A32132F7F}" srcOrd="0" destOrd="0" presId="urn:microsoft.com/office/officeart/2009/3/layout/HorizontalOrganizationChart"/>
    <dgm:cxn modelId="{0E7240C7-7510-4A62-8865-4C81F4DE3E09}" type="presOf" srcId="{00689037-4B89-4C1C-97DF-A69D90FD5381}" destId="{BF7678C7-EFB2-4E45-A20B-CB377AC0D46E}" srcOrd="0" destOrd="0" presId="urn:microsoft.com/office/officeart/2009/3/layout/HorizontalOrganizationChart"/>
    <dgm:cxn modelId="{8E0A9ECC-6203-48C5-AF1B-96F715DE644C}" srcId="{3B93B902-9BFA-49F9-90F0-52BAA7A5CBAD}" destId="{ABB47171-2CAC-44BE-B62C-C21FDBB8EB18}" srcOrd="0" destOrd="0" parTransId="{CDF480B2-BD1E-4C4A-B61B-302E0695F41B}" sibTransId="{12A9A617-DA48-4304-946E-2EA9A70942AC}"/>
    <dgm:cxn modelId="{A26434D1-B90B-4078-BDFE-C73B4C4CEF23}" type="presOf" srcId="{C9963F6C-1D9F-442A-8866-7DBF03C44BE6}" destId="{2043C2FA-8044-444A-9FBA-B7FC472D990E}" srcOrd="0" destOrd="0" presId="urn:microsoft.com/office/officeart/2009/3/layout/HorizontalOrganizationChart"/>
    <dgm:cxn modelId="{C29CE3DB-6E77-4DE7-B15D-9F3320687AEA}" type="presOf" srcId="{3B93B902-9BFA-49F9-90F0-52BAA7A5CBAD}" destId="{D0B4B314-1464-4704-86B1-A6D331C6CC5E}" srcOrd="0" destOrd="0" presId="urn:microsoft.com/office/officeart/2009/3/layout/HorizontalOrganizationChart"/>
    <dgm:cxn modelId="{869826E0-FA2C-4262-8CC0-EEF9457DED6A}" type="presOf" srcId="{F70DDB3E-D93A-466F-9B45-C298F9A4E923}" destId="{1539D9C9-0013-4992-B66B-5C8B30EBF1ED}" srcOrd="0" destOrd="0" presId="urn:microsoft.com/office/officeart/2009/3/layout/HorizontalOrganizationChart"/>
    <dgm:cxn modelId="{DCB8D7E7-03BE-49A1-8635-C9E9A8D2BB57}" type="presOf" srcId="{214C7A9A-5BFF-4DA6-A999-52808F542102}" destId="{F03EBA52-7BA9-45E6-B521-E32A297A501B}" srcOrd="0" destOrd="0" presId="urn:microsoft.com/office/officeart/2009/3/layout/HorizontalOrganizationChart"/>
    <dgm:cxn modelId="{A04F5DF3-6A52-4FA9-9EE5-A5C83AB988D7}" type="presOf" srcId="{046735D7-7B4E-4E13-9853-81E8C128521D}" destId="{D17188BE-79E3-4F42-B4F7-A663CAAE3579}" srcOrd="0" destOrd="0" presId="urn:microsoft.com/office/officeart/2009/3/layout/HorizontalOrganizationChart"/>
    <dgm:cxn modelId="{2FE24639-C702-46BC-B863-57CECB166EFF}" type="presParOf" srcId="{CCBE9778-2FA8-4152-B032-911049E3B4A8}" destId="{EF1BD8E9-47B4-4624-8C83-EA67A461ECAC}" srcOrd="0" destOrd="0" presId="urn:microsoft.com/office/officeart/2009/3/layout/HorizontalOrganizationChart"/>
    <dgm:cxn modelId="{88D645B3-314A-41E1-9976-256CC18AB5D6}" type="presParOf" srcId="{EF1BD8E9-47B4-4624-8C83-EA67A461ECAC}" destId="{810AEDB0-8AF1-4908-B596-B6794BDE937E}" srcOrd="0" destOrd="0" presId="urn:microsoft.com/office/officeart/2009/3/layout/HorizontalOrganizationChart"/>
    <dgm:cxn modelId="{C543459A-91BC-47A9-B7E1-2180467C89BC}" type="presParOf" srcId="{810AEDB0-8AF1-4908-B596-B6794BDE937E}" destId="{2043C2FA-8044-444A-9FBA-B7FC472D990E}" srcOrd="0" destOrd="0" presId="urn:microsoft.com/office/officeart/2009/3/layout/HorizontalOrganizationChart"/>
    <dgm:cxn modelId="{EFCC6354-F32F-4231-9A1A-3BC70FFF66FB}" type="presParOf" srcId="{810AEDB0-8AF1-4908-B596-B6794BDE937E}" destId="{9018558C-3D96-4799-A7DF-EDDC27756498}" srcOrd="1" destOrd="0" presId="urn:microsoft.com/office/officeart/2009/3/layout/HorizontalOrganizationChart"/>
    <dgm:cxn modelId="{24ACCD3F-F739-470E-B2A2-916E12642AF7}" type="presParOf" srcId="{EF1BD8E9-47B4-4624-8C83-EA67A461ECAC}" destId="{1CEB15EA-14FC-4C7C-94B7-497404F2024F}" srcOrd="1" destOrd="0" presId="urn:microsoft.com/office/officeart/2009/3/layout/HorizontalOrganizationChart"/>
    <dgm:cxn modelId="{41832FEC-104E-4A3E-9668-E3B4057E4035}" type="presParOf" srcId="{1CEB15EA-14FC-4C7C-94B7-497404F2024F}" destId="{11F184F8-3887-4945-B058-0FA99BC6BF49}" srcOrd="0" destOrd="0" presId="urn:microsoft.com/office/officeart/2009/3/layout/HorizontalOrganizationChart"/>
    <dgm:cxn modelId="{AD165B2C-B63B-4655-8D26-A75E8F0436BC}" type="presParOf" srcId="{1CEB15EA-14FC-4C7C-94B7-497404F2024F}" destId="{9F7F4A45-8785-4F7A-A10F-E55BD50FCB2F}" srcOrd="1" destOrd="0" presId="urn:microsoft.com/office/officeart/2009/3/layout/HorizontalOrganizationChart"/>
    <dgm:cxn modelId="{6D0B3F90-6C37-48A4-A077-B6CE6839B35F}" type="presParOf" srcId="{9F7F4A45-8785-4F7A-A10F-E55BD50FCB2F}" destId="{17EEE94C-D86F-42AF-B0F0-8B491FB7CE1E}" srcOrd="0" destOrd="0" presId="urn:microsoft.com/office/officeart/2009/3/layout/HorizontalOrganizationChart"/>
    <dgm:cxn modelId="{F1C7780F-27AF-4F7A-9FC3-DA7AC813E6F3}" type="presParOf" srcId="{17EEE94C-D86F-42AF-B0F0-8B491FB7CE1E}" destId="{D0B4B314-1464-4704-86B1-A6D331C6CC5E}" srcOrd="0" destOrd="0" presId="urn:microsoft.com/office/officeart/2009/3/layout/HorizontalOrganizationChart"/>
    <dgm:cxn modelId="{69124C24-97FB-4500-86A4-24BF1FE2FA6D}" type="presParOf" srcId="{17EEE94C-D86F-42AF-B0F0-8B491FB7CE1E}" destId="{3BA0D7EA-372E-4950-A623-FA710D4BF70D}" srcOrd="1" destOrd="0" presId="urn:microsoft.com/office/officeart/2009/3/layout/HorizontalOrganizationChart"/>
    <dgm:cxn modelId="{AB7F3C8D-F236-4439-93C9-E9E1319243F9}" type="presParOf" srcId="{9F7F4A45-8785-4F7A-A10F-E55BD50FCB2F}" destId="{A1A00D4E-EEAC-4574-85BD-1083BD13DE5A}" srcOrd="1" destOrd="0" presId="urn:microsoft.com/office/officeart/2009/3/layout/HorizontalOrganizationChart"/>
    <dgm:cxn modelId="{D192268F-B8D9-49CC-8EBC-32BCFFC5B25C}" type="presParOf" srcId="{A1A00D4E-EEAC-4574-85BD-1083BD13DE5A}" destId="{91D2AFDE-460A-445F-B512-9667D40CA19F}" srcOrd="0" destOrd="0" presId="urn:microsoft.com/office/officeart/2009/3/layout/HorizontalOrganizationChart"/>
    <dgm:cxn modelId="{8C340CF5-5833-4445-B70B-BBCAEE693297}" type="presParOf" srcId="{A1A00D4E-EEAC-4574-85BD-1083BD13DE5A}" destId="{5B67C56A-0F77-442B-ABEB-B97F359D9B7C}" srcOrd="1" destOrd="0" presId="urn:microsoft.com/office/officeart/2009/3/layout/HorizontalOrganizationChart"/>
    <dgm:cxn modelId="{04B586E4-F6F8-48DE-A2C0-814345B20CC0}" type="presParOf" srcId="{5B67C56A-0F77-442B-ABEB-B97F359D9B7C}" destId="{79CE90AD-E778-496A-9C63-75BB339992FD}" srcOrd="0" destOrd="0" presId="urn:microsoft.com/office/officeart/2009/3/layout/HorizontalOrganizationChart"/>
    <dgm:cxn modelId="{051849E7-A4FC-473E-9C6E-9504B4FD3DA4}" type="presParOf" srcId="{79CE90AD-E778-496A-9C63-75BB339992FD}" destId="{797DEFB0-E7F9-45F2-A316-1AFA3F818ED6}" srcOrd="0" destOrd="0" presId="urn:microsoft.com/office/officeart/2009/3/layout/HorizontalOrganizationChart"/>
    <dgm:cxn modelId="{7832ED37-F1A5-4573-B8C6-8D3B32F18B3A}" type="presParOf" srcId="{79CE90AD-E778-496A-9C63-75BB339992FD}" destId="{3D154C6A-15EF-4D2C-9281-36620E4F3F61}" srcOrd="1" destOrd="0" presId="urn:microsoft.com/office/officeart/2009/3/layout/HorizontalOrganizationChart"/>
    <dgm:cxn modelId="{9578C84A-C59A-42BA-B9CE-38B7333880FD}" type="presParOf" srcId="{5B67C56A-0F77-442B-ABEB-B97F359D9B7C}" destId="{57BEC6A8-6F69-4665-9C62-1860D96C416A}" srcOrd="1" destOrd="0" presId="urn:microsoft.com/office/officeart/2009/3/layout/HorizontalOrganizationChart"/>
    <dgm:cxn modelId="{CB29D471-CBD4-402F-A736-C7D138CFDE97}" type="presParOf" srcId="{5B67C56A-0F77-442B-ABEB-B97F359D9B7C}" destId="{8D92E68B-817D-4517-93A5-CC76051E2580}" srcOrd="2" destOrd="0" presId="urn:microsoft.com/office/officeart/2009/3/layout/HorizontalOrganizationChart"/>
    <dgm:cxn modelId="{BE7DCB30-934F-497B-BCA2-B4EB5B05EBA5}" type="presParOf" srcId="{A1A00D4E-EEAC-4574-85BD-1083BD13DE5A}" destId="{8BD9B196-0BEE-45E6-9029-C99CFC7C80BB}" srcOrd="2" destOrd="0" presId="urn:microsoft.com/office/officeart/2009/3/layout/HorizontalOrganizationChart"/>
    <dgm:cxn modelId="{E3A389DD-A633-4A8C-801B-1C012AEAAF74}" type="presParOf" srcId="{A1A00D4E-EEAC-4574-85BD-1083BD13DE5A}" destId="{366E48E8-4563-461A-B95A-E8ED020D09EC}" srcOrd="3" destOrd="0" presId="urn:microsoft.com/office/officeart/2009/3/layout/HorizontalOrganizationChart"/>
    <dgm:cxn modelId="{DEACA99D-CE29-4D5D-BE87-5378D38776B7}" type="presParOf" srcId="{366E48E8-4563-461A-B95A-E8ED020D09EC}" destId="{7701C10E-EF23-48FB-8639-A00385ABF154}" srcOrd="0" destOrd="0" presId="urn:microsoft.com/office/officeart/2009/3/layout/HorizontalOrganizationChart"/>
    <dgm:cxn modelId="{967E733D-3E58-470B-B613-F0FD4A42C0BD}" type="presParOf" srcId="{7701C10E-EF23-48FB-8639-A00385ABF154}" destId="{8198EF38-51EB-4910-A779-00AED7267D09}" srcOrd="0" destOrd="0" presId="urn:microsoft.com/office/officeart/2009/3/layout/HorizontalOrganizationChart"/>
    <dgm:cxn modelId="{C34E475A-C935-4FE2-B6F4-75FDD8F62282}" type="presParOf" srcId="{7701C10E-EF23-48FB-8639-A00385ABF154}" destId="{AA5E7660-11DD-48B9-BF8A-0BF85156C48A}" srcOrd="1" destOrd="0" presId="urn:microsoft.com/office/officeart/2009/3/layout/HorizontalOrganizationChart"/>
    <dgm:cxn modelId="{100F4DC9-A50E-4D92-897B-E58D9B96CA19}" type="presParOf" srcId="{366E48E8-4563-461A-B95A-E8ED020D09EC}" destId="{B59F364C-358E-421C-A493-A00443D9A143}" srcOrd="1" destOrd="0" presId="urn:microsoft.com/office/officeart/2009/3/layout/HorizontalOrganizationChart"/>
    <dgm:cxn modelId="{5EA1C563-741C-499D-BB35-F34E7D3292FB}" type="presParOf" srcId="{366E48E8-4563-461A-B95A-E8ED020D09EC}" destId="{2938A424-AD68-44CD-91D9-31B00E5CD687}" srcOrd="2" destOrd="0" presId="urn:microsoft.com/office/officeart/2009/3/layout/HorizontalOrganizationChart"/>
    <dgm:cxn modelId="{C921A4E3-A534-4DD8-858E-022EBD78CE74}" type="presParOf" srcId="{9F7F4A45-8785-4F7A-A10F-E55BD50FCB2F}" destId="{61EE4DED-2AB1-4AA3-819D-6BE3DF7D13ED}" srcOrd="2" destOrd="0" presId="urn:microsoft.com/office/officeart/2009/3/layout/HorizontalOrganizationChart"/>
    <dgm:cxn modelId="{02A7DF00-3971-4264-953E-1B25D0EF9FBA}" type="presParOf" srcId="{1CEB15EA-14FC-4C7C-94B7-497404F2024F}" destId="{AFABB21D-89F0-4450-BEB4-A1107EC0220C}" srcOrd="2" destOrd="0" presId="urn:microsoft.com/office/officeart/2009/3/layout/HorizontalOrganizationChart"/>
    <dgm:cxn modelId="{E72852AE-C48C-4A22-9E79-246153F5AEA5}" type="presParOf" srcId="{1CEB15EA-14FC-4C7C-94B7-497404F2024F}" destId="{D4FD3E5C-4992-42F8-83D6-379D6B19AD7E}" srcOrd="3" destOrd="0" presId="urn:microsoft.com/office/officeart/2009/3/layout/HorizontalOrganizationChart"/>
    <dgm:cxn modelId="{B31C6433-5632-48ED-98A4-6267DA0536E1}" type="presParOf" srcId="{D4FD3E5C-4992-42F8-83D6-379D6B19AD7E}" destId="{E76D7978-9327-4F1F-9FFD-4CF54D5DBFB7}" srcOrd="0" destOrd="0" presId="urn:microsoft.com/office/officeart/2009/3/layout/HorizontalOrganizationChart"/>
    <dgm:cxn modelId="{446353E4-DED3-49E6-A602-809C0CEB57B1}" type="presParOf" srcId="{E76D7978-9327-4F1F-9FFD-4CF54D5DBFB7}" destId="{5F9DB5DE-C697-4254-833F-432CFF4124BA}" srcOrd="0" destOrd="0" presId="urn:microsoft.com/office/officeart/2009/3/layout/HorizontalOrganizationChart"/>
    <dgm:cxn modelId="{61E1C823-1F5E-47EA-8025-398968ED9568}" type="presParOf" srcId="{E76D7978-9327-4F1F-9FFD-4CF54D5DBFB7}" destId="{790375FD-E250-4E73-97CE-91BC8D1820AA}" srcOrd="1" destOrd="0" presId="urn:microsoft.com/office/officeart/2009/3/layout/HorizontalOrganizationChart"/>
    <dgm:cxn modelId="{50C714B8-4555-44EE-A091-7583B95E0E90}" type="presParOf" srcId="{D4FD3E5C-4992-42F8-83D6-379D6B19AD7E}" destId="{CD83BE54-2E8B-4E9D-85CF-E580D7890321}" srcOrd="1" destOrd="0" presId="urn:microsoft.com/office/officeart/2009/3/layout/HorizontalOrganizationChart"/>
    <dgm:cxn modelId="{21C5D3EE-67CE-41C1-A728-FCC303C448EA}" type="presParOf" srcId="{CD83BE54-2E8B-4E9D-85CF-E580D7890321}" destId="{F03EBA52-7BA9-45E6-B521-E32A297A501B}" srcOrd="0" destOrd="0" presId="urn:microsoft.com/office/officeart/2009/3/layout/HorizontalOrganizationChart"/>
    <dgm:cxn modelId="{5EB946B6-2761-4D6E-8715-58F500F4CD92}" type="presParOf" srcId="{CD83BE54-2E8B-4E9D-85CF-E580D7890321}" destId="{1260762B-936B-4569-B46A-C670CB729065}" srcOrd="1" destOrd="0" presId="urn:microsoft.com/office/officeart/2009/3/layout/HorizontalOrganizationChart"/>
    <dgm:cxn modelId="{F656097A-A8B6-4292-944C-91B9629CEBDE}" type="presParOf" srcId="{1260762B-936B-4569-B46A-C670CB729065}" destId="{1A7677E0-9AF9-4AD3-8B1F-3A7406FFC089}" srcOrd="0" destOrd="0" presId="urn:microsoft.com/office/officeart/2009/3/layout/HorizontalOrganizationChart"/>
    <dgm:cxn modelId="{D0E0293C-97B6-4256-A48A-66C34D8C2500}" type="presParOf" srcId="{1A7677E0-9AF9-4AD3-8B1F-3A7406FFC089}" destId="{CA8A6E52-6D99-433D-9BCB-9EAC6C6223B1}" srcOrd="0" destOrd="0" presId="urn:microsoft.com/office/officeart/2009/3/layout/HorizontalOrganizationChart"/>
    <dgm:cxn modelId="{3D06A9ED-6D1E-477A-AF87-DE1E962DFE85}" type="presParOf" srcId="{1A7677E0-9AF9-4AD3-8B1F-3A7406FFC089}" destId="{7CCE8E15-4F22-4394-B3C3-48C05BF60B35}" srcOrd="1" destOrd="0" presId="urn:microsoft.com/office/officeart/2009/3/layout/HorizontalOrganizationChart"/>
    <dgm:cxn modelId="{48D58F6A-F96C-4262-BC0C-92D0CAB29B9B}" type="presParOf" srcId="{1260762B-936B-4569-B46A-C670CB729065}" destId="{C9980438-558A-4B41-973E-03826F4FB710}" srcOrd="1" destOrd="0" presId="urn:microsoft.com/office/officeart/2009/3/layout/HorizontalOrganizationChart"/>
    <dgm:cxn modelId="{2A3D827B-0F7F-4A3D-A4A4-2549294F1F10}" type="presParOf" srcId="{1260762B-936B-4569-B46A-C670CB729065}" destId="{2115B4A6-EC8A-4E4B-83E4-0C8AD7F6CE39}" srcOrd="2" destOrd="0" presId="urn:microsoft.com/office/officeart/2009/3/layout/HorizontalOrganizationChart"/>
    <dgm:cxn modelId="{78F7624A-9CA5-4CC4-AAE7-CB96BE2EBCCC}" type="presParOf" srcId="{CD83BE54-2E8B-4E9D-85CF-E580D7890321}" destId="{1539D9C9-0013-4992-B66B-5C8B30EBF1ED}" srcOrd="2" destOrd="0" presId="urn:microsoft.com/office/officeart/2009/3/layout/HorizontalOrganizationChart"/>
    <dgm:cxn modelId="{FEC2763E-3225-4B2C-8470-6B07EAE81110}" type="presParOf" srcId="{CD83BE54-2E8B-4E9D-85CF-E580D7890321}" destId="{37F8BD55-8D8C-404B-9722-E99D8309DF7F}" srcOrd="3" destOrd="0" presId="urn:microsoft.com/office/officeart/2009/3/layout/HorizontalOrganizationChart"/>
    <dgm:cxn modelId="{3BC34B38-92F8-4610-B592-A5D34A14A94E}" type="presParOf" srcId="{37F8BD55-8D8C-404B-9722-E99D8309DF7F}" destId="{B071A76A-CD52-470A-A006-35DF12A5A21A}" srcOrd="0" destOrd="0" presId="urn:microsoft.com/office/officeart/2009/3/layout/HorizontalOrganizationChart"/>
    <dgm:cxn modelId="{3C9197C9-B1B9-46CF-AF0B-38261AC86900}" type="presParOf" srcId="{B071A76A-CD52-470A-A006-35DF12A5A21A}" destId="{7897E001-D392-4C44-A3BB-04AE3F50D3BD}" srcOrd="0" destOrd="0" presId="urn:microsoft.com/office/officeart/2009/3/layout/HorizontalOrganizationChart"/>
    <dgm:cxn modelId="{3B96064D-7818-4EE6-B958-01C691FCB301}" type="presParOf" srcId="{B071A76A-CD52-470A-A006-35DF12A5A21A}" destId="{BDF74413-41B5-4DED-8297-BE938080B7A7}" srcOrd="1" destOrd="0" presId="urn:microsoft.com/office/officeart/2009/3/layout/HorizontalOrganizationChart"/>
    <dgm:cxn modelId="{DF1208A3-45E3-4D03-B13B-E774D5E686CC}" type="presParOf" srcId="{37F8BD55-8D8C-404B-9722-E99D8309DF7F}" destId="{22B7BAC1-B3D9-4963-9635-5C111EE6023A}" srcOrd="1" destOrd="0" presId="urn:microsoft.com/office/officeart/2009/3/layout/HorizontalOrganizationChart"/>
    <dgm:cxn modelId="{A35461F2-BB22-467F-94F9-AC9509F12D64}" type="presParOf" srcId="{37F8BD55-8D8C-404B-9722-E99D8309DF7F}" destId="{E57113C5-609D-42C0-8BF6-41953B5309F7}" srcOrd="2" destOrd="0" presId="urn:microsoft.com/office/officeart/2009/3/layout/HorizontalOrganizationChart"/>
    <dgm:cxn modelId="{2F5427C9-A43C-485E-9014-AFE0B65BB7E4}" type="presParOf" srcId="{D4FD3E5C-4992-42F8-83D6-379D6B19AD7E}" destId="{3E13A88A-3F89-4095-8D2B-7DDA48E9F126}" srcOrd="2" destOrd="0" presId="urn:microsoft.com/office/officeart/2009/3/layout/HorizontalOrganizationChart"/>
    <dgm:cxn modelId="{B1A224C6-53AD-4ADF-AB6B-C22B4B49A3CE}" type="presParOf" srcId="{1CEB15EA-14FC-4C7C-94B7-497404F2024F}" destId="{4F860763-AA64-47EA-B9E8-1E2F6225F99B}" srcOrd="4" destOrd="0" presId="urn:microsoft.com/office/officeart/2009/3/layout/HorizontalOrganizationChart"/>
    <dgm:cxn modelId="{0EB092F1-A75A-49C6-9690-C72F873FE44E}" type="presParOf" srcId="{1CEB15EA-14FC-4C7C-94B7-497404F2024F}" destId="{F9F5EDFE-57DE-4650-BC97-67A299207635}" srcOrd="5" destOrd="0" presId="urn:microsoft.com/office/officeart/2009/3/layout/HorizontalOrganizationChart"/>
    <dgm:cxn modelId="{09540859-C861-464E-A11E-961C14B4DA43}" type="presParOf" srcId="{F9F5EDFE-57DE-4650-BC97-67A299207635}" destId="{EB260DF2-60CB-4F5F-9FE4-FB904325F85F}" srcOrd="0" destOrd="0" presId="urn:microsoft.com/office/officeart/2009/3/layout/HorizontalOrganizationChart"/>
    <dgm:cxn modelId="{19BA6236-EFD1-4EED-A95A-930285DFDD64}" type="presParOf" srcId="{EB260DF2-60CB-4F5F-9FE4-FB904325F85F}" destId="{D17188BE-79E3-4F42-B4F7-A663CAAE3579}" srcOrd="0" destOrd="0" presId="urn:microsoft.com/office/officeart/2009/3/layout/HorizontalOrganizationChart"/>
    <dgm:cxn modelId="{A5C7BD51-ED97-4276-A1B1-A998D788EE78}" type="presParOf" srcId="{EB260DF2-60CB-4F5F-9FE4-FB904325F85F}" destId="{2AFF0468-BCFD-4033-AA04-0E75148CF8A1}" srcOrd="1" destOrd="0" presId="urn:microsoft.com/office/officeart/2009/3/layout/HorizontalOrganizationChart"/>
    <dgm:cxn modelId="{6A0D34E6-5FD0-4D53-A621-D42EE723993A}" type="presParOf" srcId="{F9F5EDFE-57DE-4650-BC97-67A299207635}" destId="{8C4FE8B9-B533-45BA-9BDE-2C12E85B912C}" srcOrd="1" destOrd="0" presId="urn:microsoft.com/office/officeart/2009/3/layout/HorizontalOrganizationChart"/>
    <dgm:cxn modelId="{BD8E5E14-367A-45D7-AF49-3C4ECBDDE754}" type="presParOf" srcId="{8C4FE8B9-B533-45BA-9BDE-2C12E85B912C}" destId="{7057FB00-9F0C-42B8-9568-5D5A32132F7F}" srcOrd="0" destOrd="0" presId="urn:microsoft.com/office/officeart/2009/3/layout/HorizontalOrganizationChart"/>
    <dgm:cxn modelId="{16AABBB2-1658-431A-963D-8A4F24E7431E}" type="presParOf" srcId="{8C4FE8B9-B533-45BA-9BDE-2C12E85B912C}" destId="{7C63BE21-5CB0-4A61-9F7C-8C504F5E615C}" srcOrd="1" destOrd="0" presId="urn:microsoft.com/office/officeart/2009/3/layout/HorizontalOrganizationChart"/>
    <dgm:cxn modelId="{0376364D-DDDD-4CFE-BFB1-96666FF5F669}" type="presParOf" srcId="{7C63BE21-5CB0-4A61-9F7C-8C504F5E615C}" destId="{B5A1CF28-B134-49BD-8DC8-FCC384DDC19F}" srcOrd="0" destOrd="0" presId="urn:microsoft.com/office/officeart/2009/3/layout/HorizontalOrganizationChart"/>
    <dgm:cxn modelId="{1EB4552D-5AAF-412B-8C56-3A1A58A3F728}" type="presParOf" srcId="{B5A1CF28-B134-49BD-8DC8-FCC384DDC19F}" destId="{BF7678C7-EFB2-4E45-A20B-CB377AC0D46E}" srcOrd="0" destOrd="0" presId="urn:microsoft.com/office/officeart/2009/3/layout/HorizontalOrganizationChart"/>
    <dgm:cxn modelId="{B0BE6BE5-A672-4928-8F15-9F9C6DEEB1F6}" type="presParOf" srcId="{B5A1CF28-B134-49BD-8DC8-FCC384DDC19F}" destId="{8382F248-D0F4-471D-910F-8A609AD65E64}" srcOrd="1" destOrd="0" presId="urn:microsoft.com/office/officeart/2009/3/layout/HorizontalOrganizationChart"/>
    <dgm:cxn modelId="{6FA644A0-1657-4989-9C18-FA01BFC3ECAF}" type="presParOf" srcId="{7C63BE21-5CB0-4A61-9F7C-8C504F5E615C}" destId="{231947FF-59E0-45E8-A79D-88C349271A84}" srcOrd="1" destOrd="0" presId="urn:microsoft.com/office/officeart/2009/3/layout/HorizontalOrganizationChart"/>
    <dgm:cxn modelId="{738E24BE-840F-4845-AB6F-A0845F77D989}" type="presParOf" srcId="{7C63BE21-5CB0-4A61-9F7C-8C504F5E615C}" destId="{ED770F79-498E-4FF4-8CA2-DDB77A4877B9}" srcOrd="2" destOrd="0" presId="urn:microsoft.com/office/officeart/2009/3/layout/HorizontalOrganizationChart"/>
    <dgm:cxn modelId="{E74D24C3-4C48-41A5-BE6A-8BDFB0C41DA2}" type="presParOf" srcId="{8C4FE8B9-B533-45BA-9BDE-2C12E85B912C}" destId="{579DB6A8-B575-4DC0-8AE3-6434E9A78404}" srcOrd="2" destOrd="0" presId="urn:microsoft.com/office/officeart/2009/3/layout/HorizontalOrganizationChart"/>
    <dgm:cxn modelId="{C5B8FA61-A0D6-4AA6-A916-D00902DF42F1}" type="presParOf" srcId="{8C4FE8B9-B533-45BA-9BDE-2C12E85B912C}" destId="{A540E971-A26A-4A60-910E-C89F5F240306}" srcOrd="3" destOrd="0" presId="urn:microsoft.com/office/officeart/2009/3/layout/HorizontalOrganizationChart"/>
    <dgm:cxn modelId="{C07C076D-120D-4143-91A4-9AEEE19E50DF}" type="presParOf" srcId="{A540E971-A26A-4A60-910E-C89F5F240306}" destId="{F4E5EB20-CE08-44BA-B4E4-692A12EBA33B}" srcOrd="0" destOrd="0" presId="urn:microsoft.com/office/officeart/2009/3/layout/HorizontalOrganizationChart"/>
    <dgm:cxn modelId="{EDB6688D-B279-44D2-85E4-A133A324B20E}" type="presParOf" srcId="{F4E5EB20-CE08-44BA-B4E4-692A12EBA33B}" destId="{AE9671A7-FD8A-41DA-B9BB-8BA3E99B9067}" srcOrd="0" destOrd="0" presId="urn:microsoft.com/office/officeart/2009/3/layout/HorizontalOrganizationChart"/>
    <dgm:cxn modelId="{B6F698B7-F948-40B8-AD80-E08B7DA58235}" type="presParOf" srcId="{F4E5EB20-CE08-44BA-B4E4-692A12EBA33B}" destId="{4457F1DD-5B8B-4BF3-8994-6AD01D8207C2}" srcOrd="1" destOrd="0" presId="urn:microsoft.com/office/officeart/2009/3/layout/HorizontalOrganizationChart"/>
    <dgm:cxn modelId="{A1F9557A-664E-45A0-AEE8-3D7D9964B0AA}" type="presParOf" srcId="{A540E971-A26A-4A60-910E-C89F5F240306}" destId="{C1840179-1CBF-408D-AE15-940C23ACC6FB}" srcOrd="1" destOrd="0" presId="urn:microsoft.com/office/officeart/2009/3/layout/HorizontalOrganizationChart"/>
    <dgm:cxn modelId="{9EE49AA0-2FC0-42E9-B411-A5DEA60FF4E5}" type="presParOf" srcId="{A540E971-A26A-4A60-910E-C89F5F240306}" destId="{17C5E0F6-E948-4CE8-8827-3478ED078F75}" srcOrd="2" destOrd="0" presId="urn:microsoft.com/office/officeart/2009/3/layout/HorizontalOrganizationChart"/>
    <dgm:cxn modelId="{A4B816A6-DD2E-4271-974E-0109CCCFD272}" type="presParOf" srcId="{F9F5EDFE-57DE-4650-BC97-67A299207635}" destId="{D6C2BEE6-1844-426D-BCB0-5913736DAA93}" srcOrd="2" destOrd="0" presId="urn:microsoft.com/office/officeart/2009/3/layout/HorizontalOrganizationChart"/>
    <dgm:cxn modelId="{463EA84C-9317-43ED-8243-0E7395550730}" type="presParOf" srcId="{EF1BD8E9-47B4-4624-8C83-EA67A461ECAC}" destId="{3832AFA7-7D71-4619-A085-9BEEA3924844}"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3DB35F-A715-4546-8CF5-B45F4C955C09}" type="doc">
      <dgm:prSet loTypeId="urn:microsoft.com/office/officeart/2008/layout/NameandTitleOrganizationalChart" loCatId="hierarchy" qsTypeId="urn:microsoft.com/office/officeart/2005/8/quickstyle/simple5" qsCatId="simple" csTypeId="urn:microsoft.com/office/officeart/2005/8/colors/colorful2" csCatId="colorful" phldr="1"/>
      <dgm:spPr/>
      <dgm:t>
        <a:bodyPr/>
        <a:lstStyle/>
        <a:p>
          <a:pPr rtl="1"/>
          <a:endParaRPr lang="ar-SA"/>
        </a:p>
      </dgm:t>
    </dgm:pt>
    <dgm:pt modelId="{73F2A074-B9BE-46FC-A795-D9E7031AA096}">
      <dgm:prSet phldrT="[نص]"/>
      <dgm:spPr/>
      <dgm:t>
        <a:bodyPr/>
        <a:lstStyle/>
        <a:p>
          <a:pPr rtl="1"/>
          <a:r>
            <a:rPr lang="ar-SA" dirty="0">
              <a:solidFill>
                <a:schemeClr val="bg2"/>
              </a:solidFill>
            </a:rPr>
            <a:t>أنواع الأخطاء </a:t>
          </a:r>
        </a:p>
      </dgm:t>
    </dgm:pt>
    <dgm:pt modelId="{B506D3F1-86B7-456F-819F-394A40F6ADE1}" type="parTrans" cxnId="{0BEAA192-D7B8-4797-81AD-BDF65CEF2504}">
      <dgm:prSet/>
      <dgm:spPr/>
      <dgm:t>
        <a:bodyPr/>
        <a:lstStyle/>
        <a:p>
          <a:pPr rtl="1"/>
          <a:endParaRPr lang="ar-SA">
            <a:solidFill>
              <a:schemeClr val="bg2"/>
            </a:solidFill>
          </a:endParaRPr>
        </a:p>
      </dgm:t>
    </dgm:pt>
    <dgm:pt modelId="{C06CFB77-A4C4-4CDD-813C-E7BFA76ACD24}" type="sibTrans" cxnId="{0BEAA192-D7B8-4797-81AD-BDF65CEF2504}">
      <dgm:prSet/>
      <dgm:spPr>
        <a:blipFill rotWithShape="0">
          <a:blip xmlns:r="http://schemas.openxmlformats.org/officeDocument/2006/relationships" r:embed="rId1"/>
          <a:srcRect/>
          <a:stretch>
            <a:fillRect l="-1000" r="-1000"/>
          </a:stretch>
        </a:blipFill>
      </dgm:spPr>
      <dgm:t>
        <a:bodyPr/>
        <a:lstStyle/>
        <a:p>
          <a:pPr rtl="1"/>
          <a:endParaRPr lang="ar-SA">
            <a:solidFill>
              <a:schemeClr val="bg2"/>
            </a:solidFill>
          </a:endParaRPr>
        </a:p>
      </dgm:t>
    </dgm:pt>
    <dgm:pt modelId="{04053986-E085-4F5B-910D-7CE0E7C1D4C6}">
      <dgm:prSet phldrT="[نص]"/>
      <dgm:spPr/>
      <dgm:t>
        <a:bodyPr/>
        <a:lstStyle/>
        <a:p>
          <a:pPr rtl="1"/>
          <a:r>
            <a:rPr lang="ar-SA" dirty="0">
              <a:solidFill>
                <a:schemeClr val="bg2"/>
              </a:solidFill>
            </a:rPr>
            <a:t>أخطاء في تركيب الجمل </a:t>
          </a:r>
        </a:p>
      </dgm:t>
    </dgm:pt>
    <dgm:pt modelId="{33E47866-9E0B-4810-BC8D-5B1BF770DC06}" type="parTrans" cxnId="{E9B71452-C8B1-4E4E-9633-0F5522A3C07E}">
      <dgm:prSet/>
      <dgm:spPr/>
      <dgm:t>
        <a:bodyPr/>
        <a:lstStyle/>
        <a:p>
          <a:pPr rtl="1"/>
          <a:endParaRPr lang="ar-SA">
            <a:solidFill>
              <a:schemeClr val="bg2"/>
            </a:solidFill>
          </a:endParaRPr>
        </a:p>
      </dgm:t>
    </dgm:pt>
    <dgm:pt modelId="{53E7FD3D-F84B-4EC9-AC7B-48415FFB8271}" type="sibTrans" cxnId="{E9B71452-C8B1-4E4E-9633-0F5522A3C07E}">
      <dgm:prSet/>
      <dgm:spPr/>
      <dgm:t>
        <a:bodyPr/>
        <a:lstStyle/>
        <a:p>
          <a:pPr rtl="1"/>
          <a:r>
            <a:rPr lang="en-GB" dirty="0">
              <a:solidFill>
                <a:schemeClr val="bg2"/>
              </a:solidFill>
            </a:rPr>
            <a:t>Syntax Error</a:t>
          </a:r>
          <a:endParaRPr lang="ar-SA" dirty="0">
            <a:solidFill>
              <a:schemeClr val="bg2"/>
            </a:solidFill>
          </a:endParaRPr>
        </a:p>
      </dgm:t>
    </dgm:pt>
    <dgm:pt modelId="{39017395-AFE1-4E63-A258-AABA48112213}">
      <dgm:prSet phldrT="[نص]"/>
      <dgm:spPr/>
      <dgm:t>
        <a:bodyPr/>
        <a:lstStyle/>
        <a:p>
          <a:pPr rtl="1"/>
          <a:r>
            <a:rPr lang="ar-SA" dirty="0">
              <a:solidFill>
                <a:schemeClr val="bg2"/>
              </a:solidFill>
            </a:rPr>
            <a:t>أخطاء أثناء التشغيل </a:t>
          </a:r>
        </a:p>
      </dgm:t>
    </dgm:pt>
    <dgm:pt modelId="{456CC3CC-A3C6-40B8-AF05-217F16229947}" type="parTrans" cxnId="{538DA436-4CAF-4EB3-B84A-5E8FD492A9AB}">
      <dgm:prSet/>
      <dgm:spPr/>
      <dgm:t>
        <a:bodyPr/>
        <a:lstStyle/>
        <a:p>
          <a:pPr rtl="1"/>
          <a:endParaRPr lang="ar-SA">
            <a:solidFill>
              <a:schemeClr val="bg2"/>
            </a:solidFill>
          </a:endParaRPr>
        </a:p>
      </dgm:t>
    </dgm:pt>
    <dgm:pt modelId="{AC222334-D718-47E9-9F27-C4ABE1604E4B}" type="sibTrans" cxnId="{538DA436-4CAF-4EB3-B84A-5E8FD492A9AB}">
      <dgm:prSet/>
      <dgm:spPr/>
      <dgm:t>
        <a:bodyPr/>
        <a:lstStyle/>
        <a:p>
          <a:pPr rtl="1"/>
          <a:r>
            <a:rPr lang="en-GB" dirty="0">
              <a:solidFill>
                <a:schemeClr val="bg2"/>
              </a:solidFill>
            </a:rPr>
            <a:t>Run time Error </a:t>
          </a:r>
          <a:endParaRPr lang="ar-SA" dirty="0">
            <a:solidFill>
              <a:schemeClr val="bg2"/>
            </a:solidFill>
          </a:endParaRPr>
        </a:p>
      </dgm:t>
    </dgm:pt>
    <dgm:pt modelId="{AEA3C905-9C52-4CA7-A8A8-E635C07F5FD3}">
      <dgm:prSet phldrT="[نص]"/>
      <dgm:spPr/>
      <dgm:t>
        <a:bodyPr/>
        <a:lstStyle/>
        <a:p>
          <a:pPr rtl="1"/>
          <a:r>
            <a:rPr lang="ar-SA" dirty="0">
              <a:solidFill>
                <a:schemeClr val="bg2"/>
              </a:solidFill>
            </a:rPr>
            <a:t>أخطاء منطقية</a:t>
          </a:r>
        </a:p>
      </dgm:t>
    </dgm:pt>
    <dgm:pt modelId="{63445D40-0DA1-4C34-AE2E-F871BD783E6D}" type="parTrans" cxnId="{2B49E36F-5D48-45EE-A490-1E2DEE3F7D59}">
      <dgm:prSet/>
      <dgm:spPr/>
      <dgm:t>
        <a:bodyPr/>
        <a:lstStyle/>
        <a:p>
          <a:pPr rtl="1"/>
          <a:endParaRPr lang="ar-SA">
            <a:solidFill>
              <a:schemeClr val="bg2"/>
            </a:solidFill>
          </a:endParaRPr>
        </a:p>
      </dgm:t>
    </dgm:pt>
    <dgm:pt modelId="{C298AE45-D4D4-46B3-A7E1-B0C299AFB5A0}" type="sibTrans" cxnId="{2B49E36F-5D48-45EE-A490-1E2DEE3F7D59}">
      <dgm:prSet/>
      <dgm:spPr/>
      <dgm:t>
        <a:bodyPr/>
        <a:lstStyle/>
        <a:p>
          <a:pPr rtl="1"/>
          <a:r>
            <a:rPr lang="en-GB" dirty="0">
              <a:solidFill>
                <a:schemeClr val="bg2"/>
              </a:solidFill>
            </a:rPr>
            <a:t>Logic Error</a:t>
          </a:r>
          <a:endParaRPr lang="ar-SA" dirty="0">
            <a:solidFill>
              <a:schemeClr val="bg2"/>
            </a:solidFill>
          </a:endParaRPr>
        </a:p>
      </dgm:t>
    </dgm:pt>
    <dgm:pt modelId="{A119C950-29E2-4D18-B414-9632526007F0}" type="pres">
      <dgm:prSet presAssocID="{EC3DB35F-A715-4546-8CF5-B45F4C955C09}" presName="hierChild1" presStyleCnt="0">
        <dgm:presLayoutVars>
          <dgm:orgChart val="1"/>
          <dgm:chPref val="1"/>
          <dgm:dir/>
          <dgm:animOne val="branch"/>
          <dgm:animLvl val="lvl"/>
          <dgm:resizeHandles/>
        </dgm:presLayoutVars>
      </dgm:prSet>
      <dgm:spPr/>
    </dgm:pt>
    <dgm:pt modelId="{5B525D01-96A3-4401-A5A9-277C7BC0AAFD}" type="pres">
      <dgm:prSet presAssocID="{73F2A074-B9BE-46FC-A795-D9E7031AA096}" presName="hierRoot1" presStyleCnt="0">
        <dgm:presLayoutVars>
          <dgm:hierBranch val="init"/>
        </dgm:presLayoutVars>
      </dgm:prSet>
      <dgm:spPr/>
    </dgm:pt>
    <dgm:pt modelId="{8474D96E-6458-4958-BA24-5A83F66776C1}" type="pres">
      <dgm:prSet presAssocID="{73F2A074-B9BE-46FC-A795-D9E7031AA096}" presName="rootComposite1" presStyleCnt="0"/>
      <dgm:spPr/>
    </dgm:pt>
    <dgm:pt modelId="{99A448AF-3C20-491B-8544-33B4A7F079CF}" type="pres">
      <dgm:prSet presAssocID="{73F2A074-B9BE-46FC-A795-D9E7031AA096}" presName="rootText1" presStyleLbl="node0" presStyleIdx="0" presStyleCnt="1">
        <dgm:presLayoutVars>
          <dgm:chMax/>
          <dgm:chPref val="3"/>
        </dgm:presLayoutVars>
      </dgm:prSet>
      <dgm:spPr/>
    </dgm:pt>
    <dgm:pt modelId="{DEF736BA-EAC5-4275-968B-1CD9DD67B29C}" type="pres">
      <dgm:prSet presAssocID="{73F2A074-B9BE-46FC-A795-D9E7031AA096}" presName="titleText1" presStyleLbl="fgAcc0" presStyleIdx="0" presStyleCnt="1" custScaleX="22222">
        <dgm:presLayoutVars>
          <dgm:chMax val="0"/>
          <dgm:chPref val="0"/>
        </dgm:presLayoutVars>
      </dgm:prSet>
      <dgm:spPr/>
    </dgm:pt>
    <dgm:pt modelId="{485B98D8-FE2F-40FE-92AE-EEFC81070CB9}" type="pres">
      <dgm:prSet presAssocID="{73F2A074-B9BE-46FC-A795-D9E7031AA096}" presName="rootConnector1" presStyleLbl="node1" presStyleIdx="0" presStyleCnt="3"/>
      <dgm:spPr/>
    </dgm:pt>
    <dgm:pt modelId="{0AF384CE-0C7D-48E7-B1ED-CEFEFB36A087}" type="pres">
      <dgm:prSet presAssocID="{73F2A074-B9BE-46FC-A795-D9E7031AA096}" presName="hierChild2" presStyleCnt="0"/>
      <dgm:spPr/>
    </dgm:pt>
    <dgm:pt modelId="{8C806B91-ED42-4E7E-A315-69E1AE862E4F}" type="pres">
      <dgm:prSet presAssocID="{33E47866-9E0B-4810-BC8D-5B1BF770DC06}" presName="Name37" presStyleLbl="parChTrans1D2" presStyleIdx="0" presStyleCnt="3"/>
      <dgm:spPr/>
    </dgm:pt>
    <dgm:pt modelId="{56207E26-124B-45EC-841D-04872D373BD2}" type="pres">
      <dgm:prSet presAssocID="{04053986-E085-4F5B-910D-7CE0E7C1D4C6}" presName="hierRoot2" presStyleCnt="0">
        <dgm:presLayoutVars>
          <dgm:hierBranch val="init"/>
        </dgm:presLayoutVars>
      </dgm:prSet>
      <dgm:spPr/>
    </dgm:pt>
    <dgm:pt modelId="{F6B8A7E7-5E01-4EA4-81D8-AA2A2DC5D960}" type="pres">
      <dgm:prSet presAssocID="{04053986-E085-4F5B-910D-7CE0E7C1D4C6}" presName="rootComposite" presStyleCnt="0"/>
      <dgm:spPr/>
    </dgm:pt>
    <dgm:pt modelId="{89C6A0BB-BF33-4F8E-A06D-C67DBDDC7248}" type="pres">
      <dgm:prSet presAssocID="{04053986-E085-4F5B-910D-7CE0E7C1D4C6}" presName="rootText" presStyleLbl="node1" presStyleIdx="0" presStyleCnt="3">
        <dgm:presLayoutVars>
          <dgm:chMax/>
          <dgm:chPref val="3"/>
        </dgm:presLayoutVars>
      </dgm:prSet>
      <dgm:spPr/>
    </dgm:pt>
    <dgm:pt modelId="{F918EAA8-71EF-4F91-8374-30763A55ADC7}" type="pres">
      <dgm:prSet presAssocID="{04053986-E085-4F5B-910D-7CE0E7C1D4C6}" presName="titleText2" presStyleLbl="fgAcc1" presStyleIdx="0" presStyleCnt="3">
        <dgm:presLayoutVars>
          <dgm:chMax val="0"/>
          <dgm:chPref val="0"/>
        </dgm:presLayoutVars>
      </dgm:prSet>
      <dgm:spPr/>
    </dgm:pt>
    <dgm:pt modelId="{CB8E3521-7BA6-421E-94E7-80FEFE8F7D6B}" type="pres">
      <dgm:prSet presAssocID="{04053986-E085-4F5B-910D-7CE0E7C1D4C6}" presName="rootConnector" presStyleLbl="node2" presStyleIdx="0" presStyleCnt="0"/>
      <dgm:spPr/>
    </dgm:pt>
    <dgm:pt modelId="{03B3DF1A-D643-4F8C-8614-7E6074EC879D}" type="pres">
      <dgm:prSet presAssocID="{04053986-E085-4F5B-910D-7CE0E7C1D4C6}" presName="hierChild4" presStyleCnt="0"/>
      <dgm:spPr/>
    </dgm:pt>
    <dgm:pt modelId="{8242EDAB-4C89-4FC7-8A10-0C25FCCB2C12}" type="pres">
      <dgm:prSet presAssocID="{04053986-E085-4F5B-910D-7CE0E7C1D4C6}" presName="hierChild5" presStyleCnt="0"/>
      <dgm:spPr/>
    </dgm:pt>
    <dgm:pt modelId="{258A8FBA-9BC3-4983-B84E-0DFE2D7A7016}" type="pres">
      <dgm:prSet presAssocID="{456CC3CC-A3C6-40B8-AF05-217F16229947}" presName="Name37" presStyleLbl="parChTrans1D2" presStyleIdx="1" presStyleCnt="3"/>
      <dgm:spPr/>
    </dgm:pt>
    <dgm:pt modelId="{19DA96E9-F96D-474F-A8CA-F229E9F38407}" type="pres">
      <dgm:prSet presAssocID="{39017395-AFE1-4E63-A258-AABA48112213}" presName="hierRoot2" presStyleCnt="0">
        <dgm:presLayoutVars>
          <dgm:hierBranch val="init"/>
        </dgm:presLayoutVars>
      </dgm:prSet>
      <dgm:spPr/>
    </dgm:pt>
    <dgm:pt modelId="{7FD47754-3BD8-474E-8860-346427EA6BED}" type="pres">
      <dgm:prSet presAssocID="{39017395-AFE1-4E63-A258-AABA48112213}" presName="rootComposite" presStyleCnt="0"/>
      <dgm:spPr/>
    </dgm:pt>
    <dgm:pt modelId="{EC9CCECE-F859-409D-8C4B-593EFF057E0B}" type="pres">
      <dgm:prSet presAssocID="{39017395-AFE1-4E63-A258-AABA48112213}" presName="rootText" presStyleLbl="node1" presStyleIdx="1" presStyleCnt="3">
        <dgm:presLayoutVars>
          <dgm:chMax/>
          <dgm:chPref val="3"/>
        </dgm:presLayoutVars>
      </dgm:prSet>
      <dgm:spPr/>
    </dgm:pt>
    <dgm:pt modelId="{1518497D-9334-4A91-8120-CBF2A95D9B08}" type="pres">
      <dgm:prSet presAssocID="{39017395-AFE1-4E63-A258-AABA48112213}" presName="titleText2" presStyleLbl="fgAcc1" presStyleIdx="1" presStyleCnt="3">
        <dgm:presLayoutVars>
          <dgm:chMax val="0"/>
          <dgm:chPref val="0"/>
        </dgm:presLayoutVars>
      </dgm:prSet>
      <dgm:spPr/>
    </dgm:pt>
    <dgm:pt modelId="{99B50B09-22B6-47E7-9FE1-8E789DF8ADA5}" type="pres">
      <dgm:prSet presAssocID="{39017395-AFE1-4E63-A258-AABA48112213}" presName="rootConnector" presStyleLbl="node2" presStyleIdx="0" presStyleCnt="0"/>
      <dgm:spPr/>
    </dgm:pt>
    <dgm:pt modelId="{2D00D9D4-FCE5-4F60-ACEB-704994348F03}" type="pres">
      <dgm:prSet presAssocID="{39017395-AFE1-4E63-A258-AABA48112213}" presName="hierChild4" presStyleCnt="0"/>
      <dgm:spPr/>
    </dgm:pt>
    <dgm:pt modelId="{64B002C3-5C41-4EBD-9068-6BD56423676D}" type="pres">
      <dgm:prSet presAssocID="{39017395-AFE1-4E63-A258-AABA48112213}" presName="hierChild5" presStyleCnt="0"/>
      <dgm:spPr/>
    </dgm:pt>
    <dgm:pt modelId="{DC991402-9247-484A-9FAF-9F3BB6080F98}" type="pres">
      <dgm:prSet presAssocID="{63445D40-0DA1-4C34-AE2E-F871BD783E6D}" presName="Name37" presStyleLbl="parChTrans1D2" presStyleIdx="2" presStyleCnt="3"/>
      <dgm:spPr/>
    </dgm:pt>
    <dgm:pt modelId="{D70E544A-4F49-4F78-8EF9-5E114CFA15BC}" type="pres">
      <dgm:prSet presAssocID="{AEA3C905-9C52-4CA7-A8A8-E635C07F5FD3}" presName="hierRoot2" presStyleCnt="0">
        <dgm:presLayoutVars>
          <dgm:hierBranch val="init"/>
        </dgm:presLayoutVars>
      </dgm:prSet>
      <dgm:spPr/>
    </dgm:pt>
    <dgm:pt modelId="{15D910C7-C7CD-4C77-8FC9-73EA55C7F771}" type="pres">
      <dgm:prSet presAssocID="{AEA3C905-9C52-4CA7-A8A8-E635C07F5FD3}" presName="rootComposite" presStyleCnt="0"/>
      <dgm:spPr/>
    </dgm:pt>
    <dgm:pt modelId="{B49D498E-ADE0-4313-8B19-C9DF467B9334}" type="pres">
      <dgm:prSet presAssocID="{AEA3C905-9C52-4CA7-A8A8-E635C07F5FD3}" presName="rootText" presStyleLbl="node1" presStyleIdx="2" presStyleCnt="3">
        <dgm:presLayoutVars>
          <dgm:chMax/>
          <dgm:chPref val="3"/>
        </dgm:presLayoutVars>
      </dgm:prSet>
      <dgm:spPr/>
    </dgm:pt>
    <dgm:pt modelId="{A15CF56A-F3CC-47D3-8A9F-62C0C0C06D6A}" type="pres">
      <dgm:prSet presAssocID="{AEA3C905-9C52-4CA7-A8A8-E635C07F5FD3}" presName="titleText2" presStyleLbl="fgAcc1" presStyleIdx="2" presStyleCnt="3">
        <dgm:presLayoutVars>
          <dgm:chMax val="0"/>
          <dgm:chPref val="0"/>
        </dgm:presLayoutVars>
      </dgm:prSet>
      <dgm:spPr/>
    </dgm:pt>
    <dgm:pt modelId="{3B5F7FD0-DFD2-469A-8F46-BD7CEAA1A705}" type="pres">
      <dgm:prSet presAssocID="{AEA3C905-9C52-4CA7-A8A8-E635C07F5FD3}" presName="rootConnector" presStyleLbl="node2" presStyleIdx="0" presStyleCnt="0"/>
      <dgm:spPr/>
    </dgm:pt>
    <dgm:pt modelId="{C881D9DC-26F9-4BD9-B68B-0E89288AE14F}" type="pres">
      <dgm:prSet presAssocID="{AEA3C905-9C52-4CA7-A8A8-E635C07F5FD3}" presName="hierChild4" presStyleCnt="0"/>
      <dgm:spPr/>
    </dgm:pt>
    <dgm:pt modelId="{42F0527B-13D9-4862-8E98-5B7281D84408}" type="pres">
      <dgm:prSet presAssocID="{AEA3C905-9C52-4CA7-A8A8-E635C07F5FD3}" presName="hierChild5" presStyleCnt="0"/>
      <dgm:spPr/>
    </dgm:pt>
    <dgm:pt modelId="{43480922-3BAE-4C42-B0D9-7F86B846CFF6}" type="pres">
      <dgm:prSet presAssocID="{73F2A074-B9BE-46FC-A795-D9E7031AA096}" presName="hierChild3" presStyleCnt="0"/>
      <dgm:spPr/>
    </dgm:pt>
  </dgm:ptLst>
  <dgm:cxnLst>
    <dgm:cxn modelId="{0E645D04-339E-4697-9B74-9BBED9FBB1B0}" type="presOf" srcId="{39017395-AFE1-4E63-A258-AABA48112213}" destId="{99B50B09-22B6-47E7-9FE1-8E789DF8ADA5}" srcOrd="1" destOrd="0" presId="urn:microsoft.com/office/officeart/2008/layout/NameandTitleOrganizationalChart"/>
    <dgm:cxn modelId="{90E5A721-B3DA-40CC-994F-88F0F269E5C2}" type="presOf" srcId="{AEA3C905-9C52-4CA7-A8A8-E635C07F5FD3}" destId="{3B5F7FD0-DFD2-469A-8F46-BD7CEAA1A705}" srcOrd="1" destOrd="0" presId="urn:microsoft.com/office/officeart/2008/layout/NameandTitleOrganizationalChart"/>
    <dgm:cxn modelId="{65E52532-3887-4CC5-97CF-E799B6EF4838}" type="presOf" srcId="{04053986-E085-4F5B-910D-7CE0E7C1D4C6}" destId="{CB8E3521-7BA6-421E-94E7-80FEFE8F7D6B}" srcOrd="1" destOrd="0" presId="urn:microsoft.com/office/officeart/2008/layout/NameandTitleOrganizationalChart"/>
    <dgm:cxn modelId="{E6475836-9E40-4468-B133-3F2F433F2315}" type="presOf" srcId="{33E47866-9E0B-4810-BC8D-5B1BF770DC06}" destId="{8C806B91-ED42-4E7E-A315-69E1AE862E4F}" srcOrd="0" destOrd="0" presId="urn:microsoft.com/office/officeart/2008/layout/NameandTitleOrganizationalChart"/>
    <dgm:cxn modelId="{538DA436-4CAF-4EB3-B84A-5E8FD492A9AB}" srcId="{73F2A074-B9BE-46FC-A795-D9E7031AA096}" destId="{39017395-AFE1-4E63-A258-AABA48112213}" srcOrd="1" destOrd="0" parTransId="{456CC3CC-A3C6-40B8-AF05-217F16229947}" sibTransId="{AC222334-D718-47E9-9F27-C4ABE1604E4B}"/>
    <dgm:cxn modelId="{A870A265-EFEA-40C8-981E-8D82E878CD31}" type="presOf" srcId="{04053986-E085-4F5B-910D-7CE0E7C1D4C6}" destId="{89C6A0BB-BF33-4F8E-A06D-C67DBDDC7248}" srcOrd="0" destOrd="0" presId="urn:microsoft.com/office/officeart/2008/layout/NameandTitleOrganizationalChart"/>
    <dgm:cxn modelId="{2B49E36F-5D48-45EE-A490-1E2DEE3F7D59}" srcId="{73F2A074-B9BE-46FC-A795-D9E7031AA096}" destId="{AEA3C905-9C52-4CA7-A8A8-E635C07F5FD3}" srcOrd="2" destOrd="0" parTransId="{63445D40-0DA1-4C34-AE2E-F871BD783E6D}" sibTransId="{C298AE45-D4D4-46B3-A7E1-B0C299AFB5A0}"/>
    <dgm:cxn modelId="{36D0BF71-6B75-4ED6-852F-E40B79E75664}" type="presOf" srcId="{73F2A074-B9BE-46FC-A795-D9E7031AA096}" destId="{99A448AF-3C20-491B-8544-33B4A7F079CF}" srcOrd="0" destOrd="0" presId="urn:microsoft.com/office/officeart/2008/layout/NameandTitleOrganizationalChart"/>
    <dgm:cxn modelId="{C270F671-5A67-41B0-9BD7-914F42245EE5}" type="presOf" srcId="{EC3DB35F-A715-4546-8CF5-B45F4C955C09}" destId="{A119C950-29E2-4D18-B414-9632526007F0}" srcOrd="0" destOrd="0" presId="urn:microsoft.com/office/officeart/2008/layout/NameandTitleOrganizationalChart"/>
    <dgm:cxn modelId="{E9B71452-C8B1-4E4E-9633-0F5522A3C07E}" srcId="{73F2A074-B9BE-46FC-A795-D9E7031AA096}" destId="{04053986-E085-4F5B-910D-7CE0E7C1D4C6}" srcOrd="0" destOrd="0" parTransId="{33E47866-9E0B-4810-BC8D-5B1BF770DC06}" sibTransId="{53E7FD3D-F84B-4EC9-AC7B-48415FFB8271}"/>
    <dgm:cxn modelId="{B0DC7F87-A575-481C-BA71-0AA50EF70544}" type="presOf" srcId="{C298AE45-D4D4-46B3-A7E1-B0C299AFB5A0}" destId="{A15CF56A-F3CC-47D3-8A9F-62C0C0C06D6A}" srcOrd="0" destOrd="0" presId="urn:microsoft.com/office/officeart/2008/layout/NameandTitleOrganizationalChart"/>
    <dgm:cxn modelId="{0BEAA192-D7B8-4797-81AD-BDF65CEF2504}" srcId="{EC3DB35F-A715-4546-8CF5-B45F4C955C09}" destId="{73F2A074-B9BE-46FC-A795-D9E7031AA096}" srcOrd="0" destOrd="0" parTransId="{B506D3F1-86B7-456F-819F-394A40F6ADE1}" sibTransId="{C06CFB77-A4C4-4CDD-813C-E7BFA76ACD24}"/>
    <dgm:cxn modelId="{C63BA195-8593-4892-8406-2E113F110B3C}" type="presOf" srcId="{AC222334-D718-47E9-9F27-C4ABE1604E4B}" destId="{1518497D-9334-4A91-8120-CBF2A95D9B08}" srcOrd="0" destOrd="0" presId="urn:microsoft.com/office/officeart/2008/layout/NameandTitleOrganizationalChart"/>
    <dgm:cxn modelId="{F330C6D1-4895-4448-B258-DB7D213381FC}" type="presOf" srcId="{73F2A074-B9BE-46FC-A795-D9E7031AA096}" destId="{485B98D8-FE2F-40FE-92AE-EEFC81070CB9}" srcOrd="1" destOrd="0" presId="urn:microsoft.com/office/officeart/2008/layout/NameandTitleOrganizationalChart"/>
    <dgm:cxn modelId="{28F831D3-9259-4260-ACC8-6C3B9245DC05}" type="presOf" srcId="{456CC3CC-A3C6-40B8-AF05-217F16229947}" destId="{258A8FBA-9BC3-4983-B84E-0DFE2D7A7016}" srcOrd="0" destOrd="0" presId="urn:microsoft.com/office/officeart/2008/layout/NameandTitleOrganizationalChart"/>
    <dgm:cxn modelId="{453B98D8-0A38-4292-B9A3-FA0A6A3F09B7}" type="presOf" srcId="{63445D40-0DA1-4C34-AE2E-F871BD783E6D}" destId="{DC991402-9247-484A-9FAF-9F3BB6080F98}" srcOrd="0" destOrd="0" presId="urn:microsoft.com/office/officeart/2008/layout/NameandTitleOrganizationalChart"/>
    <dgm:cxn modelId="{181BCDE0-1AE9-41DB-9203-1D2931954273}" type="presOf" srcId="{AEA3C905-9C52-4CA7-A8A8-E635C07F5FD3}" destId="{B49D498E-ADE0-4313-8B19-C9DF467B9334}" srcOrd="0" destOrd="0" presId="urn:microsoft.com/office/officeart/2008/layout/NameandTitleOrganizationalChart"/>
    <dgm:cxn modelId="{177200E1-F34C-41BE-8A6A-EAF88FE64E45}" type="presOf" srcId="{39017395-AFE1-4E63-A258-AABA48112213}" destId="{EC9CCECE-F859-409D-8C4B-593EFF057E0B}" srcOrd="0" destOrd="0" presId="urn:microsoft.com/office/officeart/2008/layout/NameandTitleOrganizationalChart"/>
    <dgm:cxn modelId="{54759BEC-003A-4AD8-8F20-8B7A72A809F5}" type="presOf" srcId="{C06CFB77-A4C4-4CDD-813C-E7BFA76ACD24}" destId="{DEF736BA-EAC5-4275-968B-1CD9DD67B29C}" srcOrd="0" destOrd="0" presId="urn:microsoft.com/office/officeart/2008/layout/NameandTitleOrganizationalChart"/>
    <dgm:cxn modelId="{95E819FA-FB0D-4017-899C-55C8223A100A}" type="presOf" srcId="{53E7FD3D-F84B-4EC9-AC7B-48415FFB8271}" destId="{F918EAA8-71EF-4F91-8374-30763A55ADC7}" srcOrd="0" destOrd="0" presId="urn:microsoft.com/office/officeart/2008/layout/NameandTitleOrganizationalChart"/>
    <dgm:cxn modelId="{75805F9E-A377-4700-94A0-DAB89EB74769}" type="presParOf" srcId="{A119C950-29E2-4D18-B414-9632526007F0}" destId="{5B525D01-96A3-4401-A5A9-277C7BC0AAFD}" srcOrd="0" destOrd="0" presId="urn:microsoft.com/office/officeart/2008/layout/NameandTitleOrganizationalChart"/>
    <dgm:cxn modelId="{E8CD6604-27DC-4518-AAEC-326CFAADB1E3}" type="presParOf" srcId="{5B525D01-96A3-4401-A5A9-277C7BC0AAFD}" destId="{8474D96E-6458-4958-BA24-5A83F66776C1}" srcOrd="0" destOrd="0" presId="urn:microsoft.com/office/officeart/2008/layout/NameandTitleOrganizationalChart"/>
    <dgm:cxn modelId="{79E1C4D8-BDBE-49B2-8E77-7376CC2817C7}" type="presParOf" srcId="{8474D96E-6458-4958-BA24-5A83F66776C1}" destId="{99A448AF-3C20-491B-8544-33B4A7F079CF}" srcOrd="0" destOrd="0" presId="urn:microsoft.com/office/officeart/2008/layout/NameandTitleOrganizationalChart"/>
    <dgm:cxn modelId="{84B89B68-B495-427F-BE58-D6391E2C6D2B}" type="presParOf" srcId="{8474D96E-6458-4958-BA24-5A83F66776C1}" destId="{DEF736BA-EAC5-4275-968B-1CD9DD67B29C}" srcOrd="1" destOrd="0" presId="urn:microsoft.com/office/officeart/2008/layout/NameandTitleOrganizationalChart"/>
    <dgm:cxn modelId="{D4958D8F-0EC9-45BB-95D3-59C71885FC4D}" type="presParOf" srcId="{8474D96E-6458-4958-BA24-5A83F66776C1}" destId="{485B98D8-FE2F-40FE-92AE-EEFC81070CB9}" srcOrd="2" destOrd="0" presId="urn:microsoft.com/office/officeart/2008/layout/NameandTitleOrganizationalChart"/>
    <dgm:cxn modelId="{AD3A5A2E-EADB-42A9-8D86-06A2A8ED1DB1}" type="presParOf" srcId="{5B525D01-96A3-4401-A5A9-277C7BC0AAFD}" destId="{0AF384CE-0C7D-48E7-B1ED-CEFEFB36A087}" srcOrd="1" destOrd="0" presId="urn:microsoft.com/office/officeart/2008/layout/NameandTitleOrganizationalChart"/>
    <dgm:cxn modelId="{BF32BD07-0FDE-4006-A991-32F99456DDD9}" type="presParOf" srcId="{0AF384CE-0C7D-48E7-B1ED-CEFEFB36A087}" destId="{8C806B91-ED42-4E7E-A315-69E1AE862E4F}" srcOrd="0" destOrd="0" presId="urn:microsoft.com/office/officeart/2008/layout/NameandTitleOrganizationalChart"/>
    <dgm:cxn modelId="{8F44EF32-B402-4F1F-8B72-F11C379F6250}" type="presParOf" srcId="{0AF384CE-0C7D-48E7-B1ED-CEFEFB36A087}" destId="{56207E26-124B-45EC-841D-04872D373BD2}" srcOrd="1" destOrd="0" presId="urn:microsoft.com/office/officeart/2008/layout/NameandTitleOrganizationalChart"/>
    <dgm:cxn modelId="{7DB0ACF2-CF4F-4D18-BF7D-95CAD5FE58D7}" type="presParOf" srcId="{56207E26-124B-45EC-841D-04872D373BD2}" destId="{F6B8A7E7-5E01-4EA4-81D8-AA2A2DC5D960}" srcOrd="0" destOrd="0" presId="urn:microsoft.com/office/officeart/2008/layout/NameandTitleOrganizationalChart"/>
    <dgm:cxn modelId="{477C51BB-DF56-4DB7-8B0B-BF9426CFCE23}" type="presParOf" srcId="{F6B8A7E7-5E01-4EA4-81D8-AA2A2DC5D960}" destId="{89C6A0BB-BF33-4F8E-A06D-C67DBDDC7248}" srcOrd="0" destOrd="0" presId="urn:microsoft.com/office/officeart/2008/layout/NameandTitleOrganizationalChart"/>
    <dgm:cxn modelId="{26C3F415-76EC-4F13-B6FA-19F31C505D83}" type="presParOf" srcId="{F6B8A7E7-5E01-4EA4-81D8-AA2A2DC5D960}" destId="{F918EAA8-71EF-4F91-8374-30763A55ADC7}" srcOrd="1" destOrd="0" presId="urn:microsoft.com/office/officeart/2008/layout/NameandTitleOrganizationalChart"/>
    <dgm:cxn modelId="{F2B079E2-3F87-44BE-A1C8-F6D37CF0C5B1}" type="presParOf" srcId="{F6B8A7E7-5E01-4EA4-81D8-AA2A2DC5D960}" destId="{CB8E3521-7BA6-421E-94E7-80FEFE8F7D6B}" srcOrd="2" destOrd="0" presId="urn:microsoft.com/office/officeart/2008/layout/NameandTitleOrganizationalChart"/>
    <dgm:cxn modelId="{0E56F23B-0057-4334-A5C9-EE194C9EC86A}" type="presParOf" srcId="{56207E26-124B-45EC-841D-04872D373BD2}" destId="{03B3DF1A-D643-4F8C-8614-7E6074EC879D}" srcOrd="1" destOrd="0" presId="urn:microsoft.com/office/officeart/2008/layout/NameandTitleOrganizationalChart"/>
    <dgm:cxn modelId="{FB9FCA3C-419A-4DA3-91D2-CC06431036E9}" type="presParOf" srcId="{56207E26-124B-45EC-841D-04872D373BD2}" destId="{8242EDAB-4C89-4FC7-8A10-0C25FCCB2C12}" srcOrd="2" destOrd="0" presId="urn:microsoft.com/office/officeart/2008/layout/NameandTitleOrganizationalChart"/>
    <dgm:cxn modelId="{4864C4A3-5BDF-49C3-8D3E-37D1FE948F31}" type="presParOf" srcId="{0AF384CE-0C7D-48E7-B1ED-CEFEFB36A087}" destId="{258A8FBA-9BC3-4983-B84E-0DFE2D7A7016}" srcOrd="2" destOrd="0" presId="urn:microsoft.com/office/officeart/2008/layout/NameandTitleOrganizationalChart"/>
    <dgm:cxn modelId="{A0C60081-416A-4630-BE39-2FDBF3A0ACC0}" type="presParOf" srcId="{0AF384CE-0C7D-48E7-B1ED-CEFEFB36A087}" destId="{19DA96E9-F96D-474F-A8CA-F229E9F38407}" srcOrd="3" destOrd="0" presId="urn:microsoft.com/office/officeart/2008/layout/NameandTitleOrganizationalChart"/>
    <dgm:cxn modelId="{0109BD0F-B4B0-4E3D-B10F-C0C870CC69F8}" type="presParOf" srcId="{19DA96E9-F96D-474F-A8CA-F229E9F38407}" destId="{7FD47754-3BD8-474E-8860-346427EA6BED}" srcOrd="0" destOrd="0" presId="urn:microsoft.com/office/officeart/2008/layout/NameandTitleOrganizationalChart"/>
    <dgm:cxn modelId="{8CC57EEA-E6F0-4E43-8E08-BCC5DC5A19EA}" type="presParOf" srcId="{7FD47754-3BD8-474E-8860-346427EA6BED}" destId="{EC9CCECE-F859-409D-8C4B-593EFF057E0B}" srcOrd="0" destOrd="0" presId="urn:microsoft.com/office/officeart/2008/layout/NameandTitleOrganizationalChart"/>
    <dgm:cxn modelId="{78F9626B-A1C0-47F2-B4B4-D151A057CA69}" type="presParOf" srcId="{7FD47754-3BD8-474E-8860-346427EA6BED}" destId="{1518497D-9334-4A91-8120-CBF2A95D9B08}" srcOrd="1" destOrd="0" presId="urn:microsoft.com/office/officeart/2008/layout/NameandTitleOrganizationalChart"/>
    <dgm:cxn modelId="{3BB9720D-8181-4C20-9A7A-4EE97ACF83A5}" type="presParOf" srcId="{7FD47754-3BD8-474E-8860-346427EA6BED}" destId="{99B50B09-22B6-47E7-9FE1-8E789DF8ADA5}" srcOrd="2" destOrd="0" presId="urn:microsoft.com/office/officeart/2008/layout/NameandTitleOrganizationalChart"/>
    <dgm:cxn modelId="{E4D0B055-C8D7-4783-9D6C-844F6866497B}" type="presParOf" srcId="{19DA96E9-F96D-474F-A8CA-F229E9F38407}" destId="{2D00D9D4-FCE5-4F60-ACEB-704994348F03}" srcOrd="1" destOrd="0" presId="urn:microsoft.com/office/officeart/2008/layout/NameandTitleOrganizationalChart"/>
    <dgm:cxn modelId="{60A11854-ABED-496D-A09A-CC5E22B2CFE5}" type="presParOf" srcId="{19DA96E9-F96D-474F-A8CA-F229E9F38407}" destId="{64B002C3-5C41-4EBD-9068-6BD56423676D}" srcOrd="2" destOrd="0" presId="urn:microsoft.com/office/officeart/2008/layout/NameandTitleOrganizationalChart"/>
    <dgm:cxn modelId="{DF558073-CFBB-42B7-BA8F-8C09E0DDADD0}" type="presParOf" srcId="{0AF384CE-0C7D-48E7-B1ED-CEFEFB36A087}" destId="{DC991402-9247-484A-9FAF-9F3BB6080F98}" srcOrd="4" destOrd="0" presId="urn:microsoft.com/office/officeart/2008/layout/NameandTitleOrganizationalChart"/>
    <dgm:cxn modelId="{55DD7FA0-DA5E-4C89-8BF3-CF991D343C4F}" type="presParOf" srcId="{0AF384CE-0C7D-48E7-B1ED-CEFEFB36A087}" destId="{D70E544A-4F49-4F78-8EF9-5E114CFA15BC}" srcOrd="5" destOrd="0" presId="urn:microsoft.com/office/officeart/2008/layout/NameandTitleOrganizationalChart"/>
    <dgm:cxn modelId="{A5167BB5-D7A1-405B-B717-5CD7ED6B3A6E}" type="presParOf" srcId="{D70E544A-4F49-4F78-8EF9-5E114CFA15BC}" destId="{15D910C7-C7CD-4C77-8FC9-73EA55C7F771}" srcOrd="0" destOrd="0" presId="urn:microsoft.com/office/officeart/2008/layout/NameandTitleOrganizationalChart"/>
    <dgm:cxn modelId="{BB8778AE-CBDC-46D5-AF21-CF845620370C}" type="presParOf" srcId="{15D910C7-C7CD-4C77-8FC9-73EA55C7F771}" destId="{B49D498E-ADE0-4313-8B19-C9DF467B9334}" srcOrd="0" destOrd="0" presId="urn:microsoft.com/office/officeart/2008/layout/NameandTitleOrganizationalChart"/>
    <dgm:cxn modelId="{D32CAFA4-BB3D-4294-98D8-F085542C5EE1}" type="presParOf" srcId="{15D910C7-C7CD-4C77-8FC9-73EA55C7F771}" destId="{A15CF56A-F3CC-47D3-8A9F-62C0C0C06D6A}" srcOrd="1" destOrd="0" presId="urn:microsoft.com/office/officeart/2008/layout/NameandTitleOrganizationalChart"/>
    <dgm:cxn modelId="{50C62792-934D-4BF7-8A40-0E5565C4297F}" type="presParOf" srcId="{15D910C7-C7CD-4C77-8FC9-73EA55C7F771}" destId="{3B5F7FD0-DFD2-469A-8F46-BD7CEAA1A705}" srcOrd="2" destOrd="0" presId="urn:microsoft.com/office/officeart/2008/layout/NameandTitleOrganizationalChart"/>
    <dgm:cxn modelId="{86F38EFD-31A5-41F8-A4A5-392ED81776C1}" type="presParOf" srcId="{D70E544A-4F49-4F78-8EF9-5E114CFA15BC}" destId="{C881D9DC-26F9-4BD9-B68B-0E89288AE14F}" srcOrd="1" destOrd="0" presId="urn:microsoft.com/office/officeart/2008/layout/NameandTitleOrganizationalChart"/>
    <dgm:cxn modelId="{B843856A-403E-4B51-8B67-03D4590AE5AC}" type="presParOf" srcId="{D70E544A-4F49-4F78-8EF9-5E114CFA15BC}" destId="{42F0527B-13D9-4862-8E98-5B7281D84408}" srcOrd="2" destOrd="0" presId="urn:microsoft.com/office/officeart/2008/layout/NameandTitleOrganizationalChart"/>
    <dgm:cxn modelId="{068A2C8C-2C9D-44DB-AD64-77A21CD47826}" type="presParOf" srcId="{5B525D01-96A3-4401-A5A9-277C7BC0AAFD}" destId="{43480922-3BAE-4C42-B0D9-7F86B846CFF6}"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31B787-7599-49AB-AB99-16734B1F3AC9}">
      <dsp:nvSpPr>
        <dsp:cNvPr id="0" name=""/>
        <dsp:cNvSpPr/>
      </dsp:nvSpPr>
      <dsp:spPr>
        <a:xfrm>
          <a:off x="5130836" y="1447049"/>
          <a:ext cx="1169914" cy="117010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8467D8-0EF1-4BAA-B4B7-5FA86682631D}">
      <dsp:nvSpPr>
        <dsp:cNvPr id="0" name=""/>
        <dsp:cNvSpPr/>
      </dsp:nvSpPr>
      <dsp:spPr>
        <a:xfrm>
          <a:off x="5169439" y="1486060"/>
          <a:ext cx="1092085" cy="1092084"/>
        </a:xfrm>
        <a:prstGeom prst="ellipse">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rtl="1">
            <a:lnSpc>
              <a:spcPct val="90000"/>
            </a:lnSpc>
            <a:spcBef>
              <a:spcPct val="0"/>
            </a:spcBef>
            <a:spcAft>
              <a:spcPct val="35000"/>
            </a:spcAft>
            <a:buNone/>
          </a:pPr>
          <a:r>
            <a:rPr lang="ar-SA" sz="1800" kern="1200">
              <a:solidFill>
                <a:schemeClr val="bg2"/>
              </a:solidFill>
            </a:rPr>
            <a:t>لغات الجيل الرابع</a:t>
          </a:r>
          <a:endParaRPr lang="ar-SA" sz="1800" kern="1200" dirty="0">
            <a:solidFill>
              <a:schemeClr val="bg2"/>
            </a:solidFill>
          </a:endParaRPr>
        </a:p>
      </dsp:txBody>
      <dsp:txXfrm>
        <a:off x="5325718" y="1642101"/>
        <a:ext cx="780150" cy="780001"/>
      </dsp:txXfrm>
    </dsp:sp>
    <dsp:sp modelId="{738ADFD5-5CA6-4C88-B4EC-275DACAD53DA}">
      <dsp:nvSpPr>
        <dsp:cNvPr id="0" name=""/>
        <dsp:cNvSpPr/>
      </dsp:nvSpPr>
      <dsp:spPr>
        <a:xfrm rot="2700000">
          <a:off x="3921142" y="1447110"/>
          <a:ext cx="1169778" cy="1169778"/>
        </a:xfrm>
        <a:prstGeom prst="teardrop">
          <a:avLst>
            <a:gd name="adj" fmla="val 1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6837C4-C49F-4FEE-9C79-EC360B0B35B8}">
      <dsp:nvSpPr>
        <dsp:cNvPr id="0" name=""/>
        <dsp:cNvSpPr/>
      </dsp:nvSpPr>
      <dsp:spPr>
        <a:xfrm>
          <a:off x="3960922" y="1486060"/>
          <a:ext cx="1092085" cy="1092084"/>
        </a:xfrm>
        <a:prstGeom prst="ellipse">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rtl="1">
            <a:lnSpc>
              <a:spcPct val="90000"/>
            </a:lnSpc>
            <a:spcBef>
              <a:spcPct val="0"/>
            </a:spcBef>
            <a:spcAft>
              <a:spcPct val="35000"/>
            </a:spcAft>
            <a:buNone/>
          </a:pPr>
          <a:r>
            <a:rPr lang="ar-SA" sz="1800" kern="1200">
              <a:solidFill>
                <a:schemeClr val="bg2"/>
              </a:solidFill>
            </a:rPr>
            <a:t>لغات عالية المستوى</a:t>
          </a:r>
          <a:endParaRPr lang="ar-SA" sz="1800" kern="1200" dirty="0">
            <a:solidFill>
              <a:schemeClr val="bg2"/>
            </a:solidFill>
          </a:endParaRPr>
        </a:p>
      </dsp:txBody>
      <dsp:txXfrm>
        <a:off x="4116579" y="1642101"/>
        <a:ext cx="780150" cy="780001"/>
      </dsp:txXfrm>
    </dsp:sp>
    <dsp:sp modelId="{28F64C68-1D9C-4352-8F8E-2A6405D01D89}">
      <dsp:nvSpPr>
        <dsp:cNvPr id="0" name=""/>
        <dsp:cNvSpPr/>
      </dsp:nvSpPr>
      <dsp:spPr>
        <a:xfrm rot="2700000">
          <a:off x="2712625" y="1447110"/>
          <a:ext cx="1169778" cy="1169778"/>
        </a:xfrm>
        <a:prstGeom prst="teardrop">
          <a:avLst>
            <a:gd name="adj" fmla="val 1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6BA1EE-282C-4391-B61F-CE1BF3EA00E8}">
      <dsp:nvSpPr>
        <dsp:cNvPr id="0" name=""/>
        <dsp:cNvSpPr/>
      </dsp:nvSpPr>
      <dsp:spPr>
        <a:xfrm>
          <a:off x="2751783" y="1486060"/>
          <a:ext cx="1092085" cy="1092084"/>
        </a:xfrm>
        <a:prstGeom prst="ellipse">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rtl="1">
            <a:lnSpc>
              <a:spcPct val="90000"/>
            </a:lnSpc>
            <a:spcBef>
              <a:spcPct val="0"/>
            </a:spcBef>
            <a:spcAft>
              <a:spcPct val="35000"/>
            </a:spcAft>
            <a:buNone/>
          </a:pPr>
          <a:r>
            <a:rPr lang="ar-SA" sz="1800" kern="1200">
              <a:solidFill>
                <a:schemeClr val="bg2"/>
              </a:solidFill>
            </a:rPr>
            <a:t>لغة التجميع</a:t>
          </a:r>
          <a:endParaRPr lang="ar-SA" sz="1800" kern="1200" dirty="0">
            <a:solidFill>
              <a:schemeClr val="bg2"/>
            </a:solidFill>
          </a:endParaRPr>
        </a:p>
      </dsp:txBody>
      <dsp:txXfrm>
        <a:off x="2907439" y="1642101"/>
        <a:ext cx="780150" cy="780001"/>
      </dsp:txXfrm>
    </dsp:sp>
    <dsp:sp modelId="{2C2C88E0-2A5C-4F35-BAB9-68E479697792}">
      <dsp:nvSpPr>
        <dsp:cNvPr id="0" name=""/>
        <dsp:cNvSpPr/>
      </dsp:nvSpPr>
      <dsp:spPr>
        <a:xfrm rot="2700000">
          <a:off x="1503485" y="1447110"/>
          <a:ext cx="1169778" cy="1169778"/>
        </a:xfrm>
        <a:prstGeom prst="teardrop">
          <a:avLst>
            <a:gd name="adj" fmla="val 10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2FF71C-BD97-4F4F-8A53-286A8DAE661D}">
      <dsp:nvSpPr>
        <dsp:cNvPr id="0" name=""/>
        <dsp:cNvSpPr/>
      </dsp:nvSpPr>
      <dsp:spPr>
        <a:xfrm>
          <a:off x="1542643" y="1486060"/>
          <a:ext cx="1092085" cy="1092084"/>
        </a:xfrm>
        <a:prstGeom prst="ellipse">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rtl="1">
            <a:lnSpc>
              <a:spcPct val="90000"/>
            </a:lnSpc>
            <a:spcBef>
              <a:spcPct val="0"/>
            </a:spcBef>
            <a:spcAft>
              <a:spcPct val="35000"/>
            </a:spcAft>
            <a:buNone/>
          </a:pPr>
          <a:r>
            <a:rPr lang="ar-SA" sz="1800" kern="1200">
              <a:solidFill>
                <a:schemeClr val="bg2"/>
              </a:solidFill>
            </a:rPr>
            <a:t>لغة الالة</a:t>
          </a:r>
          <a:endParaRPr lang="ar-SA" sz="1800" kern="1200" dirty="0">
            <a:solidFill>
              <a:schemeClr val="bg2"/>
            </a:solidFill>
          </a:endParaRPr>
        </a:p>
      </dsp:txBody>
      <dsp:txXfrm>
        <a:off x="1698922" y="1642101"/>
        <a:ext cx="780150" cy="780001"/>
      </dsp:txXfrm>
    </dsp:sp>
    <dsp:sp modelId="{76CE1E6B-FF9F-4D35-8C76-9347484F8797}">
      <dsp:nvSpPr>
        <dsp:cNvPr id="0" name=""/>
        <dsp:cNvSpPr/>
      </dsp:nvSpPr>
      <dsp:spPr>
        <a:xfrm rot="2700000">
          <a:off x="294346" y="1447110"/>
          <a:ext cx="1169778" cy="1169778"/>
        </a:xfrm>
        <a:prstGeom prst="teardrop">
          <a:avLst>
            <a:gd name="adj" fmla="val 10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B51761-9519-45E3-B8F0-95D7CDD62107}">
      <dsp:nvSpPr>
        <dsp:cNvPr id="0" name=""/>
        <dsp:cNvSpPr/>
      </dsp:nvSpPr>
      <dsp:spPr>
        <a:xfrm>
          <a:off x="333504" y="1486060"/>
          <a:ext cx="1092085" cy="1092084"/>
        </a:xfrm>
        <a:prstGeom prst="ellipse">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rtl="1">
            <a:lnSpc>
              <a:spcPct val="90000"/>
            </a:lnSpc>
            <a:spcBef>
              <a:spcPct val="0"/>
            </a:spcBef>
            <a:spcAft>
              <a:spcPct val="35000"/>
            </a:spcAft>
            <a:buNone/>
          </a:pPr>
          <a:r>
            <a:rPr lang="ar-SA" sz="1800" kern="1200">
              <a:solidFill>
                <a:schemeClr val="bg2"/>
              </a:solidFill>
            </a:rPr>
            <a:t>المكونات المادية</a:t>
          </a:r>
          <a:endParaRPr lang="ar-SA" sz="1800" kern="1200" dirty="0">
            <a:solidFill>
              <a:schemeClr val="bg2"/>
            </a:solidFill>
          </a:endParaRPr>
        </a:p>
      </dsp:txBody>
      <dsp:txXfrm>
        <a:off x="489783" y="1642101"/>
        <a:ext cx="780150" cy="7800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9DB6A8-B575-4DC0-8AE3-6434E9A78404}">
      <dsp:nvSpPr>
        <dsp:cNvPr id="0" name=""/>
        <dsp:cNvSpPr/>
      </dsp:nvSpPr>
      <dsp:spPr>
        <a:xfrm>
          <a:off x="4024622" y="3831979"/>
          <a:ext cx="365650" cy="393074"/>
        </a:xfrm>
        <a:custGeom>
          <a:avLst/>
          <a:gdLst/>
          <a:ahLst/>
          <a:cxnLst/>
          <a:rect l="0" t="0" r="0" b="0"/>
          <a:pathLst>
            <a:path>
              <a:moveTo>
                <a:pt x="0" y="0"/>
              </a:moveTo>
              <a:lnTo>
                <a:pt x="182825" y="0"/>
              </a:lnTo>
              <a:lnTo>
                <a:pt x="182825" y="393074"/>
              </a:lnTo>
              <a:lnTo>
                <a:pt x="365650" y="393074"/>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057FB00-9F0C-42B8-9568-5D5A32132F7F}">
      <dsp:nvSpPr>
        <dsp:cNvPr id="0" name=""/>
        <dsp:cNvSpPr/>
      </dsp:nvSpPr>
      <dsp:spPr>
        <a:xfrm>
          <a:off x="4024622" y="3438905"/>
          <a:ext cx="365650" cy="393074"/>
        </a:xfrm>
        <a:custGeom>
          <a:avLst/>
          <a:gdLst/>
          <a:ahLst/>
          <a:cxnLst/>
          <a:rect l="0" t="0" r="0" b="0"/>
          <a:pathLst>
            <a:path>
              <a:moveTo>
                <a:pt x="0" y="393074"/>
              </a:moveTo>
              <a:lnTo>
                <a:pt x="182825" y="393074"/>
              </a:lnTo>
              <a:lnTo>
                <a:pt x="182825" y="0"/>
              </a:lnTo>
              <a:lnTo>
                <a:pt x="365650" y="0"/>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F860763-AA64-47EA-B9E8-1E2F6225F99B}">
      <dsp:nvSpPr>
        <dsp:cNvPr id="0" name=""/>
        <dsp:cNvSpPr/>
      </dsp:nvSpPr>
      <dsp:spPr>
        <a:xfrm>
          <a:off x="1830720" y="2259682"/>
          <a:ext cx="365650" cy="1572296"/>
        </a:xfrm>
        <a:custGeom>
          <a:avLst/>
          <a:gdLst/>
          <a:ahLst/>
          <a:cxnLst/>
          <a:rect l="0" t="0" r="0" b="0"/>
          <a:pathLst>
            <a:path>
              <a:moveTo>
                <a:pt x="0" y="0"/>
              </a:moveTo>
              <a:lnTo>
                <a:pt x="182825" y="0"/>
              </a:lnTo>
              <a:lnTo>
                <a:pt x="182825" y="1572296"/>
              </a:lnTo>
              <a:lnTo>
                <a:pt x="365650" y="1572296"/>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539D9C9-0013-4992-B66B-5C8B30EBF1ED}">
      <dsp:nvSpPr>
        <dsp:cNvPr id="0" name=""/>
        <dsp:cNvSpPr/>
      </dsp:nvSpPr>
      <dsp:spPr>
        <a:xfrm>
          <a:off x="4024622" y="2259682"/>
          <a:ext cx="365650" cy="393074"/>
        </a:xfrm>
        <a:custGeom>
          <a:avLst/>
          <a:gdLst/>
          <a:ahLst/>
          <a:cxnLst/>
          <a:rect l="0" t="0" r="0" b="0"/>
          <a:pathLst>
            <a:path>
              <a:moveTo>
                <a:pt x="0" y="0"/>
              </a:moveTo>
              <a:lnTo>
                <a:pt x="182825" y="0"/>
              </a:lnTo>
              <a:lnTo>
                <a:pt x="182825" y="393074"/>
              </a:lnTo>
              <a:lnTo>
                <a:pt x="365650" y="393074"/>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03EBA52-7BA9-45E6-B521-E32A297A501B}">
      <dsp:nvSpPr>
        <dsp:cNvPr id="0" name=""/>
        <dsp:cNvSpPr/>
      </dsp:nvSpPr>
      <dsp:spPr>
        <a:xfrm>
          <a:off x="4024622" y="1866608"/>
          <a:ext cx="365650" cy="393074"/>
        </a:xfrm>
        <a:custGeom>
          <a:avLst/>
          <a:gdLst/>
          <a:ahLst/>
          <a:cxnLst/>
          <a:rect l="0" t="0" r="0" b="0"/>
          <a:pathLst>
            <a:path>
              <a:moveTo>
                <a:pt x="0" y="393074"/>
              </a:moveTo>
              <a:lnTo>
                <a:pt x="182825" y="393074"/>
              </a:lnTo>
              <a:lnTo>
                <a:pt x="182825" y="0"/>
              </a:lnTo>
              <a:lnTo>
                <a:pt x="365650" y="0"/>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FABB21D-89F0-4450-BEB4-A1107EC0220C}">
      <dsp:nvSpPr>
        <dsp:cNvPr id="0" name=""/>
        <dsp:cNvSpPr/>
      </dsp:nvSpPr>
      <dsp:spPr>
        <a:xfrm>
          <a:off x="1830720" y="2213962"/>
          <a:ext cx="365650" cy="91440"/>
        </a:xfrm>
        <a:custGeom>
          <a:avLst/>
          <a:gdLst/>
          <a:ahLst/>
          <a:cxnLst/>
          <a:rect l="0" t="0" r="0" b="0"/>
          <a:pathLst>
            <a:path>
              <a:moveTo>
                <a:pt x="0" y="45720"/>
              </a:moveTo>
              <a:lnTo>
                <a:pt x="365650" y="45720"/>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BD9B196-0BEE-45E6-9029-C99CFC7C80BB}">
      <dsp:nvSpPr>
        <dsp:cNvPr id="0" name=""/>
        <dsp:cNvSpPr/>
      </dsp:nvSpPr>
      <dsp:spPr>
        <a:xfrm>
          <a:off x="4024622" y="687385"/>
          <a:ext cx="365650" cy="393074"/>
        </a:xfrm>
        <a:custGeom>
          <a:avLst/>
          <a:gdLst/>
          <a:ahLst/>
          <a:cxnLst/>
          <a:rect l="0" t="0" r="0" b="0"/>
          <a:pathLst>
            <a:path>
              <a:moveTo>
                <a:pt x="0" y="0"/>
              </a:moveTo>
              <a:lnTo>
                <a:pt x="182825" y="0"/>
              </a:lnTo>
              <a:lnTo>
                <a:pt x="182825" y="393074"/>
              </a:lnTo>
              <a:lnTo>
                <a:pt x="365650" y="393074"/>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1D2AFDE-460A-445F-B512-9667D40CA19F}">
      <dsp:nvSpPr>
        <dsp:cNvPr id="0" name=""/>
        <dsp:cNvSpPr/>
      </dsp:nvSpPr>
      <dsp:spPr>
        <a:xfrm>
          <a:off x="4024622" y="294311"/>
          <a:ext cx="365650" cy="393074"/>
        </a:xfrm>
        <a:custGeom>
          <a:avLst/>
          <a:gdLst/>
          <a:ahLst/>
          <a:cxnLst/>
          <a:rect l="0" t="0" r="0" b="0"/>
          <a:pathLst>
            <a:path>
              <a:moveTo>
                <a:pt x="0" y="393074"/>
              </a:moveTo>
              <a:lnTo>
                <a:pt x="182825" y="393074"/>
              </a:lnTo>
              <a:lnTo>
                <a:pt x="182825" y="0"/>
              </a:lnTo>
              <a:lnTo>
                <a:pt x="365650" y="0"/>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1F184F8-3887-4945-B058-0FA99BC6BF49}">
      <dsp:nvSpPr>
        <dsp:cNvPr id="0" name=""/>
        <dsp:cNvSpPr/>
      </dsp:nvSpPr>
      <dsp:spPr>
        <a:xfrm>
          <a:off x="1830720" y="687385"/>
          <a:ext cx="365650" cy="1572296"/>
        </a:xfrm>
        <a:custGeom>
          <a:avLst/>
          <a:gdLst/>
          <a:ahLst/>
          <a:cxnLst/>
          <a:rect l="0" t="0" r="0" b="0"/>
          <a:pathLst>
            <a:path>
              <a:moveTo>
                <a:pt x="0" y="1572296"/>
              </a:moveTo>
              <a:lnTo>
                <a:pt x="182825" y="1572296"/>
              </a:lnTo>
              <a:lnTo>
                <a:pt x="182825" y="0"/>
              </a:lnTo>
              <a:lnTo>
                <a:pt x="365650" y="0"/>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043C2FA-8044-444A-9FBA-B7FC472D990E}">
      <dsp:nvSpPr>
        <dsp:cNvPr id="0" name=""/>
        <dsp:cNvSpPr/>
      </dsp:nvSpPr>
      <dsp:spPr>
        <a:xfrm>
          <a:off x="2468" y="1980874"/>
          <a:ext cx="1828252" cy="557616"/>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ar-EG" sz="1800" b="1" kern="1200">
              <a:latin typeface="Arial" panose="020B0604020202020204" pitchFamily="34" charset="0"/>
              <a:cs typeface="Arial" panose="020B0604020202020204" pitchFamily="34" charset="0"/>
            </a:rPr>
            <a:t>لغات البرمجة</a:t>
          </a:r>
          <a:endParaRPr lang="en-US" sz="1800" b="1" kern="1200" dirty="0">
            <a:latin typeface="Arial" panose="020B0604020202020204" pitchFamily="34" charset="0"/>
            <a:cs typeface="Arial" panose="020B0604020202020204" pitchFamily="34" charset="0"/>
          </a:endParaRPr>
        </a:p>
      </dsp:txBody>
      <dsp:txXfrm>
        <a:off x="2468" y="1980874"/>
        <a:ext cx="1828252" cy="557616"/>
      </dsp:txXfrm>
    </dsp:sp>
    <dsp:sp modelId="{D0B4B314-1464-4704-86B1-A6D331C6CC5E}">
      <dsp:nvSpPr>
        <dsp:cNvPr id="0" name=""/>
        <dsp:cNvSpPr/>
      </dsp:nvSpPr>
      <dsp:spPr>
        <a:xfrm>
          <a:off x="2196370" y="408577"/>
          <a:ext cx="1828252" cy="557616"/>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ar-EG" sz="1800" b="1" kern="1200">
              <a:latin typeface="Arial" panose="020B0604020202020204" pitchFamily="34" charset="0"/>
              <a:cs typeface="Arial" panose="020B0604020202020204" pitchFamily="34" charset="0"/>
            </a:rPr>
            <a:t>غرض الاستخدام</a:t>
          </a:r>
          <a:endParaRPr lang="en-US" sz="1800" b="1" kern="1200" dirty="0">
            <a:latin typeface="Arial" panose="020B0604020202020204" pitchFamily="34" charset="0"/>
            <a:cs typeface="Arial" panose="020B0604020202020204" pitchFamily="34" charset="0"/>
          </a:endParaRPr>
        </a:p>
      </dsp:txBody>
      <dsp:txXfrm>
        <a:off x="2196370" y="408577"/>
        <a:ext cx="1828252" cy="557616"/>
      </dsp:txXfrm>
    </dsp:sp>
    <dsp:sp modelId="{797DEFB0-E7F9-45F2-A316-1AFA3F818ED6}">
      <dsp:nvSpPr>
        <dsp:cNvPr id="0" name=""/>
        <dsp:cNvSpPr/>
      </dsp:nvSpPr>
      <dsp:spPr>
        <a:xfrm>
          <a:off x="4390272" y="15503"/>
          <a:ext cx="1828252" cy="557616"/>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ar-EG" sz="1800" b="1" kern="1200">
              <a:latin typeface="Arial" panose="020B0604020202020204" pitchFamily="34" charset="0"/>
              <a:cs typeface="Arial" panose="020B0604020202020204" pitchFamily="34" charset="0"/>
            </a:rPr>
            <a:t>لغات البرمجة العامة</a:t>
          </a:r>
          <a:endParaRPr lang="en-US" sz="1800" b="1" kern="1200" dirty="0">
            <a:latin typeface="Arial" panose="020B0604020202020204" pitchFamily="34" charset="0"/>
            <a:cs typeface="Arial" panose="020B0604020202020204" pitchFamily="34" charset="0"/>
          </a:endParaRPr>
        </a:p>
      </dsp:txBody>
      <dsp:txXfrm>
        <a:off x="4390272" y="15503"/>
        <a:ext cx="1828252" cy="557616"/>
      </dsp:txXfrm>
    </dsp:sp>
    <dsp:sp modelId="{8198EF38-51EB-4910-A779-00AED7267D09}">
      <dsp:nvSpPr>
        <dsp:cNvPr id="0" name=""/>
        <dsp:cNvSpPr/>
      </dsp:nvSpPr>
      <dsp:spPr>
        <a:xfrm>
          <a:off x="4390272" y="801651"/>
          <a:ext cx="1828252" cy="557616"/>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ar-EG" sz="1800" b="1" kern="1200">
              <a:latin typeface="Arial" panose="020B0604020202020204" pitchFamily="34" charset="0"/>
              <a:cs typeface="Arial" panose="020B0604020202020204" pitchFamily="34" charset="0"/>
            </a:rPr>
            <a:t>اللغات المتخصصة</a:t>
          </a:r>
          <a:endParaRPr lang="en-US" sz="1800" b="1" kern="1200" dirty="0">
            <a:latin typeface="Arial" panose="020B0604020202020204" pitchFamily="34" charset="0"/>
            <a:cs typeface="Arial" panose="020B0604020202020204" pitchFamily="34" charset="0"/>
          </a:endParaRPr>
        </a:p>
      </dsp:txBody>
      <dsp:txXfrm>
        <a:off x="4390272" y="801651"/>
        <a:ext cx="1828252" cy="557616"/>
      </dsp:txXfrm>
    </dsp:sp>
    <dsp:sp modelId="{5F9DB5DE-C697-4254-833F-432CFF4124BA}">
      <dsp:nvSpPr>
        <dsp:cNvPr id="0" name=""/>
        <dsp:cNvSpPr/>
      </dsp:nvSpPr>
      <dsp:spPr>
        <a:xfrm>
          <a:off x="2196370" y="1980874"/>
          <a:ext cx="1828252" cy="557616"/>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ar-EG" sz="1800" b="1" kern="1200">
              <a:latin typeface="Arial" panose="020B0604020202020204" pitchFamily="34" charset="0"/>
              <a:cs typeface="Arial" panose="020B0604020202020204" pitchFamily="34" charset="0"/>
            </a:rPr>
            <a:t>الأوامر</a:t>
          </a:r>
          <a:endParaRPr lang="en-US" sz="1800" b="1" kern="1200" dirty="0">
            <a:latin typeface="Arial" panose="020B0604020202020204" pitchFamily="34" charset="0"/>
            <a:cs typeface="Arial" panose="020B0604020202020204" pitchFamily="34" charset="0"/>
          </a:endParaRPr>
        </a:p>
      </dsp:txBody>
      <dsp:txXfrm>
        <a:off x="2196370" y="1980874"/>
        <a:ext cx="1828252" cy="557616"/>
      </dsp:txXfrm>
    </dsp:sp>
    <dsp:sp modelId="{CA8A6E52-6D99-433D-9BCB-9EAC6C6223B1}">
      <dsp:nvSpPr>
        <dsp:cNvPr id="0" name=""/>
        <dsp:cNvSpPr/>
      </dsp:nvSpPr>
      <dsp:spPr>
        <a:xfrm>
          <a:off x="4390272" y="1587799"/>
          <a:ext cx="1828252" cy="557616"/>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ar-EG" sz="1800" b="1" kern="1200">
              <a:latin typeface="Arial" panose="020B0604020202020204" pitchFamily="34" charset="0"/>
              <a:cs typeface="Arial" panose="020B0604020202020204" pitchFamily="34" charset="0"/>
            </a:rPr>
            <a:t>لغات البرمجة الإجرائية</a:t>
          </a:r>
          <a:endParaRPr lang="en-US" sz="1800" b="1" kern="1200" dirty="0">
            <a:latin typeface="Arial" panose="020B0604020202020204" pitchFamily="34" charset="0"/>
            <a:cs typeface="Arial" panose="020B0604020202020204" pitchFamily="34" charset="0"/>
          </a:endParaRPr>
        </a:p>
      </dsp:txBody>
      <dsp:txXfrm>
        <a:off x="4390272" y="1587799"/>
        <a:ext cx="1828252" cy="557616"/>
      </dsp:txXfrm>
    </dsp:sp>
    <dsp:sp modelId="{7897E001-D392-4C44-A3BB-04AE3F50D3BD}">
      <dsp:nvSpPr>
        <dsp:cNvPr id="0" name=""/>
        <dsp:cNvSpPr/>
      </dsp:nvSpPr>
      <dsp:spPr>
        <a:xfrm>
          <a:off x="4390272" y="2373948"/>
          <a:ext cx="1828252" cy="557616"/>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ar-EG" sz="1800" b="1" kern="1200">
              <a:latin typeface="Arial" panose="020B0604020202020204" pitchFamily="34" charset="0"/>
              <a:cs typeface="Arial" panose="020B0604020202020204" pitchFamily="34" charset="0"/>
            </a:rPr>
            <a:t>لغات البرمجة الموجهة للكائنات</a:t>
          </a:r>
          <a:endParaRPr lang="en-US" sz="1800" b="1" kern="1200" dirty="0">
            <a:latin typeface="Arial" panose="020B0604020202020204" pitchFamily="34" charset="0"/>
            <a:cs typeface="Arial" panose="020B0604020202020204" pitchFamily="34" charset="0"/>
          </a:endParaRPr>
        </a:p>
      </dsp:txBody>
      <dsp:txXfrm>
        <a:off x="4390272" y="2373948"/>
        <a:ext cx="1828252" cy="557616"/>
      </dsp:txXfrm>
    </dsp:sp>
    <dsp:sp modelId="{D17188BE-79E3-4F42-B4F7-A663CAAE3579}">
      <dsp:nvSpPr>
        <dsp:cNvPr id="0" name=""/>
        <dsp:cNvSpPr/>
      </dsp:nvSpPr>
      <dsp:spPr>
        <a:xfrm>
          <a:off x="2196370" y="3553170"/>
          <a:ext cx="1828252" cy="557616"/>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ar-EG" sz="1800" b="1" kern="1200">
              <a:latin typeface="Arial" panose="020B0604020202020204" pitchFamily="34" charset="0"/>
              <a:cs typeface="Arial" panose="020B0604020202020204" pitchFamily="34" charset="0"/>
            </a:rPr>
            <a:t>مستوى الترميز</a:t>
          </a:r>
          <a:endParaRPr lang="en-US" sz="1800" b="1" kern="1200" dirty="0">
            <a:latin typeface="Arial" panose="020B0604020202020204" pitchFamily="34" charset="0"/>
            <a:cs typeface="Arial" panose="020B0604020202020204" pitchFamily="34" charset="0"/>
          </a:endParaRPr>
        </a:p>
      </dsp:txBody>
      <dsp:txXfrm>
        <a:off x="2196370" y="3553170"/>
        <a:ext cx="1828252" cy="557616"/>
      </dsp:txXfrm>
    </dsp:sp>
    <dsp:sp modelId="{BF7678C7-EFB2-4E45-A20B-CB377AC0D46E}">
      <dsp:nvSpPr>
        <dsp:cNvPr id="0" name=""/>
        <dsp:cNvSpPr/>
      </dsp:nvSpPr>
      <dsp:spPr>
        <a:xfrm>
          <a:off x="4390272" y="3160096"/>
          <a:ext cx="1828252" cy="557616"/>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ar-EG" sz="1800" b="1" kern="1200">
              <a:latin typeface="Arial" panose="020B0604020202020204" pitchFamily="34" charset="0"/>
              <a:cs typeface="Arial" panose="020B0604020202020204" pitchFamily="34" charset="0"/>
            </a:rPr>
            <a:t>لغات عالية المستوى </a:t>
          </a:r>
          <a:endParaRPr lang="en-US" sz="1800" b="1" kern="1200" dirty="0">
            <a:latin typeface="Arial" panose="020B0604020202020204" pitchFamily="34" charset="0"/>
            <a:cs typeface="Arial" panose="020B0604020202020204" pitchFamily="34" charset="0"/>
          </a:endParaRPr>
        </a:p>
      </dsp:txBody>
      <dsp:txXfrm>
        <a:off x="4390272" y="3160096"/>
        <a:ext cx="1828252" cy="557616"/>
      </dsp:txXfrm>
    </dsp:sp>
    <dsp:sp modelId="{AE9671A7-FD8A-41DA-B9BB-8BA3E99B9067}">
      <dsp:nvSpPr>
        <dsp:cNvPr id="0" name=""/>
        <dsp:cNvSpPr/>
      </dsp:nvSpPr>
      <dsp:spPr>
        <a:xfrm>
          <a:off x="4390272" y="3946244"/>
          <a:ext cx="1828252" cy="557616"/>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ar-EG" sz="1800" b="1" kern="1200">
              <a:latin typeface="Arial" panose="020B0604020202020204" pitchFamily="34" charset="0"/>
              <a:cs typeface="Arial" panose="020B0604020202020204" pitchFamily="34" charset="0"/>
            </a:rPr>
            <a:t>لغات منخفضة  المستوى</a:t>
          </a:r>
          <a:endParaRPr lang="en-US" sz="1800" b="1" kern="1200" dirty="0">
            <a:latin typeface="Arial" panose="020B0604020202020204" pitchFamily="34" charset="0"/>
            <a:cs typeface="Arial" panose="020B0604020202020204" pitchFamily="34" charset="0"/>
          </a:endParaRPr>
        </a:p>
      </dsp:txBody>
      <dsp:txXfrm>
        <a:off x="4390272" y="3946244"/>
        <a:ext cx="1828252" cy="5576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991402-9247-484A-9FAF-9F3BB6080F98}">
      <dsp:nvSpPr>
        <dsp:cNvPr id="0" name=""/>
        <dsp:cNvSpPr/>
      </dsp:nvSpPr>
      <dsp:spPr>
        <a:xfrm>
          <a:off x="4136231" y="1025785"/>
          <a:ext cx="2556310" cy="592058"/>
        </a:xfrm>
        <a:custGeom>
          <a:avLst/>
          <a:gdLst/>
          <a:ahLst/>
          <a:cxnLst/>
          <a:rect l="0" t="0" r="0" b="0"/>
          <a:pathLst>
            <a:path>
              <a:moveTo>
                <a:pt x="0" y="0"/>
              </a:moveTo>
              <a:lnTo>
                <a:pt x="0" y="352958"/>
              </a:lnTo>
              <a:lnTo>
                <a:pt x="2556310" y="352958"/>
              </a:lnTo>
              <a:lnTo>
                <a:pt x="2556310" y="59205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8A8FBA-9BC3-4983-B84E-0DFE2D7A7016}">
      <dsp:nvSpPr>
        <dsp:cNvPr id="0" name=""/>
        <dsp:cNvSpPr/>
      </dsp:nvSpPr>
      <dsp:spPr>
        <a:xfrm>
          <a:off x="4037273" y="1025785"/>
          <a:ext cx="98957" cy="592058"/>
        </a:xfrm>
        <a:custGeom>
          <a:avLst/>
          <a:gdLst/>
          <a:ahLst/>
          <a:cxnLst/>
          <a:rect l="0" t="0" r="0" b="0"/>
          <a:pathLst>
            <a:path>
              <a:moveTo>
                <a:pt x="98957" y="0"/>
              </a:moveTo>
              <a:lnTo>
                <a:pt x="98957" y="352958"/>
              </a:lnTo>
              <a:lnTo>
                <a:pt x="0" y="352958"/>
              </a:lnTo>
              <a:lnTo>
                <a:pt x="0" y="59205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806B91-ED42-4E7E-A315-69E1AE862E4F}">
      <dsp:nvSpPr>
        <dsp:cNvPr id="0" name=""/>
        <dsp:cNvSpPr/>
      </dsp:nvSpPr>
      <dsp:spPr>
        <a:xfrm>
          <a:off x="1382005" y="1025785"/>
          <a:ext cx="2754225" cy="592058"/>
        </a:xfrm>
        <a:custGeom>
          <a:avLst/>
          <a:gdLst/>
          <a:ahLst/>
          <a:cxnLst/>
          <a:rect l="0" t="0" r="0" b="0"/>
          <a:pathLst>
            <a:path>
              <a:moveTo>
                <a:pt x="2754225" y="0"/>
              </a:moveTo>
              <a:lnTo>
                <a:pt x="2754225" y="352958"/>
              </a:lnTo>
              <a:lnTo>
                <a:pt x="0" y="352958"/>
              </a:lnTo>
              <a:lnTo>
                <a:pt x="0" y="59205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A448AF-3C20-491B-8544-33B4A7F079CF}">
      <dsp:nvSpPr>
        <dsp:cNvPr id="0" name=""/>
        <dsp:cNvSpPr/>
      </dsp:nvSpPr>
      <dsp:spPr>
        <a:xfrm>
          <a:off x="3146655" y="1068"/>
          <a:ext cx="1979151" cy="1024717"/>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144599" numCol="1" spcCol="1270" anchor="ctr" anchorCtr="0">
          <a:noAutofit/>
        </a:bodyPr>
        <a:lstStyle/>
        <a:p>
          <a:pPr marL="0" lvl="0" indent="0" algn="ctr" defTabSz="1422400" rtl="1">
            <a:lnSpc>
              <a:spcPct val="90000"/>
            </a:lnSpc>
            <a:spcBef>
              <a:spcPct val="0"/>
            </a:spcBef>
            <a:spcAft>
              <a:spcPct val="35000"/>
            </a:spcAft>
            <a:buNone/>
          </a:pPr>
          <a:r>
            <a:rPr lang="ar-SA" sz="3200" kern="1200" dirty="0">
              <a:solidFill>
                <a:schemeClr val="bg2"/>
              </a:solidFill>
            </a:rPr>
            <a:t>أنواع الأخطاء </a:t>
          </a:r>
        </a:p>
      </dsp:txBody>
      <dsp:txXfrm>
        <a:off x="3146655" y="1068"/>
        <a:ext cx="1979151" cy="1024717"/>
      </dsp:txXfrm>
    </dsp:sp>
    <dsp:sp modelId="{DEF736BA-EAC5-4275-968B-1CD9DD67B29C}">
      <dsp:nvSpPr>
        <dsp:cNvPr id="0" name=""/>
        <dsp:cNvSpPr/>
      </dsp:nvSpPr>
      <dsp:spPr>
        <a:xfrm>
          <a:off x="4235191" y="798070"/>
          <a:ext cx="395826" cy="341572"/>
        </a:xfrm>
        <a:prstGeom prst="rect">
          <a:avLst/>
        </a:prstGeom>
        <a:blipFill rotWithShape="0">
          <a:blip xmlns:r="http://schemas.openxmlformats.org/officeDocument/2006/relationships" r:embed="rId1"/>
          <a:srcRect/>
          <a:stretch>
            <a:fillRect l="-1000" r="-1000"/>
          </a:stretch>
        </a:blip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8420" tIns="14605" rIns="58420" bIns="14605" numCol="1" spcCol="1270" anchor="ctr" anchorCtr="0">
          <a:noAutofit/>
        </a:bodyPr>
        <a:lstStyle/>
        <a:p>
          <a:pPr marL="0" lvl="0" indent="0" algn="ctr" defTabSz="1022350" rtl="1">
            <a:lnSpc>
              <a:spcPct val="90000"/>
            </a:lnSpc>
            <a:spcBef>
              <a:spcPct val="0"/>
            </a:spcBef>
            <a:spcAft>
              <a:spcPct val="35000"/>
            </a:spcAft>
            <a:buNone/>
          </a:pPr>
          <a:endParaRPr lang="ar-SA" sz="2300" kern="1200">
            <a:solidFill>
              <a:schemeClr val="bg2"/>
            </a:solidFill>
          </a:endParaRPr>
        </a:p>
      </dsp:txBody>
      <dsp:txXfrm>
        <a:off x="4235191" y="798070"/>
        <a:ext cx="395826" cy="341572"/>
      </dsp:txXfrm>
    </dsp:sp>
    <dsp:sp modelId="{89C6A0BB-BF33-4F8E-A06D-C67DBDDC7248}">
      <dsp:nvSpPr>
        <dsp:cNvPr id="0" name=""/>
        <dsp:cNvSpPr/>
      </dsp:nvSpPr>
      <dsp:spPr>
        <a:xfrm>
          <a:off x="392429" y="1617844"/>
          <a:ext cx="1979151" cy="1024717"/>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144599" numCol="1" spcCol="1270" anchor="ctr" anchorCtr="0">
          <a:noAutofit/>
        </a:bodyPr>
        <a:lstStyle/>
        <a:p>
          <a:pPr marL="0" lvl="0" indent="0" algn="ctr" defTabSz="1422400" rtl="1">
            <a:lnSpc>
              <a:spcPct val="90000"/>
            </a:lnSpc>
            <a:spcBef>
              <a:spcPct val="0"/>
            </a:spcBef>
            <a:spcAft>
              <a:spcPct val="35000"/>
            </a:spcAft>
            <a:buNone/>
          </a:pPr>
          <a:r>
            <a:rPr lang="ar-SA" sz="3200" kern="1200" dirty="0">
              <a:solidFill>
                <a:schemeClr val="bg2"/>
              </a:solidFill>
            </a:rPr>
            <a:t>أخطاء في تركيب الجمل </a:t>
          </a:r>
        </a:p>
      </dsp:txBody>
      <dsp:txXfrm>
        <a:off x="392429" y="1617844"/>
        <a:ext cx="1979151" cy="1024717"/>
      </dsp:txXfrm>
    </dsp:sp>
    <dsp:sp modelId="{F918EAA8-71EF-4F91-8374-30763A55ADC7}">
      <dsp:nvSpPr>
        <dsp:cNvPr id="0" name=""/>
        <dsp:cNvSpPr/>
      </dsp:nvSpPr>
      <dsp:spPr>
        <a:xfrm>
          <a:off x="788260" y="2414846"/>
          <a:ext cx="1781236" cy="341572"/>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8420" tIns="14605" rIns="58420" bIns="14605" numCol="1" spcCol="1270" anchor="ctr" anchorCtr="0">
          <a:noAutofit/>
        </a:bodyPr>
        <a:lstStyle/>
        <a:p>
          <a:pPr marL="0" lvl="0" indent="0" algn="ctr" defTabSz="1022350" rtl="1">
            <a:lnSpc>
              <a:spcPct val="90000"/>
            </a:lnSpc>
            <a:spcBef>
              <a:spcPct val="0"/>
            </a:spcBef>
            <a:spcAft>
              <a:spcPct val="35000"/>
            </a:spcAft>
            <a:buNone/>
          </a:pPr>
          <a:r>
            <a:rPr lang="en-GB" sz="2300" kern="1200" dirty="0">
              <a:solidFill>
                <a:schemeClr val="bg2"/>
              </a:solidFill>
            </a:rPr>
            <a:t>Syntax Error</a:t>
          </a:r>
          <a:endParaRPr lang="ar-SA" sz="2300" kern="1200" dirty="0">
            <a:solidFill>
              <a:schemeClr val="bg2"/>
            </a:solidFill>
          </a:endParaRPr>
        </a:p>
      </dsp:txBody>
      <dsp:txXfrm>
        <a:off x="788260" y="2414846"/>
        <a:ext cx="1781236" cy="341572"/>
      </dsp:txXfrm>
    </dsp:sp>
    <dsp:sp modelId="{EC9CCECE-F859-409D-8C4B-593EFF057E0B}">
      <dsp:nvSpPr>
        <dsp:cNvPr id="0" name=""/>
        <dsp:cNvSpPr/>
      </dsp:nvSpPr>
      <dsp:spPr>
        <a:xfrm>
          <a:off x="3047698" y="1617844"/>
          <a:ext cx="1979151" cy="1024717"/>
        </a:xfrm>
        <a:prstGeom prst="rect">
          <a:avLst/>
        </a:prstGeom>
        <a:gradFill rotWithShape="0">
          <a:gsLst>
            <a:gs pos="0">
              <a:schemeClr val="accent2">
                <a:hueOff val="3884180"/>
                <a:satOff val="9016"/>
                <a:lumOff val="-17745"/>
                <a:alphaOff val="0"/>
                <a:tint val="100000"/>
                <a:shade val="100000"/>
                <a:satMod val="130000"/>
              </a:schemeClr>
            </a:gs>
            <a:gs pos="100000">
              <a:schemeClr val="accent2">
                <a:hueOff val="3884180"/>
                <a:satOff val="9016"/>
                <a:lumOff val="-1774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144599" numCol="1" spcCol="1270" anchor="ctr" anchorCtr="0">
          <a:noAutofit/>
        </a:bodyPr>
        <a:lstStyle/>
        <a:p>
          <a:pPr marL="0" lvl="0" indent="0" algn="ctr" defTabSz="1422400" rtl="1">
            <a:lnSpc>
              <a:spcPct val="90000"/>
            </a:lnSpc>
            <a:spcBef>
              <a:spcPct val="0"/>
            </a:spcBef>
            <a:spcAft>
              <a:spcPct val="35000"/>
            </a:spcAft>
            <a:buNone/>
          </a:pPr>
          <a:r>
            <a:rPr lang="ar-SA" sz="3200" kern="1200" dirty="0">
              <a:solidFill>
                <a:schemeClr val="bg2"/>
              </a:solidFill>
            </a:rPr>
            <a:t>أخطاء أثناء التشغيل </a:t>
          </a:r>
        </a:p>
      </dsp:txBody>
      <dsp:txXfrm>
        <a:off x="3047698" y="1617844"/>
        <a:ext cx="1979151" cy="1024717"/>
      </dsp:txXfrm>
    </dsp:sp>
    <dsp:sp modelId="{1518497D-9334-4A91-8120-CBF2A95D9B08}">
      <dsp:nvSpPr>
        <dsp:cNvPr id="0" name=""/>
        <dsp:cNvSpPr/>
      </dsp:nvSpPr>
      <dsp:spPr>
        <a:xfrm>
          <a:off x="3443528" y="2414846"/>
          <a:ext cx="1781236" cy="341572"/>
        </a:xfrm>
        <a:prstGeom prst="rect">
          <a:avLst/>
        </a:prstGeom>
        <a:solidFill>
          <a:schemeClr val="lt1">
            <a:alpha val="90000"/>
            <a:hueOff val="0"/>
            <a:satOff val="0"/>
            <a:lumOff val="0"/>
            <a:alphaOff val="0"/>
          </a:schemeClr>
        </a:solidFill>
        <a:ln w="9525" cap="flat" cmpd="sng" algn="ctr">
          <a:solidFill>
            <a:schemeClr val="accent2">
              <a:hueOff val="3884180"/>
              <a:satOff val="9016"/>
              <a:lumOff val="-1774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8260" tIns="12065" rIns="48260" bIns="12065" numCol="1" spcCol="1270" anchor="ctr" anchorCtr="0">
          <a:noAutofit/>
        </a:bodyPr>
        <a:lstStyle/>
        <a:p>
          <a:pPr marL="0" lvl="0" indent="0" algn="ctr" defTabSz="844550" rtl="1">
            <a:lnSpc>
              <a:spcPct val="90000"/>
            </a:lnSpc>
            <a:spcBef>
              <a:spcPct val="0"/>
            </a:spcBef>
            <a:spcAft>
              <a:spcPct val="35000"/>
            </a:spcAft>
            <a:buNone/>
          </a:pPr>
          <a:r>
            <a:rPr lang="en-GB" sz="1900" kern="1200" dirty="0">
              <a:solidFill>
                <a:schemeClr val="bg2"/>
              </a:solidFill>
            </a:rPr>
            <a:t>Run time Error </a:t>
          </a:r>
          <a:endParaRPr lang="ar-SA" sz="1900" kern="1200" dirty="0">
            <a:solidFill>
              <a:schemeClr val="bg2"/>
            </a:solidFill>
          </a:endParaRPr>
        </a:p>
      </dsp:txBody>
      <dsp:txXfrm>
        <a:off x="3443528" y="2414846"/>
        <a:ext cx="1781236" cy="341572"/>
      </dsp:txXfrm>
    </dsp:sp>
    <dsp:sp modelId="{B49D498E-ADE0-4313-8B19-C9DF467B9334}">
      <dsp:nvSpPr>
        <dsp:cNvPr id="0" name=""/>
        <dsp:cNvSpPr/>
      </dsp:nvSpPr>
      <dsp:spPr>
        <a:xfrm>
          <a:off x="5702966" y="1617844"/>
          <a:ext cx="1979151" cy="1024717"/>
        </a:xfrm>
        <a:prstGeom prst="rect">
          <a:avLst/>
        </a:prstGeom>
        <a:gradFill rotWithShape="0">
          <a:gsLst>
            <a:gs pos="0">
              <a:schemeClr val="accent2">
                <a:hueOff val="7768359"/>
                <a:satOff val="18033"/>
                <a:lumOff val="-35490"/>
                <a:alphaOff val="0"/>
                <a:tint val="100000"/>
                <a:shade val="100000"/>
                <a:satMod val="130000"/>
              </a:schemeClr>
            </a:gs>
            <a:gs pos="100000">
              <a:schemeClr val="accent2">
                <a:hueOff val="7768359"/>
                <a:satOff val="18033"/>
                <a:lumOff val="-3549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144599" numCol="1" spcCol="1270" anchor="ctr" anchorCtr="0">
          <a:noAutofit/>
        </a:bodyPr>
        <a:lstStyle/>
        <a:p>
          <a:pPr marL="0" lvl="0" indent="0" algn="ctr" defTabSz="1422400" rtl="1">
            <a:lnSpc>
              <a:spcPct val="90000"/>
            </a:lnSpc>
            <a:spcBef>
              <a:spcPct val="0"/>
            </a:spcBef>
            <a:spcAft>
              <a:spcPct val="35000"/>
            </a:spcAft>
            <a:buNone/>
          </a:pPr>
          <a:r>
            <a:rPr lang="ar-SA" sz="3200" kern="1200" dirty="0">
              <a:solidFill>
                <a:schemeClr val="bg2"/>
              </a:solidFill>
            </a:rPr>
            <a:t>أخطاء منطقية</a:t>
          </a:r>
        </a:p>
      </dsp:txBody>
      <dsp:txXfrm>
        <a:off x="5702966" y="1617844"/>
        <a:ext cx="1979151" cy="1024717"/>
      </dsp:txXfrm>
    </dsp:sp>
    <dsp:sp modelId="{A15CF56A-F3CC-47D3-8A9F-62C0C0C06D6A}">
      <dsp:nvSpPr>
        <dsp:cNvPr id="0" name=""/>
        <dsp:cNvSpPr/>
      </dsp:nvSpPr>
      <dsp:spPr>
        <a:xfrm>
          <a:off x="6098796" y="2414846"/>
          <a:ext cx="1781236" cy="341572"/>
        </a:xfrm>
        <a:prstGeom prst="rect">
          <a:avLst/>
        </a:prstGeom>
        <a:solidFill>
          <a:schemeClr val="lt1">
            <a:alpha val="90000"/>
            <a:hueOff val="0"/>
            <a:satOff val="0"/>
            <a:lumOff val="0"/>
            <a:alphaOff val="0"/>
          </a:schemeClr>
        </a:solidFill>
        <a:ln w="9525" cap="flat" cmpd="sng" algn="ctr">
          <a:solidFill>
            <a:schemeClr val="accent2">
              <a:hueOff val="7768359"/>
              <a:satOff val="18033"/>
              <a:lumOff val="-3549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8420" tIns="14605" rIns="58420" bIns="14605" numCol="1" spcCol="1270" anchor="ctr" anchorCtr="0">
          <a:noAutofit/>
        </a:bodyPr>
        <a:lstStyle/>
        <a:p>
          <a:pPr marL="0" lvl="0" indent="0" algn="ctr" defTabSz="1022350" rtl="1">
            <a:lnSpc>
              <a:spcPct val="90000"/>
            </a:lnSpc>
            <a:spcBef>
              <a:spcPct val="0"/>
            </a:spcBef>
            <a:spcAft>
              <a:spcPct val="35000"/>
            </a:spcAft>
            <a:buNone/>
          </a:pPr>
          <a:r>
            <a:rPr lang="en-GB" sz="2300" kern="1200" dirty="0">
              <a:solidFill>
                <a:schemeClr val="bg2"/>
              </a:solidFill>
            </a:rPr>
            <a:t>Logic Error</a:t>
          </a:r>
          <a:endParaRPr lang="ar-SA" sz="2300" kern="1200" dirty="0">
            <a:solidFill>
              <a:schemeClr val="bg2"/>
            </a:solidFill>
          </a:endParaRPr>
        </a:p>
      </dsp:txBody>
      <dsp:txXfrm>
        <a:off x="6098796" y="2414846"/>
        <a:ext cx="1781236" cy="341572"/>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2"/>
        <p:cNvGrpSpPr/>
        <p:nvPr/>
      </p:nvGrpSpPr>
      <p:grpSpPr>
        <a:xfrm>
          <a:off x="0" y="0"/>
          <a:ext cx="0" cy="0"/>
          <a:chOff x="0" y="0"/>
          <a:chExt cx="0" cy="0"/>
        </a:xfrm>
      </p:grpSpPr>
      <p:sp>
        <p:nvSpPr>
          <p:cNvPr id="1253" name="Google Shape;1253;gaefed0262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4" name="Google Shape;1254;gaefed0262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2"/>
        <p:cNvGrpSpPr/>
        <p:nvPr/>
      </p:nvGrpSpPr>
      <p:grpSpPr>
        <a:xfrm>
          <a:off x="0" y="0"/>
          <a:ext cx="0" cy="0"/>
          <a:chOff x="0" y="0"/>
          <a:chExt cx="0" cy="0"/>
        </a:xfrm>
      </p:grpSpPr>
      <p:sp>
        <p:nvSpPr>
          <p:cNvPr id="1473" name="Google Shape;1473;gdcdb6fa7cc_2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4" name="Google Shape;1474;gdcdb6fa7cc_2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6766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4"/>
        <p:cNvGrpSpPr/>
        <p:nvPr/>
      </p:nvGrpSpPr>
      <p:grpSpPr>
        <a:xfrm>
          <a:off x="0" y="0"/>
          <a:ext cx="0" cy="0"/>
          <a:chOff x="0" y="0"/>
          <a:chExt cx="0" cy="0"/>
        </a:xfrm>
      </p:grpSpPr>
      <p:sp>
        <p:nvSpPr>
          <p:cNvPr id="2995" name="Google Shape;2995;gdcdb6fa7cc_2_2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6" name="Google Shape;2996;gdcdb6fa7cc_2_2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4"/>
        <p:cNvGrpSpPr/>
        <p:nvPr/>
      </p:nvGrpSpPr>
      <p:grpSpPr>
        <a:xfrm>
          <a:off x="0" y="0"/>
          <a:ext cx="0" cy="0"/>
          <a:chOff x="0" y="0"/>
          <a:chExt cx="0" cy="0"/>
        </a:xfrm>
      </p:grpSpPr>
      <p:sp>
        <p:nvSpPr>
          <p:cNvPr id="1845" name="Google Shape;1845;ga783214fb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6" name="Google Shape;1846;ga783214fb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5"/>
        <p:cNvGrpSpPr/>
        <p:nvPr/>
      </p:nvGrpSpPr>
      <p:grpSpPr>
        <a:xfrm>
          <a:off x="0" y="0"/>
          <a:ext cx="0" cy="0"/>
          <a:chOff x="0" y="0"/>
          <a:chExt cx="0" cy="0"/>
        </a:xfrm>
      </p:grpSpPr>
      <p:sp>
        <p:nvSpPr>
          <p:cNvPr id="1436" name="Google Shape;1436;g78575c1cc5_1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7" name="Google Shape;1437;g78575c1cc5_1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8"/>
        <p:cNvGrpSpPr/>
        <p:nvPr/>
      </p:nvGrpSpPr>
      <p:grpSpPr>
        <a:xfrm>
          <a:off x="0" y="0"/>
          <a:ext cx="0" cy="0"/>
          <a:chOff x="0" y="0"/>
          <a:chExt cx="0" cy="0"/>
        </a:xfrm>
      </p:grpSpPr>
      <p:sp>
        <p:nvSpPr>
          <p:cNvPr id="1989" name="Google Shape;1989;ga783214fb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0" name="Google Shape;1990;ga783214fbb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8"/>
        <p:cNvGrpSpPr/>
        <p:nvPr/>
      </p:nvGrpSpPr>
      <p:grpSpPr>
        <a:xfrm>
          <a:off x="0" y="0"/>
          <a:ext cx="0" cy="0"/>
          <a:chOff x="0" y="0"/>
          <a:chExt cx="0" cy="0"/>
        </a:xfrm>
      </p:grpSpPr>
      <p:sp>
        <p:nvSpPr>
          <p:cNvPr id="1989" name="Google Shape;1989;ga783214fb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0" name="Google Shape;1990;ga783214fbb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8"/>
        <p:cNvGrpSpPr/>
        <p:nvPr/>
      </p:nvGrpSpPr>
      <p:grpSpPr>
        <a:xfrm>
          <a:off x="0" y="0"/>
          <a:ext cx="0" cy="0"/>
          <a:chOff x="0" y="0"/>
          <a:chExt cx="0" cy="0"/>
        </a:xfrm>
      </p:grpSpPr>
      <p:sp>
        <p:nvSpPr>
          <p:cNvPr id="1989" name="Google Shape;1989;ga783214fb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0" name="Google Shape;1990;ga783214fbb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ar-SA" dirty="0"/>
          </a:p>
        </p:txBody>
      </p:sp>
    </p:spTree>
    <p:extLst>
      <p:ext uri="{BB962C8B-B14F-4D97-AF65-F5344CB8AC3E}">
        <p14:creationId xmlns:p14="http://schemas.microsoft.com/office/powerpoint/2010/main" val="344799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1"/>
        <p:cNvGrpSpPr/>
        <p:nvPr/>
      </p:nvGrpSpPr>
      <p:grpSpPr>
        <a:xfrm>
          <a:off x="0" y="0"/>
          <a:ext cx="0" cy="0"/>
          <a:chOff x="0" y="0"/>
          <a:chExt cx="0" cy="0"/>
        </a:xfrm>
      </p:grpSpPr>
      <p:sp>
        <p:nvSpPr>
          <p:cNvPr id="1662" name="Google Shape;1662;gdcdb6fa7cc_2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3" name="Google Shape;1663;gdcdb6fa7cc_2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6"/>
        <p:cNvGrpSpPr/>
        <p:nvPr/>
      </p:nvGrpSpPr>
      <p:grpSpPr>
        <a:xfrm>
          <a:off x="0" y="0"/>
          <a:ext cx="0" cy="0"/>
          <a:chOff x="0" y="0"/>
          <a:chExt cx="0" cy="0"/>
        </a:xfrm>
      </p:grpSpPr>
      <p:sp>
        <p:nvSpPr>
          <p:cNvPr id="1447" name="Google Shape;1447;ga783214fbb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8" name="Google Shape;1448;ga783214fb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20000" y="1068000"/>
            <a:ext cx="3852000" cy="3007500"/>
          </a:xfrm>
          <a:prstGeom prst="rect">
            <a:avLst/>
          </a:prstGeom>
        </p:spPr>
        <p:txBody>
          <a:bodyPr spcFirstLastPara="1" wrap="square" lIns="0" tIns="0" rIns="0" bIns="0" anchor="ctr" anchorCtr="0">
            <a:noAutofit/>
          </a:bodyPr>
          <a:lstStyle>
            <a:lvl1pPr lvl="0" algn="l">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298925" y="3139950"/>
            <a:ext cx="1877700" cy="729900"/>
          </a:xfrm>
          <a:prstGeom prst="rect">
            <a:avLst/>
          </a:prstGeom>
        </p:spPr>
        <p:txBody>
          <a:bodyPr spcFirstLastPara="1" wrap="square" lIns="0" tIns="0" rIns="0" bIns="0" anchor="ctr" anchorCtr="0">
            <a:noAutofit/>
          </a:bodyPr>
          <a:lstStyle>
            <a:lvl1pPr lvl="0" algn="ctr">
              <a:lnSpc>
                <a:spcPct val="100000"/>
              </a:lnSpc>
              <a:spcBef>
                <a:spcPts val="0"/>
              </a:spcBef>
              <a:spcAft>
                <a:spcPts val="0"/>
              </a:spcAft>
              <a:buSzPts val="2800"/>
              <a:buNone/>
              <a:defRPr sz="15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1">
  <p:cSld name="CUSTOM_11">
    <p:spTree>
      <p:nvGrpSpPr>
        <p:cNvPr id="1" name="Shape 424"/>
        <p:cNvGrpSpPr/>
        <p:nvPr/>
      </p:nvGrpSpPr>
      <p:grpSpPr>
        <a:xfrm>
          <a:off x="0" y="0"/>
          <a:ext cx="0" cy="0"/>
          <a:chOff x="0" y="0"/>
          <a:chExt cx="0" cy="0"/>
        </a:xfrm>
      </p:grpSpPr>
      <p:grpSp>
        <p:nvGrpSpPr>
          <p:cNvPr id="425" name="Google Shape;425;p17"/>
          <p:cNvGrpSpPr/>
          <p:nvPr/>
        </p:nvGrpSpPr>
        <p:grpSpPr>
          <a:xfrm rot="10800000">
            <a:off x="6398900" y="111123"/>
            <a:ext cx="2758303" cy="193976"/>
            <a:chOff x="-344350" y="4817800"/>
            <a:chExt cx="2758303" cy="193976"/>
          </a:xfrm>
        </p:grpSpPr>
        <p:sp>
          <p:nvSpPr>
            <p:cNvPr id="426" name="Google Shape;426;p17"/>
            <p:cNvSpPr/>
            <p:nvPr/>
          </p:nvSpPr>
          <p:spPr>
            <a:xfrm>
              <a:off x="1676492" y="4830170"/>
              <a:ext cx="92660" cy="91419"/>
            </a:xfrm>
            <a:custGeom>
              <a:avLst/>
              <a:gdLst/>
              <a:ahLst/>
              <a:cxnLst/>
              <a:rect l="l" t="t" r="r" b="b"/>
              <a:pathLst>
                <a:path w="1880" h="1855" extrusionOk="0">
                  <a:moveTo>
                    <a:pt x="0" y="0"/>
                  </a:moveTo>
                  <a:lnTo>
                    <a:pt x="0" y="1855"/>
                  </a:lnTo>
                  <a:lnTo>
                    <a:pt x="1880" y="1855"/>
                  </a:lnTo>
                  <a:lnTo>
                    <a:pt x="18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7"/>
            <p:cNvSpPr/>
            <p:nvPr/>
          </p:nvSpPr>
          <p:spPr>
            <a:xfrm>
              <a:off x="1993939" y="4830170"/>
              <a:ext cx="91428" cy="91419"/>
            </a:xfrm>
            <a:custGeom>
              <a:avLst/>
              <a:gdLst/>
              <a:ahLst/>
              <a:cxnLst/>
              <a:rect l="l" t="t" r="r" b="b"/>
              <a:pathLst>
                <a:path w="1855" h="1855" extrusionOk="0">
                  <a:moveTo>
                    <a:pt x="0" y="0"/>
                  </a:moveTo>
                  <a:lnTo>
                    <a:pt x="0" y="1855"/>
                  </a:lnTo>
                  <a:lnTo>
                    <a:pt x="1855" y="1855"/>
                  </a:lnTo>
                  <a:lnTo>
                    <a:pt x="1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7"/>
            <p:cNvSpPr/>
            <p:nvPr/>
          </p:nvSpPr>
          <p:spPr>
            <a:xfrm>
              <a:off x="2299014" y="4817800"/>
              <a:ext cx="114938" cy="114927"/>
            </a:xfrm>
            <a:custGeom>
              <a:avLst/>
              <a:gdLst/>
              <a:ahLst/>
              <a:cxnLst/>
              <a:rect l="l" t="t" r="r" b="b"/>
              <a:pathLst>
                <a:path w="2332" h="2332" extrusionOk="0">
                  <a:moveTo>
                    <a:pt x="1880" y="477"/>
                  </a:moveTo>
                  <a:lnTo>
                    <a:pt x="1880" y="1880"/>
                  </a:lnTo>
                  <a:lnTo>
                    <a:pt x="452" y="1880"/>
                  </a:lnTo>
                  <a:lnTo>
                    <a:pt x="452" y="477"/>
                  </a:lnTo>
                  <a:close/>
                  <a:moveTo>
                    <a:pt x="226" y="1"/>
                  </a:moveTo>
                  <a:cubicBezTo>
                    <a:pt x="101" y="1"/>
                    <a:pt x="1" y="126"/>
                    <a:pt x="1" y="251"/>
                  </a:cubicBezTo>
                  <a:lnTo>
                    <a:pt x="1" y="2106"/>
                  </a:lnTo>
                  <a:cubicBezTo>
                    <a:pt x="1" y="2231"/>
                    <a:pt x="101" y="2331"/>
                    <a:pt x="226" y="2331"/>
                  </a:cubicBezTo>
                  <a:lnTo>
                    <a:pt x="2106" y="2331"/>
                  </a:lnTo>
                  <a:cubicBezTo>
                    <a:pt x="2231" y="2331"/>
                    <a:pt x="2332" y="2231"/>
                    <a:pt x="2332" y="2106"/>
                  </a:cubicBezTo>
                  <a:lnTo>
                    <a:pt x="2332" y="251"/>
                  </a:lnTo>
                  <a:cubicBezTo>
                    <a:pt x="2332" y="126"/>
                    <a:pt x="2231" y="1"/>
                    <a:pt x="21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7"/>
            <p:cNvSpPr/>
            <p:nvPr/>
          </p:nvSpPr>
          <p:spPr>
            <a:xfrm>
              <a:off x="-344350" y="4864717"/>
              <a:ext cx="2033307" cy="147059"/>
            </a:xfrm>
            <a:custGeom>
              <a:avLst/>
              <a:gdLst/>
              <a:ahLst/>
              <a:cxnLst/>
              <a:rect l="l" t="t" r="r" b="b"/>
              <a:pathLst>
                <a:path w="41254" h="2984" extrusionOk="0">
                  <a:moveTo>
                    <a:pt x="31229" y="1"/>
                  </a:moveTo>
                  <a:cubicBezTo>
                    <a:pt x="31179" y="1"/>
                    <a:pt x="31103" y="26"/>
                    <a:pt x="31078" y="76"/>
                  </a:cubicBezTo>
                  <a:lnTo>
                    <a:pt x="28622" y="2507"/>
                  </a:lnTo>
                  <a:lnTo>
                    <a:pt x="226" y="2507"/>
                  </a:lnTo>
                  <a:cubicBezTo>
                    <a:pt x="101" y="2507"/>
                    <a:pt x="0" y="2633"/>
                    <a:pt x="0" y="2758"/>
                  </a:cubicBezTo>
                  <a:cubicBezTo>
                    <a:pt x="0" y="2883"/>
                    <a:pt x="101" y="2983"/>
                    <a:pt x="226" y="2983"/>
                  </a:cubicBezTo>
                  <a:lnTo>
                    <a:pt x="28722" y="2983"/>
                  </a:lnTo>
                  <a:cubicBezTo>
                    <a:pt x="28772" y="2983"/>
                    <a:pt x="28848" y="2958"/>
                    <a:pt x="28898" y="2908"/>
                  </a:cubicBezTo>
                  <a:lnTo>
                    <a:pt x="31329" y="477"/>
                  </a:lnTo>
                  <a:lnTo>
                    <a:pt x="41028" y="477"/>
                  </a:lnTo>
                  <a:cubicBezTo>
                    <a:pt x="41154" y="477"/>
                    <a:pt x="41254" y="352"/>
                    <a:pt x="41254" y="227"/>
                  </a:cubicBezTo>
                  <a:cubicBezTo>
                    <a:pt x="41254" y="101"/>
                    <a:pt x="41154" y="1"/>
                    <a:pt x="410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0" name="Google Shape;430;p17"/>
          <p:cNvGrpSpPr/>
          <p:nvPr/>
        </p:nvGrpSpPr>
        <p:grpSpPr>
          <a:xfrm rot="5400000" flipH="1">
            <a:off x="6554770" y="2554284"/>
            <a:ext cx="1101268" cy="4077170"/>
            <a:chOff x="-7" y="0"/>
            <a:chExt cx="1101268" cy="4077170"/>
          </a:xfrm>
        </p:grpSpPr>
        <p:sp>
          <p:nvSpPr>
            <p:cNvPr id="431" name="Google Shape;431;p17"/>
            <p:cNvSpPr/>
            <p:nvPr/>
          </p:nvSpPr>
          <p:spPr>
            <a:xfrm>
              <a:off x="354318" y="368621"/>
              <a:ext cx="72619" cy="101243"/>
            </a:xfrm>
            <a:custGeom>
              <a:avLst/>
              <a:gdLst/>
              <a:ahLst/>
              <a:cxnLst/>
              <a:rect l="l" t="t" r="r" b="b"/>
              <a:pathLst>
                <a:path w="4011" h="5592" extrusionOk="0">
                  <a:moveTo>
                    <a:pt x="3663" y="1"/>
                  </a:moveTo>
                  <a:cubicBezTo>
                    <a:pt x="3555" y="1"/>
                    <a:pt x="3449" y="56"/>
                    <a:pt x="3384" y="153"/>
                  </a:cubicBezTo>
                  <a:lnTo>
                    <a:pt x="76" y="5090"/>
                  </a:lnTo>
                  <a:cubicBezTo>
                    <a:pt x="1" y="5241"/>
                    <a:pt x="26" y="5441"/>
                    <a:pt x="176" y="5542"/>
                  </a:cubicBezTo>
                  <a:cubicBezTo>
                    <a:pt x="226" y="5567"/>
                    <a:pt x="276" y="5592"/>
                    <a:pt x="351" y="5592"/>
                  </a:cubicBezTo>
                  <a:cubicBezTo>
                    <a:pt x="452" y="5592"/>
                    <a:pt x="552" y="5542"/>
                    <a:pt x="602" y="5441"/>
                  </a:cubicBezTo>
                  <a:lnTo>
                    <a:pt x="3910" y="504"/>
                  </a:lnTo>
                  <a:cubicBezTo>
                    <a:pt x="4011" y="354"/>
                    <a:pt x="3960" y="153"/>
                    <a:pt x="3835" y="53"/>
                  </a:cubicBezTo>
                  <a:cubicBezTo>
                    <a:pt x="3782" y="17"/>
                    <a:pt x="3722" y="1"/>
                    <a:pt x="36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7"/>
            <p:cNvSpPr/>
            <p:nvPr/>
          </p:nvSpPr>
          <p:spPr>
            <a:xfrm>
              <a:off x="216376" y="1467215"/>
              <a:ext cx="59909" cy="108630"/>
            </a:xfrm>
            <a:custGeom>
              <a:avLst/>
              <a:gdLst/>
              <a:ahLst/>
              <a:cxnLst/>
              <a:rect l="l" t="t" r="r" b="b"/>
              <a:pathLst>
                <a:path w="3309" h="6000" extrusionOk="0">
                  <a:moveTo>
                    <a:pt x="370" y="1"/>
                  </a:moveTo>
                  <a:cubicBezTo>
                    <a:pt x="321" y="1"/>
                    <a:pt x="271" y="12"/>
                    <a:pt x="226" y="35"/>
                  </a:cubicBezTo>
                  <a:cubicBezTo>
                    <a:pt x="76" y="110"/>
                    <a:pt x="0" y="285"/>
                    <a:pt x="76" y="461"/>
                  </a:cubicBezTo>
                  <a:lnTo>
                    <a:pt x="2682" y="5824"/>
                  </a:lnTo>
                  <a:cubicBezTo>
                    <a:pt x="2732" y="5924"/>
                    <a:pt x="2833" y="5999"/>
                    <a:pt x="2958" y="5999"/>
                  </a:cubicBezTo>
                  <a:cubicBezTo>
                    <a:pt x="3008" y="5999"/>
                    <a:pt x="3058" y="5974"/>
                    <a:pt x="3083" y="5974"/>
                  </a:cubicBezTo>
                  <a:cubicBezTo>
                    <a:pt x="3259" y="5874"/>
                    <a:pt x="3309" y="5699"/>
                    <a:pt x="3234" y="5548"/>
                  </a:cubicBezTo>
                  <a:lnTo>
                    <a:pt x="652" y="185"/>
                  </a:lnTo>
                  <a:cubicBezTo>
                    <a:pt x="599" y="62"/>
                    <a:pt x="485"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7"/>
            <p:cNvSpPr/>
            <p:nvPr/>
          </p:nvSpPr>
          <p:spPr>
            <a:xfrm>
              <a:off x="111628" y="3180578"/>
              <a:ext cx="60362" cy="108177"/>
            </a:xfrm>
            <a:custGeom>
              <a:avLst/>
              <a:gdLst/>
              <a:ahLst/>
              <a:cxnLst/>
              <a:rect l="l" t="t" r="r" b="b"/>
              <a:pathLst>
                <a:path w="3334" h="5975" extrusionOk="0">
                  <a:moveTo>
                    <a:pt x="2984" y="1"/>
                  </a:moveTo>
                  <a:cubicBezTo>
                    <a:pt x="2870" y="1"/>
                    <a:pt x="2759" y="57"/>
                    <a:pt x="2707" y="160"/>
                  </a:cubicBezTo>
                  <a:lnTo>
                    <a:pt x="75" y="5524"/>
                  </a:lnTo>
                  <a:cubicBezTo>
                    <a:pt x="0" y="5674"/>
                    <a:pt x="75" y="5850"/>
                    <a:pt x="226" y="5925"/>
                  </a:cubicBezTo>
                  <a:cubicBezTo>
                    <a:pt x="276" y="5950"/>
                    <a:pt x="326" y="5975"/>
                    <a:pt x="351" y="5975"/>
                  </a:cubicBezTo>
                  <a:cubicBezTo>
                    <a:pt x="476" y="5975"/>
                    <a:pt x="577" y="5900"/>
                    <a:pt x="652" y="5800"/>
                  </a:cubicBezTo>
                  <a:lnTo>
                    <a:pt x="3258" y="436"/>
                  </a:lnTo>
                  <a:cubicBezTo>
                    <a:pt x="3333" y="286"/>
                    <a:pt x="3283" y="110"/>
                    <a:pt x="3133" y="35"/>
                  </a:cubicBezTo>
                  <a:cubicBezTo>
                    <a:pt x="3086" y="12"/>
                    <a:pt x="3035" y="1"/>
                    <a:pt x="29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7"/>
            <p:cNvSpPr/>
            <p:nvPr/>
          </p:nvSpPr>
          <p:spPr>
            <a:xfrm>
              <a:off x="65458" y="485866"/>
              <a:ext cx="59022" cy="59004"/>
            </a:xfrm>
            <a:custGeom>
              <a:avLst/>
              <a:gdLst/>
              <a:ahLst/>
              <a:cxnLst/>
              <a:rect l="l" t="t" r="r" b="b"/>
              <a:pathLst>
                <a:path w="3260" h="3259" extrusionOk="0">
                  <a:moveTo>
                    <a:pt x="1630" y="627"/>
                  </a:moveTo>
                  <a:cubicBezTo>
                    <a:pt x="2181" y="627"/>
                    <a:pt x="2632" y="1078"/>
                    <a:pt x="2632" y="1629"/>
                  </a:cubicBezTo>
                  <a:cubicBezTo>
                    <a:pt x="2632" y="2181"/>
                    <a:pt x="2181" y="2632"/>
                    <a:pt x="1630" y="2632"/>
                  </a:cubicBezTo>
                  <a:cubicBezTo>
                    <a:pt x="1079" y="2632"/>
                    <a:pt x="627" y="2181"/>
                    <a:pt x="627" y="1629"/>
                  </a:cubicBezTo>
                  <a:cubicBezTo>
                    <a:pt x="627" y="1078"/>
                    <a:pt x="1079" y="627"/>
                    <a:pt x="1630" y="627"/>
                  </a:cubicBezTo>
                  <a:close/>
                  <a:moveTo>
                    <a:pt x="1630" y="0"/>
                  </a:moveTo>
                  <a:cubicBezTo>
                    <a:pt x="728" y="0"/>
                    <a:pt x="1" y="727"/>
                    <a:pt x="1" y="1629"/>
                  </a:cubicBezTo>
                  <a:cubicBezTo>
                    <a:pt x="1" y="2531"/>
                    <a:pt x="728" y="3258"/>
                    <a:pt x="1630" y="3258"/>
                  </a:cubicBezTo>
                  <a:cubicBezTo>
                    <a:pt x="2532" y="3258"/>
                    <a:pt x="3259" y="2531"/>
                    <a:pt x="3259" y="1629"/>
                  </a:cubicBezTo>
                  <a:cubicBezTo>
                    <a:pt x="3259"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7"/>
            <p:cNvSpPr/>
            <p:nvPr/>
          </p:nvSpPr>
          <p:spPr>
            <a:xfrm>
              <a:off x="88472" y="2515527"/>
              <a:ext cx="59022" cy="59475"/>
            </a:xfrm>
            <a:custGeom>
              <a:avLst/>
              <a:gdLst/>
              <a:ahLst/>
              <a:cxnLst/>
              <a:rect l="l" t="t" r="r" b="b"/>
              <a:pathLst>
                <a:path w="3260" h="3285" extrusionOk="0">
                  <a:moveTo>
                    <a:pt x="1630" y="628"/>
                  </a:moveTo>
                  <a:cubicBezTo>
                    <a:pt x="2181" y="628"/>
                    <a:pt x="2632" y="1079"/>
                    <a:pt x="2632" y="1630"/>
                  </a:cubicBezTo>
                  <a:cubicBezTo>
                    <a:pt x="2632" y="2181"/>
                    <a:pt x="2181" y="2658"/>
                    <a:pt x="1630" y="2658"/>
                  </a:cubicBezTo>
                  <a:cubicBezTo>
                    <a:pt x="1079" y="2658"/>
                    <a:pt x="627" y="2181"/>
                    <a:pt x="627" y="1630"/>
                  </a:cubicBezTo>
                  <a:cubicBezTo>
                    <a:pt x="627" y="1079"/>
                    <a:pt x="1079" y="628"/>
                    <a:pt x="1630" y="628"/>
                  </a:cubicBezTo>
                  <a:close/>
                  <a:moveTo>
                    <a:pt x="1630" y="1"/>
                  </a:moveTo>
                  <a:cubicBezTo>
                    <a:pt x="728" y="1"/>
                    <a:pt x="1" y="728"/>
                    <a:pt x="1" y="1630"/>
                  </a:cubicBezTo>
                  <a:cubicBezTo>
                    <a:pt x="1" y="2532"/>
                    <a:pt x="728" y="3284"/>
                    <a:pt x="1630" y="3284"/>
                  </a:cubicBezTo>
                  <a:cubicBezTo>
                    <a:pt x="2532" y="3284"/>
                    <a:pt x="3259" y="2532"/>
                    <a:pt x="3259" y="1630"/>
                  </a:cubicBezTo>
                  <a:cubicBezTo>
                    <a:pt x="3259" y="728"/>
                    <a:pt x="2532" y="1"/>
                    <a:pt x="1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7"/>
            <p:cNvSpPr/>
            <p:nvPr/>
          </p:nvSpPr>
          <p:spPr>
            <a:xfrm>
              <a:off x="376818" y="3564044"/>
              <a:ext cx="59004" cy="59022"/>
            </a:xfrm>
            <a:custGeom>
              <a:avLst/>
              <a:gdLst/>
              <a:ahLst/>
              <a:cxnLst/>
              <a:rect l="l" t="t" r="r" b="b"/>
              <a:pathLst>
                <a:path w="3259" h="3260" extrusionOk="0">
                  <a:moveTo>
                    <a:pt x="1629" y="627"/>
                  </a:moveTo>
                  <a:cubicBezTo>
                    <a:pt x="2180" y="627"/>
                    <a:pt x="2632" y="1079"/>
                    <a:pt x="2632" y="1630"/>
                  </a:cubicBezTo>
                  <a:cubicBezTo>
                    <a:pt x="2632" y="2181"/>
                    <a:pt x="2180" y="2632"/>
                    <a:pt x="1629" y="2632"/>
                  </a:cubicBezTo>
                  <a:cubicBezTo>
                    <a:pt x="1078" y="2632"/>
                    <a:pt x="627" y="2181"/>
                    <a:pt x="627" y="1630"/>
                  </a:cubicBezTo>
                  <a:cubicBezTo>
                    <a:pt x="627" y="1079"/>
                    <a:pt x="1078" y="627"/>
                    <a:pt x="1629" y="627"/>
                  </a:cubicBezTo>
                  <a:close/>
                  <a:moveTo>
                    <a:pt x="1629" y="1"/>
                  </a:moveTo>
                  <a:cubicBezTo>
                    <a:pt x="727" y="1"/>
                    <a:pt x="0" y="728"/>
                    <a:pt x="0" y="1630"/>
                  </a:cubicBezTo>
                  <a:cubicBezTo>
                    <a:pt x="0" y="2532"/>
                    <a:pt x="727" y="3259"/>
                    <a:pt x="1629" y="3259"/>
                  </a:cubicBezTo>
                  <a:cubicBezTo>
                    <a:pt x="2531" y="3259"/>
                    <a:pt x="3258" y="2532"/>
                    <a:pt x="3258" y="1630"/>
                  </a:cubicBezTo>
                  <a:cubicBezTo>
                    <a:pt x="3258" y="728"/>
                    <a:pt x="2531" y="1"/>
                    <a:pt x="16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7"/>
            <p:cNvSpPr/>
            <p:nvPr/>
          </p:nvSpPr>
          <p:spPr>
            <a:xfrm>
              <a:off x="196921" y="2238919"/>
              <a:ext cx="22722" cy="22975"/>
            </a:xfrm>
            <a:custGeom>
              <a:avLst/>
              <a:gdLst/>
              <a:ahLst/>
              <a:cxnLst/>
              <a:rect l="l" t="t" r="r" b="b"/>
              <a:pathLst>
                <a:path w="1255" h="1269" extrusionOk="0">
                  <a:moveTo>
                    <a:pt x="625" y="0"/>
                  </a:moveTo>
                  <a:cubicBezTo>
                    <a:pt x="461" y="0"/>
                    <a:pt x="295" y="72"/>
                    <a:pt x="176" y="191"/>
                  </a:cubicBezTo>
                  <a:cubicBezTo>
                    <a:pt x="151" y="216"/>
                    <a:pt x="126" y="241"/>
                    <a:pt x="101" y="291"/>
                  </a:cubicBezTo>
                  <a:cubicBezTo>
                    <a:pt x="76" y="317"/>
                    <a:pt x="51" y="342"/>
                    <a:pt x="51" y="392"/>
                  </a:cubicBezTo>
                  <a:cubicBezTo>
                    <a:pt x="26" y="417"/>
                    <a:pt x="26" y="467"/>
                    <a:pt x="1" y="517"/>
                  </a:cubicBezTo>
                  <a:cubicBezTo>
                    <a:pt x="1" y="542"/>
                    <a:pt x="1" y="592"/>
                    <a:pt x="1" y="642"/>
                  </a:cubicBezTo>
                  <a:cubicBezTo>
                    <a:pt x="1" y="793"/>
                    <a:pt x="51" y="943"/>
                    <a:pt x="176" y="1068"/>
                  </a:cubicBezTo>
                  <a:cubicBezTo>
                    <a:pt x="302" y="1194"/>
                    <a:pt x="452" y="1269"/>
                    <a:pt x="627" y="1269"/>
                  </a:cubicBezTo>
                  <a:cubicBezTo>
                    <a:pt x="778" y="1269"/>
                    <a:pt x="953" y="1194"/>
                    <a:pt x="1054" y="1068"/>
                  </a:cubicBezTo>
                  <a:cubicBezTo>
                    <a:pt x="1179" y="943"/>
                    <a:pt x="1254" y="793"/>
                    <a:pt x="1254" y="642"/>
                  </a:cubicBezTo>
                  <a:cubicBezTo>
                    <a:pt x="1254" y="592"/>
                    <a:pt x="1254" y="542"/>
                    <a:pt x="1229" y="517"/>
                  </a:cubicBezTo>
                  <a:cubicBezTo>
                    <a:pt x="1229" y="467"/>
                    <a:pt x="1204" y="417"/>
                    <a:pt x="1204" y="392"/>
                  </a:cubicBezTo>
                  <a:cubicBezTo>
                    <a:pt x="1179" y="342"/>
                    <a:pt x="1154" y="317"/>
                    <a:pt x="1154" y="291"/>
                  </a:cubicBezTo>
                  <a:cubicBezTo>
                    <a:pt x="1129" y="241"/>
                    <a:pt x="1104" y="216"/>
                    <a:pt x="1054" y="191"/>
                  </a:cubicBezTo>
                  <a:cubicBezTo>
                    <a:pt x="1028" y="166"/>
                    <a:pt x="1003" y="141"/>
                    <a:pt x="978" y="116"/>
                  </a:cubicBezTo>
                  <a:cubicBezTo>
                    <a:pt x="928" y="91"/>
                    <a:pt x="903" y="66"/>
                    <a:pt x="853" y="41"/>
                  </a:cubicBezTo>
                  <a:cubicBezTo>
                    <a:pt x="828" y="41"/>
                    <a:pt x="778" y="16"/>
                    <a:pt x="753" y="16"/>
                  </a:cubicBezTo>
                  <a:cubicBezTo>
                    <a:pt x="711" y="5"/>
                    <a:pt x="668" y="0"/>
                    <a:pt x="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7"/>
            <p:cNvSpPr/>
            <p:nvPr/>
          </p:nvSpPr>
          <p:spPr>
            <a:xfrm>
              <a:off x="603052" y="0"/>
              <a:ext cx="22704" cy="22595"/>
            </a:xfrm>
            <a:custGeom>
              <a:avLst/>
              <a:gdLst/>
              <a:ahLst/>
              <a:cxnLst/>
              <a:rect l="l" t="t" r="r" b="b"/>
              <a:pathLst>
                <a:path w="1254" h="1248" extrusionOk="0">
                  <a:moveTo>
                    <a:pt x="614" y="0"/>
                  </a:moveTo>
                  <a:cubicBezTo>
                    <a:pt x="451" y="0"/>
                    <a:pt x="288" y="57"/>
                    <a:pt x="176" y="169"/>
                  </a:cubicBezTo>
                  <a:cubicBezTo>
                    <a:pt x="150" y="194"/>
                    <a:pt x="125" y="219"/>
                    <a:pt x="100" y="270"/>
                  </a:cubicBezTo>
                  <a:cubicBezTo>
                    <a:pt x="75" y="295"/>
                    <a:pt x="50" y="320"/>
                    <a:pt x="50" y="370"/>
                  </a:cubicBezTo>
                  <a:cubicBezTo>
                    <a:pt x="25" y="395"/>
                    <a:pt x="0" y="445"/>
                    <a:pt x="0" y="495"/>
                  </a:cubicBezTo>
                  <a:cubicBezTo>
                    <a:pt x="0" y="520"/>
                    <a:pt x="0" y="570"/>
                    <a:pt x="0" y="620"/>
                  </a:cubicBezTo>
                  <a:cubicBezTo>
                    <a:pt x="0" y="771"/>
                    <a:pt x="50" y="946"/>
                    <a:pt x="176" y="1047"/>
                  </a:cubicBezTo>
                  <a:cubicBezTo>
                    <a:pt x="301" y="1172"/>
                    <a:pt x="451" y="1247"/>
                    <a:pt x="627" y="1247"/>
                  </a:cubicBezTo>
                  <a:cubicBezTo>
                    <a:pt x="777" y="1247"/>
                    <a:pt x="952" y="1172"/>
                    <a:pt x="1053" y="1047"/>
                  </a:cubicBezTo>
                  <a:cubicBezTo>
                    <a:pt x="1178" y="946"/>
                    <a:pt x="1253" y="771"/>
                    <a:pt x="1253" y="620"/>
                  </a:cubicBezTo>
                  <a:cubicBezTo>
                    <a:pt x="1253" y="570"/>
                    <a:pt x="1228" y="520"/>
                    <a:pt x="1228" y="495"/>
                  </a:cubicBezTo>
                  <a:cubicBezTo>
                    <a:pt x="1228" y="445"/>
                    <a:pt x="1203" y="395"/>
                    <a:pt x="1203" y="370"/>
                  </a:cubicBezTo>
                  <a:cubicBezTo>
                    <a:pt x="1178" y="320"/>
                    <a:pt x="1153" y="295"/>
                    <a:pt x="1128" y="270"/>
                  </a:cubicBezTo>
                  <a:cubicBezTo>
                    <a:pt x="1103" y="219"/>
                    <a:pt x="1078" y="194"/>
                    <a:pt x="1053" y="169"/>
                  </a:cubicBezTo>
                  <a:cubicBezTo>
                    <a:pt x="940" y="57"/>
                    <a:pt x="777" y="0"/>
                    <a:pt x="6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7"/>
            <p:cNvSpPr/>
            <p:nvPr/>
          </p:nvSpPr>
          <p:spPr>
            <a:xfrm>
              <a:off x="-7" y="1029179"/>
              <a:ext cx="22704" cy="22993"/>
            </a:xfrm>
            <a:custGeom>
              <a:avLst/>
              <a:gdLst/>
              <a:ahLst/>
              <a:cxnLst/>
              <a:rect l="l" t="t" r="r" b="b"/>
              <a:pathLst>
                <a:path w="1254" h="1270" extrusionOk="0">
                  <a:moveTo>
                    <a:pt x="615" y="1"/>
                  </a:moveTo>
                  <a:cubicBezTo>
                    <a:pt x="445" y="1"/>
                    <a:pt x="295" y="73"/>
                    <a:pt x="176" y="192"/>
                  </a:cubicBezTo>
                  <a:cubicBezTo>
                    <a:pt x="151" y="217"/>
                    <a:pt x="126" y="242"/>
                    <a:pt x="101" y="292"/>
                  </a:cubicBezTo>
                  <a:cubicBezTo>
                    <a:pt x="76" y="317"/>
                    <a:pt x="51" y="342"/>
                    <a:pt x="51" y="392"/>
                  </a:cubicBezTo>
                  <a:cubicBezTo>
                    <a:pt x="26" y="417"/>
                    <a:pt x="1" y="467"/>
                    <a:pt x="1" y="518"/>
                  </a:cubicBezTo>
                  <a:cubicBezTo>
                    <a:pt x="1" y="543"/>
                    <a:pt x="1" y="593"/>
                    <a:pt x="1" y="643"/>
                  </a:cubicBezTo>
                  <a:cubicBezTo>
                    <a:pt x="1" y="793"/>
                    <a:pt x="51" y="969"/>
                    <a:pt x="176" y="1069"/>
                  </a:cubicBezTo>
                  <a:cubicBezTo>
                    <a:pt x="301" y="1194"/>
                    <a:pt x="452" y="1269"/>
                    <a:pt x="627" y="1269"/>
                  </a:cubicBezTo>
                  <a:cubicBezTo>
                    <a:pt x="652" y="1269"/>
                    <a:pt x="702" y="1244"/>
                    <a:pt x="753" y="1244"/>
                  </a:cubicBezTo>
                  <a:cubicBezTo>
                    <a:pt x="778" y="1244"/>
                    <a:pt x="828" y="1219"/>
                    <a:pt x="853" y="1219"/>
                  </a:cubicBezTo>
                  <a:cubicBezTo>
                    <a:pt x="903" y="1194"/>
                    <a:pt x="928" y="1169"/>
                    <a:pt x="978" y="1144"/>
                  </a:cubicBezTo>
                  <a:cubicBezTo>
                    <a:pt x="1003" y="1119"/>
                    <a:pt x="1028" y="1094"/>
                    <a:pt x="1053" y="1069"/>
                  </a:cubicBezTo>
                  <a:cubicBezTo>
                    <a:pt x="1179" y="969"/>
                    <a:pt x="1254" y="793"/>
                    <a:pt x="1254" y="643"/>
                  </a:cubicBezTo>
                  <a:cubicBezTo>
                    <a:pt x="1254" y="593"/>
                    <a:pt x="1229" y="543"/>
                    <a:pt x="1229" y="518"/>
                  </a:cubicBezTo>
                  <a:cubicBezTo>
                    <a:pt x="1229" y="467"/>
                    <a:pt x="1204" y="417"/>
                    <a:pt x="1204" y="392"/>
                  </a:cubicBezTo>
                  <a:cubicBezTo>
                    <a:pt x="1179" y="342"/>
                    <a:pt x="1154" y="317"/>
                    <a:pt x="1128" y="292"/>
                  </a:cubicBezTo>
                  <a:cubicBezTo>
                    <a:pt x="1128" y="242"/>
                    <a:pt x="1078" y="217"/>
                    <a:pt x="1053" y="192"/>
                  </a:cubicBezTo>
                  <a:cubicBezTo>
                    <a:pt x="1028" y="167"/>
                    <a:pt x="1003" y="142"/>
                    <a:pt x="978" y="117"/>
                  </a:cubicBezTo>
                  <a:cubicBezTo>
                    <a:pt x="928" y="92"/>
                    <a:pt x="903" y="66"/>
                    <a:pt x="853" y="41"/>
                  </a:cubicBezTo>
                  <a:cubicBezTo>
                    <a:pt x="828" y="41"/>
                    <a:pt x="778" y="16"/>
                    <a:pt x="753" y="16"/>
                  </a:cubicBezTo>
                  <a:cubicBezTo>
                    <a:pt x="705" y="6"/>
                    <a:pt x="659"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7"/>
            <p:cNvSpPr/>
            <p:nvPr/>
          </p:nvSpPr>
          <p:spPr>
            <a:xfrm>
              <a:off x="189446" y="4018166"/>
              <a:ext cx="59022" cy="59004"/>
            </a:xfrm>
            <a:custGeom>
              <a:avLst/>
              <a:gdLst/>
              <a:ahLst/>
              <a:cxnLst/>
              <a:rect l="l" t="t" r="r" b="b"/>
              <a:pathLst>
                <a:path w="3260" h="3259" extrusionOk="0">
                  <a:moveTo>
                    <a:pt x="1630" y="627"/>
                  </a:moveTo>
                  <a:cubicBezTo>
                    <a:pt x="2181" y="627"/>
                    <a:pt x="2632" y="1078"/>
                    <a:pt x="2632" y="1629"/>
                  </a:cubicBezTo>
                  <a:cubicBezTo>
                    <a:pt x="2632" y="2181"/>
                    <a:pt x="2181" y="2632"/>
                    <a:pt x="1630" y="2632"/>
                  </a:cubicBezTo>
                  <a:cubicBezTo>
                    <a:pt x="1079" y="2632"/>
                    <a:pt x="627" y="2181"/>
                    <a:pt x="627" y="1629"/>
                  </a:cubicBezTo>
                  <a:cubicBezTo>
                    <a:pt x="627" y="1078"/>
                    <a:pt x="1079" y="627"/>
                    <a:pt x="1630" y="627"/>
                  </a:cubicBezTo>
                  <a:close/>
                  <a:moveTo>
                    <a:pt x="1630" y="0"/>
                  </a:moveTo>
                  <a:cubicBezTo>
                    <a:pt x="728" y="0"/>
                    <a:pt x="1" y="727"/>
                    <a:pt x="1" y="1629"/>
                  </a:cubicBezTo>
                  <a:cubicBezTo>
                    <a:pt x="1" y="2531"/>
                    <a:pt x="728" y="3258"/>
                    <a:pt x="1630" y="3258"/>
                  </a:cubicBezTo>
                  <a:cubicBezTo>
                    <a:pt x="2532" y="3258"/>
                    <a:pt x="3259" y="2531"/>
                    <a:pt x="3259" y="1629"/>
                  </a:cubicBezTo>
                  <a:cubicBezTo>
                    <a:pt x="3259"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7"/>
            <p:cNvSpPr/>
            <p:nvPr/>
          </p:nvSpPr>
          <p:spPr>
            <a:xfrm>
              <a:off x="737284" y="341627"/>
              <a:ext cx="59022" cy="59475"/>
            </a:xfrm>
            <a:custGeom>
              <a:avLst/>
              <a:gdLst/>
              <a:ahLst/>
              <a:cxnLst/>
              <a:rect l="l" t="t" r="r" b="b"/>
              <a:pathLst>
                <a:path w="3260" h="3285" extrusionOk="0">
                  <a:moveTo>
                    <a:pt x="1630" y="628"/>
                  </a:moveTo>
                  <a:cubicBezTo>
                    <a:pt x="2181" y="628"/>
                    <a:pt x="2632" y="1079"/>
                    <a:pt x="2632" y="1630"/>
                  </a:cubicBezTo>
                  <a:cubicBezTo>
                    <a:pt x="2632" y="2181"/>
                    <a:pt x="2181" y="2658"/>
                    <a:pt x="1630" y="2658"/>
                  </a:cubicBezTo>
                  <a:cubicBezTo>
                    <a:pt x="1079" y="2658"/>
                    <a:pt x="627" y="2181"/>
                    <a:pt x="627" y="1630"/>
                  </a:cubicBezTo>
                  <a:cubicBezTo>
                    <a:pt x="627" y="1079"/>
                    <a:pt x="1079" y="628"/>
                    <a:pt x="1630" y="628"/>
                  </a:cubicBezTo>
                  <a:close/>
                  <a:moveTo>
                    <a:pt x="1630" y="1"/>
                  </a:moveTo>
                  <a:cubicBezTo>
                    <a:pt x="728" y="1"/>
                    <a:pt x="1" y="728"/>
                    <a:pt x="1" y="1630"/>
                  </a:cubicBezTo>
                  <a:cubicBezTo>
                    <a:pt x="1" y="2532"/>
                    <a:pt x="728" y="3284"/>
                    <a:pt x="1630" y="3284"/>
                  </a:cubicBezTo>
                  <a:cubicBezTo>
                    <a:pt x="2532" y="3284"/>
                    <a:pt x="3259" y="2532"/>
                    <a:pt x="3259" y="1630"/>
                  </a:cubicBezTo>
                  <a:cubicBezTo>
                    <a:pt x="3259" y="728"/>
                    <a:pt x="2532" y="1"/>
                    <a:pt x="1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7"/>
            <p:cNvSpPr/>
            <p:nvPr/>
          </p:nvSpPr>
          <p:spPr>
            <a:xfrm>
              <a:off x="1041351" y="146915"/>
              <a:ext cx="59909" cy="108630"/>
            </a:xfrm>
            <a:custGeom>
              <a:avLst/>
              <a:gdLst/>
              <a:ahLst/>
              <a:cxnLst/>
              <a:rect l="l" t="t" r="r" b="b"/>
              <a:pathLst>
                <a:path w="3309" h="6000" extrusionOk="0">
                  <a:moveTo>
                    <a:pt x="370" y="1"/>
                  </a:moveTo>
                  <a:cubicBezTo>
                    <a:pt x="321" y="1"/>
                    <a:pt x="271" y="12"/>
                    <a:pt x="226" y="35"/>
                  </a:cubicBezTo>
                  <a:cubicBezTo>
                    <a:pt x="76" y="110"/>
                    <a:pt x="0" y="285"/>
                    <a:pt x="76" y="461"/>
                  </a:cubicBezTo>
                  <a:lnTo>
                    <a:pt x="2682" y="5824"/>
                  </a:lnTo>
                  <a:cubicBezTo>
                    <a:pt x="2732" y="5924"/>
                    <a:pt x="2833" y="5999"/>
                    <a:pt x="2958" y="5999"/>
                  </a:cubicBezTo>
                  <a:cubicBezTo>
                    <a:pt x="3008" y="5999"/>
                    <a:pt x="3058" y="5974"/>
                    <a:pt x="3083" y="5974"/>
                  </a:cubicBezTo>
                  <a:cubicBezTo>
                    <a:pt x="3259" y="5874"/>
                    <a:pt x="3309" y="5699"/>
                    <a:pt x="3234" y="5548"/>
                  </a:cubicBezTo>
                  <a:lnTo>
                    <a:pt x="652" y="185"/>
                  </a:lnTo>
                  <a:cubicBezTo>
                    <a:pt x="599" y="62"/>
                    <a:pt x="485"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3" name="Google Shape;443;p17"/>
          <p:cNvGrpSpPr/>
          <p:nvPr/>
        </p:nvGrpSpPr>
        <p:grpSpPr>
          <a:xfrm flipH="1">
            <a:off x="714797" y="4815763"/>
            <a:ext cx="425883" cy="216100"/>
            <a:chOff x="259675" y="4807625"/>
            <a:chExt cx="425883" cy="216100"/>
          </a:xfrm>
        </p:grpSpPr>
        <p:sp>
          <p:nvSpPr>
            <p:cNvPr id="444" name="Google Shape;444;p17"/>
            <p:cNvSpPr/>
            <p:nvPr/>
          </p:nvSpPr>
          <p:spPr>
            <a:xfrm flipH="1">
              <a:off x="538673" y="4807625"/>
              <a:ext cx="146885" cy="216100"/>
            </a:xfrm>
            <a:custGeom>
              <a:avLst/>
              <a:gdLst/>
              <a:ahLst/>
              <a:cxnLst/>
              <a:rect l="l" t="t" r="r" b="b"/>
              <a:pathLst>
                <a:path w="3510" h="5164" extrusionOk="0">
                  <a:moveTo>
                    <a:pt x="2131" y="1"/>
                  </a:moveTo>
                  <a:lnTo>
                    <a:pt x="1" y="5164"/>
                  </a:lnTo>
                  <a:lnTo>
                    <a:pt x="1379" y="5164"/>
                  </a:lnTo>
                  <a:lnTo>
                    <a:pt x="35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7"/>
            <p:cNvSpPr/>
            <p:nvPr/>
          </p:nvSpPr>
          <p:spPr>
            <a:xfrm flipH="1">
              <a:off x="399195" y="4807625"/>
              <a:ext cx="145797" cy="216100"/>
            </a:xfrm>
            <a:custGeom>
              <a:avLst/>
              <a:gdLst/>
              <a:ahLst/>
              <a:cxnLst/>
              <a:rect l="l" t="t" r="r" b="b"/>
              <a:pathLst>
                <a:path w="3484" h="5164" extrusionOk="0">
                  <a:moveTo>
                    <a:pt x="2105" y="1"/>
                  </a:moveTo>
                  <a:lnTo>
                    <a:pt x="0" y="5164"/>
                  </a:lnTo>
                  <a:lnTo>
                    <a:pt x="1353" y="5164"/>
                  </a:lnTo>
                  <a:lnTo>
                    <a:pt x="34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7"/>
            <p:cNvSpPr/>
            <p:nvPr/>
          </p:nvSpPr>
          <p:spPr>
            <a:xfrm flipH="1">
              <a:off x="259675" y="4807625"/>
              <a:ext cx="145839" cy="216100"/>
            </a:xfrm>
            <a:custGeom>
              <a:avLst/>
              <a:gdLst/>
              <a:ahLst/>
              <a:cxnLst/>
              <a:rect l="l" t="t" r="r" b="b"/>
              <a:pathLst>
                <a:path w="3485" h="5164" extrusionOk="0">
                  <a:moveTo>
                    <a:pt x="2131" y="1"/>
                  </a:moveTo>
                  <a:lnTo>
                    <a:pt x="0" y="5164"/>
                  </a:lnTo>
                  <a:lnTo>
                    <a:pt x="1379" y="5164"/>
                  </a:lnTo>
                  <a:lnTo>
                    <a:pt x="34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7" name="Google Shape;447;p17"/>
          <p:cNvGrpSpPr/>
          <p:nvPr/>
        </p:nvGrpSpPr>
        <p:grpSpPr>
          <a:xfrm rot="10800000" flipH="1">
            <a:off x="-8" y="-4"/>
            <a:ext cx="2468054" cy="4015243"/>
            <a:chOff x="-8" y="1128260"/>
            <a:chExt cx="2468054" cy="4015243"/>
          </a:xfrm>
        </p:grpSpPr>
        <p:sp>
          <p:nvSpPr>
            <p:cNvPr id="448" name="Google Shape;448;p17"/>
            <p:cNvSpPr/>
            <p:nvPr/>
          </p:nvSpPr>
          <p:spPr>
            <a:xfrm flipH="1">
              <a:off x="486889" y="2735610"/>
              <a:ext cx="97568" cy="78286"/>
            </a:xfrm>
            <a:custGeom>
              <a:avLst/>
              <a:gdLst/>
              <a:ahLst/>
              <a:cxnLst/>
              <a:rect l="l" t="t" r="r" b="b"/>
              <a:pathLst>
                <a:path w="5389" h="4324" extrusionOk="0">
                  <a:moveTo>
                    <a:pt x="368" y="1"/>
                  </a:moveTo>
                  <a:cubicBezTo>
                    <a:pt x="276" y="1"/>
                    <a:pt x="184" y="40"/>
                    <a:pt x="126" y="113"/>
                  </a:cubicBezTo>
                  <a:cubicBezTo>
                    <a:pt x="0" y="263"/>
                    <a:pt x="25" y="464"/>
                    <a:pt x="176" y="564"/>
                  </a:cubicBezTo>
                  <a:lnTo>
                    <a:pt x="4837" y="4248"/>
                  </a:lnTo>
                  <a:cubicBezTo>
                    <a:pt x="4887" y="4298"/>
                    <a:pt x="4963" y="4324"/>
                    <a:pt x="5038" y="4324"/>
                  </a:cubicBezTo>
                  <a:cubicBezTo>
                    <a:pt x="5138" y="4324"/>
                    <a:pt x="5213" y="4273"/>
                    <a:pt x="5288" y="4198"/>
                  </a:cubicBezTo>
                  <a:cubicBezTo>
                    <a:pt x="5389" y="4073"/>
                    <a:pt x="5364" y="3872"/>
                    <a:pt x="5238" y="3772"/>
                  </a:cubicBezTo>
                  <a:lnTo>
                    <a:pt x="552" y="63"/>
                  </a:lnTo>
                  <a:cubicBezTo>
                    <a:pt x="499" y="21"/>
                    <a:pt x="434" y="1"/>
                    <a:pt x="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7"/>
            <p:cNvSpPr/>
            <p:nvPr/>
          </p:nvSpPr>
          <p:spPr>
            <a:xfrm flipH="1">
              <a:off x="1829862" y="4758281"/>
              <a:ext cx="97115" cy="78159"/>
            </a:xfrm>
            <a:custGeom>
              <a:avLst/>
              <a:gdLst/>
              <a:ahLst/>
              <a:cxnLst/>
              <a:rect l="l" t="t" r="r" b="b"/>
              <a:pathLst>
                <a:path w="5364" h="4317" extrusionOk="0">
                  <a:moveTo>
                    <a:pt x="341" y="1"/>
                  </a:moveTo>
                  <a:cubicBezTo>
                    <a:pt x="247" y="1"/>
                    <a:pt x="157" y="46"/>
                    <a:pt x="100" y="131"/>
                  </a:cubicBezTo>
                  <a:cubicBezTo>
                    <a:pt x="0" y="256"/>
                    <a:pt x="25" y="457"/>
                    <a:pt x="151" y="557"/>
                  </a:cubicBezTo>
                  <a:lnTo>
                    <a:pt x="4812" y="4266"/>
                  </a:lnTo>
                  <a:cubicBezTo>
                    <a:pt x="4887" y="4317"/>
                    <a:pt x="4938" y="4317"/>
                    <a:pt x="5013" y="4317"/>
                  </a:cubicBezTo>
                  <a:cubicBezTo>
                    <a:pt x="5113" y="4317"/>
                    <a:pt x="5213" y="4292"/>
                    <a:pt x="5263" y="4216"/>
                  </a:cubicBezTo>
                  <a:cubicBezTo>
                    <a:pt x="5364" y="4066"/>
                    <a:pt x="5339" y="3865"/>
                    <a:pt x="5213" y="3765"/>
                  </a:cubicBezTo>
                  <a:lnTo>
                    <a:pt x="552" y="81"/>
                  </a:lnTo>
                  <a:cubicBezTo>
                    <a:pt x="487" y="27"/>
                    <a:pt x="412" y="1"/>
                    <a:pt x="3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7"/>
            <p:cNvSpPr/>
            <p:nvPr/>
          </p:nvSpPr>
          <p:spPr>
            <a:xfrm flipH="1">
              <a:off x="152001" y="4621463"/>
              <a:ext cx="36789" cy="116379"/>
            </a:xfrm>
            <a:custGeom>
              <a:avLst/>
              <a:gdLst/>
              <a:ahLst/>
              <a:cxnLst/>
              <a:rect l="l" t="t" r="r" b="b"/>
              <a:pathLst>
                <a:path w="2032" h="6428" extrusionOk="0">
                  <a:moveTo>
                    <a:pt x="347" y="0"/>
                  </a:moveTo>
                  <a:cubicBezTo>
                    <a:pt x="323" y="0"/>
                    <a:pt x="300" y="4"/>
                    <a:pt x="277" y="12"/>
                  </a:cubicBezTo>
                  <a:cubicBezTo>
                    <a:pt x="101" y="62"/>
                    <a:pt x="1" y="212"/>
                    <a:pt x="26" y="388"/>
                  </a:cubicBezTo>
                  <a:lnTo>
                    <a:pt x="1379" y="6202"/>
                  </a:lnTo>
                  <a:cubicBezTo>
                    <a:pt x="1430" y="6327"/>
                    <a:pt x="1555" y="6428"/>
                    <a:pt x="1680" y="6428"/>
                  </a:cubicBezTo>
                  <a:lnTo>
                    <a:pt x="1755" y="6428"/>
                  </a:lnTo>
                  <a:cubicBezTo>
                    <a:pt x="1931" y="6378"/>
                    <a:pt x="2031" y="6227"/>
                    <a:pt x="2006" y="6052"/>
                  </a:cubicBezTo>
                  <a:lnTo>
                    <a:pt x="653" y="237"/>
                  </a:lnTo>
                  <a:cubicBezTo>
                    <a:pt x="610" y="110"/>
                    <a:pt x="478"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7"/>
            <p:cNvSpPr/>
            <p:nvPr/>
          </p:nvSpPr>
          <p:spPr>
            <a:xfrm flipH="1">
              <a:off x="460236" y="4301957"/>
              <a:ext cx="60380" cy="108087"/>
            </a:xfrm>
            <a:custGeom>
              <a:avLst/>
              <a:gdLst/>
              <a:ahLst/>
              <a:cxnLst/>
              <a:rect l="l" t="t" r="r" b="b"/>
              <a:pathLst>
                <a:path w="3335" h="5970" extrusionOk="0">
                  <a:moveTo>
                    <a:pt x="2985" y="0"/>
                  </a:moveTo>
                  <a:cubicBezTo>
                    <a:pt x="2871" y="0"/>
                    <a:pt x="2763" y="70"/>
                    <a:pt x="2708" y="180"/>
                  </a:cubicBezTo>
                  <a:lnTo>
                    <a:pt x="76" y="5519"/>
                  </a:lnTo>
                  <a:cubicBezTo>
                    <a:pt x="1" y="5669"/>
                    <a:pt x="51" y="5870"/>
                    <a:pt x="201" y="5945"/>
                  </a:cubicBezTo>
                  <a:cubicBezTo>
                    <a:pt x="252" y="5970"/>
                    <a:pt x="302" y="5970"/>
                    <a:pt x="352" y="5970"/>
                  </a:cubicBezTo>
                  <a:cubicBezTo>
                    <a:pt x="477" y="5970"/>
                    <a:pt x="577" y="5920"/>
                    <a:pt x="627" y="5794"/>
                  </a:cubicBezTo>
                  <a:lnTo>
                    <a:pt x="3259" y="456"/>
                  </a:lnTo>
                  <a:cubicBezTo>
                    <a:pt x="3334" y="306"/>
                    <a:pt x="3259" y="105"/>
                    <a:pt x="3109" y="30"/>
                  </a:cubicBezTo>
                  <a:cubicBezTo>
                    <a:pt x="3068" y="10"/>
                    <a:pt x="3026" y="0"/>
                    <a:pt x="29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7"/>
            <p:cNvSpPr/>
            <p:nvPr/>
          </p:nvSpPr>
          <p:spPr>
            <a:xfrm flipH="1">
              <a:off x="68519" y="2994928"/>
              <a:ext cx="59457" cy="59004"/>
            </a:xfrm>
            <a:custGeom>
              <a:avLst/>
              <a:gdLst/>
              <a:ahLst/>
              <a:cxnLst/>
              <a:rect l="l" t="t" r="r" b="b"/>
              <a:pathLst>
                <a:path w="3284" h="3259" extrusionOk="0">
                  <a:moveTo>
                    <a:pt x="1655" y="627"/>
                  </a:moveTo>
                  <a:cubicBezTo>
                    <a:pt x="2206" y="627"/>
                    <a:pt x="2657" y="1078"/>
                    <a:pt x="2657" y="1630"/>
                  </a:cubicBezTo>
                  <a:cubicBezTo>
                    <a:pt x="2657" y="2181"/>
                    <a:pt x="2206" y="2632"/>
                    <a:pt x="1655" y="2632"/>
                  </a:cubicBezTo>
                  <a:cubicBezTo>
                    <a:pt x="1078" y="2632"/>
                    <a:pt x="627" y="2181"/>
                    <a:pt x="627" y="1630"/>
                  </a:cubicBezTo>
                  <a:cubicBezTo>
                    <a:pt x="627" y="1078"/>
                    <a:pt x="1078" y="627"/>
                    <a:pt x="1655" y="627"/>
                  </a:cubicBezTo>
                  <a:close/>
                  <a:moveTo>
                    <a:pt x="1655" y="1"/>
                  </a:moveTo>
                  <a:cubicBezTo>
                    <a:pt x="752" y="1"/>
                    <a:pt x="0" y="727"/>
                    <a:pt x="0" y="1630"/>
                  </a:cubicBezTo>
                  <a:cubicBezTo>
                    <a:pt x="0" y="2532"/>
                    <a:pt x="752" y="3259"/>
                    <a:pt x="1655" y="3259"/>
                  </a:cubicBezTo>
                  <a:cubicBezTo>
                    <a:pt x="2557" y="3259"/>
                    <a:pt x="3284" y="2532"/>
                    <a:pt x="3284" y="1630"/>
                  </a:cubicBezTo>
                  <a:cubicBezTo>
                    <a:pt x="3284" y="727"/>
                    <a:pt x="2557" y="1"/>
                    <a:pt x="1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7"/>
            <p:cNvSpPr/>
            <p:nvPr/>
          </p:nvSpPr>
          <p:spPr>
            <a:xfrm flipH="1">
              <a:off x="2408570" y="4695311"/>
              <a:ext cx="59475" cy="59457"/>
            </a:xfrm>
            <a:custGeom>
              <a:avLst/>
              <a:gdLst/>
              <a:ahLst/>
              <a:cxnLst/>
              <a:rect l="l" t="t" r="r" b="b"/>
              <a:pathLst>
                <a:path w="3285" h="3284" extrusionOk="0">
                  <a:moveTo>
                    <a:pt x="1655" y="627"/>
                  </a:moveTo>
                  <a:cubicBezTo>
                    <a:pt x="2206" y="627"/>
                    <a:pt x="2657" y="1103"/>
                    <a:pt x="2657" y="1654"/>
                  </a:cubicBezTo>
                  <a:cubicBezTo>
                    <a:pt x="2657" y="2206"/>
                    <a:pt x="2206" y="2657"/>
                    <a:pt x="1655" y="2657"/>
                  </a:cubicBezTo>
                  <a:cubicBezTo>
                    <a:pt x="1079" y="2657"/>
                    <a:pt x="627" y="2206"/>
                    <a:pt x="627" y="1654"/>
                  </a:cubicBezTo>
                  <a:cubicBezTo>
                    <a:pt x="627" y="1103"/>
                    <a:pt x="1079" y="627"/>
                    <a:pt x="1655" y="627"/>
                  </a:cubicBezTo>
                  <a:close/>
                  <a:moveTo>
                    <a:pt x="1655" y="0"/>
                  </a:moveTo>
                  <a:cubicBezTo>
                    <a:pt x="753" y="0"/>
                    <a:pt x="1" y="752"/>
                    <a:pt x="1" y="1654"/>
                  </a:cubicBezTo>
                  <a:cubicBezTo>
                    <a:pt x="1" y="2556"/>
                    <a:pt x="753" y="3283"/>
                    <a:pt x="1655" y="3283"/>
                  </a:cubicBezTo>
                  <a:cubicBezTo>
                    <a:pt x="2557" y="3283"/>
                    <a:pt x="3284" y="2556"/>
                    <a:pt x="3284" y="1654"/>
                  </a:cubicBezTo>
                  <a:cubicBezTo>
                    <a:pt x="3284" y="752"/>
                    <a:pt x="2557" y="0"/>
                    <a:pt x="16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7"/>
            <p:cNvSpPr/>
            <p:nvPr/>
          </p:nvSpPr>
          <p:spPr>
            <a:xfrm flipH="1">
              <a:off x="347550" y="1964344"/>
              <a:ext cx="59457" cy="59004"/>
            </a:xfrm>
            <a:custGeom>
              <a:avLst/>
              <a:gdLst/>
              <a:ahLst/>
              <a:cxnLst/>
              <a:rect l="l" t="t" r="r" b="b"/>
              <a:pathLst>
                <a:path w="3284" h="3259" extrusionOk="0">
                  <a:moveTo>
                    <a:pt x="1630" y="627"/>
                  </a:moveTo>
                  <a:cubicBezTo>
                    <a:pt x="2206" y="627"/>
                    <a:pt x="2657" y="1078"/>
                    <a:pt x="2657" y="1629"/>
                  </a:cubicBezTo>
                  <a:cubicBezTo>
                    <a:pt x="2657" y="2181"/>
                    <a:pt x="2206" y="2632"/>
                    <a:pt x="1630" y="2632"/>
                  </a:cubicBezTo>
                  <a:cubicBezTo>
                    <a:pt x="1078" y="2632"/>
                    <a:pt x="627" y="2181"/>
                    <a:pt x="627" y="1629"/>
                  </a:cubicBezTo>
                  <a:cubicBezTo>
                    <a:pt x="627" y="1078"/>
                    <a:pt x="1078" y="627"/>
                    <a:pt x="1630" y="627"/>
                  </a:cubicBezTo>
                  <a:close/>
                  <a:moveTo>
                    <a:pt x="1630" y="0"/>
                  </a:moveTo>
                  <a:cubicBezTo>
                    <a:pt x="728" y="0"/>
                    <a:pt x="1" y="727"/>
                    <a:pt x="1" y="1629"/>
                  </a:cubicBezTo>
                  <a:cubicBezTo>
                    <a:pt x="1" y="2532"/>
                    <a:pt x="728" y="3258"/>
                    <a:pt x="1630" y="3258"/>
                  </a:cubicBezTo>
                  <a:cubicBezTo>
                    <a:pt x="2532" y="3258"/>
                    <a:pt x="3284" y="2532"/>
                    <a:pt x="3284" y="1629"/>
                  </a:cubicBezTo>
                  <a:cubicBezTo>
                    <a:pt x="3284"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7"/>
            <p:cNvSpPr/>
            <p:nvPr/>
          </p:nvSpPr>
          <p:spPr>
            <a:xfrm flipH="1">
              <a:off x="-8" y="3702906"/>
              <a:ext cx="22722" cy="22595"/>
            </a:xfrm>
            <a:custGeom>
              <a:avLst/>
              <a:gdLst/>
              <a:ahLst/>
              <a:cxnLst/>
              <a:rect l="l" t="t" r="r" b="b"/>
              <a:pathLst>
                <a:path w="1255" h="1248" extrusionOk="0">
                  <a:moveTo>
                    <a:pt x="615" y="1"/>
                  </a:moveTo>
                  <a:cubicBezTo>
                    <a:pt x="452" y="1"/>
                    <a:pt x="289" y="57"/>
                    <a:pt x="176" y="170"/>
                  </a:cubicBezTo>
                  <a:cubicBezTo>
                    <a:pt x="151" y="220"/>
                    <a:pt x="126" y="245"/>
                    <a:pt x="101" y="270"/>
                  </a:cubicBezTo>
                  <a:cubicBezTo>
                    <a:pt x="76" y="320"/>
                    <a:pt x="51" y="345"/>
                    <a:pt x="51" y="396"/>
                  </a:cubicBezTo>
                  <a:cubicBezTo>
                    <a:pt x="26" y="421"/>
                    <a:pt x="26" y="471"/>
                    <a:pt x="1" y="496"/>
                  </a:cubicBezTo>
                  <a:cubicBezTo>
                    <a:pt x="1" y="546"/>
                    <a:pt x="1" y="571"/>
                    <a:pt x="1" y="621"/>
                  </a:cubicBezTo>
                  <a:cubicBezTo>
                    <a:pt x="1" y="797"/>
                    <a:pt x="51" y="947"/>
                    <a:pt x="176" y="1072"/>
                  </a:cubicBezTo>
                  <a:cubicBezTo>
                    <a:pt x="302" y="1198"/>
                    <a:pt x="452" y="1248"/>
                    <a:pt x="628" y="1248"/>
                  </a:cubicBezTo>
                  <a:cubicBezTo>
                    <a:pt x="778" y="1248"/>
                    <a:pt x="953" y="1198"/>
                    <a:pt x="1054" y="1072"/>
                  </a:cubicBezTo>
                  <a:cubicBezTo>
                    <a:pt x="1179" y="947"/>
                    <a:pt x="1254" y="797"/>
                    <a:pt x="1254" y="621"/>
                  </a:cubicBezTo>
                  <a:cubicBezTo>
                    <a:pt x="1254" y="571"/>
                    <a:pt x="1254" y="546"/>
                    <a:pt x="1229" y="496"/>
                  </a:cubicBezTo>
                  <a:cubicBezTo>
                    <a:pt x="1229" y="471"/>
                    <a:pt x="1229" y="421"/>
                    <a:pt x="1204" y="396"/>
                  </a:cubicBezTo>
                  <a:cubicBezTo>
                    <a:pt x="1179" y="345"/>
                    <a:pt x="1154" y="320"/>
                    <a:pt x="1154" y="270"/>
                  </a:cubicBezTo>
                  <a:cubicBezTo>
                    <a:pt x="1129" y="245"/>
                    <a:pt x="1104" y="220"/>
                    <a:pt x="1054" y="170"/>
                  </a:cubicBezTo>
                  <a:cubicBezTo>
                    <a:pt x="941" y="57"/>
                    <a:pt x="778"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7"/>
            <p:cNvSpPr/>
            <p:nvPr/>
          </p:nvSpPr>
          <p:spPr>
            <a:xfrm flipH="1">
              <a:off x="690172" y="5120926"/>
              <a:ext cx="22704" cy="22577"/>
            </a:xfrm>
            <a:custGeom>
              <a:avLst/>
              <a:gdLst/>
              <a:ahLst/>
              <a:cxnLst/>
              <a:rect l="l" t="t" r="r" b="b"/>
              <a:pathLst>
                <a:path w="1254" h="1247" extrusionOk="0">
                  <a:moveTo>
                    <a:pt x="615" y="0"/>
                  </a:moveTo>
                  <a:cubicBezTo>
                    <a:pt x="452" y="0"/>
                    <a:pt x="289" y="56"/>
                    <a:pt x="176" y="169"/>
                  </a:cubicBezTo>
                  <a:cubicBezTo>
                    <a:pt x="51" y="294"/>
                    <a:pt x="0" y="445"/>
                    <a:pt x="0" y="620"/>
                  </a:cubicBezTo>
                  <a:cubicBezTo>
                    <a:pt x="0" y="771"/>
                    <a:pt x="51" y="946"/>
                    <a:pt x="176" y="1071"/>
                  </a:cubicBezTo>
                  <a:cubicBezTo>
                    <a:pt x="301" y="1172"/>
                    <a:pt x="452" y="1247"/>
                    <a:pt x="627" y="1247"/>
                  </a:cubicBezTo>
                  <a:cubicBezTo>
                    <a:pt x="777" y="1247"/>
                    <a:pt x="928" y="1172"/>
                    <a:pt x="1053" y="1071"/>
                  </a:cubicBezTo>
                  <a:cubicBezTo>
                    <a:pt x="1178" y="946"/>
                    <a:pt x="1254" y="771"/>
                    <a:pt x="1254" y="620"/>
                  </a:cubicBezTo>
                  <a:cubicBezTo>
                    <a:pt x="1254" y="445"/>
                    <a:pt x="1178" y="294"/>
                    <a:pt x="1053" y="169"/>
                  </a:cubicBezTo>
                  <a:cubicBezTo>
                    <a:pt x="940" y="56"/>
                    <a:pt x="777" y="0"/>
                    <a:pt x="6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7"/>
            <p:cNvSpPr/>
            <p:nvPr/>
          </p:nvSpPr>
          <p:spPr>
            <a:xfrm flipH="1">
              <a:off x="86660" y="1818954"/>
              <a:ext cx="22722" cy="22993"/>
            </a:xfrm>
            <a:custGeom>
              <a:avLst/>
              <a:gdLst/>
              <a:ahLst/>
              <a:cxnLst/>
              <a:rect l="l" t="t" r="r" b="b"/>
              <a:pathLst>
                <a:path w="1255" h="1270" extrusionOk="0">
                  <a:moveTo>
                    <a:pt x="603" y="0"/>
                  </a:moveTo>
                  <a:cubicBezTo>
                    <a:pt x="446" y="0"/>
                    <a:pt x="295" y="72"/>
                    <a:pt x="176" y="191"/>
                  </a:cubicBezTo>
                  <a:cubicBezTo>
                    <a:pt x="151" y="216"/>
                    <a:pt x="126" y="241"/>
                    <a:pt x="101" y="292"/>
                  </a:cubicBezTo>
                  <a:cubicBezTo>
                    <a:pt x="76" y="317"/>
                    <a:pt x="51" y="342"/>
                    <a:pt x="51" y="392"/>
                  </a:cubicBezTo>
                  <a:cubicBezTo>
                    <a:pt x="26" y="417"/>
                    <a:pt x="1" y="467"/>
                    <a:pt x="1" y="517"/>
                  </a:cubicBezTo>
                  <a:cubicBezTo>
                    <a:pt x="1" y="542"/>
                    <a:pt x="1" y="592"/>
                    <a:pt x="1" y="642"/>
                  </a:cubicBezTo>
                  <a:cubicBezTo>
                    <a:pt x="1" y="793"/>
                    <a:pt x="51" y="968"/>
                    <a:pt x="176" y="1069"/>
                  </a:cubicBezTo>
                  <a:cubicBezTo>
                    <a:pt x="302" y="1194"/>
                    <a:pt x="452" y="1269"/>
                    <a:pt x="628" y="1269"/>
                  </a:cubicBezTo>
                  <a:cubicBezTo>
                    <a:pt x="653" y="1269"/>
                    <a:pt x="703" y="1244"/>
                    <a:pt x="728" y="1244"/>
                  </a:cubicBezTo>
                  <a:cubicBezTo>
                    <a:pt x="778" y="1244"/>
                    <a:pt x="828" y="1219"/>
                    <a:pt x="853" y="1219"/>
                  </a:cubicBezTo>
                  <a:cubicBezTo>
                    <a:pt x="903" y="1194"/>
                    <a:pt x="928" y="1169"/>
                    <a:pt x="953" y="1144"/>
                  </a:cubicBezTo>
                  <a:cubicBezTo>
                    <a:pt x="1003" y="1119"/>
                    <a:pt x="1029" y="1094"/>
                    <a:pt x="1054" y="1069"/>
                  </a:cubicBezTo>
                  <a:cubicBezTo>
                    <a:pt x="1179" y="968"/>
                    <a:pt x="1254" y="793"/>
                    <a:pt x="1254" y="642"/>
                  </a:cubicBezTo>
                  <a:cubicBezTo>
                    <a:pt x="1254" y="592"/>
                    <a:pt x="1229" y="542"/>
                    <a:pt x="1229" y="517"/>
                  </a:cubicBezTo>
                  <a:cubicBezTo>
                    <a:pt x="1229" y="467"/>
                    <a:pt x="1204" y="417"/>
                    <a:pt x="1204" y="392"/>
                  </a:cubicBezTo>
                  <a:cubicBezTo>
                    <a:pt x="1179" y="342"/>
                    <a:pt x="1154" y="317"/>
                    <a:pt x="1129" y="292"/>
                  </a:cubicBezTo>
                  <a:cubicBezTo>
                    <a:pt x="1104" y="241"/>
                    <a:pt x="1079" y="216"/>
                    <a:pt x="1054" y="191"/>
                  </a:cubicBezTo>
                  <a:cubicBezTo>
                    <a:pt x="1029" y="166"/>
                    <a:pt x="1003" y="141"/>
                    <a:pt x="953" y="116"/>
                  </a:cubicBezTo>
                  <a:cubicBezTo>
                    <a:pt x="928" y="91"/>
                    <a:pt x="903" y="66"/>
                    <a:pt x="853" y="41"/>
                  </a:cubicBezTo>
                  <a:cubicBezTo>
                    <a:pt x="828" y="41"/>
                    <a:pt x="778" y="16"/>
                    <a:pt x="728" y="16"/>
                  </a:cubicBezTo>
                  <a:cubicBezTo>
                    <a:pt x="686" y="5"/>
                    <a:pt x="644" y="0"/>
                    <a:pt x="6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7"/>
            <p:cNvSpPr/>
            <p:nvPr/>
          </p:nvSpPr>
          <p:spPr>
            <a:xfrm flipH="1">
              <a:off x="388501" y="3562405"/>
              <a:ext cx="55383" cy="54007"/>
            </a:xfrm>
            <a:custGeom>
              <a:avLst/>
              <a:gdLst/>
              <a:ahLst/>
              <a:cxnLst/>
              <a:rect l="l" t="t" r="r" b="b"/>
              <a:pathLst>
                <a:path w="3059" h="2983" extrusionOk="0">
                  <a:moveTo>
                    <a:pt x="2707" y="0"/>
                  </a:moveTo>
                  <a:cubicBezTo>
                    <a:pt x="2626" y="0"/>
                    <a:pt x="2544" y="25"/>
                    <a:pt x="2482" y="75"/>
                  </a:cubicBezTo>
                  <a:lnTo>
                    <a:pt x="126" y="2456"/>
                  </a:lnTo>
                  <a:cubicBezTo>
                    <a:pt x="0" y="2582"/>
                    <a:pt x="0" y="2782"/>
                    <a:pt x="126" y="2907"/>
                  </a:cubicBezTo>
                  <a:cubicBezTo>
                    <a:pt x="176" y="2958"/>
                    <a:pt x="251" y="2983"/>
                    <a:pt x="351" y="2983"/>
                  </a:cubicBezTo>
                  <a:cubicBezTo>
                    <a:pt x="427" y="2983"/>
                    <a:pt x="502" y="2958"/>
                    <a:pt x="552" y="2907"/>
                  </a:cubicBezTo>
                  <a:lnTo>
                    <a:pt x="2933" y="527"/>
                  </a:lnTo>
                  <a:cubicBezTo>
                    <a:pt x="3058" y="401"/>
                    <a:pt x="3058" y="201"/>
                    <a:pt x="2933" y="75"/>
                  </a:cubicBezTo>
                  <a:cubicBezTo>
                    <a:pt x="2870" y="25"/>
                    <a:pt x="2789" y="0"/>
                    <a:pt x="2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7"/>
            <p:cNvSpPr/>
            <p:nvPr/>
          </p:nvSpPr>
          <p:spPr>
            <a:xfrm flipH="1">
              <a:off x="505938" y="1382244"/>
              <a:ext cx="59457" cy="59004"/>
            </a:xfrm>
            <a:custGeom>
              <a:avLst/>
              <a:gdLst/>
              <a:ahLst/>
              <a:cxnLst/>
              <a:rect l="l" t="t" r="r" b="b"/>
              <a:pathLst>
                <a:path w="3284" h="3259" extrusionOk="0">
                  <a:moveTo>
                    <a:pt x="1630" y="627"/>
                  </a:moveTo>
                  <a:cubicBezTo>
                    <a:pt x="2206" y="627"/>
                    <a:pt x="2657" y="1078"/>
                    <a:pt x="2657" y="1629"/>
                  </a:cubicBezTo>
                  <a:cubicBezTo>
                    <a:pt x="2657" y="2181"/>
                    <a:pt x="2206" y="2632"/>
                    <a:pt x="1630" y="2632"/>
                  </a:cubicBezTo>
                  <a:cubicBezTo>
                    <a:pt x="1078" y="2632"/>
                    <a:pt x="627" y="2181"/>
                    <a:pt x="627" y="1629"/>
                  </a:cubicBezTo>
                  <a:cubicBezTo>
                    <a:pt x="627" y="1078"/>
                    <a:pt x="1078" y="627"/>
                    <a:pt x="1630" y="627"/>
                  </a:cubicBezTo>
                  <a:close/>
                  <a:moveTo>
                    <a:pt x="1630" y="0"/>
                  </a:moveTo>
                  <a:cubicBezTo>
                    <a:pt x="728" y="0"/>
                    <a:pt x="1" y="727"/>
                    <a:pt x="1" y="1629"/>
                  </a:cubicBezTo>
                  <a:cubicBezTo>
                    <a:pt x="1" y="2532"/>
                    <a:pt x="728" y="3258"/>
                    <a:pt x="1630" y="3258"/>
                  </a:cubicBezTo>
                  <a:cubicBezTo>
                    <a:pt x="2532" y="3258"/>
                    <a:pt x="3284" y="2532"/>
                    <a:pt x="3284" y="1629"/>
                  </a:cubicBezTo>
                  <a:cubicBezTo>
                    <a:pt x="3284"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7"/>
            <p:cNvSpPr/>
            <p:nvPr/>
          </p:nvSpPr>
          <p:spPr>
            <a:xfrm flipH="1">
              <a:off x="49477" y="1128260"/>
              <a:ext cx="97568" cy="78286"/>
            </a:xfrm>
            <a:custGeom>
              <a:avLst/>
              <a:gdLst/>
              <a:ahLst/>
              <a:cxnLst/>
              <a:rect l="l" t="t" r="r" b="b"/>
              <a:pathLst>
                <a:path w="5389" h="4324" extrusionOk="0">
                  <a:moveTo>
                    <a:pt x="368" y="1"/>
                  </a:moveTo>
                  <a:cubicBezTo>
                    <a:pt x="276" y="1"/>
                    <a:pt x="184" y="40"/>
                    <a:pt x="126" y="113"/>
                  </a:cubicBezTo>
                  <a:cubicBezTo>
                    <a:pt x="0" y="263"/>
                    <a:pt x="25" y="464"/>
                    <a:pt x="176" y="564"/>
                  </a:cubicBezTo>
                  <a:lnTo>
                    <a:pt x="4837" y="4248"/>
                  </a:lnTo>
                  <a:cubicBezTo>
                    <a:pt x="4887" y="4298"/>
                    <a:pt x="4963" y="4324"/>
                    <a:pt x="5038" y="4324"/>
                  </a:cubicBezTo>
                  <a:cubicBezTo>
                    <a:pt x="5138" y="4324"/>
                    <a:pt x="5213" y="4273"/>
                    <a:pt x="5288" y="4198"/>
                  </a:cubicBezTo>
                  <a:cubicBezTo>
                    <a:pt x="5389" y="4073"/>
                    <a:pt x="5364" y="3872"/>
                    <a:pt x="5238" y="3772"/>
                  </a:cubicBezTo>
                  <a:lnTo>
                    <a:pt x="552" y="63"/>
                  </a:lnTo>
                  <a:cubicBezTo>
                    <a:pt x="499" y="21"/>
                    <a:pt x="434" y="1"/>
                    <a:pt x="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7"/>
            <p:cNvSpPr/>
            <p:nvPr/>
          </p:nvSpPr>
          <p:spPr>
            <a:xfrm flipH="1">
              <a:off x="2075445" y="4948849"/>
              <a:ext cx="59475" cy="59457"/>
            </a:xfrm>
            <a:custGeom>
              <a:avLst/>
              <a:gdLst/>
              <a:ahLst/>
              <a:cxnLst/>
              <a:rect l="l" t="t" r="r" b="b"/>
              <a:pathLst>
                <a:path w="3285" h="3284" extrusionOk="0">
                  <a:moveTo>
                    <a:pt x="1655" y="627"/>
                  </a:moveTo>
                  <a:cubicBezTo>
                    <a:pt x="2206" y="627"/>
                    <a:pt x="2657" y="1103"/>
                    <a:pt x="2657" y="1654"/>
                  </a:cubicBezTo>
                  <a:cubicBezTo>
                    <a:pt x="2657" y="2206"/>
                    <a:pt x="2206" y="2657"/>
                    <a:pt x="1655" y="2657"/>
                  </a:cubicBezTo>
                  <a:cubicBezTo>
                    <a:pt x="1079" y="2657"/>
                    <a:pt x="627" y="2206"/>
                    <a:pt x="627" y="1654"/>
                  </a:cubicBezTo>
                  <a:cubicBezTo>
                    <a:pt x="627" y="1103"/>
                    <a:pt x="1079" y="627"/>
                    <a:pt x="1655" y="627"/>
                  </a:cubicBezTo>
                  <a:close/>
                  <a:moveTo>
                    <a:pt x="1655" y="0"/>
                  </a:moveTo>
                  <a:cubicBezTo>
                    <a:pt x="753" y="0"/>
                    <a:pt x="1" y="752"/>
                    <a:pt x="1" y="1654"/>
                  </a:cubicBezTo>
                  <a:cubicBezTo>
                    <a:pt x="1" y="2556"/>
                    <a:pt x="753" y="3283"/>
                    <a:pt x="1655" y="3283"/>
                  </a:cubicBezTo>
                  <a:cubicBezTo>
                    <a:pt x="2557" y="3283"/>
                    <a:pt x="3284" y="2556"/>
                    <a:pt x="3284" y="1654"/>
                  </a:cubicBezTo>
                  <a:cubicBezTo>
                    <a:pt x="3284" y="752"/>
                    <a:pt x="2557" y="0"/>
                    <a:pt x="16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7"/>
            <p:cNvSpPr/>
            <p:nvPr/>
          </p:nvSpPr>
          <p:spPr>
            <a:xfrm flipH="1">
              <a:off x="1642092" y="5018544"/>
              <a:ext cx="22722" cy="22595"/>
            </a:xfrm>
            <a:custGeom>
              <a:avLst/>
              <a:gdLst/>
              <a:ahLst/>
              <a:cxnLst/>
              <a:rect l="l" t="t" r="r" b="b"/>
              <a:pathLst>
                <a:path w="1255" h="1248" extrusionOk="0">
                  <a:moveTo>
                    <a:pt x="615" y="1"/>
                  </a:moveTo>
                  <a:cubicBezTo>
                    <a:pt x="452" y="1"/>
                    <a:pt x="289" y="57"/>
                    <a:pt x="176" y="170"/>
                  </a:cubicBezTo>
                  <a:cubicBezTo>
                    <a:pt x="151" y="220"/>
                    <a:pt x="126" y="245"/>
                    <a:pt x="101" y="270"/>
                  </a:cubicBezTo>
                  <a:cubicBezTo>
                    <a:pt x="76" y="320"/>
                    <a:pt x="51" y="345"/>
                    <a:pt x="51" y="396"/>
                  </a:cubicBezTo>
                  <a:cubicBezTo>
                    <a:pt x="26" y="421"/>
                    <a:pt x="26" y="471"/>
                    <a:pt x="1" y="496"/>
                  </a:cubicBezTo>
                  <a:cubicBezTo>
                    <a:pt x="1" y="546"/>
                    <a:pt x="1" y="571"/>
                    <a:pt x="1" y="621"/>
                  </a:cubicBezTo>
                  <a:cubicBezTo>
                    <a:pt x="1" y="797"/>
                    <a:pt x="51" y="947"/>
                    <a:pt x="176" y="1072"/>
                  </a:cubicBezTo>
                  <a:cubicBezTo>
                    <a:pt x="302" y="1198"/>
                    <a:pt x="452" y="1248"/>
                    <a:pt x="628" y="1248"/>
                  </a:cubicBezTo>
                  <a:cubicBezTo>
                    <a:pt x="778" y="1248"/>
                    <a:pt x="953" y="1198"/>
                    <a:pt x="1054" y="1072"/>
                  </a:cubicBezTo>
                  <a:cubicBezTo>
                    <a:pt x="1179" y="947"/>
                    <a:pt x="1254" y="797"/>
                    <a:pt x="1254" y="621"/>
                  </a:cubicBezTo>
                  <a:cubicBezTo>
                    <a:pt x="1254" y="571"/>
                    <a:pt x="1254" y="546"/>
                    <a:pt x="1229" y="496"/>
                  </a:cubicBezTo>
                  <a:cubicBezTo>
                    <a:pt x="1229" y="471"/>
                    <a:pt x="1229" y="421"/>
                    <a:pt x="1204" y="396"/>
                  </a:cubicBezTo>
                  <a:cubicBezTo>
                    <a:pt x="1179" y="345"/>
                    <a:pt x="1154" y="320"/>
                    <a:pt x="1154" y="270"/>
                  </a:cubicBezTo>
                  <a:cubicBezTo>
                    <a:pt x="1129" y="245"/>
                    <a:pt x="1104" y="220"/>
                    <a:pt x="1054" y="170"/>
                  </a:cubicBezTo>
                  <a:cubicBezTo>
                    <a:pt x="941" y="57"/>
                    <a:pt x="778"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7"/>
            <p:cNvSpPr/>
            <p:nvPr/>
          </p:nvSpPr>
          <p:spPr>
            <a:xfrm flipH="1">
              <a:off x="898006" y="4905891"/>
              <a:ext cx="59457" cy="59004"/>
            </a:xfrm>
            <a:custGeom>
              <a:avLst/>
              <a:gdLst/>
              <a:ahLst/>
              <a:cxnLst/>
              <a:rect l="l" t="t" r="r" b="b"/>
              <a:pathLst>
                <a:path w="3284" h="3259" extrusionOk="0">
                  <a:moveTo>
                    <a:pt x="1655" y="627"/>
                  </a:moveTo>
                  <a:cubicBezTo>
                    <a:pt x="2206" y="627"/>
                    <a:pt x="2657" y="1078"/>
                    <a:pt x="2657" y="1630"/>
                  </a:cubicBezTo>
                  <a:cubicBezTo>
                    <a:pt x="2657" y="2181"/>
                    <a:pt x="2206" y="2632"/>
                    <a:pt x="1655" y="2632"/>
                  </a:cubicBezTo>
                  <a:cubicBezTo>
                    <a:pt x="1078" y="2632"/>
                    <a:pt x="627" y="2181"/>
                    <a:pt x="627" y="1630"/>
                  </a:cubicBezTo>
                  <a:cubicBezTo>
                    <a:pt x="627" y="1078"/>
                    <a:pt x="1078" y="627"/>
                    <a:pt x="1655" y="627"/>
                  </a:cubicBezTo>
                  <a:close/>
                  <a:moveTo>
                    <a:pt x="1655" y="1"/>
                  </a:moveTo>
                  <a:cubicBezTo>
                    <a:pt x="752" y="1"/>
                    <a:pt x="0" y="727"/>
                    <a:pt x="0" y="1630"/>
                  </a:cubicBezTo>
                  <a:cubicBezTo>
                    <a:pt x="0" y="2532"/>
                    <a:pt x="752" y="3259"/>
                    <a:pt x="1655" y="3259"/>
                  </a:cubicBezTo>
                  <a:cubicBezTo>
                    <a:pt x="2557" y="3259"/>
                    <a:pt x="3284" y="2532"/>
                    <a:pt x="3284" y="1630"/>
                  </a:cubicBezTo>
                  <a:cubicBezTo>
                    <a:pt x="3284" y="727"/>
                    <a:pt x="2557" y="1"/>
                    <a:pt x="1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4" name="Google Shape;464;p17"/>
          <p:cNvSpPr txBox="1">
            <a:spLocks noGrp="1"/>
          </p:cNvSpPr>
          <p:nvPr>
            <p:ph type="title"/>
          </p:nvPr>
        </p:nvSpPr>
        <p:spPr>
          <a:xfrm>
            <a:off x="900500" y="1621775"/>
            <a:ext cx="4285200" cy="1376100"/>
          </a:xfrm>
          <a:prstGeom prst="rect">
            <a:avLst/>
          </a:prstGeom>
        </p:spPr>
        <p:txBody>
          <a:bodyPr spcFirstLastPara="1" wrap="square" lIns="0" tIns="0" rIns="0" bIns="0" anchor="t" anchorCtr="0">
            <a:noAutofit/>
          </a:bodyPr>
          <a:lstStyle>
            <a:lvl1pPr lvl="0" rtl="0">
              <a:spcBef>
                <a:spcPts val="0"/>
              </a:spcBef>
              <a:spcAft>
                <a:spcPts val="0"/>
              </a:spcAft>
              <a:buSzPts val="2400"/>
              <a:buNone/>
              <a:defRPr sz="2400">
                <a:solidFill>
                  <a:schemeClr val="dk2"/>
                </a:solidFill>
                <a:latin typeface="Quicksand"/>
                <a:ea typeface="Quicksand"/>
                <a:cs typeface="Quicksand"/>
                <a:sym typeface="Quicksand"/>
              </a:defRPr>
            </a:lvl1pPr>
            <a:lvl2pPr lvl="1" rtl="0">
              <a:spcBef>
                <a:spcPts val="0"/>
              </a:spcBef>
              <a:spcAft>
                <a:spcPts val="0"/>
              </a:spcAft>
              <a:buSzPts val="2400"/>
              <a:buNone/>
              <a:defRPr sz="2400">
                <a:latin typeface="Quicksand"/>
                <a:ea typeface="Quicksand"/>
                <a:cs typeface="Quicksand"/>
                <a:sym typeface="Quicksand"/>
              </a:defRPr>
            </a:lvl2pPr>
            <a:lvl3pPr lvl="2" rtl="0">
              <a:spcBef>
                <a:spcPts val="0"/>
              </a:spcBef>
              <a:spcAft>
                <a:spcPts val="0"/>
              </a:spcAft>
              <a:buSzPts val="2400"/>
              <a:buNone/>
              <a:defRPr sz="2400">
                <a:latin typeface="Quicksand"/>
                <a:ea typeface="Quicksand"/>
                <a:cs typeface="Quicksand"/>
                <a:sym typeface="Quicksand"/>
              </a:defRPr>
            </a:lvl3pPr>
            <a:lvl4pPr lvl="3" rtl="0">
              <a:spcBef>
                <a:spcPts val="0"/>
              </a:spcBef>
              <a:spcAft>
                <a:spcPts val="0"/>
              </a:spcAft>
              <a:buSzPts val="2400"/>
              <a:buNone/>
              <a:defRPr sz="2400">
                <a:latin typeface="Quicksand"/>
                <a:ea typeface="Quicksand"/>
                <a:cs typeface="Quicksand"/>
                <a:sym typeface="Quicksand"/>
              </a:defRPr>
            </a:lvl4pPr>
            <a:lvl5pPr lvl="4" rtl="0">
              <a:spcBef>
                <a:spcPts val="0"/>
              </a:spcBef>
              <a:spcAft>
                <a:spcPts val="0"/>
              </a:spcAft>
              <a:buSzPts val="2400"/>
              <a:buNone/>
              <a:defRPr sz="2400">
                <a:latin typeface="Quicksand"/>
                <a:ea typeface="Quicksand"/>
                <a:cs typeface="Quicksand"/>
                <a:sym typeface="Quicksand"/>
              </a:defRPr>
            </a:lvl5pPr>
            <a:lvl6pPr lvl="5" rtl="0">
              <a:spcBef>
                <a:spcPts val="0"/>
              </a:spcBef>
              <a:spcAft>
                <a:spcPts val="0"/>
              </a:spcAft>
              <a:buSzPts val="2400"/>
              <a:buNone/>
              <a:defRPr sz="2400">
                <a:latin typeface="Quicksand"/>
                <a:ea typeface="Quicksand"/>
                <a:cs typeface="Quicksand"/>
                <a:sym typeface="Quicksand"/>
              </a:defRPr>
            </a:lvl6pPr>
            <a:lvl7pPr lvl="6" rtl="0">
              <a:spcBef>
                <a:spcPts val="0"/>
              </a:spcBef>
              <a:spcAft>
                <a:spcPts val="0"/>
              </a:spcAft>
              <a:buSzPts val="2400"/>
              <a:buNone/>
              <a:defRPr sz="2400">
                <a:latin typeface="Quicksand"/>
                <a:ea typeface="Quicksand"/>
                <a:cs typeface="Quicksand"/>
                <a:sym typeface="Quicksand"/>
              </a:defRPr>
            </a:lvl7pPr>
            <a:lvl8pPr lvl="7" rtl="0">
              <a:spcBef>
                <a:spcPts val="0"/>
              </a:spcBef>
              <a:spcAft>
                <a:spcPts val="0"/>
              </a:spcAft>
              <a:buSzPts val="2400"/>
              <a:buNone/>
              <a:defRPr sz="2400">
                <a:latin typeface="Quicksand"/>
                <a:ea typeface="Quicksand"/>
                <a:cs typeface="Quicksand"/>
                <a:sym typeface="Quicksand"/>
              </a:defRPr>
            </a:lvl8pPr>
            <a:lvl9pPr lvl="8" rtl="0">
              <a:spcBef>
                <a:spcPts val="0"/>
              </a:spcBef>
              <a:spcAft>
                <a:spcPts val="0"/>
              </a:spcAft>
              <a:buSzPts val="2400"/>
              <a:buNone/>
              <a:defRPr sz="2400">
                <a:latin typeface="Quicksand"/>
                <a:ea typeface="Quicksand"/>
                <a:cs typeface="Quicksand"/>
                <a:sym typeface="Quicksand"/>
              </a:defRPr>
            </a:lvl9pPr>
          </a:lstStyle>
          <a:p>
            <a:endParaRPr/>
          </a:p>
        </p:txBody>
      </p:sp>
      <p:sp>
        <p:nvSpPr>
          <p:cNvPr id="465" name="Google Shape;465;p17"/>
          <p:cNvSpPr txBox="1">
            <a:spLocks noGrp="1"/>
          </p:cNvSpPr>
          <p:nvPr>
            <p:ph type="title" idx="2"/>
          </p:nvPr>
        </p:nvSpPr>
        <p:spPr>
          <a:xfrm>
            <a:off x="900500" y="3218025"/>
            <a:ext cx="4285200" cy="357000"/>
          </a:xfrm>
          <a:prstGeom prst="rect">
            <a:avLst/>
          </a:prstGeom>
        </p:spPr>
        <p:txBody>
          <a:bodyPr spcFirstLastPara="1" wrap="square" lIns="0" tIns="0" rIns="0" bIns="0" anchor="t" anchorCtr="0">
            <a:noAutofit/>
          </a:bodyPr>
          <a:lstStyle>
            <a:lvl1pPr lvl="0" rtl="0">
              <a:spcBef>
                <a:spcPts val="0"/>
              </a:spcBef>
              <a:spcAft>
                <a:spcPts val="0"/>
              </a:spcAft>
              <a:buSzPts val="1600"/>
              <a:buNone/>
              <a:defRPr sz="2400"/>
            </a:lvl1pPr>
            <a:lvl2pPr lvl="1" rtl="0">
              <a:spcBef>
                <a:spcPts val="0"/>
              </a:spcBef>
              <a:spcAft>
                <a:spcPts val="0"/>
              </a:spcAft>
              <a:buSzPts val="1600"/>
              <a:buFont typeface="Bebas Neue"/>
              <a:buNone/>
              <a:defRPr sz="1600">
                <a:latin typeface="Bebas Neue"/>
                <a:ea typeface="Bebas Neue"/>
                <a:cs typeface="Bebas Neue"/>
                <a:sym typeface="Bebas Neue"/>
              </a:defRPr>
            </a:lvl2pPr>
            <a:lvl3pPr lvl="2" rtl="0">
              <a:spcBef>
                <a:spcPts val="0"/>
              </a:spcBef>
              <a:spcAft>
                <a:spcPts val="0"/>
              </a:spcAft>
              <a:buSzPts val="1600"/>
              <a:buFont typeface="Bebas Neue"/>
              <a:buNone/>
              <a:defRPr sz="1600">
                <a:latin typeface="Bebas Neue"/>
                <a:ea typeface="Bebas Neue"/>
                <a:cs typeface="Bebas Neue"/>
                <a:sym typeface="Bebas Neue"/>
              </a:defRPr>
            </a:lvl3pPr>
            <a:lvl4pPr lvl="3" rtl="0">
              <a:spcBef>
                <a:spcPts val="0"/>
              </a:spcBef>
              <a:spcAft>
                <a:spcPts val="0"/>
              </a:spcAft>
              <a:buSzPts val="1600"/>
              <a:buFont typeface="Bebas Neue"/>
              <a:buNone/>
              <a:defRPr sz="1600">
                <a:latin typeface="Bebas Neue"/>
                <a:ea typeface="Bebas Neue"/>
                <a:cs typeface="Bebas Neue"/>
                <a:sym typeface="Bebas Neue"/>
              </a:defRPr>
            </a:lvl4pPr>
            <a:lvl5pPr lvl="4" rtl="0">
              <a:spcBef>
                <a:spcPts val="0"/>
              </a:spcBef>
              <a:spcAft>
                <a:spcPts val="0"/>
              </a:spcAft>
              <a:buSzPts val="1600"/>
              <a:buFont typeface="Bebas Neue"/>
              <a:buNone/>
              <a:defRPr sz="1600">
                <a:latin typeface="Bebas Neue"/>
                <a:ea typeface="Bebas Neue"/>
                <a:cs typeface="Bebas Neue"/>
                <a:sym typeface="Bebas Neue"/>
              </a:defRPr>
            </a:lvl5pPr>
            <a:lvl6pPr lvl="5" rtl="0">
              <a:spcBef>
                <a:spcPts val="0"/>
              </a:spcBef>
              <a:spcAft>
                <a:spcPts val="0"/>
              </a:spcAft>
              <a:buSzPts val="1600"/>
              <a:buFont typeface="Bebas Neue"/>
              <a:buNone/>
              <a:defRPr sz="1600">
                <a:latin typeface="Bebas Neue"/>
                <a:ea typeface="Bebas Neue"/>
                <a:cs typeface="Bebas Neue"/>
                <a:sym typeface="Bebas Neue"/>
              </a:defRPr>
            </a:lvl6pPr>
            <a:lvl7pPr lvl="6" rtl="0">
              <a:spcBef>
                <a:spcPts val="0"/>
              </a:spcBef>
              <a:spcAft>
                <a:spcPts val="0"/>
              </a:spcAft>
              <a:buSzPts val="1600"/>
              <a:buFont typeface="Bebas Neue"/>
              <a:buNone/>
              <a:defRPr sz="1600">
                <a:latin typeface="Bebas Neue"/>
                <a:ea typeface="Bebas Neue"/>
                <a:cs typeface="Bebas Neue"/>
                <a:sym typeface="Bebas Neue"/>
              </a:defRPr>
            </a:lvl7pPr>
            <a:lvl8pPr lvl="7" rtl="0">
              <a:spcBef>
                <a:spcPts val="0"/>
              </a:spcBef>
              <a:spcAft>
                <a:spcPts val="0"/>
              </a:spcAft>
              <a:buSzPts val="1600"/>
              <a:buFont typeface="Bebas Neue"/>
              <a:buNone/>
              <a:defRPr sz="1600">
                <a:latin typeface="Bebas Neue"/>
                <a:ea typeface="Bebas Neue"/>
                <a:cs typeface="Bebas Neue"/>
                <a:sym typeface="Bebas Neue"/>
              </a:defRPr>
            </a:lvl8pPr>
            <a:lvl9pPr lvl="8" rtl="0">
              <a:spcBef>
                <a:spcPts val="0"/>
              </a:spcBef>
              <a:spcAft>
                <a:spcPts val="0"/>
              </a:spcAft>
              <a:buSzPts val="1600"/>
              <a:buFont typeface="Bebas Neue"/>
              <a:buNone/>
              <a:defRPr sz="1600">
                <a:latin typeface="Bebas Neue"/>
                <a:ea typeface="Bebas Neue"/>
                <a:cs typeface="Bebas Neue"/>
                <a:sym typeface="Bebas Neu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2">
  <p:cSld name="CUSTOM_12">
    <p:spTree>
      <p:nvGrpSpPr>
        <p:cNvPr id="1" name="Shape 466"/>
        <p:cNvGrpSpPr/>
        <p:nvPr/>
      </p:nvGrpSpPr>
      <p:grpSpPr>
        <a:xfrm>
          <a:off x="0" y="0"/>
          <a:ext cx="0" cy="0"/>
          <a:chOff x="0" y="0"/>
          <a:chExt cx="0" cy="0"/>
        </a:xfrm>
      </p:grpSpPr>
      <p:sp>
        <p:nvSpPr>
          <p:cNvPr id="467" name="Google Shape;467;p18"/>
          <p:cNvSpPr/>
          <p:nvPr/>
        </p:nvSpPr>
        <p:spPr>
          <a:xfrm>
            <a:off x="1269900" y="285450"/>
            <a:ext cx="6604200" cy="4572600"/>
          </a:xfrm>
          <a:prstGeom prst="roundRect">
            <a:avLst>
              <a:gd name="adj" fmla="val 6205"/>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8"/>
          <p:cNvSpPr/>
          <p:nvPr/>
        </p:nvSpPr>
        <p:spPr>
          <a:xfrm>
            <a:off x="120450" y="4604825"/>
            <a:ext cx="834900" cy="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8"/>
          <p:cNvSpPr/>
          <p:nvPr/>
        </p:nvSpPr>
        <p:spPr>
          <a:xfrm>
            <a:off x="120450" y="4778332"/>
            <a:ext cx="1199100" cy="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0" name="Google Shape;470;p18"/>
          <p:cNvGrpSpPr/>
          <p:nvPr/>
        </p:nvGrpSpPr>
        <p:grpSpPr>
          <a:xfrm>
            <a:off x="-7" y="0"/>
            <a:ext cx="643914" cy="3623066"/>
            <a:chOff x="-7" y="0"/>
            <a:chExt cx="643914" cy="3623066"/>
          </a:xfrm>
        </p:grpSpPr>
        <p:sp>
          <p:nvSpPr>
            <p:cNvPr id="471" name="Google Shape;471;p18"/>
            <p:cNvSpPr/>
            <p:nvPr/>
          </p:nvSpPr>
          <p:spPr>
            <a:xfrm>
              <a:off x="201918" y="63821"/>
              <a:ext cx="72619" cy="101243"/>
            </a:xfrm>
            <a:custGeom>
              <a:avLst/>
              <a:gdLst/>
              <a:ahLst/>
              <a:cxnLst/>
              <a:rect l="l" t="t" r="r" b="b"/>
              <a:pathLst>
                <a:path w="4011" h="5592" extrusionOk="0">
                  <a:moveTo>
                    <a:pt x="3663" y="1"/>
                  </a:moveTo>
                  <a:cubicBezTo>
                    <a:pt x="3555" y="1"/>
                    <a:pt x="3449" y="56"/>
                    <a:pt x="3384" y="153"/>
                  </a:cubicBezTo>
                  <a:lnTo>
                    <a:pt x="76" y="5090"/>
                  </a:lnTo>
                  <a:cubicBezTo>
                    <a:pt x="1" y="5241"/>
                    <a:pt x="26" y="5441"/>
                    <a:pt x="176" y="5542"/>
                  </a:cubicBezTo>
                  <a:cubicBezTo>
                    <a:pt x="226" y="5567"/>
                    <a:pt x="276" y="5592"/>
                    <a:pt x="351" y="5592"/>
                  </a:cubicBezTo>
                  <a:cubicBezTo>
                    <a:pt x="452" y="5592"/>
                    <a:pt x="552" y="5542"/>
                    <a:pt x="602" y="5441"/>
                  </a:cubicBezTo>
                  <a:lnTo>
                    <a:pt x="3910" y="504"/>
                  </a:lnTo>
                  <a:cubicBezTo>
                    <a:pt x="4011" y="354"/>
                    <a:pt x="3960" y="153"/>
                    <a:pt x="3835" y="53"/>
                  </a:cubicBezTo>
                  <a:cubicBezTo>
                    <a:pt x="3782" y="17"/>
                    <a:pt x="3722" y="1"/>
                    <a:pt x="36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8"/>
            <p:cNvSpPr/>
            <p:nvPr/>
          </p:nvSpPr>
          <p:spPr>
            <a:xfrm>
              <a:off x="63976" y="1543415"/>
              <a:ext cx="59909" cy="108630"/>
            </a:xfrm>
            <a:custGeom>
              <a:avLst/>
              <a:gdLst/>
              <a:ahLst/>
              <a:cxnLst/>
              <a:rect l="l" t="t" r="r" b="b"/>
              <a:pathLst>
                <a:path w="3309" h="6000" extrusionOk="0">
                  <a:moveTo>
                    <a:pt x="370" y="1"/>
                  </a:moveTo>
                  <a:cubicBezTo>
                    <a:pt x="321" y="1"/>
                    <a:pt x="271" y="12"/>
                    <a:pt x="226" y="35"/>
                  </a:cubicBezTo>
                  <a:cubicBezTo>
                    <a:pt x="76" y="110"/>
                    <a:pt x="0" y="285"/>
                    <a:pt x="76" y="461"/>
                  </a:cubicBezTo>
                  <a:lnTo>
                    <a:pt x="2682" y="5824"/>
                  </a:lnTo>
                  <a:cubicBezTo>
                    <a:pt x="2732" y="5924"/>
                    <a:pt x="2833" y="5999"/>
                    <a:pt x="2958" y="5999"/>
                  </a:cubicBezTo>
                  <a:cubicBezTo>
                    <a:pt x="3008" y="5999"/>
                    <a:pt x="3058" y="5974"/>
                    <a:pt x="3083" y="5974"/>
                  </a:cubicBezTo>
                  <a:cubicBezTo>
                    <a:pt x="3259" y="5874"/>
                    <a:pt x="3309" y="5699"/>
                    <a:pt x="3234" y="5548"/>
                  </a:cubicBezTo>
                  <a:lnTo>
                    <a:pt x="652" y="185"/>
                  </a:lnTo>
                  <a:cubicBezTo>
                    <a:pt x="599" y="62"/>
                    <a:pt x="485"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8"/>
            <p:cNvSpPr/>
            <p:nvPr/>
          </p:nvSpPr>
          <p:spPr>
            <a:xfrm>
              <a:off x="111628" y="3180578"/>
              <a:ext cx="60362" cy="108177"/>
            </a:xfrm>
            <a:custGeom>
              <a:avLst/>
              <a:gdLst/>
              <a:ahLst/>
              <a:cxnLst/>
              <a:rect l="l" t="t" r="r" b="b"/>
              <a:pathLst>
                <a:path w="3334" h="5975" extrusionOk="0">
                  <a:moveTo>
                    <a:pt x="2984" y="1"/>
                  </a:moveTo>
                  <a:cubicBezTo>
                    <a:pt x="2870" y="1"/>
                    <a:pt x="2759" y="57"/>
                    <a:pt x="2707" y="160"/>
                  </a:cubicBezTo>
                  <a:lnTo>
                    <a:pt x="75" y="5524"/>
                  </a:lnTo>
                  <a:cubicBezTo>
                    <a:pt x="0" y="5674"/>
                    <a:pt x="75" y="5850"/>
                    <a:pt x="226" y="5925"/>
                  </a:cubicBezTo>
                  <a:cubicBezTo>
                    <a:pt x="276" y="5950"/>
                    <a:pt x="326" y="5975"/>
                    <a:pt x="351" y="5975"/>
                  </a:cubicBezTo>
                  <a:cubicBezTo>
                    <a:pt x="476" y="5975"/>
                    <a:pt x="577" y="5900"/>
                    <a:pt x="652" y="5800"/>
                  </a:cubicBezTo>
                  <a:lnTo>
                    <a:pt x="3258" y="436"/>
                  </a:lnTo>
                  <a:cubicBezTo>
                    <a:pt x="3333" y="286"/>
                    <a:pt x="3283" y="110"/>
                    <a:pt x="3133" y="35"/>
                  </a:cubicBezTo>
                  <a:cubicBezTo>
                    <a:pt x="3086" y="12"/>
                    <a:pt x="3035" y="1"/>
                    <a:pt x="29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8"/>
            <p:cNvSpPr/>
            <p:nvPr/>
          </p:nvSpPr>
          <p:spPr>
            <a:xfrm>
              <a:off x="370258" y="485866"/>
              <a:ext cx="59022" cy="59004"/>
            </a:xfrm>
            <a:custGeom>
              <a:avLst/>
              <a:gdLst/>
              <a:ahLst/>
              <a:cxnLst/>
              <a:rect l="l" t="t" r="r" b="b"/>
              <a:pathLst>
                <a:path w="3260" h="3259" extrusionOk="0">
                  <a:moveTo>
                    <a:pt x="1630" y="627"/>
                  </a:moveTo>
                  <a:cubicBezTo>
                    <a:pt x="2181" y="627"/>
                    <a:pt x="2632" y="1078"/>
                    <a:pt x="2632" y="1629"/>
                  </a:cubicBezTo>
                  <a:cubicBezTo>
                    <a:pt x="2632" y="2181"/>
                    <a:pt x="2181" y="2632"/>
                    <a:pt x="1630" y="2632"/>
                  </a:cubicBezTo>
                  <a:cubicBezTo>
                    <a:pt x="1079" y="2632"/>
                    <a:pt x="627" y="2181"/>
                    <a:pt x="627" y="1629"/>
                  </a:cubicBezTo>
                  <a:cubicBezTo>
                    <a:pt x="627" y="1078"/>
                    <a:pt x="1079" y="627"/>
                    <a:pt x="1630" y="627"/>
                  </a:cubicBezTo>
                  <a:close/>
                  <a:moveTo>
                    <a:pt x="1630" y="0"/>
                  </a:moveTo>
                  <a:cubicBezTo>
                    <a:pt x="728" y="0"/>
                    <a:pt x="1" y="727"/>
                    <a:pt x="1" y="1629"/>
                  </a:cubicBezTo>
                  <a:cubicBezTo>
                    <a:pt x="1" y="2531"/>
                    <a:pt x="728" y="3258"/>
                    <a:pt x="1630" y="3258"/>
                  </a:cubicBezTo>
                  <a:cubicBezTo>
                    <a:pt x="2532" y="3258"/>
                    <a:pt x="3259" y="2531"/>
                    <a:pt x="3259" y="1629"/>
                  </a:cubicBezTo>
                  <a:cubicBezTo>
                    <a:pt x="3259"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8"/>
            <p:cNvSpPr/>
            <p:nvPr/>
          </p:nvSpPr>
          <p:spPr>
            <a:xfrm>
              <a:off x="88472" y="2515527"/>
              <a:ext cx="59022" cy="59475"/>
            </a:xfrm>
            <a:custGeom>
              <a:avLst/>
              <a:gdLst/>
              <a:ahLst/>
              <a:cxnLst/>
              <a:rect l="l" t="t" r="r" b="b"/>
              <a:pathLst>
                <a:path w="3260" h="3285" extrusionOk="0">
                  <a:moveTo>
                    <a:pt x="1630" y="628"/>
                  </a:moveTo>
                  <a:cubicBezTo>
                    <a:pt x="2181" y="628"/>
                    <a:pt x="2632" y="1079"/>
                    <a:pt x="2632" y="1630"/>
                  </a:cubicBezTo>
                  <a:cubicBezTo>
                    <a:pt x="2632" y="2181"/>
                    <a:pt x="2181" y="2658"/>
                    <a:pt x="1630" y="2658"/>
                  </a:cubicBezTo>
                  <a:cubicBezTo>
                    <a:pt x="1079" y="2658"/>
                    <a:pt x="627" y="2181"/>
                    <a:pt x="627" y="1630"/>
                  </a:cubicBezTo>
                  <a:cubicBezTo>
                    <a:pt x="627" y="1079"/>
                    <a:pt x="1079" y="628"/>
                    <a:pt x="1630" y="628"/>
                  </a:cubicBezTo>
                  <a:close/>
                  <a:moveTo>
                    <a:pt x="1630" y="1"/>
                  </a:moveTo>
                  <a:cubicBezTo>
                    <a:pt x="728" y="1"/>
                    <a:pt x="1" y="728"/>
                    <a:pt x="1" y="1630"/>
                  </a:cubicBezTo>
                  <a:cubicBezTo>
                    <a:pt x="1" y="2532"/>
                    <a:pt x="728" y="3284"/>
                    <a:pt x="1630" y="3284"/>
                  </a:cubicBezTo>
                  <a:cubicBezTo>
                    <a:pt x="2532" y="3284"/>
                    <a:pt x="3259" y="2532"/>
                    <a:pt x="3259" y="1630"/>
                  </a:cubicBezTo>
                  <a:cubicBezTo>
                    <a:pt x="3259" y="728"/>
                    <a:pt x="2532" y="1"/>
                    <a:pt x="1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8"/>
            <p:cNvSpPr/>
            <p:nvPr/>
          </p:nvSpPr>
          <p:spPr>
            <a:xfrm>
              <a:off x="376818" y="3564044"/>
              <a:ext cx="59004" cy="59022"/>
            </a:xfrm>
            <a:custGeom>
              <a:avLst/>
              <a:gdLst/>
              <a:ahLst/>
              <a:cxnLst/>
              <a:rect l="l" t="t" r="r" b="b"/>
              <a:pathLst>
                <a:path w="3259" h="3260" extrusionOk="0">
                  <a:moveTo>
                    <a:pt x="1629" y="627"/>
                  </a:moveTo>
                  <a:cubicBezTo>
                    <a:pt x="2180" y="627"/>
                    <a:pt x="2632" y="1079"/>
                    <a:pt x="2632" y="1630"/>
                  </a:cubicBezTo>
                  <a:cubicBezTo>
                    <a:pt x="2632" y="2181"/>
                    <a:pt x="2180" y="2632"/>
                    <a:pt x="1629" y="2632"/>
                  </a:cubicBezTo>
                  <a:cubicBezTo>
                    <a:pt x="1078" y="2632"/>
                    <a:pt x="627" y="2181"/>
                    <a:pt x="627" y="1630"/>
                  </a:cubicBezTo>
                  <a:cubicBezTo>
                    <a:pt x="627" y="1079"/>
                    <a:pt x="1078" y="627"/>
                    <a:pt x="1629" y="627"/>
                  </a:cubicBezTo>
                  <a:close/>
                  <a:moveTo>
                    <a:pt x="1629" y="1"/>
                  </a:moveTo>
                  <a:cubicBezTo>
                    <a:pt x="727" y="1"/>
                    <a:pt x="0" y="728"/>
                    <a:pt x="0" y="1630"/>
                  </a:cubicBezTo>
                  <a:cubicBezTo>
                    <a:pt x="0" y="2532"/>
                    <a:pt x="727" y="3259"/>
                    <a:pt x="1629" y="3259"/>
                  </a:cubicBezTo>
                  <a:cubicBezTo>
                    <a:pt x="2531" y="3259"/>
                    <a:pt x="3258" y="2532"/>
                    <a:pt x="3258" y="1630"/>
                  </a:cubicBezTo>
                  <a:cubicBezTo>
                    <a:pt x="3258" y="728"/>
                    <a:pt x="2531" y="1"/>
                    <a:pt x="16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8"/>
            <p:cNvSpPr/>
            <p:nvPr/>
          </p:nvSpPr>
          <p:spPr>
            <a:xfrm>
              <a:off x="196921" y="2238919"/>
              <a:ext cx="22722" cy="22975"/>
            </a:xfrm>
            <a:custGeom>
              <a:avLst/>
              <a:gdLst/>
              <a:ahLst/>
              <a:cxnLst/>
              <a:rect l="l" t="t" r="r" b="b"/>
              <a:pathLst>
                <a:path w="1255" h="1269" extrusionOk="0">
                  <a:moveTo>
                    <a:pt x="625" y="0"/>
                  </a:moveTo>
                  <a:cubicBezTo>
                    <a:pt x="461" y="0"/>
                    <a:pt x="295" y="72"/>
                    <a:pt x="176" y="191"/>
                  </a:cubicBezTo>
                  <a:cubicBezTo>
                    <a:pt x="151" y="216"/>
                    <a:pt x="126" y="241"/>
                    <a:pt x="101" y="291"/>
                  </a:cubicBezTo>
                  <a:cubicBezTo>
                    <a:pt x="76" y="317"/>
                    <a:pt x="51" y="342"/>
                    <a:pt x="51" y="392"/>
                  </a:cubicBezTo>
                  <a:cubicBezTo>
                    <a:pt x="26" y="417"/>
                    <a:pt x="26" y="467"/>
                    <a:pt x="1" y="517"/>
                  </a:cubicBezTo>
                  <a:cubicBezTo>
                    <a:pt x="1" y="542"/>
                    <a:pt x="1" y="592"/>
                    <a:pt x="1" y="642"/>
                  </a:cubicBezTo>
                  <a:cubicBezTo>
                    <a:pt x="1" y="793"/>
                    <a:pt x="51" y="943"/>
                    <a:pt x="176" y="1068"/>
                  </a:cubicBezTo>
                  <a:cubicBezTo>
                    <a:pt x="302" y="1194"/>
                    <a:pt x="452" y="1269"/>
                    <a:pt x="627" y="1269"/>
                  </a:cubicBezTo>
                  <a:cubicBezTo>
                    <a:pt x="778" y="1269"/>
                    <a:pt x="953" y="1194"/>
                    <a:pt x="1054" y="1068"/>
                  </a:cubicBezTo>
                  <a:cubicBezTo>
                    <a:pt x="1179" y="943"/>
                    <a:pt x="1254" y="793"/>
                    <a:pt x="1254" y="642"/>
                  </a:cubicBezTo>
                  <a:cubicBezTo>
                    <a:pt x="1254" y="592"/>
                    <a:pt x="1254" y="542"/>
                    <a:pt x="1229" y="517"/>
                  </a:cubicBezTo>
                  <a:cubicBezTo>
                    <a:pt x="1229" y="467"/>
                    <a:pt x="1204" y="417"/>
                    <a:pt x="1204" y="392"/>
                  </a:cubicBezTo>
                  <a:cubicBezTo>
                    <a:pt x="1179" y="342"/>
                    <a:pt x="1154" y="317"/>
                    <a:pt x="1154" y="291"/>
                  </a:cubicBezTo>
                  <a:cubicBezTo>
                    <a:pt x="1129" y="241"/>
                    <a:pt x="1104" y="216"/>
                    <a:pt x="1054" y="191"/>
                  </a:cubicBezTo>
                  <a:cubicBezTo>
                    <a:pt x="1028" y="166"/>
                    <a:pt x="1003" y="141"/>
                    <a:pt x="978" y="116"/>
                  </a:cubicBezTo>
                  <a:cubicBezTo>
                    <a:pt x="928" y="91"/>
                    <a:pt x="903" y="66"/>
                    <a:pt x="853" y="41"/>
                  </a:cubicBezTo>
                  <a:cubicBezTo>
                    <a:pt x="828" y="41"/>
                    <a:pt x="778" y="16"/>
                    <a:pt x="753" y="16"/>
                  </a:cubicBezTo>
                  <a:cubicBezTo>
                    <a:pt x="711" y="5"/>
                    <a:pt x="668" y="0"/>
                    <a:pt x="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8"/>
            <p:cNvSpPr/>
            <p:nvPr/>
          </p:nvSpPr>
          <p:spPr>
            <a:xfrm>
              <a:off x="603052" y="0"/>
              <a:ext cx="22704" cy="22595"/>
            </a:xfrm>
            <a:custGeom>
              <a:avLst/>
              <a:gdLst/>
              <a:ahLst/>
              <a:cxnLst/>
              <a:rect l="l" t="t" r="r" b="b"/>
              <a:pathLst>
                <a:path w="1254" h="1248" extrusionOk="0">
                  <a:moveTo>
                    <a:pt x="614" y="0"/>
                  </a:moveTo>
                  <a:cubicBezTo>
                    <a:pt x="451" y="0"/>
                    <a:pt x="288" y="57"/>
                    <a:pt x="176" y="169"/>
                  </a:cubicBezTo>
                  <a:cubicBezTo>
                    <a:pt x="150" y="194"/>
                    <a:pt x="125" y="219"/>
                    <a:pt x="100" y="270"/>
                  </a:cubicBezTo>
                  <a:cubicBezTo>
                    <a:pt x="75" y="295"/>
                    <a:pt x="50" y="320"/>
                    <a:pt x="50" y="370"/>
                  </a:cubicBezTo>
                  <a:cubicBezTo>
                    <a:pt x="25" y="395"/>
                    <a:pt x="0" y="445"/>
                    <a:pt x="0" y="495"/>
                  </a:cubicBezTo>
                  <a:cubicBezTo>
                    <a:pt x="0" y="520"/>
                    <a:pt x="0" y="570"/>
                    <a:pt x="0" y="620"/>
                  </a:cubicBezTo>
                  <a:cubicBezTo>
                    <a:pt x="0" y="771"/>
                    <a:pt x="50" y="946"/>
                    <a:pt x="176" y="1047"/>
                  </a:cubicBezTo>
                  <a:cubicBezTo>
                    <a:pt x="301" y="1172"/>
                    <a:pt x="451" y="1247"/>
                    <a:pt x="627" y="1247"/>
                  </a:cubicBezTo>
                  <a:cubicBezTo>
                    <a:pt x="777" y="1247"/>
                    <a:pt x="952" y="1172"/>
                    <a:pt x="1053" y="1047"/>
                  </a:cubicBezTo>
                  <a:cubicBezTo>
                    <a:pt x="1178" y="946"/>
                    <a:pt x="1253" y="771"/>
                    <a:pt x="1253" y="620"/>
                  </a:cubicBezTo>
                  <a:cubicBezTo>
                    <a:pt x="1253" y="570"/>
                    <a:pt x="1228" y="520"/>
                    <a:pt x="1228" y="495"/>
                  </a:cubicBezTo>
                  <a:cubicBezTo>
                    <a:pt x="1228" y="445"/>
                    <a:pt x="1203" y="395"/>
                    <a:pt x="1203" y="370"/>
                  </a:cubicBezTo>
                  <a:cubicBezTo>
                    <a:pt x="1178" y="320"/>
                    <a:pt x="1153" y="295"/>
                    <a:pt x="1128" y="270"/>
                  </a:cubicBezTo>
                  <a:cubicBezTo>
                    <a:pt x="1103" y="219"/>
                    <a:pt x="1078" y="194"/>
                    <a:pt x="1053" y="169"/>
                  </a:cubicBezTo>
                  <a:cubicBezTo>
                    <a:pt x="940" y="57"/>
                    <a:pt x="777" y="0"/>
                    <a:pt x="6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8"/>
            <p:cNvSpPr/>
            <p:nvPr/>
          </p:nvSpPr>
          <p:spPr>
            <a:xfrm>
              <a:off x="-7" y="1029179"/>
              <a:ext cx="22704" cy="22993"/>
            </a:xfrm>
            <a:custGeom>
              <a:avLst/>
              <a:gdLst/>
              <a:ahLst/>
              <a:cxnLst/>
              <a:rect l="l" t="t" r="r" b="b"/>
              <a:pathLst>
                <a:path w="1254" h="1270" extrusionOk="0">
                  <a:moveTo>
                    <a:pt x="615" y="1"/>
                  </a:moveTo>
                  <a:cubicBezTo>
                    <a:pt x="445" y="1"/>
                    <a:pt x="295" y="73"/>
                    <a:pt x="176" y="192"/>
                  </a:cubicBezTo>
                  <a:cubicBezTo>
                    <a:pt x="151" y="217"/>
                    <a:pt x="126" y="242"/>
                    <a:pt x="101" y="292"/>
                  </a:cubicBezTo>
                  <a:cubicBezTo>
                    <a:pt x="76" y="317"/>
                    <a:pt x="51" y="342"/>
                    <a:pt x="51" y="392"/>
                  </a:cubicBezTo>
                  <a:cubicBezTo>
                    <a:pt x="26" y="417"/>
                    <a:pt x="1" y="467"/>
                    <a:pt x="1" y="518"/>
                  </a:cubicBezTo>
                  <a:cubicBezTo>
                    <a:pt x="1" y="543"/>
                    <a:pt x="1" y="593"/>
                    <a:pt x="1" y="643"/>
                  </a:cubicBezTo>
                  <a:cubicBezTo>
                    <a:pt x="1" y="793"/>
                    <a:pt x="51" y="969"/>
                    <a:pt x="176" y="1069"/>
                  </a:cubicBezTo>
                  <a:cubicBezTo>
                    <a:pt x="301" y="1194"/>
                    <a:pt x="452" y="1269"/>
                    <a:pt x="627" y="1269"/>
                  </a:cubicBezTo>
                  <a:cubicBezTo>
                    <a:pt x="652" y="1269"/>
                    <a:pt x="702" y="1244"/>
                    <a:pt x="753" y="1244"/>
                  </a:cubicBezTo>
                  <a:cubicBezTo>
                    <a:pt x="778" y="1244"/>
                    <a:pt x="828" y="1219"/>
                    <a:pt x="853" y="1219"/>
                  </a:cubicBezTo>
                  <a:cubicBezTo>
                    <a:pt x="903" y="1194"/>
                    <a:pt x="928" y="1169"/>
                    <a:pt x="978" y="1144"/>
                  </a:cubicBezTo>
                  <a:cubicBezTo>
                    <a:pt x="1003" y="1119"/>
                    <a:pt x="1028" y="1094"/>
                    <a:pt x="1053" y="1069"/>
                  </a:cubicBezTo>
                  <a:cubicBezTo>
                    <a:pt x="1179" y="969"/>
                    <a:pt x="1254" y="793"/>
                    <a:pt x="1254" y="643"/>
                  </a:cubicBezTo>
                  <a:cubicBezTo>
                    <a:pt x="1254" y="593"/>
                    <a:pt x="1229" y="543"/>
                    <a:pt x="1229" y="518"/>
                  </a:cubicBezTo>
                  <a:cubicBezTo>
                    <a:pt x="1229" y="467"/>
                    <a:pt x="1204" y="417"/>
                    <a:pt x="1204" y="392"/>
                  </a:cubicBezTo>
                  <a:cubicBezTo>
                    <a:pt x="1179" y="342"/>
                    <a:pt x="1154" y="317"/>
                    <a:pt x="1128" y="292"/>
                  </a:cubicBezTo>
                  <a:cubicBezTo>
                    <a:pt x="1128" y="242"/>
                    <a:pt x="1078" y="217"/>
                    <a:pt x="1053" y="192"/>
                  </a:cubicBezTo>
                  <a:cubicBezTo>
                    <a:pt x="1028" y="167"/>
                    <a:pt x="1003" y="142"/>
                    <a:pt x="978" y="117"/>
                  </a:cubicBezTo>
                  <a:cubicBezTo>
                    <a:pt x="928" y="92"/>
                    <a:pt x="903" y="66"/>
                    <a:pt x="853" y="41"/>
                  </a:cubicBezTo>
                  <a:cubicBezTo>
                    <a:pt x="828" y="41"/>
                    <a:pt x="778" y="16"/>
                    <a:pt x="753" y="16"/>
                  </a:cubicBezTo>
                  <a:cubicBezTo>
                    <a:pt x="705" y="6"/>
                    <a:pt x="659"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8"/>
            <p:cNvSpPr/>
            <p:nvPr/>
          </p:nvSpPr>
          <p:spPr>
            <a:xfrm>
              <a:off x="341846" y="970166"/>
              <a:ext cx="59022" cy="59004"/>
            </a:xfrm>
            <a:custGeom>
              <a:avLst/>
              <a:gdLst/>
              <a:ahLst/>
              <a:cxnLst/>
              <a:rect l="l" t="t" r="r" b="b"/>
              <a:pathLst>
                <a:path w="3260" h="3259" extrusionOk="0">
                  <a:moveTo>
                    <a:pt x="1630" y="627"/>
                  </a:moveTo>
                  <a:cubicBezTo>
                    <a:pt x="2181" y="627"/>
                    <a:pt x="2632" y="1078"/>
                    <a:pt x="2632" y="1629"/>
                  </a:cubicBezTo>
                  <a:cubicBezTo>
                    <a:pt x="2632" y="2181"/>
                    <a:pt x="2181" y="2632"/>
                    <a:pt x="1630" y="2632"/>
                  </a:cubicBezTo>
                  <a:cubicBezTo>
                    <a:pt x="1079" y="2632"/>
                    <a:pt x="627" y="2181"/>
                    <a:pt x="627" y="1629"/>
                  </a:cubicBezTo>
                  <a:cubicBezTo>
                    <a:pt x="627" y="1078"/>
                    <a:pt x="1079" y="627"/>
                    <a:pt x="1630" y="627"/>
                  </a:cubicBezTo>
                  <a:close/>
                  <a:moveTo>
                    <a:pt x="1630" y="0"/>
                  </a:moveTo>
                  <a:cubicBezTo>
                    <a:pt x="728" y="0"/>
                    <a:pt x="1" y="727"/>
                    <a:pt x="1" y="1629"/>
                  </a:cubicBezTo>
                  <a:cubicBezTo>
                    <a:pt x="1" y="2531"/>
                    <a:pt x="728" y="3258"/>
                    <a:pt x="1630" y="3258"/>
                  </a:cubicBezTo>
                  <a:cubicBezTo>
                    <a:pt x="2532" y="3258"/>
                    <a:pt x="3259" y="2531"/>
                    <a:pt x="3259" y="1629"/>
                  </a:cubicBezTo>
                  <a:cubicBezTo>
                    <a:pt x="3259"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8"/>
            <p:cNvSpPr/>
            <p:nvPr/>
          </p:nvSpPr>
          <p:spPr>
            <a:xfrm>
              <a:off x="584884" y="2018027"/>
              <a:ext cx="59022" cy="59475"/>
            </a:xfrm>
            <a:custGeom>
              <a:avLst/>
              <a:gdLst/>
              <a:ahLst/>
              <a:cxnLst/>
              <a:rect l="l" t="t" r="r" b="b"/>
              <a:pathLst>
                <a:path w="3260" h="3285" extrusionOk="0">
                  <a:moveTo>
                    <a:pt x="1630" y="628"/>
                  </a:moveTo>
                  <a:cubicBezTo>
                    <a:pt x="2181" y="628"/>
                    <a:pt x="2632" y="1079"/>
                    <a:pt x="2632" y="1630"/>
                  </a:cubicBezTo>
                  <a:cubicBezTo>
                    <a:pt x="2632" y="2181"/>
                    <a:pt x="2181" y="2658"/>
                    <a:pt x="1630" y="2658"/>
                  </a:cubicBezTo>
                  <a:cubicBezTo>
                    <a:pt x="1079" y="2658"/>
                    <a:pt x="627" y="2181"/>
                    <a:pt x="627" y="1630"/>
                  </a:cubicBezTo>
                  <a:cubicBezTo>
                    <a:pt x="627" y="1079"/>
                    <a:pt x="1079" y="628"/>
                    <a:pt x="1630" y="628"/>
                  </a:cubicBezTo>
                  <a:close/>
                  <a:moveTo>
                    <a:pt x="1630" y="1"/>
                  </a:moveTo>
                  <a:cubicBezTo>
                    <a:pt x="728" y="1"/>
                    <a:pt x="1" y="728"/>
                    <a:pt x="1" y="1630"/>
                  </a:cubicBezTo>
                  <a:cubicBezTo>
                    <a:pt x="1" y="2532"/>
                    <a:pt x="728" y="3284"/>
                    <a:pt x="1630" y="3284"/>
                  </a:cubicBezTo>
                  <a:cubicBezTo>
                    <a:pt x="2532" y="3284"/>
                    <a:pt x="3259" y="2532"/>
                    <a:pt x="3259" y="1630"/>
                  </a:cubicBezTo>
                  <a:cubicBezTo>
                    <a:pt x="3259" y="728"/>
                    <a:pt x="2532" y="1"/>
                    <a:pt x="1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8"/>
            <p:cNvSpPr/>
            <p:nvPr/>
          </p:nvSpPr>
          <p:spPr>
            <a:xfrm>
              <a:off x="507951" y="2890115"/>
              <a:ext cx="59909" cy="108630"/>
            </a:xfrm>
            <a:custGeom>
              <a:avLst/>
              <a:gdLst/>
              <a:ahLst/>
              <a:cxnLst/>
              <a:rect l="l" t="t" r="r" b="b"/>
              <a:pathLst>
                <a:path w="3309" h="6000" extrusionOk="0">
                  <a:moveTo>
                    <a:pt x="370" y="1"/>
                  </a:moveTo>
                  <a:cubicBezTo>
                    <a:pt x="321" y="1"/>
                    <a:pt x="271" y="12"/>
                    <a:pt x="226" y="35"/>
                  </a:cubicBezTo>
                  <a:cubicBezTo>
                    <a:pt x="76" y="110"/>
                    <a:pt x="0" y="285"/>
                    <a:pt x="76" y="461"/>
                  </a:cubicBezTo>
                  <a:lnTo>
                    <a:pt x="2682" y="5824"/>
                  </a:lnTo>
                  <a:cubicBezTo>
                    <a:pt x="2732" y="5924"/>
                    <a:pt x="2833" y="5999"/>
                    <a:pt x="2958" y="5999"/>
                  </a:cubicBezTo>
                  <a:cubicBezTo>
                    <a:pt x="3008" y="5999"/>
                    <a:pt x="3058" y="5974"/>
                    <a:pt x="3083" y="5974"/>
                  </a:cubicBezTo>
                  <a:cubicBezTo>
                    <a:pt x="3259" y="5874"/>
                    <a:pt x="3309" y="5699"/>
                    <a:pt x="3234" y="5548"/>
                  </a:cubicBezTo>
                  <a:lnTo>
                    <a:pt x="652" y="185"/>
                  </a:lnTo>
                  <a:cubicBezTo>
                    <a:pt x="599" y="62"/>
                    <a:pt x="485"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3" name="Google Shape;483;p18"/>
          <p:cNvGrpSpPr/>
          <p:nvPr/>
        </p:nvGrpSpPr>
        <p:grpSpPr>
          <a:xfrm>
            <a:off x="7479167" y="1128258"/>
            <a:ext cx="1664822" cy="4015243"/>
            <a:chOff x="7479167" y="1128258"/>
            <a:chExt cx="1664822" cy="4015243"/>
          </a:xfrm>
        </p:grpSpPr>
        <p:sp>
          <p:nvSpPr>
            <p:cNvPr id="484" name="Google Shape;484;p18"/>
            <p:cNvSpPr/>
            <p:nvPr/>
          </p:nvSpPr>
          <p:spPr>
            <a:xfrm>
              <a:off x="8559523" y="2735608"/>
              <a:ext cx="97568" cy="78286"/>
            </a:xfrm>
            <a:custGeom>
              <a:avLst/>
              <a:gdLst/>
              <a:ahLst/>
              <a:cxnLst/>
              <a:rect l="l" t="t" r="r" b="b"/>
              <a:pathLst>
                <a:path w="5389" h="4324" extrusionOk="0">
                  <a:moveTo>
                    <a:pt x="368" y="1"/>
                  </a:moveTo>
                  <a:cubicBezTo>
                    <a:pt x="276" y="1"/>
                    <a:pt x="184" y="40"/>
                    <a:pt x="126" y="113"/>
                  </a:cubicBezTo>
                  <a:cubicBezTo>
                    <a:pt x="0" y="263"/>
                    <a:pt x="25" y="464"/>
                    <a:pt x="176" y="564"/>
                  </a:cubicBezTo>
                  <a:lnTo>
                    <a:pt x="4837" y="4248"/>
                  </a:lnTo>
                  <a:cubicBezTo>
                    <a:pt x="4887" y="4298"/>
                    <a:pt x="4963" y="4324"/>
                    <a:pt x="5038" y="4324"/>
                  </a:cubicBezTo>
                  <a:cubicBezTo>
                    <a:pt x="5138" y="4324"/>
                    <a:pt x="5213" y="4273"/>
                    <a:pt x="5288" y="4198"/>
                  </a:cubicBezTo>
                  <a:cubicBezTo>
                    <a:pt x="5389" y="4073"/>
                    <a:pt x="5364" y="3872"/>
                    <a:pt x="5238" y="3772"/>
                  </a:cubicBezTo>
                  <a:lnTo>
                    <a:pt x="552" y="63"/>
                  </a:lnTo>
                  <a:cubicBezTo>
                    <a:pt x="499" y="21"/>
                    <a:pt x="434" y="1"/>
                    <a:pt x="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8"/>
            <p:cNvSpPr/>
            <p:nvPr/>
          </p:nvSpPr>
          <p:spPr>
            <a:xfrm>
              <a:off x="8131403" y="4834478"/>
              <a:ext cx="97115" cy="78159"/>
            </a:xfrm>
            <a:custGeom>
              <a:avLst/>
              <a:gdLst/>
              <a:ahLst/>
              <a:cxnLst/>
              <a:rect l="l" t="t" r="r" b="b"/>
              <a:pathLst>
                <a:path w="5364" h="4317" extrusionOk="0">
                  <a:moveTo>
                    <a:pt x="341" y="1"/>
                  </a:moveTo>
                  <a:cubicBezTo>
                    <a:pt x="247" y="1"/>
                    <a:pt x="157" y="46"/>
                    <a:pt x="100" y="131"/>
                  </a:cubicBezTo>
                  <a:cubicBezTo>
                    <a:pt x="0" y="256"/>
                    <a:pt x="25" y="457"/>
                    <a:pt x="151" y="557"/>
                  </a:cubicBezTo>
                  <a:lnTo>
                    <a:pt x="4812" y="4266"/>
                  </a:lnTo>
                  <a:cubicBezTo>
                    <a:pt x="4887" y="4317"/>
                    <a:pt x="4938" y="4317"/>
                    <a:pt x="5013" y="4317"/>
                  </a:cubicBezTo>
                  <a:cubicBezTo>
                    <a:pt x="5113" y="4317"/>
                    <a:pt x="5213" y="4292"/>
                    <a:pt x="5263" y="4216"/>
                  </a:cubicBezTo>
                  <a:cubicBezTo>
                    <a:pt x="5364" y="4066"/>
                    <a:pt x="5339" y="3865"/>
                    <a:pt x="5213" y="3765"/>
                  </a:cubicBezTo>
                  <a:lnTo>
                    <a:pt x="552" y="81"/>
                  </a:lnTo>
                  <a:cubicBezTo>
                    <a:pt x="487" y="27"/>
                    <a:pt x="412" y="1"/>
                    <a:pt x="3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8"/>
            <p:cNvSpPr/>
            <p:nvPr/>
          </p:nvSpPr>
          <p:spPr>
            <a:xfrm>
              <a:off x="8955190" y="4621461"/>
              <a:ext cx="36789" cy="116379"/>
            </a:xfrm>
            <a:custGeom>
              <a:avLst/>
              <a:gdLst/>
              <a:ahLst/>
              <a:cxnLst/>
              <a:rect l="l" t="t" r="r" b="b"/>
              <a:pathLst>
                <a:path w="2032" h="6428" extrusionOk="0">
                  <a:moveTo>
                    <a:pt x="347" y="0"/>
                  </a:moveTo>
                  <a:cubicBezTo>
                    <a:pt x="323" y="0"/>
                    <a:pt x="300" y="4"/>
                    <a:pt x="277" y="12"/>
                  </a:cubicBezTo>
                  <a:cubicBezTo>
                    <a:pt x="101" y="62"/>
                    <a:pt x="1" y="212"/>
                    <a:pt x="26" y="388"/>
                  </a:cubicBezTo>
                  <a:lnTo>
                    <a:pt x="1379" y="6202"/>
                  </a:lnTo>
                  <a:cubicBezTo>
                    <a:pt x="1430" y="6327"/>
                    <a:pt x="1555" y="6428"/>
                    <a:pt x="1680" y="6428"/>
                  </a:cubicBezTo>
                  <a:lnTo>
                    <a:pt x="1755" y="6428"/>
                  </a:lnTo>
                  <a:cubicBezTo>
                    <a:pt x="1931" y="6378"/>
                    <a:pt x="2031" y="6227"/>
                    <a:pt x="2006" y="6052"/>
                  </a:cubicBezTo>
                  <a:lnTo>
                    <a:pt x="653" y="237"/>
                  </a:lnTo>
                  <a:cubicBezTo>
                    <a:pt x="610" y="110"/>
                    <a:pt x="478"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8"/>
            <p:cNvSpPr/>
            <p:nvPr/>
          </p:nvSpPr>
          <p:spPr>
            <a:xfrm>
              <a:off x="8623363" y="4301955"/>
              <a:ext cx="60380" cy="108087"/>
            </a:xfrm>
            <a:custGeom>
              <a:avLst/>
              <a:gdLst/>
              <a:ahLst/>
              <a:cxnLst/>
              <a:rect l="l" t="t" r="r" b="b"/>
              <a:pathLst>
                <a:path w="3335" h="5970" extrusionOk="0">
                  <a:moveTo>
                    <a:pt x="2985" y="0"/>
                  </a:moveTo>
                  <a:cubicBezTo>
                    <a:pt x="2871" y="0"/>
                    <a:pt x="2763" y="70"/>
                    <a:pt x="2708" y="180"/>
                  </a:cubicBezTo>
                  <a:lnTo>
                    <a:pt x="76" y="5519"/>
                  </a:lnTo>
                  <a:cubicBezTo>
                    <a:pt x="1" y="5669"/>
                    <a:pt x="51" y="5870"/>
                    <a:pt x="201" y="5945"/>
                  </a:cubicBezTo>
                  <a:cubicBezTo>
                    <a:pt x="252" y="5970"/>
                    <a:pt x="302" y="5970"/>
                    <a:pt x="352" y="5970"/>
                  </a:cubicBezTo>
                  <a:cubicBezTo>
                    <a:pt x="477" y="5970"/>
                    <a:pt x="577" y="5920"/>
                    <a:pt x="627" y="5794"/>
                  </a:cubicBezTo>
                  <a:lnTo>
                    <a:pt x="3259" y="456"/>
                  </a:lnTo>
                  <a:cubicBezTo>
                    <a:pt x="3334" y="306"/>
                    <a:pt x="3259" y="105"/>
                    <a:pt x="3109" y="30"/>
                  </a:cubicBezTo>
                  <a:cubicBezTo>
                    <a:pt x="3068" y="10"/>
                    <a:pt x="3026" y="0"/>
                    <a:pt x="29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8"/>
            <p:cNvSpPr/>
            <p:nvPr/>
          </p:nvSpPr>
          <p:spPr>
            <a:xfrm>
              <a:off x="9016004" y="2994926"/>
              <a:ext cx="59457" cy="59004"/>
            </a:xfrm>
            <a:custGeom>
              <a:avLst/>
              <a:gdLst/>
              <a:ahLst/>
              <a:cxnLst/>
              <a:rect l="l" t="t" r="r" b="b"/>
              <a:pathLst>
                <a:path w="3284" h="3259" extrusionOk="0">
                  <a:moveTo>
                    <a:pt x="1655" y="627"/>
                  </a:moveTo>
                  <a:cubicBezTo>
                    <a:pt x="2206" y="627"/>
                    <a:pt x="2657" y="1078"/>
                    <a:pt x="2657" y="1630"/>
                  </a:cubicBezTo>
                  <a:cubicBezTo>
                    <a:pt x="2657" y="2181"/>
                    <a:pt x="2206" y="2632"/>
                    <a:pt x="1655" y="2632"/>
                  </a:cubicBezTo>
                  <a:cubicBezTo>
                    <a:pt x="1078" y="2632"/>
                    <a:pt x="627" y="2181"/>
                    <a:pt x="627" y="1630"/>
                  </a:cubicBezTo>
                  <a:cubicBezTo>
                    <a:pt x="627" y="1078"/>
                    <a:pt x="1078" y="627"/>
                    <a:pt x="1655" y="627"/>
                  </a:cubicBezTo>
                  <a:close/>
                  <a:moveTo>
                    <a:pt x="1655" y="1"/>
                  </a:moveTo>
                  <a:cubicBezTo>
                    <a:pt x="752" y="1"/>
                    <a:pt x="0" y="727"/>
                    <a:pt x="0" y="1630"/>
                  </a:cubicBezTo>
                  <a:cubicBezTo>
                    <a:pt x="0" y="2532"/>
                    <a:pt x="752" y="3259"/>
                    <a:pt x="1655" y="3259"/>
                  </a:cubicBezTo>
                  <a:cubicBezTo>
                    <a:pt x="2557" y="3259"/>
                    <a:pt x="3284" y="2532"/>
                    <a:pt x="3284" y="1630"/>
                  </a:cubicBezTo>
                  <a:cubicBezTo>
                    <a:pt x="3284" y="727"/>
                    <a:pt x="2557" y="1"/>
                    <a:pt x="1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8"/>
            <p:cNvSpPr/>
            <p:nvPr/>
          </p:nvSpPr>
          <p:spPr>
            <a:xfrm>
              <a:off x="8809535" y="5000109"/>
              <a:ext cx="59475" cy="59457"/>
            </a:xfrm>
            <a:custGeom>
              <a:avLst/>
              <a:gdLst/>
              <a:ahLst/>
              <a:cxnLst/>
              <a:rect l="l" t="t" r="r" b="b"/>
              <a:pathLst>
                <a:path w="3285" h="3284" extrusionOk="0">
                  <a:moveTo>
                    <a:pt x="1655" y="627"/>
                  </a:moveTo>
                  <a:cubicBezTo>
                    <a:pt x="2206" y="627"/>
                    <a:pt x="2657" y="1103"/>
                    <a:pt x="2657" y="1654"/>
                  </a:cubicBezTo>
                  <a:cubicBezTo>
                    <a:pt x="2657" y="2206"/>
                    <a:pt x="2206" y="2657"/>
                    <a:pt x="1655" y="2657"/>
                  </a:cubicBezTo>
                  <a:cubicBezTo>
                    <a:pt x="1079" y="2657"/>
                    <a:pt x="627" y="2206"/>
                    <a:pt x="627" y="1654"/>
                  </a:cubicBezTo>
                  <a:cubicBezTo>
                    <a:pt x="627" y="1103"/>
                    <a:pt x="1079" y="627"/>
                    <a:pt x="1655" y="627"/>
                  </a:cubicBezTo>
                  <a:close/>
                  <a:moveTo>
                    <a:pt x="1655" y="0"/>
                  </a:moveTo>
                  <a:cubicBezTo>
                    <a:pt x="753" y="0"/>
                    <a:pt x="1" y="752"/>
                    <a:pt x="1" y="1654"/>
                  </a:cubicBezTo>
                  <a:cubicBezTo>
                    <a:pt x="1" y="2556"/>
                    <a:pt x="753" y="3283"/>
                    <a:pt x="1655" y="3283"/>
                  </a:cubicBezTo>
                  <a:cubicBezTo>
                    <a:pt x="2557" y="3283"/>
                    <a:pt x="3284" y="2556"/>
                    <a:pt x="3284" y="1654"/>
                  </a:cubicBezTo>
                  <a:cubicBezTo>
                    <a:pt x="3284" y="752"/>
                    <a:pt x="2557" y="0"/>
                    <a:pt x="16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8"/>
            <p:cNvSpPr/>
            <p:nvPr/>
          </p:nvSpPr>
          <p:spPr>
            <a:xfrm>
              <a:off x="8736973" y="1964341"/>
              <a:ext cx="59457" cy="59004"/>
            </a:xfrm>
            <a:custGeom>
              <a:avLst/>
              <a:gdLst/>
              <a:ahLst/>
              <a:cxnLst/>
              <a:rect l="l" t="t" r="r" b="b"/>
              <a:pathLst>
                <a:path w="3284" h="3259" extrusionOk="0">
                  <a:moveTo>
                    <a:pt x="1630" y="627"/>
                  </a:moveTo>
                  <a:cubicBezTo>
                    <a:pt x="2206" y="627"/>
                    <a:pt x="2657" y="1078"/>
                    <a:pt x="2657" y="1629"/>
                  </a:cubicBezTo>
                  <a:cubicBezTo>
                    <a:pt x="2657" y="2181"/>
                    <a:pt x="2206" y="2632"/>
                    <a:pt x="1630" y="2632"/>
                  </a:cubicBezTo>
                  <a:cubicBezTo>
                    <a:pt x="1078" y="2632"/>
                    <a:pt x="627" y="2181"/>
                    <a:pt x="627" y="1629"/>
                  </a:cubicBezTo>
                  <a:cubicBezTo>
                    <a:pt x="627" y="1078"/>
                    <a:pt x="1078" y="627"/>
                    <a:pt x="1630" y="627"/>
                  </a:cubicBezTo>
                  <a:close/>
                  <a:moveTo>
                    <a:pt x="1630" y="0"/>
                  </a:moveTo>
                  <a:cubicBezTo>
                    <a:pt x="728" y="0"/>
                    <a:pt x="1" y="727"/>
                    <a:pt x="1" y="1629"/>
                  </a:cubicBezTo>
                  <a:cubicBezTo>
                    <a:pt x="1" y="2532"/>
                    <a:pt x="728" y="3258"/>
                    <a:pt x="1630" y="3258"/>
                  </a:cubicBezTo>
                  <a:cubicBezTo>
                    <a:pt x="2532" y="3258"/>
                    <a:pt x="3284" y="2532"/>
                    <a:pt x="3284" y="1629"/>
                  </a:cubicBezTo>
                  <a:cubicBezTo>
                    <a:pt x="3284"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8"/>
            <p:cNvSpPr/>
            <p:nvPr/>
          </p:nvSpPr>
          <p:spPr>
            <a:xfrm>
              <a:off x="9121267" y="3702904"/>
              <a:ext cx="22722" cy="22595"/>
            </a:xfrm>
            <a:custGeom>
              <a:avLst/>
              <a:gdLst/>
              <a:ahLst/>
              <a:cxnLst/>
              <a:rect l="l" t="t" r="r" b="b"/>
              <a:pathLst>
                <a:path w="1255" h="1248" extrusionOk="0">
                  <a:moveTo>
                    <a:pt x="615" y="1"/>
                  </a:moveTo>
                  <a:cubicBezTo>
                    <a:pt x="452" y="1"/>
                    <a:pt x="289" y="57"/>
                    <a:pt x="176" y="170"/>
                  </a:cubicBezTo>
                  <a:cubicBezTo>
                    <a:pt x="151" y="220"/>
                    <a:pt x="126" y="245"/>
                    <a:pt x="101" y="270"/>
                  </a:cubicBezTo>
                  <a:cubicBezTo>
                    <a:pt x="76" y="320"/>
                    <a:pt x="51" y="345"/>
                    <a:pt x="51" y="396"/>
                  </a:cubicBezTo>
                  <a:cubicBezTo>
                    <a:pt x="26" y="421"/>
                    <a:pt x="26" y="471"/>
                    <a:pt x="1" y="496"/>
                  </a:cubicBezTo>
                  <a:cubicBezTo>
                    <a:pt x="1" y="546"/>
                    <a:pt x="1" y="571"/>
                    <a:pt x="1" y="621"/>
                  </a:cubicBezTo>
                  <a:cubicBezTo>
                    <a:pt x="1" y="797"/>
                    <a:pt x="51" y="947"/>
                    <a:pt x="176" y="1072"/>
                  </a:cubicBezTo>
                  <a:cubicBezTo>
                    <a:pt x="302" y="1198"/>
                    <a:pt x="452" y="1248"/>
                    <a:pt x="628" y="1248"/>
                  </a:cubicBezTo>
                  <a:cubicBezTo>
                    <a:pt x="778" y="1248"/>
                    <a:pt x="953" y="1198"/>
                    <a:pt x="1054" y="1072"/>
                  </a:cubicBezTo>
                  <a:cubicBezTo>
                    <a:pt x="1179" y="947"/>
                    <a:pt x="1254" y="797"/>
                    <a:pt x="1254" y="621"/>
                  </a:cubicBezTo>
                  <a:cubicBezTo>
                    <a:pt x="1254" y="571"/>
                    <a:pt x="1254" y="546"/>
                    <a:pt x="1229" y="496"/>
                  </a:cubicBezTo>
                  <a:cubicBezTo>
                    <a:pt x="1229" y="471"/>
                    <a:pt x="1229" y="421"/>
                    <a:pt x="1204" y="396"/>
                  </a:cubicBezTo>
                  <a:cubicBezTo>
                    <a:pt x="1179" y="345"/>
                    <a:pt x="1154" y="320"/>
                    <a:pt x="1154" y="270"/>
                  </a:cubicBezTo>
                  <a:cubicBezTo>
                    <a:pt x="1129" y="245"/>
                    <a:pt x="1104" y="220"/>
                    <a:pt x="1054" y="170"/>
                  </a:cubicBezTo>
                  <a:cubicBezTo>
                    <a:pt x="941" y="57"/>
                    <a:pt x="778"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8"/>
            <p:cNvSpPr/>
            <p:nvPr/>
          </p:nvSpPr>
          <p:spPr>
            <a:xfrm>
              <a:off x="8431104" y="5120924"/>
              <a:ext cx="22704" cy="22577"/>
            </a:xfrm>
            <a:custGeom>
              <a:avLst/>
              <a:gdLst/>
              <a:ahLst/>
              <a:cxnLst/>
              <a:rect l="l" t="t" r="r" b="b"/>
              <a:pathLst>
                <a:path w="1254" h="1247" extrusionOk="0">
                  <a:moveTo>
                    <a:pt x="615" y="0"/>
                  </a:moveTo>
                  <a:cubicBezTo>
                    <a:pt x="452" y="0"/>
                    <a:pt x="289" y="56"/>
                    <a:pt x="176" y="169"/>
                  </a:cubicBezTo>
                  <a:cubicBezTo>
                    <a:pt x="51" y="294"/>
                    <a:pt x="0" y="445"/>
                    <a:pt x="0" y="620"/>
                  </a:cubicBezTo>
                  <a:cubicBezTo>
                    <a:pt x="0" y="771"/>
                    <a:pt x="51" y="946"/>
                    <a:pt x="176" y="1071"/>
                  </a:cubicBezTo>
                  <a:cubicBezTo>
                    <a:pt x="301" y="1172"/>
                    <a:pt x="452" y="1247"/>
                    <a:pt x="627" y="1247"/>
                  </a:cubicBezTo>
                  <a:cubicBezTo>
                    <a:pt x="777" y="1247"/>
                    <a:pt x="928" y="1172"/>
                    <a:pt x="1053" y="1071"/>
                  </a:cubicBezTo>
                  <a:cubicBezTo>
                    <a:pt x="1178" y="946"/>
                    <a:pt x="1254" y="771"/>
                    <a:pt x="1254" y="620"/>
                  </a:cubicBezTo>
                  <a:cubicBezTo>
                    <a:pt x="1254" y="445"/>
                    <a:pt x="1178" y="294"/>
                    <a:pt x="1053" y="169"/>
                  </a:cubicBezTo>
                  <a:cubicBezTo>
                    <a:pt x="940" y="56"/>
                    <a:pt x="777" y="0"/>
                    <a:pt x="6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8"/>
            <p:cNvSpPr/>
            <p:nvPr/>
          </p:nvSpPr>
          <p:spPr>
            <a:xfrm>
              <a:off x="9034598" y="1818952"/>
              <a:ext cx="22722" cy="22993"/>
            </a:xfrm>
            <a:custGeom>
              <a:avLst/>
              <a:gdLst/>
              <a:ahLst/>
              <a:cxnLst/>
              <a:rect l="l" t="t" r="r" b="b"/>
              <a:pathLst>
                <a:path w="1255" h="1270" extrusionOk="0">
                  <a:moveTo>
                    <a:pt x="603" y="0"/>
                  </a:moveTo>
                  <a:cubicBezTo>
                    <a:pt x="446" y="0"/>
                    <a:pt x="295" y="72"/>
                    <a:pt x="176" y="191"/>
                  </a:cubicBezTo>
                  <a:cubicBezTo>
                    <a:pt x="151" y="216"/>
                    <a:pt x="126" y="241"/>
                    <a:pt x="101" y="292"/>
                  </a:cubicBezTo>
                  <a:cubicBezTo>
                    <a:pt x="76" y="317"/>
                    <a:pt x="51" y="342"/>
                    <a:pt x="51" y="392"/>
                  </a:cubicBezTo>
                  <a:cubicBezTo>
                    <a:pt x="26" y="417"/>
                    <a:pt x="1" y="467"/>
                    <a:pt x="1" y="517"/>
                  </a:cubicBezTo>
                  <a:cubicBezTo>
                    <a:pt x="1" y="542"/>
                    <a:pt x="1" y="592"/>
                    <a:pt x="1" y="642"/>
                  </a:cubicBezTo>
                  <a:cubicBezTo>
                    <a:pt x="1" y="793"/>
                    <a:pt x="51" y="968"/>
                    <a:pt x="176" y="1069"/>
                  </a:cubicBezTo>
                  <a:cubicBezTo>
                    <a:pt x="302" y="1194"/>
                    <a:pt x="452" y="1269"/>
                    <a:pt x="628" y="1269"/>
                  </a:cubicBezTo>
                  <a:cubicBezTo>
                    <a:pt x="653" y="1269"/>
                    <a:pt x="703" y="1244"/>
                    <a:pt x="728" y="1244"/>
                  </a:cubicBezTo>
                  <a:cubicBezTo>
                    <a:pt x="778" y="1244"/>
                    <a:pt x="828" y="1219"/>
                    <a:pt x="853" y="1219"/>
                  </a:cubicBezTo>
                  <a:cubicBezTo>
                    <a:pt x="903" y="1194"/>
                    <a:pt x="928" y="1169"/>
                    <a:pt x="953" y="1144"/>
                  </a:cubicBezTo>
                  <a:cubicBezTo>
                    <a:pt x="1003" y="1119"/>
                    <a:pt x="1029" y="1094"/>
                    <a:pt x="1054" y="1069"/>
                  </a:cubicBezTo>
                  <a:cubicBezTo>
                    <a:pt x="1179" y="968"/>
                    <a:pt x="1254" y="793"/>
                    <a:pt x="1254" y="642"/>
                  </a:cubicBezTo>
                  <a:cubicBezTo>
                    <a:pt x="1254" y="592"/>
                    <a:pt x="1229" y="542"/>
                    <a:pt x="1229" y="517"/>
                  </a:cubicBezTo>
                  <a:cubicBezTo>
                    <a:pt x="1229" y="467"/>
                    <a:pt x="1204" y="417"/>
                    <a:pt x="1204" y="392"/>
                  </a:cubicBezTo>
                  <a:cubicBezTo>
                    <a:pt x="1179" y="342"/>
                    <a:pt x="1154" y="317"/>
                    <a:pt x="1129" y="292"/>
                  </a:cubicBezTo>
                  <a:cubicBezTo>
                    <a:pt x="1104" y="241"/>
                    <a:pt x="1079" y="216"/>
                    <a:pt x="1054" y="191"/>
                  </a:cubicBezTo>
                  <a:cubicBezTo>
                    <a:pt x="1029" y="166"/>
                    <a:pt x="1003" y="141"/>
                    <a:pt x="953" y="116"/>
                  </a:cubicBezTo>
                  <a:cubicBezTo>
                    <a:pt x="928" y="91"/>
                    <a:pt x="903" y="66"/>
                    <a:pt x="853" y="41"/>
                  </a:cubicBezTo>
                  <a:cubicBezTo>
                    <a:pt x="828" y="41"/>
                    <a:pt x="778" y="16"/>
                    <a:pt x="728" y="16"/>
                  </a:cubicBezTo>
                  <a:cubicBezTo>
                    <a:pt x="686" y="5"/>
                    <a:pt x="644" y="0"/>
                    <a:pt x="6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8"/>
            <p:cNvSpPr/>
            <p:nvPr/>
          </p:nvSpPr>
          <p:spPr>
            <a:xfrm>
              <a:off x="8700096" y="3562403"/>
              <a:ext cx="55383" cy="54007"/>
            </a:xfrm>
            <a:custGeom>
              <a:avLst/>
              <a:gdLst/>
              <a:ahLst/>
              <a:cxnLst/>
              <a:rect l="l" t="t" r="r" b="b"/>
              <a:pathLst>
                <a:path w="3059" h="2983" extrusionOk="0">
                  <a:moveTo>
                    <a:pt x="2707" y="0"/>
                  </a:moveTo>
                  <a:cubicBezTo>
                    <a:pt x="2626" y="0"/>
                    <a:pt x="2544" y="25"/>
                    <a:pt x="2482" y="75"/>
                  </a:cubicBezTo>
                  <a:lnTo>
                    <a:pt x="126" y="2456"/>
                  </a:lnTo>
                  <a:cubicBezTo>
                    <a:pt x="0" y="2582"/>
                    <a:pt x="0" y="2782"/>
                    <a:pt x="126" y="2907"/>
                  </a:cubicBezTo>
                  <a:cubicBezTo>
                    <a:pt x="176" y="2958"/>
                    <a:pt x="251" y="2983"/>
                    <a:pt x="351" y="2983"/>
                  </a:cubicBezTo>
                  <a:cubicBezTo>
                    <a:pt x="427" y="2983"/>
                    <a:pt x="502" y="2958"/>
                    <a:pt x="552" y="2907"/>
                  </a:cubicBezTo>
                  <a:lnTo>
                    <a:pt x="2933" y="527"/>
                  </a:lnTo>
                  <a:cubicBezTo>
                    <a:pt x="3058" y="401"/>
                    <a:pt x="3058" y="201"/>
                    <a:pt x="2933" y="75"/>
                  </a:cubicBezTo>
                  <a:cubicBezTo>
                    <a:pt x="2870" y="25"/>
                    <a:pt x="2789" y="0"/>
                    <a:pt x="2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8"/>
            <p:cNvSpPr/>
            <p:nvPr/>
          </p:nvSpPr>
          <p:spPr>
            <a:xfrm>
              <a:off x="8578586" y="1382241"/>
              <a:ext cx="59457" cy="59004"/>
            </a:xfrm>
            <a:custGeom>
              <a:avLst/>
              <a:gdLst/>
              <a:ahLst/>
              <a:cxnLst/>
              <a:rect l="l" t="t" r="r" b="b"/>
              <a:pathLst>
                <a:path w="3284" h="3259" extrusionOk="0">
                  <a:moveTo>
                    <a:pt x="1630" y="627"/>
                  </a:moveTo>
                  <a:cubicBezTo>
                    <a:pt x="2206" y="627"/>
                    <a:pt x="2657" y="1078"/>
                    <a:pt x="2657" y="1629"/>
                  </a:cubicBezTo>
                  <a:cubicBezTo>
                    <a:pt x="2657" y="2181"/>
                    <a:pt x="2206" y="2632"/>
                    <a:pt x="1630" y="2632"/>
                  </a:cubicBezTo>
                  <a:cubicBezTo>
                    <a:pt x="1078" y="2632"/>
                    <a:pt x="627" y="2181"/>
                    <a:pt x="627" y="1629"/>
                  </a:cubicBezTo>
                  <a:cubicBezTo>
                    <a:pt x="627" y="1078"/>
                    <a:pt x="1078" y="627"/>
                    <a:pt x="1630" y="627"/>
                  </a:cubicBezTo>
                  <a:close/>
                  <a:moveTo>
                    <a:pt x="1630" y="0"/>
                  </a:moveTo>
                  <a:cubicBezTo>
                    <a:pt x="728" y="0"/>
                    <a:pt x="1" y="727"/>
                    <a:pt x="1" y="1629"/>
                  </a:cubicBezTo>
                  <a:cubicBezTo>
                    <a:pt x="1" y="2532"/>
                    <a:pt x="728" y="3258"/>
                    <a:pt x="1630" y="3258"/>
                  </a:cubicBezTo>
                  <a:cubicBezTo>
                    <a:pt x="2532" y="3258"/>
                    <a:pt x="3284" y="2532"/>
                    <a:pt x="3284" y="1629"/>
                  </a:cubicBezTo>
                  <a:cubicBezTo>
                    <a:pt x="3284"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8"/>
            <p:cNvSpPr/>
            <p:nvPr/>
          </p:nvSpPr>
          <p:spPr>
            <a:xfrm>
              <a:off x="8996935" y="1128258"/>
              <a:ext cx="97568" cy="78286"/>
            </a:xfrm>
            <a:custGeom>
              <a:avLst/>
              <a:gdLst/>
              <a:ahLst/>
              <a:cxnLst/>
              <a:rect l="l" t="t" r="r" b="b"/>
              <a:pathLst>
                <a:path w="5389" h="4324" extrusionOk="0">
                  <a:moveTo>
                    <a:pt x="368" y="1"/>
                  </a:moveTo>
                  <a:cubicBezTo>
                    <a:pt x="276" y="1"/>
                    <a:pt x="184" y="40"/>
                    <a:pt x="126" y="113"/>
                  </a:cubicBezTo>
                  <a:cubicBezTo>
                    <a:pt x="0" y="263"/>
                    <a:pt x="25" y="464"/>
                    <a:pt x="176" y="564"/>
                  </a:cubicBezTo>
                  <a:lnTo>
                    <a:pt x="4837" y="4248"/>
                  </a:lnTo>
                  <a:cubicBezTo>
                    <a:pt x="4887" y="4298"/>
                    <a:pt x="4963" y="4324"/>
                    <a:pt x="5038" y="4324"/>
                  </a:cubicBezTo>
                  <a:cubicBezTo>
                    <a:pt x="5138" y="4324"/>
                    <a:pt x="5213" y="4273"/>
                    <a:pt x="5288" y="4198"/>
                  </a:cubicBezTo>
                  <a:cubicBezTo>
                    <a:pt x="5389" y="4073"/>
                    <a:pt x="5364" y="3872"/>
                    <a:pt x="5238" y="3772"/>
                  </a:cubicBezTo>
                  <a:lnTo>
                    <a:pt x="552" y="63"/>
                  </a:lnTo>
                  <a:cubicBezTo>
                    <a:pt x="499" y="21"/>
                    <a:pt x="434" y="1"/>
                    <a:pt x="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8"/>
            <p:cNvSpPr/>
            <p:nvPr/>
          </p:nvSpPr>
          <p:spPr>
            <a:xfrm>
              <a:off x="7771060" y="4796447"/>
              <a:ext cx="59475" cy="59457"/>
            </a:xfrm>
            <a:custGeom>
              <a:avLst/>
              <a:gdLst/>
              <a:ahLst/>
              <a:cxnLst/>
              <a:rect l="l" t="t" r="r" b="b"/>
              <a:pathLst>
                <a:path w="3285" h="3284" extrusionOk="0">
                  <a:moveTo>
                    <a:pt x="1655" y="627"/>
                  </a:moveTo>
                  <a:cubicBezTo>
                    <a:pt x="2206" y="627"/>
                    <a:pt x="2657" y="1103"/>
                    <a:pt x="2657" y="1654"/>
                  </a:cubicBezTo>
                  <a:cubicBezTo>
                    <a:pt x="2657" y="2206"/>
                    <a:pt x="2206" y="2657"/>
                    <a:pt x="1655" y="2657"/>
                  </a:cubicBezTo>
                  <a:cubicBezTo>
                    <a:pt x="1079" y="2657"/>
                    <a:pt x="627" y="2206"/>
                    <a:pt x="627" y="1654"/>
                  </a:cubicBezTo>
                  <a:cubicBezTo>
                    <a:pt x="627" y="1103"/>
                    <a:pt x="1079" y="627"/>
                    <a:pt x="1655" y="627"/>
                  </a:cubicBezTo>
                  <a:close/>
                  <a:moveTo>
                    <a:pt x="1655" y="0"/>
                  </a:moveTo>
                  <a:cubicBezTo>
                    <a:pt x="753" y="0"/>
                    <a:pt x="1" y="752"/>
                    <a:pt x="1" y="1654"/>
                  </a:cubicBezTo>
                  <a:cubicBezTo>
                    <a:pt x="1" y="2556"/>
                    <a:pt x="753" y="3283"/>
                    <a:pt x="1655" y="3283"/>
                  </a:cubicBezTo>
                  <a:cubicBezTo>
                    <a:pt x="2557" y="3283"/>
                    <a:pt x="3284" y="2556"/>
                    <a:pt x="3284" y="1654"/>
                  </a:cubicBezTo>
                  <a:cubicBezTo>
                    <a:pt x="3284" y="752"/>
                    <a:pt x="2557" y="0"/>
                    <a:pt x="16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8"/>
            <p:cNvSpPr/>
            <p:nvPr/>
          </p:nvSpPr>
          <p:spPr>
            <a:xfrm>
              <a:off x="7479167" y="5018542"/>
              <a:ext cx="22722" cy="22595"/>
            </a:xfrm>
            <a:custGeom>
              <a:avLst/>
              <a:gdLst/>
              <a:ahLst/>
              <a:cxnLst/>
              <a:rect l="l" t="t" r="r" b="b"/>
              <a:pathLst>
                <a:path w="1255" h="1248" extrusionOk="0">
                  <a:moveTo>
                    <a:pt x="615" y="1"/>
                  </a:moveTo>
                  <a:cubicBezTo>
                    <a:pt x="452" y="1"/>
                    <a:pt x="289" y="57"/>
                    <a:pt x="176" y="170"/>
                  </a:cubicBezTo>
                  <a:cubicBezTo>
                    <a:pt x="151" y="220"/>
                    <a:pt x="126" y="245"/>
                    <a:pt x="101" y="270"/>
                  </a:cubicBezTo>
                  <a:cubicBezTo>
                    <a:pt x="76" y="320"/>
                    <a:pt x="51" y="345"/>
                    <a:pt x="51" y="396"/>
                  </a:cubicBezTo>
                  <a:cubicBezTo>
                    <a:pt x="26" y="421"/>
                    <a:pt x="26" y="471"/>
                    <a:pt x="1" y="496"/>
                  </a:cubicBezTo>
                  <a:cubicBezTo>
                    <a:pt x="1" y="546"/>
                    <a:pt x="1" y="571"/>
                    <a:pt x="1" y="621"/>
                  </a:cubicBezTo>
                  <a:cubicBezTo>
                    <a:pt x="1" y="797"/>
                    <a:pt x="51" y="947"/>
                    <a:pt x="176" y="1072"/>
                  </a:cubicBezTo>
                  <a:cubicBezTo>
                    <a:pt x="302" y="1198"/>
                    <a:pt x="452" y="1248"/>
                    <a:pt x="628" y="1248"/>
                  </a:cubicBezTo>
                  <a:cubicBezTo>
                    <a:pt x="778" y="1248"/>
                    <a:pt x="953" y="1198"/>
                    <a:pt x="1054" y="1072"/>
                  </a:cubicBezTo>
                  <a:cubicBezTo>
                    <a:pt x="1179" y="947"/>
                    <a:pt x="1254" y="797"/>
                    <a:pt x="1254" y="621"/>
                  </a:cubicBezTo>
                  <a:cubicBezTo>
                    <a:pt x="1254" y="571"/>
                    <a:pt x="1254" y="546"/>
                    <a:pt x="1229" y="496"/>
                  </a:cubicBezTo>
                  <a:cubicBezTo>
                    <a:pt x="1229" y="471"/>
                    <a:pt x="1229" y="421"/>
                    <a:pt x="1204" y="396"/>
                  </a:cubicBezTo>
                  <a:cubicBezTo>
                    <a:pt x="1179" y="345"/>
                    <a:pt x="1154" y="320"/>
                    <a:pt x="1154" y="270"/>
                  </a:cubicBezTo>
                  <a:cubicBezTo>
                    <a:pt x="1129" y="245"/>
                    <a:pt x="1104" y="220"/>
                    <a:pt x="1054" y="170"/>
                  </a:cubicBezTo>
                  <a:cubicBezTo>
                    <a:pt x="941" y="57"/>
                    <a:pt x="778"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9" name="Google Shape;499;p18"/>
          <p:cNvSpPr txBox="1">
            <a:spLocks noGrp="1"/>
          </p:cNvSpPr>
          <p:nvPr>
            <p:ph type="title"/>
          </p:nvPr>
        </p:nvSpPr>
        <p:spPr>
          <a:xfrm>
            <a:off x="1638800" y="1817850"/>
            <a:ext cx="5866500" cy="1209600"/>
          </a:xfrm>
          <a:prstGeom prst="rect">
            <a:avLst/>
          </a:prstGeom>
        </p:spPr>
        <p:txBody>
          <a:bodyPr spcFirstLastPara="1" wrap="square" lIns="0" tIns="0" rIns="0" bIns="0" anchor="t" anchorCtr="0">
            <a:noAutofit/>
          </a:bodyPr>
          <a:lstStyle>
            <a:lvl1pPr lvl="0" rtl="0">
              <a:spcBef>
                <a:spcPts val="0"/>
              </a:spcBef>
              <a:spcAft>
                <a:spcPts val="0"/>
              </a:spcAft>
              <a:buSzPts val="2400"/>
              <a:buNone/>
              <a:defRPr sz="2400">
                <a:solidFill>
                  <a:schemeClr val="dk2"/>
                </a:solidFill>
                <a:latin typeface="Quicksand"/>
                <a:ea typeface="Quicksand"/>
                <a:cs typeface="Quicksand"/>
                <a:sym typeface="Quicksand"/>
              </a:defRPr>
            </a:lvl1pPr>
            <a:lvl2pPr lvl="1" rtl="0">
              <a:spcBef>
                <a:spcPts val="0"/>
              </a:spcBef>
              <a:spcAft>
                <a:spcPts val="0"/>
              </a:spcAft>
              <a:buSzPts val="2400"/>
              <a:buNone/>
              <a:defRPr sz="2400">
                <a:latin typeface="Quicksand"/>
                <a:ea typeface="Quicksand"/>
                <a:cs typeface="Quicksand"/>
                <a:sym typeface="Quicksand"/>
              </a:defRPr>
            </a:lvl2pPr>
            <a:lvl3pPr lvl="2" rtl="0">
              <a:spcBef>
                <a:spcPts val="0"/>
              </a:spcBef>
              <a:spcAft>
                <a:spcPts val="0"/>
              </a:spcAft>
              <a:buSzPts val="2400"/>
              <a:buNone/>
              <a:defRPr sz="2400">
                <a:latin typeface="Quicksand"/>
                <a:ea typeface="Quicksand"/>
                <a:cs typeface="Quicksand"/>
                <a:sym typeface="Quicksand"/>
              </a:defRPr>
            </a:lvl3pPr>
            <a:lvl4pPr lvl="3" rtl="0">
              <a:spcBef>
                <a:spcPts val="0"/>
              </a:spcBef>
              <a:spcAft>
                <a:spcPts val="0"/>
              </a:spcAft>
              <a:buSzPts val="2400"/>
              <a:buNone/>
              <a:defRPr sz="2400">
                <a:latin typeface="Quicksand"/>
                <a:ea typeface="Quicksand"/>
                <a:cs typeface="Quicksand"/>
                <a:sym typeface="Quicksand"/>
              </a:defRPr>
            </a:lvl4pPr>
            <a:lvl5pPr lvl="4" rtl="0">
              <a:spcBef>
                <a:spcPts val="0"/>
              </a:spcBef>
              <a:spcAft>
                <a:spcPts val="0"/>
              </a:spcAft>
              <a:buSzPts val="2400"/>
              <a:buNone/>
              <a:defRPr sz="2400">
                <a:latin typeface="Quicksand"/>
                <a:ea typeface="Quicksand"/>
                <a:cs typeface="Quicksand"/>
                <a:sym typeface="Quicksand"/>
              </a:defRPr>
            </a:lvl5pPr>
            <a:lvl6pPr lvl="5" rtl="0">
              <a:spcBef>
                <a:spcPts val="0"/>
              </a:spcBef>
              <a:spcAft>
                <a:spcPts val="0"/>
              </a:spcAft>
              <a:buSzPts val="2400"/>
              <a:buNone/>
              <a:defRPr sz="2400">
                <a:latin typeface="Quicksand"/>
                <a:ea typeface="Quicksand"/>
                <a:cs typeface="Quicksand"/>
                <a:sym typeface="Quicksand"/>
              </a:defRPr>
            </a:lvl6pPr>
            <a:lvl7pPr lvl="6" rtl="0">
              <a:spcBef>
                <a:spcPts val="0"/>
              </a:spcBef>
              <a:spcAft>
                <a:spcPts val="0"/>
              </a:spcAft>
              <a:buSzPts val="2400"/>
              <a:buNone/>
              <a:defRPr sz="2400">
                <a:latin typeface="Quicksand"/>
                <a:ea typeface="Quicksand"/>
                <a:cs typeface="Quicksand"/>
                <a:sym typeface="Quicksand"/>
              </a:defRPr>
            </a:lvl7pPr>
            <a:lvl8pPr lvl="7" rtl="0">
              <a:spcBef>
                <a:spcPts val="0"/>
              </a:spcBef>
              <a:spcAft>
                <a:spcPts val="0"/>
              </a:spcAft>
              <a:buSzPts val="2400"/>
              <a:buNone/>
              <a:defRPr sz="2400">
                <a:latin typeface="Quicksand"/>
                <a:ea typeface="Quicksand"/>
                <a:cs typeface="Quicksand"/>
                <a:sym typeface="Quicksand"/>
              </a:defRPr>
            </a:lvl8pPr>
            <a:lvl9pPr lvl="8" rtl="0">
              <a:spcBef>
                <a:spcPts val="0"/>
              </a:spcBef>
              <a:spcAft>
                <a:spcPts val="0"/>
              </a:spcAft>
              <a:buSzPts val="2400"/>
              <a:buNone/>
              <a:defRPr sz="2400">
                <a:latin typeface="Quicksand"/>
                <a:ea typeface="Quicksand"/>
                <a:cs typeface="Quicksand"/>
                <a:sym typeface="Quicksand"/>
              </a:defRPr>
            </a:lvl9pPr>
          </a:lstStyle>
          <a:p>
            <a:endParaRPr/>
          </a:p>
        </p:txBody>
      </p:sp>
      <p:sp>
        <p:nvSpPr>
          <p:cNvPr id="500" name="Google Shape;500;p18"/>
          <p:cNvSpPr txBox="1">
            <a:spLocks noGrp="1"/>
          </p:cNvSpPr>
          <p:nvPr>
            <p:ph type="title" idx="2"/>
          </p:nvPr>
        </p:nvSpPr>
        <p:spPr>
          <a:xfrm>
            <a:off x="1638800" y="3133902"/>
            <a:ext cx="5866500" cy="406500"/>
          </a:xfrm>
          <a:prstGeom prst="rect">
            <a:avLst/>
          </a:prstGeom>
        </p:spPr>
        <p:txBody>
          <a:bodyPr spcFirstLastPara="1" wrap="square" lIns="0" tIns="0" rIns="0" bIns="0" anchor="t" anchorCtr="0">
            <a:noAutofit/>
          </a:bodyPr>
          <a:lstStyle>
            <a:lvl1pPr lvl="0" rtl="0">
              <a:spcBef>
                <a:spcPts val="0"/>
              </a:spcBef>
              <a:spcAft>
                <a:spcPts val="0"/>
              </a:spcAft>
              <a:buSzPts val="1600"/>
              <a:buNone/>
              <a:defRPr sz="2400">
                <a:solidFill>
                  <a:schemeClr val="accent2"/>
                </a:solidFill>
              </a:defRPr>
            </a:lvl1pPr>
            <a:lvl2pPr lvl="1" rtl="0">
              <a:spcBef>
                <a:spcPts val="0"/>
              </a:spcBef>
              <a:spcAft>
                <a:spcPts val="0"/>
              </a:spcAft>
              <a:buSzPts val="1600"/>
              <a:buFont typeface="Bebas Neue"/>
              <a:buNone/>
              <a:defRPr sz="1600">
                <a:latin typeface="Bebas Neue"/>
                <a:ea typeface="Bebas Neue"/>
                <a:cs typeface="Bebas Neue"/>
                <a:sym typeface="Bebas Neue"/>
              </a:defRPr>
            </a:lvl2pPr>
            <a:lvl3pPr lvl="2" rtl="0">
              <a:spcBef>
                <a:spcPts val="0"/>
              </a:spcBef>
              <a:spcAft>
                <a:spcPts val="0"/>
              </a:spcAft>
              <a:buSzPts val="1600"/>
              <a:buFont typeface="Bebas Neue"/>
              <a:buNone/>
              <a:defRPr sz="1600">
                <a:latin typeface="Bebas Neue"/>
                <a:ea typeface="Bebas Neue"/>
                <a:cs typeface="Bebas Neue"/>
                <a:sym typeface="Bebas Neue"/>
              </a:defRPr>
            </a:lvl3pPr>
            <a:lvl4pPr lvl="3" rtl="0">
              <a:spcBef>
                <a:spcPts val="0"/>
              </a:spcBef>
              <a:spcAft>
                <a:spcPts val="0"/>
              </a:spcAft>
              <a:buSzPts val="1600"/>
              <a:buFont typeface="Bebas Neue"/>
              <a:buNone/>
              <a:defRPr sz="1600">
                <a:latin typeface="Bebas Neue"/>
                <a:ea typeface="Bebas Neue"/>
                <a:cs typeface="Bebas Neue"/>
                <a:sym typeface="Bebas Neue"/>
              </a:defRPr>
            </a:lvl4pPr>
            <a:lvl5pPr lvl="4" rtl="0">
              <a:spcBef>
                <a:spcPts val="0"/>
              </a:spcBef>
              <a:spcAft>
                <a:spcPts val="0"/>
              </a:spcAft>
              <a:buSzPts val="1600"/>
              <a:buFont typeface="Bebas Neue"/>
              <a:buNone/>
              <a:defRPr sz="1600">
                <a:latin typeface="Bebas Neue"/>
                <a:ea typeface="Bebas Neue"/>
                <a:cs typeface="Bebas Neue"/>
                <a:sym typeface="Bebas Neue"/>
              </a:defRPr>
            </a:lvl5pPr>
            <a:lvl6pPr lvl="5" rtl="0">
              <a:spcBef>
                <a:spcPts val="0"/>
              </a:spcBef>
              <a:spcAft>
                <a:spcPts val="0"/>
              </a:spcAft>
              <a:buSzPts val="1600"/>
              <a:buFont typeface="Bebas Neue"/>
              <a:buNone/>
              <a:defRPr sz="1600">
                <a:latin typeface="Bebas Neue"/>
                <a:ea typeface="Bebas Neue"/>
                <a:cs typeface="Bebas Neue"/>
                <a:sym typeface="Bebas Neue"/>
              </a:defRPr>
            </a:lvl6pPr>
            <a:lvl7pPr lvl="6" rtl="0">
              <a:spcBef>
                <a:spcPts val="0"/>
              </a:spcBef>
              <a:spcAft>
                <a:spcPts val="0"/>
              </a:spcAft>
              <a:buSzPts val="1600"/>
              <a:buFont typeface="Bebas Neue"/>
              <a:buNone/>
              <a:defRPr sz="1600">
                <a:latin typeface="Bebas Neue"/>
                <a:ea typeface="Bebas Neue"/>
                <a:cs typeface="Bebas Neue"/>
                <a:sym typeface="Bebas Neue"/>
              </a:defRPr>
            </a:lvl7pPr>
            <a:lvl8pPr lvl="7" rtl="0">
              <a:spcBef>
                <a:spcPts val="0"/>
              </a:spcBef>
              <a:spcAft>
                <a:spcPts val="0"/>
              </a:spcAft>
              <a:buSzPts val="1600"/>
              <a:buFont typeface="Bebas Neue"/>
              <a:buNone/>
              <a:defRPr sz="1600">
                <a:latin typeface="Bebas Neue"/>
                <a:ea typeface="Bebas Neue"/>
                <a:cs typeface="Bebas Neue"/>
                <a:sym typeface="Bebas Neue"/>
              </a:defRPr>
            </a:lvl8pPr>
            <a:lvl9pPr lvl="8" rtl="0">
              <a:spcBef>
                <a:spcPts val="0"/>
              </a:spcBef>
              <a:spcAft>
                <a:spcPts val="0"/>
              </a:spcAft>
              <a:buSzPts val="1600"/>
              <a:buFont typeface="Bebas Neue"/>
              <a:buNone/>
              <a:defRPr sz="1600">
                <a:latin typeface="Bebas Neue"/>
                <a:ea typeface="Bebas Neue"/>
                <a:cs typeface="Bebas Neue"/>
                <a:sym typeface="Bebas Neu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CUSTOM_13">
    <p:spTree>
      <p:nvGrpSpPr>
        <p:cNvPr id="1" name="Shape 501"/>
        <p:cNvGrpSpPr/>
        <p:nvPr/>
      </p:nvGrpSpPr>
      <p:grpSpPr>
        <a:xfrm>
          <a:off x="0" y="0"/>
          <a:ext cx="0" cy="0"/>
          <a:chOff x="0" y="0"/>
          <a:chExt cx="0" cy="0"/>
        </a:xfrm>
      </p:grpSpPr>
      <p:sp>
        <p:nvSpPr>
          <p:cNvPr id="502" name="Google Shape;502;p19"/>
          <p:cNvSpPr txBox="1">
            <a:spLocks noGrp="1"/>
          </p:cNvSpPr>
          <p:nvPr>
            <p:ph type="title"/>
          </p:nvPr>
        </p:nvSpPr>
        <p:spPr>
          <a:xfrm>
            <a:off x="4180138" y="1249425"/>
            <a:ext cx="2729400" cy="1943100"/>
          </a:xfrm>
          <a:prstGeom prst="rect">
            <a:avLst/>
          </a:prstGeom>
        </p:spPr>
        <p:txBody>
          <a:bodyPr spcFirstLastPara="1" wrap="square" lIns="0" tIns="0" rIns="0" bIns="0" anchor="t" anchorCtr="0">
            <a:noAutofit/>
          </a:bodyPr>
          <a:lstStyle>
            <a:lvl1pPr lvl="0"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03" name="Google Shape;503;p19"/>
          <p:cNvSpPr txBox="1">
            <a:spLocks noGrp="1"/>
          </p:cNvSpPr>
          <p:nvPr>
            <p:ph type="subTitle" idx="1"/>
          </p:nvPr>
        </p:nvSpPr>
        <p:spPr>
          <a:xfrm>
            <a:off x="4180138" y="3192675"/>
            <a:ext cx="2729400" cy="701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04" name="Google Shape;504;p19"/>
          <p:cNvSpPr txBox="1">
            <a:spLocks noGrp="1"/>
          </p:cNvSpPr>
          <p:nvPr>
            <p:ph type="title" idx="2" hasCustomPrompt="1"/>
          </p:nvPr>
        </p:nvSpPr>
        <p:spPr>
          <a:xfrm>
            <a:off x="1748513" y="1289150"/>
            <a:ext cx="1261500" cy="1284600"/>
          </a:xfrm>
          <a:prstGeom prst="rect">
            <a:avLst/>
          </a:prstGeom>
        </p:spPr>
        <p:txBody>
          <a:bodyPr spcFirstLastPara="1" wrap="square" lIns="0" tIns="0" rIns="0" bIns="0" anchor="t" anchorCtr="0">
            <a:noAutofit/>
          </a:bodyPr>
          <a:lstStyle>
            <a:lvl1pPr lvl="0" rtl="0">
              <a:spcBef>
                <a:spcPts val="0"/>
              </a:spcBef>
              <a:spcAft>
                <a:spcPts val="0"/>
              </a:spcAft>
              <a:buSzPts val="7200"/>
              <a:buNone/>
              <a:defRPr sz="9100">
                <a:solidFill>
                  <a:schemeClr val="accent2"/>
                </a:solidFill>
              </a:defRPr>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grpSp>
        <p:nvGrpSpPr>
          <p:cNvPr id="505" name="Google Shape;505;p19"/>
          <p:cNvGrpSpPr/>
          <p:nvPr/>
        </p:nvGrpSpPr>
        <p:grpSpPr>
          <a:xfrm flipH="1">
            <a:off x="8559523" y="1128258"/>
            <a:ext cx="584466" cy="3281784"/>
            <a:chOff x="8559523" y="1128258"/>
            <a:chExt cx="584466" cy="3281784"/>
          </a:xfrm>
        </p:grpSpPr>
        <p:sp>
          <p:nvSpPr>
            <p:cNvPr id="506" name="Google Shape;506;p19"/>
            <p:cNvSpPr/>
            <p:nvPr/>
          </p:nvSpPr>
          <p:spPr>
            <a:xfrm>
              <a:off x="8559523" y="2735608"/>
              <a:ext cx="97568" cy="78286"/>
            </a:xfrm>
            <a:custGeom>
              <a:avLst/>
              <a:gdLst/>
              <a:ahLst/>
              <a:cxnLst/>
              <a:rect l="l" t="t" r="r" b="b"/>
              <a:pathLst>
                <a:path w="5389" h="4324" extrusionOk="0">
                  <a:moveTo>
                    <a:pt x="368" y="1"/>
                  </a:moveTo>
                  <a:cubicBezTo>
                    <a:pt x="276" y="1"/>
                    <a:pt x="184" y="40"/>
                    <a:pt x="126" y="113"/>
                  </a:cubicBezTo>
                  <a:cubicBezTo>
                    <a:pt x="0" y="263"/>
                    <a:pt x="25" y="464"/>
                    <a:pt x="176" y="564"/>
                  </a:cubicBezTo>
                  <a:lnTo>
                    <a:pt x="4837" y="4248"/>
                  </a:lnTo>
                  <a:cubicBezTo>
                    <a:pt x="4887" y="4298"/>
                    <a:pt x="4963" y="4324"/>
                    <a:pt x="5038" y="4324"/>
                  </a:cubicBezTo>
                  <a:cubicBezTo>
                    <a:pt x="5138" y="4324"/>
                    <a:pt x="5213" y="4273"/>
                    <a:pt x="5288" y="4198"/>
                  </a:cubicBezTo>
                  <a:cubicBezTo>
                    <a:pt x="5389" y="4073"/>
                    <a:pt x="5364" y="3872"/>
                    <a:pt x="5238" y="3772"/>
                  </a:cubicBezTo>
                  <a:lnTo>
                    <a:pt x="552" y="63"/>
                  </a:lnTo>
                  <a:cubicBezTo>
                    <a:pt x="499" y="21"/>
                    <a:pt x="434" y="1"/>
                    <a:pt x="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9"/>
            <p:cNvSpPr/>
            <p:nvPr/>
          </p:nvSpPr>
          <p:spPr>
            <a:xfrm>
              <a:off x="8623363" y="4301955"/>
              <a:ext cx="60380" cy="108087"/>
            </a:xfrm>
            <a:custGeom>
              <a:avLst/>
              <a:gdLst/>
              <a:ahLst/>
              <a:cxnLst/>
              <a:rect l="l" t="t" r="r" b="b"/>
              <a:pathLst>
                <a:path w="3335" h="5970" extrusionOk="0">
                  <a:moveTo>
                    <a:pt x="2985" y="0"/>
                  </a:moveTo>
                  <a:cubicBezTo>
                    <a:pt x="2871" y="0"/>
                    <a:pt x="2763" y="70"/>
                    <a:pt x="2708" y="180"/>
                  </a:cubicBezTo>
                  <a:lnTo>
                    <a:pt x="76" y="5519"/>
                  </a:lnTo>
                  <a:cubicBezTo>
                    <a:pt x="1" y="5669"/>
                    <a:pt x="51" y="5870"/>
                    <a:pt x="201" y="5945"/>
                  </a:cubicBezTo>
                  <a:cubicBezTo>
                    <a:pt x="252" y="5970"/>
                    <a:pt x="302" y="5970"/>
                    <a:pt x="352" y="5970"/>
                  </a:cubicBezTo>
                  <a:cubicBezTo>
                    <a:pt x="477" y="5970"/>
                    <a:pt x="577" y="5920"/>
                    <a:pt x="627" y="5794"/>
                  </a:cubicBezTo>
                  <a:lnTo>
                    <a:pt x="3259" y="456"/>
                  </a:lnTo>
                  <a:cubicBezTo>
                    <a:pt x="3334" y="306"/>
                    <a:pt x="3259" y="105"/>
                    <a:pt x="3109" y="30"/>
                  </a:cubicBezTo>
                  <a:cubicBezTo>
                    <a:pt x="3068" y="10"/>
                    <a:pt x="3026" y="0"/>
                    <a:pt x="29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9"/>
            <p:cNvSpPr/>
            <p:nvPr/>
          </p:nvSpPr>
          <p:spPr>
            <a:xfrm>
              <a:off x="9016004" y="2994926"/>
              <a:ext cx="59457" cy="59004"/>
            </a:xfrm>
            <a:custGeom>
              <a:avLst/>
              <a:gdLst/>
              <a:ahLst/>
              <a:cxnLst/>
              <a:rect l="l" t="t" r="r" b="b"/>
              <a:pathLst>
                <a:path w="3284" h="3259" extrusionOk="0">
                  <a:moveTo>
                    <a:pt x="1655" y="627"/>
                  </a:moveTo>
                  <a:cubicBezTo>
                    <a:pt x="2206" y="627"/>
                    <a:pt x="2657" y="1078"/>
                    <a:pt x="2657" y="1630"/>
                  </a:cubicBezTo>
                  <a:cubicBezTo>
                    <a:pt x="2657" y="2181"/>
                    <a:pt x="2206" y="2632"/>
                    <a:pt x="1655" y="2632"/>
                  </a:cubicBezTo>
                  <a:cubicBezTo>
                    <a:pt x="1078" y="2632"/>
                    <a:pt x="627" y="2181"/>
                    <a:pt x="627" y="1630"/>
                  </a:cubicBezTo>
                  <a:cubicBezTo>
                    <a:pt x="627" y="1078"/>
                    <a:pt x="1078" y="627"/>
                    <a:pt x="1655" y="627"/>
                  </a:cubicBezTo>
                  <a:close/>
                  <a:moveTo>
                    <a:pt x="1655" y="1"/>
                  </a:moveTo>
                  <a:cubicBezTo>
                    <a:pt x="752" y="1"/>
                    <a:pt x="0" y="727"/>
                    <a:pt x="0" y="1630"/>
                  </a:cubicBezTo>
                  <a:cubicBezTo>
                    <a:pt x="0" y="2532"/>
                    <a:pt x="752" y="3259"/>
                    <a:pt x="1655" y="3259"/>
                  </a:cubicBezTo>
                  <a:cubicBezTo>
                    <a:pt x="2557" y="3259"/>
                    <a:pt x="3284" y="2532"/>
                    <a:pt x="3284" y="1630"/>
                  </a:cubicBezTo>
                  <a:cubicBezTo>
                    <a:pt x="3284" y="727"/>
                    <a:pt x="2557" y="1"/>
                    <a:pt x="1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9"/>
            <p:cNvSpPr/>
            <p:nvPr/>
          </p:nvSpPr>
          <p:spPr>
            <a:xfrm>
              <a:off x="8736973" y="1964341"/>
              <a:ext cx="59457" cy="59004"/>
            </a:xfrm>
            <a:custGeom>
              <a:avLst/>
              <a:gdLst/>
              <a:ahLst/>
              <a:cxnLst/>
              <a:rect l="l" t="t" r="r" b="b"/>
              <a:pathLst>
                <a:path w="3284" h="3259" extrusionOk="0">
                  <a:moveTo>
                    <a:pt x="1630" y="627"/>
                  </a:moveTo>
                  <a:cubicBezTo>
                    <a:pt x="2206" y="627"/>
                    <a:pt x="2657" y="1078"/>
                    <a:pt x="2657" y="1629"/>
                  </a:cubicBezTo>
                  <a:cubicBezTo>
                    <a:pt x="2657" y="2181"/>
                    <a:pt x="2206" y="2632"/>
                    <a:pt x="1630" y="2632"/>
                  </a:cubicBezTo>
                  <a:cubicBezTo>
                    <a:pt x="1078" y="2632"/>
                    <a:pt x="627" y="2181"/>
                    <a:pt x="627" y="1629"/>
                  </a:cubicBezTo>
                  <a:cubicBezTo>
                    <a:pt x="627" y="1078"/>
                    <a:pt x="1078" y="627"/>
                    <a:pt x="1630" y="627"/>
                  </a:cubicBezTo>
                  <a:close/>
                  <a:moveTo>
                    <a:pt x="1630" y="0"/>
                  </a:moveTo>
                  <a:cubicBezTo>
                    <a:pt x="728" y="0"/>
                    <a:pt x="1" y="727"/>
                    <a:pt x="1" y="1629"/>
                  </a:cubicBezTo>
                  <a:cubicBezTo>
                    <a:pt x="1" y="2532"/>
                    <a:pt x="728" y="3258"/>
                    <a:pt x="1630" y="3258"/>
                  </a:cubicBezTo>
                  <a:cubicBezTo>
                    <a:pt x="2532" y="3258"/>
                    <a:pt x="3284" y="2532"/>
                    <a:pt x="3284" y="1629"/>
                  </a:cubicBezTo>
                  <a:cubicBezTo>
                    <a:pt x="3284"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9"/>
            <p:cNvSpPr/>
            <p:nvPr/>
          </p:nvSpPr>
          <p:spPr>
            <a:xfrm>
              <a:off x="9121267" y="3702904"/>
              <a:ext cx="22722" cy="22595"/>
            </a:xfrm>
            <a:custGeom>
              <a:avLst/>
              <a:gdLst/>
              <a:ahLst/>
              <a:cxnLst/>
              <a:rect l="l" t="t" r="r" b="b"/>
              <a:pathLst>
                <a:path w="1255" h="1248" extrusionOk="0">
                  <a:moveTo>
                    <a:pt x="615" y="1"/>
                  </a:moveTo>
                  <a:cubicBezTo>
                    <a:pt x="452" y="1"/>
                    <a:pt x="289" y="57"/>
                    <a:pt x="176" y="170"/>
                  </a:cubicBezTo>
                  <a:cubicBezTo>
                    <a:pt x="151" y="220"/>
                    <a:pt x="126" y="245"/>
                    <a:pt x="101" y="270"/>
                  </a:cubicBezTo>
                  <a:cubicBezTo>
                    <a:pt x="76" y="320"/>
                    <a:pt x="51" y="345"/>
                    <a:pt x="51" y="396"/>
                  </a:cubicBezTo>
                  <a:cubicBezTo>
                    <a:pt x="26" y="421"/>
                    <a:pt x="26" y="471"/>
                    <a:pt x="1" y="496"/>
                  </a:cubicBezTo>
                  <a:cubicBezTo>
                    <a:pt x="1" y="546"/>
                    <a:pt x="1" y="571"/>
                    <a:pt x="1" y="621"/>
                  </a:cubicBezTo>
                  <a:cubicBezTo>
                    <a:pt x="1" y="797"/>
                    <a:pt x="51" y="947"/>
                    <a:pt x="176" y="1072"/>
                  </a:cubicBezTo>
                  <a:cubicBezTo>
                    <a:pt x="302" y="1198"/>
                    <a:pt x="452" y="1248"/>
                    <a:pt x="628" y="1248"/>
                  </a:cubicBezTo>
                  <a:cubicBezTo>
                    <a:pt x="778" y="1248"/>
                    <a:pt x="953" y="1198"/>
                    <a:pt x="1054" y="1072"/>
                  </a:cubicBezTo>
                  <a:cubicBezTo>
                    <a:pt x="1179" y="947"/>
                    <a:pt x="1254" y="797"/>
                    <a:pt x="1254" y="621"/>
                  </a:cubicBezTo>
                  <a:cubicBezTo>
                    <a:pt x="1254" y="571"/>
                    <a:pt x="1254" y="546"/>
                    <a:pt x="1229" y="496"/>
                  </a:cubicBezTo>
                  <a:cubicBezTo>
                    <a:pt x="1229" y="471"/>
                    <a:pt x="1229" y="421"/>
                    <a:pt x="1204" y="396"/>
                  </a:cubicBezTo>
                  <a:cubicBezTo>
                    <a:pt x="1179" y="345"/>
                    <a:pt x="1154" y="320"/>
                    <a:pt x="1154" y="270"/>
                  </a:cubicBezTo>
                  <a:cubicBezTo>
                    <a:pt x="1129" y="245"/>
                    <a:pt x="1104" y="220"/>
                    <a:pt x="1054" y="170"/>
                  </a:cubicBezTo>
                  <a:cubicBezTo>
                    <a:pt x="941" y="57"/>
                    <a:pt x="778"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9"/>
            <p:cNvSpPr/>
            <p:nvPr/>
          </p:nvSpPr>
          <p:spPr>
            <a:xfrm>
              <a:off x="9034598" y="1818952"/>
              <a:ext cx="22722" cy="22993"/>
            </a:xfrm>
            <a:custGeom>
              <a:avLst/>
              <a:gdLst/>
              <a:ahLst/>
              <a:cxnLst/>
              <a:rect l="l" t="t" r="r" b="b"/>
              <a:pathLst>
                <a:path w="1255" h="1270" extrusionOk="0">
                  <a:moveTo>
                    <a:pt x="603" y="0"/>
                  </a:moveTo>
                  <a:cubicBezTo>
                    <a:pt x="446" y="0"/>
                    <a:pt x="295" y="72"/>
                    <a:pt x="176" y="191"/>
                  </a:cubicBezTo>
                  <a:cubicBezTo>
                    <a:pt x="151" y="216"/>
                    <a:pt x="126" y="241"/>
                    <a:pt x="101" y="292"/>
                  </a:cubicBezTo>
                  <a:cubicBezTo>
                    <a:pt x="76" y="317"/>
                    <a:pt x="51" y="342"/>
                    <a:pt x="51" y="392"/>
                  </a:cubicBezTo>
                  <a:cubicBezTo>
                    <a:pt x="26" y="417"/>
                    <a:pt x="1" y="467"/>
                    <a:pt x="1" y="517"/>
                  </a:cubicBezTo>
                  <a:cubicBezTo>
                    <a:pt x="1" y="542"/>
                    <a:pt x="1" y="592"/>
                    <a:pt x="1" y="642"/>
                  </a:cubicBezTo>
                  <a:cubicBezTo>
                    <a:pt x="1" y="793"/>
                    <a:pt x="51" y="968"/>
                    <a:pt x="176" y="1069"/>
                  </a:cubicBezTo>
                  <a:cubicBezTo>
                    <a:pt x="302" y="1194"/>
                    <a:pt x="452" y="1269"/>
                    <a:pt x="628" y="1269"/>
                  </a:cubicBezTo>
                  <a:cubicBezTo>
                    <a:pt x="653" y="1269"/>
                    <a:pt x="703" y="1244"/>
                    <a:pt x="728" y="1244"/>
                  </a:cubicBezTo>
                  <a:cubicBezTo>
                    <a:pt x="778" y="1244"/>
                    <a:pt x="828" y="1219"/>
                    <a:pt x="853" y="1219"/>
                  </a:cubicBezTo>
                  <a:cubicBezTo>
                    <a:pt x="903" y="1194"/>
                    <a:pt x="928" y="1169"/>
                    <a:pt x="953" y="1144"/>
                  </a:cubicBezTo>
                  <a:cubicBezTo>
                    <a:pt x="1003" y="1119"/>
                    <a:pt x="1029" y="1094"/>
                    <a:pt x="1054" y="1069"/>
                  </a:cubicBezTo>
                  <a:cubicBezTo>
                    <a:pt x="1179" y="968"/>
                    <a:pt x="1254" y="793"/>
                    <a:pt x="1254" y="642"/>
                  </a:cubicBezTo>
                  <a:cubicBezTo>
                    <a:pt x="1254" y="592"/>
                    <a:pt x="1229" y="542"/>
                    <a:pt x="1229" y="517"/>
                  </a:cubicBezTo>
                  <a:cubicBezTo>
                    <a:pt x="1229" y="467"/>
                    <a:pt x="1204" y="417"/>
                    <a:pt x="1204" y="392"/>
                  </a:cubicBezTo>
                  <a:cubicBezTo>
                    <a:pt x="1179" y="342"/>
                    <a:pt x="1154" y="317"/>
                    <a:pt x="1129" y="292"/>
                  </a:cubicBezTo>
                  <a:cubicBezTo>
                    <a:pt x="1104" y="241"/>
                    <a:pt x="1079" y="216"/>
                    <a:pt x="1054" y="191"/>
                  </a:cubicBezTo>
                  <a:cubicBezTo>
                    <a:pt x="1029" y="166"/>
                    <a:pt x="1003" y="141"/>
                    <a:pt x="953" y="116"/>
                  </a:cubicBezTo>
                  <a:cubicBezTo>
                    <a:pt x="928" y="91"/>
                    <a:pt x="903" y="66"/>
                    <a:pt x="853" y="41"/>
                  </a:cubicBezTo>
                  <a:cubicBezTo>
                    <a:pt x="828" y="41"/>
                    <a:pt x="778" y="16"/>
                    <a:pt x="728" y="16"/>
                  </a:cubicBezTo>
                  <a:cubicBezTo>
                    <a:pt x="686" y="5"/>
                    <a:pt x="644" y="0"/>
                    <a:pt x="6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9"/>
            <p:cNvSpPr/>
            <p:nvPr/>
          </p:nvSpPr>
          <p:spPr>
            <a:xfrm>
              <a:off x="8700096" y="3562403"/>
              <a:ext cx="55383" cy="54007"/>
            </a:xfrm>
            <a:custGeom>
              <a:avLst/>
              <a:gdLst/>
              <a:ahLst/>
              <a:cxnLst/>
              <a:rect l="l" t="t" r="r" b="b"/>
              <a:pathLst>
                <a:path w="3059" h="2983" extrusionOk="0">
                  <a:moveTo>
                    <a:pt x="2707" y="0"/>
                  </a:moveTo>
                  <a:cubicBezTo>
                    <a:pt x="2626" y="0"/>
                    <a:pt x="2544" y="25"/>
                    <a:pt x="2482" y="75"/>
                  </a:cubicBezTo>
                  <a:lnTo>
                    <a:pt x="126" y="2456"/>
                  </a:lnTo>
                  <a:cubicBezTo>
                    <a:pt x="0" y="2582"/>
                    <a:pt x="0" y="2782"/>
                    <a:pt x="126" y="2907"/>
                  </a:cubicBezTo>
                  <a:cubicBezTo>
                    <a:pt x="176" y="2958"/>
                    <a:pt x="251" y="2983"/>
                    <a:pt x="351" y="2983"/>
                  </a:cubicBezTo>
                  <a:cubicBezTo>
                    <a:pt x="427" y="2983"/>
                    <a:pt x="502" y="2958"/>
                    <a:pt x="552" y="2907"/>
                  </a:cubicBezTo>
                  <a:lnTo>
                    <a:pt x="2933" y="527"/>
                  </a:lnTo>
                  <a:cubicBezTo>
                    <a:pt x="3058" y="401"/>
                    <a:pt x="3058" y="201"/>
                    <a:pt x="2933" y="75"/>
                  </a:cubicBezTo>
                  <a:cubicBezTo>
                    <a:pt x="2870" y="25"/>
                    <a:pt x="2789" y="0"/>
                    <a:pt x="2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9"/>
            <p:cNvSpPr/>
            <p:nvPr/>
          </p:nvSpPr>
          <p:spPr>
            <a:xfrm>
              <a:off x="8578586" y="1382241"/>
              <a:ext cx="59457" cy="59004"/>
            </a:xfrm>
            <a:custGeom>
              <a:avLst/>
              <a:gdLst/>
              <a:ahLst/>
              <a:cxnLst/>
              <a:rect l="l" t="t" r="r" b="b"/>
              <a:pathLst>
                <a:path w="3284" h="3259" extrusionOk="0">
                  <a:moveTo>
                    <a:pt x="1630" y="627"/>
                  </a:moveTo>
                  <a:cubicBezTo>
                    <a:pt x="2206" y="627"/>
                    <a:pt x="2657" y="1078"/>
                    <a:pt x="2657" y="1629"/>
                  </a:cubicBezTo>
                  <a:cubicBezTo>
                    <a:pt x="2657" y="2181"/>
                    <a:pt x="2206" y="2632"/>
                    <a:pt x="1630" y="2632"/>
                  </a:cubicBezTo>
                  <a:cubicBezTo>
                    <a:pt x="1078" y="2632"/>
                    <a:pt x="627" y="2181"/>
                    <a:pt x="627" y="1629"/>
                  </a:cubicBezTo>
                  <a:cubicBezTo>
                    <a:pt x="627" y="1078"/>
                    <a:pt x="1078" y="627"/>
                    <a:pt x="1630" y="627"/>
                  </a:cubicBezTo>
                  <a:close/>
                  <a:moveTo>
                    <a:pt x="1630" y="0"/>
                  </a:moveTo>
                  <a:cubicBezTo>
                    <a:pt x="728" y="0"/>
                    <a:pt x="1" y="727"/>
                    <a:pt x="1" y="1629"/>
                  </a:cubicBezTo>
                  <a:cubicBezTo>
                    <a:pt x="1" y="2532"/>
                    <a:pt x="728" y="3258"/>
                    <a:pt x="1630" y="3258"/>
                  </a:cubicBezTo>
                  <a:cubicBezTo>
                    <a:pt x="2532" y="3258"/>
                    <a:pt x="3284" y="2532"/>
                    <a:pt x="3284" y="1629"/>
                  </a:cubicBezTo>
                  <a:cubicBezTo>
                    <a:pt x="3284"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9"/>
            <p:cNvSpPr/>
            <p:nvPr/>
          </p:nvSpPr>
          <p:spPr>
            <a:xfrm>
              <a:off x="8996935" y="1128258"/>
              <a:ext cx="97568" cy="78286"/>
            </a:xfrm>
            <a:custGeom>
              <a:avLst/>
              <a:gdLst/>
              <a:ahLst/>
              <a:cxnLst/>
              <a:rect l="l" t="t" r="r" b="b"/>
              <a:pathLst>
                <a:path w="5389" h="4324" extrusionOk="0">
                  <a:moveTo>
                    <a:pt x="368" y="1"/>
                  </a:moveTo>
                  <a:cubicBezTo>
                    <a:pt x="276" y="1"/>
                    <a:pt x="184" y="40"/>
                    <a:pt x="126" y="113"/>
                  </a:cubicBezTo>
                  <a:cubicBezTo>
                    <a:pt x="0" y="263"/>
                    <a:pt x="25" y="464"/>
                    <a:pt x="176" y="564"/>
                  </a:cubicBezTo>
                  <a:lnTo>
                    <a:pt x="4837" y="4248"/>
                  </a:lnTo>
                  <a:cubicBezTo>
                    <a:pt x="4887" y="4298"/>
                    <a:pt x="4963" y="4324"/>
                    <a:pt x="5038" y="4324"/>
                  </a:cubicBezTo>
                  <a:cubicBezTo>
                    <a:pt x="5138" y="4324"/>
                    <a:pt x="5213" y="4273"/>
                    <a:pt x="5288" y="4198"/>
                  </a:cubicBezTo>
                  <a:cubicBezTo>
                    <a:pt x="5389" y="4073"/>
                    <a:pt x="5364" y="3872"/>
                    <a:pt x="5238" y="3772"/>
                  </a:cubicBezTo>
                  <a:lnTo>
                    <a:pt x="552" y="63"/>
                  </a:lnTo>
                  <a:cubicBezTo>
                    <a:pt x="499" y="21"/>
                    <a:pt x="434" y="1"/>
                    <a:pt x="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5" name="Google Shape;515;p19"/>
          <p:cNvGrpSpPr/>
          <p:nvPr/>
        </p:nvGrpSpPr>
        <p:grpSpPr>
          <a:xfrm>
            <a:off x="-7" y="0"/>
            <a:ext cx="1295404" cy="3623066"/>
            <a:chOff x="-7" y="0"/>
            <a:chExt cx="1295404" cy="3623066"/>
          </a:xfrm>
        </p:grpSpPr>
        <p:grpSp>
          <p:nvGrpSpPr>
            <p:cNvPr id="516" name="Google Shape;516;p19"/>
            <p:cNvGrpSpPr/>
            <p:nvPr/>
          </p:nvGrpSpPr>
          <p:grpSpPr>
            <a:xfrm>
              <a:off x="-7" y="0"/>
              <a:ext cx="643914" cy="3623066"/>
              <a:chOff x="-7" y="0"/>
              <a:chExt cx="643914" cy="3623066"/>
            </a:xfrm>
          </p:grpSpPr>
          <p:sp>
            <p:nvSpPr>
              <p:cNvPr id="517" name="Google Shape;517;p19"/>
              <p:cNvSpPr/>
              <p:nvPr/>
            </p:nvSpPr>
            <p:spPr>
              <a:xfrm>
                <a:off x="201918" y="63821"/>
                <a:ext cx="72619" cy="101243"/>
              </a:xfrm>
              <a:custGeom>
                <a:avLst/>
                <a:gdLst/>
                <a:ahLst/>
                <a:cxnLst/>
                <a:rect l="l" t="t" r="r" b="b"/>
                <a:pathLst>
                  <a:path w="4011" h="5592" extrusionOk="0">
                    <a:moveTo>
                      <a:pt x="3663" y="1"/>
                    </a:moveTo>
                    <a:cubicBezTo>
                      <a:pt x="3555" y="1"/>
                      <a:pt x="3449" y="56"/>
                      <a:pt x="3384" y="153"/>
                    </a:cubicBezTo>
                    <a:lnTo>
                      <a:pt x="76" y="5090"/>
                    </a:lnTo>
                    <a:cubicBezTo>
                      <a:pt x="1" y="5241"/>
                      <a:pt x="26" y="5441"/>
                      <a:pt x="176" y="5542"/>
                    </a:cubicBezTo>
                    <a:cubicBezTo>
                      <a:pt x="226" y="5567"/>
                      <a:pt x="276" y="5592"/>
                      <a:pt x="351" y="5592"/>
                    </a:cubicBezTo>
                    <a:cubicBezTo>
                      <a:pt x="452" y="5592"/>
                      <a:pt x="552" y="5542"/>
                      <a:pt x="602" y="5441"/>
                    </a:cubicBezTo>
                    <a:lnTo>
                      <a:pt x="3910" y="504"/>
                    </a:lnTo>
                    <a:cubicBezTo>
                      <a:pt x="4011" y="354"/>
                      <a:pt x="3960" y="153"/>
                      <a:pt x="3835" y="53"/>
                    </a:cubicBezTo>
                    <a:cubicBezTo>
                      <a:pt x="3782" y="17"/>
                      <a:pt x="3722" y="1"/>
                      <a:pt x="36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9"/>
              <p:cNvSpPr/>
              <p:nvPr/>
            </p:nvSpPr>
            <p:spPr>
              <a:xfrm>
                <a:off x="63976" y="1543415"/>
                <a:ext cx="59909" cy="108630"/>
              </a:xfrm>
              <a:custGeom>
                <a:avLst/>
                <a:gdLst/>
                <a:ahLst/>
                <a:cxnLst/>
                <a:rect l="l" t="t" r="r" b="b"/>
                <a:pathLst>
                  <a:path w="3309" h="6000" extrusionOk="0">
                    <a:moveTo>
                      <a:pt x="370" y="1"/>
                    </a:moveTo>
                    <a:cubicBezTo>
                      <a:pt x="321" y="1"/>
                      <a:pt x="271" y="12"/>
                      <a:pt x="226" y="35"/>
                    </a:cubicBezTo>
                    <a:cubicBezTo>
                      <a:pt x="76" y="110"/>
                      <a:pt x="0" y="285"/>
                      <a:pt x="76" y="461"/>
                    </a:cubicBezTo>
                    <a:lnTo>
                      <a:pt x="2682" y="5824"/>
                    </a:lnTo>
                    <a:cubicBezTo>
                      <a:pt x="2732" y="5924"/>
                      <a:pt x="2833" y="5999"/>
                      <a:pt x="2958" y="5999"/>
                    </a:cubicBezTo>
                    <a:cubicBezTo>
                      <a:pt x="3008" y="5999"/>
                      <a:pt x="3058" y="5974"/>
                      <a:pt x="3083" y="5974"/>
                    </a:cubicBezTo>
                    <a:cubicBezTo>
                      <a:pt x="3259" y="5874"/>
                      <a:pt x="3309" y="5699"/>
                      <a:pt x="3234" y="5548"/>
                    </a:cubicBezTo>
                    <a:lnTo>
                      <a:pt x="652" y="185"/>
                    </a:lnTo>
                    <a:cubicBezTo>
                      <a:pt x="599" y="62"/>
                      <a:pt x="485"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9"/>
              <p:cNvSpPr/>
              <p:nvPr/>
            </p:nvSpPr>
            <p:spPr>
              <a:xfrm>
                <a:off x="111628" y="3180578"/>
                <a:ext cx="60362" cy="108177"/>
              </a:xfrm>
              <a:custGeom>
                <a:avLst/>
                <a:gdLst/>
                <a:ahLst/>
                <a:cxnLst/>
                <a:rect l="l" t="t" r="r" b="b"/>
                <a:pathLst>
                  <a:path w="3334" h="5975" extrusionOk="0">
                    <a:moveTo>
                      <a:pt x="2984" y="1"/>
                    </a:moveTo>
                    <a:cubicBezTo>
                      <a:pt x="2870" y="1"/>
                      <a:pt x="2759" y="57"/>
                      <a:pt x="2707" y="160"/>
                    </a:cubicBezTo>
                    <a:lnTo>
                      <a:pt x="75" y="5524"/>
                    </a:lnTo>
                    <a:cubicBezTo>
                      <a:pt x="0" y="5674"/>
                      <a:pt x="75" y="5850"/>
                      <a:pt x="226" y="5925"/>
                    </a:cubicBezTo>
                    <a:cubicBezTo>
                      <a:pt x="276" y="5950"/>
                      <a:pt x="326" y="5975"/>
                      <a:pt x="351" y="5975"/>
                    </a:cubicBezTo>
                    <a:cubicBezTo>
                      <a:pt x="476" y="5975"/>
                      <a:pt x="577" y="5900"/>
                      <a:pt x="652" y="5800"/>
                    </a:cubicBezTo>
                    <a:lnTo>
                      <a:pt x="3258" y="436"/>
                    </a:lnTo>
                    <a:cubicBezTo>
                      <a:pt x="3333" y="286"/>
                      <a:pt x="3283" y="110"/>
                      <a:pt x="3133" y="35"/>
                    </a:cubicBezTo>
                    <a:cubicBezTo>
                      <a:pt x="3086" y="12"/>
                      <a:pt x="3035" y="1"/>
                      <a:pt x="29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9"/>
              <p:cNvSpPr/>
              <p:nvPr/>
            </p:nvSpPr>
            <p:spPr>
              <a:xfrm>
                <a:off x="370258" y="485866"/>
                <a:ext cx="59022" cy="59004"/>
              </a:xfrm>
              <a:custGeom>
                <a:avLst/>
                <a:gdLst/>
                <a:ahLst/>
                <a:cxnLst/>
                <a:rect l="l" t="t" r="r" b="b"/>
                <a:pathLst>
                  <a:path w="3260" h="3259" extrusionOk="0">
                    <a:moveTo>
                      <a:pt x="1630" y="627"/>
                    </a:moveTo>
                    <a:cubicBezTo>
                      <a:pt x="2181" y="627"/>
                      <a:pt x="2632" y="1078"/>
                      <a:pt x="2632" y="1629"/>
                    </a:cubicBezTo>
                    <a:cubicBezTo>
                      <a:pt x="2632" y="2181"/>
                      <a:pt x="2181" y="2632"/>
                      <a:pt x="1630" y="2632"/>
                    </a:cubicBezTo>
                    <a:cubicBezTo>
                      <a:pt x="1079" y="2632"/>
                      <a:pt x="627" y="2181"/>
                      <a:pt x="627" y="1629"/>
                    </a:cubicBezTo>
                    <a:cubicBezTo>
                      <a:pt x="627" y="1078"/>
                      <a:pt x="1079" y="627"/>
                      <a:pt x="1630" y="627"/>
                    </a:cubicBezTo>
                    <a:close/>
                    <a:moveTo>
                      <a:pt x="1630" y="0"/>
                    </a:moveTo>
                    <a:cubicBezTo>
                      <a:pt x="728" y="0"/>
                      <a:pt x="1" y="727"/>
                      <a:pt x="1" y="1629"/>
                    </a:cubicBezTo>
                    <a:cubicBezTo>
                      <a:pt x="1" y="2531"/>
                      <a:pt x="728" y="3258"/>
                      <a:pt x="1630" y="3258"/>
                    </a:cubicBezTo>
                    <a:cubicBezTo>
                      <a:pt x="2532" y="3258"/>
                      <a:pt x="3259" y="2531"/>
                      <a:pt x="3259" y="1629"/>
                    </a:cubicBezTo>
                    <a:cubicBezTo>
                      <a:pt x="3259"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9"/>
              <p:cNvSpPr/>
              <p:nvPr/>
            </p:nvSpPr>
            <p:spPr>
              <a:xfrm>
                <a:off x="88472" y="2515527"/>
                <a:ext cx="59022" cy="59475"/>
              </a:xfrm>
              <a:custGeom>
                <a:avLst/>
                <a:gdLst/>
                <a:ahLst/>
                <a:cxnLst/>
                <a:rect l="l" t="t" r="r" b="b"/>
                <a:pathLst>
                  <a:path w="3260" h="3285" extrusionOk="0">
                    <a:moveTo>
                      <a:pt x="1630" y="628"/>
                    </a:moveTo>
                    <a:cubicBezTo>
                      <a:pt x="2181" y="628"/>
                      <a:pt x="2632" y="1079"/>
                      <a:pt x="2632" y="1630"/>
                    </a:cubicBezTo>
                    <a:cubicBezTo>
                      <a:pt x="2632" y="2181"/>
                      <a:pt x="2181" y="2658"/>
                      <a:pt x="1630" y="2658"/>
                    </a:cubicBezTo>
                    <a:cubicBezTo>
                      <a:pt x="1079" y="2658"/>
                      <a:pt x="627" y="2181"/>
                      <a:pt x="627" y="1630"/>
                    </a:cubicBezTo>
                    <a:cubicBezTo>
                      <a:pt x="627" y="1079"/>
                      <a:pt x="1079" y="628"/>
                      <a:pt x="1630" y="628"/>
                    </a:cubicBezTo>
                    <a:close/>
                    <a:moveTo>
                      <a:pt x="1630" y="1"/>
                    </a:moveTo>
                    <a:cubicBezTo>
                      <a:pt x="728" y="1"/>
                      <a:pt x="1" y="728"/>
                      <a:pt x="1" y="1630"/>
                    </a:cubicBezTo>
                    <a:cubicBezTo>
                      <a:pt x="1" y="2532"/>
                      <a:pt x="728" y="3284"/>
                      <a:pt x="1630" y="3284"/>
                    </a:cubicBezTo>
                    <a:cubicBezTo>
                      <a:pt x="2532" y="3284"/>
                      <a:pt x="3259" y="2532"/>
                      <a:pt x="3259" y="1630"/>
                    </a:cubicBezTo>
                    <a:cubicBezTo>
                      <a:pt x="3259" y="728"/>
                      <a:pt x="2532" y="1"/>
                      <a:pt x="1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9"/>
              <p:cNvSpPr/>
              <p:nvPr/>
            </p:nvSpPr>
            <p:spPr>
              <a:xfrm>
                <a:off x="376818" y="3564044"/>
                <a:ext cx="59004" cy="59022"/>
              </a:xfrm>
              <a:custGeom>
                <a:avLst/>
                <a:gdLst/>
                <a:ahLst/>
                <a:cxnLst/>
                <a:rect l="l" t="t" r="r" b="b"/>
                <a:pathLst>
                  <a:path w="3259" h="3260" extrusionOk="0">
                    <a:moveTo>
                      <a:pt x="1629" y="627"/>
                    </a:moveTo>
                    <a:cubicBezTo>
                      <a:pt x="2180" y="627"/>
                      <a:pt x="2632" y="1079"/>
                      <a:pt x="2632" y="1630"/>
                    </a:cubicBezTo>
                    <a:cubicBezTo>
                      <a:pt x="2632" y="2181"/>
                      <a:pt x="2180" y="2632"/>
                      <a:pt x="1629" y="2632"/>
                    </a:cubicBezTo>
                    <a:cubicBezTo>
                      <a:pt x="1078" y="2632"/>
                      <a:pt x="627" y="2181"/>
                      <a:pt x="627" y="1630"/>
                    </a:cubicBezTo>
                    <a:cubicBezTo>
                      <a:pt x="627" y="1079"/>
                      <a:pt x="1078" y="627"/>
                      <a:pt x="1629" y="627"/>
                    </a:cubicBezTo>
                    <a:close/>
                    <a:moveTo>
                      <a:pt x="1629" y="1"/>
                    </a:moveTo>
                    <a:cubicBezTo>
                      <a:pt x="727" y="1"/>
                      <a:pt x="0" y="728"/>
                      <a:pt x="0" y="1630"/>
                    </a:cubicBezTo>
                    <a:cubicBezTo>
                      <a:pt x="0" y="2532"/>
                      <a:pt x="727" y="3259"/>
                      <a:pt x="1629" y="3259"/>
                    </a:cubicBezTo>
                    <a:cubicBezTo>
                      <a:pt x="2531" y="3259"/>
                      <a:pt x="3258" y="2532"/>
                      <a:pt x="3258" y="1630"/>
                    </a:cubicBezTo>
                    <a:cubicBezTo>
                      <a:pt x="3258" y="728"/>
                      <a:pt x="2531" y="1"/>
                      <a:pt x="16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9"/>
              <p:cNvSpPr/>
              <p:nvPr/>
            </p:nvSpPr>
            <p:spPr>
              <a:xfrm>
                <a:off x="196921" y="2238919"/>
                <a:ext cx="22722" cy="22975"/>
              </a:xfrm>
              <a:custGeom>
                <a:avLst/>
                <a:gdLst/>
                <a:ahLst/>
                <a:cxnLst/>
                <a:rect l="l" t="t" r="r" b="b"/>
                <a:pathLst>
                  <a:path w="1255" h="1269" extrusionOk="0">
                    <a:moveTo>
                      <a:pt x="625" y="0"/>
                    </a:moveTo>
                    <a:cubicBezTo>
                      <a:pt x="461" y="0"/>
                      <a:pt x="295" y="72"/>
                      <a:pt x="176" y="191"/>
                    </a:cubicBezTo>
                    <a:cubicBezTo>
                      <a:pt x="151" y="216"/>
                      <a:pt x="126" y="241"/>
                      <a:pt x="101" y="291"/>
                    </a:cubicBezTo>
                    <a:cubicBezTo>
                      <a:pt x="76" y="317"/>
                      <a:pt x="51" y="342"/>
                      <a:pt x="51" y="392"/>
                    </a:cubicBezTo>
                    <a:cubicBezTo>
                      <a:pt x="26" y="417"/>
                      <a:pt x="26" y="467"/>
                      <a:pt x="1" y="517"/>
                    </a:cubicBezTo>
                    <a:cubicBezTo>
                      <a:pt x="1" y="542"/>
                      <a:pt x="1" y="592"/>
                      <a:pt x="1" y="642"/>
                    </a:cubicBezTo>
                    <a:cubicBezTo>
                      <a:pt x="1" y="793"/>
                      <a:pt x="51" y="943"/>
                      <a:pt x="176" y="1068"/>
                    </a:cubicBezTo>
                    <a:cubicBezTo>
                      <a:pt x="302" y="1194"/>
                      <a:pt x="452" y="1269"/>
                      <a:pt x="627" y="1269"/>
                    </a:cubicBezTo>
                    <a:cubicBezTo>
                      <a:pt x="778" y="1269"/>
                      <a:pt x="953" y="1194"/>
                      <a:pt x="1054" y="1068"/>
                    </a:cubicBezTo>
                    <a:cubicBezTo>
                      <a:pt x="1179" y="943"/>
                      <a:pt x="1254" y="793"/>
                      <a:pt x="1254" y="642"/>
                    </a:cubicBezTo>
                    <a:cubicBezTo>
                      <a:pt x="1254" y="592"/>
                      <a:pt x="1254" y="542"/>
                      <a:pt x="1229" y="517"/>
                    </a:cubicBezTo>
                    <a:cubicBezTo>
                      <a:pt x="1229" y="467"/>
                      <a:pt x="1204" y="417"/>
                      <a:pt x="1204" y="392"/>
                    </a:cubicBezTo>
                    <a:cubicBezTo>
                      <a:pt x="1179" y="342"/>
                      <a:pt x="1154" y="317"/>
                      <a:pt x="1154" y="291"/>
                    </a:cubicBezTo>
                    <a:cubicBezTo>
                      <a:pt x="1129" y="241"/>
                      <a:pt x="1104" y="216"/>
                      <a:pt x="1054" y="191"/>
                    </a:cubicBezTo>
                    <a:cubicBezTo>
                      <a:pt x="1028" y="166"/>
                      <a:pt x="1003" y="141"/>
                      <a:pt x="978" y="116"/>
                    </a:cubicBezTo>
                    <a:cubicBezTo>
                      <a:pt x="928" y="91"/>
                      <a:pt x="903" y="66"/>
                      <a:pt x="853" y="41"/>
                    </a:cubicBezTo>
                    <a:cubicBezTo>
                      <a:pt x="828" y="41"/>
                      <a:pt x="778" y="16"/>
                      <a:pt x="753" y="16"/>
                    </a:cubicBezTo>
                    <a:cubicBezTo>
                      <a:pt x="711" y="5"/>
                      <a:pt x="668" y="0"/>
                      <a:pt x="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9"/>
              <p:cNvSpPr/>
              <p:nvPr/>
            </p:nvSpPr>
            <p:spPr>
              <a:xfrm>
                <a:off x="603052" y="0"/>
                <a:ext cx="22704" cy="22595"/>
              </a:xfrm>
              <a:custGeom>
                <a:avLst/>
                <a:gdLst/>
                <a:ahLst/>
                <a:cxnLst/>
                <a:rect l="l" t="t" r="r" b="b"/>
                <a:pathLst>
                  <a:path w="1254" h="1248" extrusionOk="0">
                    <a:moveTo>
                      <a:pt x="614" y="0"/>
                    </a:moveTo>
                    <a:cubicBezTo>
                      <a:pt x="451" y="0"/>
                      <a:pt x="288" y="57"/>
                      <a:pt x="176" y="169"/>
                    </a:cubicBezTo>
                    <a:cubicBezTo>
                      <a:pt x="150" y="194"/>
                      <a:pt x="125" y="219"/>
                      <a:pt x="100" y="270"/>
                    </a:cubicBezTo>
                    <a:cubicBezTo>
                      <a:pt x="75" y="295"/>
                      <a:pt x="50" y="320"/>
                      <a:pt x="50" y="370"/>
                    </a:cubicBezTo>
                    <a:cubicBezTo>
                      <a:pt x="25" y="395"/>
                      <a:pt x="0" y="445"/>
                      <a:pt x="0" y="495"/>
                    </a:cubicBezTo>
                    <a:cubicBezTo>
                      <a:pt x="0" y="520"/>
                      <a:pt x="0" y="570"/>
                      <a:pt x="0" y="620"/>
                    </a:cubicBezTo>
                    <a:cubicBezTo>
                      <a:pt x="0" y="771"/>
                      <a:pt x="50" y="946"/>
                      <a:pt x="176" y="1047"/>
                    </a:cubicBezTo>
                    <a:cubicBezTo>
                      <a:pt x="301" y="1172"/>
                      <a:pt x="451" y="1247"/>
                      <a:pt x="627" y="1247"/>
                    </a:cubicBezTo>
                    <a:cubicBezTo>
                      <a:pt x="777" y="1247"/>
                      <a:pt x="952" y="1172"/>
                      <a:pt x="1053" y="1047"/>
                    </a:cubicBezTo>
                    <a:cubicBezTo>
                      <a:pt x="1178" y="946"/>
                      <a:pt x="1253" y="771"/>
                      <a:pt x="1253" y="620"/>
                    </a:cubicBezTo>
                    <a:cubicBezTo>
                      <a:pt x="1253" y="570"/>
                      <a:pt x="1228" y="520"/>
                      <a:pt x="1228" y="495"/>
                    </a:cubicBezTo>
                    <a:cubicBezTo>
                      <a:pt x="1228" y="445"/>
                      <a:pt x="1203" y="395"/>
                      <a:pt x="1203" y="370"/>
                    </a:cubicBezTo>
                    <a:cubicBezTo>
                      <a:pt x="1178" y="320"/>
                      <a:pt x="1153" y="295"/>
                      <a:pt x="1128" y="270"/>
                    </a:cubicBezTo>
                    <a:cubicBezTo>
                      <a:pt x="1103" y="219"/>
                      <a:pt x="1078" y="194"/>
                      <a:pt x="1053" y="169"/>
                    </a:cubicBezTo>
                    <a:cubicBezTo>
                      <a:pt x="940" y="57"/>
                      <a:pt x="777" y="0"/>
                      <a:pt x="6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9"/>
              <p:cNvSpPr/>
              <p:nvPr/>
            </p:nvSpPr>
            <p:spPr>
              <a:xfrm>
                <a:off x="-7" y="1029179"/>
                <a:ext cx="22704" cy="22993"/>
              </a:xfrm>
              <a:custGeom>
                <a:avLst/>
                <a:gdLst/>
                <a:ahLst/>
                <a:cxnLst/>
                <a:rect l="l" t="t" r="r" b="b"/>
                <a:pathLst>
                  <a:path w="1254" h="1270" extrusionOk="0">
                    <a:moveTo>
                      <a:pt x="615" y="1"/>
                    </a:moveTo>
                    <a:cubicBezTo>
                      <a:pt x="445" y="1"/>
                      <a:pt x="295" y="73"/>
                      <a:pt x="176" y="192"/>
                    </a:cubicBezTo>
                    <a:cubicBezTo>
                      <a:pt x="151" y="217"/>
                      <a:pt x="126" y="242"/>
                      <a:pt x="101" y="292"/>
                    </a:cubicBezTo>
                    <a:cubicBezTo>
                      <a:pt x="76" y="317"/>
                      <a:pt x="51" y="342"/>
                      <a:pt x="51" y="392"/>
                    </a:cubicBezTo>
                    <a:cubicBezTo>
                      <a:pt x="26" y="417"/>
                      <a:pt x="1" y="467"/>
                      <a:pt x="1" y="518"/>
                    </a:cubicBezTo>
                    <a:cubicBezTo>
                      <a:pt x="1" y="543"/>
                      <a:pt x="1" y="593"/>
                      <a:pt x="1" y="643"/>
                    </a:cubicBezTo>
                    <a:cubicBezTo>
                      <a:pt x="1" y="793"/>
                      <a:pt x="51" y="969"/>
                      <a:pt x="176" y="1069"/>
                    </a:cubicBezTo>
                    <a:cubicBezTo>
                      <a:pt x="301" y="1194"/>
                      <a:pt x="452" y="1269"/>
                      <a:pt x="627" y="1269"/>
                    </a:cubicBezTo>
                    <a:cubicBezTo>
                      <a:pt x="652" y="1269"/>
                      <a:pt x="702" y="1244"/>
                      <a:pt x="753" y="1244"/>
                    </a:cubicBezTo>
                    <a:cubicBezTo>
                      <a:pt x="778" y="1244"/>
                      <a:pt x="828" y="1219"/>
                      <a:pt x="853" y="1219"/>
                    </a:cubicBezTo>
                    <a:cubicBezTo>
                      <a:pt x="903" y="1194"/>
                      <a:pt x="928" y="1169"/>
                      <a:pt x="978" y="1144"/>
                    </a:cubicBezTo>
                    <a:cubicBezTo>
                      <a:pt x="1003" y="1119"/>
                      <a:pt x="1028" y="1094"/>
                      <a:pt x="1053" y="1069"/>
                    </a:cubicBezTo>
                    <a:cubicBezTo>
                      <a:pt x="1179" y="969"/>
                      <a:pt x="1254" y="793"/>
                      <a:pt x="1254" y="643"/>
                    </a:cubicBezTo>
                    <a:cubicBezTo>
                      <a:pt x="1254" y="593"/>
                      <a:pt x="1229" y="543"/>
                      <a:pt x="1229" y="518"/>
                    </a:cubicBezTo>
                    <a:cubicBezTo>
                      <a:pt x="1229" y="467"/>
                      <a:pt x="1204" y="417"/>
                      <a:pt x="1204" y="392"/>
                    </a:cubicBezTo>
                    <a:cubicBezTo>
                      <a:pt x="1179" y="342"/>
                      <a:pt x="1154" y="317"/>
                      <a:pt x="1128" y="292"/>
                    </a:cubicBezTo>
                    <a:cubicBezTo>
                      <a:pt x="1128" y="242"/>
                      <a:pt x="1078" y="217"/>
                      <a:pt x="1053" y="192"/>
                    </a:cubicBezTo>
                    <a:cubicBezTo>
                      <a:pt x="1028" y="167"/>
                      <a:pt x="1003" y="142"/>
                      <a:pt x="978" y="117"/>
                    </a:cubicBezTo>
                    <a:cubicBezTo>
                      <a:pt x="928" y="92"/>
                      <a:pt x="903" y="66"/>
                      <a:pt x="853" y="41"/>
                    </a:cubicBezTo>
                    <a:cubicBezTo>
                      <a:pt x="828" y="41"/>
                      <a:pt x="778" y="16"/>
                      <a:pt x="753" y="16"/>
                    </a:cubicBezTo>
                    <a:cubicBezTo>
                      <a:pt x="705" y="6"/>
                      <a:pt x="659"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9"/>
              <p:cNvSpPr/>
              <p:nvPr/>
            </p:nvSpPr>
            <p:spPr>
              <a:xfrm>
                <a:off x="341846" y="970166"/>
                <a:ext cx="59022" cy="59004"/>
              </a:xfrm>
              <a:custGeom>
                <a:avLst/>
                <a:gdLst/>
                <a:ahLst/>
                <a:cxnLst/>
                <a:rect l="l" t="t" r="r" b="b"/>
                <a:pathLst>
                  <a:path w="3260" h="3259" extrusionOk="0">
                    <a:moveTo>
                      <a:pt x="1630" y="627"/>
                    </a:moveTo>
                    <a:cubicBezTo>
                      <a:pt x="2181" y="627"/>
                      <a:pt x="2632" y="1078"/>
                      <a:pt x="2632" y="1629"/>
                    </a:cubicBezTo>
                    <a:cubicBezTo>
                      <a:pt x="2632" y="2181"/>
                      <a:pt x="2181" y="2632"/>
                      <a:pt x="1630" y="2632"/>
                    </a:cubicBezTo>
                    <a:cubicBezTo>
                      <a:pt x="1079" y="2632"/>
                      <a:pt x="627" y="2181"/>
                      <a:pt x="627" y="1629"/>
                    </a:cubicBezTo>
                    <a:cubicBezTo>
                      <a:pt x="627" y="1078"/>
                      <a:pt x="1079" y="627"/>
                      <a:pt x="1630" y="627"/>
                    </a:cubicBezTo>
                    <a:close/>
                    <a:moveTo>
                      <a:pt x="1630" y="0"/>
                    </a:moveTo>
                    <a:cubicBezTo>
                      <a:pt x="728" y="0"/>
                      <a:pt x="1" y="727"/>
                      <a:pt x="1" y="1629"/>
                    </a:cubicBezTo>
                    <a:cubicBezTo>
                      <a:pt x="1" y="2531"/>
                      <a:pt x="728" y="3258"/>
                      <a:pt x="1630" y="3258"/>
                    </a:cubicBezTo>
                    <a:cubicBezTo>
                      <a:pt x="2532" y="3258"/>
                      <a:pt x="3259" y="2531"/>
                      <a:pt x="3259" y="1629"/>
                    </a:cubicBezTo>
                    <a:cubicBezTo>
                      <a:pt x="3259"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9"/>
              <p:cNvSpPr/>
              <p:nvPr/>
            </p:nvSpPr>
            <p:spPr>
              <a:xfrm>
                <a:off x="584884" y="2018027"/>
                <a:ext cx="59022" cy="59475"/>
              </a:xfrm>
              <a:custGeom>
                <a:avLst/>
                <a:gdLst/>
                <a:ahLst/>
                <a:cxnLst/>
                <a:rect l="l" t="t" r="r" b="b"/>
                <a:pathLst>
                  <a:path w="3260" h="3285" extrusionOk="0">
                    <a:moveTo>
                      <a:pt x="1630" y="628"/>
                    </a:moveTo>
                    <a:cubicBezTo>
                      <a:pt x="2181" y="628"/>
                      <a:pt x="2632" y="1079"/>
                      <a:pt x="2632" y="1630"/>
                    </a:cubicBezTo>
                    <a:cubicBezTo>
                      <a:pt x="2632" y="2181"/>
                      <a:pt x="2181" y="2658"/>
                      <a:pt x="1630" y="2658"/>
                    </a:cubicBezTo>
                    <a:cubicBezTo>
                      <a:pt x="1079" y="2658"/>
                      <a:pt x="627" y="2181"/>
                      <a:pt x="627" y="1630"/>
                    </a:cubicBezTo>
                    <a:cubicBezTo>
                      <a:pt x="627" y="1079"/>
                      <a:pt x="1079" y="628"/>
                      <a:pt x="1630" y="628"/>
                    </a:cubicBezTo>
                    <a:close/>
                    <a:moveTo>
                      <a:pt x="1630" y="1"/>
                    </a:moveTo>
                    <a:cubicBezTo>
                      <a:pt x="728" y="1"/>
                      <a:pt x="1" y="728"/>
                      <a:pt x="1" y="1630"/>
                    </a:cubicBezTo>
                    <a:cubicBezTo>
                      <a:pt x="1" y="2532"/>
                      <a:pt x="728" y="3284"/>
                      <a:pt x="1630" y="3284"/>
                    </a:cubicBezTo>
                    <a:cubicBezTo>
                      <a:pt x="2532" y="3284"/>
                      <a:pt x="3259" y="2532"/>
                      <a:pt x="3259" y="1630"/>
                    </a:cubicBezTo>
                    <a:cubicBezTo>
                      <a:pt x="3259" y="728"/>
                      <a:pt x="2532" y="1"/>
                      <a:pt x="1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9"/>
              <p:cNvSpPr/>
              <p:nvPr/>
            </p:nvSpPr>
            <p:spPr>
              <a:xfrm>
                <a:off x="507951" y="2890115"/>
                <a:ext cx="59909" cy="108630"/>
              </a:xfrm>
              <a:custGeom>
                <a:avLst/>
                <a:gdLst/>
                <a:ahLst/>
                <a:cxnLst/>
                <a:rect l="l" t="t" r="r" b="b"/>
                <a:pathLst>
                  <a:path w="3309" h="6000" extrusionOk="0">
                    <a:moveTo>
                      <a:pt x="370" y="1"/>
                    </a:moveTo>
                    <a:cubicBezTo>
                      <a:pt x="321" y="1"/>
                      <a:pt x="271" y="12"/>
                      <a:pt x="226" y="35"/>
                    </a:cubicBezTo>
                    <a:cubicBezTo>
                      <a:pt x="76" y="110"/>
                      <a:pt x="0" y="285"/>
                      <a:pt x="76" y="461"/>
                    </a:cubicBezTo>
                    <a:lnTo>
                      <a:pt x="2682" y="5824"/>
                    </a:lnTo>
                    <a:cubicBezTo>
                      <a:pt x="2732" y="5924"/>
                      <a:pt x="2833" y="5999"/>
                      <a:pt x="2958" y="5999"/>
                    </a:cubicBezTo>
                    <a:cubicBezTo>
                      <a:pt x="3008" y="5999"/>
                      <a:pt x="3058" y="5974"/>
                      <a:pt x="3083" y="5974"/>
                    </a:cubicBezTo>
                    <a:cubicBezTo>
                      <a:pt x="3259" y="5874"/>
                      <a:pt x="3309" y="5699"/>
                      <a:pt x="3234" y="5548"/>
                    </a:cubicBezTo>
                    <a:lnTo>
                      <a:pt x="652" y="185"/>
                    </a:lnTo>
                    <a:cubicBezTo>
                      <a:pt x="599" y="62"/>
                      <a:pt x="485"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9" name="Google Shape;529;p19"/>
            <p:cNvSpPr/>
            <p:nvPr/>
          </p:nvSpPr>
          <p:spPr>
            <a:xfrm>
              <a:off x="853926" y="226815"/>
              <a:ext cx="59909" cy="108630"/>
            </a:xfrm>
            <a:custGeom>
              <a:avLst/>
              <a:gdLst/>
              <a:ahLst/>
              <a:cxnLst/>
              <a:rect l="l" t="t" r="r" b="b"/>
              <a:pathLst>
                <a:path w="3309" h="6000" extrusionOk="0">
                  <a:moveTo>
                    <a:pt x="370" y="1"/>
                  </a:moveTo>
                  <a:cubicBezTo>
                    <a:pt x="321" y="1"/>
                    <a:pt x="271" y="12"/>
                    <a:pt x="226" y="35"/>
                  </a:cubicBezTo>
                  <a:cubicBezTo>
                    <a:pt x="76" y="110"/>
                    <a:pt x="0" y="285"/>
                    <a:pt x="76" y="461"/>
                  </a:cubicBezTo>
                  <a:lnTo>
                    <a:pt x="2682" y="5824"/>
                  </a:lnTo>
                  <a:cubicBezTo>
                    <a:pt x="2732" y="5924"/>
                    <a:pt x="2833" y="5999"/>
                    <a:pt x="2958" y="5999"/>
                  </a:cubicBezTo>
                  <a:cubicBezTo>
                    <a:pt x="3008" y="5999"/>
                    <a:pt x="3058" y="5974"/>
                    <a:pt x="3083" y="5974"/>
                  </a:cubicBezTo>
                  <a:cubicBezTo>
                    <a:pt x="3259" y="5874"/>
                    <a:pt x="3309" y="5699"/>
                    <a:pt x="3234" y="5548"/>
                  </a:cubicBezTo>
                  <a:lnTo>
                    <a:pt x="652" y="185"/>
                  </a:lnTo>
                  <a:cubicBezTo>
                    <a:pt x="599" y="62"/>
                    <a:pt x="485"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9"/>
            <p:cNvSpPr/>
            <p:nvPr/>
          </p:nvSpPr>
          <p:spPr>
            <a:xfrm>
              <a:off x="1272693" y="165079"/>
              <a:ext cx="22704" cy="22993"/>
            </a:xfrm>
            <a:custGeom>
              <a:avLst/>
              <a:gdLst/>
              <a:ahLst/>
              <a:cxnLst/>
              <a:rect l="l" t="t" r="r" b="b"/>
              <a:pathLst>
                <a:path w="1254" h="1270" extrusionOk="0">
                  <a:moveTo>
                    <a:pt x="615" y="1"/>
                  </a:moveTo>
                  <a:cubicBezTo>
                    <a:pt x="445" y="1"/>
                    <a:pt x="295" y="73"/>
                    <a:pt x="176" y="192"/>
                  </a:cubicBezTo>
                  <a:cubicBezTo>
                    <a:pt x="151" y="217"/>
                    <a:pt x="126" y="242"/>
                    <a:pt x="101" y="292"/>
                  </a:cubicBezTo>
                  <a:cubicBezTo>
                    <a:pt x="76" y="317"/>
                    <a:pt x="51" y="342"/>
                    <a:pt x="51" y="392"/>
                  </a:cubicBezTo>
                  <a:cubicBezTo>
                    <a:pt x="26" y="417"/>
                    <a:pt x="1" y="467"/>
                    <a:pt x="1" y="518"/>
                  </a:cubicBezTo>
                  <a:cubicBezTo>
                    <a:pt x="1" y="543"/>
                    <a:pt x="1" y="593"/>
                    <a:pt x="1" y="643"/>
                  </a:cubicBezTo>
                  <a:cubicBezTo>
                    <a:pt x="1" y="793"/>
                    <a:pt x="51" y="969"/>
                    <a:pt x="176" y="1069"/>
                  </a:cubicBezTo>
                  <a:cubicBezTo>
                    <a:pt x="301" y="1194"/>
                    <a:pt x="452" y="1269"/>
                    <a:pt x="627" y="1269"/>
                  </a:cubicBezTo>
                  <a:cubicBezTo>
                    <a:pt x="652" y="1269"/>
                    <a:pt x="702" y="1244"/>
                    <a:pt x="753" y="1244"/>
                  </a:cubicBezTo>
                  <a:cubicBezTo>
                    <a:pt x="778" y="1244"/>
                    <a:pt x="828" y="1219"/>
                    <a:pt x="853" y="1219"/>
                  </a:cubicBezTo>
                  <a:cubicBezTo>
                    <a:pt x="903" y="1194"/>
                    <a:pt x="928" y="1169"/>
                    <a:pt x="978" y="1144"/>
                  </a:cubicBezTo>
                  <a:cubicBezTo>
                    <a:pt x="1003" y="1119"/>
                    <a:pt x="1028" y="1094"/>
                    <a:pt x="1053" y="1069"/>
                  </a:cubicBezTo>
                  <a:cubicBezTo>
                    <a:pt x="1179" y="969"/>
                    <a:pt x="1254" y="793"/>
                    <a:pt x="1254" y="643"/>
                  </a:cubicBezTo>
                  <a:cubicBezTo>
                    <a:pt x="1254" y="593"/>
                    <a:pt x="1229" y="543"/>
                    <a:pt x="1229" y="518"/>
                  </a:cubicBezTo>
                  <a:cubicBezTo>
                    <a:pt x="1229" y="467"/>
                    <a:pt x="1204" y="417"/>
                    <a:pt x="1204" y="392"/>
                  </a:cubicBezTo>
                  <a:cubicBezTo>
                    <a:pt x="1179" y="342"/>
                    <a:pt x="1154" y="317"/>
                    <a:pt x="1128" y="292"/>
                  </a:cubicBezTo>
                  <a:cubicBezTo>
                    <a:pt x="1128" y="242"/>
                    <a:pt x="1078" y="217"/>
                    <a:pt x="1053" y="192"/>
                  </a:cubicBezTo>
                  <a:cubicBezTo>
                    <a:pt x="1028" y="167"/>
                    <a:pt x="1003" y="142"/>
                    <a:pt x="978" y="117"/>
                  </a:cubicBezTo>
                  <a:cubicBezTo>
                    <a:pt x="928" y="92"/>
                    <a:pt x="903" y="66"/>
                    <a:pt x="853" y="41"/>
                  </a:cubicBezTo>
                  <a:cubicBezTo>
                    <a:pt x="828" y="41"/>
                    <a:pt x="778" y="16"/>
                    <a:pt x="753" y="16"/>
                  </a:cubicBezTo>
                  <a:cubicBezTo>
                    <a:pt x="705" y="6"/>
                    <a:pt x="659"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1" name="Google Shape;531;p19"/>
          <p:cNvGrpSpPr/>
          <p:nvPr/>
        </p:nvGrpSpPr>
        <p:grpSpPr>
          <a:xfrm>
            <a:off x="294125" y="4807625"/>
            <a:ext cx="425883" cy="216100"/>
            <a:chOff x="259675" y="4807625"/>
            <a:chExt cx="425883" cy="216100"/>
          </a:xfrm>
        </p:grpSpPr>
        <p:sp>
          <p:nvSpPr>
            <p:cNvPr id="532" name="Google Shape;532;p19"/>
            <p:cNvSpPr/>
            <p:nvPr/>
          </p:nvSpPr>
          <p:spPr>
            <a:xfrm flipH="1">
              <a:off x="538673" y="4807625"/>
              <a:ext cx="146885" cy="216100"/>
            </a:xfrm>
            <a:custGeom>
              <a:avLst/>
              <a:gdLst/>
              <a:ahLst/>
              <a:cxnLst/>
              <a:rect l="l" t="t" r="r" b="b"/>
              <a:pathLst>
                <a:path w="3510" h="5164" extrusionOk="0">
                  <a:moveTo>
                    <a:pt x="2131" y="1"/>
                  </a:moveTo>
                  <a:lnTo>
                    <a:pt x="1" y="5164"/>
                  </a:lnTo>
                  <a:lnTo>
                    <a:pt x="1379" y="5164"/>
                  </a:lnTo>
                  <a:lnTo>
                    <a:pt x="350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9"/>
            <p:cNvSpPr/>
            <p:nvPr/>
          </p:nvSpPr>
          <p:spPr>
            <a:xfrm flipH="1">
              <a:off x="399195" y="4807625"/>
              <a:ext cx="145797" cy="216100"/>
            </a:xfrm>
            <a:custGeom>
              <a:avLst/>
              <a:gdLst/>
              <a:ahLst/>
              <a:cxnLst/>
              <a:rect l="l" t="t" r="r" b="b"/>
              <a:pathLst>
                <a:path w="3484" h="5164" extrusionOk="0">
                  <a:moveTo>
                    <a:pt x="2105" y="1"/>
                  </a:moveTo>
                  <a:lnTo>
                    <a:pt x="0" y="5164"/>
                  </a:lnTo>
                  <a:lnTo>
                    <a:pt x="1353" y="5164"/>
                  </a:lnTo>
                  <a:lnTo>
                    <a:pt x="34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9"/>
            <p:cNvSpPr/>
            <p:nvPr/>
          </p:nvSpPr>
          <p:spPr>
            <a:xfrm flipH="1">
              <a:off x="259675" y="4807625"/>
              <a:ext cx="145839" cy="216100"/>
            </a:xfrm>
            <a:custGeom>
              <a:avLst/>
              <a:gdLst/>
              <a:ahLst/>
              <a:cxnLst/>
              <a:rect l="l" t="t" r="r" b="b"/>
              <a:pathLst>
                <a:path w="3485" h="5164" extrusionOk="0">
                  <a:moveTo>
                    <a:pt x="2131" y="1"/>
                  </a:moveTo>
                  <a:lnTo>
                    <a:pt x="0" y="5164"/>
                  </a:lnTo>
                  <a:lnTo>
                    <a:pt x="1379" y="5164"/>
                  </a:lnTo>
                  <a:lnTo>
                    <a:pt x="34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5" name="Google Shape;535;p19"/>
          <p:cNvSpPr/>
          <p:nvPr/>
        </p:nvSpPr>
        <p:spPr>
          <a:xfrm>
            <a:off x="1217100" y="872100"/>
            <a:ext cx="6709800" cy="3399300"/>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4">
  <p:cSld name="CUSTOM_34">
    <p:spTree>
      <p:nvGrpSpPr>
        <p:cNvPr id="1" name="Shape 613"/>
        <p:cNvGrpSpPr/>
        <p:nvPr/>
      </p:nvGrpSpPr>
      <p:grpSpPr>
        <a:xfrm>
          <a:off x="0" y="0"/>
          <a:ext cx="0" cy="0"/>
          <a:chOff x="0" y="0"/>
          <a:chExt cx="0" cy="0"/>
        </a:xfrm>
      </p:grpSpPr>
      <p:sp>
        <p:nvSpPr>
          <p:cNvPr id="614" name="Google Shape;614;p22"/>
          <p:cNvSpPr txBox="1">
            <a:spLocks noGrp="1"/>
          </p:cNvSpPr>
          <p:nvPr>
            <p:ph type="title"/>
          </p:nvPr>
        </p:nvSpPr>
        <p:spPr>
          <a:xfrm>
            <a:off x="3904400" y="1886713"/>
            <a:ext cx="2729400" cy="631200"/>
          </a:xfrm>
          <a:prstGeom prst="rect">
            <a:avLst/>
          </a:prstGeom>
        </p:spPr>
        <p:txBody>
          <a:bodyPr spcFirstLastPara="1" wrap="square" lIns="0" tIns="0" rIns="0" bIns="0" anchor="t" anchorCtr="0">
            <a:noAutofit/>
          </a:bodyPr>
          <a:lstStyle>
            <a:lvl1pPr lvl="0" algn="l" rtl="0">
              <a:spcBef>
                <a:spcPts val="0"/>
              </a:spcBef>
              <a:spcAft>
                <a:spcPts val="0"/>
              </a:spcAft>
              <a:buSzPts val="4200"/>
              <a:buNone/>
              <a:defRPr sz="4200">
                <a:solidFill>
                  <a:schemeClr val="dk1"/>
                </a:solidFill>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615" name="Google Shape;615;p22"/>
          <p:cNvSpPr txBox="1">
            <a:spLocks noGrp="1"/>
          </p:cNvSpPr>
          <p:nvPr>
            <p:ph type="subTitle" idx="1"/>
          </p:nvPr>
        </p:nvSpPr>
        <p:spPr>
          <a:xfrm>
            <a:off x="3904388" y="2625593"/>
            <a:ext cx="2729400" cy="6312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2100"/>
              <a:buNone/>
              <a:defRPr>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16" name="Google Shape;616;p22"/>
          <p:cNvSpPr txBox="1">
            <a:spLocks noGrp="1"/>
          </p:cNvSpPr>
          <p:nvPr>
            <p:ph type="title" idx="2" hasCustomPrompt="1"/>
          </p:nvPr>
        </p:nvSpPr>
        <p:spPr>
          <a:xfrm>
            <a:off x="2275150" y="1929450"/>
            <a:ext cx="1261500" cy="1284600"/>
          </a:xfrm>
          <a:prstGeom prst="rect">
            <a:avLst/>
          </a:prstGeom>
        </p:spPr>
        <p:txBody>
          <a:bodyPr spcFirstLastPara="1" wrap="square" lIns="0" tIns="0" rIns="0" bIns="0" anchor="t" anchorCtr="0">
            <a:noAutofit/>
          </a:bodyPr>
          <a:lstStyle>
            <a:lvl1pPr lvl="0" algn="l" rtl="0">
              <a:spcBef>
                <a:spcPts val="0"/>
              </a:spcBef>
              <a:spcAft>
                <a:spcPts val="0"/>
              </a:spcAft>
              <a:buSzPts val="7200"/>
              <a:buNone/>
              <a:defRPr sz="9100">
                <a:solidFill>
                  <a:schemeClr val="dk1"/>
                </a:solidFill>
              </a:defRPr>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grpSp>
        <p:nvGrpSpPr>
          <p:cNvPr id="617" name="Google Shape;617;p22"/>
          <p:cNvGrpSpPr/>
          <p:nvPr/>
        </p:nvGrpSpPr>
        <p:grpSpPr>
          <a:xfrm flipH="1">
            <a:off x="8559523" y="1128258"/>
            <a:ext cx="584466" cy="3281784"/>
            <a:chOff x="8559523" y="1128258"/>
            <a:chExt cx="584466" cy="3281784"/>
          </a:xfrm>
        </p:grpSpPr>
        <p:sp>
          <p:nvSpPr>
            <p:cNvPr id="618" name="Google Shape;618;p22"/>
            <p:cNvSpPr/>
            <p:nvPr/>
          </p:nvSpPr>
          <p:spPr>
            <a:xfrm>
              <a:off x="8559523" y="2735608"/>
              <a:ext cx="97568" cy="78286"/>
            </a:xfrm>
            <a:custGeom>
              <a:avLst/>
              <a:gdLst/>
              <a:ahLst/>
              <a:cxnLst/>
              <a:rect l="l" t="t" r="r" b="b"/>
              <a:pathLst>
                <a:path w="5389" h="4324" extrusionOk="0">
                  <a:moveTo>
                    <a:pt x="368" y="1"/>
                  </a:moveTo>
                  <a:cubicBezTo>
                    <a:pt x="276" y="1"/>
                    <a:pt x="184" y="40"/>
                    <a:pt x="126" y="113"/>
                  </a:cubicBezTo>
                  <a:cubicBezTo>
                    <a:pt x="0" y="263"/>
                    <a:pt x="25" y="464"/>
                    <a:pt x="176" y="564"/>
                  </a:cubicBezTo>
                  <a:lnTo>
                    <a:pt x="4837" y="4248"/>
                  </a:lnTo>
                  <a:cubicBezTo>
                    <a:pt x="4887" y="4298"/>
                    <a:pt x="4963" y="4324"/>
                    <a:pt x="5038" y="4324"/>
                  </a:cubicBezTo>
                  <a:cubicBezTo>
                    <a:pt x="5138" y="4324"/>
                    <a:pt x="5213" y="4273"/>
                    <a:pt x="5288" y="4198"/>
                  </a:cubicBezTo>
                  <a:cubicBezTo>
                    <a:pt x="5389" y="4073"/>
                    <a:pt x="5364" y="3872"/>
                    <a:pt x="5238" y="3772"/>
                  </a:cubicBezTo>
                  <a:lnTo>
                    <a:pt x="552" y="63"/>
                  </a:lnTo>
                  <a:cubicBezTo>
                    <a:pt x="499" y="21"/>
                    <a:pt x="434" y="1"/>
                    <a:pt x="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2"/>
            <p:cNvSpPr/>
            <p:nvPr/>
          </p:nvSpPr>
          <p:spPr>
            <a:xfrm>
              <a:off x="8623363" y="4301955"/>
              <a:ext cx="60380" cy="108087"/>
            </a:xfrm>
            <a:custGeom>
              <a:avLst/>
              <a:gdLst/>
              <a:ahLst/>
              <a:cxnLst/>
              <a:rect l="l" t="t" r="r" b="b"/>
              <a:pathLst>
                <a:path w="3335" h="5970" extrusionOk="0">
                  <a:moveTo>
                    <a:pt x="2985" y="0"/>
                  </a:moveTo>
                  <a:cubicBezTo>
                    <a:pt x="2871" y="0"/>
                    <a:pt x="2763" y="70"/>
                    <a:pt x="2708" y="180"/>
                  </a:cubicBezTo>
                  <a:lnTo>
                    <a:pt x="76" y="5519"/>
                  </a:lnTo>
                  <a:cubicBezTo>
                    <a:pt x="1" y="5669"/>
                    <a:pt x="51" y="5870"/>
                    <a:pt x="201" y="5945"/>
                  </a:cubicBezTo>
                  <a:cubicBezTo>
                    <a:pt x="252" y="5970"/>
                    <a:pt x="302" y="5970"/>
                    <a:pt x="352" y="5970"/>
                  </a:cubicBezTo>
                  <a:cubicBezTo>
                    <a:pt x="477" y="5970"/>
                    <a:pt x="577" y="5920"/>
                    <a:pt x="627" y="5794"/>
                  </a:cubicBezTo>
                  <a:lnTo>
                    <a:pt x="3259" y="456"/>
                  </a:lnTo>
                  <a:cubicBezTo>
                    <a:pt x="3334" y="306"/>
                    <a:pt x="3259" y="105"/>
                    <a:pt x="3109" y="30"/>
                  </a:cubicBezTo>
                  <a:cubicBezTo>
                    <a:pt x="3068" y="10"/>
                    <a:pt x="3026" y="0"/>
                    <a:pt x="29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2"/>
            <p:cNvSpPr/>
            <p:nvPr/>
          </p:nvSpPr>
          <p:spPr>
            <a:xfrm>
              <a:off x="9016004" y="2994926"/>
              <a:ext cx="59457" cy="59004"/>
            </a:xfrm>
            <a:custGeom>
              <a:avLst/>
              <a:gdLst/>
              <a:ahLst/>
              <a:cxnLst/>
              <a:rect l="l" t="t" r="r" b="b"/>
              <a:pathLst>
                <a:path w="3284" h="3259" extrusionOk="0">
                  <a:moveTo>
                    <a:pt x="1655" y="627"/>
                  </a:moveTo>
                  <a:cubicBezTo>
                    <a:pt x="2206" y="627"/>
                    <a:pt x="2657" y="1078"/>
                    <a:pt x="2657" y="1630"/>
                  </a:cubicBezTo>
                  <a:cubicBezTo>
                    <a:pt x="2657" y="2181"/>
                    <a:pt x="2206" y="2632"/>
                    <a:pt x="1655" y="2632"/>
                  </a:cubicBezTo>
                  <a:cubicBezTo>
                    <a:pt x="1078" y="2632"/>
                    <a:pt x="627" y="2181"/>
                    <a:pt x="627" y="1630"/>
                  </a:cubicBezTo>
                  <a:cubicBezTo>
                    <a:pt x="627" y="1078"/>
                    <a:pt x="1078" y="627"/>
                    <a:pt x="1655" y="627"/>
                  </a:cubicBezTo>
                  <a:close/>
                  <a:moveTo>
                    <a:pt x="1655" y="1"/>
                  </a:moveTo>
                  <a:cubicBezTo>
                    <a:pt x="752" y="1"/>
                    <a:pt x="0" y="727"/>
                    <a:pt x="0" y="1630"/>
                  </a:cubicBezTo>
                  <a:cubicBezTo>
                    <a:pt x="0" y="2532"/>
                    <a:pt x="752" y="3259"/>
                    <a:pt x="1655" y="3259"/>
                  </a:cubicBezTo>
                  <a:cubicBezTo>
                    <a:pt x="2557" y="3259"/>
                    <a:pt x="3284" y="2532"/>
                    <a:pt x="3284" y="1630"/>
                  </a:cubicBezTo>
                  <a:cubicBezTo>
                    <a:pt x="3284" y="727"/>
                    <a:pt x="2557" y="1"/>
                    <a:pt x="1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2"/>
            <p:cNvSpPr/>
            <p:nvPr/>
          </p:nvSpPr>
          <p:spPr>
            <a:xfrm>
              <a:off x="8736973" y="1964341"/>
              <a:ext cx="59457" cy="59004"/>
            </a:xfrm>
            <a:custGeom>
              <a:avLst/>
              <a:gdLst/>
              <a:ahLst/>
              <a:cxnLst/>
              <a:rect l="l" t="t" r="r" b="b"/>
              <a:pathLst>
                <a:path w="3284" h="3259" extrusionOk="0">
                  <a:moveTo>
                    <a:pt x="1630" y="627"/>
                  </a:moveTo>
                  <a:cubicBezTo>
                    <a:pt x="2206" y="627"/>
                    <a:pt x="2657" y="1078"/>
                    <a:pt x="2657" y="1629"/>
                  </a:cubicBezTo>
                  <a:cubicBezTo>
                    <a:pt x="2657" y="2181"/>
                    <a:pt x="2206" y="2632"/>
                    <a:pt x="1630" y="2632"/>
                  </a:cubicBezTo>
                  <a:cubicBezTo>
                    <a:pt x="1078" y="2632"/>
                    <a:pt x="627" y="2181"/>
                    <a:pt x="627" y="1629"/>
                  </a:cubicBezTo>
                  <a:cubicBezTo>
                    <a:pt x="627" y="1078"/>
                    <a:pt x="1078" y="627"/>
                    <a:pt x="1630" y="627"/>
                  </a:cubicBezTo>
                  <a:close/>
                  <a:moveTo>
                    <a:pt x="1630" y="0"/>
                  </a:moveTo>
                  <a:cubicBezTo>
                    <a:pt x="728" y="0"/>
                    <a:pt x="1" y="727"/>
                    <a:pt x="1" y="1629"/>
                  </a:cubicBezTo>
                  <a:cubicBezTo>
                    <a:pt x="1" y="2532"/>
                    <a:pt x="728" y="3258"/>
                    <a:pt x="1630" y="3258"/>
                  </a:cubicBezTo>
                  <a:cubicBezTo>
                    <a:pt x="2532" y="3258"/>
                    <a:pt x="3284" y="2532"/>
                    <a:pt x="3284" y="1629"/>
                  </a:cubicBezTo>
                  <a:cubicBezTo>
                    <a:pt x="3284"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2"/>
            <p:cNvSpPr/>
            <p:nvPr/>
          </p:nvSpPr>
          <p:spPr>
            <a:xfrm>
              <a:off x="9121267" y="3702904"/>
              <a:ext cx="22722" cy="22595"/>
            </a:xfrm>
            <a:custGeom>
              <a:avLst/>
              <a:gdLst/>
              <a:ahLst/>
              <a:cxnLst/>
              <a:rect l="l" t="t" r="r" b="b"/>
              <a:pathLst>
                <a:path w="1255" h="1248" extrusionOk="0">
                  <a:moveTo>
                    <a:pt x="615" y="1"/>
                  </a:moveTo>
                  <a:cubicBezTo>
                    <a:pt x="452" y="1"/>
                    <a:pt x="289" y="57"/>
                    <a:pt x="176" y="170"/>
                  </a:cubicBezTo>
                  <a:cubicBezTo>
                    <a:pt x="151" y="220"/>
                    <a:pt x="126" y="245"/>
                    <a:pt x="101" y="270"/>
                  </a:cubicBezTo>
                  <a:cubicBezTo>
                    <a:pt x="76" y="320"/>
                    <a:pt x="51" y="345"/>
                    <a:pt x="51" y="396"/>
                  </a:cubicBezTo>
                  <a:cubicBezTo>
                    <a:pt x="26" y="421"/>
                    <a:pt x="26" y="471"/>
                    <a:pt x="1" y="496"/>
                  </a:cubicBezTo>
                  <a:cubicBezTo>
                    <a:pt x="1" y="546"/>
                    <a:pt x="1" y="571"/>
                    <a:pt x="1" y="621"/>
                  </a:cubicBezTo>
                  <a:cubicBezTo>
                    <a:pt x="1" y="797"/>
                    <a:pt x="51" y="947"/>
                    <a:pt x="176" y="1072"/>
                  </a:cubicBezTo>
                  <a:cubicBezTo>
                    <a:pt x="302" y="1198"/>
                    <a:pt x="452" y="1248"/>
                    <a:pt x="628" y="1248"/>
                  </a:cubicBezTo>
                  <a:cubicBezTo>
                    <a:pt x="778" y="1248"/>
                    <a:pt x="953" y="1198"/>
                    <a:pt x="1054" y="1072"/>
                  </a:cubicBezTo>
                  <a:cubicBezTo>
                    <a:pt x="1179" y="947"/>
                    <a:pt x="1254" y="797"/>
                    <a:pt x="1254" y="621"/>
                  </a:cubicBezTo>
                  <a:cubicBezTo>
                    <a:pt x="1254" y="571"/>
                    <a:pt x="1254" y="546"/>
                    <a:pt x="1229" y="496"/>
                  </a:cubicBezTo>
                  <a:cubicBezTo>
                    <a:pt x="1229" y="471"/>
                    <a:pt x="1229" y="421"/>
                    <a:pt x="1204" y="396"/>
                  </a:cubicBezTo>
                  <a:cubicBezTo>
                    <a:pt x="1179" y="345"/>
                    <a:pt x="1154" y="320"/>
                    <a:pt x="1154" y="270"/>
                  </a:cubicBezTo>
                  <a:cubicBezTo>
                    <a:pt x="1129" y="245"/>
                    <a:pt x="1104" y="220"/>
                    <a:pt x="1054" y="170"/>
                  </a:cubicBezTo>
                  <a:cubicBezTo>
                    <a:pt x="941" y="57"/>
                    <a:pt x="778"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2"/>
            <p:cNvSpPr/>
            <p:nvPr/>
          </p:nvSpPr>
          <p:spPr>
            <a:xfrm>
              <a:off x="9034598" y="1818952"/>
              <a:ext cx="22722" cy="22993"/>
            </a:xfrm>
            <a:custGeom>
              <a:avLst/>
              <a:gdLst/>
              <a:ahLst/>
              <a:cxnLst/>
              <a:rect l="l" t="t" r="r" b="b"/>
              <a:pathLst>
                <a:path w="1255" h="1270" extrusionOk="0">
                  <a:moveTo>
                    <a:pt x="603" y="0"/>
                  </a:moveTo>
                  <a:cubicBezTo>
                    <a:pt x="446" y="0"/>
                    <a:pt x="295" y="72"/>
                    <a:pt x="176" y="191"/>
                  </a:cubicBezTo>
                  <a:cubicBezTo>
                    <a:pt x="151" y="216"/>
                    <a:pt x="126" y="241"/>
                    <a:pt x="101" y="292"/>
                  </a:cubicBezTo>
                  <a:cubicBezTo>
                    <a:pt x="76" y="317"/>
                    <a:pt x="51" y="342"/>
                    <a:pt x="51" y="392"/>
                  </a:cubicBezTo>
                  <a:cubicBezTo>
                    <a:pt x="26" y="417"/>
                    <a:pt x="1" y="467"/>
                    <a:pt x="1" y="517"/>
                  </a:cubicBezTo>
                  <a:cubicBezTo>
                    <a:pt x="1" y="542"/>
                    <a:pt x="1" y="592"/>
                    <a:pt x="1" y="642"/>
                  </a:cubicBezTo>
                  <a:cubicBezTo>
                    <a:pt x="1" y="793"/>
                    <a:pt x="51" y="968"/>
                    <a:pt x="176" y="1069"/>
                  </a:cubicBezTo>
                  <a:cubicBezTo>
                    <a:pt x="302" y="1194"/>
                    <a:pt x="452" y="1269"/>
                    <a:pt x="628" y="1269"/>
                  </a:cubicBezTo>
                  <a:cubicBezTo>
                    <a:pt x="653" y="1269"/>
                    <a:pt x="703" y="1244"/>
                    <a:pt x="728" y="1244"/>
                  </a:cubicBezTo>
                  <a:cubicBezTo>
                    <a:pt x="778" y="1244"/>
                    <a:pt x="828" y="1219"/>
                    <a:pt x="853" y="1219"/>
                  </a:cubicBezTo>
                  <a:cubicBezTo>
                    <a:pt x="903" y="1194"/>
                    <a:pt x="928" y="1169"/>
                    <a:pt x="953" y="1144"/>
                  </a:cubicBezTo>
                  <a:cubicBezTo>
                    <a:pt x="1003" y="1119"/>
                    <a:pt x="1029" y="1094"/>
                    <a:pt x="1054" y="1069"/>
                  </a:cubicBezTo>
                  <a:cubicBezTo>
                    <a:pt x="1179" y="968"/>
                    <a:pt x="1254" y="793"/>
                    <a:pt x="1254" y="642"/>
                  </a:cubicBezTo>
                  <a:cubicBezTo>
                    <a:pt x="1254" y="592"/>
                    <a:pt x="1229" y="542"/>
                    <a:pt x="1229" y="517"/>
                  </a:cubicBezTo>
                  <a:cubicBezTo>
                    <a:pt x="1229" y="467"/>
                    <a:pt x="1204" y="417"/>
                    <a:pt x="1204" y="392"/>
                  </a:cubicBezTo>
                  <a:cubicBezTo>
                    <a:pt x="1179" y="342"/>
                    <a:pt x="1154" y="317"/>
                    <a:pt x="1129" y="292"/>
                  </a:cubicBezTo>
                  <a:cubicBezTo>
                    <a:pt x="1104" y="241"/>
                    <a:pt x="1079" y="216"/>
                    <a:pt x="1054" y="191"/>
                  </a:cubicBezTo>
                  <a:cubicBezTo>
                    <a:pt x="1029" y="166"/>
                    <a:pt x="1003" y="141"/>
                    <a:pt x="953" y="116"/>
                  </a:cubicBezTo>
                  <a:cubicBezTo>
                    <a:pt x="928" y="91"/>
                    <a:pt x="903" y="66"/>
                    <a:pt x="853" y="41"/>
                  </a:cubicBezTo>
                  <a:cubicBezTo>
                    <a:pt x="828" y="41"/>
                    <a:pt x="778" y="16"/>
                    <a:pt x="728" y="16"/>
                  </a:cubicBezTo>
                  <a:cubicBezTo>
                    <a:pt x="686" y="5"/>
                    <a:pt x="644" y="0"/>
                    <a:pt x="6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2"/>
            <p:cNvSpPr/>
            <p:nvPr/>
          </p:nvSpPr>
          <p:spPr>
            <a:xfrm>
              <a:off x="8700096" y="3562403"/>
              <a:ext cx="55383" cy="54007"/>
            </a:xfrm>
            <a:custGeom>
              <a:avLst/>
              <a:gdLst/>
              <a:ahLst/>
              <a:cxnLst/>
              <a:rect l="l" t="t" r="r" b="b"/>
              <a:pathLst>
                <a:path w="3059" h="2983" extrusionOk="0">
                  <a:moveTo>
                    <a:pt x="2707" y="0"/>
                  </a:moveTo>
                  <a:cubicBezTo>
                    <a:pt x="2626" y="0"/>
                    <a:pt x="2544" y="25"/>
                    <a:pt x="2482" y="75"/>
                  </a:cubicBezTo>
                  <a:lnTo>
                    <a:pt x="126" y="2456"/>
                  </a:lnTo>
                  <a:cubicBezTo>
                    <a:pt x="0" y="2582"/>
                    <a:pt x="0" y="2782"/>
                    <a:pt x="126" y="2907"/>
                  </a:cubicBezTo>
                  <a:cubicBezTo>
                    <a:pt x="176" y="2958"/>
                    <a:pt x="251" y="2983"/>
                    <a:pt x="351" y="2983"/>
                  </a:cubicBezTo>
                  <a:cubicBezTo>
                    <a:pt x="427" y="2983"/>
                    <a:pt x="502" y="2958"/>
                    <a:pt x="552" y="2907"/>
                  </a:cubicBezTo>
                  <a:lnTo>
                    <a:pt x="2933" y="527"/>
                  </a:lnTo>
                  <a:cubicBezTo>
                    <a:pt x="3058" y="401"/>
                    <a:pt x="3058" y="201"/>
                    <a:pt x="2933" y="75"/>
                  </a:cubicBezTo>
                  <a:cubicBezTo>
                    <a:pt x="2870" y="25"/>
                    <a:pt x="2789" y="0"/>
                    <a:pt x="2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2"/>
            <p:cNvSpPr/>
            <p:nvPr/>
          </p:nvSpPr>
          <p:spPr>
            <a:xfrm>
              <a:off x="8578586" y="1382241"/>
              <a:ext cx="59457" cy="59004"/>
            </a:xfrm>
            <a:custGeom>
              <a:avLst/>
              <a:gdLst/>
              <a:ahLst/>
              <a:cxnLst/>
              <a:rect l="l" t="t" r="r" b="b"/>
              <a:pathLst>
                <a:path w="3284" h="3259" extrusionOk="0">
                  <a:moveTo>
                    <a:pt x="1630" y="627"/>
                  </a:moveTo>
                  <a:cubicBezTo>
                    <a:pt x="2206" y="627"/>
                    <a:pt x="2657" y="1078"/>
                    <a:pt x="2657" y="1629"/>
                  </a:cubicBezTo>
                  <a:cubicBezTo>
                    <a:pt x="2657" y="2181"/>
                    <a:pt x="2206" y="2632"/>
                    <a:pt x="1630" y="2632"/>
                  </a:cubicBezTo>
                  <a:cubicBezTo>
                    <a:pt x="1078" y="2632"/>
                    <a:pt x="627" y="2181"/>
                    <a:pt x="627" y="1629"/>
                  </a:cubicBezTo>
                  <a:cubicBezTo>
                    <a:pt x="627" y="1078"/>
                    <a:pt x="1078" y="627"/>
                    <a:pt x="1630" y="627"/>
                  </a:cubicBezTo>
                  <a:close/>
                  <a:moveTo>
                    <a:pt x="1630" y="0"/>
                  </a:moveTo>
                  <a:cubicBezTo>
                    <a:pt x="728" y="0"/>
                    <a:pt x="1" y="727"/>
                    <a:pt x="1" y="1629"/>
                  </a:cubicBezTo>
                  <a:cubicBezTo>
                    <a:pt x="1" y="2532"/>
                    <a:pt x="728" y="3258"/>
                    <a:pt x="1630" y="3258"/>
                  </a:cubicBezTo>
                  <a:cubicBezTo>
                    <a:pt x="2532" y="3258"/>
                    <a:pt x="3284" y="2532"/>
                    <a:pt x="3284" y="1629"/>
                  </a:cubicBezTo>
                  <a:cubicBezTo>
                    <a:pt x="3284"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2"/>
            <p:cNvSpPr/>
            <p:nvPr/>
          </p:nvSpPr>
          <p:spPr>
            <a:xfrm>
              <a:off x="8996935" y="1128258"/>
              <a:ext cx="97568" cy="78286"/>
            </a:xfrm>
            <a:custGeom>
              <a:avLst/>
              <a:gdLst/>
              <a:ahLst/>
              <a:cxnLst/>
              <a:rect l="l" t="t" r="r" b="b"/>
              <a:pathLst>
                <a:path w="5389" h="4324" extrusionOk="0">
                  <a:moveTo>
                    <a:pt x="368" y="1"/>
                  </a:moveTo>
                  <a:cubicBezTo>
                    <a:pt x="276" y="1"/>
                    <a:pt x="184" y="40"/>
                    <a:pt x="126" y="113"/>
                  </a:cubicBezTo>
                  <a:cubicBezTo>
                    <a:pt x="0" y="263"/>
                    <a:pt x="25" y="464"/>
                    <a:pt x="176" y="564"/>
                  </a:cubicBezTo>
                  <a:lnTo>
                    <a:pt x="4837" y="4248"/>
                  </a:lnTo>
                  <a:cubicBezTo>
                    <a:pt x="4887" y="4298"/>
                    <a:pt x="4963" y="4324"/>
                    <a:pt x="5038" y="4324"/>
                  </a:cubicBezTo>
                  <a:cubicBezTo>
                    <a:pt x="5138" y="4324"/>
                    <a:pt x="5213" y="4273"/>
                    <a:pt x="5288" y="4198"/>
                  </a:cubicBezTo>
                  <a:cubicBezTo>
                    <a:pt x="5389" y="4073"/>
                    <a:pt x="5364" y="3872"/>
                    <a:pt x="5238" y="3772"/>
                  </a:cubicBezTo>
                  <a:lnTo>
                    <a:pt x="552" y="63"/>
                  </a:lnTo>
                  <a:cubicBezTo>
                    <a:pt x="499" y="21"/>
                    <a:pt x="434" y="1"/>
                    <a:pt x="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7" name="Google Shape;627;p22"/>
          <p:cNvGrpSpPr/>
          <p:nvPr/>
        </p:nvGrpSpPr>
        <p:grpSpPr>
          <a:xfrm>
            <a:off x="-7" y="0"/>
            <a:ext cx="1295404" cy="3623066"/>
            <a:chOff x="-7" y="0"/>
            <a:chExt cx="1295404" cy="3623066"/>
          </a:xfrm>
        </p:grpSpPr>
        <p:grpSp>
          <p:nvGrpSpPr>
            <p:cNvPr id="628" name="Google Shape;628;p22"/>
            <p:cNvGrpSpPr/>
            <p:nvPr/>
          </p:nvGrpSpPr>
          <p:grpSpPr>
            <a:xfrm>
              <a:off x="-7" y="0"/>
              <a:ext cx="643914" cy="3623066"/>
              <a:chOff x="-7" y="0"/>
              <a:chExt cx="643914" cy="3623066"/>
            </a:xfrm>
          </p:grpSpPr>
          <p:sp>
            <p:nvSpPr>
              <p:cNvPr id="629" name="Google Shape;629;p22"/>
              <p:cNvSpPr/>
              <p:nvPr/>
            </p:nvSpPr>
            <p:spPr>
              <a:xfrm>
                <a:off x="201918" y="63821"/>
                <a:ext cx="72619" cy="101243"/>
              </a:xfrm>
              <a:custGeom>
                <a:avLst/>
                <a:gdLst/>
                <a:ahLst/>
                <a:cxnLst/>
                <a:rect l="l" t="t" r="r" b="b"/>
                <a:pathLst>
                  <a:path w="4011" h="5592" extrusionOk="0">
                    <a:moveTo>
                      <a:pt x="3663" y="1"/>
                    </a:moveTo>
                    <a:cubicBezTo>
                      <a:pt x="3555" y="1"/>
                      <a:pt x="3449" y="56"/>
                      <a:pt x="3384" y="153"/>
                    </a:cubicBezTo>
                    <a:lnTo>
                      <a:pt x="76" y="5090"/>
                    </a:lnTo>
                    <a:cubicBezTo>
                      <a:pt x="1" y="5241"/>
                      <a:pt x="26" y="5441"/>
                      <a:pt x="176" y="5542"/>
                    </a:cubicBezTo>
                    <a:cubicBezTo>
                      <a:pt x="226" y="5567"/>
                      <a:pt x="276" y="5592"/>
                      <a:pt x="351" y="5592"/>
                    </a:cubicBezTo>
                    <a:cubicBezTo>
                      <a:pt x="452" y="5592"/>
                      <a:pt x="552" y="5542"/>
                      <a:pt x="602" y="5441"/>
                    </a:cubicBezTo>
                    <a:lnTo>
                      <a:pt x="3910" y="504"/>
                    </a:lnTo>
                    <a:cubicBezTo>
                      <a:pt x="4011" y="354"/>
                      <a:pt x="3960" y="153"/>
                      <a:pt x="3835" y="53"/>
                    </a:cubicBezTo>
                    <a:cubicBezTo>
                      <a:pt x="3782" y="17"/>
                      <a:pt x="3722" y="1"/>
                      <a:pt x="36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2"/>
              <p:cNvSpPr/>
              <p:nvPr/>
            </p:nvSpPr>
            <p:spPr>
              <a:xfrm>
                <a:off x="63976" y="1543415"/>
                <a:ext cx="59909" cy="108630"/>
              </a:xfrm>
              <a:custGeom>
                <a:avLst/>
                <a:gdLst/>
                <a:ahLst/>
                <a:cxnLst/>
                <a:rect l="l" t="t" r="r" b="b"/>
                <a:pathLst>
                  <a:path w="3309" h="6000" extrusionOk="0">
                    <a:moveTo>
                      <a:pt x="370" y="1"/>
                    </a:moveTo>
                    <a:cubicBezTo>
                      <a:pt x="321" y="1"/>
                      <a:pt x="271" y="12"/>
                      <a:pt x="226" y="35"/>
                    </a:cubicBezTo>
                    <a:cubicBezTo>
                      <a:pt x="76" y="110"/>
                      <a:pt x="0" y="285"/>
                      <a:pt x="76" y="461"/>
                    </a:cubicBezTo>
                    <a:lnTo>
                      <a:pt x="2682" y="5824"/>
                    </a:lnTo>
                    <a:cubicBezTo>
                      <a:pt x="2732" y="5924"/>
                      <a:pt x="2833" y="5999"/>
                      <a:pt x="2958" y="5999"/>
                    </a:cubicBezTo>
                    <a:cubicBezTo>
                      <a:pt x="3008" y="5999"/>
                      <a:pt x="3058" y="5974"/>
                      <a:pt x="3083" y="5974"/>
                    </a:cubicBezTo>
                    <a:cubicBezTo>
                      <a:pt x="3259" y="5874"/>
                      <a:pt x="3309" y="5699"/>
                      <a:pt x="3234" y="5548"/>
                    </a:cubicBezTo>
                    <a:lnTo>
                      <a:pt x="652" y="185"/>
                    </a:lnTo>
                    <a:cubicBezTo>
                      <a:pt x="599" y="62"/>
                      <a:pt x="485"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2"/>
              <p:cNvSpPr/>
              <p:nvPr/>
            </p:nvSpPr>
            <p:spPr>
              <a:xfrm>
                <a:off x="111628" y="3180578"/>
                <a:ext cx="60362" cy="108177"/>
              </a:xfrm>
              <a:custGeom>
                <a:avLst/>
                <a:gdLst/>
                <a:ahLst/>
                <a:cxnLst/>
                <a:rect l="l" t="t" r="r" b="b"/>
                <a:pathLst>
                  <a:path w="3334" h="5975" extrusionOk="0">
                    <a:moveTo>
                      <a:pt x="2984" y="1"/>
                    </a:moveTo>
                    <a:cubicBezTo>
                      <a:pt x="2870" y="1"/>
                      <a:pt x="2759" y="57"/>
                      <a:pt x="2707" y="160"/>
                    </a:cubicBezTo>
                    <a:lnTo>
                      <a:pt x="75" y="5524"/>
                    </a:lnTo>
                    <a:cubicBezTo>
                      <a:pt x="0" y="5674"/>
                      <a:pt x="75" y="5850"/>
                      <a:pt x="226" y="5925"/>
                    </a:cubicBezTo>
                    <a:cubicBezTo>
                      <a:pt x="276" y="5950"/>
                      <a:pt x="326" y="5975"/>
                      <a:pt x="351" y="5975"/>
                    </a:cubicBezTo>
                    <a:cubicBezTo>
                      <a:pt x="476" y="5975"/>
                      <a:pt x="577" y="5900"/>
                      <a:pt x="652" y="5800"/>
                    </a:cubicBezTo>
                    <a:lnTo>
                      <a:pt x="3258" y="436"/>
                    </a:lnTo>
                    <a:cubicBezTo>
                      <a:pt x="3333" y="286"/>
                      <a:pt x="3283" y="110"/>
                      <a:pt x="3133" y="35"/>
                    </a:cubicBezTo>
                    <a:cubicBezTo>
                      <a:pt x="3086" y="12"/>
                      <a:pt x="3035" y="1"/>
                      <a:pt x="29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2"/>
              <p:cNvSpPr/>
              <p:nvPr/>
            </p:nvSpPr>
            <p:spPr>
              <a:xfrm>
                <a:off x="370258" y="485866"/>
                <a:ext cx="59022" cy="59004"/>
              </a:xfrm>
              <a:custGeom>
                <a:avLst/>
                <a:gdLst/>
                <a:ahLst/>
                <a:cxnLst/>
                <a:rect l="l" t="t" r="r" b="b"/>
                <a:pathLst>
                  <a:path w="3260" h="3259" extrusionOk="0">
                    <a:moveTo>
                      <a:pt x="1630" y="627"/>
                    </a:moveTo>
                    <a:cubicBezTo>
                      <a:pt x="2181" y="627"/>
                      <a:pt x="2632" y="1078"/>
                      <a:pt x="2632" y="1629"/>
                    </a:cubicBezTo>
                    <a:cubicBezTo>
                      <a:pt x="2632" y="2181"/>
                      <a:pt x="2181" y="2632"/>
                      <a:pt x="1630" y="2632"/>
                    </a:cubicBezTo>
                    <a:cubicBezTo>
                      <a:pt x="1079" y="2632"/>
                      <a:pt x="627" y="2181"/>
                      <a:pt x="627" y="1629"/>
                    </a:cubicBezTo>
                    <a:cubicBezTo>
                      <a:pt x="627" y="1078"/>
                      <a:pt x="1079" y="627"/>
                      <a:pt x="1630" y="627"/>
                    </a:cubicBezTo>
                    <a:close/>
                    <a:moveTo>
                      <a:pt x="1630" y="0"/>
                    </a:moveTo>
                    <a:cubicBezTo>
                      <a:pt x="728" y="0"/>
                      <a:pt x="1" y="727"/>
                      <a:pt x="1" y="1629"/>
                    </a:cubicBezTo>
                    <a:cubicBezTo>
                      <a:pt x="1" y="2531"/>
                      <a:pt x="728" y="3258"/>
                      <a:pt x="1630" y="3258"/>
                    </a:cubicBezTo>
                    <a:cubicBezTo>
                      <a:pt x="2532" y="3258"/>
                      <a:pt x="3259" y="2531"/>
                      <a:pt x="3259" y="1629"/>
                    </a:cubicBezTo>
                    <a:cubicBezTo>
                      <a:pt x="3259"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2"/>
              <p:cNvSpPr/>
              <p:nvPr/>
            </p:nvSpPr>
            <p:spPr>
              <a:xfrm>
                <a:off x="88472" y="2515527"/>
                <a:ext cx="59022" cy="59475"/>
              </a:xfrm>
              <a:custGeom>
                <a:avLst/>
                <a:gdLst/>
                <a:ahLst/>
                <a:cxnLst/>
                <a:rect l="l" t="t" r="r" b="b"/>
                <a:pathLst>
                  <a:path w="3260" h="3285" extrusionOk="0">
                    <a:moveTo>
                      <a:pt x="1630" y="628"/>
                    </a:moveTo>
                    <a:cubicBezTo>
                      <a:pt x="2181" y="628"/>
                      <a:pt x="2632" y="1079"/>
                      <a:pt x="2632" y="1630"/>
                    </a:cubicBezTo>
                    <a:cubicBezTo>
                      <a:pt x="2632" y="2181"/>
                      <a:pt x="2181" y="2658"/>
                      <a:pt x="1630" y="2658"/>
                    </a:cubicBezTo>
                    <a:cubicBezTo>
                      <a:pt x="1079" y="2658"/>
                      <a:pt x="627" y="2181"/>
                      <a:pt x="627" y="1630"/>
                    </a:cubicBezTo>
                    <a:cubicBezTo>
                      <a:pt x="627" y="1079"/>
                      <a:pt x="1079" y="628"/>
                      <a:pt x="1630" y="628"/>
                    </a:cubicBezTo>
                    <a:close/>
                    <a:moveTo>
                      <a:pt x="1630" y="1"/>
                    </a:moveTo>
                    <a:cubicBezTo>
                      <a:pt x="728" y="1"/>
                      <a:pt x="1" y="728"/>
                      <a:pt x="1" y="1630"/>
                    </a:cubicBezTo>
                    <a:cubicBezTo>
                      <a:pt x="1" y="2532"/>
                      <a:pt x="728" y="3284"/>
                      <a:pt x="1630" y="3284"/>
                    </a:cubicBezTo>
                    <a:cubicBezTo>
                      <a:pt x="2532" y="3284"/>
                      <a:pt x="3259" y="2532"/>
                      <a:pt x="3259" y="1630"/>
                    </a:cubicBezTo>
                    <a:cubicBezTo>
                      <a:pt x="3259" y="728"/>
                      <a:pt x="2532" y="1"/>
                      <a:pt x="1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2"/>
              <p:cNvSpPr/>
              <p:nvPr/>
            </p:nvSpPr>
            <p:spPr>
              <a:xfrm>
                <a:off x="376818" y="3564044"/>
                <a:ext cx="59004" cy="59022"/>
              </a:xfrm>
              <a:custGeom>
                <a:avLst/>
                <a:gdLst/>
                <a:ahLst/>
                <a:cxnLst/>
                <a:rect l="l" t="t" r="r" b="b"/>
                <a:pathLst>
                  <a:path w="3259" h="3260" extrusionOk="0">
                    <a:moveTo>
                      <a:pt x="1629" y="627"/>
                    </a:moveTo>
                    <a:cubicBezTo>
                      <a:pt x="2180" y="627"/>
                      <a:pt x="2632" y="1079"/>
                      <a:pt x="2632" y="1630"/>
                    </a:cubicBezTo>
                    <a:cubicBezTo>
                      <a:pt x="2632" y="2181"/>
                      <a:pt x="2180" y="2632"/>
                      <a:pt x="1629" y="2632"/>
                    </a:cubicBezTo>
                    <a:cubicBezTo>
                      <a:pt x="1078" y="2632"/>
                      <a:pt x="627" y="2181"/>
                      <a:pt x="627" y="1630"/>
                    </a:cubicBezTo>
                    <a:cubicBezTo>
                      <a:pt x="627" y="1079"/>
                      <a:pt x="1078" y="627"/>
                      <a:pt x="1629" y="627"/>
                    </a:cubicBezTo>
                    <a:close/>
                    <a:moveTo>
                      <a:pt x="1629" y="1"/>
                    </a:moveTo>
                    <a:cubicBezTo>
                      <a:pt x="727" y="1"/>
                      <a:pt x="0" y="728"/>
                      <a:pt x="0" y="1630"/>
                    </a:cubicBezTo>
                    <a:cubicBezTo>
                      <a:pt x="0" y="2532"/>
                      <a:pt x="727" y="3259"/>
                      <a:pt x="1629" y="3259"/>
                    </a:cubicBezTo>
                    <a:cubicBezTo>
                      <a:pt x="2531" y="3259"/>
                      <a:pt x="3258" y="2532"/>
                      <a:pt x="3258" y="1630"/>
                    </a:cubicBezTo>
                    <a:cubicBezTo>
                      <a:pt x="3258" y="728"/>
                      <a:pt x="2531" y="1"/>
                      <a:pt x="16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2"/>
              <p:cNvSpPr/>
              <p:nvPr/>
            </p:nvSpPr>
            <p:spPr>
              <a:xfrm>
                <a:off x="196921" y="2238919"/>
                <a:ext cx="22722" cy="22975"/>
              </a:xfrm>
              <a:custGeom>
                <a:avLst/>
                <a:gdLst/>
                <a:ahLst/>
                <a:cxnLst/>
                <a:rect l="l" t="t" r="r" b="b"/>
                <a:pathLst>
                  <a:path w="1255" h="1269" extrusionOk="0">
                    <a:moveTo>
                      <a:pt x="625" y="0"/>
                    </a:moveTo>
                    <a:cubicBezTo>
                      <a:pt x="461" y="0"/>
                      <a:pt x="295" y="72"/>
                      <a:pt x="176" y="191"/>
                    </a:cubicBezTo>
                    <a:cubicBezTo>
                      <a:pt x="151" y="216"/>
                      <a:pt x="126" y="241"/>
                      <a:pt x="101" y="291"/>
                    </a:cubicBezTo>
                    <a:cubicBezTo>
                      <a:pt x="76" y="317"/>
                      <a:pt x="51" y="342"/>
                      <a:pt x="51" y="392"/>
                    </a:cubicBezTo>
                    <a:cubicBezTo>
                      <a:pt x="26" y="417"/>
                      <a:pt x="26" y="467"/>
                      <a:pt x="1" y="517"/>
                    </a:cubicBezTo>
                    <a:cubicBezTo>
                      <a:pt x="1" y="542"/>
                      <a:pt x="1" y="592"/>
                      <a:pt x="1" y="642"/>
                    </a:cubicBezTo>
                    <a:cubicBezTo>
                      <a:pt x="1" y="793"/>
                      <a:pt x="51" y="943"/>
                      <a:pt x="176" y="1068"/>
                    </a:cubicBezTo>
                    <a:cubicBezTo>
                      <a:pt x="302" y="1194"/>
                      <a:pt x="452" y="1269"/>
                      <a:pt x="627" y="1269"/>
                    </a:cubicBezTo>
                    <a:cubicBezTo>
                      <a:pt x="778" y="1269"/>
                      <a:pt x="953" y="1194"/>
                      <a:pt x="1054" y="1068"/>
                    </a:cubicBezTo>
                    <a:cubicBezTo>
                      <a:pt x="1179" y="943"/>
                      <a:pt x="1254" y="793"/>
                      <a:pt x="1254" y="642"/>
                    </a:cubicBezTo>
                    <a:cubicBezTo>
                      <a:pt x="1254" y="592"/>
                      <a:pt x="1254" y="542"/>
                      <a:pt x="1229" y="517"/>
                    </a:cubicBezTo>
                    <a:cubicBezTo>
                      <a:pt x="1229" y="467"/>
                      <a:pt x="1204" y="417"/>
                      <a:pt x="1204" y="392"/>
                    </a:cubicBezTo>
                    <a:cubicBezTo>
                      <a:pt x="1179" y="342"/>
                      <a:pt x="1154" y="317"/>
                      <a:pt x="1154" y="291"/>
                    </a:cubicBezTo>
                    <a:cubicBezTo>
                      <a:pt x="1129" y="241"/>
                      <a:pt x="1104" y="216"/>
                      <a:pt x="1054" y="191"/>
                    </a:cubicBezTo>
                    <a:cubicBezTo>
                      <a:pt x="1028" y="166"/>
                      <a:pt x="1003" y="141"/>
                      <a:pt x="978" y="116"/>
                    </a:cubicBezTo>
                    <a:cubicBezTo>
                      <a:pt x="928" y="91"/>
                      <a:pt x="903" y="66"/>
                      <a:pt x="853" y="41"/>
                    </a:cubicBezTo>
                    <a:cubicBezTo>
                      <a:pt x="828" y="41"/>
                      <a:pt x="778" y="16"/>
                      <a:pt x="753" y="16"/>
                    </a:cubicBezTo>
                    <a:cubicBezTo>
                      <a:pt x="711" y="5"/>
                      <a:pt x="668" y="0"/>
                      <a:pt x="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2"/>
              <p:cNvSpPr/>
              <p:nvPr/>
            </p:nvSpPr>
            <p:spPr>
              <a:xfrm>
                <a:off x="603052" y="0"/>
                <a:ext cx="22704" cy="22595"/>
              </a:xfrm>
              <a:custGeom>
                <a:avLst/>
                <a:gdLst/>
                <a:ahLst/>
                <a:cxnLst/>
                <a:rect l="l" t="t" r="r" b="b"/>
                <a:pathLst>
                  <a:path w="1254" h="1248" extrusionOk="0">
                    <a:moveTo>
                      <a:pt x="614" y="0"/>
                    </a:moveTo>
                    <a:cubicBezTo>
                      <a:pt x="451" y="0"/>
                      <a:pt x="288" y="57"/>
                      <a:pt x="176" y="169"/>
                    </a:cubicBezTo>
                    <a:cubicBezTo>
                      <a:pt x="150" y="194"/>
                      <a:pt x="125" y="219"/>
                      <a:pt x="100" y="270"/>
                    </a:cubicBezTo>
                    <a:cubicBezTo>
                      <a:pt x="75" y="295"/>
                      <a:pt x="50" y="320"/>
                      <a:pt x="50" y="370"/>
                    </a:cubicBezTo>
                    <a:cubicBezTo>
                      <a:pt x="25" y="395"/>
                      <a:pt x="0" y="445"/>
                      <a:pt x="0" y="495"/>
                    </a:cubicBezTo>
                    <a:cubicBezTo>
                      <a:pt x="0" y="520"/>
                      <a:pt x="0" y="570"/>
                      <a:pt x="0" y="620"/>
                    </a:cubicBezTo>
                    <a:cubicBezTo>
                      <a:pt x="0" y="771"/>
                      <a:pt x="50" y="946"/>
                      <a:pt x="176" y="1047"/>
                    </a:cubicBezTo>
                    <a:cubicBezTo>
                      <a:pt x="301" y="1172"/>
                      <a:pt x="451" y="1247"/>
                      <a:pt x="627" y="1247"/>
                    </a:cubicBezTo>
                    <a:cubicBezTo>
                      <a:pt x="777" y="1247"/>
                      <a:pt x="952" y="1172"/>
                      <a:pt x="1053" y="1047"/>
                    </a:cubicBezTo>
                    <a:cubicBezTo>
                      <a:pt x="1178" y="946"/>
                      <a:pt x="1253" y="771"/>
                      <a:pt x="1253" y="620"/>
                    </a:cubicBezTo>
                    <a:cubicBezTo>
                      <a:pt x="1253" y="570"/>
                      <a:pt x="1228" y="520"/>
                      <a:pt x="1228" y="495"/>
                    </a:cubicBezTo>
                    <a:cubicBezTo>
                      <a:pt x="1228" y="445"/>
                      <a:pt x="1203" y="395"/>
                      <a:pt x="1203" y="370"/>
                    </a:cubicBezTo>
                    <a:cubicBezTo>
                      <a:pt x="1178" y="320"/>
                      <a:pt x="1153" y="295"/>
                      <a:pt x="1128" y="270"/>
                    </a:cubicBezTo>
                    <a:cubicBezTo>
                      <a:pt x="1103" y="219"/>
                      <a:pt x="1078" y="194"/>
                      <a:pt x="1053" y="169"/>
                    </a:cubicBezTo>
                    <a:cubicBezTo>
                      <a:pt x="940" y="57"/>
                      <a:pt x="777" y="0"/>
                      <a:pt x="6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2"/>
              <p:cNvSpPr/>
              <p:nvPr/>
            </p:nvSpPr>
            <p:spPr>
              <a:xfrm>
                <a:off x="-7" y="1029179"/>
                <a:ext cx="22704" cy="22993"/>
              </a:xfrm>
              <a:custGeom>
                <a:avLst/>
                <a:gdLst/>
                <a:ahLst/>
                <a:cxnLst/>
                <a:rect l="l" t="t" r="r" b="b"/>
                <a:pathLst>
                  <a:path w="1254" h="1270" extrusionOk="0">
                    <a:moveTo>
                      <a:pt x="615" y="1"/>
                    </a:moveTo>
                    <a:cubicBezTo>
                      <a:pt x="445" y="1"/>
                      <a:pt x="295" y="73"/>
                      <a:pt x="176" y="192"/>
                    </a:cubicBezTo>
                    <a:cubicBezTo>
                      <a:pt x="151" y="217"/>
                      <a:pt x="126" y="242"/>
                      <a:pt x="101" y="292"/>
                    </a:cubicBezTo>
                    <a:cubicBezTo>
                      <a:pt x="76" y="317"/>
                      <a:pt x="51" y="342"/>
                      <a:pt x="51" y="392"/>
                    </a:cubicBezTo>
                    <a:cubicBezTo>
                      <a:pt x="26" y="417"/>
                      <a:pt x="1" y="467"/>
                      <a:pt x="1" y="518"/>
                    </a:cubicBezTo>
                    <a:cubicBezTo>
                      <a:pt x="1" y="543"/>
                      <a:pt x="1" y="593"/>
                      <a:pt x="1" y="643"/>
                    </a:cubicBezTo>
                    <a:cubicBezTo>
                      <a:pt x="1" y="793"/>
                      <a:pt x="51" y="969"/>
                      <a:pt x="176" y="1069"/>
                    </a:cubicBezTo>
                    <a:cubicBezTo>
                      <a:pt x="301" y="1194"/>
                      <a:pt x="452" y="1269"/>
                      <a:pt x="627" y="1269"/>
                    </a:cubicBezTo>
                    <a:cubicBezTo>
                      <a:pt x="652" y="1269"/>
                      <a:pt x="702" y="1244"/>
                      <a:pt x="753" y="1244"/>
                    </a:cubicBezTo>
                    <a:cubicBezTo>
                      <a:pt x="778" y="1244"/>
                      <a:pt x="828" y="1219"/>
                      <a:pt x="853" y="1219"/>
                    </a:cubicBezTo>
                    <a:cubicBezTo>
                      <a:pt x="903" y="1194"/>
                      <a:pt x="928" y="1169"/>
                      <a:pt x="978" y="1144"/>
                    </a:cubicBezTo>
                    <a:cubicBezTo>
                      <a:pt x="1003" y="1119"/>
                      <a:pt x="1028" y="1094"/>
                      <a:pt x="1053" y="1069"/>
                    </a:cubicBezTo>
                    <a:cubicBezTo>
                      <a:pt x="1179" y="969"/>
                      <a:pt x="1254" y="793"/>
                      <a:pt x="1254" y="643"/>
                    </a:cubicBezTo>
                    <a:cubicBezTo>
                      <a:pt x="1254" y="593"/>
                      <a:pt x="1229" y="543"/>
                      <a:pt x="1229" y="518"/>
                    </a:cubicBezTo>
                    <a:cubicBezTo>
                      <a:pt x="1229" y="467"/>
                      <a:pt x="1204" y="417"/>
                      <a:pt x="1204" y="392"/>
                    </a:cubicBezTo>
                    <a:cubicBezTo>
                      <a:pt x="1179" y="342"/>
                      <a:pt x="1154" y="317"/>
                      <a:pt x="1128" y="292"/>
                    </a:cubicBezTo>
                    <a:cubicBezTo>
                      <a:pt x="1128" y="242"/>
                      <a:pt x="1078" y="217"/>
                      <a:pt x="1053" y="192"/>
                    </a:cubicBezTo>
                    <a:cubicBezTo>
                      <a:pt x="1028" y="167"/>
                      <a:pt x="1003" y="142"/>
                      <a:pt x="978" y="117"/>
                    </a:cubicBezTo>
                    <a:cubicBezTo>
                      <a:pt x="928" y="92"/>
                      <a:pt x="903" y="66"/>
                      <a:pt x="853" y="41"/>
                    </a:cubicBezTo>
                    <a:cubicBezTo>
                      <a:pt x="828" y="41"/>
                      <a:pt x="778" y="16"/>
                      <a:pt x="753" y="16"/>
                    </a:cubicBezTo>
                    <a:cubicBezTo>
                      <a:pt x="705" y="6"/>
                      <a:pt x="659"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2"/>
              <p:cNvSpPr/>
              <p:nvPr/>
            </p:nvSpPr>
            <p:spPr>
              <a:xfrm>
                <a:off x="341846" y="970166"/>
                <a:ext cx="59022" cy="59004"/>
              </a:xfrm>
              <a:custGeom>
                <a:avLst/>
                <a:gdLst/>
                <a:ahLst/>
                <a:cxnLst/>
                <a:rect l="l" t="t" r="r" b="b"/>
                <a:pathLst>
                  <a:path w="3260" h="3259" extrusionOk="0">
                    <a:moveTo>
                      <a:pt x="1630" y="627"/>
                    </a:moveTo>
                    <a:cubicBezTo>
                      <a:pt x="2181" y="627"/>
                      <a:pt x="2632" y="1078"/>
                      <a:pt x="2632" y="1629"/>
                    </a:cubicBezTo>
                    <a:cubicBezTo>
                      <a:pt x="2632" y="2181"/>
                      <a:pt x="2181" y="2632"/>
                      <a:pt x="1630" y="2632"/>
                    </a:cubicBezTo>
                    <a:cubicBezTo>
                      <a:pt x="1079" y="2632"/>
                      <a:pt x="627" y="2181"/>
                      <a:pt x="627" y="1629"/>
                    </a:cubicBezTo>
                    <a:cubicBezTo>
                      <a:pt x="627" y="1078"/>
                      <a:pt x="1079" y="627"/>
                      <a:pt x="1630" y="627"/>
                    </a:cubicBezTo>
                    <a:close/>
                    <a:moveTo>
                      <a:pt x="1630" y="0"/>
                    </a:moveTo>
                    <a:cubicBezTo>
                      <a:pt x="728" y="0"/>
                      <a:pt x="1" y="727"/>
                      <a:pt x="1" y="1629"/>
                    </a:cubicBezTo>
                    <a:cubicBezTo>
                      <a:pt x="1" y="2531"/>
                      <a:pt x="728" y="3258"/>
                      <a:pt x="1630" y="3258"/>
                    </a:cubicBezTo>
                    <a:cubicBezTo>
                      <a:pt x="2532" y="3258"/>
                      <a:pt x="3259" y="2531"/>
                      <a:pt x="3259" y="1629"/>
                    </a:cubicBezTo>
                    <a:cubicBezTo>
                      <a:pt x="3259"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2"/>
              <p:cNvSpPr/>
              <p:nvPr/>
            </p:nvSpPr>
            <p:spPr>
              <a:xfrm>
                <a:off x="584884" y="2018027"/>
                <a:ext cx="59022" cy="59475"/>
              </a:xfrm>
              <a:custGeom>
                <a:avLst/>
                <a:gdLst/>
                <a:ahLst/>
                <a:cxnLst/>
                <a:rect l="l" t="t" r="r" b="b"/>
                <a:pathLst>
                  <a:path w="3260" h="3285" extrusionOk="0">
                    <a:moveTo>
                      <a:pt x="1630" y="628"/>
                    </a:moveTo>
                    <a:cubicBezTo>
                      <a:pt x="2181" y="628"/>
                      <a:pt x="2632" y="1079"/>
                      <a:pt x="2632" y="1630"/>
                    </a:cubicBezTo>
                    <a:cubicBezTo>
                      <a:pt x="2632" y="2181"/>
                      <a:pt x="2181" y="2658"/>
                      <a:pt x="1630" y="2658"/>
                    </a:cubicBezTo>
                    <a:cubicBezTo>
                      <a:pt x="1079" y="2658"/>
                      <a:pt x="627" y="2181"/>
                      <a:pt x="627" y="1630"/>
                    </a:cubicBezTo>
                    <a:cubicBezTo>
                      <a:pt x="627" y="1079"/>
                      <a:pt x="1079" y="628"/>
                      <a:pt x="1630" y="628"/>
                    </a:cubicBezTo>
                    <a:close/>
                    <a:moveTo>
                      <a:pt x="1630" y="1"/>
                    </a:moveTo>
                    <a:cubicBezTo>
                      <a:pt x="728" y="1"/>
                      <a:pt x="1" y="728"/>
                      <a:pt x="1" y="1630"/>
                    </a:cubicBezTo>
                    <a:cubicBezTo>
                      <a:pt x="1" y="2532"/>
                      <a:pt x="728" y="3284"/>
                      <a:pt x="1630" y="3284"/>
                    </a:cubicBezTo>
                    <a:cubicBezTo>
                      <a:pt x="2532" y="3284"/>
                      <a:pt x="3259" y="2532"/>
                      <a:pt x="3259" y="1630"/>
                    </a:cubicBezTo>
                    <a:cubicBezTo>
                      <a:pt x="3259" y="728"/>
                      <a:pt x="2532" y="1"/>
                      <a:pt x="1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2"/>
              <p:cNvSpPr/>
              <p:nvPr/>
            </p:nvSpPr>
            <p:spPr>
              <a:xfrm>
                <a:off x="507951" y="2890115"/>
                <a:ext cx="59909" cy="108630"/>
              </a:xfrm>
              <a:custGeom>
                <a:avLst/>
                <a:gdLst/>
                <a:ahLst/>
                <a:cxnLst/>
                <a:rect l="l" t="t" r="r" b="b"/>
                <a:pathLst>
                  <a:path w="3309" h="6000" extrusionOk="0">
                    <a:moveTo>
                      <a:pt x="370" y="1"/>
                    </a:moveTo>
                    <a:cubicBezTo>
                      <a:pt x="321" y="1"/>
                      <a:pt x="271" y="12"/>
                      <a:pt x="226" y="35"/>
                    </a:cubicBezTo>
                    <a:cubicBezTo>
                      <a:pt x="76" y="110"/>
                      <a:pt x="0" y="285"/>
                      <a:pt x="76" y="461"/>
                    </a:cubicBezTo>
                    <a:lnTo>
                      <a:pt x="2682" y="5824"/>
                    </a:lnTo>
                    <a:cubicBezTo>
                      <a:pt x="2732" y="5924"/>
                      <a:pt x="2833" y="5999"/>
                      <a:pt x="2958" y="5999"/>
                    </a:cubicBezTo>
                    <a:cubicBezTo>
                      <a:pt x="3008" y="5999"/>
                      <a:pt x="3058" y="5974"/>
                      <a:pt x="3083" y="5974"/>
                    </a:cubicBezTo>
                    <a:cubicBezTo>
                      <a:pt x="3259" y="5874"/>
                      <a:pt x="3309" y="5699"/>
                      <a:pt x="3234" y="5548"/>
                    </a:cubicBezTo>
                    <a:lnTo>
                      <a:pt x="652" y="185"/>
                    </a:lnTo>
                    <a:cubicBezTo>
                      <a:pt x="599" y="62"/>
                      <a:pt x="485"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1" name="Google Shape;641;p22"/>
            <p:cNvSpPr/>
            <p:nvPr/>
          </p:nvSpPr>
          <p:spPr>
            <a:xfrm>
              <a:off x="853926" y="226815"/>
              <a:ext cx="59909" cy="108630"/>
            </a:xfrm>
            <a:custGeom>
              <a:avLst/>
              <a:gdLst/>
              <a:ahLst/>
              <a:cxnLst/>
              <a:rect l="l" t="t" r="r" b="b"/>
              <a:pathLst>
                <a:path w="3309" h="6000" extrusionOk="0">
                  <a:moveTo>
                    <a:pt x="370" y="1"/>
                  </a:moveTo>
                  <a:cubicBezTo>
                    <a:pt x="321" y="1"/>
                    <a:pt x="271" y="12"/>
                    <a:pt x="226" y="35"/>
                  </a:cubicBezTo>
                  <a:cubicBezTo>
                    <a:pt x="76" y="110"/>
                    <a:pt x="0" y="285"/>
                    <a:pt x="76" y="461"/>
                  </a:cubicBezTo>
                  <a:lnTo>
                    <a:pt x="2682" y="5824"/>
                  </a:lnTo>
                  <a:cubicBezTo>
                    <a:pt x="2732" y="5924"/>
                    <a:pt x="2833" y="5999"/>
                    <a:pt x="2958" y="5999"/>
                  </a:cubicBezTo>
                  <a:cubicBezTo>
                    <a:pt x="3008" y="5999"/>
                    <a:pt x="3058" y="5974"/>
                    <a:pt x="3083" y="5974"/>
                  </a:cubicBezTo>
                  <a:cubicBezTo>
                    <a:pt x="3259" y="5874"/>
                    <a:pt x="3309" y="5699"/>
                    <a:pt x="3234" y="5548"/>
                  </a:cubicBezTo>
                  <a:lnTo>
                    <a:pt x="652" y="185"/>
                  </a:lnTo>
                  <a:cubicBezTo>
                    <a:pt x="599" y="62"/>
                    <a:pt x="485"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2"/>
            <p:cNvSpPr/>
            <p:nvPr/>
          </p:nvSpPr>
          <p:spPr>
            <a:xfrm>
              <a:off x="1272693" y="165079"/>
              <a:ext cx="22704" cy="22993"/>
            </a:xfrm>
            <a:custGeom>
              <a:avLst/>
              <a:gdLst/>
              <a:ahLst/>
              <a:cxnLst/>
              <a:rect l="l" t="t" r="r" b="b"/>
              <a:pathLst>
                <a:path w="1254" h="1270" extrusionOk="0">
                  <a:moveTo>
                    <a:pt x="615" y="1"/>
                  </a:moveTo>
                  <a:cubicBezTo>
                    <a:pt x="445" y="1"/>
                    <a:pt x="295" y="73"/>
                    <a:pt x="176" y="192"/>
                  </a:cubicBezTo>
                  <a:cubicBezTo>
                    <a:pt x="151" y="217"/>
                    <a:pt x="126" y="242"/>
                    <a:pt x="101" y="292"/>
                  </a:cubicBezTo>
                  <a:cubicBezTo>
                    <a:pt x="76" y="317"/>
                    <a:pt x="51" y="342"/>
                    <a:pt x="51" y="392"/>
                  </a:cubicBezTo>
                  <a:cubicBezTo>
                    <a:pt x="26" y="417"/>
                    <a:pt x="1" y="467"/>
                    <a:pt x="1" y="518"/>
                  </a:cubicBezTo>
                  <a:cubicBezTo>
                    <a:pt x="1" y="543"/>
                    <a:pt x="1" y="593"/>
                    <a:pt x="1" y="643"/>
                  </a:cubicBezTo>
                  <a:cubicBezTo>
                    <a:pt x="1" y="793"/>
                    <a:pt x="51" y="969"/>
                    <a:pt x="176" y="1069"/>
                  </a:cubicBezTo>
                  <a:cubicBezTo>
                    <a:pt x="301" y="1194"/>
                    <a:pt x="452" y="1269"/>
                    <a:pt x="627" y="1269"/>
                  </a:cubicBezTo>
                  <a:cubicBezTo>
                    <a:pt x="652" y="1269"/>
                    <a:pt x="702" y="1244"/>
                    <a:pt x="753" y="1244"/>
                  </a:cubicBezTo>
                  <a:cubicBezTo>
                    <a:pt x="778" y="1244"/>
                    <a:pt x="828" y="1219"/>
                    <a:pt x="853" y="1219"/>
                  </a:cubicBezTo>
                  <a:cubicBezTo>
                    <a:pt x="903" y="1194"/>
                    <a:pt x="928" y="1169"/>
                    <a:pt x="978" y="1144"/>
                  </a:cubicBezTo>
                  <a:cubicBezTo>
                    <a:pt x="1003" y="1119"/>
                    <a:pt x="1028" y="1094"/>
                    <a:pt x="1053" y="1069"/>
                  </a:cubicBezTo>
                  <a:cubicBezTo>
                    <a:pt x="1179" y="969"/>
                    <a:pt x="1254" y="793"/>
                    <a:pt x="1254" y="643"/>
                  </a:cubicBezTo>
                  <a:cubicBezTo>
                    <a:pt x="1254" y="593"/>
                    <a:pt x="1229" y="543"/>
                    <a:pt x="1229" y="518"/>
                  </a:cubicBezTo>
                  <a:cubicBezTo>
                    <a:pt x="1229" y="467"/>
                    <a:pt x="1204" y="417"/>
                    <a:pt x="1204" y="392"/>
                  </a:cubicBezTo>
                  <a:cubicBezTo>
                    <a:pt x="1179" y="342"/>
                    <a:pt x="1154" y="317"/>
                    <a:pt x="1128" y="292"/>
                  </a:cubicBezTo>
                  <a:cubicBezTo>
                    <a:pt x="1128" y="242"/>
                    <a:pt x="1078" y="217"/>
                    <a:pt x="1053" y="192"/>
                  </a:cubicBezTo>
                  <a:cubicBezTo>
                    <a:pt x="1028" y="167"/>
                    <a:pt x="1003" y="142"/>
                    <a:pt x="978" y="117"/>
                  </a:cubicBezTo>
                  <a:cubicBezTo>
                    <a:pt x="928" y="92"/>
                    <a:pt x="903" y="66"/>
                    <a:pt x="853" y="41"/>
                  </a:cubicBezTo>
                  <a:cubicBezTo>
                    <a:pt x="828" y="41"/>
                    <a:pt x="778" y="16"/>
                    <a:pt x="753" y="16"/>
                  </a:cubicBezTo>
                  <a:cubicBezTo>
                    <a:pt x="705" y="6"/>
                    <a:pt x="659"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3" name="Google Shape;643;p22"/>
          <p:cNvGrpSpPr/>
          <p:nvPr/>
        </p:nvGrpSpPr>
        <p:grpSpPr>
          <a:xfrm>
            <a:off x="294125" y="4807625"/>
            <a:ext cx="425883" cy="216100"/>
            <a:chOff x="259675" y="4807625"/>
            <a:chExt cx="425883" cy="216100"/>
          </a:xfrm>
        </p:grpSpPr>
        <p:sp>
          <p:nvSpPr>
            <p:cNvPr id="644" name="Google Shape;644;p22"/>
            <p:cNvSpPr/>
            <p:nvPr/>
          </p:nvSpPr>
          <p:spPr>
            <a:xfrm flipH="1">
              <a:off x="538673" y="4807625"/>
              <a:ext cx="146885" cy="216100"/>
            </a:xfrm>
            <a:custGeom>
              <a:avLst/>
              <a:gdLst/>
              <a:ahLst/>
              <a:cxnLst/>
              <a:rect l="l" t="t" r="r" b="b"/>
              <a:pathLst>
                <a:path w="3510" h="5164" extrusionOk="0">
                  <a:moveTo>
                    <a:pt x="2131" y="1"/>
                  </a:moveTo>
                  <a:lnTo>
                    <a:pt x="1" y="5164"/>
                  </a:lnTo>
                  <a:lnTo>
                    <a:pt x="1379" y="5164"/>
                  </a:lnTo>
                  <a:lnTo>
                    <a:pt x="350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2"/>
            <p:cNvSpPr/>
            <p:nvPr/>
          </p:nvSpPr>
          <p:spPr>
            <a:xfrm flipH="1">
              <a:off x="399195" y="4807625"/>
              <a:ext cx="145797" cy="216100"/>
            </a:xfrm>
            <a:custGeom>
              <a:avLst/>
              <a:gdLst/>
              <a:ahLst/>
              <a:cxnLst/>
              <a:rect l="l" t="t" r="r" b="b"/>
              <a:pathLst>
                <a:path w="3484" h="5164" extrusionOk="0">
                  <a:moveTo>
                    <a:pt x="2105" y="1"/>
                  </a:moveTo>
                  <a:lnTo>
                    <a:pt x="0" y="5164"/>
                  </a:lnTo>
                  <a:lnTo>
                    <a:pt x="1353" y="5164"/>
                  </a:lnTo>
                  <a:lnTo>
                    <a:pt x="34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2"/>
            <p:cNvSpPr/>
            <p:nvPr/>
          </p:nvSpPr>
          <p:spPr>
            <a:xfrm flipH="1">
              <a:off x="259675" y="4807625"/>
              <a:ext cx="145839" cy="216100"/>
            </a:xfrm>
            <a:custGeom>
              <a:avLst/>
              <a:gdLst/>
              <a:ahLst/>
              <a:cxnLst/>
              <a:rect l="l" t="t" r="r" b="b"/>
              <a:pathLst>
                <a:path w="3485" h="5164" extrusionOk="0">
                  <a:moveTo>
                    <a:pt x="2131" y="1"/>
                  </a:moveTo>
                  <a:lnTo>
                    <a:pt x="0" y="5164"/>
                  </a:lnTo>
                  <a:lnTo>
                    <a:pt x="1379" y="5164"/>
                  </a:lnTo>
                  <a:lnTo>
                    <a:pt x="34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cSld name="CUSTOM_8">
    <p:spTree>
      <p:nvGrpSpPr>
        <p:cNvPr id="1" name="Shape 647"/>
        <p:cNvGrpSpPr/>
        <p:nvPr/>
      </p:nvGrpSpPr>
      <p:grpSpPr>
        <a:xfrm>
          <a:off x="0" y="0"/>
          <a:ext cx="0" cy="0"/>
          <a:chOff x="0" y="0"/>
          <a:chExt cx="0" cy="0"/>
        </a:xfrm>
      </p:grpSpPr>
      <p:sp>
        <p:nvSpPr>
          <p:cNvPr id="648" name="Google Shape;648;p23"/>
          <p:cNvSpPr txBox="1">
            <a:spLocks noGrp="1"/>
          </p:cNvSpPr>
          <p:nvPr>
            <p:ph type="title"/>
          </p:nvPr>
        </p:nvSpPr>
        <p:spPr>
          <a:xfrm>
            <a:off x="4908925" y="1498800"/>
            <a:ext cx="3515100" cy="841800"/>
          </a:xfrm>
          <a:prstGeom prst="rect">
            <a:avLst/>
          </a:prstGeom>
        </p:spPr>
        <p:txBody>
          <a:bodyPr spcFirstLastPara="1" wrap="square" lIns="0" tIns="0" rIns="0" bIns="0" anchor="t" anchorCtr="0">
            <a:noAutofit/>
          </a:bodyPr>
          <a:lstStyle>
            <a:lvl1pPr lvl="0" algn="r" rtl="0">
              <a:spcBef>
                <a:spcPts val="0"/>
              </a:spcBef>
              <a:spcAft>
                <a:spcPts val="0"/>
              </a:spcAft>
              <a:buSzPts val="4500"/>
              <a:buNone/>
              <a:defRPr sz="5000"/>
            </a:lvl1pPr>
            <a:lvl2pPr lvl="1" algn="r" rtl="0">
              <a:spcBef>
                <a:spcPts val="0"/>
              </a:spcBef>
              <a:spcAft>
                <a:spcPts val="0"/>
              </a:spcAft>
              <a:buSzPts val="4500"/>
              <a:buNone/>
              <a:defRPr sz="4500"/>
            </a:lvl2pPr>
            <a:lvl3pPr lvl="2" algn="r" rtl="0">
              <a:spcBef>
                <a:spcPts val="0"/>
              </a:spcBef>
              <a:spcAft>
                <a:spcPts val="0"/>
              </a:spcAft>
              <a:buSzPts val="4500"/>
              <a:buNone/>
              <a:defRPr sz="4500"/>
            </a:lvl3pPr>
            <a:lvl4pPr lvl="3" algn="r" rtl="0">
              <a:spcBef>
                <a:spcPts val="0"/>
              </a:spcBef>
              <a:spcAft>
                <a:spcPts val="0"/>
              </a:spcAft>
              <a:buSzPts val="4500"/>
              <a:buNone/>
              <a:defRPr sz="4500"/>
            </a:lvl4pPr>
            <a:lvl5pPr lvl="4" algn="r" rtl="0">
              <a:spcBef>
                <a:spcPts val="0"/>
              </a:spcBef>
              <a:spcAft>
                <a:spcPts val="0"/>
              </a:spcAft>
              <a:buSzPts val="4500"/>
              <a:buNone/>
              <a:defRPr sz="4500"/>
            </a:lvl5pPr>
            <a:lvl6pPr lvl="5" algn="r" rtl="0">
              <a:spcBef>
                <a:spcPts val="0"/>
              </a:spcBef>
              <a:spcAft>
                <a:spcPts val="0"/>
              </a:spcAft>
              <a:buSzPts val="4500"/>
              <a:buNone/>
              <a:defRPr sz="4500"/>
            </a:lvl6pPr>
            <a:lvl7pPr lvl="6" algn="r" rtl="0">
              <a:spcBef>
                <a:spcPts val="0"/>
              </a:spcBef>
              <a:spcAft>
                <a:spcPts val="0"/>
              </a:spcAft>
              <a:buSzPts val="4500"/>
              <a:buNone/>
              <a:defRPr sz="4500"/>
            </a:lvl7pPr>
            <a:lvl8pPr lvl="7" algn="r" rtl="0">
              <a:spcBef>
                <a:spcPts val="0"/>
              </a:spcBef>
              <a:spcAft>
                <a:spcPts val="0"/>
              </a:spcAft>
              <a:buSzPts val="4500"/>
              <a:buNone/>
              <a:defRPr sz="4500"/>
            </a:lvl8pPr>
            <a:lvl9pPr lvl="8" algn="r" rtl="0">
              <a:spcBef>
                <a:spcPts val="0"/>
              </a:spcBef>
              <a:spcAft>
                <a:spcPts val="0"/>
              </a:spcAft>
              <a:buSzPts val="4500"/>
              <a:buNone/>
              <a:defRPr sz="4500"/>
            </a:lvl9pPr>
          </a:lstStyle>
          <a:p>
            <a:endParaRPr/>
          </a:p>
        </p:txBody>
      </p:sp>
      <p:sp>
        <p:nvSpPr>
          <p:cNvPr id="649" name="Google Shape;649;p23"/>
          <p:cNvSpPr txBox="1">
            <a:spLocks noGrp="1"/>
          </p:cNvSpPr>
          <p:nvPr>
            <p:ph type="subTitle" idx="1"/>
          </p:nvPr>
        </p:nvSpPr>
        <p:spPr>
          <a:xfrm>
            <a:off x="4908925" y="2340600"/>
            <a:ext cx="3515100" cy="14565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1600"/>
              <a:buNone/>
              <a:defRPr/>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3">
  <p:cSld name="CUSTOM_14_1">
    <p:spTree>
      <p:nvGrpSpPr>
        <p:cNvPr id="1" name="Shape 650"/>
        <p:cNvGrpSpPr/>
        <p:nvPr/>
      </p:nvGrpSpPr>
      <p:grpSpPr>
        <a:xfrm>
          <a:off x="0" y="0"/>
          <a:ext cx="0" cy="0"/>
          <a:chOff x="0" y="0"/>
          <a:chExt cx="0" cy="0"/>
        </a:xfrm>
      </p:grpSpPr>
      <p:sp>
        <p:nvSpPr>
          <p:cNvPr id="651" name="Google Shape;651;p24"/>
          <p:cNvSpPr/>
          <p:nvPr/>
        </p:nvSpPr>
        <p:spPr>
          <a:xfrm>
            <a:off x="120450" y="4604825"/>
            <a:ext cx="834900" cy="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4"/>
          <p:cNvSpPr/>
          <p:nvPr/>
        </p:nvSpPr>
        <p:spPr>
          <a:xfrm>
            <a:off x="120450" y="4778332"/>
            <a:ext cx="1199100" cy="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3" name="Google Shape;653;p24"/>
          <p:cNvGrpSpPr/>
          <p:nvPr/>
        </p:nvGrpSpPr>
        <p:grpSpPr>
          <a:xfrm>
            <a:off x="-7" y="0"/>
            <a:ext cx="643914" cy="3623066"/>
            <a:chOff x="-7" y="0"/>
            <a:chExt cx="643914" cy="3623066"/>
          </a:xfrm>
        </p:grpSpPr>
        <p:sp>
          <p:nvSpPr>
            <p:cNvPr id="654" name="Google Shape;654;p24"/>
            <p:cNvSpPr/>
            <p:nvPr/>
          </p:nvSpPr>
          <p:spPr>
            <a:xfrm>
              <a:off x="201918" y="63821"/>
              <a:ext cx="72619" cy="101243"/>
            </a:xfrm>
            <a:custGeom>
              <a:avLst/>
              <a:gdLst/>
              <a:ahLst/>
              <a:cxnLst/>
              <a:rect l="l" t="t" r="r" b="b"/>
              <a:pathLst>
                <a:path w="4011" h="5592" extrusionOk="0">
                  <a:moveTo>
                    <a:pt x="3663" y="1"/>
                  </a:moveTo>
                  <a:cubicBezTo>
                    <a:pt x="3555" y="1"/>
                    <a:pt x="3449" y="56"/>
                    <a:pt x="3384" y="153"/>
                  </a:cubicBezTo>
                  <a:lnTo>
                    <a:pt x="76" y="5090"/>
                  </a:lnTo>
                  <a:cubicBezTo>
                    <a:pt x="1" y="5241"/>
                    <a:pt x="26" y="5441"/>
                    <a:pt x="176" y="5542"/>
                  </a:cubicBezTo>
                  <a:cubicBezTo>
                    <a:pt x="226" y="5567"/>
                    <a:pt x="276" y="5592"/>
                    <a:pt x="351" y="5592"/>
                  </a:cubicBezTo>
                  <a:cubicBezTo>
                    <a:pt x="452" y="5592"/>
                    <a:pt x="552" y="5542"/>
                    <a:pt x="602" y="5441"/>
                  </a:cubicBezTo>
                  <a:lnTo>
                    <a:pt x="3910" y="504"/>
                  </a:lnTo>
                  <a:cubicBezTo>
                    <a:pt x="4011" y="354"/>
                    <a:pt x="3960" y="153"/>
                    <a:pt x="3835" y="53"/>
                  </a:cubicBezTo>
                  <a:cubicBezTo>
                    <a:pt x="3782" y="17"/>
                    <a:pt x="3722" y="1"/>
                    <a:pt x="36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4"/>
            <p:cNvSpPr/>
            <p:nvPr/>
          </p:nvSpPr>
          <p:spPr>
            <a:xfrm>
              <a:off x="63976" y="1543415"/>
              <a:ext cx="59909" cy="108630"/>
            </a:xfrm>
            <a:custGeom>
              <a:avLst/>
              <a:gdLst/>
              <a:ahLst/>
              <a:cxnLst/>
              <a:rect l="l" t="t" r="r" b="b"/>
              <a:pathLst>
                <a:path w="3309" h="6000" extrusionOk="0">
                  <a:moveTo>
                    <a:pt x="370" y="1"/>
                  </a:moveTo>
                  <a:cubicBezTo>
                    <a:pt x="321" y="1"/>
                    <a:pt x="271" y="12"/>
                    <a:pt x="226" y="35"/>
                  </a:cubicBezTo>
                  <a:cubicBezTo>
                    <a:pt x="76" y="110"/>
                    <a:pt x="0" y="285"/>
                    <a:pt x="76" y="461"/>
                  </a:cubicBezTo>
                  <a:lnTo>
                    <a:pt x="2682" y="5824"/>
                  </a:lnTo>
                  <a:cubicBezTo>
                    <a:pt x="2732" y="5924"/>
                    <a:pt x="2833" y="5999"/>
                    <a:pt x="2958" y="5999"/>
                  </a:cubicBezTo>
                  <a:cubicBezTo>
                    <a:pt x="3008" y="5999"/>
                    <a:pt x="3058" y="5974"/>
                    <a:pt x="3083" y="5974"/>
                  </a:cubicBezTo>
                  <a:cubicBezTo>
                    <a:pt x="3259" y="5874"/>
                    <a:pt x="3309" y="5699"/>
                    <a:pt x="3234" y="5548"/>
                  </a:cubicBezTo>
                  <a:lnTo>
                    <a:pt x="652" y="185"/>
                  </a:lnTo>
                  <a:cubicBezTo>
                    <a:pt x="599" y="62"/>
                    <a:pt x="485"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4"/>
            <p:cNvSpPr/>
            <p:nvPr/>
          </p:nvSpPr>
          <p:spPr>
            <a:xfrm>
              <a:off x="111628" y="3180578"/>
              <a:ext cx="60362" cy="108177"/>
            </a:xfrm>
            <a:custGeom>
              <a:avLst/>
              <a:gdLst/>
              <a:ahLst/>
              <a:cxnLst/>
              <a:rect l="l" t="t" r="r" b="b"/>
              <a:pathLst>
                <a:path w="3334" h="5975" extrusionOk="0">
                  <a:moveTo>
                    <a:pt x="2984" y="1"/>
                  </a:moveTo>
                  <a:cubicBezTo>
                    <a:pt x="2870" y="1"/>
                    <a:pt x="2759" y="57"/>
                    <a:pt x="2707" y="160"/>
                  </a:cubicBezTo>
                  <a:lnTo>
                    <a:pt x="75" y="5524"/>
                  </a:lnTo>
                  <a:cubicBezTo>
                    <a:pt x="0" y="5674"/>
                    <a:pt x="75" y="5850"/>
                    <a:pt x="226" y="5925"/>
                  </a:cubicBezTo>
                  <a:cubicBezTo>
                    <a:pt x="276" y="5950"/>
                    <a:pt x="326" y="5975"/>
                    <a:pt x="351" y="5975"/>
                  </a:cubicBezTo>
                  <a:cubicBezTo>
                    <a:pt x="476" y="5975"/>
                    <a:pt x="577" y="5900"/>
                    <a:pt x="652" y="5800"/>
                  </a:cubicBezTo>
                  <a:lnTo>
                    <a:pt x="3258" y="436"/>
                  </a:lnTo>
                  <a:cubicBezTo>
                    <a:pt x="3333" y="286"/>
                    <a:pt x="3283" y="110"/>
                    <a:pt x="3133" y="35"/>
                  </a:cubicBezTo>
                  <a:cubicBezTo>
                    <a:pt x="3086" y="12"/>
                    <a:pt x="3035" y="1"/>
                    <a:pt x="29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4"/>
            <p:cNvSpPr/>
            <p:nvPr/>
          </p:nvSpPr>
          <p:spPr>
            <a:xfrm>
              <a:off x="370258" y="485866"/>
              <a:ext cx="59022" cy="59004"/>
            </a:xfrm>
            <a:custGeom>
              <a:avLst/>
              <a:gdLst/>
              <a:ahLst/>
              <a:cxnLst/>
              <a:rect l="l" t="t" r="r" b="b"/>
              <a:pathLst>
                <a:path w="3260" h="3259" extrusionOk="0">
                  <a:moveTo>
                    <a:pt x="1630" y="627"/>
                  </a:moveTo>
                  <a:cubicBezTo>
                    <a:pt x="2181" y="627"/>
                    <a:pt x="2632" y="1078"/>
                    <a:pt x="2632" y="1629"/>
                  </a:cubicBezTo>
                  <a:cubicBezTo>
                    <a:pt x="2632" y="2181"/>
                    <a:pt x="2181" y="2632"/>
                    <a:pt x="1630" y="2632"/>
                  </a:cubicBezTo>
                  <a:cubicBezTo>
                    <a:pt x="1079" y="2632"/>
                    <a:pt x="627" y="2181"/>
                    <a:pt x="627" y="1629"/>
                  </a:cubicBezTo>
                  <a:cubicBezTo>
                    <a:pt x="627" y="1078"/>
                    <a:pt x="1079" y="627"/>
                    <a:pt x="1630" y="627"/>
                  </a:cubicBezTo>
                  <a:close/>
                  <a:moveTo>
                    <a:pt x="1630" y="0"/>
                  </a:moveTo>
                  <a:cubicBezTo>
                    <a:pt x="728" y="0"/>
                    <a:pt x="1" y="727"/>
                    <a:pt x="1" y="1629"/>
                  </a:cubicBezTo>
                  <a:cubicBezTo>
                    <a:pt x="1" y="2531"/>
                    <a:pt x="728" y="3258"/>
                    <a:pt x="1630" y="3258"/>
                  </a:cubicBezTo>
                  <a:cubicBezTo>
                    <a:pt x="2532" y="3258"/>
                    <a:pt x="3259" y="2531"/>
                    <a:pt x="3259" y="1629"/>
                  </a:cubicBezTo>
                  <a:cubicBezTo>
                    <a:pt x="3259"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4"/>
            <p:cNvSpPr/>
            <p:nvPr/>
          </p:nvSpPr>
          <p:spPr>
            <a:xfrm>
              <a:off x="88472" y="2515527"/>
              <a:ext cx="59022" cy="59475"/>
            </a:xfrm>
            <a:custGeom>
              <a:avLst/>
              <a:gdLst/>
              <a:ahLst/>
              <a:cxnLst/>
              <a:rect l="l" t="t" r="r" b="b"/>
              <a:pathLst>
                <a:path w="3260" h="3285" extrusionOk="0">
                  <a:moveTo>
                    <a:pt x="1630" y="628"/>
                  </a:moveTo>
                  <a:cubicBezTo>
                    <a:pt x="2181" y="628"/>
                    <a:pt x="2632" y="1079"/>
                    <a:pt x="2632" y="1630"/>
                  </a:cubicBezTo>
                  <a:cubicBezTo>
                    <a:pt x="2632" y="2181"/>
                    <a:pt x="2181" y="2658"/>
                    <a:pt x="1630" y="2658"/>
                  </a:cubicBezTo>
                  <a:cubicBezTo>
                    <a:pt x="1079" y="2658"/>
                    <a:pt x="627" y="2181"/>
                    <a:pt x="627" y="1630"/>
                  </a:cubicBezTo>
                  <a:cubicBezTo>
                    <a:pt x="627" y="1079"/>
                    <a:pt x="1079" y="628"/>
                    <a:pt x="1630" y="628"/>
                  </a:cubicBezTo>
                  <a:close/>
                  <a:moveTo>
                    <a:pt x="1630" y="1"/>
                  </a:moveTo>
                  <a:cubicBezTo>
                    <a:pt x="728" y="1"/>
                    <a:pt x="1" y="728"/>
                    <a:pt x="1" y="1630"/>
                  </a:cubicBezTo>
                  <a:cubicBezTo>
                    <a:pt x="1" y="2532"/>
                    <a:pt x="728" y="3284"/>
                    <a:pt x="1630" y="3284"/>
                  </a:cubicBezTo>
                  <a:cubicBezTo>
                    <a:pt x="2532" y="3284"/>
                    <a:pt x="3259" y="2532"/>
                    <a:pt x="3259" y="1630"/>
                  </a:cubicBezTo>
                  <a:cubicBezTo>
                    <a:pt x="3259" y="728"/>
                    <a:pt x="2532" y="1"/>
                    <a:pt x="1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4"/>
            <p:cNvSpPr/>
            <p:nvPr/>
          </p:nvSpPr>
          <p:spPr>
            <a:xfrm>
              <a:off x="376818" y="3564044"/>
              <a:ext cx="59004" cy="59022"/>
            </a:xfrm>
            <a:custGeom>
              <a:avLst/>
              <a:gdLst/>
              <a:ahLst/>
              <a:cxnLst/>
              <a:rect l="l" t="t" r="r" b="b"/>
              <a:pathLst>
                <a:path w="3259" h="3260" extrusionOk="0">
                  <a:moveTo>
                    <a:pt x="1629" y="627"/>
                  </a:moveTo>
                  <a:cubicBezTo>
                    <a:pt x="2180" y="627"/>
                    <a:pt x="2632" y="1079"/>
                    <a:pt x="2632" y="1630"/>
                  </a:cubicBezTo>
                  <a:cubicBezTo>
                    <a:pt x="2632" y="2181"/>
                    <a:pt x="2180" y="2632"/>
                    <a:pt x="1629" y="2632"/>
                  </a:cubicBezTo>
                  <a:cubicBezTo>
                    <a:pt x="1078" y="2632"/>
                    <a:pt x="627" y="2181"/>
                    <a:pt x="627" y="1630"/>
                  </a:cubicBezTo>
                  <a:cubicBezTo>
                    <a:pt x="627" y="1079"/>
                    <a:pt x="1078" y="627"/>
                    <a:pt x="1629" y="627"/>
                  </a:cubicBezTo>
                  <a:close/>
                  <a:moveTo>
                    <a:pt x="1629" y="1"/>
                  </a:moveTo>
                  <a:cubicBezTo>
                    <a:pt x="727" y="1"/>
                    <a:pt x="0" y="728"/>
                    <a:pt x="0" y="1630"/>
                  </a:cubicBezTo>
                  <a:cubicBezTo>
                    <a:pt x="0" y="2532"/>
                    <a:pt x="727" y="3259"/>
                    <a:pt x="1629" y="3259"/>
                  </a:cubicBezTo>
                  <a:cubicBezTo>
                    <a:pt x="2531" y="3259"/>
                    <a:pt x="3258" y="2532"/>
                    <a:pt x="3258" y="1630"/>
                  </a:cubicBezTo>
                  <a:cubicBezTo>
                    <a:pt x="3258" y="728"/>
                    <a:pt x="2531" y="1"/>
                    <a:pt x="16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4"/>
            <p:cNvSpPr/>
            <p:nvPr/>
          </p:nvSpPr>
          <p:spPr>
            <a:xfrm>
              <a:off x="196921" y="2238919"/>
              <a:ext cx="22722" cy="22975"/>
            </a:xfrm>
            <a:custGeom>
              <a:avLst/>
              <a:gdLst/>
              <a:ahLst/>
              <a:cxnLst/>
              <a:rect l="l" t="t" r="r" b="b"/>
              <a:pathLst>
                <a:path w="1255" h="1269" extrusionOk="0">
                  <a:moveTo>
                    <a:pt x="625" y="0"/>
                  </a:moveTo>
                  <a:cubicBezTo>
                    <a:pt x="461" y="0"/>
                    <a:pt x="295" y="72"/>
                    <a:pt x="176" y="191"/>
                  </a:cubicBezTo>
                  <a:cubicBezTo>
                    <a:pt x="151" y="216"/>
                    <a:pt x="126" y="241"/>
                    <a:pt x="101" y="291"/>
                  </a:cubicBezTo>
                  <a:cubicBezTo>
                    <a:pt x="76" y="317"/>
                    <a:pt x="51" y="342"/>
                    <a:pt x="51" y="392"/>
                  </a:cubicBezTo>
                  <a:cubicBezTo>
                    <a:pt x="26" y="417"/>
                    <a:pt x="26" y="467"/>
                    <a:pt x="1" y="517"/>
                  </a:cubicBezTo>
                  <a:cubicBezTo>
                    <a:pt x="1" y="542"/>
                    <a:pt x="1" y="592"/>
                    <a:pt x="1" y="642"/>
                  </a:cubicBezTo>
                  <a:cubicBezTo>
                    <a:pt x="1" y="793"/>
                    <a:pt x="51" y="943"/>
                    <a:pt x="176" y="1068"/>
                  </a:cubicBezTo>
                  <a:cubicBezTo>
                    <a:pt x="302" y="1194"/>
                    <a:pt x="452" y="1269"/>
                    <a:pt x="627" y="1269"/>
                  </a:cubicBezTo>
                  <a:cubicBezTo>
                    <a:pt x="778" y="1269"/>
                    <a:pt x="953" y="1194"/>
                    <a:pt x="1054" y="1068"/>
                  </a:cubicBezTo>
                  <a:cubicBezTo>
                    <a:pt x="1179" y="943"/>
                    <a:pt x="1254" y="793"/>
                    <a:pt x="1254" y="642"/>
                  </a:cubicBezTo>
                  <a:cubicBezTo>
                    <a:pt x="1254" y="592"/>
                    <a:pt x="1254" y="542"/>
                    <a:pt x="1229" y="517"/>
                  </a:cubicBezTo>
                  <a:cubicBezTo>
                    <a:pt x="1229" y="467"/>
                    <a:pt x="1204" y="417"/>
                    <a:pt x="1204" y="392"/>
                  </a:cubicBezTo>
                  <a:cubicBezTo>
                    <a:pt x="1179" y="342"/>
                    <a:pt x="1154" y="317"/>
                    <a:pt x="1154" y="291"/>
                  </a:cubicBezTo>
                  <a:cubicBezTo>
                    <a:pt x="1129" y="241"/>
                    <a:pt x="1104" y="216"/>
                    <a:pt x="1054" y="191"/>
                  </a:cubicBezTo>
                  <a:cubicBezTo>
                    <a:pt x="1028" y="166"/>
                    <a:pt x="1003" y="141"/>
                    <a:pt x="978" y="116"/>
                  </a:cubicBezTo>
                  <a:cubicBezTo>
                    <a:pt x="928" y="91"/>
                    <a:pt x="903" y="66"/>
                    <a:pt x="853" y="41"/>
                  </a:cubicBezTo>
                  <a:cubicBezTo>
                    <a:pt x="828" y="41"/>
                    <a:pt x="778" y="16"/>
                    <a:pt x="753" y="16"/>
                  </a:cubicBezTo>
                  <a:cubicBezTo>
                    <a:pt x="711" y="5"/>
                    <a:pt x="668" y="0"/>
                    <a:pt x="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4"/>
            <p:cNvSpPr/>
            <p:nvPr/>
          </p:nvSpPr>
          <p:spPr>
            <a:xfrm>
              <a:off x="603052" y="0"/>
              <a:ext cx="22704" cy="22595"/>
            </a:xfrm>
            <a:custGeom>
              <a:avLst/>
              <a:gdLst/>
              <a:ahLst/>
              <a:cxnLst/>
              <a:rect l="l" t="t" r="r" b="b"/>
              <a:pathLst>
                <a:path w="1254" h="1248" extrusionOk="0">
                  <a:moveTo>
                    <a:pt x="614" y="0"/>
                  </a:moveTo>
                  <a:cubicBezTo>
                    <a:pt x="451" y="0"/>
                    <a:pt x="288" y="57"/>
                    <a:pt x="176" y="169"/>
                  </a:cubicBezTo>
                  <a:cubicBezTo>
                    <a:pt x="150" y="194"/>
                    <a:pt x="125" y="219"/>
                    <a:pt x="100" y="270"/>
                  </a:cubicBezTo>
                  <a:cubicBezTo>
                    <a:pt x="75" y="295"/>
                    <a:pt x="50" y="320"/>
                    <a:pt x="50" y="370"/>
                  </a:cubicBezTo>
                  <a:cubicBezTo>
                    <a:pt x="25" y="395"/>
                    <a:pt x="0" y="445"/>
                    <a:pt x="0" y="495"/>
                  </a:cubicBezTo>
                  <a:cubicBezTo>
                    <a:pt x="0" y="520"/>
                    <a:pt x="0" y="570"/>
                    <a:pt x="0" y="620"/>
                  </a:cubicBezTo>
                  <a:cubicBezTo>
                    <a:pt x="0" y="771"/>
                    <a:pt x="50" y="946"/>
                    <a:pt x="176" y="1047"/>
                  </a:cubicBezTo>
                  <a:cubicBezTo>
                    <a:pt x="301" y="1172"/>
                    <a:pt x="451" y="1247"/>
                    <a:pt x="627" y="1247"/>
                  </a:cubicBezTo>
                  <a:cubicBezTo>
                    <a:pt x="777" y="1247"/>
                    <a:pt x="952" y="1172"/>
                    <a:pt x="1053" y="1047"/>
                  </a:cubicBezTo>
                  <a:cubicBezTo>
                    <a:pt x="1178" y="946"/>
                    <a:pt x="1253" y="771"/>
                    <a:pt x="1253" y="620"/>
                  </a:cubicBezTo>
                  <a:cubicBezTo>
                    <a:pt x="1253" y="570"/>
                    <a:pt x="1228" y="520"/>
                    <a:pt x="1228" y="495"/>
                  </a:cubicBezTo>
                  <a:cubicBezTo>
                    <a:pt x="1228" y="445"/>
                    <a:pt x="1203" y="395"/>
                    <a:pt x="1203" y="370"/>
                  </a:cubicBezTo>
                  <a:cubicBezTo>
                    <a:pt x="1178" y="320"/>
                    <a:pt x="1153" y="295"/>
                    <a:pt x="1128" y="270"/>
                  </a:cubicBezTo>
                  <a:cubicBezTo>
                    <a:pt x="1103" y="219"/>
                    <a:pt x="1078" y="194"/>
                    <a:pt x="1053" y="169"/>
                  </a:cubicBezTo>
                  <a:cubicBezTo>
                    <a:pt x="940" y="57"/>
                    <a:pt x="777" y="0"/>
                    <a:pt x="6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4"/>
            <p:cNvSpPr/>
            <p:nvPr/>
          </p:nvSpPr>
          <p:spPr>
            <a:xfrm>
              <a:off x="-7" y="1029179"/>
              <a:ext cx="22704" cy="22993"/>
            </a:xfrm>
            <a:custGeom>
              <a:avLst/>
              <a:gdLst/>
              <a:ahLst/>
              <a:cxnLst/>
              <a:rect l="l" t="t" r="r" b="b"/>
              <a:pathLst>
                <a:path w="1254" h="1270" extrusionOk="0">
                  <a:moveTo>
                    <a:pt x="615" y="1"/>
                  </a:moveTo>
                  <a:cubicBezTo>
                    <a:pt x="445" y="1"/>
                    <a:pt x="295" y="73"/>
                    <a:pt x="176" y="192"/>
                  </a:cubicBezTo>
                  <a:cubicBezTo>
                    <a:pt x="151" y="217"/>
                    <a:pt x="126" y="242"/>
                    <a:pt x="101" y="292"/>
                  </a:cubicBezTo>
                  <a:cubicBezTo>
                    <a:pt x="76" y="317"/>
                    <a:pt x="51" y="342"/>
                    <a:pt x="51" y="392"/>
                  </a:cubicBezTo>
                  <a:cubicBezTo>
                    <a:pt x="26" y="417"/>
                    <a:pt x="1" y="467"/>
                    <a:pt x="1" y="518"/>
                  </a:cubicBezTo>
                  <a:cubicBezTo>
                    <a:pt x="1" y="543"/>
                    <a:pt x="1" y="593"/>
                    <a:pt x="1" y="643"/>
                  </a:cubicBezTo>
                  <a:cubicBezTo>
                    <a:pt x="1" y="793"/>
                    <a:pt x="51" y="969"/>
                    <a:pt x="176" y="1069"/>
                  </a:cubicBezTo>
                  <a:cubicBezTo>
                    <a:pt x="301" y="1194"/>
                    <a:pt x="452" y="1269"/>
                    <a:pt x="627" y="1269"/>
                  </a:cubicBezTo>
                  <a:cubicBezTo>
                    <a:pt x="652" y="1269"/>
                    <a:pt x="702" y="1244"/>
                    <a:pt x="753" y="1244"/>
                  </a:cubicBezTo>
                  <a:cubicBezTo>
                    <a:pt x="778" y="1244"/>
                    <a:pt x="828" y="1219"/>
                    <a:pt x="853" y="1219"/>
                  </a:cubicBezTo>
                  <a:cubicBezTo>
                    <a:pt x="903" y="1194"/>
                    <a:pt x="928" y="1169"/>
                    <a:pt x="978" y="1144"/>
                  </a:cubicBezTo>
                  <a:cubicBezTo>
                    <a:pt x="1003" y="1119"/>
                    <a:pt x="1028" y="1094"/>
                    <a:pt x="1053" y="1069"/>
                  </a:cubicBezTo>
                  <a:cubicBezTo>
                    <a:pt x="1179" y="969"/>
                    <a:pt x="1254" y="793"/>
                    <a:pt x="1254" y="643"/>
                  </a:cubicBezTo>
                  <a:cubicBezTo>
                    <a:pt x="1254" y="593"/>
                    <a:pt x="1229" y="543"/>
                    <a:pt x="1229" y="518"/>
                  </a:cubicBezTo>
                  <a:cubicBezTo>
                    <a:pt x="1229" y="467"/>
                    <a:pt x="1204" y="417"/>
                    <a:pt x="1204" y="392"/>
                  </a:cubicBezTo>
                  <a:cubicBezTo>
                    <a:pt x="1179" y="342"/>
                    <a:pt x="1154" y="317"/>
                    <a:pt x="1128" y="292"/>
                  </a:cubicBezTo>
                  <a:cubicBezTo>
                    <a:pt x="1128" y="242"/>
                    <a:pt x="1078" y="217"/>
                    <a:pt x="1053" y="192"/>
                  </a:cubicBezTo>
                  <a:cubicBezTo>
                    <a:pt x="1028" y="167"/>
                    <a:pt x="1003" y="142"/>
                    <a:pt x="978" y="117"/>
                  </a:cubicBezTo>
                  <a:cubicBezTo>
                    <a:pt x="928" y="92"/>
                    <a:pt x="903" y="66"/>
                    <a:pt x="853" y="41"/>
                  </a:cubicBezTo>
                  <a:cubicBezTo>
                    <a:pt x="828" y="41"/>
                    <a:pt x="778" y="16"/>
                    <a:pt x="753" y="16"/>
                  </a:cubicBezTo>
                  <a:cubicBezTo>
                    <a:pt x="705" y="6"/>
                    <a:pt x="659"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4"/>
            <p:cNvSpPr/>
            <p:nvPr/>
          </p:nvSpPr>
          <p:spPr>
            <a:xfrm>
              <a:off x="341846" y="970166"/>
              <a:ext cx="59022" cy="59004"/>
            </a:xfrm>
            <a:custGeom>
              <a:avLst/>
              <a:gdLst/>
              <a:ahLst/>
              <a:cxnLst/>
              <a:rect l="l" t="t" r="r" b="b"/>
              <a:pathLst>
                <a:path w="3260" h="3259" extrusionOk="0">
                  <a:moveTo>
                    <a:pt x="1630" y="627"/>
                  </a:moveTo>
                  <a:cubicBezTo>
                    <a:pt x="2181" y="627"/>
                    <a:pt x="2632" y="1078"/>
                    <a:pt x="2632" y="1629"/>
                  </a:cubicBezTo>
                  <a:cubicBezTo>
                    <a:pt x="2632" y="2181"/>
                    <a:pt x="2181" y="2632"/>
                    <a:pt x="1630" y="2632"/>
                  </a:cubicBezTo>
                  <a:cubicBezTo>
                    <a:pt x="1079" y="2632"/>
                    <a:pt x="627" y="2181"/>
                    <a:pt x="627" y="1629"/>
                  </a:cubicBezTo>
                  <a:cubicBezTo>
                    <a:pt x="627" y="1078"/>
                    <a:pt x="1079" y="627"/>
                    <a:pt x="1630" y="627"/>
                  </a:cubicBezTo>
                  <a:close/>
                  <a:moveTo>
                    <a:pt x="1630" y="0"/>
                  </a:moveTo>
                  <a:cubicBezTo>
                    <a:pt x="728" y="0"/>
                    <a:pt x="1" y="727"/>
                    <a:pt x="1" y="1629"/>
                  </a:cubicBezTo>
                  <a:cubicBezTo>
                    <a:pt x="1" y="2531"/>
                    <a:pt x="728" y="3258"/>
                    <a:pt x="1630" y="3258"/>
                  </a:cubicBezTo>
                  <a:cubicBezTo>
                    <a:pt x="2532" y="3258"/>
                    <a:pt x="3259" y="2531"/>
                    <a:pt x="3259" y="1629"/>
                  </a:cubicBezTo>
                  <a:cubicBezTo>
                    <a:pt x="3259"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4"/>
            <p:cNvSpPr/>
            <p:nvPr/>
          </p:nvSpPr>
          <p:spPr>
            <a:xfrm>
              <a:off x="584884" y="2018027"/>
              <a:ext cx="59022" cy="59475"/>
            </a:xfrm>
            <a:custGeom>
              <a:avLst/>
              <a:gdLst/>
              <a:ahLst/>
              <a:cxnLst/>
              <a:rect l="l" t="t" r="r" b="b"/>
              <a:pathLst>
                <a:path w="3260" h="3285" extrusionOk="0">
                  <a:moveTo>
                    <a:pt x="1630" y="628"/>
                  </a:moveTo>
                  <a:cubicBezTo>
                    <a:pt x="2181" y="628"/>
                    <a:pt x="2632" y="1079"/>
                    <a:pt x="2632" y="1630"/>
                  </a:cubicBezTo>
                  <a:cubicBezTo>
                    <a:pt x="2632" y="2181"/>
                    <a:pt x="2181" y="2658"/>
                    <a:pt x="1630" y="2658"/>
                  </a:cubicBezTo>
                  <a:cubicBezTo>
                    <a:pt x="1079" y="2658"/>
                    <a:pt x="627" y="2181"/>
                    <a:pt x="627" y="1630"/>
                  </a:cubicBezTo>
                  <a:cubicBezTo>
                    <a:pt x="627" y="1079"/>
                    <a:pt x="1079" y="628"/>
                    <a:pt x="1630" y="628"/>
                  </a:cubicBezTo>
                  <a:close/>
                  <a:moveTo>
                    <a:pt x="1630" y="1"/>
                  </a:moveTo>
                  <a:cubicBezTo>
                    <a:pt x="728" y="1"/>
                    <a:pt x="1" y="728"/>
                    <a:pt x="1" y="1630"/>
                  </a:cubicBezTo>
                  <a:cubicBezTo>
                    <a:pt x="1" y="2532"/>
                    <a:pt x="728" y="3284"/>
                    <a:pt x="1630" y="3284"/>
                  </a:cubicBezTo>
                  <a:cubicBezTo>
                    <a:pt x="2532" y="3284"/>
                    <a:pt x="3259" y="2532"/>
                    <a:pt x="3259" y="1630"/>
                  </a:cubicBezTo>
                  <a:cubicBezTo>
                    <a:pt x="3259" y="728"/>
                    <a:pt x="2532" y="1"/>
                    <a:pt x="1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4"/>
            <p:cNvSpPr/>
            <p:nvPr/>
          </p:nvSpPr>
          <p:spPr>
            <a:xfrm>
              <a:off x="507951" y="2890115"/>
              <a:ext cx="59909" cy="108630"/>
            </a:xfrm>
            <a:custGeom>
              <a:avLst/>
              <a:gdLst/>
              <a:ahLst/>
              <a:cxnLst/>
              <a:rect l="l" t="t" r="r" b="b"/>
              <a:pathLst>
                <a:path w="3309" h="6000" extrusionOk="0">
                  <a:moveTo>
                    <a:pt x="370" y="1"/>
                  </a:moveTo>
                  <a:cubicBezTo>
                    <a:pt x="321" y="1"/>
                    <a:pt x="271" y="12"/>
                    <a:pt x="226" y="35"/>
                  </a:cubicBezTo>
                  <a:cubicBezTo>
                    <a:pt x="76" y="110"/>
                    <a:pt x="0" y="285"/>
                    <a:pt x="76" y="461"/>
                  </a:cubicBezTo>
                  <a:lnTo>
                    <a:pt x="2682" y="5824"/>
                  </a:lnTo>
                  <a:cubicBezTo>
                    <a:pt x="2732" y="5924"/>
                    <a:pt x="2833" y="5999"/>
                    <a:pt x="2958" y="5999"/>
                  </a:cubicBezTo>
                  <a:cubicBezTo>
                    <a:pt x="3008" y="5999"/>
                    <a:pt x="3058" y="5974"/>
                    <a:pt x="3083" y="5974"/>
                  </a:cubicBezTo>
                  <a:cubicBezTo>
                    <a:pt x="3259" y="5874"/>
                    <a:pt x="3309" y="5699"/>
                    <a:pt x="3234" y="5548"/>
                  </a:cubicBezTo>
                  <a:lnTo>
                    <a:pt x="652" y="185"/>
                  </a:lnTo>
                  <a:cubicBezTo>
                    <a:pt x="599" y="62"/>
                    <a:pt x="485"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 name="Google Shape;666;p24"/>
          <p:cNvGrpSpPr/>
          <p:nvPr/>
        </p:nvGrpSpPr>
        <p:grpSpPr>
          <a:xfrm>
            <a:off x="7479167" y="1128258"/>
            <a:ext cx="1664822" cy="4015243"/>
            <a:chOff x="7479167" y="1128258"/>
            <a:chExt cx="1664822" cy="4015243"/>
          </a:xfrm>
        </p:grpSpPr>
        <p:sp>
          <p:nvSpPr>
            <p:cNvPr id="667" name="Google Shape;667;p24"/>
            <p:cNvSpPr/>
            <p:nvPr/>
          </p:nvSpPr>
          <p:spPr>
            <a:xfrm>
              <a:off x="8559523" y="2735608"/>
              <a:ext cx="97568" cy="78286"/>
            </a:xfrm>
            <a:custGeom>
              <a:avLst/>
              <a:gdLst/>
              <a:ahLst/>
              <a:cxnLst/>
              <a:rect l="l" t="t" r="r" b="b"/>
              <a:pathLst>
                <a:path w="5389" h="4324" extrusionOk="0">
                  <a:moveTo>
                    <a:pt x="368" y="1"/>
                  </a:moveTo>
                  <a:cubicBezTo>
                    <a:pt x="276" y="1"/>
                    <a:pt x="184" y="40"/>
                    <a:pt x="126" y="113"/>
                  </a:cubicBezTo>
                  <a:cubicBezTo>
                    <a:pt x="0" y="263"/>
                    <a:pt x="25" y="464"/>
                    <a:pt x="176" y="564"/>
                  </a:cubicBezTo>
                  <a:lnTo>
                    <a:pt x="4837" y="4248"/>
                  </a:lnTo>
                  <a:cubicBezTo>
                    <a:pt x="4887" y="4298"/>
                    <a:pt x="4963" y="4324"/>
                    <a:pt x="5038" y="4324"/>
                  </a:cubicBezTo>
                  <a:cubicBezTo>
                    <a:pt x="5138" y="4324"/>
                    <a:pt x="5213" y="4273"/>
                    <a:pt x="5288" y="4198"/>
                  </a:cubicBezTo>
                  <a:cubicBezTo>
                    <a:pt x="5389" y="4073"/>
                    <a:pt x="5364" y="3872"/>
                    <a:pt x="5238" y="3772"/>
                  </a:cubicBezTo>
                  <a:lnTo>
                    <a:pt x="552" y="63"/>
                  </a:lnTo>
                  <a:cubicBezTo>
                    <a:pt x="499" y="21"/>
                    <a:pt x="434" y="1"/>
                    <a:pt x="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4"/>
            <p:cNvSpPr/>
            <p:nvPr/>
          </p:nvSpPr>
          <p:spPr>
            <a:xfrm>
              <a:off x="8131403" y="4834478"/>
              <a:ext cx="97115" cy="78159"/>
            </a:xfrm>
            <a:custGeom>
              <a:avLst/>
              <a:gdLst/>
              <a:ahLst/>
              <a:cxnLst/>
              <a:rect l="l" t="t" r="r" b="b"/>
              <a:pathLst>
                <a:path w="5364" h="4317" extrusionOk="0">
                  <a:moveTo>
                    <a:pt x="341" y="1"/>
                  </a:moveTo>
                  <a:cubicBezTo>
                    <a:pt x="247" y="1"/>
                    <a:pt x="157" y="46"/>
                    <a:pt x="100" y="131"/>
                  </a:cubicBezTo>
                  <a:cubicBezTo>
                    <a:pt x="0" y="256"/>
                    <a:pt x="25" y="457"/>
                    <a:pt x="151" y="557"/>
                  </a:cubicBezTo>
                  <a:lnTo>
                    <a:pt x="4812" y="4266"/>
                  </a:lnTo>
                  <a:cubicBezTo>
                    <a:pt x="4887" y="4317"/>
                    <a:pt x="4938" y="4317"/>
                    <a:pt x="5013" y="4317"/>
                  </a:cubicBezTo>
                  <a:cubicBezTo>
                    <a:pt x="5113" y="4317"/>
                    <a:pt x="5213" y="4292"/>
                    <a:pt x="5263" y="4216"/>
                  </a:cubicBezTo>
                  <a:cubicBezTo>
                    <a:pt x="5364" y="4066"/>
                    <a:pt x="5339" y="3865"/>
                    <a:pt x="5213" y="3765"/>
                  </a:cubicBezTo>
                  <a:lnTo>
                    <a:pt x="552" y="81"/>
                  </a:lnTo>
                  <a:cubicBezTo>
                    <a:pt x="487" y="27"/>
                    <a:pt x="412" y="1"/>
                    <a:pt x="3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4"/>
            <p:cNvSpPr/>
            <p:nvPr/>
          </p:nvSpPr>
          <p:spPr>
            <a:xfrm>
              <a:off x="8955190" y="4621461"/>
              <a:ext cx="36789" cy="116379"/>
            </a:xfrm>
            <a:custGeom>
              <a:avLst/>
              <a:gdLst/>
              <a:ahLst/>
              <a:cxnLst/>
              <a:rect l="l" t="t" r="r" b="b"/>
              <a:pathLst>
                <a:path w="2032" h="6428" extrusionOk="0">
                  <a:moveTo>
                    <a:pt x="347" y="0"/>
                  </a:moveTo>
                  <a:cubicBezTo>
                    <a:pt x="323" y="0"/>
                    <a:pt x="300" y="4"/>
                    <a:pt x="277" y="12"/>
                  </a:cubicBezTo>
                  <a:cubicBezTo>
                    <a:pt x="101" y="62"/>
                    <a:pt x="1" y="212"/>
                    <a:pt x="26" y="388"/>
                  </a:cubicBezTo>
                  <a:lnTo>
                    <a:pt x="1379" y="6202"/>
                  </a:lnTo>
                  <a:cubicBezTo>
                    <a:pt x="1430" y="6327"/>
                    <a:pt x="1555" y="6428"/>
                    <a:pt x="1680" y="6428"/>
                  </a:cubicBezTo>
                  <a:lnTo>
                    <a:pt x="1755" y="6428"/>
                  </a:lnTo>
                  <a:cubicBezTo>
                    <a:pt x="1931" y="6378"/>
                    <a:pt x="2031" y="6227"/>
                    <a:pt x="2006" y="6052"/>
                  </a:cubicBezTo>
                  <a:lnTo>
                    <a:pt x="653" y="237"/>
                  </a:lnTo>
                  <a:cubicBezTo>
                    <a:pt x="610" y="110"/>
                    <a:pt x="478"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4"/>
            <p:cNvSpPr/>
            <p:nvPr/>
          </p:nvSpPr>
          <p:spPr>
            <a:xfrm>
              <a:off x="8623363" y="4301955"/>
              <a:ext cx="60380" cy="108087"/>
            </a:xfrm>
            <a:custGeom>
              <a:avLst/>
              <a:gdLst/>
              <a:ahLst/>
              <a:cxnLst/>
              <a:rect l="l" t="t" r="r" b="b"/>
              <a:pathLst>
                <a:path w="3335" h="5970" extrusionOk="0">
                  <a:moveTo>
                    <a:pt x="2985" y="0"/>
                  </a:moveTo>
                  <a:cubicBezTo>
                    <a:pt x="2871" y="0"/>
                    <a:pt x="2763" y="70"/>
                    <a:pt x="2708" y="180"/>
                  </a:cubicBezTo>
                  <a:lnTo>
                    <a:pt x="76" y="5519"/>
                  </a:lnTo>
                  <a:cubicBezTo>
                    <a:pt x="1" y="5669"/>
                    <a:pt x="51" y="5870"/>
                    <a:pt x="201" y="5945"/>
                  </a:cubicBezTo>
                  <a:cubicBezTo>
                    <a:pt x="252" y="5970"/>
                    <a:pt x="302" y="5970"/>
                    <a:pt x="352" y="5970"/>
                  </a:cubicBezTo>
                  <a:cubicBezTo>
                    <a:pt x="477" y="5970"/>
                    <a:pt x="577" y="5920"/>
                    <a:pt x="627" y="5794"/>
                  </a:cubicBezTo>
                  <a:lnTo>
                    <a:pt x="3259" y="456"/>
                  </a:lnTo>
                  <a:cubicBezTo>
                    <a:pt x="3334" y="306"/>
                    <a:pt x="3259" y="105"/>
                    <a:pt x="3109" y="30"/>
                  </a:cubicBezTo>
                  <a:cubicBezTo>
                    <a:pt x="3068" y="10"/>
                    <a:pt x="3026" y="0"/>
                    <a:pt x="29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4"/>
            <p:cNvSpPr/>
            <p:nvPr/>
          </p:nvSpPr>
          <p:spPr>
            <a:xfrm>
              <a:off x="9016004" y="2994926"/>
              <a:ext cx="59457" cy="59004"/>
            </a:xfrm>
            <a:custGeom>
              <a:avLst/>
              <a:gdLst/>
              <a:ahLst/>
              <a:cxnLst/>
              <a:rect l="l" t="t" r="r" b="b"/>
              <a:pathLst>
                <a:path w="3284" h="3259" extrusionOk="0">
                  <a:moveTo>
                    <a:pt x="1655" y="627"/>
                  </a:moveTo>
                  <a:cubicBezTo>
                    <a:pt x="2206" y="627"/>
                    <a:pt x="2657" y="1078"/>
                    <a:pt x="2657" y="1630"/>
                  </a:cubicBezTo>
                  <a:cubicBezTo>
                    <a:pt x="2657" y="2181"/>
                    <a:pt x="2206" y="2632"/>
                    <a:pt x="1655" y="2632"/>
                  </a:cubicBezTo>
                  <a:cubicBezTo>
                    <a:pt x="1078" y="2632"/>
                    <a:pt x="627" y="2181"/>
                    <a:pt x="627" y="1630"/>
                  </a:cubicBezTo>
                  <a:cubicBezTo>
                    <a:pt x="627" y="1078"/>
                    <a:pt x="1078" y="627"/>
                    <a:pt x="1655" y="627"/>
                  </a:cubicBezTo>
                  <a:close/>
                  <a:moveTo>
                    <a:pt x="1655" y="1"/>
                  </a:moveTo>
                  <a:cubicBezTo>
                    <a:pt x="752" y="1"/>
                    <a:pt x="0" y="727"/>
                    <a:pt x="0" y="1630"/>
                  </a:cubicBezTo>
                  <a:cubicBezTo>
                    <a:pt x="0" y="2532"/>
                    <a:pt x="752" y="3259"/>
                    <a:pt x="1655" y="3259"/>
                  </a:cubicBezTo>
                  <a:cubicBezTo>
                    <a:pt x="2557" y="3259"/>
                    <a:pt x="3284" y="2532"/>
                    <a:pt x="3284" y="1630"/>
                  </a:cubicBezTo>
                  <a:cubicBezTo>
                    <a:pt x="3284" y="727"/>
                    <a:pt x="2557" y="1"/>
                    <a:pt x="1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4"/>
            <p:cNvSpPr/>
            <p:nvPr/>
          </p:nvSpPr>
          <p:spPr>
            <a:xfrm>
              <a:off x="8809535" y="5000109"/>
              <a:ext cx="59475" cy="59457"/>
            </a:xfrm>
            <a:custGeom>
              <a:avLst/>
              <a:gdLst/>
              <a:ahLst/>
              <a:cxnLst/>
              <a:rect l="l" t="t" r="r" b="b"/>
              <a:pathLst>
                <a:path w="3285" h="3284" extrusionOk="0">
                  <a:moveTo>
                    <a:pt x="1655" y="627"/>
                  </a:moveTo>
                  <a:cubicBezTo>
                    <a:pt x="2206" y="627"/>
                    <a:pt x="2657" y="1103"/>
                    <a:pt x="2657" y="1654"/>
                  </a:cubicBezTo>
                  <a:cubicBezTo>
                    <a:pt x="2657" y="2206"/>
                    <a:pt x="2206" y="2657"/>
                    <a:pt x="1655" y="2657"/>
                  </a:cubicBezTo>
                  <a:cubicBezTo>
                    <a:pt x="1079" y="2657"/>
                    <a:pt x="627" y="2206"/>
                    <a:pt x="627" y="1654"/>
                  </a:cubicBezTo>
                  <a:cubicBezTo>
                    <a:pt x="627" y="1103"/>
                    <a:pt x="1079" y="627"/>
                    <a:pt x="1655" y="627"/>
                  </a:cubicBezTo>
                  <a:close/>
                  <a:moveTo>
                    <a:pt x="1655" y="0"/>
                  </a:moveTo>
                  <a:cubicBezTo>
                    <a:pt x="753" y="0"/>
                    <a:pt x="1" y="752"/>
                    <a:pt x="1" y="1654"/>
                  </a:cubicBezTo>
                  <a:cubicBezTo>
                    <a:pt x="1" y="2556"/>
                    <a:pt x="753" y="3283"/>
                    <a:pt x="1655" y="3283"/>
                  </a:cubicBezTo>
                  <a:cubicBezTo>
                    <a:pt x="2557" y="3283"/>
                    <a:pt x="3284" y="2556"/>
                    <a:pt x="3284" y="1654"/>
                  </a:cubicBezTo>
                  <a:cubicBezTo>
                    <a:pt x="3284" y="752"/>
                    <a:pt x="2557" y="0"/>
                    <a:pt x="16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4"/>
            <p:cNvSpPr/>
            <p:nvPr/>
          </p:nvSpPr>
          <p:spPr>
            <a:xfrm>
              <a:off x="8736973" y="1964341"/>
              <a:ext cx="59457" cy="59004"/>
            </a:xfrm>
            <a:custGeom>
              <a:avLst/>
              <a:gdLst/>
              <a:ahLst/>
              <a:cxnLst/>
              <a:rect l="l" t="t" r="r" b="b"/>
              <a:pathLst>
                <a:path w="3284" h="3259" extrusionOk="0">
                  <a:moveTo>
                    <a:pt x="1630" y="627"/>
                  </a:moveTo>
                  <a:cubicBezTo>
                    <a:pt x="2206" y="627"/>
                    <a:pt x="2657" y="1078"/>
                    <a:pt x="2657" y="1629"/>
                  </a:cubicBezTo>
                  <a:cubicBezTo>
                    <a:pt x="2657" y="2181"/>
                    <a:pt x="2206" y="2632"/>
                    <a:pt x="1630" y="2632"/>
                  </a:cubicBezTo>
                  <a:cubicBezTo>
                    <a:pt x="1078" y="2632"/>
                    <a:pt x="627" y="2181"/>
                    <a:pt x="627" y="1629"/>
                  </a:cubicBezTo>
                  <a:cubicBezTo>
                    <a:pt x="627" y="1078"/>
                    <a:pt x="1078" y="627"/>
                    <a:pt x="1630" y="627"/>
                  </a:cubicBezTo>
                  <a:close/>
                  <a:moveTo>
                    <a:pt x="1630" y="0"/>
                  </a:moveTo>
                  <a:cubicBezTo>
                    <a:pt x="728" y="0"/>
                    <a:pt x="1" y="727"/>
                    <a:pt x="1" y="1629"/>
                  </a:cubicBezTo>
                  <a:cubicBezTo>
                    <a:pt x="1" y="2532"/>
                    <a:pt x="728" y="3258"/>
                    <a:pt x="1630" y="3258"/>
                  </a:cubicBezTo>
                  <a:cubicBezTo>
                    <a:pt x="2532" y="3258"/>
                    <a:pt x="3284" y="2532"/>
                    <a:pt x="3284" y="1629"/>
                  </a:cubicBezTo>
                  <a:cubicBezTo>
                    <a:pt x="3284"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4"/>
            <p:cNvSpPr/>
            <p:nvPr/>
          </p:nvSpPr>
          <p:spPr>
            <a:xfrm>
              <a:off x="9121267" y="3702904"/>
              <a:ext cx="22722" cy="22595"/>
            </a:xfrm>
            <a:custGeom>
              <a:avLst/>
              <a:gdLst/>
              <a:ahLst/>
              <a:cxnLst/>
              <a:rect l="l" t="t" r="r" b="b"/>
              <a:pathLst>
                <a:path w="1255" h="1248" extrusionOk="0">
                  <a:moveTo>
                    <a:pt x="615" y="1"/>
                  </a:moveTo>
                  <a:cubicBezTo>
                    <a:pt x="452" y="1"/>
                    <a:pt x="289" y="57"/>
                    <a:pt x="176" y="170"/>
                  </a:cubicBezTo>
                  <a:cubicBezTo>
                    <a:pt x="151" y="220"/>
                    <a:pt x="126" y="245"/>
                    <a:pt x="101" y="270"/>
                  </a:cubicBezTo>
                  <a:cubicBezTo>
                    <a:pt x="76" y="320"/>
                    <a:pt x="51" y="345"/>
                    <a:pt x="51" y="396"/>
                  </a:cubicBezTo>
                  <a:cubicBezTo>
                    <a:pt x="26" y="421"/>
                    <a:pt x="26" y="471"/>
                    <a:pt x="1" y="496"/>
                  </a:cubicBezTo>
                  <a:cubicBezTo>
                    <a:pt x="1" y="546"/>
                    <a:pt x="1" y="571"/>
                    <a:pt x="1" y="621"/>
                  </a:cubicBezTo>
                  <a:cubicBezTo>
                    <a:pt x="1" y="797"/>
                    <a:pt x="51" y="947"/>
                    <a:pt x="176" y="1072"/>
                  </a:cubicBezTo>
                  <a:cubicBezTo>
                    <a:pt x="302" y="1198"/>
                    <a:pt x="452" y="1248"/>
                    <a:pt x="628" y="1248"/>
                  </a:cubicBezTo>
                  <a:cubicBezTo>
                    <a:pt x="778" y="1248"/>
                    <a:pt x="953" y="1198"/>
                    <a:pt x="1054" y="1072"/>
                  </a:cubicBezTo>
                  <a:cubicBezTo>
                    <a:pt x="1179" y="947"/>
                    <a:pt x="1254" y="797"/>
                    <a:pt x="1254" y="621"/>
                  </a:cubicBezTo>
                  <a:cubicBezTo>
                    <a:pt x="1254" y="571"/>
                    <a:pt x="1254" y="546"/>
                    <a:pt x="1229" y="496"/>
                  </a:cubicBezTo>
                  <a:cubicBezTo>
                    <a:pt x="1229" y="471"/>
                    <a:pt x="1229" y="421"/>
                    <a:pt x="1204" y="396"/>
                  </a:cubicBezTo>
                  <a:cubicBezTo>
                    <a:pt x="1179" y="345"/>
                    <a:pt x="1154" y="320"/>
                    <a:pt x="1154" y="270"/>
                  </a:cubicBezTo>
                  <a:cubicBezTo>
                    <a:pt x="1129" y="245"/>
                    <a:pt x="1104" y="220"/>
                    <a:pt x="1054" y="170"/>
                  </a:cubicBezTo>
                  <a:cubicBezTo>
                    <a:pt x="941" y="57"/>
                    <a:pt x="778"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4"/>
            <p:cNvSpPr/>
            <p:nvPr/>
          </p:nvSpPr>
          <p:spPr>
            <a:xfrm>
              <a:off x="8431104" y="5120924"/>
              <a:ext cx="22704" cy="22577"/>
            </a:xfrm>
            <a:custGeom>
              <a:avLst/>
              <a:gdLst/>
              <a:ahLst/>
              <a:cxnLst/>
              <a:rect l="l" t="t" r="r" b="b"/>
              <a:pathLst>
                <a:path w="1254" h="1247" extrusionOk="0">
                  <a:moveTo>
                    <a:pt x="615" y="0"/>
                  </a:moveTo>
                  <a:cubicBezTo>
                    <a:pt x="452" y="0"/>
                    <a:pt x="289" y="56"/>
                    <a:pt x="176" y="169"/>
                  </a:cubicBezTo>
                  <a:cubicBezTo>
                    <a:pt x="51" y="294"/>
                    <a:pt x="0" y="445"/>
                    <a:pt x="0" y="620"/>
                  </a:cubicBezTo>
                  <a:cubicBezTo>
                    <a:pt x="0" y="771"/>
                    <a:pt x="51" y="946"/>
                    <a:pt x="176" y="1071"/>
                  </a:cubicBezTo>
                  <a:cubicBezTo>
                    <a:pt x="301" y="1172"/>
                    <a:pt x="452" y="1247"/>
                    <a:pt x="627" y="1247"/>
                  </a:cubicBezTo>
                  <a:cubicBezTo>
                    <a:pt x="777" y="1247"/>
                    <a:pt x="928" y="1172"/>
                    <a:pt x="1053" y="1071"/>
                  </a:cubicBezTo>
                  <a:cubicBezTo>
                    <a:pt x="1178" y="946"/>
                    <a:pt x="1254" y="771"/>
                    <a:pt x="1254" y="620"/>
                  </a:cubicBezTo>
                  <a:cubicBezTo>
                    <a:pt x="1254" y="445"/>
                    <a:pt x="1178" y="294"/>
                    <a:pt x="1053" y="169"/>
                  </a:cubicBezTo>
                  <a:cubicBezTo>
                    <a:pt x="940" y="56"/>
                    <a:pt x="777" y="0"/>
                    <a:pt x="6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4"/>
            <p:cNvSpPr/>
            <p:nvPr/>
          </p:nvSpPr>
          <p:spPr>
            <a:xfrm>
              <a:off x="9034598" y="1818952"/>
              <a:ext cx="22722" cy="22993"/>
            </a:xfrm>
            <a:custGeom>
              <a:avLst/>
              <a:gdLst/>
              <a:ahLst/>
              <a:cxnLst/>
              <a:rect l="l" t="t" r="r" b="b"/>
              <a:pathLst>
                <a:path w="1255" h="1270" extrusionOk="0">
                  <a:moveTo>
                    <a:pt x="603" y="0"/>
                  </a:moveTo>
                  <a:cubicBezTo>
                    <a:pt x="446" y="0"/>
                    <a:pt x="295" y="72"/>
                    <a:pt x="176" y="191"/>
                  </a:cubicBezTo>
                  <a:cubicBezTo>
                    <a:pt x="151" y="216"/>
                    <a:pt x="126" y="241"/>
                    <a:pt x="101" y="292"/>
                  </a:cubicBezTo>
                  <a:cubicBezTo>
                    <a:pt x="76" y="317"/>
                    <a:pt x="51" y="342"/>
                    <a:pt x="51" y="392"/>
                  </a:cubicBezTo>
                  <a:cubicBezTo>
                    <a:pt x="26" y="417"/>
                    <a:pt x="1" y="467"/>
                    <a:pt x="1" y="517"/>
                  </a:cubicBezTo>
                  <a:cubicBezTo>
                    <a:pt x="1" y="542"/>
                    <a:pt x="1" y="592"/>
                    <a:pt x="1" y="642"/>
                  </a:cubicBezTo>
                  <a:cubicBezTo>
                    <a:pt x="1" y="793"/>
                    <a:pt x="51" y="968"/>
                    <a:pt x="176" y="1069"/>
                  </a:cubicBezTo>
                  <a:cubicBezTo>
                    <a:pt x="302" y="1194"/>
                    <a:pt x="452" y="1269"/>
                    <a:pt x="628" y="1269"/>
                  </a:cubicBezTo>
                  <a:cubicBezTo>
                    <a:pt x="653" y="1269"/>
                    <a:pt x="703" y="1244"/>
                    <a:pt x="728" y="1244"/>
                  </a:cubicBezTo>
                  <a:cubicBezTo>
                    <a:pt x="778" y="1244"/>
                    <a:pt x="828" y="1219"/>
                    <a:pt x="853" y="1219"/>
                  </a:cubicBezTo>
                  <a:cubicBezTo>
                    <a:pt x="903" y="1194"/>
                    <a:pt x="928" y="1169"/>
                    <a:pt x="953" y="1144"/>
                  </a:cubicBezTo>
                  <a:cubicBezTo>
                    <a:pt x="1003" y="1119"/>
                    <a:pt x="1029" y="1094"/>
                    <a:pt x="1054" y="1069"/>
                  </a:cubicBezTo>
                  <a:cubicBezTo>
                    <a:pt x="1179" y="968"/>
                    <a:pt x="1254" y="793"/>
                    <a:pt x="1254" y="642"/>
                  </a:cubicBezTo>
                  <a:cubicBezTo>
                    <a:pt x="1254" y="592"/>
                    <a:pt x="1229" y="542"/>
                    <a:pt x="1229" y="517"/>
                  </a:cubicBezTo>
                  <a:cubicBezTo>
                    <a:pt x="1229" y="467"/>
                    <a:pt x="1204" y="417"/>
                    <a:pt x="1204" y="392"/>
                  </a:cubicBezTo>
                  <a:cubicBezTo>
                    <a:pt x="1179" y="342"/>
                    <a:pt x="1154" y="317"/>
                    <a:pt x="1129" y="292"/>
                  </a:cubicBezTo>
                  <a:cubicBezTo>
                    <a:pt x="1104" y="241"/>
                    <a:pt x="1079" y="216"/>
                    <a:pt x="1054" y="191"/>
                  </a:cubicBezTo>
                  <a:cubicBezTo>
                    <a:pt x="1029" y="166"/>
                    <a:pt x="1003" y="141"/>
                    <a:pt x="953" y="116"/>
                  </a:cubicBezTo>
                  <a:cubicBezTo>
                    <a:pt x="928" y="91"/>
                    <a:pt x="903" y="66"/>
                    <a:pt x="853" y="41"/>
                  </a:cubicBezTo>
                  <a:cubicBezTo>
                    <a:pt x="828" y="41"/>
                    <a:pt x="778" y="16"/>
                    <a:pt x="728" y="16"/>
                  </a:cubicBezTo>
                  <a:cubicBezTo>
                    <a:pt x="686" y="5"/>
                    <a:pt x="644" y="0"/>
                    <a:pt x="6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4"/>
            <p:cNvSpPr/>
            <p:nvPr/>
          </p:nvSpPr>
          <p:spPr>
            <a:xfrm>
              <a:off x="8700096" y="3562403"/>
              <a:ext cx="55383" cy="54007"/>
            </a:xfrm>
            <a:custGeom>
              <a:avLst/>
              <a:gdLst/>
              <a:ahLst/>
              <a:cxnLst/>
              <a:rect l="l" t="t" r="r" b="b"/>
              <a:pathLst>
                <a:path w="3059" h="2983" extrusionOk="0">
                  <a:moveTo>
                    <a:pt x="2707" y="0"/>
                  </a:moveTo>
                  <a:cubicBezTo>
                    <a:pt x="2626" y="0"/>
                    <a:pt x="2544" y="25"/>
                    <a:pt x="2482" y="75"/>
                  </a:cubicBezTo>
                  <a:lnTo>
                    <a:pt x="126" y="2456"/>
                  </a:lnTo>
                  <a:cubicBezTo>
                    <a:pt x="0" y="2582"/>
                    <a:pt x="0" y="2782"/>
                    <a:pt x="126" y="2907"/>
                  </a:cubicBezTo>
                  <a:cubicBezTo>
                    <a:pt x="176" y="2958"/>
                    <a:pt x="251" y="2983"/>
                    <a:pt x="351" y="2983"/>
                  </a:cubicBezTo>
                  <a:cubicBezTo>
                    <a:pt x="427" y="2983"/>
                    <a:pt x="502" y="2958"/>
                    <a:pt x="552" y="2907"/>
                  </a:cubicBezTo>
                  <a:lnTo>
                    <a:pt x="2933" y="527"/>
                  </a:lnTo>
                  <a:cubicBezTo>
                    <a:pt x="3058" y="401"/>
                    <a:pt x="3058" y="201"/>
                    <a:pt x="2933" y="75"/>
                  </a:cubicBezTo>
                  <a:cubicBezTo>
                    <a:pt x="2870" y="25"/>
                    <a:pt x="2789" y="0"/>
                    <a:pt x="2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4"/>
            <p:cNvSpPr/>
            <p:nvPr/>
          </p:nvSpPr>
          <p:spPr>
            <a:xfrm>
              <a:off x="8578586" y="1382241"/>
              <a:ext cx="59457" cy="59004"/>
            </a:xfrm>
            <a:custGeom>
              <a:avLst/>
              <a:gdLst/>
              <a:ahLst/>
              <a:cxnLst/>
              <a:rect l="l" t="t" r="r" b="b"/>
              <a:pathLst>
                <a:path w="3284" h="3259" extrusionOk="0">
                  <a:moveTo>
                    <a:pt x="1630" y="627"/>
                  </a:moveTo>
                  <a:cubicBezTo>
                    <a:pt x="2206" y="627"/>
                    <a:pt x="2657" y="1078"/>
                    <a:pt x="2657" y="1629"/>
                  </a:cubicBezTo>
                  <a:cubicBezTo>
                    <a:pt x="2657" y="2181"/>
                    <a:pt x="2206" y="2632"/>
                    <a:pt x="1630" y="2632"/>
                  </a:cubicBezTo>
                  <a:cubicBezTo>
                    <a:pt x="1078" y="2632"/>
                    <a:pt x="627" y="2181"/>
                    <a:pt x="627" y="1629"/>
                  </a:cubicBezTo>
                  <a:cubicBezTo>
                    <a:pt x="627" y="1078"/>
                    <a:pt x="1078" y="627"/>
                    <a:pt x="1630" y="627"/>
                  </a:cubicBezTo>
                  <a:close/>
                  <a:moveTo>
                    <a:pt x="1630" y="0"/>
                  </a:moveTo>
                  <a:cubicBezTo>
                    <a:pt x="728" y="0"/>
                    <a:pt x="1" y="727"/>
                    <a:pt x="1" y="1629"/>
                  </a:cubicBezTo>
                  <a:cubicBezTo>
                    <a:pt x="1" y="2532"/>
                    <a:pt x="728" y="3258"/>
                    <a:pt x="1630" y="3258"/>
                  </a:cubicBezTo>
                  <a:cubicBezTo>
                    <a:pt x="2532" y="3258"/>
                    <a:pt x="3284" y="2532"/>
                    <a:pt x="3284" y="1629"/>
                  </a:cubicBezTo>
                  <a:cubicBezTo>
                    <a:pt x="3284"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4"/>
            <p:cNvSpPr/>
            <p:nvPr/>
          </p:nvSpPr>
          <p:spPr>
            <a:xfrm>
              <a:off x="8996935" y="1128258"/>
              <a:ext cx="97568" cy="78286"/>
            </a:xfrm>
            <a:custGeom>
              <a:avLst/>
              <a:gdLst/>
              <a:ahLst/>
              <a:cxnLst/>
              <a:rect l="l" t="t" r="r" b="b"/>
              <a:pathLst>
                <a:path w="5389" h="4324" extrusionOk="0">
                  <a:moveTo>
                    <a:pt x="368" y="1"/>
                  </a:moveTo>
                  <a:cubicBezTo>
                    <a:pt x="276" y="1"/>
                    <a:pt x="184" y="40"/>
                    <a:pt x="126" y="113"/>
                  </a:cubicBezTo>
                  <a:cubicBezTo>
                    <a:pt x="0" y="263"/>
                    <a:pt x="25" y="464"/>
                    <a:pt x="176" y="564"/>
                  </a:cubicBezTo>
                  <a:lnTo>
                    <a:pt x="4837" y="4248"/>
                  </a:lnTo>
                  <a:cubicBezTo>
                    <a:pt x="4887" y="4298"/>
                    <a:pt x="4963" y="4324"/>
                    <a:pt x="5038" y="4324"/>
                  </a:cubicBezTo>
                  <a:cubicBezTo>
                    <a:pt x="5138" y="4324"/>
                    <a:pt x="5213" y="4273"/>
                    <a:pt x="5288" y="4198"/>
                  </a:cubicBezTo>
                  <a:cubicBezTo>
                    <a:pt x="5389" y="4073"/>
                    <a:pt x="5364" y="3872"/>
                    <a:pt x="5238" y="3772"/>
                  </a:cubicBezTo>
                  <a:lnTo>
                    <a:pt x="552" y="63"/>
                  </a:lnTo>
                  <a:cubicBezTo>
                    <a:pt x="499" y="21"/>
                    <a:pt x="434" y="1"/>
                    <a:pt x="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4"/>
            <p:cNvSpPr/>
            <p:nvPr/>
          </p:nvSpPr>
          <p:spPr>
            <a:xfrm>
              <a:off x="7771060" y="4796447"/>
              <a:ext cx="59475" cy="59457"/>
            </a:xfrm>
            <a:custGeom>
              <a:avLst/>
              <a:gdLst/>
              <a:ahLst/>
              <a:cxnLst/>
              <a:rect l="l" t="t" r="r" b="b"/>
              <a:pathLst>
                <a:path w="3285" h="3284" extrusionOk="0">
                  <a:moveTo>
                    <a:pt x="1655" y="627"/>
                  </a:moveTo>
                  <a:cubicBezTo>
                    <a:pt x="2206" y="627"/>
                    <a:pt x="2657" y="1103"/>
                    <a:pt x="2657" y="1654"/>
                  </a:cubicBezTo>
                  <a:cubicBezTo>
                    <a:pt x="2657" y="2206"/>
                    <a:pt x="2206" y="2657"/>
                    <a:pt x="1655" y="2657"/>
                  </a:cubicBezTo>
                  <a:cubicBezTo>
                    <a:pt x="1079" y="2657"/>
                    <a:pt x="627" y="2206"/>
                    <a:pt x="627" y="1654"/>
                  </a:cubicBezTo>
                  <a:cubicBezTo>
                    <a:pt x="627" y="1103"/>
                    <a:pt x="1079" y="627"/>
                    <a:pt x="1655" y="627"/>
                  </a:cubicBezTo>
                  <a:close/>
                  <a:moveTo>
                    <a:pt x="1655" y="0"/>
                  </a:moveTo>
                  <a:cubicBezTo>
                    <a:pt x="753" y="0"/>
                    <a:pt x="1" y="752"/>
                    <a:pt x="1" y="1654"/>
                  </a:cubicBezTo>
                  <a:cubicBezTo>
                    <a:pt x="1" y="2556"/>
                    <a:pt x="753" y="3283"/>
                    <a:pt x="1655" y="3283"/>
                  </a:cubicBezTo>
                  <a:cubicBezTo>
                    <a:pt x="2557" y="3283"/>
                    <a:pt x="3284" y="2556"/>
                    <a:pt x="3284" y="1654"/>
                  </a:cubicBezTo>
                  <a:cubicBezTo>
                    <a:pt x="3284" y="752"/>
                    <a:pt x="2557" y="0"/>
                    <a:pt x="16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4"/>
            <p:cNvSpPr/>
            <p:nvPr/>
          </p:nvSpPr>
          <p:spPr>
            <a:xfrm>
              <a:off x="7479167" y="5018542"/>
              <a:ext cx="22722" cy="22595"/>
            </a:xfrm>
            <a:custGeom>
              <a:avLst/>
              <a:gdLst/>
              <a:ahLst/>
              <a:cxnLst/>
              <a:rect l="l" t="t" r="r" b="b"/>
              <a:pathLst>
                <a:path w="1255" h="1248" extrusionOk="0">
                  <a:moveTo>
                    <a:pt x="615" y="1"/>
                  </a:moveTo>
                  <a:cubicBezTo>
                    <a:pt x="452" y="1"/>
                    <a:pt x="289" y="57"/>
                    <a:pt x="176" y="170"/>
                  </a:cubicBezTo>
                  <a:cubicBezTo>
                    <a:pt x="151" y="220"/>
                    <a:pt x="126" y="245"/>
                    <a:pt x="101" y="270"/>
                  </a:cubicBezTo>
                  <a:cubicBezTo>
                    <a:pt x="76" y="320"/>
                    <a:pt x="51" y="345"/>
                    <a:pt x="51" y="396"/>
                  </a:cubicBezTo>
                  <a:cubicBezTo>
                    <a:pt x="26" y="421"/>
                    <a:pt x="26" y="471"/>
                    <a:pt x="1" y="496"/>
                  </a:cubicBezTo>
                  <a:cubicBezTo>
                    <a:pt x="1" y="546"/>
                    <a:pt x="1" y="571"/>
                    <a:pt x="1" y="621"/>
                  </a:cubicBezTo>
                  <a:cubicBezTo>
                    <a:pt x="1" y="797"/>
                    <a:pt x="51" y="947"/>
                    <a:pt x="176" y="1072"/>
                  </a:cubicBezTo>
                  <a:cubicBezTo>
                    <a:pt x="302" y="1198"/>
                    <a:pt x="452" y="1248"/>
                    <a:pt x="628" y="1248"/>
                  </a:cubicBezTo>
                  <a:cubicBezTo>
                    <a:pt x="778" y="1248"/>
                    <a:pt x="953" y="1198"/>
                    <a:pt x="1054" y="1072"/>
                  </a:cubicBezTo>
                  <a:cubicBezTo>
                    <a:pt x="1179" y="947"/>
                    <a:pt x="1254" y="797"/>
                    <a:pt x="1254" y="621"/>
                  </a:cubicBezTo>
                  <a:cubicBezTo>
                    <a:pt x="1254" y="571"/>
                    <a:pt x="1254" y="546"/>
                    <a:pt x="1229" y="496"/>
                  </a:cubicBezTo>
                  <a:cubicBezTo>
                    <a:pt x="1229" y="471"/>
                    <a:pt x="1229" y="421"/>
                    <a:pt x="1204" y="396"/>
                  </a:cubicBezTo>
                  <a:cubicBezTo>
                    <a:pt x="1179" y="345"/>
                    <a:pt x="1154" y="320"/>
                    <a:pt x="1154" y="270"/>
                  </a:cubicBezTo>
                  <a:cubicBezTo>
                    <a:pt x="1129" y="245"/>
                    <a:pt x="1104" y="220"/>
                    <a:pt x="1054" y="170"/>
                  </a:cubicBezTo>
                  <a:cubicBezTo>
                    <a:pt x="941" y="57"/>
                    <a:pt x="778"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2" name="Google Shape;682;p24"/>
          <p:cNvSpPr txBox="1">
            <a:spLocks noGrp="1"/>
          </p:cNvSpPr>
          <p:nvPr>
            <p:ph type="title"/>
          </p:nvPr>
        </p:nvSpPr>
        <p:spPr>
          <a:xfrm>
            <a:off x="1365900" y="406925"/>
            <a:ext cx="6412200" cy="5727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83" name="Google Shape;683;p24"/>
          <p:cNvSpPr txBox="1">
            <a:spLocks noGrp="1"/>
          </p:cNvSpPr>
          <p:nvPr>
            <p:ph type="subTitle" idx="1"/>
          </p:nvPr>
        </p:nvSpPr>
        <p:spPr>
          <a:xfrm>
            <a:off x="720000" y="3153000"/>
            <a:ext cx="2130900" cy="322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000"/>
              <a:buFont typeface="Bebas Neue"/>
              <a:buNone/>
              <a:defRPr sz="2200">
                <a:solidFill>
                  <a:schemeClr val="accent5"/>
                </a:solidFill>
                <a:latin typeface="Bebas Neue"/>
                <a:ea typeface="Bebas Neue"/>
                <a:cs typeface="Bebas Neue"/>
                <a:sym typeface="Bebas Neue"/>
              </a:defRPr>
            </a:lvl1pPr>
            <a:lvl2pPr lvl="1" algn="ctr" rtl="0">
              <a:lnSpc>
                <a:spcPct val="100000"/>
              </a:lnSpc>
              <a:spcBef>
                <a:spcPts val="0"/>
              </a:spcBef>
              <a:spcAft>
                <a:spcPts val="0"/>
              </a:spcAft>
              <a:buSzPts val="2000"/>
              <a:buFont typeface="Bebas Neue"/>
              <a:buNone/>
              <a:defRPr sz="2000">
                <a:latin typeface="Bebas Neue"/>
                <a:ea typeface="Bebas Neue"/>
                <a:cs typeface="Bebas Neue"/>
                <a:sym typeface="Bebas Neue"/>
              </a:defRPr>
            </a:lvl2pPr>
            <a:lvl3pPr lvl="2" algn="ctr" rtl="0">
              <a:lnSpc>
                <a:spcPct val="100000"/>
              </a:lnSpc>
              <a:spcBef>
                <a:spcPts val="0"/>
              </a:spcBef>
              <a:spcAft>
                <a:spcPts val="0"/>
              </a:spcAft>
              <a:buSzPts val="2000"/>
              <a:buFont typeface="Bebas Neue"/>
              <a:buNone/>
              <a:defRPr sz="2000">
                <a:latin typeface="Bebas Neue"/>
                <a:ea typeface="Bebas Neue"/>
                <a:cs typeface="Bebas Neue"/>
                <a:sym typeface="Bebas Neue"/>
              </a:defRPr>
            </a:lvl3pPr>
            <a:lvl4pPr lvl="3" algn="ctr" rtl="0">
              <a:lnSpc>
                <a:spcPct val="100000"/>
              </a:lnSpc>
              <a:spcBef>
                <a:spcPts val="0"/>
              </a:spcBef>
              <a:spcAft>
                <a:spcPts val="0"/>
              </a:spcAft>
              <a:buSzPts val="2000"/>
              <a:buFont typeface="Bebas Neue"/>
              <a:buNone/>
              <a:defRPr sz="2000">
                <a:latin typeface="Bebas Neue"/>
                <a:ea typeface="Bebas Neue"/>
                <a:cs typeface="Bebas Neue"/>
                <a:sym typeface="Bebas Neue"/>
              </a:defRPr>
            </a:lvl4pPr>
            <a:lvl5pPr lvl="4" algn="ctr" rtl="0">
              <a:lnSpc>
                <a:spcPct val="100000"/>
              </a:lnSpc>
              <a:spcBef>
                <a:spcPts val="0"/>
              </a:spcBef>
              <a:spcAft>
                <a:spcPts val="0"/>
              </a:spcAft>
              <a:buSzPts val="2000"/>
              <a:buFont typeface="Bebas Neue"/>
              <a:buNone/>
              <a:defRPr sz="2000">
                <a:latin typeface="Bebas Neue"/>
                <a:ea typeface="Bebas Neue"/>
                <a:cs typeface="Bebas Neue"/>
                <a:sym typeface="Bebas Neue"/>
              </a:defRPr>
            </a:lvl5pPr>
            <a:lvl6pPr lvl="5" algn="ctr" rtl="0">
              <a:lnSpc>
                <a:spcPct val="100000"/>
              </a:lnSpc>
              <a:spcBef>
                <a:spcPts val="0"/>
              </a:spcBef>
              <a:spcAft>
                <a:spcPts val="0"/>
              </a:spcAft>
              <a:buSzPts val="2000"/>
              <a:buFont typeface="Bebas Neue"/>
              <a:buNone/>
              <a:defRPr sz="2000">
                <a:latin typeface="Bebas Neue"/>
                <a:ea typeface="Bebas Neue"/>
                <a:cs typeface="Bebas Neue"/>
                <a:sym typeface="Bebas Neue"/>
              </a:defRPr>
            </a:lvl6pPr>
            <a:lvl7pPr lvl="6" algn="ctr" rtl="0">
              <a:lnSpc>
                <a:spcPct val="100000"/>
              </a:lnSpc>
              <a:spcBef>
                <a:spcPts val="0"/>
              </a:spcBef>
              <a:spcAft>
                <a:spcPts val="0"/>
              </a:spcAft>
              <a:buSzPts val="2000"/>
              <a:buFont typeface="Bebas Neue"/>
              <a:buNone/>
              <a:defRPr sz="2000">
                <a:latin typeface="Bebas Neue"/>
                <a:ea typeface="Bebas Neue"/>
                <a:cs typeface="Bebas Neue"/>
                <a:sym typeface="Bebas Neue"/>
              </a:defRPr>
            </a:lvl7pPr>
            <a:lvl8pPr lvl="7" algn="ctr" rtl="0">
              <a:lnSpc>
                <a:spcPct val="100000"/>
              </a:lnSpc>
              <a:spcBef>
                <a:spcPts val="0"/>
              </a:spcBef>
              <a:spcAft>
                <a:spcPts val="0"/>
              </a:spcAft>
              <a:buSzPts val="2000"/>
              <a:buFont typeface="Bebas Neue"/>
              <a:buNone/>
              <a:defRPr sz="2000">
                <a:latin typeface="Bebas Neue"/>
                <a:ea typeface="Bebas Neue"/>
                <a:cs typeface="Bebas Neue"/>
                <a:sym typeface="Bebas Neue"/>
              </a:defRPr>
            </a:lvl8pPr>
            <a:lvl9pPr lvl="8" algn="ctr" rtl="0">
              <a:lnSpc>
                <a:spcPct val="100000"/>
              </a:lnSpc>
              <a:spcBef>
                <a:spcPts val="0"/>
              </a:spcBef>
              <a:spcAft>
                <a:spcPts val="0"/>
              </a:spcAft>
              <a:buSzPts val="2000"/>
              <a:buFont typeface="Bebas Neue"/>
              <a:buNone/>
              <a:defRPr sz="2000">
                <a:latin typeface="Bebas Neue"/>
                <a:ea typeface="Bebas Neue"/>
                <a:cs typeface="Bebas Neue"/>
                <a:sym typeface="Bebas Neue"/>
              </a:defRPr>
            </a:lvl9pPr>
          </a:lstStyle>
          <a:p>
            <a:endParaRPr/>
          </a:p>
        </p:txBody>
      </p:sp>
      <p:sp>
        <p:nvSpPr>
          <p:cNvPr id="684" name="Google Shape;684;p24"/>
          <p:cNvSpPr txBox="1">
            <a:spLocks noGrp="1"/>
          </p:cNvSpPr>
          <p:nvPr>
            <p:ph type="subTitle" idx="2"/>
          </p:nvPr>
        </p:nvSpPr>
        <p:spPr>
          <a:xfrm>
            <a:off x="720000" y="3546600"/>
            <a:ext cx="2130900" cy="572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685" name="Google Shape;685;p24"/>
          <p:cNvSpPr txBox="1">
            <a:spLocks noGrp="1"/>
          </p:cNvSpPr>
          <p:nvPr>
            <p:ph type="subTitle" idx="3"/>
          </p:nvPr>
        </p:nvSpPr>
        <p:spPr>
          <a:xfrm>
            <a:off x="3506550" y="3153000"/>
            <a:ext cx="2130900" cy="322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000"/>
              <a:buFont typeface="Bebas Neue"/>
              <a:buNone/>
              <a:defRPr sz="2200">
                <a:solidFill>
                  <a:schemeClr val="lt2"/>
                </a:solidFill>
                <a:latin typeface="Bebas Neue"/>
                <a:ea typeface="Bebas Neue"/>
                <a:cs typeface="Bebas Neue"/>
                <a:sym typeface="Bebas Neue"/>
              </a:defRPr>
            </a:lvl1pPr>
            <a:lvl2pPr lvl="1" algn="ctr" rtl="0">
              <a:lnSpc>
                <a:spcPct val="100000"/>
              </a:lnSpc>
              <a:spcBef>
                <a:spcPts val="0"/>
              </a:spcBef>
              <a:spcAft>
                <a:spcPts val="0"/>
              </a:spcAft>
              <a:buSzPts val="2000"/>
              <a:buFont typeface="Bebas Neue"/>
              <a:buNone/>
              <a:defRPr sz="2000">
                <a:latin typeface="Bebas Neue"/>
                <a:ea typeface="Bebas Neue"/>
                <a:cs typeface="Bebas Neue"/>
                <a:sym typeface="Bebas Neue"/>
              </a:defRPr>
            </a:lvl2pPr>
            <a:lvl3pPr lvl="2" algn="ctr" rtl="0">
              <a:lnSpc>
                <a:spcPct val="100000"/>
              </a:lnSpc>
              <a:spcBef>
                <a:spcPts val="0"/>
              </a:spcBef>
              <a:spcAft>
                <a:spcPts val="0"/>
              </a:spcAft>
              <a:buSzPts val="2000"/>
              <a:buFont typeface="Bebas Neue"/>
              <a:buNone/>
              <a:defRPr sz="2000">
                <a:latin typeface="Bebas Neue"/>
                <a:ea typeface="Bebas Neue"/>
                <a:cs typeface="Bebas Neue"/>
                <a:sym typeface="Bebas Neue"/>
              </a:defRPr>
            </a:lvl3pPr>
            <a:lvl4pPr lvl="3" algn="ctr" rtl="0">
              <a:lnSpc>
                <a:spcPct val="100000"/>
              </a:lnSpc>
              <a:spcBef>
                <a:spcPts val="0"/>
              </a:spcBef>
              <a:spcAft>
                <a:spcPts val="0"/>
              </a:spcAft>
              <a:buSzPts val="2000"/>
              <a:buFont typeface="Bebas Neue"/>
              <a:buNone/>
              <a:defRPr sz="2000">
                <a:latin typeface="Bebas Neue"/>
                <a:ea typeface="Bebas Neue"/>
                <a:cs typeface="Bebas Neue"/>
                <a:sym typeface="Bebas Neue"/>
              </a:defRPr>
            </a:lvl4pPr>
            <a:lvl5pPr lvl="4" algn="ctr" rtl="0">
              <a:lnSpc>
                <a:spcPct val="100000"/>
              </a:lnSpc>
              <a:spcBef>
                <a:spcPts val="0"/>
              </a:spcBef>
              <a:spcAft>
                <a:spcPts val="0"/>
              </a:spcAft>
              <a:buSzPts val="2000"/>
              <a:buFont typeface="Bebas Neue"/>
              <a:buNone/>
              <a:defRPr sz="2000">
                <a:latin typeface="Bebas Neue"/>
                <a:ea typeface="Bebas Neue"/>
                <a:cs typeface="Bebas Neue"/>
                <a:sym typeface="Bebas Neue"/>
              </a:defRPr>
            </a:lvl5pPr>
            <a:lvl6pPr lvl="5" algn="ctr" rtl="0">
              <a:lnSpc>
                <a:spcPct val="100000"/>
              </a:lnSpc>
              <a:spcBef>
                <a:spcPts val="0"/>
              </a:spcBef>
              <a:spcAft>
                <a:spcPts val="0"/>
              </a:spcAft>
              <a:buSzPts val="2000"/>
              <a:buFont typeface="Bebas Neue"/>
              <a:buNone/>
              <a:defRPr sz="2000">
                <a:latin typeface="Bebas Neue"/>
                <a:ea typeface="Bebas Neue"/>
                <a:cs typeface="Bebas Neue"/>
                <a:sym typeface="Bebas Neue"/>
              </a:defRPr>
            </a:lvl6pPr>
            <a:lvl7pPr lvl="6" algn="ctr" rtl="0">
              <a:lnSpc>
                <a:spcPct val="100000"/>
              </a:lnSpc>
              <a:spcBef>
                <a:spcPts val="0"/>
              </a:spcBef>
              <a:spcAft>
                <a:spcPts val="0"/>
              </a:spcAft>
              <a:buSzPts val="2000"/>
              <a:buFont typeface="Bebas Neue"/>
              <a:buNone/>
              <a:defRPr sz="2000">
                <a:latin typeface="Bebas Neue"/>
                <a:ea typeface="Bebas Neue"/>
                <a:cs typeface="Bebas Neue"/>
                <a:sym typeface="Bebas Neue"/>
              </a:defRPr>
            </a:lvl7pPr>
            <a:lvl8pPr lvl="7" algn="ctr" rtl="0">
              <a:lnSpc>
                <a:spcPct val="100000"/>
              </a:lnSpc>
              <a:spcBef>
                <a:spcPts val="0"/>
              </a:spcBef>
              <a:spcAft>
                <a:spcPts val="0"/>
              </a:spcAft>
              <a:buSzPts val="2000"/>
              <a:buFont typeface="Bebas Neue"/>
              <a:buNone/>
              <a:defRPr sz="2000">
                <a:latin typeface="Bebas Neue"/>
                <a:ea typeface="Bebas Neue"/>
                <a:cs typeface="Bebas Neue"/>
                <a:sym typeface="Bebas Neue"/>
              </a:defRPr>
            </a:lvl8pPr>
            <a:lvl9pPr lvl="8" algn="ctr" rtl="0">
              <a:lnSpc>
                <a:spcPct val="100000"/>
              </a:lnSpc>
              <a:spcBef>
                <a:spcPts val="0"/>
              </a:spcBef>
              <a:spcAft>
                <a:spcPts val="0"/>
              </a:spcAft>
              <a:buSzPts val="2000"/>
              <a:buFont typeface="Bebas Neue"/>
              <a:buNone/>
              <a:defRPr sz="2000">
                <a:latin typeface="Bebas Neue"/>
                <a:ea typeface="Bebas Neue"/>
                <a:cs typeface="Bebas Neue"/>
                <a:sym typeface="Bebas Neue"/>
              </a:defRPr>
            </a:lvl9pPr>
          </a:lstStyle>
          <a:p>
            <a:endParaRPr/>
          </a:p>
        </p:txBody>
      </p:sp>
      <p:sp>
        <p:nvSpPr>
          <p:cNvPr id="686" name="Google Shape;686;p24"/>
          <p:cNvSpPr txBox="1">
            <a:spLocks noGrp="1"/>
          </p:cNvSpPr>
          <p:nvPr>
            <p:ph type="subTitle" idx="4"/>
          </p:nvPr>
        </p:nvSpPr>
        <p:spPr>
          <a:xfrm>
            <a:off x="3506550" y="3546600"/>
            <a:ext cx="2130900" cy="572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687" name="Google Shape;687;p24"/>
          <p:cNvSpPr txBox="1">
            <a:spLocks noGrp="1"/>
          </p:cNvSpPr>
          <p:nvPr>
            <p:ph type="subTitle" idx="5"/>
          </p:nvPr>
        </p:nvSpPr>
        <p:spPr>
          <a:xfrm>
            <a:off x="6293100" y="3153000"/>
            <a:ext cx="2130900" cy="322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000"/>
              <a:buFont typeface="Bebas Neue"/>
              <a:buNone/>
              <a:defRPr sz="2200">
                <a:solidFill>
                  <a:schemeClr val="accent3"/>
                </a:solidFill>
                <a:latin typeface="Bebas Neue"/>
                <a:ea typeface="Bebas Neue"/>
                <a:cs typeface="Bebas Neue"/>
                <a:sym typeface="Bebas Neue"/>
              </a:defRPr>
            </a:lvl1pPr>
            <a:lvl2pPr lvl="1" algn="ctr" rtl="0">
              <a:lnSpc>
                <a:spcPct val="100000"/>
              </a:lnSpc>
              <a:spcBef>
                <a:spcPts val="0"/>
              </a:spcBef>
              <a:spcAft>
                <a:spcPts val="0"/>
              </a:spcAft>
              <a:buSzPts val="2000"/>
              <a:buFont typeface="Bebas Neue"/>
              <a:buNone/>
              <a:defRPr sz="2000">
                <a:latin typeface="Bebas Neue"/>
                <a:ea typeface="Bebas Neue"/>
                <a:cs typeface="Bebas Neue"/>
                <a:sym typeface="Bebas Neue"/>
              </a:defRPr>
            </a:lvl2pPr>
            <a:lvl3pPr lvl="2" algn="ctr" rtl="0">
              <a:lnSpc>
                <a:spcPct val="100000"/>
              </a:lnSpc>
              <a:spcBef>
                <a:spcPts val="0"/>
              </a:spcBef>
              <a:spcAft>
                <a:spcPts val="0"/>
              </a:spcAft>
              <a:buSzPts val="2000"/>
              <a:buFont typeface="Bebas Neue"/>
              <a:buNone/>
              <a:defRPr sz="2000">
                <a:latin typeface="Bebas Neue"/>
                <a:ea typeface="Bebas Neue"/>
                <a:cs typeface="Bebas Neue"/>
                <a:sym typeface="Bebas Neue"/>
              </a:defRPr>
            </a:lvl3pPr>
            <a:lvl4pPr lvl="3" algn="ctr" rtl="0">
              <a:lnSpc>
                <a:spcPct val="100000"/>
              </a:lnSpc>
              <a:spcBef>
                <a:spcPts val="0"/>
              </a:spcBef>
              <a:spcAft>
                <a:spcPts val="0"/>
              </a:spcAft>
              <a:buSzPts val="2000"/>
              <a:buFont typeface="Bebas Neue"/>
              <a:buNone/>
              <a:defRPr sz="2000">
                <a:latin typeface="Bebas Neue"/>
                <a:ea typeface="Bebas Neue"/>
                <a:cs typeface="Bebas Neue"/>
                <a:sym typeface="Bebas Neue"/>
              </a:defRPr>
            </a:lvl4pPr>
            <a:lvl5pPr lvl="4" algn="ctr" rtl="0">
              <a:lnSpc>
                <a:spcPct val="100000"/>
              </a:lnSpc>
              <a:spcBef>
                <a:spcPts val="0"/>
              </a:spcBef>
              <a:spcAft>
                <a:spcPts val="0"/>
              </a:spcAft>
              <a:buSzPts val="2000"/>
              <a:buFont typeface="Bebas Neue"/>
              <a:buNone/>
              <a:defRPr sz="2000">
                <a:latin typeface="Bebas Neue"/>
                <a:ea typeface="Bebas Neue"/>
                <a:cs typeface="Bebas Neue"/>
                <a:sym typeface="Bebas Neue"/>
              </a:defRPr>
            </a:lvl5pPr>
            <a:lvl6pPr lvl="5" algn="ctr" rtl="0">
              <a:lnSpc>
                <a:spcPct val="100000"/>
              </a:lnSpc>
              <a:spcBef>
                <a:spcPts val="0"/>
              </a:spcBef>
              <a:spcAft>
                <a:spcPts val="0"/>
              </a:spcAft>
              <a:buSzPts val="2000"/>
              <a:buFont typeface="Bebas Neue"/>
              <a:buNone/>
              <a:defRPr sz="2000">
                <a:latin typeface="Bebas Neue"/>
                <a:ea typeface="Bebas Neue"/>
                <a:cs typeface="Bebas Neue"/>
                <a:sym typeface="Bebas Neue"/>
              </a:defRPr>
            </a:lvl6pPr>
            <a:lvl7pPr lvl="6" algn="ctr" rtl="0">
              <a:lnSpc>
                <a:spcPct val="100000"/>
              </a:lnSpc>
              <a:spcBef>
                <a:spcPts val="0"/>
              </a:spcBef>
              <a:spcAft>
                <a:spcPts val="0"/>
              </a:spcAft>
              <a:buSzPts val="2000"/>
              <a:buFont typeface="Bebas Neue"/>
              <a:buNone/>
              <a:defRPr sz="2000">
                <a:latin typeface="Bebas Neue"/>
                <a:ea typeface="Bebas Neue"/>
                <a:cs typeface="Bebas Neue"/>
                <a:sym typeface="Bebas Neue"/>
              </a:defRPr>
            </a:lvl7pPr>
            <a:lvl8pPr lvl="7" algn="ctr" rtl="0">
              <a:lnSpc>
                <a:spcPct val="100000"/>
              </a:lnSpc>
              <a:spcBef>
                <a:spcPts val="0"/>
              </a:spcBef>
              <a:spcAft>
                <a:spcPts val="0"/>
              </a:spcAft>
              <a:buSzPts val="2000"/>
              <a:buFont typeface="Bebas Neue"/>
              <a:buNone/>
              <a:defRPr sz="2000">
                <a:latin typeface="Bebas Neue"/>
                <a:ea typeface="Bebas Neue"/>
                <a:cs typeface="Bebas Neue"/>
                <a:sym typeface="Bebas Neue"/>
              </a:defRPr>
            </a:lvl8pPr>
            <a:lvl9pPr lvl="8" algn="ctr" rtl="0">
              <a:lnSpc>
                <a:spcPct val="100000"/>
              </a:lnSpc>
              <a:spcBef>
                <a:spcPts val="0"/>
              </a:spcBef>
              <a:spcAft>
                <a:spcPts val="0"/>
              </a:spcAft>
              <a:buSzPts val="2000"/>
              <a:buFont typeface="Bebas Neue"/>
              <a:buNone/>
              <a:defRPr sz="2000">
                <a:latin typeface="Bebas Neue"/>
                <a:ea typeface="Bebas Neue"/>
                <a:cs typeface="Bebas Neue"/>
                <a:sym typeface="Bebas Neue"/>
              </a:defRPr>
            </a:lvl9pPr>
          </a:lstStyle>
          <a:p>
            <a:endParaRPr/>
          </a:p>
        </p:txBody>
      </p:sp>
      <p:sp>
        <p:nvSpPr>
          <p:cNvPr id="688" name="Google Shape;688;p24"/>
          <p:cNvSpPr txBox="1">
            <a:spLocks noGrp="1"/>
          </p:cNvSpPr>
          <p:nvPr>
            <p:ph type="subTitle" idx="6"/>
          </p:nvPr>
        </p:nvSpPr>
        <p:spPr>
          <a:xfrm>
            <a:off x="6293100" y="3546600"/>
            <a:ext cx="2130900" cy="572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Numbers and text ">
  <p:cSld name="CUSTOM_18">
    <p:spTree>
      <p:nvGrpSpPr>
        <p:cNvPr id="1" name="Shape 801"/>
        <p:cNvGrpSpPr/>
        <p:nvPr/>
      </p:nvGrpSpPr>
      <p:grpSpPr>
        <a:xfrm>
          <a:off x="0" y="0"/>
          <a:ext cx="0" cy="0"/>
          <a:chOff x="0" y="0"/>
          <a:chExt cx="0" cy="0"/>
        </a:xfrm>
      </p:grpSpPr>
      <p:sp>
        <p:nvSpPr>
          <p:cNvPr id="802" name="Google Shape;802;p30"/>
          <p:cNvSpPr txBox="1">
            <a:spLocks noGrp="1"/>
          </p:cNvSpPr>
          <p:nvPr>
            <p:ph type="title" hasCustomPrompt="1"/>
          </p:nvPr>
        </p:nvSpPr>
        <p:spPr>
          <a:xfrm>
            <a:off x="895650" y="1571788"/>
            <a:ext cx="3977700" cy="1496700"/>
          </a:xfrm>
          <a:prstGeom prst="rect">
            <a:avLst/>
          </a:prstGeom>
        </p:spPr>
        <p:txBody>
          <a:bodyPr spcFirstLastPara="1" wrap="square" lIns="0" tIns="0" rIns="0" bIns="0" anchor="t" anchorCtr="0">
            <a:noAutofit/>
          </a:bodyPr>
          <a:lstStyle>
            <a:lvl1pPr lvl="0" algn="ctr" rtl="0">
              <a:spcBef>
                <a:spcPts val="0"/>
              </a:spcBef>
              <a:spcAft>
                <a:spcPts val="0"/>
              </a:spcAft>
              <a:buClr>
                <a:schemeClr val="lt2"/>
              </a:buClr>
              <a:buSzPts val="7200"/>
              <a:buNone/>
              <a:defRPr sz="11000">
                <a:solidFill>
                  <a:schemeClr val="lt2"/>
                </a:solidFill>
              </a:defRPr>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803" name="Google Shape;803;p30"/>
          <p:cNvSpPr txBox="1">
            <a:spLocks noGrp="1"/>
          </p:cNvSpPr>
          <p:nvPr>
            <p:ph type="subTitle" idx="1"/>
          </p:nvPr>
        </p:nvSpPr>
        <p:spPr>
          <a:xfrm>
            <a:off x="895650" y="3068613"/>
            <a:ext cx="3977700" cy="5031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600"/>
              <a:buNone/>
              <a:defRPr>
                <a:solidFill>
                  <a:schemeClr val="dk1"/>
                </a:solidFill>
              </a:defRPr>
            </a:lvl1pPr>
            <a:lvl2pPr lvl="1" algn="ctr" rtl="0">
              <a:lnSpc>
                <a:spcPct val="100000"/>
              </a:lnSpc>
              <a:spcBef>
                <a:spcPts val="0"/>
              </a:spcBef>
              <a:spcAft>
                <a:spcPts val="0"/>
              </a:spcAft>
              <a:buClr>
                <a:schemeClr val="dk1"/>
              </a:buClr>
              <a:buSzPts val="1600"/>
              <a:buNone/>
              <a:defRPr>
                <a:solidFill>
                  <a:schemeClr val="dk1"/>
                </a:solidFill>
              </a:defRPr>
            </a:lvl2pPr>
            <a:lvl3pPr lvl="2" algn="ctr" rtl="0">
              <a:lnSpc>
                <a:spcPct val="100000"/>
              </a:lnSpc>
              <a:spcBef>
                <a:spcPts val="0"/>
              </a:spcBef>
              <a:spcAft>
                <a:spcPts val="0"/>
              </a:spcAft>
              <a:buClr>
                <a:schemeClr val="dk1"/>
              </a:buClr>
              <a:buSzPts val="1600"/>
              <a:buNone/>
              <a:defRPr>
                <a:solidFill>
                  <a:schemeClr val="dk1"/>
                </a:solidFill>
              </a:defRPr>
            </a:lvl3pPr>
            <a:lvl4pPr lvl="3" algn="ctr" rtl="0">
              <a:lnSpc>
                <a:spcPct val="100000"/>
              </a:lnSpc>
              <a:spcBef>
                <a:spcPts val="0"/>
              </a:spcBef>
              <a:spcAft>
                <a:spcPts val="0"/>
              </a:spcAft>
              <a:buClr>
                <a:schemeClr val="dk1"/>
              </a:buClr>
              <a:buSzPts val="1600"/>
              <a:buNone/>
              <a:defRPr>
                <a:solidFill>
                  <a:schemeClr val="dk1"/>
                </a:solidFill>
              </a:defRPr>
            </a:lvl4pPr>
            <a:lvl5pPr lvl="4" algn="ctr" rtl="0">
              <a:lnSpc>
                <a:spcPct val="100000"/>
              </a:lnSpc>
              <a:spcBef>
                <a:spcPts val="0"/>
              </a:spcBef>
              <a:spcAft>
                <a:spcPts val="0"/>
              </a:spcAft>
              <a:buClr>
                <a:schemeClr val="dk1"/>
              </a:buClr>
              <a:buSzPts val="1600"/>
              <a:buNone/>
              <a:defRPr>
                <a:solidFill>
                  <a:schemeClr val="dk1"/>
                </a:solidFill>
              </a:defRPr>
            </a:lvl5pPr>
            <a:lvl6pPr lvl="5" algn="ctr" rtl="0">
              <a:lnSpc>
                <a:spcPct val="100000"/>
              </a:lnSpc>
              <a:spcBef>
                <a:spcPts val="0"/>
              </a:spcBef>
              <a:spcAft>
                <a:spcPts val="0"/>
              </a:spcAft>
              <a:buClr>
                <a:schemeClr val="dk1"/>
              </a:buClr>
              <a:buSzPts val="1600"/>
              <a:buNone/>
              <a:defRPr>
                <a:solidFill>
                  <a:schemeClr val="dk1"/>
                </a:solidFill>
              </a:defRPr>
            </a:lvl6pPr>
            <a:lvl7pPr lvl="6" algn="ctr" rtl="0">
              <a:lnSpc>
                <a:spcPct val="100000"/>
              </a:lnSpc>
              <a:spcBef>
                <a:spcPts val="0"/>
              </a:spcBef>
              <a:spcAft>
                <a:spcPts val="0"/>
              </a:spcAft>
              <a:buClr>
                <a:schemeClr val="dk1"/>
              </a:buClr>
              <a:buSzPts val="1600"/>
              <a:buNone/>
              <a:defRPr>
                <a:solidFill>
                  <a:schemeClr val="dk1"/>
                </a:solidFill>
              </a:defRPr>
            </a:lvl7pPr>
            <a:lvl8pPr lvl="7" algn="ctr" rtl="0">
              <a:lnSpc>
                <a:spcPct val="100000"/>
              </a:lnSpc>
              <a:spcBef>
                <a:spcPts val="0"/>
              </a:spcBef>
              <a:spcAft>
                <a:spcPts val="0"/>
              </a:spcAft>
              <a:buClr>
                <a:schemeClr val="dk1"/>
              </a:buClr>
              <a:buSzPts val="1600"/>
              <a:buNone/>
              <a:defRPr>
                <a:solidFill>
                  <a:schemeClr val="dk1"/>
                </a:solidFill>
              </a:defRPr>
            </a:lvl8pPr>
            <a:lvl9pPr lvl="8" algn="ctr" rtl="0">
              <a:lnSpc>
                <a:spcPct val="100000"/>
              </a:lnSpc>
              <a:spcBef>
                <a:spcPts val="0"/>
              </a:spcBef>
              <a:spcAft>
                <a:spcPts val="0"/>
              </a:spcAft>
              <a:buClr>
                <a:schemeClr val="dk1"/>
              </a:buClr>
              <a:buSzPts val="1600"/>
              <a:buNone/>
              <a:defRPr>
                <a:solidFill>
                  <a:schemeClr val="dk1"/>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2">
  <p:cSld name="CUSTOM_25">
    <p:spTree>
      <p:nvGrpSpPr>
        <p:cNvPr id="1" name="Shape 1033"/>
        <p:cNvGrpSpPr/>
        <p:nvPr/>
      </p:nvGrpSpPr>
      <p:grpSpPr>
        <a:xfrm>
          <a:off x="0" y="0"/>
          <a:ext cx="0" cy="0"/>
          <a:chOff x="0" y="0"/>
          <a:chExt cx="0" cy="0"/>
        </a:xfrm>
      </p:grpSpPr>
      <p:sp>
        <p:nvSpPr>
          <p:cNvPr id="1034" name="Google Shape;1034;p41"/>
          <p:cNvSpPr txBox="1">
            <a:spLocks noGrp="1"/>
          </p:cNvSpPr>
          <p:nvPr>
            <p:ph type="title"/>
          </p:nvPr>
        </p:nvSpPr>
        <p:spPr>
          <a:xfrm>
            <a:off x="1383575" y="1926049"/>
            <a:ext cx="2952600" cy="588300"/>
          </a:xfrm>
          <a:prstGeom prst="rect">
            <a:avLst/>
          </a:prstGeom>
        </p:spPr>
        <p:txBody>
          <a:bodyPr spcFirstLastPara="1" wrap="square" lIns="0" tIns="0" rIns="0" bIns="0" anchor="t" anchorCtr="0">
            <a:noAutofit/>
          </a:bodyPr>
          <a:lstStyle>
            <a:lvl1pPr lvl="0" algn="l" rtl="0">
              <a:spcBef>
                <a:spcPts val="0"/>
              </a:spcBef>
              <a:spcAft>
                <a:spcPts val="0"/>
              </a:spcAft>
              <a:buSzPts val="3600"/>
              <a:buNone/>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035" name="Google Shape;1035;p41"/>
          <p:cNvSpPr txBox="1">
            <a:spLocks noGrp="1"/>
          </p:cNvSpPr>
          <p:nvPr>
            <p:ph type="subTitle" idx="1"/>
          </p:nvPr>
        </p:nvSpPr>
        <p:spPr>
          <a:xfrm>
            <a:off x="1383575" y="2637463"/>
            <a:ext cx="2952600" cy="9657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036" name="Google Shape;1036;p41"/>
          <p:cNvSpPr/>
          <p:nvPr/>
        </p:nvSpPr>
        <p:spPr>
          <a:xfrm>
            <a:off x="7543575" y="4771600"/>
            <a:ext cx="834900" cy="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1"/>
          <p:cNvSpPr/>
          <p:nvPr/>
        </p:nvSpPr>
        <p:spPr>
          <a:xfrm>
            <a:off x="7543575" y="4945107"/>
            <a:ext cx="1199100" cy="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1"/>
          <p:cNvSpPr/>
          <p:nvPr/>
        </p:nvSpPr>
        <p:spPr>
          <a:xfrm>
            <a:off x="8530275" y="4771600"/>
            <a:ext cx="212400" cy="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9" name="Google Shape;1039;p41"/>
          <p:cNvGrpSpPr/>
          <p:nvPr/>
        </p:nvGrpSpPr>
        <p:grpSpPr>
          <a:xfrm>
            <a:off x="-7" y="1128258"/>
            <a:ext cx="584466" cy="3281784"/>
            <a:chOff x="8559523" y="1128258"/>
            <a:chExt cx="584466" cy="3281784"/>
          </a:xfrm>
        </p:grpSpPr>
        <p:sp>
          <p:nvSpPr>
            <p:cNvPr id="1040" name="Google Shape;1040;p41"/>
            <p:cNvSpPr/>
            <p:nvPr/>
          </p:nvSpPr>
          <p:spPr>
            <a:xfrm>
              <a:off x="8559523" y="2735608"/>
              <a:ext cx="97568" cy="78286"/>
            </a:xfrm>
            <a:custGeom>
              <a:avLst/>
              <a:gdLst/>
              <a:ahLst/>
              <a:cxnLst/>
              <a:rect l="l" t="t" r="r" b="b"/>
              <a:pathLst>
                <a:path w="5389" h="4324" extrusionOk="0">
                  <a:moveTo>
                    <a:pt x="368" y="1"/>
                  </a:moveTo>
                  <a:cubicBezTo>
                    <a:pt x="276" y="1"/>
                    <a:pt x="184" y="40"/>
                    <a:pt x="126" y="113"/>
                  </a:cubicBezTo>
                  <a:cubicBezTo>
                    <a:pt x="0" y="263"/>
                    <a:pt x="25" y="464"/>
                    <a:pt x="176" y="564"/>
                  </a:cubicBezTo>
                  <a:lnTo>
                    <a:pt x="4837" y="4248"/>
                  </a:lnTo>
                  <a:cubicBezTo>
                    <a:pt x="4887" y="4298"/>
                    <a:pt x="4963" y="4324"/>
                    <a:pt x="5038" y="4324"/>
                  </a:cubicBezTo>
                  <a:cubicBezTo>
                    <a:pt x="5138" y="4324"/>
                    <a:pt x="5213" y="4273"/>
                    <a:pt x="5288" y="4198"/>
                  </a:cubicBezTo>
                  <a:cubicBezTo>
                    <a:pt x="5389" y="4073"/>
                    <a:pt x="5364" y="3872"/>
                    <a:pt x="5238" y="3772"/>
                  </a:cubicBezTo>
                  <a:lnTo>
                    <a:pt x="552" y="63"/>
                  </a:lnTo>
                  <a:cubicBezTo>
                    <a:pt x="499" y="21"/>
                    <a:pt x="434" y="1"/>
                    <a:pt x="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1"/>
            <p:cNvSpPr/>
            <p:nvPr/>
          </p:nvSpPr>
          <p:spPr>
            <a:xfrm>
              <a:off x="8623363" y="4301955"/>
              <a:ext cx="60380" cy="108087"/>
            </a:xfrm>
            <a:custGeom>
              <a:avLst/>
              <a:gdLst/>
              <a:ahLst/>
              <a:cxnLst/>
              <a:rect l="l" t="t" r="r" b="b"/>
              <a:pathLst>
                <a:path w="3335" h="5970" extrusionOk="0">
                  <a:moveTo>
                    <a:pt x="2985" y="0"/>
                  </a:moveTo>
                  <a:cubicBezTo>
                    <a:pt x="2871" y="0"/>
                    <a:pt x="2763" y="70"/>
                    <a:pt x="2708" y="180"/>
                  </a:cubicBezTo>
                  <a:lnTo>
                    <a:pt x="76" y="5519"/>
                  </a:lnTo>
                  <a:cubicBezTo>
                    <a:pt x="1" y="5669"/>
                    <a:pt x="51" y="5870"/>
                    <a:pt x="201" y="5945"/>
                  </a:cubicBezTo>
                  <a:cubicBezTo>
                    <a:pt x="252" y="5970"/>
                    <a:pt x="302" y="5970"/>
                    <a:pt x="352" y="5970"/>
                  </a:cubicBezTo>
                  <a:cubicBezTo>
                    <a:pt x="477" y="5970"/>
                    <a:pt x="577" y="5920"/>
                    <a:pt x="627" y="5794"/>
                  </a:cubicBezTo>
                  <a:lnTo>
                    <a:pt x="3259" y="456"/>
                  </a:lnTo>
                  <a:cubicBezTo>
                    <a:pt x="3334" y="306"/>
                    <a:pt x="3259" y="105"/>
                    <a:pt x="3109" y="30"/>
                  </a:cubicBezTo>
                  <a:cubicBezTo>
                    <a:pt x="3068" y="10"/>
                    <a:pt x="3026" y="0"/>
                    <a:pt x="29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1"/>
            <p:cNvSpPr/>
            <p:nvPr/>
          </p:nvSpPr>
          <p:spPr>
            <a:xfrm>
              <a:off x="9016004" y="2994926"/>
              <a:ext cx="59457" cy="59004"/>
            </a:xfrm>
            <a:custGeom>
              <a:avLst/>
              <a:gdLst/>
              <a:ahLst/>
              <a:cxnLst/>
              <a:rect l="l" t="t" r="r" b="b"/>
              <a:pathLst>
                <a:path w="3284" h="3259" extrusionOk="0">
                  <a:moveTo>
                    <a:pt x="1655" y="627"/>
                  </a:moveTo>
                  <a:cubicBezTo>
                    <a:pt x="2206" y="627"/>
                    <a:pt x="2657" y="1078"/>
                    <a:pt x="2657" y="1630"/>
                  </a:cubicBezTo>
                  <a:cubicBezTo>
                    <a:pt x="2657" y="2181"/>
                    <a:pt x="2206" y="2632"/>
                    <a:pt x="1655" y="2632"/>
                  </a:cubicBezTo>
                  <a:cubicBezTo>
                    <a:pt x="1078" y="2632"/>
                    <a:pt x="627" y="2181"/>
                    <a:pt x="627" y="1630"/>
                  </a:cubicBezTo>
                  <a:cubicBezTo>
                    <a:pt x="627" y="1078"/>
                    <a:pt x="1078" y="627"/>
                    <a:pt x="1655" y="627"/>
                  </a:cubicBezTo>
                  <a:close/>
                  <a:moveTo>
                    <a:pt x="1655" y="1"/>
                  </a:moveTo>
                  <a:cubicBezTo>
                    <a:pt x="752" y="1"/>
                    <a:pt x="0" y="727"/>
                    <a:pt x="0" y="1630"/>
                  </a:cubicBezTo>
                  <a:cubicBezTo>
                    <a:pt x="0" y="2532"/>
                    <a:pt x="752" y="3259"/>
                    <a:pt x="1655" y="3259"/>
                  </a:cubicBezTo>
                  <a:cubicBezTo>
                    <a:pt x="2557" y="3259"/>
                    <a:pt x="3284" y="2532"/>
                    <a:pt x="3284" y="1630"/>
                  </a:cubicBezTo>
                  <a:cubicBezTo>
                    <a:pt x="3284" y="727"/>
                    <a:pt x="2557" y="1"/>
                    <a:pt x="1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1"/>
            <p:cNvSpPr/>
            <p:nvPr/>
          </p:nvSpPr>
          <p:spPr>
            <a:xfrm>
              <a:off x="8736973" y="1964341"/>
              <a:ext cx="59457" cy="59004"/>
            </a:xfrm>
            <a:custGeom>
              <a:avLst/>
              <a:gdLst/>
              <a:ahLst/>
              <a:cxnLst/>
              <a:rect l="l" t="t" r="r" b="b"/>
              <a:pathLst>
                <a:path w="3284" h="3259" extrusionOk="0">
                  <a:moveTo>
                    <a:pt x="1630" y="627"/>
                  </a:moveTo>
                  <a:cubicBezTo>
                    <a:pt x="2206" y="627"/>
                    <a:pt x="2657" y="1078"/>
                    <a:pt x="2657" y="1629"/>
                  </a:cubicBezTo>
                  <a:cubicBezTo>
                    <a:pt x="2657" y="2181"/>
                    <a:pt x="2206" y="2632"/>
                    <a:pt x="1630" y="2632"/>
                  </a:cubicBezTo>
                  <a:cubicBezTo>
                    <a:pt x="1078" y="2632"/>
                    <a:pt x="627" y="2181"/>
                    <a:pt x="627" y="1629"/>
                  </a:cubicBezTo>
                  <a:cubicBezTo>
                    <a:pt x="627" y="1078"/>
                    <a:pt x="1078" y="627"/>
                    <a:pt x="1630" y="627"/>
                  </a:cubicBezTo>
                  <a:close/>
                  <a:moveTo>
                    <a:pt x="1630" y="0"/>
                  </a:moveTo>
                  <a:cubicBezTo>
                    <a:pt x="728" y="0"/>
                    <a:pt x="1" y="727"/>
                    <a:pt x="1" y="1629"/>
                  </a:cubicBezTo>
                  <a:cubicBezTo>
                    <a:pt x="1" y="2532"/>
                    <a:pt x="728" y="3258"/>
                    <a:pt x="1630" y="3258"/>
                  </a:cubicBezTo>
                  <a:cubicBezTo>
                    <a:pt x="2532" y="3258"/>
                    <a:pt x="3284" y="2532"/>
                    <a:pt x="3284" y="1629"/>
                  </a:cubicBezTo>
                  <a:cubicBezTo>
                    <a:pt x="3284"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1"/>
            <p:cNvSpPr/>
            <p:nvPr/>
          </p:nvSpPr>
          <p:spPr>
            <a:xfrm>
              <a:off x="9121267" y="3702904"/>
              <a:ext cx="22722" cy="22595"/>
            </a:xfrm>
            <a:custGeom>
              <a:avLst/>
              <a:gdLst/>
              <a:ahLst/>
              <a:cxnLst/>
              <a:rect l="l" t="t" r="r" b="b"/>
              <a:pathLst>
                <a:path w="1255" h="1248" extrusionOk="0">
                  <a:moveTo>
                    <a:pt x="615" y="1"/>
                  </a:moveTo>
                  <a:cubicBezTo>
                    <a:pt x="452" y="1"/>
                    <a:pt x="289" y="57"/>
                    <a:pt x="176" y="170"/>
                  </a:cubicBezTo>
                  <a:cubicBezTo>
                    <a:pt x="151" y="220"/>
                    <a:pt x="126" y="245"/>
                    <a:pt x="101" y="270"/>
                  </a:cubicBezTo>
                  <a:cubicBezTo>
                    <a:pt x="76" y="320"/>
                    <a:pt x="51" y="345"/>
                    <a:pt x="51" y="396"/>
                  </a:cubicBezTo>
                  <a:cubicBezTo>
                    <a:pt x="26" y="421"/>
                    <a:pt x="26" y="471"/>
                    <a:pt x="1" y="496"/>
                  </a:cubicBezTo>
                  <a:cubicBezTo>
                    <a:pt x="1" y="546"/>
                    <a:pt x="1" y="571"/>
                    <a:pt x="1" y="621"/>
                  </a:cubicBezTo>
                  <a:cubicBezTo>
                    <a:pt x="1" y="797"/>
                    <a:pt x="51" y="947"/>
                    <a:pt x="176" y="1072"/>
                  </a:cubicBezTo>
                  <a:cubicBezTo>
                    <a:pt x="302" y="1198"/>
                    <a:pt x="452" y="1248"/>
                    <a:pt x="628" y="1248"/>
                  </a:cubicBezTo>
                  <a:cubicBezTo>
                    <a:pt x="778" y="1248"/>
                    <a:pt x="953" y="1198"/>
                    <a:pt x="1054" y="1072"/>
                  </a:cubicBezTo>
                  <a:cubicBezTo>
                    <a:pt x="1179" y="947"/>
                    <a:pt x="1254" y="797"/>
                    <a:pt x="1254" y="621"/>
                  </a:cubicBezTo>
                  <a:cubicBezTo>
                    <a:pt x="1254" y="571"/>
                    <a:pt x="1254" y="546"/>
                    <a:pt x="1229" y="496"/>
                  </a:cubicBezTo>
                  <a:cubicBezTo>
                    <a:pt x="1229" y="471"/>
                    <a:pt x="1229" y="421"/>
                    <a:pt x="1204" y="396"/>
                  </a:cubicBezTo>
                  <a:cubicBezTo>
                    <a:pt x="1179" y="345"/>
                    <a:pt x="1154" y="320"/>
                    <a:pt x="1154" y="270"/>
                  </a:cubicBezTo>
                  <a:cubicBezTo>
                    <a:pt x="1129" y="245"/>
                    <a:pt x="1104" y="220"/>
                    <a:pt x="1054" y="170"/>
                  </a:cubicBezTo>
                  <a:cubicBezTo>
                    <a:pt x="941" y="57"/>
                    <a:pt x="778"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1"/>
            <p:cNvSpPr/>
            <p:nvPr/>
          </p:nvSpPr>
          <p:spPr>
            <a:xfrm>
              <a:off x="9034598" y="1818952"/>
              <a:ext cx="22722" cy="22993"/>
            </a:xfrm>
            <a:custGeom>
              <a:avLst/>
              <a:gdLst/>
              <a:ahLst/>
              <a:cxnLst/>
              <a:rect l="l" t="t" r="r" b="b"/>
              <a:pathLst>
                <a:path w="1255" h="1270" extrusionOk="0">
                  <a:moveTo>
                    <a:pt x="603" y="0"/>
                  </a:moveTo>
                  <a:cubicBezTo>
                    <a:pt x="446" y="0"/>
                    <a:pt x="295" y="72"/>
                    <a:pt x="176" y="191"/>
                  </a:cubicBezTo>
                  <a:cubicBezTo>
                    <a:pt x="151" y="216"/>
                    <a:pt x="126" y="241"/>
                    <a:pt x="101" y="292"/>
                  </a:cubicBezTo>
                  <a:cubicBezTo>
                    <a:pt x="76" y="317"/>
                    <a:pt x="51" y="342"/>
                    <a:pt x="51" y="392"/>
                  </a:cubicBezTo>
                  <a:cubicBezTo>
                    <a:pt x="26" y="417"/>
                    <a:pt x="1" y="467"/>
                    <a:pt x="1" y="517"/>
                  </a:cubicBezTo>
                  <a:cubicBezTo>
                    <a:pt x="1" y="542"/>
                    <a:pt x="1" y="592"/>
                    <a:pt x="1" y="642"/>
                  </a:cubicBezTo>
                  <a:cubicBezTo>
                    <a:pt x="1" y="793"/>
                    <a:pt x="51" y="968"/>
                    <a:pt x="176" y="1069"/>
                  </a:cubicBezTo>
                  <a:cubicBezTo>
                    <a:pt x="302" y="1194"/>
                    <a:pt x="452" y="1269"/>
                    <a:pt x="628" y="1269"/>
                  </a:cubicBezTo>
                  <a:cubicBezTo>
                    <a:pt x="653" y="1269"/>
                    <a:pt x="703" y="1244"/>
                    <a:pt x="728" y="1244"/>
                  </a:cubicBezTo>
                  <a:cubicBezTo>
                    <a:pt x="778" y="1244"/>
                    <a:pt x="828" y="1219"/>
                    <a:pt x="853" y="1219"/>
                  </a:cubicBezTo>
                  <a:cubicBezTo>
                    <a:pt x="903" y="1194"/>
                    <a:pt x="928" y="1169"/>
                    <a:pt x="953" y="1144"/>
                  </a:cubicBezTo>
                  <a:cubicBezTo>
                    <a:pt x="1003" y="1119"/>
                    <a:pt x="1029" y="1094"/>
                    <a:pt x="1054" y="1069"/>
                  </a:cubicBezTo>
                  <a:cubicBezTo>
                    <a:pt x="1179" y="968"/>
                    <a:pt x="1254" y="793"/>
                    <a:pt x="1254" y="642"/>
                  </a:cubicBezTo>
                  <a:cubicBezTo>
                    <a:pt x="1254" y="592"/>
                    <a:pt x="1229" y="542"/>
                    <a:pt x="1229" y="517"/>
                  </a:cubicBezTo>
                  <a:cubicBezTo>
                    <a:pt x="1229" y="467"/>
                    <a:pt x="1204" y="417"/>
                    <a:pt x="1204" y="392"/>
                  </a:cubicBezTo>
                  <a:cubicBezTo>
                    <a:pt x="1179" y="342"/>
                    <a:pt x="1154" y="317"/>
                    <a:pt x="1129" y="292"/>
                  </a:cubicBezTo>
                  <a:cubicBezTo>
                    <a:pt x="1104" y="241"/>
                    <a:pt x="1079" y="216"/>
                    <a:pt x="1054" y="191"/>
                  </a:cubicBezTo>
                  <a:cubicBezTo>
                    <a:pt x="1029" y="166"/>
                    <a:pt x="1003" y="141"/>
                    <a:pt x="953" y="116"/>
                  </a:cubicBezTo>
                  <a:cubicBezTo>
                    <a:pt x="928" y="91"/>
                    <a:pt x="903" y="66"/>
                    <a:pt x="853" y="41"/>
                  </a:cubicBezTo>
                  <a:cubicBezTo>
                    <a:pt x="828" y="41"/>
                    <a:pt x="778" y="16"/>
                    <a:pt x="728" y="16"/>
                  </a:cubicBezTo>
                  <a:cubicBezTo>
                    <a:pt x="686" y="5"/>
                    <a:pt x="644" y="0"/>
                    <a:pt x="6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1"/>
            <p:cNvSpPr/>
            <p:nvPr/>
          </p:nvSpPr>
          <p:spPr>
            <a:xfrm>
              <a:off x="8700096" y="3562403"/>
              <a:ext cx="55383" cy="54007"/>
            </a:xfrm>
            <a:custGeom>
              <a:avLst/>
              <a:gdLst/>
              <a:ahLst/>
              <a:cxnLst/>
              <a:rect l="l" t="t" r="r" b="b"/>
              <a:pathLst>
                <a:path w="3059" h="2983" extrusionOk="0">
                  <a:moveTo>
                    <a:pt x="2707" y="0"/>
                  </a:moveTo>
                  <a:cubicBezTo>
                    <a:pt x="2626" y="0"/>
                    <a:pt x="2544" y="25"/>
                    <a:pt x="2482" y="75"/>
                  </a:cubicBezTo>
                  <a:lnTo>
                    <a:pt x="126" y="2456"/>
                  </a:lnTo>
                  <a:cubicBezTo>
                    <a:pt x="0" y="2582"/>
                    <a:pt x="0" y="2782"/>
                    <a:pt x="126" y="2907"/>
                  </a:cubicBezTo>
                  <a:cubicBezTo>
                    <a:pt x="176" y="2958"/>
                    <a:pt x="251" y="2983"/>
                    <a:pt x="351" y="2983"/>
                  </a:cubicBezTo>
                  <a:cubicBezTo>
                    <a:pt x="427" y="2983"/>
                    <a:pt x="502" y="2958"/>
                    <a:pt x="552" y="2907"/>
                  </a:cubicBezTo>
                  <a:lnTo>
                    <a:pt x="2933" y="527"/>
                  </a:lnTo>
                  <a:cubicBezTo>
                    <a:pt x="3058" y="401"/>
                    <a:pt x="3058" y="201"/>
                    <a:pt x="2933" y="75"/>
                  </a:cubicBezTo>
                  <a:cubicBezTo>
                    <a:pt x="2870" y="25"/>
                    <a:pt x="2789" y="0"/>
                    <a:pt x="2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1"/>
            <p:cNvSpPr/>
            <p:nvPr/>
          </p:nvSpPr>
          <p:spPr>
            <a:xfrm>
              <a:off x="8578586" y="1382241"/>
              <a:ext cx="59457" cy="59004"/>
            </a:xfrm>
            <a:custGeom>
              <a:avLst/>
              <a:gdLst/>
              <a:ahLst/>
              <a:cxnLst/>
              <a:rect l="l" t="t" r="r" b="b"/>
              <a:pathLst>
                <a:path w="3284" h="3259" extrusionOk="0">
                  <a:moveTo>
                    <a:pt x="1630" y="627"/>
                  </a:moveTo>
                  <a:cubicBezTo>
                    <a:pt x="2206" y="627"/>
                    <a:pt x="2657" y="1078"/>
                    <a:pt x="2657" y="1629"/>
                  </a:cubicBezTo>
                  <a:cubicBezTo>
                    <a:pt x="2657" y="2181"/>
                    <a:pt x="2206" y="2632"/>
                    <a:pt x="1630" y="2632"/>
                  </a:cubicBezTo>
                  <a:cubicBezTo>
                    <a:pt x="1078" y="2632"/>
                    <a:pt x="627" y="2181"/>
                    <a:pt x="627" y="1629"/>
                  </a:cubicBezTo>
                  <a:cubicBezTo>
                    <a:pt x="627" y="1078"/>
                    <a:pt x="1078" y="627"/>
                    <a:pt x="1630" y="627"/>
                  </a:cubicBezTo>
                  <a:close/>
                  <a:moveTo>
                    <a:pt x="1630" y="0"/>
                  </a:moveTo>
                  <a:cubicBezTo>
                    <a:pt x="728" y="0"/>
                    <a:pt x="1" y="727"/>
                    <a:pt x="1" y="1629"/>
                  </a:cubicBezTo>
                  <a:cubicBezTo>
                    <a:pt x="1" y="2532"/>
                    <a:pt x="728" y="3258"/>
                    <a:pt x="1630" y="3258"/>
                  </a:cubicBezTo>
                  <a:cubicBezTo>
                    <a:pt x="2532" y="3258"/>
                    <a:pt x="3284" y="2532"/>
                    <a:pt x="3284" y="1629"/>
                  </a:cubicBezTo>
                  <a:cubicBezTo>
                    <a:pt x="3284"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1"/>
            <p:cNvSpPr/>
            <p:nvPr/>
          </p:nvSpPr>
          <p:spPr>
            <a:xfrm>
              <a:off x="8996935" y="1128258"/>
              <a:ext cx="97568" cy="78286"/>
            </a:xfrm>
            <a:custGeom>
              <a:avLst/>
              <a:gdLst/>
              <a:ahLst/>
              <a:cxnLst/>
              <a:rect l="l" t="t" r="r" b="b"/>
              <a:pathLst>
                <a:path w="5389" h="4324" extrusionOk="0">
                  <a:moveTo>
                    <a:pt x="368" y="1"/>
                  </a:moveTo>
                  <a:cubicBezTo>
                    <a:pt x="276" y="1"/>
                    <a:pt x="184" y="40"/>
                    <a:pt x="126" y="113"/>
                  </a:cubicBezTo>
                  <a:cubicBezTo>
                    <a:pt x="0" y="263"/>
                    <a:pt x="25" y="464"/>
                    <a:pt x="176" y="564"/>
                  </a:cubicBezTo>
                  <a:lnTo>
                    <a:pt x="4837" y="4248"/>
                  </a:lnTo>
                  <a:cubicBezTo>
                    <a:pt x="4887" y="4298"/>
                    <a:pt x="4963" y="4324"/>
                    <a:pt x="5038" y="4324"/>
                  </a:cubicBezTo>
                  <a:cubicBezTo>
                    <a:pt x="5138" y="4324"/>
                    <a:pt x="5213" y="4273"/>
                    <a:pt x="5288" y="4198"/>
                  </a:cubicBezTo>
                  <a:cubicBezTo>
                    <a:pt x="5389" y="4073"/>
                    <a:pt x="5364" y="3872"/>
                    <a:pt x="5238" y="3772"/>
                  </a:cubicBezTo>
                  <a:lnTo>
                    <a:pt x="552" y="63"/>
                  </a:lnTo>
                  <a:cubicBezTo>
                    <a:pt x="499" y="21"/>
                    <a:pt x="434" y="1"/>
                    <a:pt x="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9" name="Google Shape;1049;p41"/>
          <p:cNvGrpSpPr/>
          <p:nvPr/>
        </p:nvGrpSpPr>
        <p:grpSpPr>
          <a:xfrm flipH="1">
            <a:off x="7848585" y="0"/>
            <a:ext cx="1295404" cy="3623066"/>
            <a:chOff x="-7" y="0"/>
            <a:chExt cx="1295404" cy="3623066"/>
          </a:xfrm>
        </p:grpSpPr>
        <p:grpSp>
          <p:nvGrpSpPr>
            <p:cNvPr id="1050" name="Google Shape;1050;p41"/>
            <p:cNvGrpSpPr/>
            <p:nvPr/>
          </p:nvGrpSpPr>
          <p:grpSpPr>
            <a:xfrm>
              <a:off x="-7" y="0"/>
              <a:ext cx="643914" cy="3623066"/>
              <a:chOff x="-7" y="0"/>
              <a:chExt cx="643914" cy="3623066"/>
            </a:xfrm>
          </p:grpSpPr>
          <p:sp>
            <p:nvSpPr>
              <p:cNvPr id="1051" name="Google Shape;1051;p41"/>
              <p:cNvSpPr/>
              <p:nvPr/>
            </p:nvSpPr>
            <p:spPr>
              <a:xfrm>
                <a:off x="201918" y="63821"/>
                <a:ext cx="72619" cy="101243"/>
              </a:xfrm>
              <a:custGeom>
                <a:avLst/>
                <a:gdLst/>
                <a:ahLst/>
                <a:cxnLst/>
                <a:rect l="l" t="t" r="r" b="b"/>
                <a:pathLst>
                  <a:path w="4011" h="5592" extrusionOk="0">
                    <a:moveTo>
                      <a:pt x="3663" y="1"/>
                    </a:moveTo>
                    <a:cubicBezTo>
                      <a:pt x="3555" y="1"/>
                      <a:pt x="3449" y="56"/>
                      <a:pt x="3384" y="153"/>
                    </a:cubicBezTo>
                    <a:lnTo>
                      <a:pt x="76" y="5090"/>
                    </a:lnTo>
                    <a:cubicBezTo>
                      <a:pt x="1" y="5241"/>
                      <a:pt x="26" y="5441"/>
                      <a:pt x="176" y="5542"/>
                    </a:cubicBezTo>
                    <a:cubicBezTo>
                      <a:pt x="226" y="5567"/>
                      <a:pt x="276" y="5592"/>
                      <a:pt x="351" y="5592"/>
                    </a:cubicBezTo>
                    <a:cubicBezTo>
                      <a:pt x="452" y="5592"/>
                      <a:pt x="552" y="5542"/>
                      <a:pt x="602" y="5441"/>
                    </a:cubicBezTo>
                    <a:lnTo>
                      <a:pt x="3910" y="504"/>
                    </a:lnTo>
                    <a:cubicBezTo>
                      <a:pt x="4011" y="354"/>
                      <a:pt x="3960" y="153"/>
                      <a:pt x="3835" y="53"/>
                    </a:cubicBezTo>
                    <a:cubicBezTo>
                      <a:pt x="3782" y="17"/>
                      <a:pt x="3722" y="1"/>
                      <a:pt x="36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1"/>
              <p:cNvSpPr/>
              <p:nvPr/>
            </p:nvSpPr>
            <p:spPr>
              <a:xfrm>
                <a:off x="63976" y="1543415"/>
                <a:ext cx="59909" cy="108630"/>
              </a:xfrm>
              <a:custGeom>
                <a:avLst/>
                <a:gdLst/>
                <a:ahLst/>
                <a:cxnLst/>
                <a:rect l="l" t="t" r="r" b="b"/>
                <a:pathLst>
                  <a:path w="3309" h="6000" extrusionOk="0">
                    <a:moveTo>
                      <a:pt x="370" y="1"/>
                    </a:moveTo>
                    <a:cubicBezTo>
                      <a:pt x="321" y="1"/>
                      <a:pt x="271" y="12"/>
                      <a:pt x="226" y="35"/>
                    </a:cubicBezTo>
                    <a:cubicBezTo>
                      <a:pt x="76" y="110"/>
                      <a:pt x="0" y="285"/>
                      <a:pt x="76" y="461"/>
                    </a:cubicBezTo>
                    <a:lnTo>
                      <a:pt x="2682" y="5824"/>
                    </a:lnTo>
                    <a:cubicBezTo>
                      <a:pt x="2732" y="5924"/>
                      <a:pt x="2833" y="5999"/>
                      <a:pt x="2958" y="5999"/>
                    </a:cubicBezTo>
                    <a:cubicBezTo>
                      <a:pt x="3008" y="5999"/>
                      <a:pt x="3058" y="5974"/>
                      <a:pt x="3083" y="5974"/>
                    </a:cubicBezTo>
                    <a:cubicBezTo>
                      <a:pt x="3259" y="5874"/>
                      <a:pt x="3309" y="5699"/>
                      <a:pt x="3234" y="5548"/>
                    </a:cubicBezTo>
                    <a:lnTo>
                      <a:pt x="652" y="185"/>
                    </a:lnTo>
                    <a:cubicBezTo>
                      <a:pt x="599" y="62"/>
                      <a:pt x="485"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1"/>
              <p:cNvSpPr/>
              <p:nvPr/>
            </p:nvSpPr>
            <p:spPr>
              <a:xfrm>
                <a:off x="111628" y="3180578"/>
                <a:ext cx="60362" cy="108177"/>
              </a:xfrm>
              <a:custGeom>
                <a:avLst/>
                <a:gdLst/>
                <a:ahLst/>
                <a:cxnLst/>
                <a:rect l="l" t="t" r="r" b="b"/>
                <a:pathLst>
                  <a:path w="3334" h="5975" extrusionOk="0">
                    <a:moveTo>
                      <a:pt x="2984" y="1"/>
                    </a:moveTo>
                    <a:cubicBezTo>
                      <a:pt x="2870" y="1"/>
                      <a:pt x="2759" y="57"/>
                      <a:pt x="2707" y="160"/>
                    </a:cubicBezTo>
                    <a:lnTo>
                      <a:pt x="75" y="5524"/>
                    </a:lnTo>
                    <a:cubicBezTo>
                      <a:pt x="0" y="5674"/>
                      <a:pt x="75" y="5850"/>
                      <a:pt x="226" y="5925"/>
                    </a:cubicBezTo>
                    <a:cubicBezTo>
                      <a:pt x="276" y="5950"/>
                      <a:pt x="326" y="5975"/>
                      <a:pt x="351" y="5975"/>
                    </a:cubicBezTo>
                    <a:cubicBezTo>
                      <a:pt x="476" y="5975"/>
                      <a:pt x="577" y="5900"/>
                      <a:pt x="652" y="5800"/>
                    </a:cubicBezTo>
                    <a:lnTo>
                      <a:pt x="3258" y="436"/>
                    </a:lnTo>
                    <a:cubicBezTo>
                      <a:pt x="3333" y="286"/>
                      <a:pt x="3283" y="110"/>
                      <a:pt x="3133" y="35"/>
                    </a:cubicBezTo>
                    <a:cubicBezTo>
                      <a:pt x="3086" y="12"/>
                      <a:pt x="3035" y="1"/>
                      <a:pt x="29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1"/>
              <p:cNvSpPr/>
              <p:nvPr/>
            </p:nvSpPr>
            <p:spPr>
              <a:xfrm>
                <a:off x="370258" y="485866"/>
                <a:ext cx="59022" cy="59004"/>
              </a:xfrm>
              <a:custGeom>
                <a:avLst/>
                <a:gdLst/>
                <a:ahLst/>
                <a:cxnLst/>
                <a:rect l="l" t="t" r="r" b="b"/>
                <a:pathLst>
                  <a:path w="3260" h="3259" extrusionOk="0">
                    <a:moveTo>
                      <a:pt x="1630" y="627"/>
                    </a:moveTo>
                    <a:cubicBezTo>
                      <a:pt x="2181" y="627"/>
                      <a:pt x="2632" y="1078"/>
                      <a:pt x="2632" y="1629"/>
                    </a:cubicBezTo>
                    <a:cubicBezTo>
                      <a:pt x="2632" y="2181"/>
                      <a:pt x="2181" y="2632"/>
                      <a:pt x="1630" y="2632"/>
                    </a:cubicBezTo>
                    <a:cubicBezTo>
                      <a:pt x="1079" y="2632"/>
                      <a:pt x="627" y="2181"/>
                      <a:pt x="627" y="1629"/>
                    </a:cubicBezTo>
                    <a:cubicBezTo>
                      <a:pt x="627" y="1078"/>
                      <a:pt x="1079" y="627"/>
                      <a:pt x="1630" y="627"/>
                    </a:cubicBezTo>
                    <a:close/>
                    <a:moveTo>
                      <a:pt x="1630" y="0"/>
                    </a:moveTo>
                    <a:cubicBezTo>
                      <a:pt x="728" y="0"/>
                      <a:pt x="1" y="727"/>
                      <a:pt x="1" y="1629"/>
                    </a:cubicBezTo>
                    <a:cubicBezTo>
                      <a:pt x="1" y="2531"/>
                      <a:pt x="728" y="3258"/>
                      <a:pt x="1630" y="3258"/>
                    </a:cubicBezTo>
                    <a:cubicBezTo>
                      <a:pt x="2532" y="3258"/>
                      <a:pt x="3259" y="2531"/>
                      <a:pt x="3259" y="1629"/>
                    </a:cubicBezTo>
                    <a:cubicBezTo>
                      <a:pt x="3259"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1"/>
              <p:cNvSpPr/>
              <p:nvPr/>
            </p:nvSpPr>
            <p:spPr>
              <a:xfrm>
                <a:off x="88472" y="2515527"/>
                <a:ext cx="59022" cy="59475"/>
              </a:xfrm>
              <a:custGeom>
                <a:avLst/>
                <a:gdLst/>
                <a:ahLst/>
                <a:cxnLst/>
                <a:rect l="l" t="t" r="r" b="b"/>
                <a:pathLst>
                  <a:path w="3260" h="3285" extrusionOk="0">
                    <a:moveTo>
                      <a:pt x="1630" y="628"/>
                    </a:moveTo>
                    <a:cubicBezTo>
                      <a:pt x="2181" y="628"/>
                      <a:pt x="2632" y="1079"/>
                      <a:pt x="2632" y="1630"/>
                    </a:cubicBezTo>
                    <a:cubicBezTo>
                      <a:pt x="2632" y="2181"/>
                      <a:pt x="2181" y="2658"/>
                      <a:pt x="1630" y="2658"/>
                    </a:cubicBezTo>
                    <a:cubicBezTo>
                      <a:pt x="1079" y="2658"/>
                      <a:pt x="627" y="2181"/>
                      <a:pt x="627" y="1630"/>
                    </a:cubicBezTo>
                    <a:cubicBezTo>
                      <a:pt x="627" y="1079"/>
                      <a:pt x="1079" y="628"/>
                      <a:pt x="1630" y="628"/>
                    </a:cubicBezTo>
                    <a:close/>
                    <a:moveTo>
                      <a:pt x="1630" y="1"/>
                    </a:moveTo>
                    <a:cubicBezTo>
                      <a:pt x="728" y="1"/>
                      <a:pt x="1" y="728"/>
                      <a:pt x="1" y="1630"/>
                    </a:cubicBezTo>
                    <a:cubicBezTo>
                      <a:pt x="1" y="2532"/>
                      <a:pt x="728" y="3284"/>
                      <a:pt x="1630" y="3284"/>
                    </a:cubicBezTo>
                    <a:cubicBezTo>
                      <a:pt x="2532" y="3284"/>
                      <a:pt x="3259" y="2532"/>
                      <a:pt x="3259" y="1630"/>
                    </a:cubicBezTo>
                    <a:cubicBezTo>
                      <a:pt x="3259" y="728"/>
                      <a:pt x="2532" y="1"/>
                      <a:pt x="1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1"/>
              <p:cNvSpPr/>
              <p:nvPr/>
            </p:nvSpPr>
            <p:spPr>
              <a:xfrm>
                <a:off x="376818" y="3564044"/>
                <a:ext cx="59004" cy="59022"/>
              </a:xfrm>
              <a:custGeom>
                <a:avLst/>
                <a:gdLst/>
                <a:ahLst/>
                <a:cxnLst/>
                <a:rect l="l" t="t" r="r" b="b"/>
                <a:pathLst>
                  <a:path w="3259" h="3260" extrusionOk="0">
                    <a:moveTo>
                      <a:pt x="1629" y="627"/>
                    </a:moveTo>
                    <a:cubicBezTo>
                      <a:pt x="2180" y="627"/>
                      <a:pt x="2632" y="1079"/>
                      <a:pt x="2632" y="1630"/>
                    </a:cubicBezTo>
                    <a:cubicBezTo>
                      <a:pt x="2632" y="2181"/>
                      <a:pt x="2180" y="2632"/>
                      <a:pt x="1629" y="2632"/>
                    </a:cubicBezTo>
                    <a:cubicBezTo>
                      <a:pt x="1078" y="2632"/>
                      <a:pt x="627" y="2181"/>
                      <a:pt x="627" y="1630"/>
                    </a:cubicBezTo>
                    <a:cubicBezTo>
                      <a:pt x="627" y="1079"/>
                      <a:pt x="1078" y="627"/>
                      <a:pt x="1629" y="627"/>
                    </a:cubicBezTo>
                    <a:close/>
                    <a:moveTo>
                      <a:pt x="1629" y="1"/>
                    </a:moveTo>
                    <a:cubicBezTo>
                      <a:pt x="727" y="1"/>
                      <a:pt x="0" y="728"/>
                      <a:pt x="0" y="1630"/>
                    </a:cubicBezTo>
                    <a:cubicBezTo>
                      <a:pt x="0" y="2532"/>
                      <a:pt x="727" y="3259"/>
                      <a:pt x="1629" y="3259"/>
                    </a:cubicBezTo>
                    <a:cubicBezTo>
                      <a:pt x="2531" y="3259"/>
                      <a:pt x="3258" y="2532"/>
                      <a:pt x="3258" y="1630"/>
                    </a:cubicBezTo>
                    <a:cubicBezTo>
                      <a:pt x="3258" y="728"/>
                      <a:pt x="2531" y="1"/>
                      <a:pt x="16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1"/>
              <p:cNvSpPr/>
              <p:nvPr/>
            </p:nvSpPr>
            <p:spPr>
              <a:xfrm>
                <a:off x="196921" y="2238919"/>
                <a:ext cx="22722" cy="22975"/>
              </a:xfrm>
              <a:custGeom>
                <a:avLst/>
                <a:gdLst/>
                <a:ahLst/>
                <a:cxnLst/>
                <a:rect l="l" t="t" r="r" b="b"/>
                <a:pathLst>
                  <a:path w="1255" h="1269" extrusionOk="0">
                    <a:moveTo>
                      <a:pt x="625" y="0"/>
                    </a:moveTo>
                    <a:cubicBezTo>
                      <a:pt x="461" y="0"/>
                      <a:pt x="295" y="72"/>
                      <a:pt x="176" y="191"/>
                    </a:cubicBezTo>
                    <a:cubicBezTo>
                      <a:pt x="151" y="216"/>
                      <a:pt x="126" y="241"/>
                      <a:pt x="101" y="291"/>
                    </a:cubicBezTo>
                    <a:cubicBezTo>
                      <a:pt x="76" y="317"/>
                      <a:pt x="51" y="342"/>
                      <a:pt x="51" y="392"/>
                    </a:cubicBezTo>
                    <a:cubicBezTo>
                      <a:pt x="26" y="417"/>
                      <a:pt x="26" y="467"/>
                      <a:pt x="1" y="517"/>
                    </a:cubicBezTo>
                    <a:cubicBezTo>
                      <a:pt x="1" y="542"/>
                      <a:pt x="1" y="592"/>
                      <a:pt x="1" y="642"/>
                    </a:cubicBezTo>
                    <a:cubicBezTo>
                      <a:pt x="1" y="793"/>
                      <a:pt x="51" y="943"/>
                      <a:pt x="176" y="1068"/>
                    </a:cubicBezTo>
                    <a:cubicBezTo>
                      <a:pt x="302" y="1194"/>
                      <a:pt x="452" y="1269"/>
                      <a:pt x="627" y="1269"/>
                    </a:cubicBezTo>
                    <a:cubicBezTo>
                      <a:pt x="778" y="1269"/>
                      <a:pt x="953" y="1194"/>
                      <a:pt x="1054" y="1068"/>
                    </a:cubicBezTo>
                    <a:cubicBezTo>
                      <a:pt x="1179" y="943"/>
                      <a:pt x="1254" y="793"/>
                      <a:pt x="1254" y="642"/>
                    </a:cubicBezTo>
                    <a:cubicBezTo>
                      <a:pt x="1254" y="592"/>
                      <a:pt x="1254" y="542"/>
                      <a:pt x="1229" y="517"/>
                    </a:cubicBezTo>
                    <a:cubicBezTo>
                      <a:pt x="1229" y="467"/>
                      <a:pt x="1204" y="417"/>
                      <a:pt x="1204" y="392"/>
                    </a:cubicBezTo>
                    <a:cubicBezTo>
                      <a:pt x="1179" y="342"/>
                      <a:pt x="1154" y="317"/>
                      <a:pt x="1154" y="291"/>
                    </a:cubicBezTo>
                    <a:cubicBezTo>
                      <a:pt x="1129" y="241"/>
                      <a:pt x="1104" y="216"/>
                      <a:pt x="1054" y="191"/>
                    </a:cubicBezTo>
                    <a:cubicBezTo>
                      <a:pt x="1028" y="166"/>
                      <a:pt x="1003" y="141"/>
                      <a:pt x="978" y="116"/>
                    </a:cubicBezTo>
                    <a:cubicBezTo>
                      <a:pt x="928" y="91"/>
                      <a:pt x="903" y="66"/>
                      <a:pt x="853" y="41"/>
                    </a:cubicBezTo>
                    <a:cubicBezTo>
                      <a:pt x="828" y="41"/>
                      <a:pt x="778" y="16"/>
                      <a:pt x="753" y="16"/>
                    </a:cubicBezTo>
                    <a:cubicBezTo>
                      <a:pt x="711" y="5"/>
                      <a:pt x="668" y="0"/>
                      <a:pt x="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1"/>
              <p:cNvSpPr/>
              <p:nvPr/>
            </p:nvSpPr>
            <p:spPr>
              <a:xfrm>
                <a:off x="603052" y="0"/>
                <a:ext cx="22704" cy="22595"/>
              </a:xfrm>
              <a:custGeom>
                <a:avLst/>
                <a:gdLst/>
                <a:ahLst/>
                <a:cxnLst/>
                <a:rect l="l" t="t" r="r" b="b"/>
                <a:pathLst>
                  <a:path w="1254" h="1248" extrusionOk="0">
                    <a:moveTo>
                      <a:pt x="614" y="0"/>
                    </a:moveTo>
                    <a:cubicBezTo>
                      <a:pt x="451" y="0"/>
                      <a:pt x="288" y="57"/>
                      <a:pt x="176" y="169"/>
                    </a:cubicBezTo>
                    <a:cubicBezTo>
                      <a:pt x="150" y="194"/>
                      <a:pt x="125" y="219"/>
                      <a:pt x="100" y="270"/>
                    </a:cubicBezTo>
                    <a:cubicBezTo>
                      <a:pt x="75" y="295"/>
                      <a:pt x="50" y="320"/>
                      <a:pt x="50" y="370"/>
                    </a:cubicBezTo>
                    <a:cubicBezTo>
                      <a:pt x="25" y="395"/>
                      <a:pt x="0" y="445"/>
                      <a:pt x="0" y="495"/>
                    </a:cubicBezTo>
                    <a:cubicBezTo>
                      <a:pt x="0" y="520"/>
                      <a:pt x="0" y="570"/>
                      <a:pt x="0" y="620"/>
                    </a:cubicBezTo>
                    <a:cubicBezTo>
                      <a:pt x="0" y="771"/>
                      <a:pt x="50" y="946"/>
                      <a:pt x="176" y="1047"/>
                    </a:cubicBezTo>
                    <a:cubicBezTo>
                      <a:pt x="301" y="1172"/>
                      <a:pt x="451" y="1247"/>
                      <a:pt x="627" y="1247"/>
                    </a:cubicBezTo>
                    <a:cubicBezTo>
                      <a:pt x="777" y="1247"/>
                      <a:pt x="952" y="1172"/>
                      <a:pt x="1053" y="1047"/>
                    </a:cubicBezTo>
                    <a:cubicBezTo>
                      <a:pt x="1178" y="946"/>
                      <a:pt x="1253" y="771"/>
                      <a:pt x="1253" y="620"/>
                    </a:cubicBezTo>
                    <a:cubicBezTo>
                      <a:pt x="1253" y="570"/>
                      <a:pt x="1228" y="520"/>
                      <a:pt x="1228" y="495"/>
                    </a:cubicBezTo>
                    <a:cubicBezTo>
                      <a:pt x="1228" y="445"/>
                      <a:pt x="1203" y="395"/>
                      <a:pt x="1203" y="370"/>
                    </a:cubicBezTo>
                    <a:cubicBezTo>
                      <a:pt x="1178" y="320"/>
                      <a:pt x="1153" y="295"/>
                      <a:pt x="1128" y="270"/>
                    </a:cubicBezTo>
                    <a:cubicBezTo>
                      <a:pt x="1103" y="219"/>
                      <a:pt x="1078" y="194"/>
                      <a:pt x="1053" y="169"/>
                    </a:cubicBezTo>
                    <a:cubicBezTo>
                      <a:pt x="940" y="57"/>
                      <a:pt x="777" y="0"/>
                      <a:pt x="6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1"/>
              <p:cNvSpPr/>
              <p:nvPr/>
            </p:nvSpPr>
            <p:spPr>
              <a:xfrm>
                <a:off x="-7" y="1029179"/>
                <a:ext cx="22704" cy="22993"/>
              </a:xfrm>
              <a:custGeom>
                <a:avLst/>
                <a:gdLst/>
                <a:ahLst/>
                <a:cxnLst/>
                <a:rect l="l" t="t" r="r" b="b"/>
                <a:pathLst>
                  <a:path w="1254" h="1270" extrusionOk="0">
                    <a:moveTo>
                      <a:pt x="615" y="1"/>
                    </a:moveTo>
                    <a:cubicBezTo>
                      <a:pt x="445" y="1"/>
                      <a:pt x="295" y="73"/>
                      <a:pt x="176" y="192"/>
                    </a:cubicBezTo>
                    <a:cubicBezTo>
                      <a:pt x="151" y="217"/>
                      <a:pt x="126" y="242"/>
                      <a:pt x="101" y="292"/>
                    </a:cubicBezTo>
                    <a:cubicBezTo>
                      <a:pt x="76" y="317"/>
                      <a:pt x="51" y="342"/>
                      <a:pt x="51" y="392"/>
                    </a:cubicBezTo>
                    <a:cubicBezTo>
                      <a:pt x="26" y="417"/>
                      <a:pt x="1" y="467"/>
                      <a:pt x="1" y="518"/>
                    </a:cubicBezTo>
                    <a:cubicBezTo>
                      <a:pt x="1" y="543"/>
                      <a:pt x="1" y="593"/>
                      <a:pt x="1" y="643"/>
                    </a:cubicBezTo>
                    <a:cubicBezTo>
                      <a:pt x="1" y="793"/>
                      <a:pt x="51" y="969"/>
                      <a:pt x="176" y="1069"/>
                    </a:cubicBezTo>
                    <a:cubicBezTo>
                      <a:pt x="301" y="1194"/>
                      <a:pt x="452" y="1269"/>
                      <a:pt x="627" y="1269"/>
                    </a:cubicBezTo>
                    <a:cubicBezTo>
                      <a:pt x="652" y="1269"/>
                      <a:pt x="702" y="1244"/>
                      <a:pt x="753" y="1244"/>
                    </a:cubicBezTo>
                    <a:cubicBezTo>
                      <a:pt x="778" y="1244"/>
                      <a:pt x="828" y="1219"/>
                      <a:pt x="853" y="1219"/>
                    </a:cubicBezTo>
                    <a:cubicBezTo>
                      <a:pt x="903" y="1194"/>
                      <a:pt x="928" y="1169"/>
                      <a:pt x="978" y="1144"/>
                    </a:cubicBezTo>
                    <a:cubicBezTo>
                      <a:pt x="1003" y="1119"/>
                      <a:pt x="1028" y="1094"/>
                      <a:pt x="1053" y="1069"/>
                    </a:cubicBezTo>
                    <a:cubicBezTo>
                      <a:pt x="1179" y="969"/>
                      <a:pt x="1254" y="793"/>
                      <a:pt x="1254" y="643"/>
                    </a:cubicBezTo>
                    <a:cubicBezTo>
                      <a:pt x="1254" y="593"/>
                      <a:pt x="1229" y="543"/>
                      <a:pt x="1229" y="518"/>
                    </a:cubicBezTo>
                    <a:cubicBezTo>
                      <a:pt x="1229" y="467"/>
                      <a:pt x="1204" y="417"/>
                      <a:pt x="1204" y="392"/>
                    </a:cubicBezTo>
                    <a:cubicBezTo>
                      <a:pt x="1179" y="342"/>
                      <a:pt x="1154" y="317"/>
                      <a:pt x="1128" y="292"/>
                    </a:cubicBezTo>
                    <a:cubicBezTo>
                      <a:pt x="1128" y="242"/>
                      <a:pt x="1078" y="217"/>
                      <a:pt x="1053" y="192"/>
                    </a:cubicBezTo>
                    <a:cubicBezTo>
                      <a:pt x="1028" y="167"/>
                      <a:pt x="1003" y="142"/>
                      <a:pt x="978" y="117"/>
                    </a:cubicBezTo>
                    <a:cubicBezTo>
                      <a:pt x="928" y="92"/>
                      <a:pt x="903" y="66"/>
                      <a:pt x="853" y="41"/>
                    </a:cubicBezTo>
                    <a:cubicBezTo>
                      <a:pt x="828" y="41"/>
                      <a:pt x="778" y="16"/>
                      <a:pt x="753" y="16"/>
                    </a:cubicBezTo>
                    <a:cubicBezTo>
                      <a:pt x="705" y="6"/>
                      <a:pt x="659"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1"/>
              <p:cNvSpPr/>
              <p:nvPr/>
            </p:nvSpPr>
            <p:spPr>
              <a:xfrm>
                <a:off x="341846" y="970166"/>
                <a:ext cx="59022" cy="59004"/>
              </a:xfrm>
              <a:custGeom>
                <a:avLst/>
                <a:gdLst/>
                <a:ahLst/>
                <a:cxnLst/>
                <a:rect l="l" t="t" r="r" b="b"/>
                <a:pathLst>
                  <a:path w="3260" h="3259" extrusionOk="0">
                    <a:moveTo>
                      <a:pt x="1630" y="627"/>
                    </a:moveTo>
                    <a:cubicBezTo>
                      <a:pt x="2181" y="627"/>
                      <a:pt x="2632" y="1078"/>
                      <a:pt x="2632" y="1629"/>
                    </a:cubicBezTo>
                    <a:cubicBezTo>
                      <a:pt x="2632" y="2181"/>
                      <a:pt x="2181" y="2632"/>
                      <a:pt x="1630" y="2632"/>
                    </a:cubicBezTo>
                    <a:cubicBezTo>
                      <a:pt x="1079" y="2632"/>
                      <a:pt x="627" y="2181"/>
                      <a:pt x="627" y="1629"/>
                    </a:cubicBezTo>
                    <a:cubicBezTo>
                      <a:pt x="627" y="1078"/>
                      <a:pt x="1079" y="627"/>
                      <a:pt x="1630" y="627"/>
                    </a:cubicBezTo>
                    <a:close/>
                    <a:moveTo>
                      <a:pt x="1630" y="0"/>
                    </a:moveTo>
                    <a:cubicBezTo>
                      <a:pt x="728" y="0"/>
                      <a:pt x="1" y="727"/>
                      <a:pt x="1" y="1629"/>
                    </a:cubicBezTo>
                    <a:cubicBezTo>
                      <a:pt x="1" y="2531"/>
                      <a:pt x="728" y="3258"/>
                      <a:pt x="1630" y="3258"/>
                    </a:cubicBezTo>
                    <a:cubicBezTo>
                      <a:pt x="2532" y="3258"/>
                      <a:pt x="3259" y="2531"/>
                      <a:pt x="3259" y="1629"/>
                    </a:cubicBezTo>
                    <a:cubicBezTo>
                      <a:pt x="3259"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1"/>
              <p:cNvSpPr/>
              <p:nvPr/>
            </p:nvSpPr>
            <p:spPr>
              <a:xfrm>
                <a:off x="584884" y="2018027"/>
                <a:ext cx="59022" cy="59475"/>
              </a:xfrm>
              <a:custGeom>
                <a:avLst/>
                <a:gdLst/>
                <a:ahLst/>
                <a:cxnLst/>
                <a:rect l="l" t="t" r="r" b="b"/>
                <a:pathLst>
                  <a:path w="3260" h="3285" extrusionOk="0">
                    <a:moveTo>
                      <a:pt x="1630" y="628"/>
                    </a:moveTo>
                    <a:cubicBezTo>
                      <a:pt x="2181" y="628"/>
                      <a:pt x="2632" y="1079"/>
                      <a:pt x="2632" y="1630"/>
                    </a:cubicBezTo>
                    <a:cubicBezTo>
                      <a:pt x="2632" y="2181"/>
                      <a:pt x="2181" y="2658"/>
                      <a:pt x="1630" y="2658"/>
                    </a:cubicBezTo>
                    <a:cubicBezTo>
                      <a:pt x="1079" y="2658"/>
                      <a:pt x="627" y="2181"/>
                      <a:pt x="627" y="1630"/>
                    </a:cubicBezTo>
                    <a:cubicBezTo>
                      <a:pt x="627" y="1079"/>
                      <a:pt x="1079" y="628"/>
                      <a:pt x="1630" y="628"/>
                    </a:cubicBezTo>
                    <a:close/>
                    <a:moveTo>
                      <a:pt x="1630" y="1"/>
                    </a:moveTo>
                    <a:cubicBezTo>
                      <a:pt x="728" y="1"/>
                      <a:pt x="1" y="728"/>
                      <a:pt x="1" y="1630"/>
                    </a:cubicBezTo>
                    <a:cubicBezTo>
                      <a:pt x="1" y="2532"/>
                      <a:pt x="728" y="3284"/>
                      <a:pt x="1630" y="3284"/>
                    </a:cubicBezTo>
                    <a:cubicBezTo>
                      <a:pt x="2532" y="3284"/>
                      <a:pt x="3259" y="2532"/>
                      <a:pt x="3259" y="1630"/>
                    </a:cubicBezTo>
                    <a:cubicBezTo>
                      <a:pt x="3259" y="728"/>
                      <a:pt x="2532" y="1"/>
                      <a:pt x="1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1"/>
              <p:cNvSpPr/>
              <p:nvPr/>
            </p:nvSpPr>
            <p:spPr>
              <a:xfrm>
                <a:off x="507951" y="2890115"/>
                <a:ext cx="59909" cy="108630"/>
              </a:xfrm>
              <a:custGeom>
                <a:avLst/>
                <a:gdLst/>
                <a:ahLst/>
                <a:cxnLst/>
                <a:rect l="l" t="t" r="r" b="b"/>
                <a:pathLst>
                  <a:path w="3309" h="6000" extrusionOk="0">
                    <a:moveTo>
                      <a:pt x="370" y="1"/>
                    </a:moveTo>
                    <a:cubicBezTo>
                      <a:pt x="321" y="1"/>
                      <a:pt x="271" y="12"/>
                      <a:pt x="226" y="35"/>
                    </a:cubicBezTo>
                    <a:cubicBezTo>
                      <a:pt x="76" y="110"/>
                      <a:pt x="0" y="285"/>
                      <a:pt x="76" y="461"/>
                    </a:cubicBezTo>
                    <a:lnTo>
                      <a:pt x="2682" y="5824"/>
                    </a:lnTo>
                    <a:cubicBezTo>
                      <a:pt x="2732" y="5924"/>
                      <a:pt x="2833" y="5999"/>
                      <a:pt x="2958" y="5999"/>
                    </a:cubicBezTo>
                    <a:cubicBezTo>
                      <a:pt x="3008" y="5999"/>
                      <a:pt x="3058" y="5974"/>
                      <a:pt x="3083" y="5974"/>
                    </a:cubicBezTo>
                    <a:cubicBezTo>
                      <a:pt x="3259" y="5874"/>
                      <a:pt x="3309" y="5699"/>
                      <a:pt x="3234" y="5548"/>
                    </a:cubicBezTo>
                    <a:lnTo>
                      <a:pt x="652" y="185"/>
                    </a:lnTo>
                    <a:cubicBezTo>
                      <a:pt x="599" y="62"/>
                      <a:pt x="485"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3" name="Google Shape;1063;p41"/>
            <p:cNvSpPr/>
            <p:nvPr/>
          </p:nvSpPr>
          <p:spPr>
            <a:xfrm>
              <a:off x="853926" y="226815"/>
              <a:ext cx="59909" cy="108630"/>
            </a:xfrm>
            <a:custGeom>
              <a:avLst/>
              <a:gdLst/>
              <a:ahLst/>
              <a:cxnLst/>
              <a:rect l="l" t="t" r="r" b="b"/>
              <a:pathLst>
                <a:path w="3309" h="6000" extrusionOk="0">
                  <a:moveTo>
                    <a:pt x="370" y="1"/>
                  </a:moveTo>
                  <a:cubicBezTo>
                    <a:pt x="321" y="1"/>
                    <a:pt x="271" y="12"/>
                    <a:pt x="226" y="35"/>
                  </a:cubicBezTo>
                  <a:cubicBezTo>
                    <a:pt x="76" y="110"/>
                    <a:pt x="0" y="285"/>
                    <a:pt x="76" y="461"/>
                  </a:cubicBezTo>
                  <a:lnTo>
                    <a:pt x="2682" y="5824"/>
                  </a:lnTo>
                  <a:cubicBezTo>
                    <a:pt x="2732" y="5924"/>
                    <a:pt x="2833" y="5999"/>
                    <a:pt x="2958" y="5999"/>
                  </a:cubicBezTo>
                  <a:cubicBezTo>
                    <a:pt x="3008" y="5999"/>
                    <a:pt x="3058" y="5974"/>
                    <a:pt x="3083" y="5974"/>
                  </a:cubicBezTo>
                  <a:cubicBezTo>
                    <a:pt x="3259" y="5874"/>
                    <a:pt x="3309" y="5699"/>
                    <a:pt x="3234" y="5548"/>
                  </a:cubicBezTo>
                  <a:lnTo>
                    <a:pt x="652" y="185"/>
                  </a:lnTo>
                  <a:cubicBezTo>
                    <a:pt x="599" y="62"/>
                    <a:pt x="485"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1"/>
            <p:cNvSpPr/>
            <p:nvPr/>
          </p:nvSpPr>
          <p:spPr>
            <a:xfrm>
              <a:off x="1272693" y="165079"/>
              <a:ext cx="22704" cy="22993"/>
            </a:xfrm>
            <a:custGeom>
              <a:avLst/>
              <a:gdLst/>
              <a:ahLst/>
              <a:cxnLst/>
              <a:rect l="l" t="t" r="r" b="b"/>
              <a:pathLst>
                <a:path w="1254" h="1270" extrusionOk="0">
                  <a:moveTo>
                    <a:pt x="615" y="1"/>
                  </a:moveTo>
                  <a:cubicBezTo>
                    <a:pt x="445" y="1"/>
                    <a:pt x="295" y="73"/>
                    <a:pt x="176" y="192"/>
                  </a:cubicBezTo>
                  <a:cubicBezTo>
                    <a:pt x="151" y="217"/>
                    <a:pt x="126" y="242"/>
                    <a:pt x="101" y="292"/>
                  </a:cubicBezTo>
                  <a:cubicBezTo>
                    <a:pt x="76" y="317"/>
                    <a:pt x="51" y="342"/>
                    <a:pt x="51" y="392"/>
                  </a:cubicBezTo>
                  <a:cubicBezTo>
                    <a:pt x="26" y="417"/>
                    <a:pt x="1" y="467"/>
                    <a:pt x="1" y="518"/>
                  </a:cubicBezTo>
                  <a:cubicBezTo>
                    <a:pt x="1" y="543"/>
                    <a:pt x="1" y="593"/>
                    <a:pt x="1" y="643"/>
                  </a:cubicBezTo>
                  <a:cubicBezTo>
                    <a:pt x="1" y="793"/>
                    <a:pt x="51" y="969"/>
                    <a:pt x="176" y="1069"/>
                  </a:cubicBezTo>
                  <a:cubicBezTo>
                    <a:pt x="301" y="1194"/>
                    <a:pt x="452" y="1269"/>
                    <a:pt x="627" y="1269"/>
                  </a:cubicBezTo>
                  <a:cubicBezTo>
                    <a:pt x="652" y="1269"/>
                    <a:pt x="702" y="1244"/>
                    <a:pt x="753" y="1244"/>
                  </a:cubicBezTo>
                  <a:cubicBezTo>
                    <a:pt x="778" y="1244"/>
                    <a:pt x="828" y="1219"/>
                    <a:pt x="853" y="1219"/>
                  </a:cubicBezTo>
                  <a:cubicBezTo>
                    <a:pt x="903" y="1194"/>
                    <a:pt x="928" y="1169"/>
                    <a:pt x="978" y="1144"/>
                  </a:cubicBezTo>
                  <a:cubicBezTo>
                    <a:pt x="1003" y="1119"/>
                    <a:pt x="1028" y="1094"/>
                    <a:pt x="1053" y="1069"/>
                  </a:cubicBezTo>
                  <a:cubicBezTo>
                    <a:pt x="1179" y="969"/>
                    <a:pt x="1254" y="793"/>
                    <a:pt x="1254" y="643"/>
                  </a:cubicBezTo>
                  <a:cubicBezTo>
                    <a:pt x="1254" y="593"/>
                    <a:pt x="1229" y="543"/>
                    <a:pt x="1229" y="518"/>
                  </a:cubicBezTo>
                  <a:cubicBezTo>
                    <a:pt x="1229" y="467"/>
                    <a:pt x="1204" y="417"/>
                    <a:pt x="1204" y="392"/>
                  </a:cubicBezTo>
                  <a:cubicBezTo>
                    <a:pt x="1179" y="342"/>
                    <a:pt x="1154" y="317"/>
                    <a:pt x="1128" y="292"/>
                  </a:cubicBezTo>
                  <a:cubicBezTo>
                    <a:pt x="1128" y="242"/>
                    <a:pt x="1078" y="217"/>
                    <a:pt x="1053" y="192"/>
                  </a:cubicBezTo>
                  <a:cubicBezTo>
                    <a:pt x="1028" y="167"/>
                    <a:pt x="1003" y="142"/>
                    <a:pt x="978" y="117"/>
                  </a:cubicBezTo>
                  <a:cubicBezTo>
                    <a:pt x="928" y="92"/>
                    <a:pt x="903" y="66"/>
                    <a:pt x="853" y="41"/>
                  </a:cubicBezTo>
                  <a:cubicBezTo>
                    <a:pt x="828" y="41"/>
                    <a:pt x="778" y="16"/>
                    <a:pt x="753" y="16"/>
                  </a:cubicBezTo>
                  <a:cubicBezTo>
                    <a:pt x="705" y="6"/>
                    <a:pt x="659"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5" name="Google Shape;1065;p41"/>
          <p:cNvGrpSpPr/>
          <p:nvPr/>
        </p:nvGrpSpPr>
        <p:grpSpPr>
          <a:xfrm>
            <a:off x="294125" y="111775"/>
            <a:ext cx="425883" cy="216100"/>
            <a:chOff x="259675" y="4807625"/>
            <a:chExt cx="425883" cy="216100"/>
          </a:xfrm>
        </p:grpSpPr>
        <p:sp>
          <p:nvSpPr>
            <p:cNvPr id="1066" name="Google Shape;1066;p41"/>
            <p:cNvSpPr/>
            <p:nvPr/>
          </p:nvSpPr>
          <p:spPr>
            <a:xfrm flipH="1">
              <a:off x="538673" y="4807625"/>
              <a:ext cx="146885" cy="216100"/>
            </a:xfrm>
            <a:custGeom>
              <a:avLst/>
              <a:gdLst/>
              <a:ahLst/>
              <a:cxnLst/>
              <a:rect l="l" t="t" r="r" b="b"/>
              <a:pathLst>
                <a:path w="3510" h="5164" extrusionOk="0">
                  <a:moveTo>
                    <a:pt x="2131" y="1"/>
                  </a:moveTo>
                  <a:lnTo>
                    <a:pt x="1" y="5164"/>
                  </a:lnTo>
                  <a:lnTo>
                    <a:pt x="1379" y="5164"/>
                  </a:lnTo>
                  <a:lnTo>
                    <a:pt x="35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1"/>
            <p:cNvSpPr/>
            <p:nvPr/>
          </p:nvSpPr>
          <p:spPr>
            <a:xfrm flipH="1">
              <a:off x="399195" y="4807625"/>
              <a:ext cx="145797" cy="216100"/>
            </a:xfrm>
            <a:custGeom>
              <a:avLst/>
              <a:gdLst/>
              <a:ahLst/>
              <a:cxnLst/>
              <a:rect l="l" t="t" r="r" b="b"/>
              <a:pathLst>
                <a:path w="3484" h="5164" extrusionOk="0">
                  <a:moveTo>
                    <a:pt x="2105" y="1"/>
                  </a:moveTo>
                  <a:lnTo>
                    <a:pt x="0" y="5164"/>
                  </a:lnTo>
                  <a:lnTo>
                    <a:pt x="1353" y="5164"/>
                  </a:lnTo>
                  <a:lnTo>
                    <a:pt x="34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1"/>
            <p:cNvSpPr/>
            <p:nvPr/>
          </p:nvSpPr>
          <p:spPr>
            <a:xfrm flipH="1">
              <a:off x="259675" y="4807625"/>
              <a:ext cx="145839" cy="216100"/>
            </a:xfrm>
            <a:custGeom>
              <a:avLst/>
              <a:gdLst/>
              <a:ahLst/>
              <a:cxnLst/>
              <a:rect l="l" t="t" r="r" b="b"/>
              <a:pathLst>
                <a:path w="3485" h="5164" extrusionOk="0">
                  <a:moveTo>
                    <a:pt x="2131" y="1"/>
                  </a:moveTo>
                  <a:lnTo>
                    <a:pt x="0" y="5164"/>
                  </a:lnTo>
                  <a:lnTo>
                    <a:pt x="1379" y="5164"/>
                  </a:lnTo>
                  <a:lnTo>
                    <a:pt x="34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3">
  <p:cSld name="CUSTOM_26">
    <p:spTree>
      <p:nvGrpSpPr>
        <p:cNvPr id="1" name="Shape 1069"/>
        <p:cNvGrpSpPr/>
        <p:nvPr/>
      </p:nvGrpSpPr>
      <p:grpSpPr>
        <a:xfrm>
          <a:off x="0" y="0"/>
          <a:ext cx="0" cy="0"/>
          <a:chOff x="0" y="0"/>
          <a:chExt cx="0" cy="0"/>
        </a:xfrm>
      </p:grpSpPr>
      <p:sp>
        <p:nvSpPr>
          <p:cNvPr id="1070" name="Google Shape;1070;p42"/>
          <p:cNvSpPr txBox="1">
            <a:spLocks noGrp="1"/>
          </p:cNvSpPr>
          <p:nvPr>
            <p:ph type="title"/>
          </p:nvPr>
        </p:nvSpPr>
        <p:spPr>
          <a:xfrm>
            <a:off x="4782900" y="1899523"/>
            <a:ext cx="2952600" cy="579300"/>
          </a:xfrm>
          <a:prstGeom prst="rect">
            <a:avLst/>
          </a:prstGeom>
        </p:spPr>
        <p:txBody>
          <a:bodyPr spcFirstLastPara="1" wrap="square" lIns="0" tIns="0" rIns="0" bIns="0" anchor="ctr" anchorCtr="0">
            <a:noAutofit/>
          </a:bodyPr>
          <a:lstStyle>
            <a:lvl1pPr lvl="0" algn="r" rtl="0">
              <a:spcBef>
                <a:spcPts val="0"/>
              </a:spcBef>
              <a:spcAft>
                <a:spcPts val="0"/>
              </a:spcAft>
              <a:buSzPts val="3600"/>
              <a:buNone/>
              <a:defRPr/>
            </a:lvl1pPr>
            <a:lvl2pPr lvl="1" algn="r" rtl="0">
              <a:spcBef>
                <a:spcPts val="0"/>
              </a:spcBef>
              <a:spcAft>
                <a:spcPts val="0"/>
              </a:spcAft>
              <a:buSzPts val="4800"/>
              <a:buNone/>
              <a:defRPr sz="4800"/>
            </a:lvl2pPr>
            <a:lvl3pPr lvl="2" algn="r" rtl="0">
              <a:spcBef>
                <a:spcPts val="0"/>
              </a:spcBef>
              <a:spcAft>
                <a:spcPts val="0"/>
              </a:spcAft>
              <a:buSzPts val="4800"/>
              <a:buNone/>
              <a:defRPr sz="4800"/>
            </a:lvl3pPr>
            <a:lvl4pPr lvl="3" algn="r" rtl="0">
              <a:spcBef>
                <a:spcPts val="0"/>
              </a:spcBef>
              <a:spcAft>
                <a:spcPts val="0"/>
              </a:spcAft>
              <a:buSzPts val="4800"/>
              <a:buNone/>
              <a:defRPr sz="4800"/>
            </a:lvl4pPr>
            <a:lvl5pPr lvl="4" algn="r" rtl="0">
              <a:spcBef>
                <a:spcPts val="0"/>
              </a:spcBef>
              <a:spcAft>
                <a:spcPts val="0"/>
              </a:spcAft>
              <a:buSzPts val="4800"/>
              <a:buNone/>
              <a:defRPr sz="4800"/>
            </a:lvl5pPr>
            <a:lvl6pPr lvl="5" algn="r" rtl="0">
              <a:spcBef>
                <a:spcPts val="0"/>
              </a:spcBef>
              <a:spcAft>
                <a:spcPts val="0"/>
              </a:spcAft>
              <a:buSzPts val="4800"/>
              <a:buNone/>
              <a:defRPr sz="4800"/>
            </a:lvl6pPr>
            <a:lvl7pPr lvl="6" algn="r" rtl="0">
              <a:spcBef>
                <a:spcPts val="0"/>
              </a:spcBef>
              <a:spcAft>
                <a:spcPts val="0"/>
              </a:spcAft>
              <a:buSzPts val="4800"/>
              <a:buNone/>
              <a:defRPr sz="4800"/>
            </a:lvl7pPr>
            <a:lvl8pPr lvl="7" algn="r" rtl="0">
              <a:spcBef>
                <a:spcPts val="0"/>
              </a:spcBef>
              <a:spcAft>
                <a:spcPts val="0"/>
              </a:spcAft>
              <a:buSzPts val="4800"/>
              <a:buNone/>
              <a:defRPr sz="4800"/>
            </a:lvl8pPr>
            <a:lvl9pPr lvl="8" algn="r" rtl="0">
              <a:spcBef>
                <a:spcPts val="0"/>
              </a:spcBef>
              <a:spcAft>
                <a:spcPts val="0"/>
              </a:spcAft>
              <a:buSzPts val="4800"/>
              <a:buNone/>
              <a:defRPr sz="4800"/>
            </a:lvl9pPr>
          </a:lstStyle>
          <a:p>
            <a:endParaRPr/>
          </a:p>
        </p:txBody>
      </p:sp>
      <p:sp>
        <p:nvSpPr>
          <p:cNvPr id="1071" name="Google Shape;1071;p42"/>
          <p:cNvSpPr txBox="1">
            <a:spLocks noGrp="1"/>
          </p:cNvSpPr>
          <p:nvPr>
            <p:ph type="subTitle" idx="1"/>
          </p:nvPr>
        </p:nvSpPr>
        <p:spPr>
          <a:xfrm>
            <a:off x="4782900" y="2635139"/>
            <a:ext cx="2952600" cy="10752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1600"/>
              <a:buNone/>
              <a:defRPr>
                <a:solidFill>
                  <a:srgbClr val="233442"/>
                </a:solidFill>
              </a:defRPr>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endParaRPr/>
          </a:p>
        </p:txBody>
      </p:sp>
      <p:grpSp>
        <p:nvGrpSpPr>
          <p:cNvPr id="1072" name="Google Shape;1072;p42"/>
          <p:cNvGrpSpPr/>
          <p:nvPr/>
        </p:nvGrpSpPr>
        <p:grpSpPr>
          <a:xfrm flipH="1">
            <a:off x="-323200" y="4603363"/>
            <a:ext cx="2758303" cy="193976"/>
            <a:chOff x="-344350" y="4817800"/>
            <a:chExt cx="2758303" cy="193976"/>
          </a:xfrm>
        </p:grpSpPr>
        <p:sp>
          <p:nvSpPr>
            <p:cNvPr id="1073" name="Google Shape;1073;p42"/>
            <p:cNvSpPr/>
            <p:nvPr/>
          </p:nvSpPr>
          <p:spPr>
            <a:xfrm>
              <a:off x="1676492" y="4830170"/>
              <a:ext cx="92660" cy="91419"/>
            </a:xfrm>
            <a:custGeom>
              <a:avLst/>
              <a:gdLst/>
              <a:ahLst/>
              <a:cxnLst/>
              <a:rect l="l" t="t" r="r" b="b"/>
              <a:pathLst>
                <a:path w="1880" h="1855" extrusionOk="0">
                  <a:moveTo>
                    <a:pt x="0" y="0"/>
                  </a:moveTo>
                  <a:lnTo>
                    <a:pt x="0" y="1855"/>
                  </a:lnTo>
                  <a:lnTo>
                    <a:pt x="1880" y="1855"/>
                  </a:lnTo>
                  <a:lnTo>
                    <a:pt x="188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2"/>
            <p:cNvSpPr/>
            <p:nvPr/>
          </p:nvSpPr>
          <p:spPr>
            <a:xfrm>
              <a:off x="1993939" y="4830170"/>
              <a:ext cx="91428" cy="91419"/>
            </a:xfrm>
            <a:custGeom>
              <a:avLst/>
              <a:gdLst/>
              <a:ahLst/>
              <a:cxnLst/>
              <a:rect l="l" t="t" r="r" b="b"/>
              <a:pathLst>
                <a:path w="1855" h="1855" extrusionOk="0">
                  <a:moveTo>
                    <a:pt x="0" y="0"/>
                  </a:moveTo>
                  <a:lnTo>
                    <a:pt x="0" y="1855"/>
                  </a:lnTo>
                  <a:lnTo>
                    <a:pt x="1855" y="1855"/>
                  </a:lnTo>
                  <a:lnTo>
                    <a:pt x="18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2"/>
            <p:cNvSpPr/>
            <p:nvPr/>
          </p:nvSpPr>
          <p:spPr>
            <a:xfrm>
              <a:off x="2299014" y="4817800"/>
              <a:ext cx="114938" cy="114927"/>
            </a:xfrm>
            <a:custGeom>
              <a:avLst/>
              <a:gdLst/>
              <a:ahLst/>
              <a:cxnLst/>
              <a:rect l="l" t="t" r="r" b="b"/>
              <a:pathLst>
                <a:path w="2332" h="2332" extrusionOk="0">
                  <a:moveTo>
                    <a:pt x="1880" y="477"/>
                  </a:moveTo>
                  <a:lnTo>
                    <a:pt x="1880" y="1880"/>
                  </a:lnTo>
                  <a:lnTo>
                    <a:pt x="452" y="1880"/>
                  </a:lnTo>
                  <a:lnTo>
                    <a:pt x="452" y="477"/>
                  </a:lnTo>
                  <a:close/>
                  <a:moveTo>
                    <a:pt x="226" y="1"/>
                  </a:moveTo>
                  <a:cubicBezTo>
                    <a:pt x="101" y="1"/>
                    <a:pt x="1" y="126"/>
                    <a:pt x="1" y="251"/>
                  </a:cubicBezTo>
                  <a:lnTo>
                    <a:pt x="1" y="2106"/>
                  </a:lnTo>
                  <a:cubicBezTo>
                    <a:pt x="1" y="2231"/>
                    <a:pt x="101" y="2331"/>
                    <a:pt x="226" y="2331"/>
                  </a:cubicBezTo>
                  <a:lnTo>
                    <a:pt x="2106" y="2331"/>
                  </a:lnTo>
                  <a:cubicBezTo>
                    <a:pt x="2231" y="2331"/>
                    <a:pt x="2332" y="2231"/>
                    <a:pt x="2332" y="2106"/>
                  </a:cubicBezTo>
                  <a:lnTo>
                    <a:pt x="2332" y="251"/>
                  </a:lnTo>
                  <a:cubicBezTo>
                    <a:pt x="2332" y="126"/>
                    <a:pt x="2231" y="1"/>
                    <a:pt x="21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2"/>
            <p:cNvSpPr/>
            <p:nvPr/>
          </p:nvSpPr>
          <p:spPr>
            <a:xfrm>
              <a:off x="-344350" y="4864717"/>
              <a:ext cx="2033307" cy="147059"/>
            </a:xfrm>
            <a:custGeom>
              <a:avLst/>
              <a:gdLst/>
              <a:ahLst/>
              <a:cxnLst/>
              <a:rect l="l" t="t" r="r" b="b"/>
              <a:pathLst>
                <a:path w="41254" h="2984" extrusionOk="0">
                  <a:moveTo>
                    <a:pt x="31229" y="1"/>
                  </a:moveTo>
                  <a:cubicBezTo>
                    <a:pt x="31179" y="1"/>
                    <a:pt x="31103" y="26"/>
                    <a:pt x="31078" y="76"/>
                  </a:cubicBezTo>
                  <a:lnTo>
                    <a:pt x="28622" y="2507"/>
                  </a:lnTo>
                  <a:lnTo>
                    <a:pt x="226" y="2507"/>
                  </a:lnTo>
                  <a:cubicBezTo>
                    <a:pt x="101" y="2507"/>
                    <a:pt x="0" y="2633"/>
                    <a:pt x="0" y="2758"/>
                  </a:cubicBezTo>
                  <a:cubicBezTo>
                    <a:pt x="0" y="2883"/>
                    <a:pt x="101" y="2983"/>
                    <a:pt x="226" y="2983"/>
                  </a:cubicBezTo>
                  <a:lnTo>
                    <a:pt x="28722" y="2983"/>
                  </a:lnTo>
                  <a:cubicBezTo>
                    <a:pt x="28772" y="2983"/>
                    <a:pt x="28848" y="2958"/>
                    <a:pt x="28898" y="2908"/>
                  </a:cubicBezTo>
                  <a:lnTo>
                    <a:pt x="31329" y="477"/>
                  </a:lnTo>
                  <a:lnTo>
                    <a:pt x="41028" y="477"/>
                  </a:lnTo>
                  <a:cubicBezTo>
                    <a:pt x="41154" y="477"/>
                    <a:pt x="41254" y="352"/>
                    <a:pt x="41254" y="227"/>
                  </a:cubicBezTo>
                  <a:cubicBezTo>
                    <a:pt x="41254" y="101"/>
                    <a:pt x="41154" y="1"/>
                    <a:pt x="410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7" name="Google Shape;1077;p42"/>
          <p:cNvGrpSpPr/>
          <p:nvPr/>
        </p:nvGrpSpPr>
        <p:grpSpPr>
          <a:xfrm rot="10800000" flipH="1">
            <a:off x="8589197" y="1197104"/>
            <a:ext cx="584466" cy="3946393"/>
            <a:chOff x="8559523" y="791447"/>
            <a:chExt cx="584466" cy="3946393"/>
          </a:xfrm>
        </p:grpSpPr>
        <p:sp>
          <p:nvSpPr>
            <p:cNvPr id="1078" name="Google Shape;1078;p42"/>
            <p:cNvSpPr/>
            <p:nvPr/>
          </p:nvSpPr>
          <p:spPr>
            <a:xfrm>
              <a:off x="8559523" y="2735608"/>
              <a:ext cx="97568" cy="78286"/>
            </a:xfrm>
            <a:custGeom>
              <a:avLst/>
              <a:gdLst/>
              <a:ahLst/>
              <a:cxnLst/>
              <a:rect l="l" t="t" r="r" b="b"/>
              <a:pathLst>
                <a:path w="5389" h="4324" extrusionOk="0">
                  <a:moveTo>
                    <a:pt x="368" y="1"/>
                  </a:moveTo>
                  <a:cubicBezTo>
                    <a:pt x="276" y="1"/>
                    <a:pt x="184" y="40"/>
                    <a:pt x="126" y="113"/>
                  </a:cubicBezTo>
                  <a:cubicBezTo>
                    <a:pt x="0" y="263"/>
                    <a:pt x="25" y="464"/>
                    <a:pt x="176" y="564"/>
                  </a:cubicBezTo>
                  <a:lnTo>
                    <a:pt x="4837" y="4248"/>
                  </a:lnTo>
                  <a:cubicBezTo>
                    <a:pt x="4887" y="4298"/>
                    <a:pt x="4963" y="4324"/>
                    <a:pt x="5038" y="4324"/>
                  </a:cubicBezTo>
                  <a:cubicBezTo>
                    <a:pt x="5138" y="4324"/>
                    <a:pt x="5213" y="4273"/>
                    <a:pt x="5288" y="4198"/>
                  </a:cubicBezTo>
                  <a:cubicBezTo>
                    <a:pt x="5389" y="4073"/>
                    <a:pt x="5364" y="3872"/>
                    <a:pt x="5238" y="3772"/>
                  </a:cubicBezTo>
                  <a:lnTo>
                    <a:pt x="552" y="63"/>
                  </a:lnTo>
                  <a:cubicBezTo>
                    <a:pt x="499" y="21"/>
                    <a:pt x="434" y="1"/>
                    <a:pt x="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2"/>
            <p:cNvSpPr/>
            <p:nvPr/>
          </p:nvSpPr>
          <p:spPr>
            <a:xfrm>
              <a:off x="8955190" y="4621461"/>
              <a:ext cx="36789" cy="116379"/>
            </a:xfrm>
            <a:custGeom>
              <a:avLst/>
              <a:gdLst/>
              <a:ahLst/>
              <a:cxnLst/>
              <a:rect l="l" t="t" r="r" b="b"/>
              <a:pathLst>
                <a:path w="2032" h="6428" extrusionOk="0">
                  <a:moveTo>
                    <a:pt x="347" y="0"/>
                  </a:moveTo>
                  <a:cubicBezTo>
                    <a:pt x="323" y="0"/>
                    <a:pt x="300" y="4"/>
                    <a:pt x="277" y="12"/>
                  </a:cubicBezTo>
                  <a:cubicBezTo>
                    <a:pt x="101" y="62"/>
                    <a:pt x="1" y="212"/>
                    <a:pt x="26" y="388"/>
                  </a:cubicBezTo>
                  <a:lnTo>
                    <a:pt x="1379" y="6202"/>
                  </a:lnTo>
                  <a:cubicBezTo>
                    <a:pt x="1430" y="6327"/>
                    <a:pt x="1555" y="6428"/>
                    <a:pt x="1680" y="6428"/>
                  </a:cubicBezTo>
                  <a:lnTo>
                    <a:pt x="1755" y="6428"/>
                  </a:lnTo>
                  <a:cubicBezTo>
                    <a:pt x="1931" y="6378"/>
                    <a:pt x="2031" y="6227"/>
                    <a:pt x="2006" y="6052"/>
                  </a:cubicBezTo>
                  <a:lnTo>
                    <a:pt x="653" y="237"/>
                  </a:lnTo>
                  <a:cubicBezTo>
                    <a:pt x="610" y="110"/>
                    <a:pt x="478"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2"/>
            <p:cNvSpPr/>
            <p:nvPr/>
          </p:nvSpPr>
          <p:spPr>
            <a:xfrm>
              <a:off x="8623363" y="4301955"/>
              <a:ext cx="60380" cy="108087"/>
            </a:xfrm>
            <a:custGeom>
              <a:avLst/>
              <a:gdLst/>
              <a:ahLst/>
              <a:cxnLst/>
              <a:rect l="l" t="t" r="r" b="b"/>
              <a:pathLst>
                <a:path w="3335" h="5970" extrusionOk="0">
                  <a:moveTo>
                    <a:pt x="2985" y="0"/>
                  </a:moveTo>
                  <a:cubicBezTo>
                    <a:pt x="2871" y="0"/>
                    <a:pt x="2763" y="70"/>
                    <a:pt x="2708" y="180"/>
                  </a:cubicBezTo>
                  <a:lnTo>
                    <a:pt x="76" y="5519"/>
                  </a:lnTo>
                  <a:cubicBezTo>
                    <a:pt x="1" y="5669"/>
                    <a:pt x="51" y="5870"/>
                    <a:pt x="201" y="5945"/>
                  </a:cubicBezTo>
                  <a:cubicBezTo>
                    <a:pt x="252" y="5970"/>
                    <a:pt x="302" y="5970"/>
                    <a:pt x="352" y="5970"/>
                  </a:cubicBezTo>
                  <a:cubicBezTo>
                    <a:pt x="477" y="5970"/>
                    <a:pt x="577" y="5920"/>
                    <a:pt x="627" y="5794"/>
                  </a:cubicBezTo>
                  <a:lnTo>
                    <a:pt x="3259" y="456"/>
                  </a:lnTo>
                  <a:cubicBezTo>
                    <a:pt x="3334" y="306"/>
                    <a:pt x="3259" y="105"/>
                    <a:pt x="3109" y="30"/>
                  </a:cubicBezTo>
                  <a:cubicBezTo>
                    <a:pt x="3068" y="10"/>
                    <a:pt x="3026" y="0"/>
                    <a:pt x="29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2"/>
            <p:cNvSpPr/>
            <p:nvPr/>
          </p:nvSpPr>
          <p:spPr>
            <a:xfrm>
              <a:off x="9016004" y="2994926"/>
              <a:ext cx="59457" cy="59004"/>
            </a:xfrm>
            <a:custGeom>
              <a:avLst/>
              <a:gdLst/>
              <a:ahLst/>
              <a:cxnLst/>
              <a:rect l="l" t="t" r="r" b="b"/>
              <a:pathLst>
                <a:path w="3284" h="3259" extrusionOk="0">
                  <a:moveTo>
                    <a:pt x="1655" y="627"/>
                  </a:moveTo>
                  <a:cubicBezTo>
                    <a:pt x="2206" y="627"/>
                    <a:pt x="2657" y="1078"/>
                    <a:pt x="2657" y="1630"/>
                  </a:cubicBezTo>
                  <a:cubicBezTo>
                    <a:pt x="2657" y="2181"/>
                    <a:pt x="2206" y="2632"/>
                    <a:pt x="1655" y="2632"/>
                  </a:cubicBezTo>
                  <a:cubicBezTo>
                    <a:pt x="1078" y="2632"/>
                    <a:pt x="627" y="2181"/>
                    <a:pt x="627" y="1630"/>
                  </a:cubicBezTo>
                  <a:cubicBezTo>
                    <a:pt x="627" y="1078"/>
                    <a:pt x="1078" y="627"/>
                    <a:pt x="1655" y="627"/>
                  </a:cubicBezTo>
                  <a:close/>
                  <a:moveTo>
                    <a:pt x="1655" y="1"/>
                  </a:moveTo>
                  <a:cubicBezTo>
                    <a:pt x="752" y="1"/>
                    <a:pt x="0" y="727"/>
                    <a:pt x="0" y="1630"/>
                  </a:cubicBezTo>
                  <a:cubicBezTo>
                    <a:pt x="0" y="2532"/>
                    <a:pt x="752" y="3259"/>
                    <a:pt x="1655" y="3259"/>
                  </a:cubicBezTo>
                  <a:cubicBezTo>
                    <a:pt x="2557" y="3259"/>
                    <a:pt x="3284" y="2532"/>
                    <a:pt x="3284" y="1630"/>
                  </a:cubicBezTo>
                  <a:cubicBezTo>
                    <a:pt x="3284" y="727"/>
                    <a:pt x="2557" y="1"/>
                    <a:pt x="1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2"/>
            <p:cNvSpPr/>
            <p:nvPr/>
          </p:nvSpPr>
          <p:spPr>
            <a:xfrm>
              <a:off x="8736973" y="1964341"/>
              <a:ext cx="59457" cy="59004"/>
            </a:xfrm>
            <a:custGeom>
              <a:avLst/>
              <a:gdLst/>
              <a:ahLst/>
              <a:cxnLst/>
              <a:rect l="l" t="t" r="r" b="b"/>
              <a:pathLst>
                <a:path w="3284" h="3259" extrusionOk="0">
                  <a:moveTo>
                    <a:pt x="1630" y="627"/>
                  </a:moveTo>
                  <a:cubicBezTo>
                    <a:pt x="2206" y="627"/>
                    <a:pt x="2657" y="1078"/>
                    <a:pt x="2657" y="1629"/>
                  </a:cubicBezTo>
                  <a:cubicBezTo>
                    <a:pt x="2657" y="2181"/>
                    <a:pt x="2206" y="2632"/>
                    <a:pt x="1630" y="2632"/>
                  </a:cubicBezTo>
                  <a:cubicBezTo>
                    <a:pt x="1078" y="2632"/>
                    <a:pt x="627" y="2181"/>
                    <a:pt x="627" y="1629"/>
                  </a:cubicBezTo>
                  <a:cubicBezTo>
                    <a:pt x="627" y="1078"/>
                    <a:pt x="1078" y="627"/>
                    <a:pt x="1630" y="627"/>
                  </a:cubicBezTo>
                  <a:close/>
                  <a:moveTo>
                    <a:pt x="1630" y="0"/>
                  </a:moveTo>
                  <a:cubicBezTo>
                    <a:pt x="728" y="0"/>
                    <a:pt x="1" y="727"/>
                    <a:pt x="1" y="1629"/>
                  </a:cubicBezTo>
                  <a:cubicBezTo>
                    <a:pt x="1" y="2532"/>
                    <a:pt x="728" y="3258"/>
                    <a:pt x="1630" y="3258"/>
                  </a:cubicBezTo>
                  <a:cubicBezTo>
                    <a:pt x="2532" y="3258"/>
                    <a:pt x="3284" y="2532"/>
                    <a:pt x="3284" y="1629"/>
                  </a:cubicBezTo>
                  <a:cubicBezTo>
                    <a:pt x="3284"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2"/>
            <p:cNvSpPr/>
            <p:nvPr/>
          </p:nvSpPr>
          <p:spPr>
            <a:xfrm>
              <a:off x="9121267" y="3702904"/>
              <a:ext cx="22722" cy="22595"/>
            </a:xfrm>
            <a:custGeom>
              <a:avLst/>
              <a:gdLst/>
              <a:ahLst/>
              <a:cxnLst/>
              <a:rect l="l" t="t" r="r" b="b"/>
              <a:pathLst>
                <a:path w="1255" h="1248" extrusionOk="0">
                  <a:moveTo>
                    <a:pt x="615" y="1"/>
                  </a:moveTo>
                  <a:cubicBezTo>
                    <a:pt x="452" y="1"/>
                    <a:pt x="289" y="57"/>
                    <a:pt x="176" y="170"/>
                  </a:cubicBezTo>
                  <a:cubicBezTo>
                    <a:pt x="151" y="220"/>
                    <a:pt x="126" y="245"/>
                    <a:pt x="101" y="270"/>
                  </a:cubicBezTo>
                  <a:cubicBezTo>
                    <a:pt x="76" y="320"/>
                    <a:pt x="51" y="345"/>
                    <a:pt x="51" y="396"/>
                  </a:cubicBezTo>
                  <a:cubicBezTo>
                    <a:pt x="26" y="421"/>
                    <a:pt x="26" y="471"/>
                    <a:pt x="1" y="496"/>
                  </a:cubicBezTo>
                  <a:cubicBezTo>
                    <a:pt x="1" y="546"/>
                    <a:pt x="1" y="571"/>
                    <a:pt x="1" y="621"/>
                  </a:cubicBezTo>
                  <a:cubicBezTo>
                    <a:pt x="1" y="797"/>
                    <a:pt x="51" y="947"/>
                    <a:pt x="176" y="1072"/>
                  </a:cubicBezTo>
                  <a:cubicBezTo>
                    <a:pt x="302" y="1198"/>
                    <a:pt x="452" y="1248"/>
                    <a:pt x="628" y="1248"/>
                  </a:cubicBezTo>
                  <a:cubicBezTo>
                    <a:pt x="778" y="1248"/>
                    <a:pt x="953" y="1198"/>
                    <a:pt x="1054" y="1072"/>
                  </a:cubicBezTo>
                  <a:cubicBezTo>
                    <a:pt x="1179" y="947"/>
                    <a:pt x="1254" y="797"/>
                    <a:pt x="1254" y="621"/>
                  </a:cubicBezTo>
                  <a:cubicBezTo>
                    <a:pt x="1254" y="571"/>
                    <a:pt x="1254" y="546"/>
                    <a:pt x="1229" y="496"/>
                  </a:cubicBezTo>
                  <a:cubicBezTo>
                    <a:pt x="1229" y="471"/>
                    <a:pt x="1229" y="421"/>
                    <a:pt x="1204" y="396"/>
                  </a:cubicBezTo>
                  <a:cubicBezTo>
                    <a:pt x="1179" y="345"/>
                    <a:pt x="1154" y="320"/>
                    <a:pt x="1154" y="270"/>
                  </a:cubicBezTo>
                  <a:cubicBezTo>
                    <a:pt x="1129" y="245"/>
                    <a:pt x="1104" y="220"/>
                    <a:pt x="1054" y="170"/>
                  </a:cubicBezTo>
                  <a:cubicBezTo>
                    <a:pt x="941" y="57"/>
                    <a:pt x="778"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2"/>
            <p:cNvSpPr/>
            <p:nvPr/>
          </p:nvSpPr>
          <p:spPr>
            <a:xfrm>
              <a:off x="9034598" y="1818952"/>
              <a:ext cx="22722" cy="22993"/>
            </a:xfrm>
            <a:custGeom>
              <a:avLst/>
              <a:gdLst/>
              <a:ahLst/>
              <a:cxnLst/>
              <a:rect l="l" t="t" r="r" b="b"/>
              <a:pathLst>
                <a:path w="1255" h="1270" extrusionOk="0">
                  <a:moveTo>
                    <a:pt x="603" y="0"/>
                  </a:moveTo>
                  <a:cubicBezTo>
                    <a:pt x="446" y="0"/>
                    <a:pt x="295" y="72"/>
                    <a:pt x="176" y="191"/>
                  </a:cubicBezTo>
                  <a:cubicBezTo>
                    <a:pt x="151" y="216"/>
                    <a:pt x="126" y="241"/>
                    <a:pt x="101" y="292"/>
                  </a:cubicBezTo>
                  <a:cubicBezTo>
                    <a:pt x="76" y="317"/>
                    <a:pt x="51" y="342"/>
                    <a:pt x="51" y="392"/>
                  </a:cubicBezTo>
                  <a:cubicBezTo>
                    <a:pt x="26" y="417"/>
                    <a:pt x="1" y="467"/>
                    <a:pt x="1" y="517"/>
                  </a:cubicBezTo>
                  <a:cubicBezTo>
                    <a:pt x="1" y="542"/>
                    <a:pt x="1" y="592"/>
                    <a:pt x="1" y="642"/>
                  </a:cubicBezTo>
                  <a:cubicBezTo>
                    <a:pt x="1" y="793"/>
                    <a:pt x="51" y="968"/>
                    <a:pt x="176" y="1069"/>
                  </a:cubicBezTo>
                  <a:cubicBezTo>
                    <a:pt x="302" y="1194"/>
                    <a:pt x="452" y="1269"/>
                    <a:pt x="628" y="1269"/>
                  </a:cubicBezTo>
                  <a:cubicBezTo>
                    <a:pt x="653" y="1269"/>
                    <a:pt x="703" y="1244"/>
                    <a:pt x="728" y="1244"/>
                  </a:cubicBezTo>
                  <a:cubicBezTo>
                    <a:pt x="778" y="1244"/>
                    <a:pt x="828" y="1219"/>
                    <a:pt x="853" y="1219"/>
                  </a:cubicBezTo>
                  <a:cubicBezTo>
                    <a:pt x="903" y="1194"/>
                    <a:pt x="928" y="1169"/>
                    <a:pt x="953" y="1144"/>
                  </a:cubicBezTo>
                  <a:cubicBezTo>
                    <a:pt x="1003" y="1119"/>
                    <a:pt x="1029" y="1094"/>
                    <a:pt x="1054" y="1069"/>
                  </a:cubicBezTo>
                  <a:cubicBezTo>
                    <a:pt x="1179" y="968"/>
                    <a:pt x="1254" y="793"/>
                    <a:pt x="1254" y="642"/>
                  </a:cubicBezTo>
                  <a:cubicBezTo>
                    <a:pt x="1254" y="592"/>
                    <a:pt x="1229" y="542"/>
                    <a:pt x="1229" y="517"/>
                  </a:cubicBezTo>
                  <a:cubicBezTo>
                    <a:pt x="1229" y="467"/>
                    <a:pt x="1204" y="417"/>
                    <a:pt x="1204" y="392"/>
                  </a:cubicBezTo>
                  <a:cubicBezTo>
                    <a:pt x="1179" y="342"/>
                    <a:pt x="1154" y="317"/>
                    <a:pt x="1129" y="292"/>
                  </a:cubicBezTo>
                  <a:cubicBezTo>
                    <a:pt x="1104" y="241"/>
                    <a:pt x="1079" y="216"/>
                    <a:pt x="1054" y="191"/>
                  </a:cubicBezTo>
                  <a:cubicBezTo>
                    <a:pt x="1029" y="166"/>
                    <a:pt x="1003" y="141"/>
                    <a:pt x="953" y="116"/>
                  </a:cubicBezTo>
                  <a:cubicBezTo>
                    <a:pt x="928" y="91"/>
                    <a:pt x="903" y="66"/>
                    <a:pt x="853" y="41"/>
                  </a:cubicBezTo>
                  <a:cubicBezTo>
                    <a:pt x="828" y="41"/>
                    <a:pt x="778" y="16"/>
                    <a:pt x="728" y="16"/>
                  </a:cubicBezTo>
                  <a:cubicBezTo>
                    <a:pt x="686" y="5"/>
                    <a:pt x="644" y="0"/>
                    <a:pt x="6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2"/>
            <p:cNvSpPr/>
            <p:nvPr/>
          </p:nvSpPr>
          <p:spPr>
            <a:xfrm>
              <a:off x="8700096" y="3562403"/>
              <a:ext cx="55383" cy="54007"/>
            </a:xfrm>
            <a:custGeom>
              <a:avLst/>
              <a:gdLst/>
              <a:ahLst/>
              <a:cxnLst/>
              <a:rect l="l" t="t" r="r" b="b"/>
              <a:pathLst>
                <a:path w="3059" h="2983" extrusionOk="0">
                  <a:moveTo>
                    <a:pt x="2707" y="0"/>
                  </a:moveTo>
                  <a:cubicBezTo>
                    <a:pt x="2626" y="0"/>
                    <a:pt x="2544" y="25"/>
                    <a:pt x="2482" y="75"/>
                  </a:cubicBezTo>
                  <a:lnTo>
                    <a:pt x="126" y="2456"/>
                  </a:lnTo>
                  <a:cubicBezTo>
                    <a:pt x="0" y="2582"/>
                    <a:pt x="0" y="2782"/>
                    <a:pt x="126" y="2907"/>
                  </a:cubicBezTo>
                  <a:cubicBezTo>
                    <a:pt x="176" y="2958"/>
                    <a:pt x="251" y="2983"/>
                    <a:pt x="351" y="2983"/>
                  </a:cubicBezTo>
                  <a:cubicBezTo>
                    <a:pt x="427" y="2983"/>
                    <a:pt x="502" y="2958"/>
                    <a:pt x="552" y="2907"/>
                  </a:cubicBezTo>
                  <a:lnTo>
                    <a:pt x="2933" y="527"/>
                  </a:lnTo>
                  <a:cubicBezTo>
                    <a:pt x="3058" y="401"/>
                    <a:pt x="3058" y="201"/>
                    <a:pt x="2933" y="75"/>
                  </a:cubicBezTo>
                  <a:cubicBezTo>
                    <a:pt x="2870" y="25"/>
                    <a:pt x="2789" y="0"/>
                    <a:pt x="2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2"/>
            <p:cNvSpPr/>
            <p:nvPr/>
          </p:nvSpPr>
          <p:spPr>
            <a:xfrm>
              <a:off x="8578586" y="1382241"/>
              <a:ext cx="59457" cy="59004"/>
            </a:xfrm>
            <a:custGeom>
              <a:avLst/>
              <a:gdLst/>
              <a:ahLst/>
              <a:cxnLst/>
              <a:rect l="l" t="t" r="r" b="b"/>
              <a:pathLst>
                <a:path w="3284" h="3259" extrusionOk="0">
                  <a:moveTo>
                    <a:pt x="1630" y="627"/>
                  </a:moveTo>
                  <a:cubicBezTo>
                    <a:pt x="2206" y="627"/>
                    <a:pt x="2657" y="1078"/>
                    <a:pt x="2657" y="1629"/>
                  </a:cubicBezTo>
                  <a:cubicBezTo>
                    <a:pt x="2657" y="2181"/>
                    <a:pt x="2206" y="2632"/>
                    <a:pt x="1630" y="2632"/>
                  </a:cubicBezTo>
                  <a:cubicBezTo>
                    <a:pt x="1078" y="2632"/>
                    <a:pt x="627" y="2181"/>
                    <a:pt x="627" y="1629"/>
                  </a:cubicBezTo>
                  <a:cubicBezTo>
                    <a:pt x="627" y="1078"/>
                    <a:pt x="1078" y="627"/>
                    <a:pt x="1630" y="627"/>
                  </a:cubicBezTo>
                  <a:close/>
                  <a:moveTo>
                    <a:pt x="1630" y="0"/>
                  </a:moveTo>
                  <a:cubicBezTo>
                    <a:pt x="728" y="0"/>
                    <a:pt x="1" y="727"/>
                    <a:pt x="1" y="1629"/>
                  </a:cubicBezTo>
                  <a:cubicBezTo>
                    <a:pt x="1" y="2532"/>
                    <a:pt x="728" y="3258"/>
                    <a:pt x="1630" y="3258"/>
                  </a:cubicBezTo>
                  <a:cubicBezTo>
                    <a:pt x="2532" y="3258"/>
                    <a:pt x="3284" y="2532"/>
                    <a:pt x="3284" y="1629"/>
                  </a:cubicBezTo>
                  <a:cubicBezTo>
                    <a:pt x="3284"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2"/>
            <p:cNvSpPr/>
            <p:nvPr/>
          </p:nvSpPr>
          <p:spPr>
            <a:xfrm>
              <a:off x="8996935" y="1128258"/>
              <a:ext cx="97568" cy="78286"/>
            </a:xfrm>
            <a:custGeom>
              <a:avLst/>
              <a:gdLst/>
              <a:ahLst/>
              <a:cxnLst/>
              <a:rect l="l" t="t" r="r" b="b"/>
              <a:pathLst>
                <a:path w="5389" h="4324" extrusionOk="0">
                  <a:moveTo>
                    <a:pt x="368" y="1"/>
                  </a:moveTo>
                  <a:cubicBezTo>
                    <a:pt x="276" y="1"/>
                    <a:pt x="184" y="40"/>
                    <a:pt x="126" y="113"/>
                  </a:cubicBezTo>
                  <a:cubicBezTo>
                    <a:pt x="0" y="263"/>
                    <a:pt x="25" y="464"/>
                    <a:pt x="176" y="564"/>
                  </a:cubicBezTo>
                  <a:lnTo>
                    <a:pt x="4837" y="4248"/>
                  </a:lnTo>
                  <a:cubicBezTo>
                    <a:pt x="4887" y="4298"/>
                    <a:pt x="4963" y="4324"/>
                    <a:pt x="5038" y="4324"/>
                  </a:cubicBezTo>
                  <a:cubicBezTo>
                    <a:pt x="5138" y="4324"/>
                    <a:pt x="5213" y="4273"/>
                    <a:pt x="5288" y="4198"/>
                  </a:cubicBezTo>
                  <a:cubicBezTo>
                    <a:pt x="5389" y="4073"/>
                    <a:pt x="5364" y="3872"/>
                    <a:pt x="5238" y="3772"/>
                  </a:cubicBezTo>
                  <a:lnTo>
                    <a:pt x="552" y="63"/>
                  </a:lnTo>
                  <a:cubicBezTo>
                    <a:pt x="499" y="21"/>
                    <a:pt x="434" y="1"/>
                    <a:pt x="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2"/>
            <p:cNvSpPr/>
            <p:nvPr/>
          </p:nvSpPr>
          <p:spPr>
            <a:xfrm>
              <a:off x="8736972" y="791447"/>
              <a:ext cx="59475" cy="59457"/>
            </a:xfrm>
            <a:custGeom>
              <a:avLst/>
              <a:gdLst/>
              <a:ahLst/>
              <a:cxnLst/>
              <a:rect l="l" t="t" r="r" b="b"/>
              <a:pathLst>
                <a:path w="3285" h="3284" extrusionOk="0">
                  <a:moveTo>
                    <a:pt x="1655" y="627"/>
                  </a:moveTo>
                  <a:cubicBezTo>
                    <a:pt x="2206" y="627"/>
                    <a:pt x="2657" y="1103"/>
                    <a:pt x="2657" y="1654"/>
                  </a:cubicBezTo>
                  <a:cubicBezTo>
                    <a:pt x="2657" y="2206"/>
                    <a:pt x="2206" y="2657"/>
                    <a:pt x="1655" y="2657"/>
                  </a:cubicBezTo>
                  <a:cubicBezTo>
                    <a:pt x="1079" y="2657"/>
                    <a:pt x="627" y="2206"/>
                    <a:pt x="627" y="1654"/>
                  </a:cubicBezTo>
                  <a:cubicBezTo>
                    <a:pt x="627" y="1103"/>
                    <a:pt x="1079" y="627"/>
                    <a:pt x="1655" y="627"/>
                  </a:cubicBezTo>
                  <a:close/>
                  <a:moveTo>
                    <a:pt x="1655" y="0"/>
                  </a:moveTo>
                  <a:cubicBezTo>
                    <a:pt x="753" y="0"/>
                    <a:pt x="1" y="752"/>
                    <a:pt x="1" y="1654"/>
                  </a:cubicBezTo>
                  <a:cubicBezTo>
                    <a:pt x="1" y="2556"/>
                    <a:pt x="753" y="3283"/>
                    <a:pt x="1655" y="3283"/>
                  </a:cubicBezTo>
                  <a:cubicBezTo>
                    <a:pt x="2557" y="3283"/>
                    <a:pt x="3284" y="2556"/>
                    <a:pt x="3284" y="1654"/>
                  </a:cubicBezTo>
                  <a:cubicBezTo>
                    <a:pt x="3284" y="752"/>
                    <a:pt x="2557" y="0"/>
                    <a:pt x="16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9" name="Google Shape;1089;p42"/>
          <p:cNvGrpSpPr/>
          <p:nvPr/>
        </p:nvGrpSpPr>
        <p:grpSpPr>
          <a:xfrm rot="10800000">
            <a:off x="-29671" y="11222"/>
            <a:ext cx="1758614" cy="3882110"/>
            <a:chOff x="7444711" y="1171313"/>
            <a:chExt cx="1758614" cy="3882110"/>
          </a:xfrm>
        </p:grpSpPr>
        <p:sp>
          <p:nvSpPr>
            <p:cNvPr id="1090" name="Google Shape;1090;p42"/>
            <p:cNvSpPr/>
            <p:nvPr/>
          </p:nvSpPr>
          <p:spPr>
            <a:xfrm rot="10800000" flipH="1">
              <a:off x="8761336" y="4629316"/>
              <a:ext cx="72619" cy="101243"/>
            </a:xfrm>
            <a:custGeom>
              <a:avLst/>
              <a:gdLst/>
              <a:ahLst/>
              <a:cxnLst/>
              <a:rect l="l" t="t" r="r" b="b"/>
              <a:pathLst>
                <a:path w="4011" h="5592" extrusionOk="0">
                  <a:moveTo>
                    <a:pt x="3663" y="1"/>
                  </a:moveTo>
                  <a:cubicBezTo>
                    <a:pt x="3555" y="1"/>
                    <a:pt x="3449" y="56"/>
                    <a:pt x="3384" y="153"/>
                  </a:cubicBezTo>
                  <a:lnTo>
                    <a:pt x="76" y="5090"/>
                  </a:lnTo>
                  <a:cubicBezTo>
                    <a:pt x="1" y="5241"/>
                    <a:pt x="26" y="5441"/>
                    <a:pt x="176" y="5542"/>
                  </a:cubicBezTo>
                  <a:cubicBezTo>
                    <a:pt x="226" y="5567"/>
                    <a:pt x="276" y="5592"/>
                    <a:pt x="351" y="5592"/>
                  </a:cubicBezTo>
                  <a:cubicBezTo>
                    <a:pt x="452" y="5592"/>
                    <a:pt x="552" y="5542"/>
                    <a:pt x="602" y="5441"/>
                  </a:cubicBezTo>
                  <a:lnTo>
                    <a:pt x="3910" y="504"/>
                  </a:lnTo>
                  <a:cubicBezTo>
                    <a:pt x="4011" y="354"/>
                    <a:pt x="3960" y="153"/>
                    <a:pt x="3835" y="53"/>
                  </a:cubicBezTo>
                  <a:cubicBezTo>
                    <a:pt x="3782" y="17"/>
                    <a:pt x="3722" y="1"/>
                    <a:pt x="36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2"/>
            <p:cNvSpPr/>
            <p:nvPr/>
          </p:nvSpPr>
          <p:spPr>
            <a:xfrm rot="10800000" flipH="1">
              <a:off x="8775794" y="3218534"/>
              <a:ext cx="59909" cy="108630"/>
            </a:xfrm>
            <a:custGeom>
              <a:avLst/>
              <a:gdLst/>
              <a:ahLst/>
              <a:cxnLst/>
              <a:rect l="l" t="t" r="r" b="b"/>
              <a:pathLst>
                <a:path w="3309" h="6000" extrusionOk="0">
                  <a:moveTo>
                    <a:pt x="370" y="1"/>
                  </a:moveTo>
                  <a:cubicBezTo>
                    <a:pt x="321" y="1"/>
                    <a:pt x="271" y="12"/>
                    <a:pt x="226" y="35"/>
                  </a:cubicBezTo>
                  <a:cubicBezTo>
                    <a:pt x="76" y="110"/>
                    <a:pt x="0" y="285"/>
                    <a:pt x="76" y="461"/>
                  </a:cubicBezTo>
                  <a:lnTo>
                    <a:pt x="2682" y="5824"/>
                  </a:lnTo>
                  <a:cubicBezTo>
                    <a:pt x="2732" y="5924"/>
                    <a:pt x="2833" y="5999"/>
                    <a:pt x="2958" y="5999"/>
                  </a:cubicBezTo>
                  <a:cubicBezTo>
                    <a:pt x="3008" y="5999"/>
                    <a:pt x="3058" y="5974"/>
                    <a:pt x="3083" y="5974"/>
                  </a:cubicBezTo>
                  <a:cubicBezTo>
                    <a:pt x="3259" y="5874"/>
                    <a:pt x="3309" y="5699"/>
                    <a:pt x="3234" y="5548"/>
                  </a:cubicBezTo>
                  <a:lnTo>
                    <a:pt x="652" y="185"/>
                  </a:lnTo>
                  <a:cubicBezTo>
                    <a:pt x="599" y="62"/>
                    <a:pt x="485"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2"/>
            <p:cNvSpPr/>
            <p:nvPr/>
          </p:nvSpPr>
          <p:spPr>
            <a:xfrm rot="10800000" flipH="1">
              <a:off x="8671046" y="1505624"/>
              <a:ext cx="60362" cy="108177"/>
            </a:xfrm>
            <a:custGeom>
              <a:avLst/>
              <a:gdLst/>
              <a:ahLst/>
              <a:cxnLst/>
              <a:rect l="l" t="t" r="r" b="b"/>
              <a:pathLst>
                <a:path w="3334" h="5975" extrusionOk="0">
                  <a:moveTo>
                    <a:pt x="2984" y="1"/>
                  </a:moveTo>
                  <a:cubicBezTo>
                    <a:pt x="2870" y="1"/>
                    <a:pt x="2759" y="57"/>
                    <a:pt x="2707" y="160"/>
                  </a:cubicBezTo>
                  <a:lnTo>
                    <a:pt x="75" y="5524"/>
                  </a:lnTo>
                  <a:cubicBezTo>
                    <a:pt x="0" y="5674"/>
                    <a:pt x="75" y="5850"/>
                    <a:pt x="226" y="5925"/>
                  </a:cubicBezTo>
                  <a:cubicBezTo>
                    <a:pt x="276" y="5950"/>
                    <a:pt x="326" y="5975"/>
                    <a:pt x="351" y="5975"/>
                  </a:cubicBezTo>
                  <a:cubicBezTo>
                    <a:pt x="476" y="5975"/>
                    <a:pt x="577" y="5900"/>
                    <a:pt x="652" y="5800"/>
                  </a:cubicBezTo>
                  <a:lnTo>
                    <a:pt x="3258" y="436"/>
                  </a:lnTo>
                  <a:cubicBezTo>
                    <a:pt x="3333" y="286"/>
                    <a:pt x="3283" y="110"/>
                    <a:pt x="3133" y="35"/>
                  </a:cubicBezTo>
                  <a:cubicBezTo>
                    <a:pt x="3086" y="12"/>
                    <a:pt x="3035" y="1"/>
                    <a:pt x="29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2"/>
            <p:cNvSpPr/>
            <p:nvPr/>
          </p:nvSpPr>
          <p:spPr>
            <a:xfrm rot="10800000" flipH="1">
              <a:off x="8929676" y="4249509"/>
              <a:ext cx="59022" cy="59004"/>
            </a:xfrm>
            <a:custGeom>
              <a:avLst/>
              <a:gdLst/>
              <a:ahLst/>
              <a:cxnLst/>
              <a:rect l="l" t="t" r="r" b="b"/>
              <a:pathLst>
                <a:path w="3260" h="3259" extrusionOk="0">
                  <a:moveTo>
                    <a:pt x="1630" y="627"/>
                  </a:moveTo>
                  <a:cubicBezTo>
                    <a:pt x="2181" y="627"/>
                    <a:pt x="2632" y="1078"/>
                    <a:pt x="2632" y="1629"/>
                  </a:cubicBezTo>
                  <a:cubicBezTo>
                    <a:pt x="2632" y="2181"/>
                    <a:pt x="2181" y="2632"/>
                    <a:pt x="1630" y="2632"/>
                  </a:cubicBezTo>
                  <a:cubicBezTo>
                    <a:pt x="1079" y="2632"/>
                    <a:pt x="627" y="2181"/>
                    <a:pt x="627" y="1629"/>
                  </a:cubicBezTo>
                  <a:cubicBezTo>
                    <a:pt x="627" y="1078"/>
                    <a:pt x="1079" y="627"/>
                    <a:pt x="1630" y="627"/>
                  </a:cubicBezTo>
                  <a:close/>
                  <a:moveTo>
                    <a:pt x="1630" y="0"/>
                  </a:moveTo>
                  <a:cubicBezTo>
                    <a:pt x="728" y="0"/>
                    <a:pt x="1" y="727"/>
                    <a:pt x="1" y="1629"/>
                  </a:cubicBezTo>
                  <a:cubicBezTo>
                    <a:pt x="1" y="2531"/>
                    <a:pt x="728" y="3258"/>
                    <a:pt x="1630" y="3258"/>
                  </a:cubicBezTo>
                  <a:cubicBezTo>
                    <a:pt x="2532" y="3258"/>
                    <a:pt x="3259" y="2531"/>
                    <a:pt x="3259" y="1629"/>
                  </a:cubicBezTo>
                  <a:cubicBezTo>
                    <a:pt x="3259"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2"/>
            <p:cNvSpPr/>
            <p:nvPr/>
          </p:nvSpPr>
          <p:spPr>
            <a:xfrm rot="10800000" flipH="1">
              <a:off x="8647890" y="2219377"/>
              <a:ext cx="59022" cy="59475"/>
            </a:xfrm>
            <a:custGeom>
              <a:avLst/>
              <a:gdLst/>
              <a:ahLst/>
              <a:cxnLst/>
              <a:rect l="l" t="t" r="r" b="b"/>
              <a:pathLst>
                <a:path w="3260" h="3285" extrusionOk="0">
                  <a:moveTo>
                    <a:pt x="1630" y="628"/>
                  </a:moveTo>
                  <a:cubicBezTo>
                    <a:pt x="2181" y="628"/>
                    <a:pt x="2632" y="1079"/>
                    <a:pt x="2632" y="1630"/>
                  </a:cubicBezTo>
                  <a:cubicBezTo>
                    <a:pt x="2632" y="2181"/>
                    <a:pt x="2181" y="2658"/>
                    <a:pt x="1630" y="2658"/>
                  </a:cubicBezTo>
                  <a:cubicBezTo>
                    <a:pt x="1079" y="2658"/>
                    <a:pt x="627" y="2181"/>
                    <a:pt x="627" y="1630"/>
                  </a:cubicBezTo>
                  <a:cubicBezTo>
                    <a:pt x="627" y="1079"/>
                    <a:pt x="1079" y="628"/>
                    <a:pt x="1630" y="628"/>
                  </a:cubicBezTo>
                  <a:close/>
                  <a:moveTo>
                    <a:pt x="1630" y="1"/>
                  </a:moveTo>
                  <a:cubicBezTo>
                    <a:pt x="728" y="1"/>
                    <a:pt x="1" y="728"/>
                    <a:pt x="1" y="1630"/>
                  </a:cubicBezTo>
                  <a:cubicBezTo>
                    <a:pt x="1" y="2532"/>
                    <a:pt x="728" y="3284"/>
                    <a:pt x="1630" y="3284"/>
                  </a:cubicBezTo>
                  <a:cubicBezTo>
                    <a:pt x="2532" y="3284"/>
                    <a:pt x="3259" y="2532"/>
                    <a:pt x="3259" y="1630"/>
                  </a:cubicBezTo>
                  <a:cubicBezTo>
                    <a:pt x="3259" y="728"/>
                    <a:pt x="2532" y="1"/>
                    <a:pt x="1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2"/>
            <p:cNvSpPr/>
            <p:nvPr/>
          </p:nvSpPr>
          <p:spPr>
            <a:xfrm rot="10800000" flipH="1">
              <a:off x="8936236" y="1171313"/>
              <a:ext cx="59004" cy="59022"/>
            </a:xfrm>
            <a:custGeom>
              <a:avLst/>
              <a:gdLst/>
              <a:ahLst/>
              <a:cxnLst/>
              <a:rect l="l" t="t" r="r" b="b"/>
              <a:pathLst>
                <a:path w="3259" h="3260" extrusionOk="0">
                  <a:moveTo>
                    <a:pt x="1629" y="627"/>
                  </a:moveTo>
                  <a:cubicBezTo>
                    <a:pt x="2180" y="627"/>
                    <a:pt x="2632" y="1079"/>
                    <a:pt x="2632" y="1630"/>
                  </a:cubicBezTo>
                  <a:cubicBezTo>
                    <a:pt x="2632" y="2181"/>
                    <a:pt x="2180" y="2632"/>
                    <a:pt x="1629" y="2632"/>
                  </a:cubicBezTo>
                  <a:cubicBezTo>
                    <a:pt x="1078" y="2632"/>
                    <a:pt x="627" y="2181"/>
                    <a:pt x="627" y="1630"/>
                  </a:cubicBezTo>
                  <a:cubicBezTo>
                    <a:pt x="627" y="1079"/>
                    <a:pt x="1078" y="627"/>
                    <a:pt x="1629" y="627"/>
                  </a:cubicBezTo>
                  <a:close/>
                  <a:moveTo>
                    <a:pt x="1629" y="1"/>
                  </a:moveTo>
                  <a:cubicBezTo>
                    <a:pt x="727" y="1"/>
                    <a:pt x="0" y="728"/>
                    <a:pt x="0" y="1630"/>
                  </a:cubicBezTo>
                  <a:cubicBezTo>
                    <a:pt x="0" y="2532"/>
                    <a:pt x="727" y="3259"/>
                    <a:pt x="1629" y="3259"/>
                  </a:cubicBezTo>
                  <a:cubicBezTo>
                    <a:pt x="2531" y="3259"/>
                    <a:pt x="3258" y="2532"/>
                    <a:pt x="3258" y="1630"/>
                  </a:cubicBezTo>
                  <a:cubicBezTo>
                    <a:pt x="3258" y="728"/>
                    <a:pt x="2531" y="1"/>
                    <a:pt x="16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2"/>
            <p:cNvSpPr/>
            <p:nvPr/>
          </p:nvSpPr>
          <p:spPr>
            <a:xfrm rot="10800000" flipH="1">
              <a:off x="8756339" y="2532485"/>
              <a:ext cx="22722" cy="22975"/>
            </a:xfrm>
            <a:custGeom>
              <a:avLst/>
              <a:gdLst/>
              <a:ahLst/>
              <a:cxnLst/>
              <a:rect l="l" t="t" r="r" b="b"/>
              <a:pathLst>
                <a:path w="1255" h="1269" extrusionOk="0">
                  <a:moveTo>
                    <a:pt x="625" y="0"/>
                  </a:moveTo>
                  <a:cubicBezTo>
                    <a:pt x="461" y="0"/>
                    <a:pt x="295" y="72"/>
                    <a:pt x="176" y="191"/>
                  </a:cubicBezTo>
                  <a:cubicBezTo>
                    <a:pt x="151" y="216"/>
                    <a:pt x="126" y="241"/>
                    <a:pt x="101" y="291"/>
                  </a:cubicBezTo>
                  <a:cubicBezTo>
                    <a:pt x="76" y="317"/>
                    <a:pt x="51" y="342"/>
                    <a:pt x="51" y="392"/>
                  </a:cubicBezTo>
                  <a:cubicBezTo>
                    <a:pt x="26" y="417"/>
                    <a:pt x="26" y="467"/>
                    <a:pt x="1" y="517"/>
                  </a:cubicBezTo>
                  <a:cubicBezTo>
                    <a:pt x="1" y="542"/>
                    <a:pt x="1" y="592"/>
                    <a:pt x="1" y="642"/>
                  </a:cubicBezTo>
                  <a:cubicBezTo>
                    <a:pt x="1" y="793"/>
                    <a:pt x="51" y="943"/>
                    <a:pt x="176" y="1068"/>
                  </a:cubicBezTo>
                  <a:cubicBezTo>
                    <a:pt x="302" y="1194"/>
                    <a:pt x="452" y="1269"/>
                    <a:pt x="627" y="1269"/>
                  </a:cubicBezTo>
                  <a:cubicBezTo>
                    <a:pt x="778" y="1269"/>
                    <a:pt x="953" y="1194"/>
                    <a:pt x="1054" y="1068"/>
                  </a:cubicBezTo>
                  <a:cubicBezTo>
                    <a:pt x="1179" y="943"/>
                    <a:pt x="1254" y="793"/>
                    <a:pt x="1254" y="642"/>
                  </a:cubicBezTo>
                  <a:cubicBezTo>
                    <a:pt x="1254" y="592"/>
                    <a:pt x="1254" y="542"/>
                    <a:pt x="1229" y="517"/>
                  </a:cubicBezTo>
                  <a:cubicBezTo>
                    <a:pt x="1229" y="467"/>
                    <a:pt x="1204" y="417"/>
                    <a:pt x="1204" y="392"/>
                  </a:cubicBezTo>
                  <a:cubicBezTo>
                    <a:pt x="1179" y="342"/>
                    <a:pt x="1154" y="317"/>
                    <a:pt x="1154" y="291"/>
                  </a:cubicBezTo>
                  <a:cubicBezTo>
                    <a:pt x="1129" y="241"/>
                    <a:pt x="1104" y="216"/>
                    <a:pt x="1054" y="191"/>
                  </a:cubicBezTo>
                  <a:cubicBezTo>
                    <a:pt x="1028" y="166"/>
                    <a:pt x="1003" y="141"/>
                    <a:pt x="978" y="116"/>
                  </a:cubicBezTo>
                  <a:cubicBezTo>
                    <a:pt x="928" y="91"/>
                    <a:pt x="903" y="66"/>
                    <a:pt x="853" y="41"/>
                  </a:cubicBezTo>
                  <a:cubicBezTo>
                    <a:pt x="828" y="41"/>
                    <a:pt x="778" y="16"/>
                    <a:pt x="753" y="16"/>
                  </a:cubicBezTo>
                  <a:cubicBezTo>
                    <a:pt x="711" y="5"/>
                    <a:pt x="668" y="0"/>
                    <a:pt x="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2"/>
            <p:cNvSpPr/>
            <p:nvPr/>
          </p:nvSpPr>
          <p:spPr>
            <a:xfrm rot="10800000" flipH="1">
              <a:off x="9162470" y="4771784"/>
              <a:ext cx="22704" cy="22595"/>
            </a:xfrm>
            <a:custGeom>
              <a:avLst/>
              <a:gdLst/>
              <a:ahLst/>
              <a:cxnLst/>
              <a:rect l="l" t="t" r="r" b="b"/>
              <a:pathLst>
                <a:path w="1254" h="1248" extrusionOk="0">
                  <a:moveTo>
                    <a:pt x="614" y="0"/>
                  </a:moveTo>
                  <a:cubicBezTo>
                    <a:pt x="451" y="0"/>
                    <a:pt x="288" y="57"/>
                    <a:pt x="176" y="169"/>
                  </a:cubicBezTo>
                  <a:cubicBezTo>
                    <a:pt x="150" y="194"/>
                    <a:pt x="125" y="219"/>
                    <a:pt x="100" y="270"/>
                  </a:cubicBezTo>
                  <a:cubicBezTo>
                    <a:pt x="75" y="295"/>
                    <a:pt x="50" y="320"/>
                    <a:pt x="50" y="370"/>
                  </a:cubicBezTo>
                  <a:cubicBezTo>
                    <a:pt x="25" y="395"/>
                    <a:pt x="0" y="445"/>
                    <a:pt x="0" y="495"/>
                  </a:cubicBezTo>
                  <a:cubicBezTo>
                    <a:pt x="0" y="520"/>
                    <a:pt x="0" y="570"/>
                    <a:pt x="0" y="620"/>
                  </a:cubicBezTo>
                  <a:cubicBezTo>
                    <a:pt x="0" y="771"/>
                    <a:pt x="50" y="946"/>
                    <a:pt x="176" y="1047"/>
                  </a:cubicBezTo>
                  <a:cubicBezTo>
                    <a:pt x="301" y="1172"/>
                    <a:pt x="451" y="1247"/>
                    <a:pt x="627" y="1247"/>
                  </a:cubicBezTo>
                  <a:cubicBezTo>
                    <a:pt x="777" y="1247"/>
                    <a:pt x="952" y="1172"/>
                    <a:pt x="1053" y="1047"/>
                  </a:cubicBezTo>
                  <a:cubicBezTo>
                    <a:pt x="1178" y="946"/>
                    <a:pt x="1253" y="771"/>
                    <a:pt x="1253" y="620"/>
                  </a:cubicBezTo>
                  <a:cubicBezTo>
                    <a:pt x="1253" y="570"/>
                    <a:pt x="1228" y="520"/>
                    <a:pt x="1228" y="495"/>
                  </a:cubicBezTo>
                  <a:cubicBezTo>
                    <a:pt x="1228" y="445"/>
                    <a:pt x="1203" y="395"/>
                    <a:pt x="1203" y="370"/>
                  </a:cubicBezTo>
                  <a:cubicBezTo>
                    <a:pt x="1178" y="320"/>
                    <a:pt x="1153" y="295"/>
                    <a:pt x="1128" y="270"/>
                  </a:cubicBezTo>
                  <a:cubicBezTo>
                    <a:pt x="1103" y="219"/>
                    <a:pt x="1078" y="194"/>
                    <a:pt x="1053" y="169"/>
                  </a:cubicBezTo>
                  <a:cubicBezTo>
                    <a:pt x="940" y="57"/>
                    <a:pt x="777" y="0"/>
                    <a:pt x="6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2"/>
            <p:cNvSpPr/>
            <p:nvPr/>
          </p:nvSpPr>
          <p:spPr>
            <a:xfrm rot="10800000" flipH="1">
              <a:off x="8559411" y="3742207"/>
              <a:ext cx="22704" cy="22993"/>
            </a:xfrm>
            <a:custGeom>
              <a:avLst/>
              <a:gdLst/>
              <a:ahLst/>
              <a:cxnLst/>
              <a:rect l="l" t="t" r="r" b="b"/>
              <a:pathLst>
                <a:path w="1254" h="1270" extrusionOk="0">
                  <a:moveTo>
                    <a:pt x="615" y="1"/>
                  </a:moveTo>
                  <a:cubicBezTo>
                    <a:pt x="445" y="1"/>
                    <a:pt x="295" y="73"/>
                    <a:pt x="176" y="192"/>
                  </a:cubicBezTo>
                  <a:cubicBezTo>
                    <a:pt x="151" y="217"/>
                    <a:pt x="126" y="242"/>
                    <a:pt x="101" y="292"/>
                  </a:cubicBezTo>
                  <a:cubicBezTo>
                    <a:pt x="76" y="317"/>
                    <a:pt x="51" y="342"/>
                    <a:pt x="51" y="392"/>
                  </a:cubicBezTo>
                  <a:cubicBezTo>
                    <a:pt x="26" y="417"/>
                    <a:pt x="1" y="467"/>
                    <a:pt x="1" y="518"/>
                  </a:cubicBezTo>
                  <a:cubicBezTo>
                    <a:pt x="1" y="543"/>
                    <a:pt x="1" y="593"/>
                    <a:pt x="1" y="643"/>
                  </a:cubicBezTo>
                  <a:cubicBezTo>
                    <a:pt x="1" y="793"/>
                    <a:pt x="51" y="969"/>
                    <a:pt x="176" y="1069"/>
                  </a:cubicBezTo>
                  <a:cubicBezTo>
                    <a:pt x="301" y="1194"/>
                    <a:pt x="452" y="1269"/>
                    <a:pt x="627" y="1269"/>
                  </a:cubicBezTo>
                  <a:cubicBezTo>
                    <a:pt x="652" y="1269"/>
                    <a:pt x="702" y="1244"/>
                    <a:pt x="753" y="1244"/>
                  </a:cubicBezTo>
                  <a:cubicBezTo>
                    <a:pt x="778" y="1244"/>
                    <a:pt x="828" y="1219"/>
                    <a:pt x="853" y="1219"/>
                  </a:cubicBezTo>
                  <a:cubicBezTo>
                    <a:pt x="903" y="1194"/>
                    <a:pt x="928" y="1169"/>
                    <a:pt x="978" y="1144"/>
                  </a:cubicBezTo>
                  <a:cubicBezTo>
                    <a:pt x="1003" y="1119"/>
                    <a:pt x="1028" y="1094"/>
                    <a:pt x="1053" y="1069"/>
                  </a:cubicBezTo>
                  <a:cubicBezTo>
                    <a:pt x="1179" y="969"/>
                    <a:pt x="1254" y="793"/>
                    <a:pt x="1254" y="643"/>
                  </a:cubicBezTo>
                  <a:cubicBezTo>
                    <a:pt x="1254" y="593"/>
                    <a:pt x="1229" y="543"/>
                    <a:pt x="1229" y="518"/>
                  </a:cubicBezTo>
                  <a:cubicBezTo>
                    <a:pt x="1229" y="467"/>
                    <a:pt x="1204" y="417"/>
                    <a:pt x="1204" y="392"/>
                  </a:cubicBezTo>
                  <a:cubicBezTo>
                    <a:pt x="1179" y="342"/>
                    <a:pt x="1154" y="317"/>
                    <a:pt x="1128" y="292"/>
                  </a:cubicBezTo>
                  <a:cubicBezTo>
                    <a:pt x="1128" y="242"/>
                    <a:pt x="1078" y="217"/>
                    <a:pt x="1053" y="192"/>
                  </a:cubicBezTo>
                  <a:cubicBezTo>
                    <a:pt x="1028" y="167"/>
                    <a:pt x="1003" y="142"/>
                    <a:pt x="978" y="117"/>
                  </a:cubicBezTo>
                  <a:cubicBezTo>
                    <a:pt x="928" y="92"/>
                    <a:pt x="903" y="66"/>
                    <a:pt x="853" y="41"/>
                  </a:cubicBezTo>
                  <a:cubicBezTo>
                    <a:pt x="828" y="41"/>
                    <a:pt x="778" y="16"/>
                    <a:pt x="753" y="16"/>
                  </a:cubicBezTo>
                  <a:cubicBezTo>
                    <a:pt x="705" y="6"/>
                    <a:pt x="659"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2"/>
            <p:cNvSpPr/>
            <p:nvPr/>
          </p:nvSpPr>
          <p:spPr>
            <a:xfrm rot="10800000" flipH="1">
              <a:off x="9129864" y="3765209"/>
              <a:ext cx="59022" cy="59004"/>
            </a:xfrm>
            <a:custGeom>
              <a:avLst/>
              <a:gdLst/>
              <a:ahLst/>
              <a:cxnLst/>
              <a:rect l="l" t="t" r="r" b="b"/>
              <a:pathLst>
                <a:path w="3260" h="3259" extrusionOk="0">
                  <a:moveTo>
                    <a:pt x="1630" y="627"/>
                  </a:moveTo>
                  <a:cubicBezTo>
                    <a:pt x="2181" y="627"/>
                    <a:pt x="2632" y="1078"/>
                    <a:pt x="2632" y="1629"/>
                  </a:cubicBezTo>
                  <a:cubicBezTo>
                    <a:pt x="2632" y="2181"/>
                    <a:pt x="2181" y="2632"/>
                    <a:pt x="1630" y="2632"/>
                  </a:cubicBezTo>
                  <a:cubicBezTo>
                    <a:pt x="1079" y="2632"/>
                    <a:pt x="627" y="2181"/>
                    <a:pt x="627" y="1629"/>
                  </a:cubicBezTo>
                  <a:cubicBezTo>
                    <a:pt x="627" y="1078"/>
                    <a:pt x="1079" y="627"/>
                    <a:pt x="1630" y="627"/>
                  </a:cubicBezTo>
                  <a:close/>
                  <a:moveTo>
                    <a:pt x="1630" y="0"/>
                  </a:moveTo>
                  <a:cubicBezTo>
                    <a:pt x="728" y="0"/>
                    <a:pt x="1" y="727"/>
                    <a:pt x="1" y="1629"/>
                  </a:cubicBezTo>
                  <a:cubicBezTo>
                    <a:pt x="1" y="2531"/>
                    <a:pt x="728" y="3258"/>
                    <a:pt x="1630" y="3258"/>
                  </a:cubicBezTo>
                  <a:cubicBezTo>
                    <a:pt x="2532" y="3258"/>
                    <a:pt x="3259" y="2531"/>
                    <a:pt x="3259" y="1629"/>
                  </a:cubicBezTo>
                  <a:cubicBezTo>
                    <a:pt x="3259"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2"/>
            <p:cNvSpPr/>
            <p:nvPr/>
          </p:nvSpPr>
          <p:spPr>
            <a:xfrm rot="10800000" flipH="1">
              <a:off x="9144303" y="2716877"/>
              <a:ext cx="59022" cy="59475"/>
            </a:xfrm>
            <a:custGeom>
              <a:avLst/>
              <a:gdLst/>
              <a:ahLst/>
              <a:cxnLst/>
              <a:rect l="l" t="t" r="r" b="b"/>
              <a:pathLst>
                <a:path w="3260" h="3285" extrusionOk="0">
                  <a:moveTo>
                    <a:pt x="1630" y="628"/>
                  </a:moveTo>
                  <a:cubicBezTo>
                    <a:pt x="2181" y="628"/>
                    <a:pt x="2632" y="1079"/>
                    <a:pt x="2632" y="1630"/>
                  </a:cubicBezTo>
                  <a:cubicBezTo>
                    <a:pt x="2632" y="2181"/>
                    <a:pt x="2181" y="2658"/>
                    <a:pt x="1630" y="2658"/>
                  </a:cubicBezTo>
                  <a:cubicBezTo>
                    <a:pt x="1079" y="2658"/>
                    <a:pt x="627" y="2181"/>
                    <a:pt x="627" y="1630"/>
                  </a:cubicBezTo>
                  <a:cubicBezTo>
                    <a:pt x="627" y="1079"/>
                    <a:pt x="1079" y="628"/>
                    <a:pt x="1630" y="628"/>
                  </a:cubicBezTo>
                  <a:close/>
                  <a:moveTo>
                    <a:pt x="1630" y="1"/>
                  </a:moveTo>
                  <a:cubicBezTo>
                    <a:pt x="728" y="1"/>
                    <a:pt x="1" y="728"/>
                    <a:pt x="1" y="1630"/>
                  </a:cubicBezTo>
                  <a:cubicBezTo>
                    <a:pt x="1" y="2532"/>
                    <a:pt x="728" y="3284"/>
                    <a:pt x="1630" y="3284"/>
                  </a:cubicBezTo>
                  <a:cubicBezTo>
                    <a:pt x="2532" y="3284"/>
                    <a:pt x="3259" y="2532"/>
                    <a:pt x="3259" y="1630"/>
                  </a:cubicBezTo>
                  <a:cubicBezTo>
                    <a:pt x="3259" y="728"/>
                    <a:pt x="2532" y="1"/>
                    <a:pt x="1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2"/>
            <p:cNvSpPr/>
            <p:nvPr/>
          </p:nvSpPr>
          <p:spPr>
            <a:xfrm rot="10800000" flipH="1">
              <a:off x="9067369" y="1795634"/>
              <a:ext cx="59909" cy="108630"/>
            </a:xfrm>
            <a:custGeom>
              <a:avLst/>
              <a:gdLst/>
              <a:ahLst/>
              <a:cxnLst/>
              <a:rect l="l" t="t" r="r" b="b"/>
              <a:pathLst>
                <a:path w="3309" h="6000" extrusionOk="0">
                  <a:moveTo>
                    <a:pt x="370" y="1"/>
                  </a:moveTo>
                  <a:cubicBezTo>
                    <a:pt x="321" y="1"/>
                    <a:pt x="271" y="12"/>
                    <a:pt x="226" y="35"/>
                  </a:cubicBezTo>
                  <a:cubicBezTo>
                    <a:pt x="76" y="110"/>
                    <a:pt x="0" y="285"/>
                    <a:pt x="76" y="461"/>
                  </a:cubicBezTo>
                  <a:lnTo>
                    <a:pt x="2682" y="5824"/>
                  </a:lnTo>
                  <a:cubicBezTo>
                    <a:pt x="2732" y="5924"/>
                    <a:pt x="2833" y="5999"/>
                    <a:pt x="2958" y="5999"/>
                  </a:cubicBezTo>
                  <a:cubicBezTo>
                    <a:pt x="3008" y="5999"/>
                    <a:pt x="3058" y="5974"/>
                    <a:pt x="3083" y="5974"/>
                  </a:cubicBezTo>
                  <a:cubicBezTo>
                    <a:pt x="3259" y="5874"/>
                    <a:pt x="3309" y="5699"/>
                    <a:pt x="3234" y="5548"/>
                  </a:cubicBezTo>
                  <a:lnTo>
                    <a:pt x="652" y="185"/>
                  </a:lnTo>
                  <a:cubicBezTo>
                    <a:pt x="599" y="62"/>
                    <a:pt x="485"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2"/>
            <p:cNvSpPr/>
            <p:nvPr/>
          </p:nvSpPr>
          <p:spPr>
            <a:xfrm rot="10800000" flipH="1">
              <a:off x="8152594" y="4794384"/>
              <a:ext cx="59909" cy="108630"/>
            </a:xfrm>
            <a:custGeom>
              <a:avLst/>
              <a:gdLst/>
              <a:ahLst/>
              <a:cxnLst/>
              <a:rect l="l" t="t" r="r" b="b"/>
              <a:pathLst>
                <a:path w="3309" h="6000" extrusionOk="0">
                  <a:moveTo>
                    <a:pt x="370" y="1"/>
                  </a:moveTo>
                  <a:cubicBezTo>
                    <a:pt x="321" y="1"/>
                    <a:pt x="271" y="12"/>
                    <a:pt x="226" y="35"/>
                  </a:cubicBezTo>
                  <a:cubicBezTo>
                    <a:pt x="76" y="110"/>
                    <a:pt x="0" y="285"/>
                    <a:pt x="76" y="461"/>
                  </a:cubicBezTo>
                  <a:lnTo>
                    <a:pt x="2682" y="5824"/>
                  </a:lnTo>
                  <a:cubicBezTo>
                    <a:pt x="2732" y="5924"/>
                    <a:pt x="2833" y="5999"/>
                    <a:pt x="2958" y="5999"/>
                  </a:cubicBezTo>
                  <a:cubicBezTo>
                    <a:pt x="3008" y="5999"/>
                    <a:pt x="3058" y="5974"/>
                    <a:pt x="3083" y="5974"/>
                  </a:cubicBezTo>
                  <a:cubicBezTo>
                    <a:pt x="3259" y="5874"/>
                    <a:pt x="3309" y="5699"/>
                    <a:pt x="3234" y="5548"/>
                  </a:cubicBezTo>
                  <a:lnTo>
                    <a:pt x="652" y="185"/>
                  </a:lnTo>
                  <a:cubicBezTo>
                    <a:pt x="599" y="62"/>
                    <a:pt x="485"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2"/>
            <p:cNvSpPr/>
            <p:nvPr/>
          </p:nvSpPr>
          <p:spPr>
            <a:xfrm rot="10800000" flipH="1">
              <a:off x="8582114" y="4994409"/>
              <a:ext cx="59022" cy="59004"/>
            </a:xfrm>
            <a:custGeom>
              <a:avLst/>
              <a:gdLst/>
              <a:ahLst/>
              <a:cxnLst/>
              <a:rect l="l" t="t" r="r" b="b"/>
              <a:pathLst>
                <a:path w="3260" h="3259" extrusionOk="0">
                  <a:moveTo>
                    <a:pt x="1630" y="627"/>
                  </a:moveTo>
                  <a:cubicBezTo>
                    <a:pt x="2181" y="627"/>
                    <a:pt x="2632" y="1078"/>
                    <a:pt x="2632" y="1629"/>
                  </a:cubicBezTo>
                  <a:cubicBezTo>
                    <a:pt x="2632" y="2181"/>
                    <a:pt x="2181" y="2632"/>
                    <a:pt x="1630" y="2632"/>
                  </a:cubicBezTo>
                  <a:cubicBezTo>
                    <a:pt x="1079" y="2632"/>
                    <a:pt x="627" y="2181"/>
                    <a:pt x="627" y="1629"/>
                  </a:cubicBezTo>
                  <a:cubicBezTo>
                    <a:pt x="627" y="1078"/>
                    <a:pt x="1079" y="627"/>
                    <a:pt x="1630" y="627"/>
                  </a:cubicBezTo>
                  <a:close/>
                  <a:moveTo>
                    <a:pt x="1630" y="0"/>
                  </a:moveTo>
                  <a:cubicBezTo>
                    <a:pt x="728" y="0"/>
                    <a:pt x="1" y="727"/>
                    <a:pt x="1" y="1629"/>
                  </a:cubicBezTo>
                  <a:cubicBezTo>
                    <a:pt x="1" y="2531"/>
                    <a:pt x="728" y="3258"/>
                    <a:pt x="1630" y="3258"/>
                  </a:cubicBezTo>
                  <a:cubicBezTo>
                    <a:pt x="2532" y="3258"/>
                    <a:pt x="3259" y="2531"/>
                    <a:pt x="3259" y="1629"/>
                  </a:cubicBezTo>
                  <a:cubicBezTo>
                    <a:pt x="3259"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2"/>
            <p:cNvSpPr/>
            <p:nvPr/>
          </p:nvSpPr>
          <p:spPr>
            <a:xfrm rot="10800000" flipH="1">
              <a:off x="7572936" y="4994400"/>
              <a:ext cx="59004" cy="59022"/>
            </a:xfrm>
            <a:custGeom>
              <a:avLst/>
              <a:gdLst/>
              <a:ahLst/>
              <a:cxnLst/>
              <a:rect l="l" t="t" r="r" b="b"/>
              <a:pathLst>
                <a:path w="3259" h="3260" extrusionOk="0">
                  <a:moveTo>
                    <a:pt x="1629" y="627"/>
                  </a:moveTo>
                  <a:cubicBezTo>
                    <a:pt x="2180" y="627"/>
                    <a:pt x="2632" y="1079"/>
                    <a:pt x="2632" y="1630"/>
                  </a:cubicBezTo>
                  <a:cubicBezTo>
                    <a:pt x="2632" y="2181"/>
                    <a:pt x="2180" y="2632"/>
                    <a:pt x="1629" y="2632"/>
                  </a:cubicBezTo>
                  <a:cubicBezTo>
                    <a:pt x="1078" y="2632"/>
                    <a:pt x="627" y="2181"/>
                    <a:pt x="627" y="1630"/>
                  </a:cubicBezTo>
                  <a:cubicBezTo>
                    <a:pt x="627" y="1079"/>
                    <a:pt x="1078" y="627"/>
                    <a:pt x="1629" y="627"/>
                  </a:cubicBezTo>
                  <a:close/>
                  <a:moveTo>
                    <a:pt x="1629" y="1"/>
                  </a:moveTo>
                  <a:cubicBezTo>
                    <a:pt x="727" y="1"/>
                    <a:pt x="0" y="728"/>
                    <a:pt x="0" y="1630"/>
                  </a:cubicBezTo>
                  <a:cubicBezTo>
                    <a:pt x="0" y="2532"/>
                    <a:pt x="727" y="3259"/>
                    <a:pt x="1629" y="3259"/>
                  </a:cubicBezTo>
                  <a:cubicBezTo>
                    <a:pt x="2531" y="3259"/>
                    <a:pt x="3258" y="2532"/>
                    <a:pt x="3258" y="1630"/>
                  </a:cubicBezTo>
                  <a:cubicBezTo>
                    <a:pt x="3258" y="728"/>
                    <a:pt x="2531" y="1"/>
                    <a:pt x="16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2"/>
            <p:cNvSpPr/>
            <p:nvPr/>
          </p:nvSpPr>
          <p:spPr>
            <a:xfrm rot="10800000" flipH="1">
              <a:off x="7444711" y="4743982"/>
              <a:ext cx="22704" cy="22993"/>
            </a:xfrm>
            <a:custGeom>
              <a:avLst/>
              <a:gdLst/>
              <a:ahLst/>
              <a:cxnLst/>
              <a:rect l="l" t="t" r="r" b="b"/>
              <a:pathLst>
                <a:path w="1254" h="1270" extrusionOk="0">
                  <a:moveTo>
                    <a:pt x="615" y="1"/>
                  </a:moveTo>
                  <a:cubicBezTo>
                    <a:pt x="445" y="1"/>
                    <a:pt x="295" y="73"/>
                    <a:pt x="176" y="192"/>
                  </a:cubicBezTo>
                  <a:cubicBezTo>
                    <a:pt x="151" y="217"/>
                    <a:pt x="126" y="242"/>
                    <a:pt x="101" y="292"/>
                  </a:cubicBezTo>
                  <a:cubicBezTo>
                    <a:pt x="76" y="317"/>
                    <a:pt x="51" y="342"/>
                    <a:pt x="51" y="392"/>
                  </a:cubicBezTo>
                  <a:cubicBezTo>
                    <a:pt x="26" y="417"/>
                    <a:pt x="1" y="467"/>
                    <a:pt x="1" y="518"/>
                  </a:cubicBezTo>
                  <a:cubicBezTo>
                    <a:pt x="1" y="543"/>
                    <a:pt x="1" y="593"/>
                    <a:pt x="1" y="643"/>
                  </a:cubicBezTo>
                  <a:cubicBezTo>
                    <a:pt x="1" y="793"/>
                    <a:pt x="51" y="969"/>
                    <a:pt x="176" y="1069"/>
                  </a:cubicBezTo>
                  <a:cubicBezTo>
                    <a:pt x="301" y="1194"/>
                    <a:pt x="452" y="1269"/>
                    <a:pt x="627" y="1269"/>
                  </a:cubicBezTo>
                  <a:cubicBezTo>
                    <a:pt x="652" y="1269"/>
                    <a:pt x="702" y="1244"/>
                    <a:pt x="753" y="1244"/>
                  </a:cubicBezTo>
                  <a:cubicBezTo>
                    <a:pt x="778" y="1244"/>
                    <a:pt x="828" y="1219"/>
                    <a:pt x="853" y="1219"/>
                  </a:cubicBezTo>
                  <a:cubicBezTo>
                    <a:pt x="903" y="1194"/>
                    <a:pt x="928" y="1169"/>
                    <a:pt x="978" y="1144"/>
                  </a:cubicBezTo>
                  <a:cubicBezTo>
                    <a:pt x="1003" y="1119"/>
                    <a:pt x="1028" y="1094"/>
                    <a:pt x="1053" y="1069"/>
                  </a:cubicBezTo>
                  <a:cubicBezTo>
                    <a:pt x="1179" y="969"/>
                    <a:pt x="1254" y="793"/>
                    <a:pt x="1254" y="643"/>
                  </a:cubicBezTo>
                  <a:cubicBezTo>
                    <a:pt x="1254" y="593"/>
                    <a:pt x="1229" y="543"/>
                    <a:pt x="1229" y="518"/>
                  </a:cubicBezTo>
                  <a:cubicBezTo>
                    <a:pt x="1229" y="467"/>
                    <a:pt x="1204" y="417"/>
                    <a:pt x="1204" y="392"/>
                  </a:cubicBezTo>
                  <a:cubicBezTo>
                    <a:pt x="1179" y="342"/>
                    <a:pt x="1154" y="317"/>
                    <a:pt x="1128" y="292"/>
                  </a:cubicBezTo>
                  <a:cubicBezTo>
                    <a:pt x="1128" y="242"/>
                    <a:pt x="1078" y="217"/>
                    <a:pt x="1053" y="192"/>
                  </a:cubicBezTo>
                  <a:cubicBezTo>
                    <a:pt x="1028" y="167"/>
                    <a:pt x="1003" y="142"/>
                    <a:pt x="978" y="117"/>
                  </a:cubicBezTo>
                  <a:cubicBezTo>
                    <a:pt x="928" y="92"/>
                    <a:pt x="903" y="66"/>
                    <a:pt x="853" y="41"/>
                  </a:cubicBezTo>
                  <a:cubicBezTo>
                    <a:pt x="828" y="41"/>
                    <a:pt x="778" y="16"/>
                    <a:pt x="753" y="16"/>
                  </a:cubicBezTo>
                  <a:cubicBezTo>
                    <a:pt x="705" y="6"/>
                    <a:pt x="659"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
  <p:cSld name="CUSTOM_29">
    <p:spTree>
      <p:nvGrpSpPr>
        <p:cNvPr id="1" name="Shape 1111"/>
        <p:cNvGrpSpPr/>
        <p:nvPr/>
      </p:nvGrpSpPr>
      <p:grpSpPr>
        <a:xfrm>
          <a:off x="0" y="0"/>
          <a:ext cx="0" cy="0"/>
          <a:chOff x="0" y="0"/>
          <a:chExt cx="0" cy="0"/>
        </a:xfrm>
      </p:grpSpPr>
      <p:grpSp>
        <p:nvGrpSpPr>
          <p:cNvPr id="1112" name="Google Shape;1112;p44"/>
          <p:cNvGrpSpPr/>
          <p:nvPr/>
        </p:nvGrpSpPr>
        <p:grpSpPr>
          <a:xfrm>
            <a:off x="-7" y="0"/>
            <a:ext cx="9143996" cy="5023725"/>
            <a:chOff x="-7" y="0"/>
            <a:chExt cx="9143996" cy="5023725"/>
          </a:xfrm>
        </p:grpSpPr>
        <p:grpSp>
          <p:nvGrpSpPr>
            <p:cNvPr id="1113" name="Google Shape;1113;p44"/>
            <p:cNvGrpSpPr/>
            <p:nvPr/>
          </p:nvGrpSpPr>
          <p:grpSpPr>
            <a:xfrm flipH="1">
              <a:off x="8559523" y="1128258"/>
              <a:ext cx="584466" cy="3281784"/>
              <a:chOff x="8559523" y="1128258"/>
              <a:chExt cx="584466" cy="3281784"/>
            </a:xfrm>
          </p:grpSpPr>
          <p:sp>
            <p:nvSpPr>
              <p:cNvPr id="1114" name="Google Shape;1114;p44"/>
              <p:cNvSpPr/>
              <p:nvPr/>
            </p:nvSpPr>
            <p:spPr>
              <a:xfrm>
                <a:off x="8559523" y="2735608"/>
                <a:ext cx="97568" cy="78286"/>
              </a:xfrm>
              <a:custGeom>
                <a:avLst/>
                <a:gdLst/>
                <a:ahLst/>
                <a:cxnLst/>
                <a:rect l="l" t="t" r="r" b="b"/>
                <a:pathLst>
                  <a:path w="5389" h="4324" extrusionOk="0">
                    <a:moveTo>
                      <a:pt x="368" y="1"/>
                    </a:moveTo>
                    <a:cubicBezTo>
                      <a:pt x="276" y="1"/>
                      <a:pt x="184" y="40"/>
                      <a:pt x="126" y="113"/>
                    </a:cubicBezTo>
                    <a:cubicBezTo>
                      <a:pt x="0" y="263"/>
                      <a:pt x="25" y="464"/>
                      <a:pt x="176" y="564"/>
                    </a:cubicBezTo>
                    <a:lnTo>
                      <a:pt x="4837" y="4248"/>
                    </a:lnTo>
                    <a:cubicBezTo>
                      <a:pt x="4887" y="4298"/>
                      <a:pt x="4963" y="4324"/>
                      <a:pt x="5038" y="4324"/>
                    </a:cubicBezTo>
                    <a:cubicBezTo>
                      <a:pt x="5138" y="4324"/>
                      <a:pt x="5213" y="4273"/>
                      <a:pt x="5288" y="4198"/>
                    </a:cubicBezTo>
                    <a:cubicBezTo>
                      <a:pt x="5389" y="4073"/>
                      <a:pt x="5364" y="3872"/>
                      <a:pt x="5238" y="3772"/>
                    </a:cubicBezTo>
                    <a:lnTo>
                      <a:pt x="552" y="63"/>
                    </a:lnTo>
                    <a:cubicBezTo>
                      <a:pt x="499" y="21"/>
                      <a:pt x="434" y="1"/>
                      <a:pt x="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4"/>
              <p:cNvSpPr/>
              <p:nvPr/>
            </p:nvSpPr>
            <p:spPr>
              <a:xfrm>
                <a:off x="8623363" y="4301955"/>
                <a:ext cx="60380" cy="108087"/>
              </a:xfrm>
              <a:custGeom>
                <a:avLst/>
                <a:gdLst/>
                <a:ahLst/>
                <a:cxnLst/>
                <a:rect l="l" t="t" r="r" b="b"/>
                <a:pathLst>
                  <a:path w="3335" h="5970" extrusionOk="0">
                    <a:moveTo>
                      <a:pt x="2985" y="0"/>
                    </a:moveTo>
                    <a:cubicBezTo>
                      <a:pt x="2871" y="0"/>
                      <a:pt x="2763" y="70"/>
                      <a:pt x="2708" y="180"/>
                    </a:cubicBezTo>
                    <a:lnTo>
                      <a:pt x="76" y="5519"/>
                    </a:lnTo>
                    <a:cubicBezTo>
                      <a:pt x="1" y="5669"/>
                      <a:pt x="51" y="5870"/>
                      <a:pt x="201" y="5945"/>
                    </a:cubicBezTo>
                    <a:cubicBezTo>
                      <a:pt x="252" y="5970"/>
                      <a:pt x="302" y="5970"/>
                      <a:pt x="352" y="5970"/>
                    </a:cubicBezTo>
                    <a:cubicBezTo>
                      <a:pt x="477" y="5970"/>
                      <a:pt x="577" y="5920"/>
                      <a:pt x="627" y="5794"/>
                    </a:cubicBezTo>
                    <a:lnTo>
                      <a:pt x="3259" y="456"/>
                    </a:lnTo>
                    <a:cubicBezTo>
                      <a:pt x="3334" y="306"/>
                      <a:pt x="3259" y="105"/>
                      <a:pt x="3109" y="30"/>
                    </a:cubicBezTo>
                    <a:cubicBezTo>
                      <a:pt x="3068" y="10"/>
                      <a:pt x="3026" y="0"/>
                      <a:pt x="29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4"/>
              <p:cNvSpPr/>
              <p:nvPr/>
            </p:nvSpPr>
            <p:spPr>
              <a:xfrm>
                <a:off x="9016004" y="2994926"/>
                <a:ext cx="59457" cy="59004"/>
              </a:xfrm>
              <a:custGeom>
                <a:avLst/>
                <a:gdLst/>
                <a:ahLst/>
                <a:cxnLst/>
                <a:rect l="l" t="t" r="r" b="b"/>
                <a:pathLst>
                  <a:path w="3284" h="3259" extrusionOk="0">
                    <a:moveTo>
                      <a:pt x="1655" y="627"/>
                    </a:moveTo>
                    <a:cubicBezTo>
                      <a:pt x="2206" y="627"/>
                      <a:pt x="2657" y="1078"/>
                      <a:pt x="2657" y="1630"/>
                    </a:cubicBezTo>
                    <a:cubicBezTo>
                      <a:pt x="2657" y="2181"/>
                      <a:pt x="2206" y="2632"/>
                      <a:pt x="1655" y="2632"/>
                    </a:cubicBezTo>
                    <a:cubicBezTo>
                      <a:pt x="1078" y="2632"/>
                      <a:pt x="627" y="2181"/>
                      <a:pt x="627" y="1630"/>
                    </a:cubicBezTo>
                    <a:cubicBezTo>
                      <a:pt x="627" y="1078"/>
                      <a:pt x="1078" y="627"/>
                      <a:pt x="1655" y="627"/>
                    </a:cubicBezTo>
                    <a:close/>
                    <a:moveTo>
                      <a:pt x="1655" y="1"/>
                    </a:moveTo>
                    <a:cubicBezTo>
                      <a:pt x="752" y="1"/>
                      <a:pt x="0" y="727"/>
                      <a:pt x="0" y="1630"/>
                    </a:cubicBezTo>
                    <a:cubicBezTo>
                      <a:pt x="0" y="2532"/>
                      <a:pt x="752" y="3259"/>
                      <a:pt x="1655" y="3259"/>
                    </a:cubicBezTo>
                    <a:cubicBezTo>
                      <a:pt x="2557" y="3259"/>
                      <a:pt x="3284" y="2532"/>
                      <a:pt x="3284" y="1630"/>
                    </a:cubicBezTo>
                    <a:cubicBezTo>
                      <a:pt x="3284" y="727"/>
                      <a:pt x="2557" y="1"/>
                      <a:pt x="1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4"/>
              <p:cNvSpPr/>
              <p:nvPr/>
            </p:nvSpPr>
            <p:spPr>
              <a:xfrm>
                <a:off x="8736973" y="1964341"/>
                <a:ext cx="59457" cy="59004"/>
              </a:xfrm>
              <a:custGeom>
                <a:avLst/>
                <a:gdLst/>
                <a:ahLst/>
                <a:cxnLst/>
                <a:rect l="l" t="t" r="r" b="b"/>
                <a:pathLst>
                  <a:path w="3284" h="3259" extrusionOk="0">
                    <a:moveTo>
                      <a:pt x="1630" y="627"/>
                    </a:moveTo>
                    <a:cubicBezTo>
                      <a:pt x="2206" y="627"/>
                      <a:pt x="2657" y="1078"/>
                      <a:pt x="2657" y="1629"/>
                    </a:cubicBezTo>
                    <a:cubicBezTo>
                      <a:pt x="2657" y="2181"/>
                      <a:pt x="2206" y="2632"/>
                      <a:pt x="1630" y="2632"/>
                    </a:cubicBezTo>
                    <a:cubicBezTo>
                      <a:pt x="1078" y="2632"/>
                      <a:pt x="627" y="2181"/>
                      <a:pt x="627" y="1629"/>
                    </a:cubicBezTo>
                    <a:cubicBezTo>
                      <a:pt x="627" y="1078"/>
                      <a:pt x="1078" y="627"/>
                      <a:pt x="1630" y="627"/>
                    </a:cubicBezTo>
                    <a:close/>
                    <a:moveTo>
                      <a:pt x="1630" y="0"/>
                    </a:moveTo>
                    <a:cubicBezTo>
                      <a:pt x="728" y="0"/>
                      <a:pt x="1" y="727"/>
                      <a:pt x="1" y="1629"/>
                    </a:cubicBezTo>
                    <a:cubicBezTo>
                      <a:pt x="1" y="2532"/>
                      <a:pt x="728" y="3258"/>
                      <a:pt x="1630" y="3258"/>
                    </a:cubicBezTo>
                    <a:cubicBezTo>
                      <a:pt x="2532" y="3258"/>
                      <a:pt x="3284" y="2532"/>
                      <a:pt x="3284" y="1629"/>
                    </a:cubicBezTo>
                    <a:cubicBezTo>
                      <a:pt x="3284"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4"/>
              <p:cNvSpPr/>
              <p:nvPr/>
            </p:nvSpPr>
            <p:spPr>
              <a:xfrm>
                <a:off x="9121267" y="3702904"/>
                <a:ext cx="22722" cy="22595"/>
              </a:xfrm>
              <a:custGeom>
                <a:avLst/>
                <a:gdLst/>
                <a:ahLst/>
                <a:cxnLst/>
                <a:rect l="l" t="t" r="r" b="b"/>
                <a:pathLst>
                  <a:path w="1255" h="1248" extrusionOk="0">
                    <a:moveTo>
                      <a:pt x="615" y="1"/>
                    </a:moveTo>
                    <a:cubicBezTo>
                      <a:pt x="452" y="1"/>
                      <a:pt x="289" y="57"/>
                      <a:pt x="176" y="170"/>
                    </a:cubicBezTo>
                    <a:cubicBezTo>
                      <a:pt x="151" y="220"/>
                      <a:pt x="126" y="245"/>
                      <a:pt x="101" y="270"/>
                    </a:cubicBezTo>
                    <a:cubicBezTo>
                      <a:pt x="76" y="320"/>
                      <a:pt x="51" y="345"/>
                      <a:pt x="51" y="396"/>
                    </a:cubicBezTo>
                    <a:cubicBezTo>
                      <a:pt x="26" y="421"/>
                      <a:pt x="26" y="471"/>
                      <a:pt x="1" y="496"/>
                    </a:cubicBezTo>
                    <a:cubicBezTo>
                      <a:pt x="1" y="546"/>
                      <a:pt x="1" y="571"/>
                      <a:pt x="1" y="621"/>
                    </a:cubicBezTo>
                    <a:cubicBezTo>
                      <a:pt x="1" y="797"/>
                      <a:pt x="51" y="947"/>
                      <a:pt x="176" y="1072"/>
                    </a:cubicBezTo>
                    <a:cubicBezTo>
                      <a:pt x="302" y="1198"/>
                      <a:pt x="452" y="1248"/>
                      <a:pt x="628" y="1248"/>
                    </a:cubicBezTo>
                    <a:cubicBezTo>
                      <a:pt x="778" y="1248"/>
                      <a:pt x="953" y="1198"/>
                      <a:pt x="1054" y="1072"/>
                    </a:cubicBezTo>
                    <a:cubicBezTo>
                      <a:pt x="1179" y="947"/>
                      <a:pt x="1254" y="797"/>
                      <a:pt x="1254" y="621"/>
                    </a:cubicBezTo>
                    <a:cubicBezTo>
                      <a:pt x="1254" y="571"/>
                      <a:pt x="1254" y="546"/>
                      <a:pt x="1229" y="496"/>
                    </a:cubicBezTo>
                    <a:cubicBezTo>
                      <a:pt x="1229" y="471"/>
                      <a:pt x="1229" y="421"/>
                      <a:pt x="1204" y="396"/>
                    </a:cubicBezTo>
                    <a:cubicBezTo>
                      <a:pt x="1179" y="345"/>
                      <a:pt x="1154" y="320"/>
                      <a:pt x="1154" y="270"/>
                    </a:cubicBezTo>
                    <a:cubicBezTo>
                      <a:pt x="1129" y="245"/>
                      <a:pt x="1104" y="220"/>
                      <a:pt x="1054" y="170"/>
                    </a:cubicBezTo>
                    <a:cubicBezTo>
                      <a:pt x="941" y="57"/>
                      <a:pt x="778"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4"/>
              <p:cNvSpPr/>
              <p:nvPr/>
            </p:nvSpPr>
            <p:spPr>
              <a:xfrm>
                <a:off x="9034598" y="1818952"/>
                <a:ext cx="22722" cy="22993"/>
              </a:xfrm>
              <a:custGeom>
                <a:avLst/>
                <a:gdLst/>
                <a:ahLst/>
                <a:cxnLst/>
                <a:rect l="l" t="t" r="r" b="b"/>
                <a:pathLst>
                  <a:path w="1255" h="1270" extrusionOk="0">
                    <a:moveTo>
                      <a:pt x="603" y="0"/>
                    </a:moveTo>
                    <a:cubicBezTo>
                      <a:pt x="446" y="0"/>
                      <a:pt x="295" y="72"/>
                      <a:pt x="176" y="191"/>
                    </a:cubicBezTo>
                    <a:cubicBezTo>
                      <a:pt x="151" y="216"/>
                      <a:pt x="126" y="241"/>
                      <a:pt x="101" y="292"/>
                    </a:cubicBezTo>
                    <a:cubicBezTo>
                      <a:pt x="76" y="317"/>
                      <a:pt x="51" y="342"/>
                      <a:pt x="51" y="392"/>
                    </a:cubicBezTo>
                    <a:cubicBezTo>
                      <a:pt x="26" y="417"/>
                      <a:pt x="1" y="467"/>
                      <a:pt x="1" y="517"/>
                    </a:cubicBezTo>
                    <a:cubicBezTo>
                      <a:pt x="1" y="542"/>
                      <a:pt x="1" y="592"/>
                      <a:pt x="1" y="642"/>
                    </a:cubicBezTo>
                    <a:cubicBezTo>
                      <a:pt x="1" y="793"/>
                      <a:pt x="51" y="968"/>
                      <a:pt x="176" y="1069"/>
                    </a:cubicBezTo>
                    <a:cubicBezTo>
                      <a:pt x="302" y="1194"/>
                      <a:pt x="452" y="1269"/>
                      <a:pt x="628" y="1269"/>
                    </a:cubicBezTo>
                    <a:cubicBezTo>
                      <a:pt x="653" y="1269"/>
                      <a:pt x="703" y="1244"/>
                      <a:pt x="728" y="1244"/>
                    </a:cubicBezTo>
                    <a:cubicBezTo>
                      <a:pt x="778" y="1244"/>
                      <a:pt x="828" y="1219"/>
                      <a:pt x="853" y="1219"/>
                    </a:cubicBezTo>
                    <a:cubicBezTo>
                      <a:pt x="903" y="1194"/>
                      <a:pt x="928" y="1169"/>
                      <a:pt x="953" y="1144"/>
                    </a:cubicBezTo>
                    <a:cubicBezTo>
                      <a:pt x="1003" y="1119"/>
                      <a:pt x="1029" y="1094"/>
                      <a:pt x="1054" y="1069"/>
                    </a:cubicBezTo>
                    <a:cubicBezTo>
                      <a:pt x="1179" y="968"/>
                      <a:pt x="1254" y="793"/>
                      <a:pt x="1254" y="642"/>
                    </a:cubicBezTo>
                    <a:cubicBezTo>
                      <a:pt x="1254" y="592"/>
                      <a:pt x="1229" y="542"/>
                      <a:pt x="1229" y="517"/>
                    </a:cubicBezTo>
                    <a:cubicBezTo>
                      <a:pt x="1229" y="467"/>
                      <a:pt x="1204" y="417"/>
                      <a:pt x="1204" y="392"/>
                    </a:cubicBezTo>
                    <a:cubicBezTo>
                      <a:pt x="1179" y="342"/>
                      <a:pt x="1154" y="317"/>
                      <a:pt x="1129" y="292"/>
                    </a:cubicBezTo>
                    <a:cubicBezTo>
                      <a:pt x="1104" y="241"/>
                      <a:pt x="1079" y="216"/>
                      <a:pt x="1054" y="191"/>
                    </a:cubicBezTo>
                    <a:cubicBezTo>
                      <a:pt x="1029" y="166"/>
                      <a:pt x="1003" y="141"/>
                      <a:pt x="953" y="116"/>
                    </a:cubicBezTo>
                    <a:cubicBezTo>
                      <a:pt x="928" y="91"/>
                      <a:pt x="903" y="66"/>
                      <a:pt x="853" y="41"/>
                    </a:cubicBezTo>
                    <a:cubicBezTo>
                      <a:pt x="828" y="41"/>
                      <a:pt x="778" y="16"/>
                      <a:pt x="728" y="16"/>
                    </a:cubicBezTo>
                    <a:cubicBezTo>
                      <a:pt x="686" y="5"/>
                      <a:pt x="644" y="0"/>
                      <a:pt x="6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4"/>
              <p:cNvSpPr/>
              <p:nvPr/>
            </p:nvSpPr>
            <p:spPr>
              <a:xfrm>
                <a:off x="8700096" y="3562403"/>
                <a:ext cx="55383" cy="54007"/>
              </a:xfrm>
              <a:custGeom>
                <a:avLst/>
                <a:gdLst/>
                <a:ahLst/>
                <a:cxnLst/>
                <a:rect l="l" t="t" r="r" b="b"/>
                <a:pathLst>
                  <a:path w="3059" h="2983" extrusionOk="0">
                    <a:moveTo>
                      <a:pt x="2707" y="0"/>
                    </a:moveTo>
                    <a:cubicBezTo>
                      <a:pt x="2626" y="0"/>
                      <a:pt x="2544" y="25"/>
                      <a:pt x="2482" y="75"/>
                    </a:cubicBezTo>
                    <a:lnTo>
                      <a:pt x="126" y="2456"/>
                    </a:lnTo>
                    <a:cubicBezTo>
                      <a:pt x="0" y="2582"/>
                      <a:pt x="0" y="2782"/>
                      <a:pt x="126" y="2907"/>
                    </a:cubicBezTo>
                    <a:cubicBezTo>
                      <a:pt x="176" y="2958"/>
                      <a:pt x="251" y="2983"/>
                      <a:pt x="351" y="2983"/>
                    </a:cubicBezTo>
                    <a:cubicBezTo>
                      <a:pt x="427" y="2983"/>
                      <a:pt x="502" y="2958"/>
                      <a:pt x="552" y="2907"/>
                    </a:cubicBezTo>
                    <a:lnTo>
                      <a:pt x="2933" y="527"/>
                    </a:lnTo>
                    <a:cubicBezTo>
                      <a:pt x="3058" y="401"/>
                      <a:pt x="3058" y="201"/>
                      <a:pt x="2933" y="75"/>
                    </a:cubicBezTo>
                    <a:cubicBezTo>
                      <a:pt x="2870" y="25"/>
                      <a:pt x="2789" y="0"/>
                      <a:pt x="2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4"/>
              <p:cNvSpPr/>
              <p:nvPr/>
            </p:nvSpPr>
            <p:spPr>
              <a:xfrm>
                <a:off x="8578586" y="1382241"/>
                <a:ext cx="59457" cy="59004"/>
              </a:xfrm>
              <a:custGeom>
                <a:avLst/>
                <a:gdLst/>
                <a:ahLst/>
                <a:cxnLst/>
                <a:rect l="l" t="t" r="r" b="b"/>
                <a:pathLst>
                  <a:path w="3284" h="3259" extrusionOk="0">
                    <a:moveTo>
                      <a:pt x="1630" y="627"/>
                    </a:moveTo>
                    <a:cubicBezTo>
                      <a:pt x="2206" y="627"/>
                      <a:pt x="2657" y="1078"/>
                      <a:pt x="2657" y="1629"/>
                    </a:cubicBezTo>
                    <a:cubicBezTo>
                      <a:pt x="2657" y="2181"/>
                      <a:pt x="2206" y="2632"/>
                      <a:pt x="1630" y="2632"/>
                    </a:cubicBezTo>
                    <a:cubicBezTo>
                      <a:pt x="1078" y="2632"/>
                      <a:pt x="627" y="2181"/>
                      <a:pt x="627" y="1629"/>
                    </a:cubicBezTo>
                    <a:cubicBezTo>
                      <a:pt x="627" y="1078"/>
                      <a:pt x="1078" y="627"/>
                      <a:pt x="1630" y="627"/>
                    </a:cubicBezTo>
                    <a:close/>
                    <a:moveTo>
                      <a:pt x="1630" y="0"/>
                    </a:moveTo>
                    <a:cubicBezTo>
                      <a:pt x="728" y="0"/>
                      <a:pt x="1" y="727"/>
                      <a:pt x="1" y="1629"/>
                    </a:cubicBezTo>
                    <a:cubicBezTo>
                      <a:pt x="1" y="2532"/>
                      <a:pt x="728" y="3258"/>
                      <a:pt x="1630" y="3258"/>
                    </a:cubicBezTo>
                    <a:cubicBezTo>
                      <a:pt x="2532" y="3258"/>
                      <a:pt x="3284" y="2532"/>
                      <a:pt x="3284" y="1629"/>
                    </a:cubicBezTo>
                    <a:cubicBezTo>
                      <a:pt x="3284"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4"/>
              <p:cNvSpPr/>
              <p:nvPr/>
            </p:nvSpPr>
            <p:spPr>
              <a:xfrm>
                <a:off x="8996935" y="1128258"/>
                <a:ext cx="97568" cy="78286"/>
              </a:xfrm>
              <a:custGeom>
                <a:avLst/>
                <a:gdLst/>
                <a:ahLst/>
                <a:cxnLst/>
                <a:rect l="l" t="t" r="r" b="b"/>
                <a:pathLst>
                  <a:path w="5389" h="4324" extrusionOk="0">
                    <a:moveTo>
                      <a:pt x="368" y="1"/>
                    </a:moveTo>
                    <a:cubicBezTo>
                      <a:pt x="276" y="1"/>
                      <a:pt x="184" y="40"/>
                      <a:pt x="126" y="113"/>
                    </a:cubicBezTo>
                    <a:cubicBezTo>
                      <a:pt x="0" y="263"/>
                      <a:pt x="25" y="464"/>
                      <a:pt x="176" y="564"/>
                    </a:cubicBezTo>
                    <a:lnTo>
                      <a:pt x="4837" y="4248"/>
                    </a:lnTo>
                    <a:cubicBezTo>
                      <a:pt x="4887" y="4298"/>
                      <a:pt x="4963" y="4324"/>
                      <a:pt x="5038" y="4324"/>
                    </a:cubicBezTo>
                    <a:cubicBezTo>
                      <a:pt x="5138" y="4324"/>
                      <a:pt x="5213" y="4273"/>
                      <a:pt x="5288" y="4198"/>
                    </a:cubicBezTo>
                    <a:cubicBezTo>
                      <a:pt x="5389" y="4073"/>
                      <a:pt x="5364" y="3872"/>
                      <a:pt x="5238" y="3772"/>
                    </a:cubicBezTo>
                    <a:lnTo>
                      <a:pt x="552" y="63"/>
                    </a:lnTo>
                    <a:cubicBezTo>
                      <a:pt x="499" y="21"/>
                      <a:pt x="434" y="1"/>
                      <a:pt x="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3" name="Google Shape;1123;p44"/>
            <p:cNvGrpSpPr/>
            <p:nvPr/>
          </p:nvGrpSpPr>
          <p:grpSpPr>
            <a:xfrm>
              <a:off x="-7" y="0"/>
              <a:ext cx="1295404" cy="3623066"/>
              <a:chOff x="-7" y="0"/>
              <a:chExt cx="1295404" cy="3623066"/>
            </a:xfrm>
          </p:grpSpPr>
          <p:grpSp>
            <p:nvGrpSpPr>
              <p:cNvPr id="1124" name="Google Shape;1124;p44"/>
              <p:cNvGrpSpPr/>
              <p:nvPr/>
            </p:nvGrpSpPr>
            <p:grpSpPr>
              <a:xfrm>
                <a:off x="-7" y="0"/>
                <a:ext cx="643914" cy="3623066"/>
                <a:chOff x="-7" y="0"/>
                <a:chExt cx="643914" cy="3623066"/>
              </a:xfrm>
            </p:grpSpPr>
            <p:sp>
              <p:nvSpPr>
                <p:cNvPr id="1125" name="Google Shape;1125;p44"/>
                <p:cNvSpPr/>
                <p:nvPr/>
              </p:nvSpPr>
              <p:spPr>
                <a:xfrm>
                  <a:off x="201918" y="63821"/>
                  <a:ext cx="72619" cy="101243"/>
                </a:xfrm>
                <a:custGeom>
                  <a:avLst/>
                  <a:gdLst/>
                  <a:ahLst/>
                  <a:cxnLst/>
                  <a:rect l="l" t="t" r="r" b="b"/>
                  <a:pathLst>
                    <a:path w="4011" h="5592" extrusionOk="0">
                      <a:moveTo>
                        <a:pt x="3663" y="1"/>
                      </a:moveTo>
                      <a:cubicBezTo>
                        <a:pt x="3555" y="1"/>
                        <a:pt x="3449" y="56"/>
                        <a:pt x="3384" y="153"/>
                      </a:cubicBezTo>
                      <a:lnTo>
                        <a:pt x="76" y="5090"/>
                      </a:lnTo>
                      <a:cubicBezTo>
                        <a:pt x="1" y="5241"/>
                        <a:pt x="26" y="5441"/>
                        <a:pt x="176" y="5542"/>
                      </a:cubicBezTo>
                      <a:cubicBezTo>
                        <a:pt x="226" y="5567"/>
                        <a:pt x="276" y="5592"/>
                        <a:pt x="351" y="5592"/>
                      </a:cubicBezTo>
                      <a:cubicBezTo>
                        <a:pt x="452" y="5592"/>
                        <a:pt x="552" y="5542"/>
                        <a:pt x="602" y="5441"/>
                      </a:cubicBezTo>
                      <a:lnTo>
                        <a:pt x="3910" y="504"/>
                      </a:lnTo>
                      <a:cubicBezTo>
                        <a:pt x="4011" y="354"/>
                        <a:pt x="3960" y="153"/>
                        <a:pt x="3835" y="53"/>
                      </a:cubicBezTo>
                      <a:cubicBezTo>
                        <a:pt x="3782" y="17"/>
                        <a:pt x="3722" y="1"/>
                        <a:pt x="36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4"/>
                <p:cNvSpPr/>
                <p:nvPr/>
              </p:nvSpPr>
              <p:spPr>
                <a:xfrm>
                  <a:off x="63976" y="1543415"/>
                  <a:ext cx="59909" cy="108630"/>
                </a:xfrm>
                <a:custGeom>
                  <a:avLst/>
                  <a:gdLst/>
                  <a:ahLst/>
                  <a:cxnLst/>
                  <a:rect l="l" t="t" r="r" b="b"/>
                  <a:pathLst>
                    <a:path w="3309" h="6000" extrusionOk="0">
                      <a:moveTo>
                        <a:pt x="370" y="1"/>
                      </a:moveTo>
                      <a:cubicBezTo>
                        <a:pt x="321" y="1"/>
                        <a:pt x="271" y="12"/>
                        <a:pt x="226" y="35"/>
                      </a:cubicBezTo>
                      <a:cubicBezTo>
                        <a:pt x="76" y="110"/>
                        <a:pt x="0" y="285"/>
                        <a:pt x="76" y="461"/>
                      </a:cubicBezTo>
                      <a:lnTo>
                        <a:pt x="2682" y="5824"/>
                      </a:lnTo>
                      <a:cubicBezTo>
                        <a:pt x="2732" y="5924"/>
                        <a:pt x="2833" y="5999"/>
                        <a:pt x="2958" y="5999"/>
                      </a:cubicBezTo>
                      <a:cubicBezTo>
                        <a:pt x="3008" y="5999"/>
                        <a:pt x="3058" y="5974"/>
                        <a:pt x="3083" y="5974"/>
                      </a:cubicBezTo>
                      <a:cubicBezTo>
                        <a:pt x="3259" y="5874"/>
                        <a:pt x="3309" y="5699"/>
                        <a:pt x="3234" y="5548"/>
                      </a:cubicBezTo>
                      <a:lnTo>
                        <a:pt x="652" y="185"/>
                      </a:lnTo>
                      <a:cubicBezTo>
                        <a:pt x="599" y="62"/>
                        <a:pt x="485"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4"/>
                <p:cNvSpPr/>
                <p:nvPr/>
              </p:nvSpPr>
              <p:spPr>
                <a:xfrm>
                  <a:off x="111628" y="3180578"/>
                  <a:ext cx="60362" cy="108177"/>
                </a:xfrm>
                <a:custGeom>
                  <a:avLst/>
                  <a:gdLst/>
                  <a:ahLst/>
                  <a:cxnLst/>
                  <a:rect l="l" t="t" r="r" b="b"/>
                  <a:pathLst>
                    <a:path w="3334" h="5975" extrusionOk="0">
                      <a:moveTo>
                        <a:pt x="2984" y="1"/>
                      </a:moveTo>
                      <a:cubicBezTo>
                        <a:pt x="2870" y="1"/>
                        <a:pt x="2759" y="57"/>
                        <a:pt x="2707" y="160"/>
                      </a:cubicBezTo>
                      <a:lnTo>
                        <a:pt x="75" y="5524"/>
                      </a:lnTo>
                      <a:cubicBezTo>
                        <a:pt x="0" y="5674"/>
                        <a:pt x="75" y="5850"/>
                        <a:pt x="226" y="5925"/>
                      </a:cubicBezTo>
                      <a:cubicBezTo>
                        <a:pt x="276" y="5950"/>
                        <a:pt x="326" y="5975"/>
                        <a:pt x="351" y="5975"/>
                      </a:cubicBezTo>
                      <a:cubicBezTo>
                        <a:pt x="476" y="5975"/>
                        <a:pt x="577" y="5900"/>
                        <a:pt x="652" y="5800"/>
                      </a:cubicBezTo>
                      <a:lnTo>
                        <a:pt x="3258" y="436"/>
                      </a:lnTo>
                      <a:cubicBezTo>
                        <a:pt x="3333" y="286"/>
                        <a:pt x="3283" y="110"/>
                        <a:pt x="3133" y="35"/>
                      </a:cubicBezTo>
                      <a:cubicBezTo>
                        <a:pt x="3086" y="12"/>
                        <a:pt x="3035" y="1"/>
                        <a:pt x="29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4"/>
                <p:cNvSpPr/>
                <p:nvPr/>
              </p:nvSpPr>
              <p:spPr>
                <a:xfrm>
                  <a:off x="370258" y="485866"/>
                  <a:ext cx="59022" cy="59004"/>
                </a:xfrm>
                <a:custGeom>
                  <a:avLst/>
                  <a:gdLst/>
                  <a:ahLst/>
                  <a:cxnLst/>
                  <a:rect l="l" t="t" r="r" b="b"/>
                  <a:pathLst>
                    <a:path w="3260" h="3259" extrusionOk="0">
                      <a:moveTo>
                        <a:pt x="1630" y="627"/>
                      </a:moveTo>
                      <a:cubicBezTo>
                        <a:pt x="2181" y="627"/>
                        <a:pt x="2632" y="1078"/>
                        <a:pt x="2632" y="1629"/>
                      </a:cubicBezTo>
                      <a:cubicBezTo>
                        <a:pt x="2632" y="2181"/>
                        <a:pt x="2181" y="2632"/>
                        <a:pt x="1630" y="2632"/>
                      </a:cubicBezTo>
                      <a:cubicBezTo>
                        <a:pt x="1079" y="2632"/>
                        <a:pt x="627" y="2181"/>
                        <a:pt x="627" y="1629"/>
                      </a:cubicBezTo>
                      <a:cubicBezTo>
                        <a:pt x="627" y="1078"/>
                        <a:pt x="1079" y="627"/>
                        <a:pt x="1630" y="627"/>
                      </a:cubicBezTo>
                      <a:close/>
                      <a:moveTo>
                        <a:pt x="1630" y="0"/>
                      </a:moveTo>
                      <a:cubicBezTo>
                        <a:pt x="728" y="0"/>
                        <a:pt x="1" y="727"/>
                        <a:pt x="1" y="1629"/>
                      </a:cubicBezTo>
                      <a:cubicBezTo>
                        <a:pt x="1" y="2531"/>
                        <a:pt x="728" y="3258"/>
                        <a:pt x="1630" y="3258"/>
                      </a:cubicBezTo>
                      <a:cubicBezTo>
                        <a:pt x="2532" y="3258"/>
                        <a:pt x="3259" y="2531"/>
                        <a:pt x="3259" y="1629"/>
                      </a:cubicBezTo>
                      <a:cubicBezTo>
                        <a:pt x="3259"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4"/>
                <p:cNvSpPr/>
                <p:nvPr/>
              </p:nvSpPr>
              <p:spPr>
                <a:xfrm>
                  <a:off x="88472" y="2515527"/>
                  <a:ext cx="59022" cy="59475"/>
                </a:xfrm>
                <a:custGeom>
                  <a:avLst/>
                  <a:gdLst/>
                  <a:ahLst/>
                  <a:cxnLst/>
                  <a:rect l="l" t="t" r="r" b="b"/>
                  <a:pathLst>
                    <a:path w="3260" h="3285" extrusionOk="0">
                      <a:moveTo>
                        <a:pt x="1630" y="628"/>
                      </a:moveTo>
                      <a:cubicBezTo>
                        <a:pt x="2181" y="628"/>
                        <a:pt x="2632" y="1079"/>
                        <a:pt x="2632" y="1630"/>
                      </a:cubicBezTo>
                      <a:cubicBezTo>
                        <a:pt x="2632" y="2181"/>
                        <a:pt x="2181" y="2658"/>
                        <a:pt x="1630" y="2658"/>
                      </a:cubicBezTo>
                      <a:cubicBezTo>
                        <a:pt x="1079" y="2658"/>
                        <a:pt x="627" y="2181"/>
                        <a:pt x="627" y="1630"/>
                      </a:cubicBezTo>
                      <a:cubicBezTo>
                        <a:pt x="627" y="1079"/>
                        <a:pt x="1079" y="628"/>
                        <a:pt x="1630" y="628"/>
                      </a:cubicBezTo>
                      <a:close/>
                      <a:moveTo>
                        <a:pt x="1630" y="1"/>
                      </a:moveTo>
                      <a:cubicBezTo>
                        <a:pt x="728" y="1"/>
                        <a:pt x="1" y="728"/>
                        <a:pt x="1" y="1630"/>
                      </a:cubicBezTo>
                      <a:cubicBezTo>
                        <a:pt x="1" y="2532"/>
                        <a:pt x="728" y="3284"/>
                        <a:pt x="1630" y="3284"/>
                      </a:cubicBezTo>
                      <a:cubicBezTo>
                        <a:pt x="2532" y="3284"/>
                        <a:pt x="3259" y="2532"/>
                        <a:pt x="3259" y="1630"/>
                      </a:cubicBezTo>
                      <a:cubicBezTo>
                        <a:pt x="3259" y="728"/>
                        <a:pt x="2532" y="1"/>
                        <a:pt x="1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4"/>
                <p:cNvSpPr/>
                <p:nvPr/>
              </p:nvSpPr>
              <p:spPr>
                <a:xfrm>
                  <a:off x="376818" y="3564044"/>
                  <a:ext cx="59004" cy="59022"/>
                </a:xfrm>
                <a:custGeom>
                  <a:avLst/>
                  <a:gdLst/>
                  <a:ahLst/>
                  <a:cxnLst/>
                  <a:rect l="l" t="t" r="r" b="b"/>
                  <a:pathLst>
                    <a:path w="3259" h="3260" extrusionOk="0">
                      <a:moveTo>
                        <a:pt x="1629" y="627"/>
                      </a:moveTo>
                      <a:cubicBezTo>
                        <a:pt x="2180" y="627"/>
                        <a:pt x="2632" y="1079"/>
                        <a:pt x="2632" y="1630"/>
                      </a:cubicBezTo>
                      <a:cubicBezTo>
                        <a:pt x="2632" y="2181"/>
                        <a:pt x="2180" y="2632"/>
                        <a:pt x="1629" y="2632"/>
                      </a:cubicBezTo>
                      <a:cubicBezTo>
                        <a:pt x="1078" y="2632"/>
                        <a:pt x="627" y="2181"/>
                        <a:pt x="627" y="1630"/>
                      </a:cubicBezTo>
                      <a:cubicBezTo>
                        <a:pt x="627" y="1079"/>
                        <a:pt x="1078" y="627"/>
                        <a:pt x="1629" y="627"/>
                      </a:cubicBezTo>
                      <a:close/>
                      <a:moveTo>
                        <a:pt x="1629" y="1"/>
                      </a:moveTo>
                      <a:cubicBezTo>
                        <a:pt x="727" y="1"/>
                        <a:pt x="0" y="728"/>
                        <a:pt x="0" y="1630"/>
                      </a:cubicBezTo>
                      <a:cubicBezTo>
                        <a:pt x="0" y="2532"/>
                        <a:pt x="727" y="3259"/>
                        <a:pt x="1629" y="3259"/>
                      </a:cubicBezTo>
                      <a:cubicBezTo>
                        <a:pt x="2531" y="3259"/>
                        <a:pt x="3258" y="2532"/>
                        <a:pt x="3258" y="1630"/>
                      </a:cubicBezTo>
                      <a:cubicBezTo>
                        <a:pt x="3258" y="728"/>
                        <a:pt x="2531" y="1"/>
                        <a:pt x="16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4"/>
                <p:cNvSpPr/>
                <p:nvPr/>
              </p:nvSpPr>
              <p:spPr>
                <a:xfrm>
                  <a:off x="196921" y="2238919"/>
                  <a:ext cx="22722" cy="22975"/>
                </a:xfrm>
                <a:custGeom>
                  <a:avLst/>
                  <a:gdLst/>
                  <a:ahLst/>
                  <a:cxnLst/>
                  <a:rect l="l" t="t" r="r" b="b"/>
                  <a:pathLst>
                    <a:path w="1255" h="1269" extrusionOk="0">
                      <a:moveTo>
                        <a:pt x="625" y="0"/>
                      </a:moveTo>
                      <a:cubicBezTo>
                        <a:pt x="461" y="0"/>
                        <a:pt x="295" y="72"/>
                        <a:pt x="176" y="191"/>
                      </a:cubicBezTo>
                      <a:cubicBezTo>
                        <a:pt x="151" y="216"/>
                        <a:pt x="126" y="241"/>
                        <a:pt x="101" y="291"/>
                      </a:cubicBezTo>
                      <a:cubicBezTo>
                        <a:pt x="76" y="317"/>
                        <a:pt x="51" y="342"/>
                        <a:pt x="51" y="392"/>
                      </a:cubicBezTo>
                      <a:cubicBezTo>
                        <a:pt x="26" y="417"/>
                        <a:pt x="26" y="467"/>
                        <a:pt x="1" y="517"/>
                      </a:cubicBezTo>
                      <a:cubicBezTo>
                        <a:pt x="1" y="542"/>
                        <a:pt x="1" y="592"/>
                        <a:pt x="1" y="642"/>
                      </a:cubicBezTo>
                      <a:cubicBezTo>
                        <a:pt x="1" y="793"/>
                        <a:pt x="51" y="943"/>
                        <a:pt x="176" y="1068"/>
                      </a:cubicBezTo>
                      <a:cubicBezTo>
                        <a:pt x="302" y="1194"/>
                        <a:pt x="452" y="1269"/>
                        <a:pt x="627" y="1269"/>
                      </a:cubicBezTo>
                      <a:cubicBezTo>
                        <a:pt x="778" y="1269"/>
                        <a:pt x="953" y="1194"/>
                        <a:pt x="1054" y="1068"/>
                      </a:cubicBezTo>
                      <a:cubicBezTo>
                        <a:pt x="1179" y="943"/>
                        <a:pt x="1254" y="793"/>
                        <a:pt x="1254" y="642"/>
                      </a:cubicBezTo>
                      <a:cubicBezTo>
                        <a:pt x="1254" y="592"/>
                        <a:pt x="1254" y="542"/>
                        <a:pt x="1229" y="517"/>
                      </a:cubicBezTo>
                      <a:cubicBezTo>
                        <a:pt x="1229" y="467"/>
                        <a:pt x="1204" y="417"/>
                        <a:pt x="1204" y="392"/>
                      </a:cubicBezTo>
                      <a:cubicBezTo>
                        <a:pt x="1179" y="342"/>
                        <a:pt x="1154" y="317"/>
                        <a:pt x="1154" y="291"/>
                      </a:cubicBezTo>
                      <a:cubicBezTo>
                        <a:pt x="1129" y="241"/>
                        <a:pt x="1104" y="216"/>
                        <a:pt x="1054" y="191"/>
                      </a:cubicBezTo>
                      <a:cubicBezTo>
                        <a:pt x="1028" y="166"/>
                        <a:pt x="1003" y="141"/>
                        <a:pt x="978" y="116"/>
                      </a:cubicBezTo>
                      <a:cubicBezTo>
                        <a:pt x="928" y="91"/>
                        <a:pt x="903" y="66"/>
                        <a:pt x="853" y="41"/>
                      </a:cubicBezTo>
                      <a:cubicBezTo>
                        <a:pt x="828" y="41"/>
                        <a:pt x="778" y="16"/>
                        <a:pt x="753" y="16"/>
                      </a:cubicBezTo>
                      <a:cubicBezTo>
                        <a:pt x="711" y="5"/>
                        <a:pt x="668" y="0"/>
                        <a:pt x="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4"/>
                <p:cNvSpPr/>
                <p:nvPr/>
              </p:nvSpPr>
              <p:spPr>
                <a:xfrm>
                  <a:off x="603052" y="0"/>
                  <a:ext cx="22704" cy="22595"/>
                </a:xfrm>
                <a:custGeom>
                  <a:avLst/>
                  <a:gdLst/>
                  <a:ahLst/>
                  <a:cxnLst/>
                  <a:rect l="l" t="t" r="r" b="b"/>
                  <a:pathLst>
                    <a:path w="1254" h="1248" extrusionOk="0">
                      <a:moveTo>
                        <a:pt x="614" y="0"/>
                      </a:moveTo>
                      <a:cubicBezTo>
                        <a:pt x="451" y="0"/>
                        <a:pt x="288" y="57"/>
                        <a:pt x="176" y="169"/>
                      </a:cubicBezTo>
                      <a:cubicBezTo>
                        <a:pt x="150" y="194"/>
                        <a:pt x="125" y="219"/>
                        <a:pt x="100" y="270"/>
                      </a:cubicBezTo>
                      <a:cubicBezTo>
                        <a:pt x="75" y="295"/>
                        <a:pt x="50" y="320"/>
                        <a:pt x="50" y="370"/>
                      </a:cubicBezTo>
                      <a:cubicBezTo>
                        <a:pt x="25" y="395"/>
                        <a:pt x="0" y="445"/>
                        <a:pt x="0" y="495"/>
                      </a:cubicBezTo>
                      <a:cubicBezTo>
                        <a:pt x="0" y="520"/>
                        <a:pt x="0" y="570"/>
                        <a:pt x="0" y="620"/>
                      </a:cubicBezTo>
                      <a:cubicBezTo>
                        <a:pt x="0" y="771"/>
                        <a:pt x="50" y="946"/>
                        <a:pt x="176" y="1047"/>
                      </a:cubicBezTo>
                      <a:cubicBezTo>
                        <a:pt x="301" y="1172"/>
                        <a:pt x="451" y="1247"/>
                        <a:pt x="627" y="1247"/>
                      </a:cubicBezTo>
                      <a:cubicBezTo>
                        <a:pt x="777" y="1247"/>
                        <a:pt x="952" y="1172"/>
                        <a:pt x="1053" y="1047"/>
                      </a:cubicBezTo>
                      <a:cubicBezTo>
                        <a:pt x="1178" y="946"/>
                        <a:pt x="1253" y="771"/>
                        <a:pt x="1253" y="620"/>
                      </a:cubicBezTo>
                      <a:cubicBezTo>
                        <a:pt x="1253" y="570"/>
                        <a:pt x="1228" y="520"/>
                        <a:pt x="1228" y="495"/>
                      </a:cubicBezTo>
                      <a:cubicBezTo>
                        <a:pt x="1228" y="445"/>
                        <a:pt x="1203" y="395"/>
                        <a:pt x="1203" y="370"/>
                      </a:cubicBezTo>
                      <a:cubicBezTo>
                        <a:pt x="1178" y="320"/>
                        <a:pt x="1153" y="295"/>
                        <a:pt x="1128" y="270"/>
                      </a:cubicBezTo>
                      <a:cubicBezTo>
                        <a:pt x="1103" y="219"/>
                        <a:pt x="1078" y="194"/>
                        <a:pt x="1053" y="169"/>
                      </a:cubicBezTo>
                      <a:cubicBezTo>
                        <a:pt x="940" y="57"/>
                        <a:pt x="777" y="0"/>
                        <a:pt x="6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4"/>
                <p:cNvSpPr/>
                <p:nvPr/>
              </p:nvSpPr>
              <p:spPr>
                <a:xfrm>
                  <a:off x="-7" y="1029179"/>
                  <a:ext cx="22704" cy="22993"/>
                </a:xfrm>
                <a:custGeom>
                  <a:avLst/>
                  <a:gdLst/>
                  <a:ahLst/>
                  <a:cxnLst/>
                  <a:rect l="l" t="t" r="r" b="b"/>
                  <a:pathLst>
                    <a:path w="1254" h="1270" extrusionOk="0">
                      <a:moveTo>
                        <a:pt x="615" y="1"/>
                      </a:moveTo>
                      <a:cubicBezTo>
                        <a:pt x="445" y="1"/>
                        <a:pt x="295" y="73"/>
                        <a:pt x="176" y="192"/>
                      </a:cubicBezTo>
                      <a:cubicBezTo>
                        <a:pt x="151" y="217"/>
                        <a:pt x="126" y="242"/>
                        <a:pt x="101" y="292"/>
                      </a:cubicBezTo>
                      <a:cubicBezTo>
                        <a:pt x="76" y="317"/>
                        <a:pt x="51" y="342"/>
                        <a:pt x="51" y="392"/>
                      </a:cubicBezTo>
                      <a:cubicBezTo>
                        <a:pt x="26" y="417"/>
                        <a:pt x="1" y="467"/>
                        <a:pt x="1" y="518"/>
                      </a:cubicBezTo>
                      <a:cubicBezTo>
                        <a:pt x="1" y="543"/>
                        <a:pt x="1" y="593"/>
                        <a:pt x="1" y="643"/>
                      </a:cubicBezTo>
                      <a:cubicBezTo>
                        <a:pt x="1" y="793"/>
                        <a:pt x="51" y="969"/>
                        <a:pt x="176" y="1069"/>
                      </a:cubicBezTo>
                      <a:cubicBezTo>
                        <a:pt x="301" y="1194"/>
                        <a:pt x="452" y="1269"/>
                        <a:pt x="627" y="1269"/>
                      </a:cubicBezTo>
                      <a:cubicBezTo>
                        <a:pt x="652" y="1269"/>
                        <a:pt x="702" y="1244"/>
                        <a:pt x="753" y="1244"/>
                      </a:cubicBezTo>
                      <a:cubicBezTo>
                        <a:pt x="778" y="1244"/>
                        <a:pt x="828" y="1219"/>
                        <a:pt x="853" y="1219"/>
                      </a:cubicBezTo>
                      <a:cubicBezTo>
                        <a:pt x="903" y="1194"/>
                        <a:pt x="928" y="1169"/>
                        <a:pt x="978" y="1144"/>
                      </a:cubicBezTo>
                      <a:cubicBezTo>
                        <a:pt x="1003" y="1119"/>
                        <a:pt x="1028" y="1094"/>
                        <a:pt x="1053" y="1069"/>
                      </a:cubicBezTo>
                      <a:cubicBezTo>
                        <a:pt x="1179" y="969"/>
                        <a:pt x="1254" y="793"/>
                        <a:pt x="1254" y="643"/>
                      </a:cubicBezTo>
                      <a:cubicBezTo>
                        <a:pt x="1254" y="593"/>
                        <a:pt x="1229" y="543"/>
                        <a:pt x="1229" y="518"/>
                      </a:cubicBezTo>
                      <a:cubicBezTo>
                        <a:pt x="1229" y="467"/>
                        <a:pt x="1204" y="417"/>
                        <a:pt x="1204" y="392"/>
                      </a:cubicBezTo>
                      <a:cubicBezTo>
                        <a:pt x="1179" y="342"/>
                        <a:pt x="1154" y="317"/>
                        <a:pt x="1128" y="292"/>
                      </a:cubicBezTo>
                      <a:cubicBezTo>
                        <a:pt x="1128" y="242"/>
                        <a:pt x="1078" y="217"/>
                        <a:pt x="1053" y="192"/>
                      </a:cubicBezTo>
                      <a:cubicBezTo>
                        <a:pt x="1028" y="167"/>
                        <a:pt x="1003" y="142"/>
                        <a:pt x="978" y="117"/>
                      </a:cubicBezTo>
                      <a:cubicBezTo>
                        <a:pt x="928" y="92"/>
                        <a:pt x="903" y="66"/>
                        <a:pt x="853" y="41"/>
                      </a:cubicBezTo>
                      <a:cubicBezTo>
                        <a:pt x="828" y="41"/>
                        <a:pt x="778" y="16"/>
                        <a:pt x="753" y="16"/>
                      </a:cubicBezTo>
                      <a:cubicBezTo>
                        <a:pt x="705" y="6"/>
                        <a:pt x="659"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4"/>
                <p:cNvSpPr/>
                <p:nvPr/>
              </p:nvSpPr>
              <p:spPr>
                <a:xfrm>
                  <a:off x="341846" y="970166"/>
                  <a:ext cx="59022" cy="59004"/>
                </a:xfrm>
                <a:custGeom>
                  <a:avLst/>
                  <a:gdLst/>
                  <a:ahLst/>
                  <a:cxnLst/>
                  <a:rect l="l" t="t" r="r" b="b"/>
                  <a:pathLst>
                    <a:path w="3260" h="3259" extrusionOk="0">
                      <a:moveTo>
                        <a:pt x="1630" y="627"/>
                      </a:moveTo>
                      <a:cubicBezTo>
                        <a:pt x="2181" y="627"/>
                        <a:pt x="2632" y="1078"/>
                        <a:pt x="2632" y="1629"/>
                      </a:cubicBezTo>
                      <a:cubicBezTo>
                        <a:pt x="2632" y="2181"/>
                        <a:pt x="2181" y="2632"/>
                        <a:pt x="1630" y="2632"/>
                      </a:cubicBezTo>
                      <a:cubicBezTo>
                        <a:pt x="1079" y="2632"/>
                        <a:pt x="627" y="2181"/>
                        <a:pt x="627" y="1629"/>
                      </a:cubicBezTo>
                      <a:cubicBezTo>
                        <a:pt x="627" y="1078"/>
                        <a:pt x="1079" y="627"/>
                        <a:pt x="1630" y="627"/>
                      </a:cubicBezTo>
                      <a:close/>
                      <a:moveTo>
                        <a:pt x="1630" y="0"/>
                      </a:moveTo>
                      <a:cubicBezTo>
                        <a:pt x="728" y="0"/>
                        <a:pt x="1" y="727"/>
                        <a:pt x="1" y="1629"/>
                      </a:cubicBezTo>
                      <a:cubicBezTo>
                        <a:pt x="1" y="2531"/>
                        <a:pt x="728" y="3258"/>
                        <a:pt x="1630" y="3258"/>
                      </a:cubicBezTo>
                      <a:cubicBezTo>
                        <a:pt x="2532" y="3258"/>
                        <a:pt x="3259" y="2531"/>
                        <a:pt x="3259" y="1629"/>
                      </a:cubicBezTo>
                      <a:cubicBezTo>
                        <a:pt x="3259"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4"/>
                <p:cNvSpPr/>
                <p:nvPr/>
              </p:nvSpPr>
              <p:spPr>
                <a:xfrm>
                  <a:off x="584884" y="2018027"/>
                  <a:ext cx="59022" cy="59475"/>
                </a:xfrm>
                <a:custGeom>
                  <a:avLst/>
                  <a:gdLst/>
                  <a:ahLst/>
                  <a:cxnLst/>
                  <a:rect l="l" t="t" r="r" b="b"/>
                  <a:pathLst>
                    <a:path w="3260" h="3285" extrusionOk="0">
                      <a:moveTo>
                        <a:pt x="1630" y="628"/>
                      </a:moveTo>
                      <a:cubicBezTo>
                        <a:pt x="2181" y="628"/>
                        <a:pt x="2632" y="1079"/>
                        <a:pt x="2632" y="1630"/>
                      </a:cubicBezTo>
                      <a:cubicBezTo>
                        <a:pt x="2632" y="2181"/>
                        <a:pt x="2181" y="2658"/>
                        <a:pt x="1630" y="2658"/>
                      </a:cubicBezTo>
                      <a:cubicBezTo>
                        <a:pt x="1079" y="2658"/>
                        <a:pt x="627" y="2181"/>
                        <a:pt x="627" y="1630"/>
                      </a:cubicBezTo>
                      <a:cubicBezTo>
                        <a:pt x="627" y="1079"/>
                        <a:pt x="1079" y="628"/>
                        <a:pt x="1630" y="628"/>
                      </a:cubicBezTo>
                      <a:close/>
                      <a:moveTo>
                        <a:pt x="1630" y="1"/>
                      </a:moveTo>
                      <a:cubicBezTo>
                        <a:pt x="728" y="1"/>
                        <a:pt x="1" y="728"/>
                        <a:pt x="1" y="1630"/>
                      </a:cubicBezTo>
                      <a:cubicBezTo>
                        <a:pt x="1" y="2532"/>
                        <a:pt x="728" y="3284"/>
                        <a:pt x="1630" y="3284"/>
                      </a:cubicBezTo>
                      <a:cubicBezTo>
                        <a:pt x="2532" y="3284"/>
                        <a:pt x="3259" y="2532"/>
                        <a:pt x="3259" y="1630"/>
                      </a:cubicBezTo>
                      <a:cubicBezTo>
                        <a:pt x="3259" y="728"/>
                        <a:pt x="2532" y="1"/>
                        <a:pt x="1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4"/>
                <p:cNvSpPr/>
                <p:nvPr/>
              </p:nvSpPr>
              <p:spPr>
                <a:xfrm>
                  <a:off x="507951" y="2890115"/>
                  <a:ext cx="59909" cy="108630"/>
                </a:xfrm>
                <a:custGeom>
                  <a:avLst/>
                  <a:gdLst/>
                  <a:ahLst/>
                  <a:cxnLst/>
                  <a:rect l="l" t="t" r="r" b="b"/>
                  <a:pathLst>
                    <a:path w="3309" h="6000" extrusionOk="0">
                      <a:moveTo>
                        <a:pt x="370" y="1"/>
                      </a:moveTo>
                      <a:cubicBezTo>
                        <a:pt x="321" y="1"/>
                        <a:pt x="271" y="12"/>
                        <a:pt x="226" y="35"/>
                      </a:cubicBezTo>
                      <a:cubicBezTo>
                        <a:pt x="76" y="110"/>
                        <a:pt x="0" y="285"/>
                        <a:pt x="76" y="461"/>
                      </a:cubicBezTo>
                      <a:lnTo>
                        <a:pt x="2682" y="5824"/>
                      </a:lnTo>
                      <a:cubicBezTo>
                        <a:pt x="2732" y="5924"/>
                        <a:pt x="2833" y="5999"/>
                        <a:pt x="2958" y="5999"/>
                      </a:cubicBezTo>
                      <a:cubicBezTo>
                        <a:pt x="3008" y="5999"/>
                        <a:pt x="3058" y="5974"/>
                        <a:pt x="3083" y="5974"/>
                      </a:cubicBezTo>
                      <a:cubicBezTo>
                        <a:pt x="3259" y="5874"/>
                        <a:pt x="3309" y="5699"/>
                        <a:pt x="3234" y="5548"/>
                      </a:cubicBezTo>
                      <a:lnTo>
                        <a:pt x="652" y="185"/>
                      </a:lnTo>
                      <a:cubicBezTo>
                        <a:pt x="599" y="62"/>
                        <a:pt x="485"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7" name="Google Shape;1137;p44"/>
              <p:cNvSpPr/>
              <p:nvPr/>
            </p:nvSpPr>
            <p:spPr>
              <a:xfrm>
                <a:off x="853926" y="226815"/>
                <a:ext cx="59909" cy="108630"/>
              </a:xfrm>
              <a:custGeom>
                <a:avLst/>
                <a:gdLst/>
                <a:ahLst/>
                <a:cxnLst/>
                <a:rect l="l" t="t" r="r" b="b"/>
                <a:pathLst>
                  <a:path w="3309" h="6000" extrusionOk="0">
                    <a:moveTo>
                      <a:pt x="370" y="1"/>
                    </a:moveTo>
                    <a:cubicBezTo>
                      <a:pt x="321" y="1"/>
                      <a:pt x="271" y="12"/>
                      <a:pt x="226" y="35"/>
                    </a:cubicBezTo>
                    <a:cubicBezTo>
                      <a:pt x="76" y="110"/>
                      <a:pt x="0" y="285"/>
                      <a:pt x="76" y="461"/>
                    </a:cubicBezTo>
                    <a:lnTo>
                      <a:pt x="2682" y="5824"/>
                    </a:lnTo>
                    <a:cubicBezTo>
                      <a:pt x="2732" y="5924"/>
                      <a:pt x="2833" y="5999"/>
                      <a:pt x="2958" y="5999"/>
                    </a:cubicBezTo>
                    <a:cubicBezTo>
                      <a:pt x="3008" y="5999"/>
                      <a:pt x="3058" y="5974"/>
                      <a:pt x="3083" y="5974"/>
                    </a:cubicBezTo>
                    <a:cubicBezTo>
                      <a:pt x="3259" y="5874"/>
                      <a:pt x="3309" y="5699"/>
                      <a:pt x="3234" y="5548"/>
                    </a:cubicBezTo>
                    <a:lnTo>
                      <a:pt x="652" y="185"/>
                    </a:lnTo>
                    <a:cubicBezTo>
                      <a:pt x="599" y="62"/>
                      <a:pt x="485"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4"/>
              <p:cNvSpPr/>
              <p:nvPr/>
            </p:nvSpPr>
            <p:spPr>
              <a:xfrm>
                <a:off x="1272693" y="165079"/>
                <a:ext cx="22704" cy="22993"/>
              </a:xfrm>
              <a:custGeom>
                <a:avLst/>
                <a:gdLst/>
                <a:ahLst/>
                <a:cxnLst/>
                <a:rect l="l" t="t" r="r" b="b"/>
                <a:pathLst>
                  <a:path w="1254" h="1270" extrusionOk="0">
                    <a:moveTo>
                      <a:pt x="615" y="1"/>
                    </a:moveTo>
                    <a:cubicBezTo>
                      <a:pt x="445" y="1"/>
                      <a:pt x="295" y="73"/>
                      <a:pt x="176" y="192"/>
                    </a:cubicBezTo>
                    <a:cubicBezTo>
                      <a:pt x="151" y="217"/>
                      <a:pt x="126" y="242"/>
                      <a:pt x="101" y="292"/>
                    </a:cubicBezTo>
                    <a:cubicBezTo>
                      <a:pt x="76" y="317"/>
                      <a:pt x="51" y="342"/>
                      <a:pt x="51" y="392"/>
                    </a:cubicBezTo>
                    <a:cubicBezTo>
                      <a:pt x="26" y="417"/>
                      <a:pt x="1" y="467"/>
                      <a:pt x="1" y="518"/>
                    </a:cubicBezTo>
                    <a:cubicBezTo>
                      <a:pt x="1" y="543"/>
                      <a:pt x="1" y="593"/>
                      <a:pt x="1" y="643"/>
                    </a:cubicBezTo>
                    <a:cubicBezTo>
                      <a:pt x="1" y="793"/>
                      <a:pt x="51" y="969"/>
                      <a:pt x="176" y="1069"/>
                    </a:cubicBezTo>
                    <a:cubicBezTo>
                      <a:pt x="301" y="1194"/>
                      <a:pt x="452" y="1269"/>
                      <a:pt x="627" y="1269"/>
                    </a:cubicBezTo>
                    <a:cubicBezTo>
                      <a:pt x="652" y="1269"/>
                      <a:pt x="702" y="1244"/>
                      <a:pt x="753" y="1244"/>
                    </a:cubicBezTo>
                    <a:cubicBezTo>
                      <a:pt x="778" y="1244"/>
                      <a:pt x="828" y="1219"/>
                      <a:pt x="853" y="1219"/>
                    </a:cubicBezTo>
                    <a:cubicBezTo>
                      <a:pt x="903" y="1194"/>
                      <a:pt x="928" y="1169"/>
                      <a:pt x="978" y="1144"/>
                    </a:cubicBezTo>
                    <a:cubicBezTo>
                      <a:pt x="1003" y="1119"/>
                      <a:pt x="1028" y="1094"/>
                      <a:pt x="1053" y="1069"/>
                    </a:cubicBezTo>
                    <a:cubicBezTo>
                      <a:pt x="1179" y="969"/>
                      <a:pt x="1254" y="793"/>
                      <a:pt x="1254" y="643"/>
                    </a:cubicBezTo>
                    <a:cubicBezTo>
                      <a:pt x="1254" y="593"/>
                      <a:pt x="1229" y="543"/>
                      <a:pt x="1229" y="518"/>
                    </a:cubicBezTo>
                    <a:cubicBezTo>
                      <a:pt x="1229" y="467"/>
                      <a:pt x="1204" y="417"/>
                      <a:pt x="1204" y="392"/>
                    </a:cubicBezTo>
                    <a:cubicBezTo>
                      <a:pt x="1179" y="342"/>
                      <a:pt x="1154" y="317"/>
                      <a:pt x="1128" y="292"/>
                    </a:cubicBezTo>
                    <a:cubicBezTo>
                      <a:pt x="1128" y="242"/>
                      <a:pt x="1078" y="217"/>
                      <a:pt x="1053" y="192"/>
                    </a:cubicBezTo>
                    <a:cubicBezTo>
                      <a:pt x="1028" y="167"/>
                      <a:pt x="1003" y="142"/>
                      <a:pt x="978" y="117"/>
                    </a:cubicBezTo>
                    <a:cubicBezTo>
                      <a:pt x="928" y="92"/>
                      <a:pt x="903" y="66"/>
                      <a:pt x="853" y="41"/>
                    </a:cubicBezTo>
                    <a:cubicBezTo>
                      <a:pt x="828" y="41"/>
                      <a:pt x="778" y="16"/>
                      <a:pt x="753" y="16"/>
                    </a:cubicBezTo>
                    <a:cubicBezTo>
                      <a:pt x="705" y="6"/>
                      <a:pt x="659"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9" name="Google Shape;1139;p44"/>
            <p:cNvGrpSpPr/>
            <p:nvPr/>
          </p:nvGrpSpPr>
          <p:grpSpPr>
            <a:xfrm>
              <a:off x="294125" y="4807625"/>
              <a:ext cx="425883" cy="216100"/>
              <a:chOff x="259675" y="4807625"/>
              <a:chExt cx="425883" cy="216100"/>
            </a:xfrm>
          </p:grpSpPr>
          <p:sp>
            <p:nvSpPr>
              <p:cNvPr id="1140" name="Google Shape;1140;p44"/>
              <p:cNvSpPr/>
              <p:nvPr/>
            </p:nvSpPr>
            <p:spPr>
              <a:xfrm flipH="1">
                <a:off x="538673" y="4807625"/>
                <a:ext cx="146885" cy="216100"/>
              </a:xfrm>
              <a:custGeom>
                <a:avLst/>
                <a:gdLst/>
                <a:ahLst/>
                <a:cxnLst/>
                <a:rect l="l" t="t" r="r" b="b"/>
                <a:pathLst>
                  <a:path w="3510" h="5164" extrusionOk="0">
                    <a:moveTo>
                      <a:pt x="2131" y="1"/>
                    </a:moveTo>
                    <a:lnTo>
                      <a:pt x="1" y="5164"/>
                    </a:lnTo>
                    <a:lnTo>
                      <a:pt x="1379" y="5164"/>
                    </a:lnTo>
                    <a:lnTo>
                      <a:pt x="350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4"/>
              <p:cNvSpPr/>
              <p:nvPr/>
            </p:nvSpPr>
            <p:spPr>
              <a:xfrm flipH="1">
                <a:off x="399195" y="4807625"/>
                <a:ext cx="145797" cy="216100"/>
              </a:xfrm>
              <a:custGeom>
                <a:avLst/>
                <a:gdLst/>
                <a:ahLst/>
                <a:cxnLst/>
                <a:rect l="l" t="t" r="r" b="b"/>
                <a:pathLst>
                  <a:path w="3484" h="5164" extrusionOk="0">
                    <a:moveTo>
                      <a:pt x="2105" y="1"/>
                    </a:moveTo>
                    <a:lnTo>
                      <a:pt x="0" y="5164"/>
                    </a:lnTo>
                    <a:lnTo>
                      <a:pt x="1353" y="5164"/>
                    </a:lnTo>
                    <a:lnTo>
                      <a:pt x="34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4"/>
              <p:cNvSpPr/>
              <p:nvPr/>
            </p:nvSpPr>
            <p:spPr>
              <a:xfrm flipH="1">
                <a:off x="259675" y="4807625"/>
                <a:ext cx="145839" cy="216100"/>
              </a:xfrm>
              <a:custGeom>
                <a:avLst/>
                <a:gdLst/>
                <a:ahLst/>
                <a:cxnLst/>
                <a:rect l="l" t="t" r="r" b="b"/>
                <a:pathLst>
                  <a:path w="3485" h="5164" extrusionOk="0">
                    <a:moveTo>
                      <a:pt x="2131" y="1"/>
                    </a:moveTo>
                    <a:lnTo>
                      <a:pt x="0" y="5164"/>
                    </a:lnTo>
                    <a:lnTo>
                      <a:pt x="1379" y="5164"/>
                    </a:lnTo>
                    <a:lnTo>
                      <a:pt x="34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grpSp>
        <p:nvGrpSpPr>
          <p:cNvPr id="16" name="Google Shape;16;p4"/>
          <p:cNvGrpSpPr/>
          <p:nvPr/>
        </p:nvGrpSpPr>
        <p:grpSpPr>
          <a:xfrm>
            <a:off x="-7" y="0"/>
            <a:ext cx="625763" cy="3288755"/>
            <a:chOff x="-7" y="0"/>
            <a:chExt cx="625763" cy="3288755"/>
          </a:xfrm>
        </p:grpSpPr>
        <p:sp>
          <p:nvSpPr>
            <p:cNvPr id="17" name="Google Shape;17;p4"/>
            <p:cNvSpPr/>
            <p:nvPr/>
          </p:nvSpPr>
          <p:spPr>
            <a:xfrm>
              <a:off x="201918" y="63821"/>
              <a:ext cx="72619" cy="101243"/>
            </a:xfrm>
            <a:custGeom>
              <a:avLst/>
              <a:gdLst/>
              <a:ahLst/>
              <a:cxnLst/>
              <a:rect l="l" t="t" r="r" b="b"/>
              <a:pathLst>
                <a:path w="4011" h="5592" extrusionOk="0">
                  <a:moveTo>
                    <a:pt x="3663" y="1"/>
                  </a:moveTo>
                  <a:cubicBezTo>
                    <a:pt x="3555" y="1"/>
                    <a:pt x="3449" y="56"/>
                    <a:pt x="3384" y="153"/>
                  </a:cubicBezTo>
                  <a:lnTo>
                    <a:pt x="76" y="5090"/>
                  </a:lnTo>
                  <a:cubicBezTo>
                    <a:pt x="1" y="5241"/>
                    <a:pt x="26" y="5441"/>
                    <a:pt x="176" y="5542"/>
                  </a:cubicBezTo>
                  <a:cubicBezTo>
                    <a:pt x="226" y="5567"/>
                    <a:pt x="276" y="5592"/>
                    <a:pt x="351" y="5592"/>
                  </a:cubicBezTo>
                  <a:cubicBezTo>
                    <a:pt x="452" y="5592"/>
                    <a:pt x="552" y="5542"/>
                    <a:pt x="602" y="5441"/>
                  </a:cubicBezTo>
                  <a:lnTo>
                    <a:pt x="3910" y="504"/>
                  </a:lnTo>
                  <a:cubicBezTo>
                    <a:pt x="4011" y="354"/>
                    <a:pt x="3960" y="153"/>
                    <a:pt x="3835" y="53"/>
                  </a:cubicBezTo>
                  <a:cubicBezTo>
                    <a:pt x="3782" y="17"/>
                    <a:pt x="3722" y="1"/>
                    <a:pt x="36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4"/>
            <p:cNvSpPr/>
            <p:nvPr/>
          </p:nvSpPr>
          <p:spPr>
            <a:xfrm>
              <a:off x="444976" y="1543415"/>
              <a:ext cx="59909" cy="108630"/>
            </a:xfrm>
            <a:custGeom>
              <a:avLst/>
              <a:gdLst/>
              <a:ahLst/>
              <a:cxnLst/>
              <a:rect l="l" t="t" r="r" b="b"/>
              <a:pathLst>
                <a:path w="3309" h="6000" extrusionOk="0">
                  <a:moveTo>
                    <a:pt x="370" y="1"/>
                  </a:moveTo>
                  <a:cubicBezTo>
                    <a:pt x="321" y="1"/>
                    <a:pt x="271" y="12"/>
                    <a:pt x="226" y="35"/>
                  </a:cubicBezTo>
                  <a:cubicBezTo>
                    <a:pt x="76" y="110"/>
                    <a:pt x="0" y="285"/>
                    <a:pt x="76" y="461"/>
                  </a:cubicBezTo>
                  <a:lnTo>
                    <a:pt x="2682" y="5824"/>
                  </a:lnTo>
                  <a:cubicBezTo>
                    <a:pt x="2732" y="5924"/>
                    <a:pt x="2833" y="5999"/>
                    <a:pt x="2958" y="5999"/>
                  </a:cubicBezTo>
                  <a:cubicBezTo>
                    <a:pt x="3008" y="5999"/>
                    <a:pt x="3058" y="5974"/>
                    <a:pt x="3083" y="5974"/>
                  </a:cubicBezTo>
                  <a:cubicBezTo>
                    <a:pt x="3259" y="5874"/>
                    <a:pt x="3309" y="5699"/>
                    <a:pt x="3234" y="5548"/>
                  </a:cubicBezTo>
                  <a:lnTo>
                    <a:pt x="652" y="185"/>
                  </a:lnTo>
                  <a:cubicBezTo>
                    <a:pt x="599" y="62"/>
                    <a:pt x="485"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4"/>
            <p:cNvSpPr/>
            <p:nvPr/>
          </p:nvSpPr>
          <p:spPr>
            <a:xfrm>
              <a:off x="111628" y="3180578"/>
              <a:ext cx="60362" cy="108177"/>
            </a:xfrm>
            <a:custGeom>
              <a:avLst/>
              <a:gdLst/>
              <a:ahLst/>
              <a:cxnLst/>
              <a:rect l="l" t="t" r="r" b="b"/>
              <a:pathLst>
                <a:path w="3334" h="5975" extrusionOk="0">
                  <a:moveTo>
                    <a:pt x="2984" y="1"/>
                  </a:moveTo>
                  <a:cubicBezTo>
                    <a:pt x="2870" y="1"/>
                    <a:pt x="2759" y="57"/>
                    <a:pt x="2707" y="160"/>
                  </a:cubicBezTo>
                  <a:lnTo>
                    <a:pt x="75" y="5524"/>
                  </a:lnTo>
                  <a:cubicBezTo>
                    <a:pt x="0" y="5674"/>
                    <a:pt x="75" y="5850"/>
                    <a:pt x="226" y="5925"/>
                  </a:cubicBezTo>
                  <a:cubicBezTo>
                    <a:pt x="276" y="5950"/>
                    <a:pt x="326" y="5975"/>
                    <a:pt x="351" y="5975"/>
                  </a:cubicBezTo>
                  <a:cubicBezTo>
                    <a:pt x="476" y="5975"/>
                    <a:pt x="577" y="5900"/>
                    <a:pt x="652" y="5800"/>
                  </a:cubicBezTo>
                  <a:lnTo>
                    <a:pt x="3258" y="436"/>
                  </a:lnTo>
                  <a:cubicBezTo>
                    <a:pt x="3333" y="286"/>
                    <a:pt x="3283" y="110"/>
                    <a:pt x="3133" y="35"/>
                  </a:cubicBezTo>
                  <a:cubicBezTo>
                    <a:pt x="3086" y="12"/>
                    <a:pt x="3035" y="1"/>
                    <a:pt x="29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522658" y="485866"/>
              <a:ext cx="59022" cy="59004"/>
            </a:xfrm>
            <a:custGeom>
              <a:avLst/>
              <a:gdLst/>
              <a:ahLst/>
              <a:cxnLst/>
              <a:rect l="l" t="t" r="r" b="b"/>
              <a:pathLst>
                <a:path w="3260" h="3259" extrusionOk="0">
                  <a:moveTo>
                    <a:pt x="1630" y="627"/>
                  </a:moveTo>
                  <a:cubicBezTo>
                    <a:pt x="2181" y="627"/>
                    <a:pt x="2632" y="1078"/>
                    <a:pt x="2632" y="1629"/>
                  </a:cubicBezTo>
                  <a:cubicBezTo>
                    <a:pt x="2632" y="2181"/>
                    <a:pt x="2181" y="2632"/>
                    <a:pt x="1630" y="2632"/>
                  </a:cubicBezTo>
                  <a:cubicBezTo>
                    <a:pt x="1079" y="2632"/>
                    <a:pt x="627" y="2181"/>
                    <a:pt x="627" y="1629"/>
                  </a:cubicBezTo>
                  <a:cubicBezTo>
                    <a:pt x="627" y="1078"/>
                    <a:pt x="1079" y="627"/>
                    <a:pt x="1630" y="627"/>
                  </a:cubicBezTo>
                  <a:close/>
                  <a:moveTo>
                    <a:pt x="1630" y="0"/>
                  </a:moveTo>
                  <a:cubicBezTo>
                    <a:pt x="728" y="0"/>
                    <a:pt x="1" y="727"/>
                    <a:pt x="1" y="1629"/>
                  </a:cubicBezTo>
                  <a:cubicBezTo>
                    <a:pt x="1" y="2531"/>
                    <a:pt x="728" y="3258"/>
                    <a:pt x="1630" y="3258"/>
                  </a:cubicBezTo>
                  <a:cubicBezTo>
                    <a:pt x="2532" y="3258"/>
                    <a:pt x="3259" y="2531"/>
                    <a:pt x="3259" y="1629"/>
                  </a:cubicBezTo>
                  <a:cubicBezTo>
                    <a:pt x="3259"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88472" y="2515527"/>
              <a:ext cx="59022" cy="59475"/>
            </a:xfrm>
            <a:custGeom>
              <a:avLst/>
              <a:gdLst/>
              <a:ahLst/>
              <a:cxnLst/>
              <a:rect l="l" t="t" r="r" b="b"/>
              <a:pathLst>
                <a:path w="3260" h="3285" extrusionOk="0">
                  <a:moveTo>
                    <a:pt x="1630" y="628"/>
                  </a:moveTo>
                  <a:cubicBezTo>
                    <a:pt x="2181" y="628"/>
                    <a:pt x="2632" y="1079"/>
                    <a:pt x="2632" y="1630"/>
                  </a:cubicBezTo>
                  <a:cubicBezTo>
                    <a:pt x="2632" y="2181"/>
                    <a:pt x="2181" y="2658"/>
                    <a:pt x="1630" y="2658"/>
                  </a:cubicBezTo>
                  <a:cubicBezTo>
                    <a:pt x="1079" y="2658"/>
                    <a:pt x="627" y="2181"/>
                    <a:pt x="627" y="1630"/>
                  </a:cubicBezTo>
                  <a:cubicBezTo>
                    <a:pt x="627" y="1079"/>
                    <a:pt x="1079" y="628"/>
                    <a:pt x="1630" y="628"/>
                  </a:cubicBezTo>
                  <a:close/>
                  <a:moveTo>
                    <a:pt x="1630" y="1"/>
                  </a:moveTo>
                  <a:cubicBezTo>
                    <a:pt x="728" y="1"/>
                    <a:pt x="1" y="728"/>
                    <a:pt x="1" y="1630"/>
                  </a:cubicBezTo>
                  <a:cubicBezTo>
                    <a:pt x="1" y="2532"/>
                    <a:pt x="728" y="3284"/>
                    <a:pt x="1630" y="3284"/>
                  </a:cubicBezTo>
                  <a:cubicBezTo>
                    <a:pt x="2532" y="3284"/>
                    <a:pt x="3259" y="2532"/>
                    <a:pt x="3259" y="1630"/>
                  </a:cubicBezTo>
                  <a:cubicBezTo>
                    <a:pt x="3259" y="728"/>
                    <a:pt x="2532" y="1"/>
                    <a:pt x="1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p:nvPr/>
          </p:nvSpPr>
          <p:spPr>
            <a:xfrm>
              <a:off x="196921" y="2238919"/>
              <a:ext cx="22722" cy="22975"/>
            </a:xfrm>
            <a:custGeom>
              <a:avLst/>
              <a:gdLst/>
              <a:ahLst/>
              <a:cxnLst/>
              <a:rect l="l" t="t" r="r" b="b"/>
              <a:pathLst>
                <a:path w="1255" h="1269" extrusionOk="0">
                  <a:moveTo>
                    <a:pt x="625" y="0"/>
                  </a:moveTo>
                  <a:cubicBezTo>
                    <a:pt x="461" y="0"/>
                    <a:pt x="295" y="72"/>
                    <a:pt x="176" y="191"/>
                  </a:cubicBezTo>
                  <a:cubicBezTo>
                    <a:pt x="151" y="216"/>
                    <a:pt x="126" y="241"/>
                    <a:pt x="101" y="291"/>
                  </a:cubicBezTo>
                  <a:cubicBezTo>
                    <a:pt x="76" y="317"/>
                    <a:pt x="51" y="342"/>
                    <a:pt x="51" y="392"/>
                  </a:cubicBezTo>
                  <a:cubicBezTo>
                    <a:pt x="26" y="417"/>
                    <a:pt x="26" y="467"/>
                    <a:pt x="1" y="517"/>
                  </a:cubicBezTo>
                  <a:cubicBezTo>
                    <a:pt x="1" y="542"/>
                    <a:pt x="1" y="592"/>
                    <a:pt x="1" y="642"/>
                  </a:cubicBezTo>
                  <a:cubicBezTo>
                    <a:pt x="1" y="793"/>
                    <a:pt x="51" y="943"/>
                    <a:pt x="176" y="1068"/>
                  </a:cubicBezTo>
                  <a:cubicBezTo>
                    <a:pt x="302" y="1194"/>
                    <a:pt x="452" y="1269"/>
                    <a:pt x="627" y="1269"/>
                  </a:cubicBezTo>
                  <a:cubicBezTo>
                    <a:pt x="778" y="1269"/>
                    <a:pt x="953" y="1194"/>
                    <a:pt x="1054" y="1068"/>
                  </a:cubicBezTo>
                  <a:cubicBezTo>
                    <a:pt x="1179" y="943"/>
                    <a:pt x="1254" y="793"/>
                    <a:pt x="1254" y="642"/>
                  </a:cubicBezTo>
                  <a:cubicBezTo>
                    <a:pt x="1254" y="592"/>
                    <a:pt x="1254" y="542"/>
                    <a:pt x="1229" y="517"/>
                  </a:cubicBezTo>
                  <a:cubicBezTo>
                    <a:pt x="1229" y="467"/>
                    <a:pt x="1204" y="417"/>
                    <a:pt x="1204" y="392"/>
                  </a:cubicBezTo>
                  <a:cubicBezTo>
                    <a:pt x="1179" y="342"/>
                    <a:pt x="1154" y="317"/>
                    <a:pt x="1154" y="291"/>
                  </a:cubicBezTo>
                  <a:cubicBezTo>
                    <a:pt x="1129" y="241"/>
                    <a:pt x="1104" y="216"/>
                    <a:pt x="1054" y="191"/>
                  </a:cubicBezTo>
                  <a:cubicBezTo>
                    <a:pt x="1028" y="166"/>
                    <a:pt x="1003" y="141"/>
                    <a:pt x="978" y="116"/>
                  </a:cubicBezTo>
                  <a:cubicBezTo>
                    <a:pt x="928" y="91"/>
                    <a:pt x="903" y="66"/>
                    <a:pt x="853" y="41"/>
                  </a:cubicBezTo>
                  <a:cubicBezTo>
                    <a:pt x="828" y="41"/>
                    <a:pt x="778" y="16"/>
                    <a:pt x="753" y="16"/>
                  </a:cubicBezTo>
                  <a:cubicBezTo>
                    <a:pt x="711" y="5"/>
                    <a:pt x="668" y="0"/>
                    <a:pt x="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p:nvPr/>
          </p:nvSpPr>
          <p:spPr>
            <a:xfrm>
              <a:off x="603052" y="0"/>
              <a:ext cx="22704" cy="22595"/>
            </a:xfrm>
            <a:custGeom>
              <a:avLst/>
              <a:gdLst/>
              <a:ahLst/>
              <a:cxnLst/>
              <a:rect l="l" t="t" r="r" b="b"/>
              <a:pathLst>
                <a:path w="1254" h="1248" extrusionOk="0">
                  <a:moveTo>
                    <a:pt x="614" y="0"/>
                  </a:moveTo>
                  <a:cubicBezTo>
                    <a:pt x="451" y="0"/>
                    <a:pt x="288" y="57"/>
                    <a:pt x="176" y="169"/>
                  </a:cubicBezTo>
                  <a:cubicBezTo>
                    <a:pt x="150" y="194"/>
                    <a:pt x="125" y="219"/>
                    <a:pt x="100" y="270"/>
                  </a:cubicBezTo>
                  <a:cubicBezTo>
                    <a:pt x="75" y="295"/>
                    <a:pt x="50" y="320"/>
                    <a:pt x="50" y="370"/>
                  </a:cubicBezTo>
                  <a:cubicBezTo>
                    <a:pt x="25" y="395"/>
                    <a:pt x="0" y="445"/>
                    <a:pt x="0" y="495"/>
                  </a:cubicBezTo>
                  <a:cubicBezTo>
                    <a:pt x="0" y="520"/>
                    <a:pt x="0" y="570"/>
                    <a:pt x="0" y="620"/>
                  </a:cubicBezTo>
                  <a:cubicBezTo>
                    <a:pt x="0" y="771"/>
                    <a:pt x="50" y="946"/>
                    <a:pt x="176" y="1047"/>
                  </a:cubicBezTo>
                  <a:cubicBezTo>
                    <a:pt x="301" y="1172"/>
                    <a:pt x="451" y="1247"/>
                    <a:pt x="627" y="1247"/>
                  </a:cubicBezTo>
                  <a:cubicBezTo>
                    <a:pt x="777" y="1247"/>
                    <a:pt x="952" y="1172"/>
                    <a:pt x="1053" y="1047"/>
                  </a:cubicBezTo>
                  <a:cubicBezTo>
                    <a:pt x="1178" y="946"/>
                    <a:pt x="1253" y="771"/>
                    <a:pt x="1253" y="620"/>
                  </a:cubicBezTo>
                  <a:cubicBezTo>
                    <a:pt x="1253" y="570"/>
                    <a:pt x="1228" y="520"/>
                    <a:pt x="1228" y="495"/>
                  </a:cubicBezTo>
                  <a:cubicBezTo>
                    <a:pt x="1228" y="445"/>
                    <a:pt x="1203" y="395"/>
                    <a:pt x="1203" y="370"/>
                  </a:cubicBezTo>
                  <a:cubicBezTo>
                    <a:pt x="1178" y="320"/>
                    <a:pt x="1153" y="295"/>
                    <a:pt x="1128" y="270"/>
                  </a:cubicBezTo>
                  <a:cubicBezTo>
                    <a:pt x="1103" y="219"/>
                    <a:pt x="1078" y="194"/>
                    <a:pt x="1053" y="169"/>
                  </a:cubicBezTo>
                  <a:cubicBezTo>
                    <a:pt x="940" y="57"/>
                    <a:pt x="777" y="0"/>
                    <a:pt x="6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4"/>
            <p:cNvSpPr/>
            <p:nvPr/>
          </p:nvSpPr>
          <p:spPr>
            <a:xfrm>
              <a:off x="-7" y="1029179"/>
              <a:ext cx="22704" cy="22993"/>
            </a:xfrm>
            <a:custGeom>
              <a:avLst/>
              <a:gdLst/>
              <a:ahLst/>
              <a:cxnLst/>
              <a:rect l="l" t="t" r="r" b="b"/>
              <a:pathLst>
                <a:path w="1254" h="1270" extrusionOk="0">
                  <a:moveTo>
                    <a:pt x="615" y="1"/>
                  </a:moveTo>
                  <a:cubicBezTo>
                    <a:pt x="445" y="1"/>
                    <a:pt x="295" y="73"/>
                    <a:pt x="176" y="192"/>
                  </a:cubicBezTo>
                  <a:cubicBezTo>
                    <a:pt x="151" y="217"/>
                    <a:pt x="126" y="242"/>
                    <a:pt x="101" y="292"/>
                  </a:cubicBezTo>
                  <a:cubicBezTo>
                    <a:pt x="76" y="317"/>
                    <a:pt x="51" y="342"/>
                    <a:pt x="51" y="392"/>
                  </a:cubicBezTo>
                  <a:cubicBezTo>
                    <a:pt x="26" y="417"/>
                    <a:pt x="1" y="467"/>
                    <a:pt x="1" y="518"/>
                  </a:cubicBezTo>
                  <a:cubicBezTo>
                    <a:pt x="1" y="543"/>
                    <a:pt x="1" y="593"/>
                    <a:pt x="1" y="643"/>
                  </a:cubicBezTo>
                  <a:cubicBezTo>
                    <a:pt x="1" y="793"/>
                    <a:pt x="51" y="969"/>
                    <a:pt x="176" y="1069"/>
                  </a:cubicBezTo>
                  <a:cubicBezTo>
                    <a:pt x="301" y="1194"/>
                    <a:pt x="452" y="1269"/>
                    <a:pt x="627" y="1269"/>
                  </a:cubicBezTo>
                  <a:cubicBezTo>
                    <a:pt x="652" y="1269"/>
                    <a:pt x="702" y="1244"/>
                    <a:pt x="753" y="1244"/>
                  </a:cubicBezTo>
                  <a:cubicBezTo>
                    <a:pt x="778" y="1244"/>
                    <a:pt x="828" y="1219"/>
                    <a:pt x="853" y="1219"/>
                  </a:cubicBezTo>
                  <a:cubicBezTo>
                    <a:pt x="903" y="1194"/>
                    <a:pt x="928" y="1169"/>
                    <a:pt x="978" y="1144"/>
                  </a:cubicBezTo>
                  <a:cubicBezTo>
                    <a:pt x="1003" y="1119"/>
                    <a:pt x="1028" y="1094"/>
                    <a:pt x="1053" y="1069"/>
                  </a:cubicBezTo>
                  <a:cubicBezTo>
                    <a:pt x="1179" y="969"/>
                    <a:pt x="1254" y="793"/>
                    <a:pt x="1254" y="643"/>
                  </a:cubicBezTo>
                  <a:cubicBezTo>
                    <a:pt x="1254" y="593"/>
                    <a:pt x="1229" y="543"/>
                    <a:pt x="1229" y="518"/>
                  </a:cubicBezTo>
                  <a:cubicBezTo>
                    <a:pt x="1229" y="467"/>
                    <a:pt x="1204" y="417"/>
                    <a:pt x="1204" y="392"/>
                  </a:cubicBezTo>
                  <a:cubicBezTo>
                    <a:pt x="1179" y="342"/>
                    <a:pt x="1154" y="317"/>
                    <a:pt x="1128" y="292"/>
                  </a:cubicBezTo>
                  <a:cubicBezTo>
                    <a:pt x="1128" y="242"/>
                    <a:pt x="1078" y="217"/>
                    <a:pt x="1053" y="192"/>
                  </a:cubicBezTo>
                  <a:cubicBezTo>
                    <a:pt x="1028" y="167"/>
                    <a:pt x="1003" y="142"/>
                    <a:pt x="978" y="117"/>
                  </a:cubicBezTo>
                  <a:cubicBezTo>
                    <a:pt x="928" y="92"/>
                    <a:pt x="903" y="66"/>
                    <a:pt x="853" y="41"/>
                  </a:cubicBezTo>
                  <a:cubicBezTo>
                    <a:pt x="828" y="41"/>
                    <a:pt x="778" y="16"/>
                    <a:pt x="753" y="16"/>
                  </a:cubicBezTo>
                  <a:cubicBezTo>
                    <a:pt x="705" y="6"/>
                    <a:pt x="659"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4"/>
            <p:cNvSpPr/>
            <p:nvPr/>
          </p:nvSpPr>
          <p:spPr>
            <a:xfrm>
              <a:off x="51484" y="1027427"/>
              <a:ext cx="59022" cy="59475"/>
            </a:xfrm>
            <a:custGeom>
              <a:avLst/>
              <a:gdLst/>
              <a:ahLst/>
              <a:cxnLst/>
              <a:rect l="l" t="t" r="r" b="b"/>
              <a:pathLst>
                <a:path w="3260" h="3285" extrusionOk="0">
                  <a:moveTo>
                    <a:pt x="1630" y="628"/>
                  </a:moveTo>
                  <a:cubicBezTo>
                    <a:pt x="2181" y="628"/>
                    <a:pt x="2632" y="1079"/>
                    <a:pt x="2632" y="1630"/>
                  </a:cubicBezTo>
                  <a:cubicBezTo>
                    <a:pt x="2632" y="2181"/>
                    <a:pt x="2181" y="2658"/>
                    <a:pt x="1630" y="2658"/>
                  </a:cubicBezTo>
                  <a:cubicBezTo>
                    <a:pt x="1079" y="2658"/>
                    <a:pt x="627" y="2181"/>
                    <a:pt x="627" y="1630"/>
                  </a:cubicBezTo>
                  <a:cubicBezTo>
                    <a:pt x="627" y="1079"/>
                    <a:pt x="1079" y="628"/>
                    <a:pt x="1630" y="628"/>
                  </a:cubicBezTo>
                  <a:close/>
                  <a:moveTo>
                    <a:pt x="1630" y="1"/>
                  </a:moveTo>
                  <a:cubicBezTo>
                    <a:pt x="728" y="1"/>
                    <a:pt x="1" y="728"/>
                    <a:pt x="1" y="1630"/>
                  </a:cubicBezTo>
                  <a:cubicBezTo>
                    <a:pt x="1" y="2532"/>
                    <a:pt x="728" y="3284"/>
                    <a:pt x="1630" y="3284"/>
                  </a:cubicBezTo>
                  <a:cubicBezTo>
                    <a:pt x="2532" y="3284"/>
                    <a:pt x="3259" y="2532"/>
                    <a:pt x="3259" y="1630"/>
                  </a:cubicBezTo>
                  <a:cubicBezTo>
                    <a:pt x="3259" y="728"/>
                    <a:pt x="2532" y="1"/>
                    <a:pt x="1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4"/>
          <p:cNvGrpSpPr/>
          <p:nvPr/>
        </p:nvGrpSpPr>
        <p:grpSpPr>
          <a:xfrm>
            <a:off x="8431104" y="1818952"/>
            <a:ext cx="712884" cy="3324549"/>
            <a:chOff x="8431104" y="1818952"/>
            <a:chExt cx="712884" cy="3324549"/>
          </a:xfrm>
        </p:grpSpPr>
        <p:sp>
          <p:nvSpPr>
            <p:cNvPr id="27" name="Google Shape;27;p4"/>
            <p:cNvSpPr/>
            <p:nvPr/>
          </p:nvSpPr>
          <p:spPr>
            <a:xfrm>
              <a:off x="8559523" y="2735608"/>
              <a:ext cx="97568" cy="78286"/>
            </a:xfrm>
            <a:custGeom>
              <a:avLst/>
              <a:gdLst/>
              <a:ahLst/>
              <a:cxnLst/>
              <a:rect l="l" t="t" r="r" b="b"/>
              <a:pathLst>
                <a:path w="5389" h="4324" extrusionOk="0">
                  <a:moveTo>
                    <a:pt x="368" y="1"/>
                  </a:moveTo>
                  <a:cubicBezTo>
                    <a:pt x="276" y="1"/>
                    <a:pt x="184" y="40"/>
                    <a:pt x="126" y="113"/>
                  </a:cubicBezTo>
                  <a:cubicBezTo>
                    <a:pt x="0" y="263"/>
                    <a:pt x="25" y="464"/>
                    <a:pt x="176" y="564"/>
                  </a:cubicBezTo>
                  <a:lnTo>
                    <a:pt x="4837" y="4248"/>
                  </a:lnTo>
                  <a:cubicBezTo>
                    <a:pt x="4887" y="4298"/>
                    <a:pt x="4963" y="4324"/>
                    <a:pt x="5038" y="4324"/>
                  </a:cubicBezTo>
                  <a:cubicBezTo>
                    <a:pt x="5138" y="4324"/>
                    <a:pt x="5213" y="4273"/>
                    <a:pt x="5288" y="4198"/>
                  </a:cubicBezTo>
                  <a:cubicBezTo>
                    <a:pt x="5389" y="4073"/>
                    <a:pt x="5364" y="3872"/>
                    <a:pt x="5238" y="3772"/>
                  </a:cubicBezTo>
                  <a:lnTo>
                    <a:pt x="552" y="63"/>
                  </a:lnTo>
                  <a:cubicBezTo>
                    <a:pt x="499" y="21"/>
                    <a:pt x="434" y="1"/>
                    <a:pt x="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8955190" y="4621461"/>
              <a:ext cx="36789" cy="116379"/>
            </a:xfrm>
            <a:custGeom>
              <a:avLst/>
              <a:gdLst/>
              <a:ahLst/>
              <a:cxnLst/>
              <a:rect l="l" t="t" r="r" b="b"/>
              <a:pathLst>
                <a:path w="2032" h="6428" extrusionOk="0">
                  <a:moveTo>
                    <a:pt x="347" y="0"/>
                  </a:moveTo>
                  <a:cubicBezTo>
                    <a:pt x="323" y="0"/>
                    <a:pt x="300" y="4"/>
                    <a:pt x="277" y="12"/>
                  </a:cubicBezTo>
                  <a:cubicBezTo>
                    <a:pt x="101" y="62"/>
                    <a:pt x="1" y="212"/>
                    <a:pt x="26" y="388"/>
                  </a:cubicBezTo>
                  <a:lnTo>
                    <a:pt x="1379" y="6202"/>
                  </a:lnTo>
                  <a:cubicBezTo>
                    <a:pt x="1430" y="6327"/>
                    <a:pt x="1555" y="6428"/>
                    <a:pt x="1680" y="6428"/>
                  </a:cubicBezTo>
                  <a:lnTo>
                    <a:pt x="1755" y="6428"/>
                  </a:lnTo>
                  <a:cubicBezTo>
                    <a:pt x="1931" y="6378"/>
                    <a:pt x="2031" y="6227"/>
                    <a:pt x="2006" y="6052"/>
                  </a:cubicBezTo>
                  <a:lnTo>
                    <a:pt x="653" y="237"/>
                  </a:lnTo>
                  <a:cubicBezTo>
                    <a:pt x="610" y="110"/>
                    <a:pt x="478"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8623363" y="4301955"/>
              <a:ext cx="60380" cy="108087"/>
            </a:xfrm>
            <a:custGeom>
              <a:avLst/>
              <a:gdLst/>
              <a:ahLst/>
              <a:cxnLst/>
              <a:rect l="l" t="t" r="r" b="b"/>
              <a:pathLst>
                <a:path w="3335" h="5970" extrusionOk="0">
                  <a:moveTo>
                    <a:pt x="2985" y="0"/>
                  </a:moveTo>
                  <a:cubicBezTo>
                    <a:pt x="2871" y="0"/>
                    <a:pt x="2763" y="70"/>
                    <a:pt x="2708" y="180"/>
                  </a:cubicBezTo>
                  <a:lnTo>
                    <a:pt x="76" y="5519"/>
                  </a:lnTo>
                  <a:cubicBezTo>
                    <a:pt x="1" y="5669"/>
                    <a:pt x="51" y="5870"/>
                    <a:pt x="201" y="5945"/>
                  </a:cubicBezTo>
                  <a:cubicBezTo>
                    <a:pt x="252" y="5970"/>
                    <a:pt x="302" y="5970"/>
                    <a:pt x="352" y="5970"/>
                  </a:cubicBezTo>
                  <a:cubicBezTo>
                    <a:pt x="477" y="5970"/>
                    <a:pt x="577" y="5920"/>
                    <a:pt x="627" y="5794"/>
                  </a:cubicBezTo>
                  <a:lnTo>
                    <a:pt x="3259" y="456"/>
                  </a:lnTo>
                  <a:cubicBezTo>
                    <a:pt x="3334" y="306"/>
                    <a:pt x="3259" y="105"/>
                    <a:pt x="3109" y="30"/>
                  </a:cubicBezTo>
                  <a:cubicBezTo>
                    <a:pt x="3068" y="10"/>
                    <a:pt x="3026" y="0"/>
                    <a:pt x="29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a:off x="9016004" y="2994926"/>
              <a:ext cx="59457" cy="59004"/>
            </a:xfrm>
            <a:custGeom>
              <a:avLst/>
              <a:gdLst/>
              <a:ahLst/>
              <a:cxnLst/>
              <a:rect l="l" t="t" r="r" b="b"/>
              <a:pathLst>
                <a:path w="3284" h="3259" extrusionOk="0">
                  <a:moveTo>
                    <a:pt x="1655" y="627"/>
                  </a:moveTo>
                  <a:cubicBezTo>
                    <a:pt x="2206" y="627"/>
                    <a:pt x="2657" y="1078"/>
                    <a:pt x="2657" y="1630"/>
                  </a:cubicBezTo>
                  <a:cubicBezTo>
                    <a:pt x="2657" y="2181"/>
                    <a:pt x="2206" y="2632"/>
                    <a:pt x="1655" y="2632"/>
                  </a:cubicBezTo>
                  <a:cubicBezTo>
                    <a:pt x="1078" y="2632"/>
                    <a:pt x="627" y="2181"/>
                    <a:pt x="627" y="1630"/>
                  </a:cubicBezTo>
                  <a:cubicBezTo>
                    <a:pt x="627" y="1078"/>
                    <a:pt x="1078" y="627"/>
                    <a:pt x="1655" y="627"/>
                  </a:cubicBezTo>
                  <a:close/>
                  <a:moveTo>
                    <a:pt x="1655" y="1"/>
                  </a:moveTo>
                  <a:cubicBezTo>
                    <a:pt x="752" y="1"/>
                    <a:pt x="0" y="727"/>
                    <a:pt x="0" y="1630"/>
                  </a:cubicBezTo>
                  <a:cubicBezTo>
                    <a:pt x="0" y="2532"/>
                    <a:pt x="752" y="3259"/>
                    <a:pt x="1655" y="3259"/>
                  </a:cubicBezTo>
                  <a:cubicBezTo>
                    <a:pt x="2557" y="3259"/>
                    <a:pt x="3284" y="2532"/>
                    <a:pt x="3284" y="1630"/>
                  </a:cubicBezTo>
                  <a:cubicBezTo>
                    <a:pt x="3284" y="727"/>
                    <a:pt x="2557" y="1"/>
                    <a:pt x="1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a:off x="8809535" y="5000109"/>
              <a:ext cx="59475" cy="59457"/>
            </a:xfrm>
            <a:custGeom>
              <a:avLst/>
              <a:gdLst/>
              <a:ahLst/>
              <a:cxnLst/>
              <a:rect l="l" t="t" r="r" b="b"/>
              <a:pathLst>
                <a:path w="3285" h="3284" extrusionOk="0">
                  <a:moveTo>
                    <a:pt x="1655" y="627"/>
                  </a:moveTo>
                  <a:cubicBezTo>
                    <a:pt x="2206" y="627"/>
                    <a:pt x="2657" y="1103"/>
                    <a:pt x="2657" y="1654"/>
                  </a:cubicBezTo>
                  <a:cubicBezTo>
                    <a:pt x="2657" y="2206"/>
                    <a:pt x="2206" y="2657"/>
                    <a:pt x="1655" y="2657"/>
                  </a:cubicBezTo>
                  <a:cubicBezTo>
                    <a:pt x="1079" y="2657"/>
                    <a:pt x="627" y="2206"/>
                    <a:pt x="627" y="1654"/>
                  </a:cubicBezTo>
                  <a:cubicBezTo>
                    <a:pt x="627" y="1103"/>
                    <a:pt x="1079" y="627"/>
                    <a:pt x="1655" y="627"/>
                  </a:cubicBezTo>
                  <a:close/>
                  <a:moveTo>
                    <a:pt x="1655" y="0"/>
                  </a:moveTo>
                  <a:cubicBezTo>
                    <a:pt x="753" y="0"/>
                    <a:pt x="1" y="752"/>
                    <a:pt x="1" y="1654"/>
                  </a:cubicBezTo>
                  <a:cubicBezTo>
                    <a:pt x="1" y="2556"/>
                    <a:pt x="753" y="3283"/>
                    <a:pt x="1655" y="3283"/>
                  </a:cubicBezTo>
                  <a:cubicBezTo>
                    <a:pt x="2557" y="3283"/>
                    <a:pt x="3284" y="2556"/>
                    <a:pt x="3284" y="1654"/>
                  </a:cubicBezTo>
                  <a:cubicBezTo>
                    <a:pt x="3284" y="752"/>
                    <a:pt x="2557" y="0"/>
                    <a:pt x="16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9121267" y="3702904"/>
              <a:ext cx="22722" cy="22595"/>
            </a:xfrm>
            <a:custGeom>
              <a:avLst/>
              <a:gdLst/>
              <a:ahLst/>
              <a:cxnLst/>
              <a:rect l="l" t="t" r="r" b="b"/>
              <a:pathLst>
                <a:path w="1255" h="1248" extrusionOk="0">
                  <a:moveTo>
                    <a:pt x="615" y="1"/>
                  </a:moveTo>
                  <a:cubicBezTo>
                    <a:pt x="452" y="1"/>
                    <a:pt x="289" y="57"/>
                    <a:pt x="176" y="170"/>
                  </a:cubicBezTo>
                  <a:cubicBezTo>
                    <a:pt x="151" y="220"/>
                    <a:pt x="126" y="245"/>
                    <a:pt x="101" y="270"/>
                  </a:cubicBezTo>
                  <a:cubicBezTo>
                    <a:pt x="76" y="320"/>
                    <a:pt x="51" y="345"/>
                    <a:pt x="51" y="396"/>
                  </a:cubicBezTo>
                  <a:cubicBezTo>
                    <a:pt x="26" y="421"/>
                    <a:pt x="26" y="471"/>
                    <a:pt x="1" y="496"/>
                  </a:cubicBezTo>
                  <a:cubicBezTo>
                    <a:pt x="1" y="546"/>
                    <a:pt x="1" y="571"/>
                    <a:pt x="1" y="621"/>
                  </a:cubicBezTo>
                  <a:cubicBezTo>
                    <a:pt x="1" y="797"/>
                    <a:pt x="51" y="947"/>
                    <a:pt x="176" y="1072"/>
                  </a:cubicBezTo>
                  <a:cubicBezTo>
                    <a:pt x="302" y="1198"/>
                    <a:pt x="452" y="1248"/>
                    <a:pt x="628" y="1248"/>
                  </a:cubicBezTo>
                  <a:cubicBezTo>
                    <a:pt x="778" y="1248"/>
                    <a:pt x="953" y="1198"/>
                    <a:pt x="1054" y="1072"/>
                  </a:cubicBezTo>
                  <a:cubicBezTo>
                    <a:pt x="1179" y="947"/>
                    <a:pt x="1254" y="797"/>
                    <a:pt x="1254" y="621"/>
                  </a:cubicBezTo>
                  <a:cubicBezTo>
                    <a:pt x="1254" y="571"/>
                    <a:pt x="1254" y="546"/>
                    <a:pt x="1229" y="496"/>
                  </a:cubicBezTo>
                  <a:cubicBezTo>
                    <a:pt x="1229" y="471"/>
                    <a:pt x="1229" y="421"/>
                    <a:pt x="1204" y="396"/>
                  </a:cubicBezTo>
                  <a:cubicBezTo>
                    <a:pt x="1179" y="345"/>
                    <a:pt x="1154" y="320"/>
                    <a:pt x="1154" y="270"/>
                  </a:cubicBezTo>
                  <a:cubicBezTo>
                    <a:pt x="1129" y="245"/>
                    <a:pt x="1104" y="220"/>
                    <a:pt x="1054" y="170"/>
                  </a:cubicBezTo>
                  <a:cubicBezTo>
                    <a:pt x="941" y="57"/>
                    <a:pt x="778"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a:off x="8431104" y="5120924"/>
              <a:ext cx="22704" cy="22577"/>
            </a:xfrm>
            <a:custGeom>
              <a:avLst/>
              <a:gdLst/>
              <a:ahLst/>
              <a:cxnLst/>
              <a:rect l="l" t="t" r="r" b="b"/>
              <a:pathLst>
                <a:path w="1254" h="1247" extrusionOk="0">
                  <a:moveTo>
                    <a:pt x="615" y="0"/>
                  </a:moveTo>
                  <a:cubicBezTo>
                    <a:pt x="452" y="0"/>
                    <a:pt x="289" y="56"/>
                    <a:pt x="176" y="169"/>
                  </a:cubicBezTo>
                  <a:cubicBezTo>
                    <a:pt x="51" y="294"/>
                    <a:pt x="0" y="445"/>
                    <a:pt x="0" y="620"/>
                  </a:cubicBezTo>
                  <a:cubicBezTo>
                    <a:pt x="0" y="771"/>
                    <a:pt x="51" y="946"/>
                    <a:pt x="176" y="1071"/>
                  </a:cubicBezTo>
                  <a:cubicBezTo>
                    <a:pt x="301" y="1172"/>
                    <a:pt x="452" y="1247"/>
                    <a:pt x="627" y="1247"/>
                  </a:cubicBezTo>
                  <a:cubicBezTo>
                    <a:pt x="777" y="1247"/>
                    <a:pt x="928" y="1172"/>
                    <a:pt x="1053" y="1071"/>
                  </a:cubicBezTo>
                  <a:cubicBezTo>
                    <a:pt x="1178" y="946"/>
                    <a:pt x="1254" y="771"/>
                    <a:pt x="1254" y="620"/>
                  </a:cubicBezTo>
                  <a:cubicBezTo>
                    <a:pt x="1254" y="445"/>
                    <a:pt x="1178" y="294"/>
                    <a:pt x="1053" y="169"/>
                  </a:cubicBezTo>
                  <a:cubicBezTo>
                    <a:pt x="940" y="56"/>
                    <a:pt x="777" y="0"/>
                    <a:pt x="6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9034598" y="1818952"/>
              <a:ext cx="22722" cy="22993"/>
            </a:xfrm>
            <a:custGeom>
              <a:avLst/>
              <a:gdLst/>
              <a:ahLst/>
              <a:cxnLst/>
              <a:rect l="l" t="t" r="r" b="b"/>
              <a:pathLst>
                <a:path w="1255" h="1270" extrusionOk="0">
                  <a:moveTo>
                    <a:pt x="603" y="0"/>
                  </a:moveTo>
                  <a:cubicBezTo>
                    <a:pt x="446" y="0"/>
                    <a:pt x="295" y="72"/>
                    <a:pt x="176" y="191"/>
                  </a:cubicBezTo>
                  <a:cubicBezTo>
                    <a:pt x="151" y="216"/>
                    <a:pt x="126" y="241"/>
                    <a:pt x="101" y="292"/>
                  </a:cubicBezTo>
                  <a:cubicBezTo>
                    <a:pt x="76" y="317"/>
                    <a:pt x="51" y="342"/>
                    <a:pt x="51" y="392"/>
                  </a:cubicBezTo>
                  <a:cubicBezTo>
                    <a:pt x="26" y="417"/>
                    <a:pt x="1" y="467"/>
                    <a:pt x="1" y="517"/>
                  </a:cubicBezTo>
                  <a:cubicBezTo>
                    <a:pt x="1" y="542"/>
                    <a:pt x="1" y="592"/>
                    <a:pt x="1" y="642"/>
                  </a:cubicBezTo>
                  <a:cubicBezTo>
                    <a:pt x="1" y="793"/>
                    <a:pt x="51" y="968"/>
                    <a:pt x="176" y="1069"/>
                  </a:cubicBezTo>
                  <a:cubicBezTo>
                    <a:pt x="302" y="1194"/>
                    <a:pt x="452" y="1269"/>
                    <a:pt x="628" y="1269"/>
                  </a:cubicBezTo>
                  <a:cubicBezTo>
                    <a:pt x="653" y="1269"/>
                    <a:pt x="703" y="1244"/>
                    <a:pt x="728" y="1244"/>
                  </a:cubicBezTo>
                  <a:cubicBezTo>
                    <a:pt x="778" y="1244"/>
                    <a:pt x="828" y="1219"/>
                    <a:pt x="853" y="1219"/>
                  </a:cubicBezTo>
                  <a:cubicBezTo>
                    <a:pt x="903" y="1194"/>
                    <a:pt x="928" y="1169"/>
                    <a:pt x="953" y="1144"/>
                  </a:cubicBezTo>
                  <a:cubicBezTo>
                    <a:pt x="1003" y="1119"/>
                    <a:pt x="1029" y="1094"/>
                    <a:pt x="1054" y="1069"/>
                  </a:cubicBezTo>
                  <a:cubicBezTo>
                    <a:pt x="1179" y="968"/>
                    <a:pt x="1254" y="793"/>
                    <a:pt x="1254" y="642"/>
                  </a:cubicBezTo>
                  <a:cubicBezTo>
                    <a:pt x="1254" y="592"/>
                    <a:pt x="1229" y="542"/>
                    <a:pt x="1229" y="517"/>
                  </a:cubicBezTo>
                  <a:cubicBezTo>
                    <a:pt x="1229" y="467"/>
                    <a:pt x="1204" y="417"/>
                    <a:pt x="1204" y="392"/>
                  </a:cubicBezTo>
                  <a:cubicBezTo>
                    <a:pt x="1179" y="342"/>
                    <a:pt x="1154" y="317"/>
                    <a:pt x="1129" y="292"/>
                  </a:cubicBezTo>
                  <a:cubicBezTo>
                    <a:pt x="1104" y="241"/>
                    <a:pt x="1079" y="216"/>
                    <a:pt x="1054" y="191"/>
                  </a:cubicBezTo>
                  <a:cubicBezTo>
                    <a:pt x="1029" y="166"/>
                    <a:pt x="1003" y="141"/>
                    <a:pt x="953" y="116"/>
                  </a:cubicBezTo>
                  <a:cubicBezTo>
                    <a:pt x="928" y="91"/>
                    <a:pt x="903" y="66"/>
                    <a:pt x="853" y="41"/>
                  </a:cubicBezTo>
                  <a:cubicBezTo>
                    <a:pt x="828" y="41"/>
                    <a:pt x="778" y="16"/>
                    <a:pt x="728" y="16"/>
                  </a:cubicBezTo>
                  <a:cubicBezTo>
                    <a:pt x="686" y="5"/>
                    <a:pt x="644" y="0"/>
                    <a:pt x="6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a:off x="8700096" y="3562403"/>
              <a:ext cx="55383" cy="54007"/>
            </a:xfrm>
            <a:custGeom>
              <a:avLst/>
              <a:gdLst/>
              <a:ahLst/>
              <a:cxnLst/>
              <a:rect l="l" t="t" r="r" b="b"/>
              <a:pathLst>
                <a:path w="3059" h="2983" extrusionOk="0">
                  <a:moveTo>
                    <a:pt x="2707" y="0"/>
                  </a:moveTo>
                  <a:cubicBezTo>
                    <a:pt x="2626" y="0"/>
                    <a:pt x="2544" y="25"/>
                    <a:pt x="2482" y="75"/>
                  </a:cubicBezTo>
                  <a:lnTo>
                    <a:pt x="126" y="2456"/>
                  </a:lnTo>
                  <a:cubicBezTo>
                    <a:pt x="0" y="2582"/>
                    <a:pt x="0" y="2782"/>
                    <a:pt x="126" y="2907"/>
                  </a:cubicBezTo>
                  <a:cubicBezTo>
                    <a:pt x="176" y="2958"/>
                    <a:pt x="251" y="2983"/>
                    <a:pt x="351" y="2983"/>
                  </a:cubicBezTo>
                  <a:cubicBezTo>
                    <a:pt x="427" y="2983"/>
                    <a:pt x="502" y="2958"/>
                    <a:pt x="552" y="2907"/>
                  </a:cubicBezTo>
                  <a:lnTo>
                    <a:pt x="2933" y="527"/>
                  </a:lnTo>
                  <a:cubicBezTo>
                    <a:pt x="3058" y="401"/>
                    <a:pt x="3058" y="201"/>
                    <a:pt x="2933" y="75"/>
                  </a:cubicBezTo>
                  <a:cubicBezTo>
                    <a:pt x="2870" y="25"/>
                    <a:pt x="2789" y="0"/>
                    <a:pt x="2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4"/>
          <p:cNvSpPr txBox="1">
            <a:spLocks noGrp="1"/>
          </p:cNvSpPr>
          <p:nvPr>
            <p:ph type="title"/>
          </p:nvPr>
        </p:nvSpPr>
        <p:spPr>
          <a:xfrm>
            <a:off x="1365850" y="447121"/>
            <a:ext cx="6412200" cy="572700"/>
          </a:xfrm>
          <a:prstGeom prst="rect">
            <a:avLst/>
          </a:prstGeom>
        </p:spPr>
        <p:txBody>
          <a:bodyPr spcFirstLastPara="1" wrap="square" lIns="0" tIns="0" rIns="0" bIns="0" anchor="t" anchorCtr="0">
            <a:noAutofit/>
          </a:bodyPr>
          <a:lstStyle>
            <a:lvl1pPr lvl="0">
              <a:spcBef>
                <a:spcPts val="0"/>
              </a:spcBef>
              <a:spcAft>
                <a:spcPts val="0"/>
              </a:spcAft>
              <a:buClr>
                <a:schemeClr val="dk2"/>
              </a:buClr>
              <a:buSzPts val="3600"/>
              <a:buNone/>
              <a:defRPr>
                <a:solidFill>
                  <a:schemeClr val="dk2"/>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 name="Google Shape;37;p4"/>
          <p:cNvSpPr txBox="1">
            <a:spLocks noGrp="1"/>
          </p:cNvSpPr>
          <p:nvPr>
            <p:ph type="body" idx="1"/>
          </p:nvPr>
        </p:nvSpPr>
        <p:spPr>
          <a:xfrm>
            <a:off x="720000" y="1200975"/>
            <a:ext cx="7704000" cy="3326100"/>
          </a:xfrm>
          <a:prstGeom prst="rect">
            <a:avLst/>
          </a:prstGeom>
        </p:spPr>
        <p:txBody>
          <a:bodyPr spcFirstLastPara="1" wrap="square" lIns="0" tIns="0" rIns="0" bIns="0" anchor="t" anchorCtr="0">
            <a:noAutofit/>
          </a:bodyPr>
          <a:lstStyle>
            <a:lvl1pPr marL="457200" lvl="0" indent="-304800">
              <a:lnSpc>
                <a:spcPct val="100000"/>
              </a:lnSpc>
              <a:spcBef>
                <a:spcPts val="0"/>
              </a:spcBef>
              <a:spcAft>
                <a:spcPts val="0"/>
              </a:spcAft>
              <a:buClr>
                <a:schemeClr val="lt2"/>
              </a:buClr>
              <a:buSzPts val="1200"/>
              <a:buFont typeface="Livvic"/>
              <a:buChar char="●"/>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1600"/>
              </a:spcBef>
              <a:spcAft>
                <a:spcPts val="0"/>
              </a:spcAft>
              <a:buClr>
                <a:srgbClr val="434343"/>
              </a:buClr>
              <a:buSzPts val="1200"/>
              <a:buFont typeface="Roboto Condensed Light"/>
              <a:buAutoNum type="romanLcPeriod"/>
              <a:defRPr/>
            </a:lvl3pPr>
            <a:lvl4pPr marL="1828800" lvl="3" indent="-304800">
              <a:spcBef>
                <a:spcPts val="1600"/>
              </a:spcBef>
              <a:spcAft>
                <a:spcPts val="0"/>
              </a:spcAft>
              <a:buClr>
                <a:srgbClr val="434343"/>
              </a:buClr>
              <a:buSzPts val="1200"/>
              <a:buFont typeface="Roboto Condensed Light"/>
              <a:buAutoNum type="arabicPeriod"/>
              <a:defRPr/>
            </a:lvl4pPr>
            <a:lvl5pPr marL="2286000" lvl="4" indent="-304800">
              <a:spcBef>
                <a:spcPts val="1600"/>
              </a:spcBef>
              <a:spcAft>
                <a:spcPts val="0"/>
              </a:spcAft>
              <a:buClr>
                <a:srgbClr val="434343"/>
              </a:buClr>
              <a:buSzPts val="1200"/>
              <a:buFont typeface="Roboto Condensed Light"/>
              <a:buAutoNum type="alphaLcPeriod"/>
              <a:defRPr/>
            </a:lvl5pPr>
            <a:lvl6pPr marL="2743200" lvl="5" indent="-304800">
              <a:spcBef>
                <a:spcPts val="1600"/>
              </a:spcBef>
              <a:spcAft>
                <a:spcPts val="0"/>
              </a:spcAft>
              <a:buClr>
                <a:srgbClr val="434343"/>
              </a:buClr>
              <a:buSzPts val="1200"/>
              <a:buFont typeface="Roboto Condensed Light"/>
              <a:buAutoNum type="romanLcPeriod"/>
              <a:defRPr/>
            </a:lvl6pPr>
            <a:lvl7pPr marL="3200400" lvl="6" indent="-304800">
              <a:spcBef>
                <a:spcPts val="1600"/>
              </a:spcBef>
              <a:spcAft>
                <a:spcPts val="0"/>
              </a:spcAft>
              <a:buClr>
                <a:srgbClr val="434343"/>
              </a:buClr>
              <a:buSzPts val="1200"/>
              <a:buFont typeface="Roboto Condensed Light"/>
              <a:buAutoNum type="arabicPeriod"/>
              <a:defRPr/>
            </a:lvl7pPr>
            <a:lvl8pPr marL="3657600" lvl="7" indent="-304800">
              <a:spcBef>
                <a:spcPts val="1600"/>
              </a:spcBef>
              <a:spcAft>
                <a:spcPts val="0"/>
              </a:spcAft>
              <a:buClr>
                <a:srgbClr val="434343"/>
              </a:buClr>
              <a:buSzPts val="1200"/>
              <a:buFont typeface="Roboto Condensed Light"/>
              <a:buAutoNum type="alphaLcPeriod"/>
              <a:defRPr/>
            </a:lvl8pPr>
            <a:lvl9pPr marL="4114800" lvl="8" indent="-304800">
              <a:spcBef>
                <a:spcPts val="1600"/>
              </a:spcBef>
              <a:spcAft>
                <a:spcPts val="1600"/>
              </a:spcAft>
              <a:buClr>
                <a:srgbClr val="434343"/>
              </a:buClr>
              <a:buSzPts val="1200"/>
              <a:buFont typeface="Roboto Condensed Light"/>
              <a:buAutoNum type="romanLcPeriod"/>
              <a:defRPr/>
            </a:lvl9pPr>
          </a:lstStyle>
          <a:p>
            <a:endParaRPr/>
          </a:p>
        </p:txBody>
      </p:sp>
      <p:grpSp>
        <p:nvGrpSpPr>
          <p:cNvPr id="38" name="Google Shape;38;p4"/>
          <p:cNvGrpSpPr/>
          <p:nvPr/>
        </p:nvGrpSpPr>
        <p:grpSpPr>
          <a:xfrm>
            <a:off x="-344350" y="4817800"/>
            <a:ext cx="2758303" cy="193976"/>
            <a:chOff x="-344350" y="4817800"/>
            <a:chExt cx="2758303" cy="193976"/>
          </a:xfrm>
        </p:grpSpPr>
        <p:sp>
          <p:nvSpPr>
            <p:cNvPr id="39" name="Google Shape;39;p4"/>
            <p:cNvSpPr/>
            <p:nvPr/>
          </p:nvSpPr>
          <p:spPr>
            <a:xfrm>
              <a:off x="1676492" y="4830170"/>
              <a:ext cx="92660" cy="91419"/>
            </a:xfrm>
            <a:custGeom>
              <a:avLst/>
              <a:gdLst/>
              <a:ahLst/>
              <a:cxnLst/>
              <a:rect l="l" t="t" r="r" b="b"/>
              <a:pathLst>
                <a:path w="1880" h="1855" extrusionOk="0">
                  <a:moveTo>
                    <a:pt x="0" y="0"/>
                  </a:moveTo>
                  <a:lnTo>
                    <a:pt x="0" y="1855"/>
                  </a:lnTo>
                  <a:lnTo>
                    <a:pt x="1880" y="1855"/>
                  </a:lnTo>
                  <a:lnTo>
                    <a:pt x="18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1993939" y="4830170"/>
              <a:ext cx="91428" cy="91419"/>
            </a:xfrm>
            <a:custGeom>
              <a:avLst/>
              <a:gdLst/>
              <a:ahLst/>
              <a:cxnLst/>
              <a:rect l="l" t="t" r="r" b="b"/>
              <a:pathLst>
                <a:path w="1855" h="1855" extrusionOk="0">
                  <a:moveTo>
                    <a:pt x="0" y="0"/>
                  </a:moveTo>
                  <a:lnTo>
                    <a:pt x="0" y="1855"/>
                  </a:lnTo>
                  <a:lnTo>
                    <a:pt x="1855" y="1855"/>
                  </a:lnTo>
                  <a:lnTo>
                    <a:pt x="185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a:off x="2299014" y="4817800"/>
              <a:ext cx="114938" cy="114927"/>
            </a:xfrm>
            <a:custGeom>
              <a:avLst/>
              <a:gdLst/>
              <a:ahLst/>
              <a:cxnLst/>
              <a:rect l="l" t="t" r="r" b="b"/>
              <a:pathLst>
                <a:path w="2332" h="2332" extrusionOk="0">
                  <a:moveTo>
                    <a:pt x="1880" y="477"/>
                  </a:moveTo>
                  <a:lnTo>
                    <a:pt x="1880" y="1880"/>
                  </a:lnTo>
                  <a:lnTo>
                    <a:pt x="452" y="1880"/>
                  </a:lnTo>
                  <a:lnTo>
                    <a:pt x="452" y="477"/>
                  </a:lnTo>
                  <a:close/>
                  <a:moveTo>
                    <a:pt x="226" y="1"/>
                  </a:moveTo>
                  <a:cubicBezTo>
                    <a:pt x="101" y="1"/>
                    <a:pt x="1" y="126"/>
                    <a:pt x="1" y="251"/>
                  </a:cubicBezTo>
                  <a:lnTo>
                    <a:pt x="1" y="2106"/>
                  </a:lnTo>
                  <a:cubicBezTo>
                    <a:pt x="1" y="2231"/>
                    <a:pt x="101" y="2331"/>
                    <a:pt x="226" y="2331"/>
                  </a:cubicBezTo>
                  <a:lnTo>
                    <a:pt x="2106" y="2331"/>
                  </a:lnTo>
                  <a:cubicBezTo>
                    <a:pt x="2231" y="2331"/>
                    <a:pt x="2332" y="2231"/>
                    <a:pt x="2332" y="2106"/>
                  </a:cubicBezTo>
                  <a:lnTo>
                    <a:pt x="2332" y="251"/>
                  </a:lnTo>
                  <a:cubicBezTo>
                    <a:pt x="2332" y="126"/>
                    <a:pt x="2231" y="1"/>
                    <a:pt x="21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344350" y="4864717"/>
              <a:ext cx="2033307" cy="147059"/>
            </a:xfrm>
            <a:custGeom>
              <a:avLst/>
              <a:gdLst/>
              <a:ahLst/>
              <a:cxnLst/>
              <a:rect l="l" t="t" r="r" b="b"/>
              <a:pathLst>
                <a:path w="41254" h="2984" extrusionOk="0">
                  <a:moveTo>
                    <a:pt x="31229" y="1"/>
                  </a:moveTo>
                  <a:cubicBezTo>
                    <a:pt x="31179" y="1"/>
                    <a:pt x="31103" y="26"/>
                    <a:pt x="31078" y="76"/>
                  </a:cubicBezTo>
                  <a:lnTo>
                    <a:pt x="28622" y="2507"/>
                  </a:lnTo>
                  <a:lnTo>
                    <a:pt x="226" y="2507"/>
                  </a:lnTo>
                  <a:cubicBezTo>
                    <a:pt x="101" y="2507"/>
                    <a:pt x="0" y="2633"/>
                    <a:pt x="0" y="2758"/>
                  </a:cubicBezTo>
                  <a:cubicBezTo>
                    <a:pt x="0" y="2883"/>
                    <a:pt x="101" y="2983"/>
                    <a:pt x="226" y="2983"/>
                  </a:cubicBezTo>
                  <a:lnTo>
                    <a:pt x="28722" y="2983"/>
                  </a:lnTo>
                  <a:cubicBezTo>
                    <a:pt x="28772" y="2983"/>
                    <a:pt x="28848" y="2958"/>
                    <a:pt x="28898" y="2908"/>
                  </a:cubicBezTo>
                  <a:lnTo>
                    <a:pt x="31329" y="477"/>
                  </a:lnTo>
                  <a:lnTo>
                    <a:pt x="41028" y="477"/>
                  </a:lnTo>
                  <a:cubicBezTo>
                    <a:pt x="41154" y="477"/>
                    <a:pt x="41254" y="352"/>
                    <a:pt x="41254" y="227"/>
                  </a:cubicBezTo>
                  <a:cubicBezTo>
                    <a:pt x="41254" y="101"/>
                    <a:pt x="41154" y="1"/>
                    <a:pt x="410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1">
  <p:cSld name="CUSTOM_30">
    <p:spTree>
      <p:nvGrpSpPr>
        <p:cNvPr id="1" name="Shape 1143"/>
        <p:cNvGrpSpPr/>
        <p:nvPr/>
      </p:nvGrpSpPr>
      <p:grpSpPr>
        <a:xfrm>
          <a:off x="0" y="0"/>
          <a:ext cx="0" cy="0"/>
          <a:chOff x="0" y="0"/>
          <a:chExt cx="0" cy="0"/>
        </a:xfrm>
      </p:grpSpPr>
      <p:grpSp>
        <p:nvGrpSpPr>
          <p:cNvPr id="1144" name="Google Shape;1144;p45"/>
          <p:cNvGrpSpPr/>
          <p:nvPr/>
        </p:nvGrpSpPr>
        <p:grpSpPr>
          <a:xfrm flipH="1">
            <a:off x="-323200" y="4603363"/>
            <a:ext cx="2758303" cy="193976"/>
            <a:chOff x="-344350" y="4817800"/>
            <a:chExt cx="2758303" cy="193976"/>
          </a:xfrm>
        </p:grpSpPr>
        <p:sp>
          <p:nvSpPr>
            <p:cNvPr id="1145" name="Google Shape;1145;p45"/>
            <p:cNvSpPr/>
            <p:nvPr/>
          </p:nvSpPr>
          <p:spPr>
            <a:xfrm>
              <a:off x="1676492" y="4830170"/>
              <a:ext cx="92660" cy="91419"/>
            </a:xfrm>
            <a:custGeom>
              <a:avLst/>
              <a:gdLst/>
              <a:ahLst/>
              <a:cxnLst/>
              <a:rect l="l" t="t" r="r" b="b"/>
              <a:pathLst>
                <a:path w="1880" h="1855" extrusionOk="0">
                  <a:moveTo>
                    <a:pt x="0" y="0"/>
                  </a:moveTo>
                  <a:lnTo>
                    <a:pt x="0" y="1855"/>
                  </a:lnTo>
                  <a:lnTo>
                    <a:pt x="1880" y="1855"/>
                  </a:lnTo>
                  <a:lnTo>
                    <a:pt x="188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5"/>
            <p:cNvSpPr/>
            <p:nvPr/>
          </p:nvSpPr>
          <p:spPr>
            <a:xfrm>
              <a:off x="1993939" y="4830170"/>
              <a:ext cx="91428" cy="91419"/>
            </a:xfrm>
            <a:custGeom>
              <a:avLst/>
              <a:gdLst/>
              <a:ahLst/>
              <a:cxnLst/>
              <a:rect l="l" t="t" r="r" b="b"/>
              <a:pathLst>
                <a:path w="1855" h="1855" extrusionOk="0">
                  <a:moveTo>
                    <a:pt x="0" y="0"/>
                  </a:moveTo>
                  <a:lnTo>
                    <a:pt x="0" y="1855"/>
                  </a:lnTo>
                  <a:lnTo>
                    <a:pt x="1855" y="1855"/>
                  </a:lnTo>
                  <a:lnTo>
                    <a:pt x="18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5"/>
            <p:cNvSpPr/>
            <p:nvPr/>
          </p:nvSpPr>
          <p:spPr>
            <a:xfrm>
              <a:off x="2299014" y="4817800"/>
              <a:ext cx="114938" cy="114927"/>
            </a:xfrm>
            <a:custGeom>
              <a:avLst/>
              <a:gdLst/>
              <a:ahLst/>
              <a:cxnLst/>
              <a:rect l="l" t="t" r="r" b="b"/>
              <a:pathLst>
                <a:path w="2332" h="2332" extrusionOk="0">
                  <a:moveTo>
                    <a:pt x="1880" y="477"/>
                  </a:moveTo>
                  <a:lnTo>
                    <a:pt x="1880" y="1880"/>
                  </a:lnTo>
                  <a:lnTo>
                    <a:pt x="452" y="1880"/>
                  </a:lnTo>
                  <a:lnTo>
                    <a:pt x="452" y="477"/>
                  </a:lnTo>
                  <a:close/>
                  <a:moveTo>
                    <a:pt x="226" y="1"/>
                  </a:moveTo>
                  <a:cubicBezTo>
                    <a:pt x="101" y="1"/>
                    <a:pt x="1" y="126"/>
                    <a:pt x="1" y="251"/>
                  </a:cubicBezTo>
                  <a:lnTo>
                    <a:pt x="1" y="2106"/>
                  </a:lnTo>
                  <a:cubicBezTo>
                    <a:pt x="1" y="2231"/>
                    <a:pt x="101" y="2331"/>
                    <a:pt x="226" y="2331"/>
                  </a:cubicBezTo>
                  <a:lnTo>
                    <a:pt x="2106" y="2331"/>
                  </a:lnTo>
                  <a:cubicBezTo>
                    <a:pt x="2231" y="2331"/>
                    <a:pt x="2332" y="2231"/>
                    <a:pt x="2332" y="2106"/>
                  </a:cubicBezTo>
                  <a:lnTo>
                    <a:pt x="2332" y="251"/>
                  </a:lnTo>
                  <a:cubicBezTo>
                    <a:pt x="2332" y="126"/>
                    <a:pt x="2231" y="1"/>
                    <a:pt x="21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5"/>
            <p:cNvSpPr/>
            <p:nvPr/>
          </p:nvSpPr>
          <p:spPr>
            <a:xfrm>
              <a:off x="-344350" y="4864717"/>
              <a:ext cx="2033307" cy="147059"/>
            </a:xfrm>
            <a:custGeom>
              <a:avLst/>
              <a:gdLst/>
              <a:ahLst/>
              <a:cxnLst/>
              <a:rect l="l" t="t" r="r" b="b"/>
              <a:pathLst>
                <a:path w="41254" h="2984" extrusionOk="0">
                  <a:moveTo>
                    <a:pt x="31229" y="1"/>
                  </a:moveTo>
                  <a:cubicBezTo>
                    <a:pt x="31179" y="1"/>
                    <a:pt x="31103" y="26"/>
                    <a:pt x="31078" y="76"/>
                  </a:cubicBezTo>
                  <a:lnTo>
                    <a:pt x="28622" y="2507"/>
                  </a:lnTo>
                  <a:lnTo>
                    <a:pt x="226" y="2507"/>
                  </a:lnTo>
                  <a:cubicBezTo>
                    <a:pt x="101" y="2507"/>
                    <a:pt x="0" y="2633"/>
                    <a:pt x="0" y="2758"/>
                  </a:cubicBezTo>
                  <a:cubicBezTo>
                    <a:pt x="0" y="2883"/>
                    <a:pt x="101" y="2983"/>
                    <a:pt x="226" y="2983"/>
                  </a:cubicBezTo>
                  <a:lnTo>
                    <a:pt x="28722" y="2983"/>
                  </a:lnTo>
                  <a:cubicBezTo>
                    <a:pt x="28772" y="2983"/>
                    <a:pt x="28848" y="2958"/>
                    <a:pt x="28898" y="2908"/>
                  </a:cubicBezTo>
                  <a:lnTo>
                    <a:pt x="31329" y="477"/>
                  </a:lnTo>
                  <a:lnTo>
                    <a:pt x="41028" y="477"/>
                  </a:lnTo>
                  <a:cubicBezTo>
                    <a:pt x="41154" y="477"/>
                    <a:pt x="41254" y="352"/>
                    <a:pt x="41254" y="227"/>
                  </a:cubicBezTo>
                  <a:cubicBezTo>
                    <a:pt x="41254" y="101"/>
                    <a:pt x="41154" y="1"/>
                    <a:pt x="410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9" name="Google Shape;1149;p45"/>
          <p:cNvGrpSpPr/>
          <p:nvPr/>
        </p:nvGrpSpPr>
        <p:grpSpPr>
          <a:xfrm rot="10800000" flipH="1">
            <a:off x="8589197" y="1197104"/>
            <a:ext cx="584466" cy="3946393"/>
            <a:chOff x="8559523" y="791447"/>
            <a:chExt cx="584466" cy="3946393"/>
          </a:xfrm>
        </p:grpSpPr>
        <p:sp>
          <p:nvSpPr>
            <p:cNvPr id="1150" name="Google Shape;1150;p45"/>
            <p:cNvSpPr/>
            <p:nvPr/>
          </p:nvSpPr>
          <p:spPr>
            <a:xfrm>
              <a:off x="8559523" y="2735608"/>
              <a:ext cx="97568" cy="78286"/>
            </a:xfrm>
            <a:custGeom>
              <a:avLst/>
              <a:gdLst/>
              <a:ahLst/>
              <a:cxnLst/>
              <a:rect l="l" t="t" r="r" b="b"/>
              <a:pathLst>
                <a:path w="5389" h="4324" extrusionOk="0">
                  <a:moveTo>
                    <a:pt x="368" y="1"/>
                  </a:moveTo>
                  <a:cubicBezTo>
                    <a:pt x="276" y="1"/>
                    <a:pt x="184" y="40"/>
                    <a:pt x="126" y="113"/>
                  </a:cubicBezTo>
                  <a:cubicBezTo>
                    <a:pt x="0" y="263"/>
                    <a:pt x="25" y="464"/>
                    <a:pt x="176" y="564"/>
                  </a:cubicBezTo>
                  <a:lnTo>
                    <a:pt x="4837" y="4248"/>
                  </a:lnTo>
                  <a:cubicBezTo>
                    <a:pt x="4887" y="4298"/>
                    <a:pt x="4963" y="4324"/>
                    <a:pt x="5038" y="4324"/>
                  </a:cubicBezTo>
                  <a:cubicBezTo>
                    <a:pt x="5138" y="4324"/>
                    <a:pt x="5213" y="4273"/>
                    <a:pt x="5288" y="4198"/>
                  </a:cubicBezTo>
                  <a:cubicBezTo>
                    <a:pt x="5389" y="4073"/>
                    <a:pt x="5364" y="3872"/>
                    <a:pt x="5238" y="3772"/>
                  </a:cubicBezTo>
                  <a:lnTo>
                    <a:pt x="552" y="63"/>
                  </a:lnTo>
                  <a:cubicBezTo>
                    <a:pt x="499" y="21"/>
                    <a:pt x="434" y="1"/>
                    <a:pt x="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5"/>
            <p:cNvSpPr/>
            <p:nvPr/>
          </p:nvSpPr>
          <p:spPr>
            <a:xfrm>
              <a:off x="8955190" y="4621461"/>
              <a:ext cx="36789" cy="116379"/>
            </a:xfrm>
            <a:custGeom>
              <a:avLst/>
              <a:gdLst/>
              <a:ahLst/>
              <a:cxnLst/>
              <a:rect l="l" t="t" r="r" b="b"/>
              <a:pathLst>
                <a:path w="2032" h="6428" extrusionOk="0">
                  <a:moveTo>
                    <a:pt x="347" y="0"/>
                  </a:moveTo>
                  <a:cubicBezTo>
                    <a:pt x="323" y="0"/>
                    <a:pt x="300" y="4"/>
                    <a:pt x="277" y="12"/>
                  </a:cubicBezTo>
                  <a:cubicBezTo>
                    <a:pt x="101" y="62"/>
                    <a:pt x="1" y="212"/>
                    <a:pt x="26" y="388"/>
                  </a:cubicBezTo>
                  <a:lnTo>
                    <a:pt x="1379" y="6202"/>
                  </a:lnTo>
                  <a:cubicBezTo>
                    <a:pt x="1430" y="6327"/>
                    <a:pt x="1555" y="6428"/>
                    <a:pt x="1680" y="6428"/>
                  </a:cubicBezTo>
                  <a:lnTo>
                    <a:pt x="1755" y="6428"/>
                  </a:lnTo>
                  <a:cubicBezTo>
                    <a:pt x="1931" y="6378"/>
                    <a:pt x="2031" y="6227"/>
                    <a:pt x="2006" y="6052"/>
                  </a:cubicBezTo>
                  <a:lnTo>
                    <a:pt x="653" y="237"/>
                  </a:lnTo>
                  <a:cubicBezTo>
                    <a:pt x="610" y="110"/>
                    <a:pt x="478"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5"/>
            <p:cNvSpPr/>
            <p:nvPr/>
          </p:nvSpPr>
          <p:spPr>
            <a:xfrm>
              <a:off x="8623363" y="4301955"/>
              <a:ext cx="60380" cy="108087"/>
            </a:xfrm>
            <a:custGeom>
              <a:avLst/>
              <a:gdLst/>
              <a:ahLst/>
              <a:cxnLst/>
              <a:rect l="l" t="t" r="r" b="b"/>
              <a:pathLst>
                <a:path w="3335" h="5970" extrusionOk="0">
                  <a:moveTo>
                    <a:pt x="2985" y="0"/>
                  </a:moveTo>
                  <a:cubicBezTo>
                    <a:pt x="2871" y="0"/>
                    <a:pt x="2763" y="70"/>
                    <a:pt x="2708" y="180"/>
                  </a:cubicBezTo>
                  <a:lnTo>
                    <a:pt x="76" y="5519"/>
                  </a:lnTo>
                  <a:cubicBezTo>
                    <a:pt x="1" y="5669"/>
                    <a:pt x="51" y="5870"/>
                    <a:pt x="201" y="5945"/>
                  </a:cubicBezTo>
                  <a:cubicBezTo>
                    <a:pt x="252" y="5970"/>
                    <a:pt x="302" y="5970"/>
                    <a:pt x="352" y="5970"/>
                  </a:cubicBezTo>
                  <a:cubicBezTo>
                    <a:pt x="477" y="5970"/>
                    <a:pt x="577" y="5920"/>
                    <a:pt x="627" y="5794"/>
                  </a:cubicBezTo>
                  <a:lnTo>
                    <a:pt x="3259" y="456"/>
                  </a:lnTo>
                  <a:cubicBezTo>
                    <a:pt x="3334" y="306"/>
                    <a:pt x="3259" y="105"/>
                    <a:pt x="3109" y="30"/>
                  </a:cubicBezTo>
                  <a:cubicBezTo>
                    <a:pt x="3068" y="10"/>
                    <a:pt x="3026" y="0"/>
                    <a:pt x="29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5"/>
            <p:cNvSpPr/>
            <p:nvPr/>
          </p:nvSpPr>
          <p:spPr>
            <a:xfrm>
              <a:off x="9016004" y="2994926"/>
              <a:ext cx="59457" cy="59004"/>
            </a:xfrm>
            <a:custGeom>
              <a:avLst/>
              <a:gdLst/>
              <a:ahLst/>
              <a:cxnLst/>
              <a:rect l="l" t="t" r="r" b="b"/>
              <a:pathLst>
                <a:path w="3284" h="3259" extrusionOk="0">
                  <a:moveTo>
                    <a:pt x="1655" y="627"/>
                  </a:moveTo>
                  <a:cubicBezTo>
                    <a:pt x="2206" y="627"/>
                    <a:pt x="2657" y="1078"/>
                    <a:pt x="2657" y="1630"/>
                  </a:cubicBezTo>
                  <a:cubicBezTo>
                    <a:pt x="2657" y="2181"/>
                    <a:pt x="2206" y="2632"/>
                    <a:pt x="1655" y="2632"/>
                  </a:cubicBezTo>
                  <a:cubicBezTo>
                    <a:pt x="1078" y="2632"/>
                    <a:pt x="627" y="2181"/>
                    <a:pt x="627" y="1630"/>
                  </a:cubicBezTo>
                  <a:cubicBezTo>
                    <a:pt x="627" y="1078"/>
                    <a:pt x="1078" y="627"/>
                    <a:pt x="1655" y="627"/>
                  </a:cubicBezTo>
                  <a:close/>
                  <a:moveTo>
                    <a:pt x="1655" y="1"/>
                  </a:moveTo>
                  <a:cubicBezTo>
                    <a:pt x="752" y="1"/>
                    <a:pt x="0" y="727"/>
                    <a:pt x="0" y="1630"/>
                  </a:cubicBezTo>
                  <a:cubicBezTo>
                    <a:pt x="0" y="2532"/>
                    <a:pt x="752" y="3259"/>
                    <a:pt x="1655" y="3259"/>
                  </a:cubicBezTo>
                  <a:cubicBezTo>
                    <a:pt x="2557" y="3259"/>
                    <a:pt x="3284" y="2532"/>
                    <a:pt x="3284" y="1630"/>
                  </a:cubicBezTo>
                  <a:cubicBezTo>
                    <a:pt x="3284" y="727"/>
                    <a:pt x="2557" y="1"/>
                    <a:pt x="1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5"/>
            <p:cNvSpPr/>
            <p:nvPr/>
          </p:nvSpPr>
          <p:spPr>
            <a:xfrm>
              <a:off x="8736973" y="1964341"/>
              <a:ext cx="59457" cy="59004"/>
            </a:xfrm>
            <a:custGeom>
              <a:avLst/>
              <a:gdLst/>
              <a:ahLst/>
              <a:cxnLst/>
              <a:rect l="l" t="t" r="r" b="b"/>
              <a:pathLst>
                <a:path w="3284" h="3259" extrusionOk="0">
                  <a:moveTo>
                    <a:pt x="1630" y="627"/>
                  </a:moveTo>
                  <a:cubicBezTo>
                    <a:pt x="2206" y="627"/>
                    <a:pt x="2657" y="1078"/>
                    <a:pt x="2657" y="1629"/>
                  </a:cubicBezTo>
                  <a:cubicBezTo>
                    <a:pt x="2657" y="2181"/>
                    <a:pt x="2206" y="2632"/>
                    <a:pt x="1630" y="2632"/>
                  </a:cubicBezTo>
                  <a:cubicBezTo>
                    <a:pt x="1078" y="2632"/>
                    <a:pt x="627" y="2181"/>
                    <a:pt x="627" y="1629"/>
                  </a:cubicBezTo>
                  <a:cubicBezTo>
                    <a:pt x="627" y="1078"/>
                    <a:pt x="1078" y="627"/>
                    <a:pt x="1630" y="627"/>
                  </a:cubicBezTo>
                  <a:close/>
                  <a:moveTo>
                    <a:pt x="1630" y="0"/>
                  </a:moveTo>
                  <a:cubicBezTo>
                    <a:pt x="728" y="0"/>
                    <a:pt x="1" y="727"/>
                    <a:pt x="1" y="1629"/>
                  </a:cubicBezTo>
                  <a:cubicBezTo>
                    <a:pt x="1" y="2532"/>
                    <a:pt x="728" y="3258"/>
                    <a:pt x="1630" y="3258"/>
                  </a:cubicBezTo>
                  <a:cubicBezTo>
                    <a:pt x="2532" y="3258"/>
                    <a:pt x="3284" y="2532"/>
                    <a:pt x="3284" y="1629"/>
                  </a:cubicBezTo>
                  <a:cubicBezTo>
                    <a:pt x="3284"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5"/>
            <p:cNvSpPr/>
            <p:nvPr/>
          </p:nvSpPr>
          <p:spPr>
            <a:xfrm>
              <a:off x="9121267" y="3702904"/>
              <a:ext cx="22722" cy="22595"/>
            </a:xfrm>
            <a:custGeom>
              <a:avLst/>
              <a:gdLst/>
              <a:ahLst/>
              <a:cxnLst/>
              <a:rect l="l" t="t" r="r" b="b"/>
              <a:pathLst>
                <a:path w="1255" h="1248" extrusionOk="0">
                  <a:moveTo>
                    <a:pt x="615" y="1"/>
                  </a:moveTo>
                  <a:cubicBezTo>
                    <a:pt x="452" y="1"/>
                    <a:pt x="289" y="57"/>
                    <a:pt x="176" y="170"/>
                  </a:cubicBezTo>
                  <a:cubicBezTo>
                    <a:pt x="151" y="220"/>
                    <a:pt x="126" y="245"/>
                    <a:pt x="101" y="270"/>
                  </a:cubicBezTo>
                  <a:cubicBezTo>
                    <a:pt x="76" y="320"/>
                    <a:pt x="51" y="345"/>
                    <a:pt x="51" y="396"/>
                  </a:cubicBezTo>
                  <a:cubicBezTo>
                    <a:pt x="26" y="421"/>
                    <a:pt x="26" y="471"/>
                    <a:pt x="1" y="496"/>
                  </a:cubicBezTo>
                  <a:cubicBezTo>
                    <a:pt x="1" y="546"/>
                    <a:pt x="1" y="571"/>
                    <a:pt x="1" y="621"/>
                  </a:cubicBezTo>
                  <a:cubicBezTo>
                    <a:pt x="1" y="797"/>
                    <a:pt x="51" y="947"/>
                    <a:pt x="176" y="1072"/>
                  </a:cubicBezTo>
                  <a:cubicBezTo>
                    <a:pt x="302" y="1198"/>
                    <a:pt x="452" y="1248"/>
                    <a:pt x="628" y="1248"/>
                  </a:cubicBezTo>
                  <a:cubicBezTo>
                    <a:pt x="778" y="1248"/>
                    <a:pt x="953" y="1198"/>
                    <a:pt x="1054" y="1072"/>
                  </a:cubicBezTo>
                  <a:cubicBezTo>
                    <a:pt x="1179" y="947"/>
                    <a:pt x="1254" y="797"/>
                    <a:pt x="1254" y="621"/>
                  </a:cubicBezTo>
                  <a:cubicBezTo>
                    <a:pt x="1254" y="571"/>
                    <a:pt x="1254" y="546"/>
                    <a:pt x="1229" y="496"/>
                  </a:cubicBezTo>
                  <a:cubicBezTo>
                    <a:pt x="1229" y="471"/>
                    <a:pt x="1229" y="421"/>
                    <a:pt x="1204" y="396"/>
                  </a:cubicBezTo>
                  <a:cubicBezTo>
                    <a:pt x="1179" y="345"/>
                    <a:pt x="1154" y="320"/>
                    <a:pt x="1154" y="270"/>
                  </a:cubicBezTo>
                  <a:cubicBezTo>
                    <a:pt x="1129" y="245"/>
                    <a:pt x="1104" y="220"/>
                    <a:pt x="1054" y="170"/>
                  </a:cubicBezTo>
                  <a:cubicBezTo>
                    <a:pt x="941" y="57"/>
                    <a:pt x="778"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5"/>
            <p:cNvSpPr/>
            <p:nvPr/>
          </p:nvSpPr>
          <p:spPr>
            <a:xfrm>
              <a:off x="9034598" y="1818952"/>
              <a:ext cx="22722" cy="22993"/>
            </a:xfrm>
            <a:custGeom>
              <a:avLst/>
              <a:gdLst/>
              <a:ahLst/>
              <a:cxnLst/>
              <a:rect l="l" t="t" r="r" b="b"/>
              <a:pathLst>
                <a:path w="1255" h="1270" extrusionOk="0">
                  <a:moveTo>
                    <a:pt x="603" y="0"/>
                  </a:moveTo>
                  <a:cubicBezTo>
                    <a:pt x="446" y="0"/>
                    <a:pt x="295" y="72"/>
                    <a:pt x="176" y="191"/>
                  </a:cubicBezTo>
                  <a:cubicBezTo>
                    <a:pt x="151" y="216"/>
                    <a:pt x="126" y="241"/>
                    <a:pt x="101" y="292"/>
                  </a:cubicBezTo>
                  <a:cubicBezTo>
                    <a:pt x="76" y="317"/>
                    <a:pt x="51" y="342"/>
                    <a:pt x="51" y="392"/>
                  </a:cubicBezTo>
                  <a:cubicBezTo>
                    <a:pt x="26" y="417"/>
                    <a:pt x="1" y="467"/>
                    <a:pt x="1" y="517"/>
                  </a:cubicBezTo>
                  <a:cubicBezTo>
                    <a:pt x="1" y="542"/>
                    <a:pt x="1" y="592"/>
                    <a:pt x="1" y="642"/>
                  </a:cubicBezTo>
                  <a:cubicBezTo>
                    <a:pt x="1" y="793"/>
                    <a:pt x="51" y="968"/>
                    <a:pt x="176" y="1069"/>
                  </a:cubicBezTo>
                  <a:cubicBezTo>
                    <a:pt x="302" y="1194"/>
                    <a:pt x="452" y="1269"/>
                    <a:pt x="628" y="1269"/>
                  </a:cubicBezTo>
                  <a:cubicBezTo>
                    <a:pt x="653" y="1269"/>
                    <a:pt x="703" y="1244"/>
                    <a:pt x="728" y="1244"/>
                  </a:cubicBezTo>
                  <a:cubicBezTo>
                    <a:pt x="778" y="1244"/>
                    <a:pt x="828" y="1219"/>
                    <a:pt x="853" y="1219"/>
                  </a:cubicBezTo>
                  <a:cubicBezTo>
                    <a:pt x="903" y="1194"/>
                    <a:pt x="928" y="1169"/>
                    <a:pt x="953" y="1144"/>
                  </a:cubicBezTo>
                  <a:cubicBezTo>
                    <a:pt x="1003" y="1119"/>
                    <a:pt x="1029" y="1094"/>
                    <a:pt x="1054" y="1069"/>
                  </a:cubicBezTo>
                  <a:cubicBezTo>
                    <a:pt x="1179" y="968"/>
                    <a:pt x="1254" y="793"/>
                    <a:pt x="1254" y="642"/>
                  </a:cubicBezTo>
                  <a:cubicBezTo>
                    <a:pt x="1254" y="592"/>
                    <a:pt x="1229" y="542"/>
                    <a:pt x="1229" y="517"/>
                  </a:cubicBezTo>
                  <a:cubicBezTo>
                    <a:pt x="1229" y="467"/>
                    <a:pt x="1204" y="417"/>
                    <a:pt x="1204" y="392"/>
                  </a:cubicBezTo>
                  <a:cubicBezTo>
                    <a:pt x="1179" y="342"/>
                    <a:pt x="1154" y="317"/>
                    <a:pt x="1129" y="292"/>
                  </a:cubicBezTo>
                  <a:cubicBezTo>
                    <a:pt x="1104" y="241"/>
                    <a:pt x="1079" y="216"/>
                    <a:pt x="1054" y="191"/>
                  </a:cubicBezTo>
                  <a:cubicBezTo>
                    <a:pt x="1029" y="166"/>
                    <a:pt x="1003" y="141"/>
                    <a:pt x="953" y="116"/>
                  </a:cubicBezTo>
                  <a:cubicBezTo>
                    <a:pt x="928" y="91"/>
                    <a:pt x="903" y="66"/>
                    <a:pt x="853" y="41"/>
                  </a:cubicBezTo>
                  <a:cubicBezTo>
                    <a:pt x="828" y="41"/>
                    <a:pt x="778" y="16"/>
                    <a:pt x="728" y="16"/>
                  </a:cubicBezTo>
                  <a:cubicBezTo>
                    <a:pt x="686" y="5"/>
                    <a:pt x="644" y="0"/>
                    <a:pt x="6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5"/>
            <p:cNvSpPr/>
            <p:nvPr/>
          </p:nvSpPr>
          <p:spPr>
            <a:xfrm>
              <a:off x="8700096" y="3562403"/>
              <a:ext cx="55383" cy="54007"/>
            </a:xfrm>
            <a:custGeom>
              <a:avLst/>
              <a:gdLst/>
              <a:ahLst/>
              <a:cxnLst/>
              <a:rect l="l" t="t" r="r" b="b"/>
              <a:pathLst>
                <a:path w="3059" h="2983" extrusionOk="0">
                  <a:moveTo>
                    <a:pt x="2707" y="0"/>
                  </a:moveTo>
                  <a:cubicBezTo>
                    <a:pt x="2626" y="0"/>
                    <a:pt x="2544" y="25"/>
                    <a:pt x="2482" y="75"/>
                  </a:cubicBezTo>
                  <a:lnTo>
                    <a:pt x="126" y="2456"/>
                  </a:lnTo>
                  <a:cubicBezTo>
                    <a:pt x="0" y="2582"/>
                    <a:pt x="0" y="2782"/>
                    <a:pt x="126" y="2907"/>
                  </a:cubicBezTo>
                  <a:cubicBezTo>
                    <a:pt x="176" y="2958"/>
                    <a:pt x="251" y="2983"/>
                    <a:pt x="351" y="2983"/>
                  </a:cubicBezTo>
                  <a:cubicBezTo>
                    <a:pt x="427" y="2983"/>
                    <a:pt x="502" y="2958"/>
                    <a:pt x="552" y="2907"/>
                  </a:cubicBezTo>
                  <a:lnTo>
                    <a:pt x="2933" y="527"/>
                  </a:lnTo>
                  <a:cubicBezTo>
                    <a:pt x="3058" y="401"/>
                    <a:pt x="3058" y="201"/>
                    <a:pt x="2933" y="75"/>
                  </a:cubicBezTo>
                  <a:cubicBezTo>
                    <a:pt x="2870" y="25"/>
                    <a:pt x="2789" y="0"/>
                    <a:pt x="2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5"/>
            <p:cNvSpPr/>
            <p:nvPr/>
          </p:nvSpPr>
          <p:spPr>
            <a:xfrm>
              <a:off x="8578586" y="1382241"/>
              <a:ext cx="59457" cy="59004"/>
            </a:xfrm>
            <a:custGeom>
              <a:avLst/>
              <a:gdLst/>
              <a:ahLst/>
              <a:cxnLst/>
              <a:rect l="l" t="t" r="r" b="b"/>
              <a:pathLst>
                <a:path w="3284" h="3259" extrusionOk="0">
                  <a:moveTo>
                    <a:pt x="1630" y="627"/>
                  </a:moveTo>
                  <a:cubicBezTo>
                    <a:pt x="2206" y="627"/>
                    <a:pt x="2657" y="1078"/>
                    <a:pt x="2657" y="1629"/>
                  </a:cubicBezTo>
                  <a:cubicBezTo>
                    <a:pt x="2657" y="2181"/>
                    <a:pt x="2206" y="2632"/>
                    <a:pt x="1630" y="2632"/>
                  </a:cubicBezTo>
                  <a:cubicBezTo>
                    <a:pt x="1078" y="2632"/>
                    <a:pt x="627" y="2181"/>
                    <a:pt x="627" y="1629"/>
                  </a:cubicBezTo>
                  <a:cubicBezTo>
                    <a:pt x="627" y="1078"/>
                    <a:pt x="1078" y="627"/>
                    <a:pt x="1630" y="627"/>
                  </a:cubicBezTo>
                  <a:close/>
                  <a:moveTo>
                    <a:pt x="1630" y="0"/>
                  </a:moveTo>
                  <a:cubicBezTo>
                    <a:pt x="728" y="0"/>
                    <a:pt x="1" y="727"/>
                    <a:pt x="1" y="1629"/>
                  </a:cubicBezTo>
                  <a:cubicBezTo>
                    <a:pt x="1" y="2532"/>
                    <a:pt x="728" y="3258"/>
                    <a:pt x="1630" y="3258"/>
                  </a:cubicBezTo>
                  <a:cubicBezTo>
                    <a:pt x="2532" y="3258"/>
                    <a:pt x="3284" y="2532"/>
                    <a:pt x="3284" y="1629"/>
                  </a:cubicBezTo>
                  <a:cubicBezTo>
                    <a:pt x="3284"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5"/>
            <p:cNvSpPr/>
            <p:nvPr/>
          </p:nvSpPr>
          <p:spPr>
            <a:xfrm>
              <a:off x="8996935" y="1128258"/>
              <a:ext cx="97568" cy="78286"/>
            </a:xfrm>
            <a:custGeom>
              <a:avLst/>
              <a:gdLst/>
              <a:ahLst/>
              <a:cxnLst/>
              <a:rect l="l" t="t" r="r" b="b"/>
              <a:pathLst>
                <a:path w="5389" h="4324" extrusionOk="0">
                  <a:moveTo>
                    <a:pt x="368" y="1"/>
                  </a:moveTo>
                  <a:cubicBezTo>
                    <a:pt x="276" y="1"/>
                    <a:pt x="184" y="40"/>
                    <a:pt x="126" y="113"/>
                  </a:cubicBezTo>
                  <a:cubicBezTo>
                    <a:pt x="0" y="263"/>
                    <a:pt x="25" y="464"/>
                    <a:pt x="176" y="564"/>
                  </a:cubicBezTo>
                  <a:lnTo>
                    <a:pt x="4837" y="4248"/>
                  </a:lnTo>
                  <a:cubicBezTo>
                    <a:pt x="4887" y="4298"/>
                    <a:pt x="4963" y="4324"/>
                    <a:pt x="5038" y="4324"/>
                  </a:cubicBezTo>
                  <a:cubicBezTo>
                    <a:pt x="5138" y="4324"/>
                    <a:pt x="5213" y="4273"/>
                    <a:pt x="5288" y="4198"/>
                  </a:cubicBezTo>
                  <a:cubicBezTo>
                    <a:pt x="5389" y="4073"/>
                    <a:pt x="5364" y="3872"/>
                    <a:pt x="5238" y="3772"/>
                  </a:cubicBezTo>
                  <a:lnTo>
                    <a:pt x="552" y="63"/>
                  </a:lnTo>
                  <a:cubicBezTo>
                    <a:pt x="499" y="21"/>
                    <a:pt x="434" y="1"/>
                    <a:pt x="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5"/>
            <p:cNvSpPr/>
            <p:nvPr/>
          </p:nvSpPr>
          <p:spPr>
            <a:xfrm>
              <a:off x="8736972" y="791447"/>
              <a:ext cx="59475" cy="59457"/>
            </a:xfrm>
            <a:custGeom>
              <a:avLst/>
              <a:gdLst/>
              <a:ahLst/>
              <a:cxnLst/>
              <a:rect l="l" t="t" r="r" b="b"/>
              <a:pathLst>
                <a:path w="3285" h="3284" extrusionOk="0">
                  <a:moveTo>
                    <a:pt x="1655" y="627"/>
                  </a:moveTo>
                  <a:cubicBezTo>
                    <a:pt x="2206" y="627"/>
                    <a:pt x="2657" y="1103"/>
                    <a:pt x="2657" y="1654"/>
                  </a:cubicBezTo>
                  <a:cubicBezTo>
                    <a:pt x="2657" y="2206"/>
                    <a:pt x="2206" y="2657"/>
                    <a:pt x="1655" y="2657"/>
                  </a:cubicBezTo>
                  <a:cubicBezTo>
                    <a:pt x="1079" y="2657"/>
                    <a:pt x="627" y="2206"/>
                    <a:pt x="627" y="1654"/>
                  </a:cubicBezTo>
                  <a:cubicBezTo>
                    <a:pt x="627" y="1103"/>
                    <a:pt x="1079" y="627"/>
                    <a:pt x="1655" y="627"/>
                  </a:cubicBezTo>
                  <a:close/>
                  <a:moveTo>
                    <a:pt x="1655" y="0"/>
                  </a:moveTo>
                  <a:cubicBezTo>
                    <a:pt x="753" y="0"/>
                    <a:pt x="1" y="752"/>
                    <a:pt x="1" y="1654"/>
                  </a:cubicBezTo>
                  <a:cubicBezTo>
                    <a:pt x="1" y="2556"/>
                    <a:pt x="753" y="3283"/>
                    <a:pt x="1655" y="3283"/>
                  </a:cubicBezTo>
                  <a:cubicBezTo>
                    <a:pt x="2557" y="3283"/>
                    <a:pt x="3284" y="2556"/>
                    <a:pt x="3284" y="1654"/>
                  </a:cubicBezTo>
                  <a:cubicBezTo>
                    <a:pt x="3284" y="752"/>
                    <a:pt x="2557" y="0"/>
                    <a:pt x="16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1" name="Google Shape;1161;p45"/>
          <p:cNvGrpSpPr/>
          <p:nvPr/>
        </p:nvGrpSpPr>
        <p:grpSpPr>
          <a:xfrm rot="10800000">
            <a:off x="-29671" y="11222"/>
            <a:ext cx="1758614" cy="3882110"/>
            <a:chOff x="7444711" y="1171313"/>
            <a:chExt cx="1758614" cy="3882110"/>
          </a:xfrm>
        </p:grpSpPr>
        <p:sp>
          <p:nvSpPr>
            <p:cNvPr id="1162" name="Google Shape;1162;p45"/>
            <p:cNvSpPr/>
            <p:nvPr/>
          </p:nvSpPr>
          <p:spPr>
            <a:xfrm rot="10800000" flipH="1">
              <a:off x="8761336" y="4629316"/>
              <a:ext cx="72619" cy="101243"/>
            </a:xfrm>
            <a:custGeom>
              <a:avLst/>
              <a:gdLst/>
              <a:ahLst/>
              <a:cxnLst/>
              <a:rect l="l" t="t" r="r" b="b"/>
              <a:pathLst>
                <a:path w="4011" h="5592" extrusionOk="0">
                  <a:moveTo>
                    <a:pt x="3663" y="1"/>
                  </a:moveTo>
                  <a:cubicBezTo>
                    <a:pt x="3555" y="1"/>
                    <a:pt x="3449" y="56"/>
                    <a:pt x="3384" y="153"/>
                  </a:cubicBezTo>
                  <a:lnTo>
                    <a:pt x="76" y="5090"/>
                  </a:lnTo>
                  <a:cubicBezTo>
                    <a:pt x="1" y="5241"/>
                    <a:pt x="26" y="5441"/>
                    <a:pt x="176" y="5542"/>
                  </a:cubicBezTo>
                  <a:cubicBezTo>
                    <a:pt x="226" y="5567"/>
                    <a:pt x="276" y="5592"/>
                    <a:pt x="351" y="5592"/>
                  </a:cubicBezTo>
                  <a:cubicBezTo>
                    <a:pt x="452" y="5592"/>
                    <a:pt x="552" y="5542"/>
                    <a:pt x="602" y="5441"/>
                  </a:cubicBezTo>
                  <a:lnTo>
                    <a:pt x="3910" y="504"/>
                  </a:lnTo>
                  <a:cubicBezTo>
                    <a:pt x="4011" y="354"/>
                    <a:pt x="3960" y="153"/>
                    <a:pt x="3835" y="53"/>
                  </a:cubicBezTo>
                  <a:cubicBezTo>
                    <a:pt x="3782" y="17"/>
                    <a:pt x="3722" y="1"/>
                    <a:pt x="36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5"/>
            <p:cNvSpPr/>
            <p:nvPr/>
          </p:nvSpPr>
          <p:spPr>
            <a:xfrm rot="10800000" flipH="1">
              <a:off x="8775794" y="3218534"/>
              <a:ext cx="59909" cy="108630"/>
            </a:xfrm>
            <a:custGeom>
              <a:avLst/>
              <a:gdLst/>
              <a:ahLst/>
              <a:cxnLst/>
              <a:rect l="l" t="t" r="r" b="b"/>
              <a:pathLst>
                <a:path w="3309" h="6000" extrusionOk="0">
                  <a:moveTo>
                    <a:pt x="370" y="1"/>
                  </a:moveTo>
                  <a:cubicBezTo>
                    <a:pt x="321" y="1"/>
                    <a:pt x="271" y="12"/>
                    <a:pt x="226" y="35"/>
                  </a:cubicBezTo>
                  <a:cubicBezTo>
                    <a:pt x="76" y="110"/>
                    <a:pt x="0" y="285"/>
                    <a:pt x="76" y="461"/>
                  </a:cubicBezTo>
                  <a:lnTo>
                    <a:pt x="2682" y="5824"/>
                  </a:lnTo>
                  <a:cubicBezTo>
                    <a:pt x="2732" y="5924"/>
                    <a:pt x="2833" y="5999"/>
                    <a:pt x="2958" y="5999"/>
                  </a:cubicBezTo>
                  <a:cubicBezTo>
                    <a:pt x="3008" y="5999"/>
                    <a:pt x="3058" y="5974"/>
                    <a:pt x="3083" y="5974"/>
                  </a:cubicBezTo>
                  <a:cubicBezTo>
                    <a:pt x="3259" y="5874"/>
                    <a:pt x="3309" y="5699"/>
                    <a:pt x="3234" y="5548"/>
                  </a:cubicBezTo>
                  <a:lnTo>
                    <a:pt x="652" y="185"/>
                  </a:lnTo>
                  <a:cubicBezTo>
                    <a:pt x="599" y="62"/>
                    <a:pt x="485"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5"/>
            <p:cNvSpPr/>
            <p:nvPr/>
          </p:nvSpPr>
          <p:spPr>
            <a:xfrm rot="10800000" flipH="1">
              <a:off x="8671046" y="1505624"/>
              <a:ext cx="60362" cy="108177"/>
            </a:xfrm>
            <a:custGeom>
              <a:avLst/>
              <a:gdLst/>
              <a:ahLst/>
              <a:cxnLst/>
              <a:rect l="l" t="t" r="r" b="b"/>
              <a:pathLst>
                <a:path w="3334" h="5975" extrusionOk="0">
                  <a:moveTo>
                    <a:pt x="2984" y="1"/>
                  </a:moveTo>
                  <a:cubicBezTo>
                    <a:pt x="2870" y="1"/>
                    <a:pt x="2759" y="57"/>
                    <a:pt x="2707" y="160"/>
                  </a:cubicBezTo>
                  <a:lnTo>
                    <a:pt x="75" y="5524"/>
                  </a:lnTo>
                  <a:cubicBezTo>
                    <a:pt x="0" y="5674"/>
                    <a:pt x="75" y="5850"/>
                    <a:pt x="226" y="5925"/>
                  </a:cubicBezTo>
                  <a:cubicBezTo>
                    <a:pt x="276" y="5950"/>
                    <a:pt x="326" y="5975"/>
                    <a:pt x="351" y="5975"/>
                  </a:cubicBezTo>
                  <a:cubicBezTo>
                    <a:pt x="476" y="5975"/>
                    <a:pt x="577" y="5900"/>
                    <a:pt x="652" y="5800"/>
                  </a:cubicBezTo>
                  <a:lnTo>
                    <a:pt x="3258" y="436"/>
                  </a:lnTo>
                  <a:cubicBezTo>
                    <a:pt x="3333" y="286"/>
                    <a:pt x="3283" y="110"/>
                    <a:pt x="3133" y="35"/>
                  </a:cubicBezTo>
                  <a:cubicBezTo>
                    <a:pt x="3086" y="12"/>
                    <a:pt x="3035" y="1"/>
                    <a:pt x="29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5"/>
            <p:cNvSpPr/>
            <p:nvPr/>
          </p:nvSpPr>
          <p:spPr>
            <a:xfrm rot="10800000" flipH="1">
              <a:off x="8929676" y="4249509"/>
              <a:ext cx="59022" cy="59004"/>
            </a:xfrm>
            <a:custGeom>
              <a:avLst/>
              <a:gdLst/>
              <a:ahLst/>
              <a:cxnLst/>
              <a:rect l="l" t="t" r="r" b="b"/>
              <a:pathLst>
                <a:path w="3260" h="3259" extrusionOk="0">
                  <a:moveTo>
                    <a:pt x="1630" y="627"/>
                  </a:moveTo>
                  <a:cubicBezTo>
                    <a:pt x="2181" y="627"/>
                    <a:pt x="2632" y="1078"/>
                    <a:pt x="2632" y="1629"/>
                  </a:cubicBezTo>
                  <a:cubicBezTo>
                    <a:pt x="2632" y="2181"/>
                    <a:pt x="2181" y="2632"/>
                    <a:pt x="1630" y="2632"/>
                  </a:cubicBezTo>
                  <a:cubicBezTo>
                    <a:pt x="1079" y="2632"/>
                    <a:pt x="627" y="2181"/>
                    <a:pt x="627" y="1629"/>
                  </a:cubicBezTo>
                  <a:cubicBezTo>
                    <a:pt x="627" y="1078"/>
                    <a:pt x="1079" y="627"/>
                    <a:pt x="1630" y="627"/>
                  </a:cubicBezTo>
                  <a:close/>
                  <a:moveTo>
                    <a:pt x="1630" y="0"/>
                  </a:moveTo>
                  <a:cubicBezTo>
                    <a:pt x="728" y="0"/>
                    <a:pt x="1" y="727"/>
                    <a:pt x="1" y="1629"/>
                  </a:cubicBezTo>
                  <a:cubicBezTo>
                    <a:pt x="1" y="2531"/>
                    <a:pt x="728" y="3258"/>
                    <a:pt x="1630" y="3258"/>
                  </a:cubicBezTo>
                  <a:cubicBezTo>
                    <a:pt x="2532" y="3258"/>
                    <a:pt x="3259" y="2531"/>
                    <a:pt x="3259" y="1629"/>
                  </a:cubicBezTo>
                  <a:cubicBezTo>
                    <a:pt x="3259"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5"/>
            <p:cNvSpPr/>
            <p:nvPr/>
          </p:nvSpPr>
          <p:spPr>
            <a:xfrm rot="10800000" flipH="1">
              <a:off x="8647890" y="2219377"/>
              <a:ext cx="59022" cy="59475"/>
            </a:xfrm>
            <a:custGeom>
              <a:avLst/>
              <a:gdLst/>
              <a:ahLst/>
              <a:cxnLst/>
              <a:rect l="l" t="t" r="r" b="b"/>
              <a:pathLst>
                <a:path w="3260" h="3285" extrusionOk="0">
                  <a:moveTo>
                    <a:pt x="1630" y="628"/>
                  </a:moveTo>
                  <a:cubicBezTo>
                    <a:pt x="2181" y="628"/>
                    <a:pt x="2632" y="1079"/>
                    <a:pt x="2632" y="1630"/>
                  </a:cubicBezTo>
                  <a:cubicBezTo>
                    <a:pt x="2632" y="2181"/>
                    <a:pt x="2181" y="2658"/>
                    <a:pt x="1630" y="2658"/>
                  </a:cubicBezTo>
                  <a:cubicBezTo>
                    <a:pt x="1079" y="2658"/>
                    <a:pt x="627" y="2181"/>
                    <a:pt x="627" y="1630"/>
                  </a:cubicBezTo>
                  <a:cubicBezTo>
                    <a:pt x="627" y="1079"/>
                    <a:pt x="1079" y="628"/>
                    <a:pt x="1630" y="628"/>
                  </a:cubicBezTo>
                  <a:close/>
                  <a:moveTo>
                    <a:pt x="1630" y="1"/>
                  </a:moveTo>
                  <a:cubicBezTo>
                    <a:pt x="728" y="1"/>
                    <a:pt x="1" y="728"/>
                    <a:pt x="1" y="1630"/>
                  </a:cubicBezTo>
                  <a:cubicBezTo>
                    <a:pt x="1" y="2532"/>
                    <a:pt x="728" y="3284"/>
                    <a:pt x="1630" y="3284"/>
                  </a:cubicBezTo>
                  <a:cubicBezTo>
                    <a:pt x="2532" y="3284"/>
                    <a:pt x="3259" y="2532"/>
                    <a:pt x="3259" y="1630"/>
                  </a:cubicBezTo>
                  <a:cubicBezTo>
                    <a:pt x="3259" y="728"/>
                    <a:pt x="2532" y="1"/>
                    <a:pt x="1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5"/>
            <p:cNvSpPr/>
            <p:nvPr/>
          </p:nvSpPr>
          <p:spPr>
            <a:xfrm rot="10800000" flipH="1">
              <a:off x="8936236" y="1171313"/>
              <a:ext cx="59004" cy="59022"/>
            </a:xfrm>
            <a:custGeom>
              <a:avLst/>
              <a:gdLst/>
              <a:ahLst/>
              <a:cxnLst/>
              <a:rect l="l" t="t" r="r" b="b"/>
              <a:pathLst>
                <a:path w="3259" h="3260" extrusionOk="0">
                  <a:moveTo>
                    <a:pt x="1629" y="627"/>
                  </a:moveTo>
                  <a:cubicBezTo>
                    <a:pt x="2180" y="627"/>
                    <a:pt x="2632" y="1079"/>
                    <a:pt x="2632" y="1630"/>
                  </a:cubicBezTo>
                  <a:cubicBezTo>
                    <a:pt x="2632" y="2181"/>
                    <a:pt x="2180" y="2632"/>
                    <a:pt x="1629" y="2632"/>
                  </a:cubicBezTo>
                  <a:cubicBezTo>
                    <a:pt x="1078" y="2632"/>
                    <a:pt x="627" y="2181"/>
                    <a:pt x="627" y="1630"/>
                  </a:cubicBezTo>
                  <a:cubicBezTo>
                    <a:pt x="627" y="1079"/>
                    <a:pt x="1078" y="627"/>
                    <a:pt x="1629" y="627"/>
                  </a:cubicBezTo>
                  <a:close/>
                  <a:moveTo>
                    <a:pt x="1629" y="1"/>
                  </a:moveTo>
                  <a:cubicBezTo>
                    <a:pt x="727" y="1"/>
                    <a:pt x="0" y="728"/>
                    <a:pt x="0" y="1630"/>
                  </a:cubicBezTo>
                  <a:cubicBezTo>
                    <a:pt x="0" y="2532"/>
                    <a:pt x="727" y="3259"/>
                    <a:pt x="1629" y="3259"/>
                  </a:cubicBezTo>
                  <a:cubicBezTo>
                    <a:pt x="2531" y="3259"/>
                    <a:pt x="3258" y="2532"/>
                    <a:pt x="3258" y="1630"/>
                  </a:cubicBezTo>
                  <a:cubicBezTo>
                    <a:pt x="3258" y="728"/>
                    <a:pt x="2531" y="1"/>
                    <a:pt x="16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5"/>
            <p:cNvSpPr/>
            <p:nvPr/>
          </p:nvSpPr>
          <p:spPr>
            <a:xfrm rot="10800000" flipH="1">
              <a:off x="8756339" y="2532485"/>
              <a:ext cx="22722" cy="22975"/>
            </a:xfrm>
            <a:custGeom>
              <a:avLst/>
              <a:gdLst/>
              <a:ahLst/>
              <a:cxnLst/>
              <a:rect l="l" t="t" r="r" b="b"/>
              <a:pathLst>
                <a:path w="1255" h="1269" extrusionOk="0">
                  <a:moveTo>
                    <a:pt x="625" y="0"/>
                  </a:moveTo>
                  <a:cubicBezTo>
                    <a:pt x="461" y="0"/>
                    <a:pt x="295" y="72"/>
                    <a:pt x="176" y="191"/>
                  </a:cubicBezTo>
                  <a:cubicBezTo>
                    <a:pt x="151" y="216"/>
                    <a:pt x="126" y="241"/>
                    <a:pt x="101" y="291"/>
                  </a:cubicBezTo>
                  <a:cubicBezTo>
                    <a:pt x="76" y="317"/>
                    <a:pt x="51" y="342"/>
                    <a:pt x="51" y="392"/>
                  </a:cubicBezTo>
                  <a:cubicBezTo>
                    <a:pt x="26" y="417"/>
                    <a:pt x="26" y="467"/>
                    <a:pt x="1" y="517"/>
                  </a:cubicBezTo>
                  <a:cubicBezTo>
                    <a:pt x="1" y="542"/>
                    <a:pt x="1" y="592"/>
                    <a:pt x="1" y="642"/>
                  </a:cubicBezTo>
                  <a:cubicBezTo>
                    <a:pt x="1" y="793"/>
                    <a:pt x="51" y="943"/>
                    <a:pt x="176" y="1068"/>
                  </a:cubicBezTo>
                  <a:cubicBezTo>
                    <a:pt x="302" y="1194"/>
                    <a:pt x="452" y="1269"/>
                    <a:pt x="627" y="1269"/>
                  </a:cubicBezTo>
                  <a:cubicBezTo>
                    <a:pt x="778" y="1269"/>
                    <a:pt x="953" y="1194"/>
                    <a:pt x="1054" y="1068"/>
                  </a:cubicBezTo>
                  <a:cubicBezTo>
                    <a:pt x="1179" y="943"/>
                    <a:pt x="1254" y="793"/>
                    <a:pt x="1254" y="642"/>
                  </a:cubicBezTo>
                  <a:cubicBezTo>
                    <a:pt x="1254" y="592"/>
                    <a:pt x="1254" y="542"/>
                    <a:pt x="1229" y="517"/>
                  </a:cubicBezTo>
                  <a:cubicBezTo>
                    <a:pt x="1229" y="467"/>
                    <a:pt x="1204" y="417"/>
                    <a:pt x="1204" y="392"/>
                  </a:cubicBezTo>
                  <a:cubicBezTo>
                    <a:pt x="1179" y="342"/>
                    <a:pt x="1154" y="317"/>
                    <a:pt x="1154" y="291"/>
                  </a:cubicBezTo>
                  <a:cubicBezTo>
                    <a:pt x="1129" y="241"/>
                    <a:pt x="1104" y="216"/>
                    <a:pt x="1054" y="191"/>
                  </a:cubicBezTo>
                  <a:cubicBezTo>
                    <a:pt x="1028" y="166"/>
                    <a:pt x="1003" y="141"/>
                    <a:pt x="978" y="116"/>
                  </a:cubicBezTo>
                  <a:cubicBezTo>
                    <a:pt x="928" y="91"/>
                    <a:pt x="903" y="66"/>
                    <a:pt x="853" y="41"/>
                  </a:cubicBezTo>
                  <a:cubicBezTo>
                    <a:pt x="828" y="41"/>
                    <a:pt x="778" y="16"/>
                    <a:pt x="753" y="16"/>
                  </a:cubicBezTo>
                  <a:cubicBezTo>
                    <a:pt x="711" y="5"/>
                    <a:pt x="668" y="0"/>
                    <a:pt x="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5"/>
            <p:cNvSpPr/>
            <p:nvPr/>
          </p:nvSpPr>
          <p:spPr>
            <a:xfrm rot="10800000" flipH="1">
              <a:off x="9162470" y="4771784"/>
              <a:ext cx="22704" cy="22595"/>
            </a:xfrm>
            <a:custGeom>
              <a:avLst/>
              <a:gdLst/>
              <a:ahLst/>
              <a:cxnLst/>
              <a:rect l="l" t="t" r="r" b="b"/>
              <a:pathLst>
                <a:path w="1254" h="1248" extrusionOk="0">
                  <a:moveTo>
                    <a:pt x="614" y="0"/>
                  </a:moveTo>
                  <a:cubicBezTo>
                    <a:pt x="451" y="0"/>
                    <a:pt x="288" y="57"/>
                    <a:pt x="176" y="169"/>
                  </a:cubicBezTo>
                  <a:cubicBezTo>
                    <a:pt x="150" y="194"/>
                    <a:pt x="125" y="219"/>
                    <a:pt x="100" y="270"/>
                  </a:cubicBezTo>
                  <a:cubicBezTo>
                    <a:pt x="75" y="295"/>
                    <a:pt x="50" y="320"/>
                    <a:pt x="50" y="370"/>
                  </a:cubicBezTo>
                  <a:cubicBezTo>
                    <a:pt x="25" y="395"/>
                    <a:pt x="0" y="445"/>
                    <a:pt x="0" y="495"/>
                  </a:cubicBezTo>
                  <a:cubicBezTo>
                    <a:pt x="0" y="520"/>
                    <a:pt x="0" y="570"/>
                    <a:pt x="0" y="620"/>
                  </a:cubicBezTo>
                  <a:cubicBezTo>
                    <a:pt x="0" y="771"/>
                    <a:pt x="50" y="946"/>
                    <a:pt x="176" y="1047"/>
                  </a:cubicBezTo>
                  <a:cubicBezTo>
                    <a:pt x="301" y="1172"/>
                    <a:pt x="451" y="1247"/>
                    <a:pt x="627" y="1247"/>
                  </a:cubicBezTo>
                  <a:cubicBezTo>
                    <a:pt x="777" y="1247"/>
                    <a:pt x="952" y="1172"/>
                    <a:pt x="1053" y="1047"/>
                  </a:cubicBezTo>
                  <a:cubicBezTo>
                    <a:pt x="1178" y="946"/>
                    <a:pt x="1253" y="771"/>
                    <a:pt x="1253" y="620"/>
                  </a:cubicBezTo>
                  <a:cubicBezTo>
                    <a:pt x="1253" y="570"/>
                    <a:pt x="1228" y="520"/>
                    <a:pt x="1228" y="495"/>
                  </a:cubicBezTo>
                  <a:cubicBezTo>
                    <a:pt x="1228" y="445"/>
                    <a:pt x="1203" y="395"/>
                    <a:pt x="1203" y="370"/>
                  </a:cubicBezTo>
                  <a:cubicBezTo>
                    <a:pt x="1178" y="320"/>
                    <a:pt x="1153" y="295"/>
                    <a:pt x="1128" y="270"/>
                  </a:cubicBezTo>
                  <a:cubicBezTo>
                    <a:pt x="1103" y="219"/>
                    <a:pt x="1078" y="194"/>
                    <a:pt x="1053" y="169"/>
                  </a:cubicBezTo>
                  <a:cubicBezTo>
                    <a:pt x="940" y="57"/>
                    <a:pt x="777" y="0"/>
                    <a:pt x="6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5"/>
            <p:cNvSpPr/>
            <p:nvPr/>
          </p:nvSpPr>
          <p:spPr>
            <a:xfrm rot="10800000" flipH="1">
              <a:off x="8559411" y="3742207"/>
              <a:ext cx="22704" cy="22993"/>
            </a:xfrm>
            <a:custGeom>
              <a:avLst/>
              <a:gdLst/>
              <a:ahLst/>
              <a:cxnLst/>
              <a:rect l="l" t="t" r="r" b="b"/>
              <a:pathLst>
                <a:path w="1254" h="1270" extrusionOk="0">
                  <a:moveTo>
                    <a:pt x="615" y="1"/>
                  </a:moveTo>
                  <a:cubicBezTo>
                    <a:pt x="445" y="1"/>
                    <a:pt x="295" y="73"/>
                    <a:pt x="176" y="192"/>
                  </a:cubicBezTo>
                  <a:cubicBezTo>
                    <a:pt x="151" y="217"/>
                    <a:pt x="126" y="242"/>
                    <a:pt x="101" y="292"/>
                  </a:cubicBezTo>
                  <a:cubicBezTo>
                    <a:pt x="76" y="317"/>
                    <a:pt x="51" y="342"/>
                    <a:pt x="51" y="392"/>
                  </a:cubicBezTo>
                  <a:cubicBezTo>
                    <a:pt x="26" y="417"/>
                    <a:pt x="1" y="467"/>
                    <a:pt x="1" y="518"/>
                  </a:cubicBezTo>
                  <a:cubicBezTo>
                    <a:pt x="1" y="543"/>
                    <a:pt x="1" y="593"/>
                    <a:pt x="1" y="643"/>
                  </a:cubicBezTo>
                  <a:cubicBezTo>
                    <a:pt x="1" y="793"/>
                    <a:pt x="51" y="969"/>
                    <a:pt x="176" y="1069"/>
                  </a:cubicBezTo>
                  <a:cubicBezTo>
                    <a:pt x="301" y="1194"/>
                    <a:pt x="452" y="1269"/>
                    <a:pt x="627" y="1269"/>
                  </a:cubicBezTo>
                  <a:cubicBezTo>
                    <a:pt x="652" y="1269"/>
                    <a:pt x="702" y="1244"/>
                    <a:pt x="753" y="1244"/>
                  </a:cubicBezTo>
                  <a:cubicBezTo>
                    <a:pt x="778" y="1244"/>
                    <a:pt x="828" y="1219"/>
                    <a:pt x="853" y="1219"/>
                  </a:cubicBezTo>
                  <a:cubicBezTo>
                    <a:pt x="903" y="1194"/>
                    <a:pt x="928" y="1169"/>
                    <a:pt x="978" y="1144"/>
                  </a:cubicBezTo>
                  <a:cubicBezTo>
                    <a:pt x="1003" y="1119"/>
                    <a:pt x="1028" y="1094"/>
                    <a:pt x="1053" y="1069"/>
                  </a:cubicBezTo>
                  <a:cubicBezTo>
                    <a:pt x="1179" y="969"/>
                    <a:pt x="1254" y="793"/>
                    <a:pt x="1254" y="643"/>
                  </a:cubicBezTo>
                  <a:cubicBezTo>
                    <a:pt x="1254" y="593"/>
                    <a:pt x="1229" y="543"/>
                    <a:pt x="1229" y="518"/>
                  </a:cubicBezTo>
                  <a:cubicBezTo>
                    <a:pt x="1229" y="467"/>
                    <a:pt x="1204" y="417"/>
                    <a:pt x="1204" y="392"/>
                  </a:cubicBezTo>
                  <a:cubicBezTo>
                    <a:pt x="1179" y="342"/>
                    <a:pt x="1154" y="317"/>
                    <a:pt x="1128" y="292"/>
                  </a:cubicBezTo>
                  <a:cubicBezTo>
                    <a:pt x="1128" y="242"/>
                    <a:pt x="1078" y="217"/>
                    <a:pt x="1053" y="192"/>
                  </a:cubicBezTo>
                  <a:cubicBezTo>
                    <a:pt x="1028" y="167"/>
                    <a:pt x="1003" y="142"/>
                    <a:pt x="978" y="117"/>
                  </a:cubicBezTo>
                  <a:cubicBezTo>
                    <a:pt x="928" y="92"/>
                    <a:pt x="903" y="66"/>
                    <a:pt x="853" y="41"/>
                  </a:cubicBezTo>
                  <a:cubicBezTo>
                    <a:pt x="828" y="41"/>
                    <a:pt x="778" y="16"/>
                    <a:pt x="753" y="16"/>
                  </a:cubicBezTo>
                  <a:cubicBezTo>
                    <a:pt x="705" y="6"/>
                    <a:pt x="659"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5"/>
            <p:cNvSpPr/>
            <p:nvPr/>
          </p:nvSpPr>
          <p:spPr>
            <a:xfrm rot="10800000" flipH="1">
              <a:off x="9129864" y="3765209"/>
              <a:ext cx="59022" cy="59004"/>
            </a:xfrm>
            <a:custGeom>
              <a:avLst/>
              <a:gdLst/>
              <a:ahLst/>
              <a:cxnLst/>
              <a:rect l="l" t="t" r="r" b="b"/>
              <a:pathLst>
                <a:path w="3260" h="3259" extrusionOk="0">
                  <a:moveTo>
                    <a:pt x="1630" y="627"/>
                  </a:moveTo>
                  <a:cubicBezTo>
                    <a:pt x="2181" y="627"/>
                    <a:pt x="2632" y="1078"/>
                    <a:pt x="2632" y="1629"/>
                  </a:cubicBezTo>
                  <a:cubicBezTo>
                    <a:pt x="2632" y="2181"/>
                    <a:pt x="2181" y="2632"/>
                    <a:pt x="1630" y="2632"/>
                  </a:cubicBezTo>
                  <a:cubicBezTo>
                    <a:pt x="1079" y="2632"/>
                    <a:pt x="627" y="2181"/>
                    <a:pt x="627" y="1629"/>
                  </a:cubicBezTo>
                  <a:cubicBezTo>
                    <a:pt x="627" y="1078"/>
                    <a:pt x="1079" y="627"/>
                    <a:pt x="1630" y="627"/>
                  </a:cubicBezTo>
                  <a:close/>
                  <a:moveTo>
                    <a:pt x="1630" y="0"/>
                  </a:moveTo>
                  <a:cubicBezTo>
                    <a:pt x="728" y="0"/>
                    <a:pt x="1" y="727"/>
                    <a:pt x="1" y="1629"/>
                  </a:cubicBezTo>
                  <a:cubicBezTo>
                    <a:pt x="1" y="2531"/>
                    <a:pt x="728" y="3258"/>
                    <a:pt x="1630" y="3258"/>
                  </a:cubicBezTo>
                  <a:cubicBezTo>
                    <a:pt x="2532" y="3258"/>
                    <a:pt x="3259" y="2531"/>
                    <a:pt x="3259" y="1629"/>
                  </a:cubicBezTo>
                  <a:cubicBezTo>
                    <a:pt x="3259"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5"/>
            <p:cNvSpPr/>
            <p:nvPr/>
          </p:nvSpPr>
          <p:spPr>
            <a:xfrm rot="10800000" flipH="1">
              <a:off x="9144303" y="2716877"/>
              <a:ext cx="59022" cy="59475"/>
            </a:xfrm>
            <a:custGeom>
              <a:avLst/>
              <a:gdLst/>
              <a:ahLst/>
              <a:cxnLst/>
              <a:rect l="l" t="t" r="r" b="b"/>
              <a:pathLst>
                <a:path w="3260" h="3285" extrusionOk="0">
                  <a:moveTo>
                    <a:pt x="1630" y="628"/>
                  </a:moveTo>
                  <a:cubicBezTo>
                    <a:pt x="2181" y="628"/>
                    <a:pt x="2632" y="1079"/>
                    <a:pt x="2632" y="1630"/>
                  </a:cubicBezTo>
                  <a:cubicBezTo>
                    <a:pt x="2632" y="2181"/>
                    <a:pt x="2181" y="2658"/>
                    <a:pt x="1630" y="2658"/>
                  </a:cubicBezTo>
                  <a:cubicBezTo>
                    <a:pt x="1079" y="2658"/>
                    <a:pt x="627" y="2181"/>
                    <a:pt x="627" y="1630"/>
                  </a:cubicBezTo>
                  <a:cubicBezTo>
                    <a:pt x="627" y="1079"/>
                    <a:pt x="1079" y="628"/>
                    <a:pt x="1630" y="628"/>
                  </a:cubicBezTo>
                  <a:close/>
                  <a:moveTo>
                    <a:pt x="1630" y="1"/>
                  </a:moveTo>
                  <a:cubicBezTo>
                    <a:pt x="728" y="1"/>
                    <a:pt x="1" y="728"/>
                    <a:pt x="1" y="1630"/>
                  </a:cubicBezTo>
                  <a:cubicBezTo>
                    <a:pt x="1" y="2532"/>
                    <a:pt x="728" y="3284"/>
                    <a:pt x="1630" y="3284"/>
                  </a:cubicBezTo>
                  <a:cubicBezTo>
                    <a:pt x="2532" y="3284"/>
                    <a:pt x="3259" y="2532"/>
                    <a:pt x="3259" y="1630"/>
                  </a:cubicBezTo>
                  <a:cubicBezTo>
                    <a:pt x="3259" y="728"/>
                    <a:pt x="2532" y="1"/>
                    <a:pt x="1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5"/>
            <p:cNvSpPr/>
            <p:nvPr/>
          </p:nvSpPr>
          <p:spPr>
            <a:xfrm rot="10800000" flipH="1">
              <a:off x="9067369" y="1795634"/>
              <a:ext cx="59909" cy="108630"/>
            </a:xfrm>
            <a:custGeom>
              <a:avLst/>
              <a:gdLst/>
              <a:ahLst/>
              <a:cxnLst/>
              <a:rect l="l" t="t" r="r" b="b"/>
              <a:pathLst>
                <a:path w="3309" h="6000" extrusionOk="0">
                  <a:moveTo>
                    <a:pt x="370" y="1"/>
                  </a:moveTo>
                  <a:cubicBezTo>
                    <a:pt x="321" y="1"/>
                    <a:pt x="271" y="12"/>
                    <a:pt x="226" y="35"/>
                  </a:cubicBezTo>
                  <a:cubicBezTo>
                    <a:pt x="76" y="110"/>
                    <a:pt x="0" y="285"/>
                    <a:pt x="76" y="461"/>
                  </a:cubicBezTo>
                  <a:lnTo>
                    <a:pt x="2682" y="5824"/>
                  </a:lnTo>
                  <a:cubicBezTo>
                    <a:pt x="2732" y="5924"/>
                    <a:pt x="2833" y="5999"/>
                    <a:pt x="2958" y="5999"/>
                  </a:cubicBezTo>
                  <a:cubicBezTo>
                    <a:pt x="3008" y="5999"/>
                    <a:pt x="3058" y="5974"/>
                    <a:pt x="3083" y="5974"/>
                  </a:cubicBezTo>
                  <a:cubicBezTo>
                    <a:pt x="3259" y="5874"/>
                    <a:pt x="3309" y="5699"/>
                    <a:pt x="3234" y="5548"/>
                  </a:cubicBezTo>
                  <a:lnTo>
                    <a:pt x="652" y="185"/>
                  </a:lnTo>
                  <a:cubicBezTo>
                    <a:pt x="599" y="62"/>
                    <a:pt x="485"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5"/>
            <p:cNvSpPr/>
            <p:nvPr/>
          </p:nvSpPr>
          <p:spPr>
            <a:xfrm rot="10800000" flipH="1">
              <a:off x="8152594" y="4794384"/>
              <a:ext cx="59909" cy="108630"/>
            </a:xfrm>
            <a:custGeom>
              <a:avLst/>
              <a:gdLst/>
              <a:ahLst/>
              <a:cxnLst/>
              <a:rect l="l" t="t" r="r" b="b"/>
              <a:pathLst>
                <a:path w="3309" h="6000" extrusionOk="0">
                  <a:moveTo>
                    <a:pt x="370" y="1"/>
                  </a:moveTo>
                  <a:cubicBezTo>
                    <a:pt x="321" y="1"/>
                    <a:pt x="271" y="12"/>
                    <a:pt x="226" y="35"/>
                  </a:cubicBezTo>
                  <a:cubicBezTo>
                    <a:pt x="76" y="110"/>
                    <a:pt x="0" y="285"/>
                    <a:pt x="76" y="461"/>
                  </a:cubicBezTo>
                  <a:lnTo>
                    <a:pt x="2682" y="5824"/>
                  </a:lnTo>
                  <a:cubicBezTo>
                    <a:pt x="2732" y="5924"/>
                    <a:pt x="2833" y="5999"/>
                    <a:pt x="2958" y="5999"/>
                  </a:cubicBezTo>
                  <a:cubicBezTo>
                    <a:pt x="3008" y="5999"/>
                    <a:pt x="3058" y="5974"/>
                    <a:pt x="3083" y="5974"/>
                  </a:cubicBezTo>
                  <a:cubicBezTo>
                    <a:pt x="3259" y="5874"/>
                    <a:pt x="3309" y="5699"/>
                    <a:pt x="3234" y="5548"/>
                  </a:cubicBezTo>
                  <a:lnTo>
                    <a:pt x="652" y="185"/>
                  </a:lnTo>
                  <a:cubicBezTo>
                    <a:pt x="599" y="62"/>
                    <a:pt x="485"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5"/>
            <p:cNvSpPr/>
            <p:nvPr/>
          </p:nvSpPr>
          <p:spPr>
            <a:xfrm rot="10800000" flipH="1">
              <a:off x="8582114" y="4994409"/>
              <a:ext cx="59022" cy="59004"/>
            </a:xfrm>
            <a:custGeom>
              <a:avLst/>
              <a:gdLst/>
              <a:ahLst/>
              <a:cxnLst/>
              <a:rect l="l" t="t" r="r" b="b"/>
              <a:pathLst>
                <a:path w="3260" h="3259" extrusionOk="0">
                  <a:moveTo>
                    <a:pt x="1630" y="627"/>
                  </a:moveTo>
                  <a:cubicBezTo>
                    <a:pt x="2181" y="627"/>
                    <a:pt x="2632" y="1078"/>
                    <a:pt x="2632" y="1629"/>
                  </a:cubicBezTo>
                  <a:cubicBezTo>
                    <a:pt x="2632" y="2181"/>
                    <a:pt x="2181" y="2632"/>
                    <a:pt x="1630" y="2632"/>
                  </a:cubicBezTo>
                  <a:cubicBezTo>
                    <a:pt x="1079" y="2632"/>
                    <a:pt x="627" y="2181"/>
                    <a:pt x="627" y="1629"/>
                  </a:cubicBezTo>
                  <a:cubicBezTo>
                    <a:pt x="627" y="1078"/>
                    <a:pt x="1079" y="627"/>
                    <a:pt x="1630" y="627"/>
                  </a:cubicBezTo>
                  <a:close/>
                  <a:moveTo>
                    <a:pt x="1630" y="0"/>
                  </a:moveTo>
                  <a:cubicBezTo>
                    <a:pt x="728" y="0"/>
                    <a:pt x="1" y="727"/>
                    <a:pt x="1" y="1629"/>
                  </a:cubicBezTo>
                  <a:cubicBezTo>
                    <a:pt x="1" y="2531"/>
                    <a:pt x="728" y="3258"/>
                    <a:pt x="1630" y="3258"/>
                  </a:cubicBezTo>
                  <a:cubicBezTo>
                    <a:pt x="2532" y="3258"/>
                    <a:pt x="3259" y="2531"/>
                    <a:pt x="3259" y="1629"/>
                  </a:cubicBezTo>
                  <a:cubicBezTo>
                    <a:pt x="3259"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5"/>
            <p:cNvSpPr/>
            <p:nvPr/>
          </p:nvSpPr>
          <p:spPr>
            <a:xfrm rot="10800000" flipH="1">
              <a:off x="7572936" y="4994400"/>
              <a:ext cx="59004" cy="59022"/>
            </a:xfrm>
            <a:custGeom>
              <a:avLst/>
              <a:gdLst/>
              <a:ahLst/>
              <a:cxnLst/>
              <a:rect l="l" t="t" r="r" b="b"/>
              <a:pathLst>
                <a:path w="3259" h="3260" extrusionOk="0">
                  <a:moveTo>
                    <a:pt x="1629" y="627"/>
                  </a:moveTo>
                  <a:cubicBezTo>
                    <a:pt x="2180" y="627"/>
                    <a:pt x="2632" y="1079"/>
                    <a:pt x="2632" y="1630"/>
                  </a:cubicBezTo>
                  <a:cubicBezTo>
                    <a:pt x="2632" y="2181"/>
                    <a:pt x="2180" y="2632"/>
                    <a:pt x="1629" y="2632"/>
                  </a:cubicBezTo>
                  <a:cubicBezTo>
                    <a:pt x="1078" y="2632"/>
                    <a:pt x="627" y="2181"/>
                    <a:pt x="627" y="1630"/>
                  </a:cubicBezTo>
                  <a:cubicBezTo>
                    <a:pt x="627" y="1079"/>
                    <a:pt x="1078" y="627"/>
                    <a:pt x="1629" y="627"/>
                  </a:cubicBezTo>
                  <a:close/>
                  <a:moveTo>
                    <a:pt x="1629" y="1"/>
                  </a:moveTo>
                  <a:cubicBezTo>
                    <a:pt x="727" y="1"/>
                    <a:pt x="0" y="728"/>
                    <a:pt x="0" y="1630"/>
                  </a:cubicBezTo>
                  <a:cubicBezTo>
                    <a:pt x="0" y="2532"/>
                    <a:pt x="727" y="3259"/>
                    <a:pt x="1629" y="3259"/>
                  </a:cubicBezTo>
                  <a:cubicBezTo>
                    <a:pt x="2531" y="3259"/>
                    <a:pt x="3258" y="2532"/>
                    <a:pt x="3258" y="1630"/>
                  </a:cubicBezTo>
                  <a:cubicBezTo>
                    <a:pt x="3258" y="728"/>
                    <a:pt x="2531" y="1"/>
                    <a:pt x="16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5"/>
            <p:cNvSpPr/>
            <p:nvPr/>
          </p:nvSpPr>
          <p:spPr>
            <a:xfrm rot="10800000" flipH="1">
              <a:off x="7444711" y="4743982"/>
              <a:ext cx="22704" cy="22993"/>
            </a:xfrm>
            <a:custGeom>
              <a:avLst/>
              <a:gdLst/>
              <a:ahLst/>
              <a:cxnLst/>
              <a:rect l="l" t="t" r="r" b="b"/>
              <a:pathLst>
                <a:path w="1254" h="1270" extrusionOk="0">
                  <a:moveTo>
                    <a:pt x="615" y="1"/>
                  </a:moveTo>
                  <a:cubicBezTo>
                    <a:pt x="445" y="1"/>
                    <a:pt x="295" y="73"/>
                    <a:pt x="176" y="192"/>
                  </a:cubicBezTo>
                  <a:cubicBezTo>
                    <a:pt x="151" y="217"/>
                    <a:pt x="126" y="242"/>
                    <a:pt x="101" y="292"/>
                  </a:cubicBezTo>
                  <a:cubicBezTo>
                    <a:pt x="76" y="317"/>
                    <a:pt x="51" y="342"/>
                    <a:pt x="51" y="392"/>
                  </a:cubicBezTo>
                  <a:cubicBezTo>
                    <a:pt x="26" y="417"/>
                    <a:pt x="1" y="467"/>
                    <a:pt x="1" y="518"/>
                  </a:cubicBezTo>
                  <a:cubicBezTo>
                    <a:pt x="1" y="543"/>
                    <a:pt x="1" y="593"/>
                    <a:pt x="1" y="643"/>
                  </a:cubicBezTo>
                  <a:cubicBezTo>
                    <a:pt x="1" y="793"/>
                    <a:pt x="51" y="969"/>
                    <a:pt x="176" y="1069"/>
                  </a:cubicBezTo>
                  <a:cubicBezTo>
                    <a:pt x="301" y="1194"/>
                    <a:pt x="452" y="1269"/>
                    <a:pt x="627" y="1269"/>
                  </a:cubicBezTo>
                  <a:cubicBezTo>
                    <a:pt x="652" y="1269"/>
                    <a:pt x="702" y="1244"/>
                    <a:pt x="753" y="1244"/>
                  </a:cubicBezTo>
                  <a:cubicBezTo>
                    <a:pt x="778" y="1244"/>
                    <a:pt x="828" y="1219"/>
                    <a:pt x="853" y="1219"/>
                  </a:cubicBezTo>
                  <a:cubicBezTo>
                    <a:pt x="903" y="1194"/>
                    <a:pt x="928" y="1169"/>
                    <a:pt x="978" y="1144"/>
                  </a:cubicBezTo>
                  <a:cubicBezTo>
                    <a:pt x="1003" y="1119"/>
                    <a:pt x="1028" y="1094"/>
                    <a:pt x="1053" y="1069"/>
                  </a:cubicBezTo>
                  <a:cubicBezTo>
                    <a:pt x="1179" y="969"/>
                    <a:pt x="1254" y="793"/>
                    <a:pt x="1254" y="643"/>
                  </a:cubicBezTo>
                  <a:cubicBezTo>
                    <a:pt x="1254" y="593"/>
                    <a:pt x="1229" y="543"/>
                    <a:pt x="1229" y="518"/>
                  </a:cubicBezTo>
                  <a:cubicBezTo>
                    <a:pt x="1229" y="467"/>
                    <a:pt x="1204" y="417"/>
                    <a:pt x="1204" y="392"/>
                  </a:cubicBezTo>
                  <a:cubicBezTo>
                    <a:pt x="1179" y="342"/>
                    <a:pt x="1154" y="317"/>
                    <a:pt x="1128" y="292"/>
                  </a:cubicBezTo>
                  <a:cubicBezTo>
                    <a:pt x="1128" y="242"/>
                    <a:pt x="1078" y="217"/>
                    <a:pt x="1053" y="192"/>
                  </a:cubicBezTo>
                  <a:cubicBezTo>
                    <a:pt x="1028" y="167"/>
                    <a:pt x="1003" y="142"/>
                    <a:pt x="978" y="117"/>
                  </a:cubicBezTo>
                  <a:cubicBezTo>
                    <a:pt x="928" y="92"/>
                    <a:pt x="903" y="66"/>
                    <a:pt x="853" y="41"/>
                  </a:cubicBezTo>
                  <a:cubicBezTo>
                    <a:pt x="828" y="41"/>
                    <a:pt x="778" y="16"/>
                    <a:pt x="753" y="16"/>
                  </a:cubicBezTo>
                  <a:cubicBezTo>
                    <a:pt x="705" y="6"/>
                    <a:pt x="659"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2">
  <p:cSld name="CUSTOM_31">
    <p:spTree>
      <p:nvGrpSpPr>
        <p:cNvPr id="1" name="Shape 1178"/>
        <p:cNvGrpSpPr/>
        <p:nvPr/>
      </p:nvGrpSpPr>
      <p:grpSpPr>
        <a:xfrm>
          <a:off x="0" y="0"/>
          <a:ext cx="0" cy="0"/>
          <a:chOff x="0" y="0"/>
          <a:chExt cx="0" cy="0"/>
        </a:xfrm>
      </p:grpSpPr>
      <p:sp>
        <p:nvSpPr>
          <p:cNvPr id="1179" name="Google Shape;1179;p46"/>
          <p:cNvSpPr/>
          <p:nvPr/>
        </p:nvSpPr>
        <p:spPr>
          <a:xfrm>
            <a:off x="7543575" y="4771600"/>
            <a:ext cx="834900" cy="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6"/>
          <p:cNvSpPr/>
          <p:nvPr/>
        </p:nvSpPr>
        <p:spPr>
          <a:xfrm>
            <a:off x="7543575" y="4945107"/>
            <a:ext cx="1199100" cy="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6"/>
          <p:cNvSpPr/>
          <p:nvPr/>
        </p:nvSpPr>
        <p:spPr>
          <a:xfrm>
            <a:off x="8530275" y="4771600"/>
            <a:ext cx="212400" cy="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2" name="Google Shape;1182;p46"/>
          <p:cNvGrpSpPr/>
          <p:nvPr/>
        </p:nvGrpSpPr>
        <p:grpSpPr>
          <a:xfrm>
            <a:off x="-7" y="1128258"/>
            <a:ext cx="584466" cy="3281784"/>
            <a:chOff x="8559523" y="1128258"/>
            <a:chExt cx="584466" cy="3281784"/>
          </a:xfrm>
        </p:grpSpPr>
        <p:sp>
          <p:nvSpPr>
            <p:cNvPr id="1183" name="Google Shape;1183;p46"/>
            <p:cNvSpPr/>
            <p:nvPr/>
          </p:nvSpPr>
          <p:spPr>
            <a:xfrm>
              <a:off x="8559523" y="2735608"/>
              <a:ext cx="97568" cy="78286"/>
            </a:xfrm>
            <a:custGeom>
              <a:avLst/>
              <a:gdLst/>
              <a:ahLst/>
              <a:cxnLst/>
              <a:rect l="l" t="t" r="r" b="b"/>
              <a:pathLst>
                <a:path w="5389" h="4324" extrusionOk="0">
                  <a:moveTo>
                    <a:pt x="368" y="1"/>
                  </a:moveTo>
                  <a:cubicBezTo>
                    <a:pt x="276" y="1"/>
                    <a:pt x="184" y="40"/>
                    <a:pt x="126" y="113"/>
                  </a:cubicBezTo>
                  <a:cubicBezTo>
                    <a:pt x="0" y="263"/>
                    <a:pt x="25" y="464"/>
                    <a:pt x="176" y="564"/>
                  </a:cubicBezTo>
                  <a:lnTo>
                    <a:pt x="4837" y="4248"/>
                  </a:lnTo>
                  <a:cubicBezTo>
                    <a:pt x="4887" y="4298"/>
                    <a:pt x="4963" y="4324"/>
                    <a:pt x="5038" y="4324"/>
                  </a:cubicBezTo>
                  <a:cubicBezTo>
                    <a:pt x="5138" y="4324"/>
                    <a:pt x="5213" y="4273"/>
                    <a:pt x="5288" y="4198"/>
                  </a:cubicBezTo>
                  <a:cubicBezTo>
                    <a:pt x="5389" y="4073"/>
                    <a:pt x="5364" y="3872"/>
                    <a:pt x="5238" y="3772"/>
                  </a:cubicBezTo>
                  <a:lnTo>
                    <a:pt x="552" y="63"/>
                  </a:lnTo>
                  <a:cubicBezTo>
                    <a:pt x="499" y="21"/>
                    <a:pt x="434" y="1"/>
                    <a:pt x="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6"/>
            <p:cNvSpPr/>
            <p:nvPr/>
          </p:nvSpPr>
          <p:spPr>
            <a:xfrm>
              <a:off x="8623363" y="4301955"/>
              <a:ext cx="60380" cy="108087"/>
            </a:xfrm>
            <a:custGeom>
              <a:avLst/>
              <a:gdLst/>
              <a:ahLst/>
              <a:cxnLst/>
              <a:rect l="l" t="t" r="r" b="b"/>
              <a:pathLst>
                <a:path w="3335" h="5970" extrusionOk="0">
                  <a:moveTo>
                    <a:pt x="2985" y="0"/>
                  </a:moveTo>
                  <a:cubicBezTo>
                    <a:pt x="2871" y="0"/>
                    <a:pt x="2763" y="70"/>
                    <a:pt x="2708" y="180"/>
                  </a:cubicBezTo>
                  <a:lnTo>
                    <a:pt x="76" y="5519"/>
                  </a:lnTo>
                  <a:cubicBezTo>
                    <a:pt x="1" y="5669"/>
                    <a:pt x="51" y="5870"/>
                    <a:pt x="201" y="5945"/>
                  </a:cubicBezTo>
                  <a:cubicBezTo>
                    <a:pt x="252" y="5970"/>
                    <a:pt x="302" y="5970"/>
                    <a:pt x="352" y="5970"/>
                  </a:cubicBezTo>
                  <a:cubicBezTo>
                    <a:pt x="477" y="5970"/>
                    <a:pt x="577" y="5920"/>
                    <a:pt x="627" y="5794"/>
                  </a:cubicBezTo>
                  <a:lnTo>
                    <a:pt x="3259" y="456"/>
                  </a:lnTo>
                  <a:cubicBezTo>
                    <a:pt x="3334" y="306"/>
                    <a:pt x="3259" y="105"/>
                    <a:pt x="3109" y="30"/>
                  </a:cubicBezTo>
                  <a:cubicBezTo>
                    <a:pt x="3068" y="10"/>
                    <a:pt x="3026" y="0"/>
                    <a:pt x="29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6"/>
            <p:cNvSpPr/>
            <p:nvPr/>
          </p:nvSpPr>
          <p:spPr>
            <a:xfrm>
              <a:off x="9016004" y="2994926"/>
              <a:ext cx="59457" cy="59004"/>
            </a:xfrm>
            <a:custGeom>
              <a:avLst/>
              <a:gdLst/>
              <a:ahLst/>
              <a:cxnLst/>
              <a:rect l="l" t="t" r="r" b="b"/>
              <a:pathLst>
                <a:path w="3284" h="3259" extrusionOk="0">
                  <a:moveTo>
                    <a:pt x="1655" y="627"/>
                  </a:moveTo>
                  <a:cubicBezTo>
                    <a:pt x="2206" y="627"/>
                    <a:pt x="2657" y="1078"/>
                    <a:pt x="2657" y="1630"/>
                  </a:cubicBezTo>
                  <a:cubicBezTo>
                    <a:pt x="2657" y="2181"/>
                    <a:pt x="2206" y="2632"/>
                    <a:pt x="1655" y="2632"/>
                  </a:cubicBezTo>
                  <a:cubicBezTo>
                    <a:pt x="1078" y="2632"/>
                    <a:pt x="627" y="2181"/>
                    <a:pt x="627" y="1630"/>
                  </a:cubicBezTo>
                  <a:cubicBezTo>
                    <a:pt x="627" y="1078"/>
                    <a:pt x="1078" y="627"/>
                    <a:pt x="1655" y="627"/>
                  </a:cubicBezTo>
                  <a:close/>
                  <a:moveTo>
                    <a:pt x="1655" y="1"/>
                  </a:moveTo>
                  <a:cubicBezTo>
                    <a:pt x="752" y="1"/>
                    <a:pt x="0" y="727"/>
                    <a:pt x="0" y="1630"/>
                  </a:cubicBezTo>
                  <a:cubicBezTo>
                    <a:pt x="0" y="2532"/>
                    <a:pt x="752" y="3259"/>
                    <a:pt x="1655" y="3259"/>
                  </a:cubicBezTo>
                  <a:cubicBezTo>
                    <a:pt x="2557" y="3259"/>
                    <a:pt x="3284" y="2532"/>
                    <a:pt x="3284" y="1630"/>
                  </a:cubicBezTo>
                  <a:cubicBezTo>
                    <a:pt x="3284" y="727"/>
                    <a:pt x="2557" y="1"/>
                    <a:pt x="1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6"/>
            <p:cNvSpPr/>
            <p:nvPr/>
          </p:nvSpPr>
          <p:spPr>
            <a:xfrm>
              <a:off x="8736973" y="1964341"/>
              <a:ext cx="59457" cy="59004"/>
            </a:xfrm>
            <a:custGeom>
              <a:avLst/>
              <a:gdLst/>
              <a:ahLst/>
              <a:cxnLst/>
              <a:rect l="l" t="t" r="r" b="b"/>
              <a:pathLst>
                <a:path w="3284" h="3259" extrusionOk="0">
                  <a:moveTo>
                    <a:pt x="1630" y="627"/>
                  </a:moveTo>
                  <a:cubicBezTo>
                    <a:pt x="2206" y="627"/>
                    <a:pt x="2657" y="1078"/>
                    <a:pt x="2657" y="1629"/>
                  </a:cubicBezTo>
                  <a:cubicBezTo>
                    <a:pt x="2657" y="2181"/>
                    <a:pt x="2206" y="2632"/>
                    <a:pt x="1630" y="2632"/>
                  </a:cubicBezTo>
                  <a:cubicBezTo>
                    <a:pt x="1078" y="2632"/>
                    <a:pt x="627" y="2181"/>
                    <a:pt x="627" y="1629"/>
                  </a:cubicBezTo>
                  <a:cubicBezTo>
                    <a:pt x="627" y="1078"/>
                    <a:pt x="1078" y="627"/>
                    <a:pt x="1630" y="627"/>
                  </a:cubicBezTo>
                  <a:close/>
                  <a:moveTo>
                    <a:pt x="1630" y="0"/>
                  </a:moveTo>
                  <a:cubicBezTo>
                    <a:pt x="728" y="0"/>
                    <a:pt x="1" y="727"/>
                    <a:pt x="1" y="1629"/>
                  </a:cubicBezTo>
                  <a:cubicBezTo>
                    <a:pt x="1" y="2532"/>
                    <a:pt x="728" y="3258"/>
                    <a:pt x="1630" y="3258"/>
                  </a:cubicBezTo>
                  <a:cubicBezTo>
                    <a:pt x="2532" y="3258"/>
                    <a:pt x="3284" y="2532"/>
                    <a:pt x="3284" y="1629"/>
                  </a:cubicBezTo>
                  <a:cubicBezTo>
                    <a:pt x="3284"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6"/>
            <p:cNvSpPr/>
            <p:nvPr/>
          </p:nvSpPr>
          <p:spPr>
            <a:xfrm>
              <a:off x="9121267" y="3702904"/>
              <a:ext cx="22722" cy="22595"/>
            </a:xfrm>
            <a:custGeom>
              <a:avLst/>
              <a:gdLst/>
              <a:ahLst/>
              <a:cxnLst/>
              <a:rect l="l" t="t" r="r" b="b"/>
              <a:pathLst>
                <a:path w="1255" h="1248" extrusionOk="0">
                  <a:moveTo>
                    <a:pt x="615" y="1"/>
                  </a:moveTo>
                  <a:cubicBezTo>
                    <a:pt x="452" y="1"/>
                    <a:pt x="289" y="57"/>
                    <a:pt x="176" y="170"/>
                  </a:cubicBezTo>
                  <a:cubicBezTo>
                    <a:pt x="151" y="220"/>
                    <a:pt x="126" y="245"/>
                    <a:pt x="101" y="270"/>
                  </a:cubicBezTo>
                  <a:cubicBezTo>
                    <a:pt x="76" y="320"/>
                    <a:pt x="51" y="345"/>
                    <a:pt x="51" y="396"/>
                  </a:cubicBezTo>
                  <a:cubicBezTo>
                    <a:pt x="26" y="421"/>
                    <a:pt x="26" y="471"/>
                    <a:pt x="1" y="496"/>
                  </a:cubicBezTo>
                  <a:cubicBezTo>
                    <a:pt x="1" y="546"/>
                    <a:pt x="1" y="571"/>
                    <a:pt x="1" y="621"/>
                  </a:cubicBezTo>
                  <a:cubicBezTo>
                    <a:pt x="1" y="797"/>
                    <a:pt x="51" y="947"/>
                    <a:pt x="176" y="1072"/>
                  </a:cubicBezTo>
                  <a:cubicBezTo>
                    <a:pt x="302" y="1198"/>
                    <a:pt x="452" y="1248"/>
                    <a:pt x="628" y="1248"/>
                  </a:cubicBezTo>
                  <a:cubicBezTo>
                    <a:pt x="778" y="1248"/>
                    <a:pt x="953" y="1198"/>
                    <a:pt x="1054" y="1072"/>
                  </a:cubicBezTo>
                  <a:cubicBezTo>
                    <a:pt x="1179" y="947"/>
                    <a:pt x="1254" y="797"/>
                    <a:pt x="1254" y="621"/>
                  </a:cubicBezTo>
                  <a:cubicBezTo>
                    <a:pt x="1254" y="571"/>
                    <a:pt x="1254" y="546"/>
                    <a:pt x="1229" y="496"/>
                  </a:cubicBezTo>
                  <a:cubicBezTo>
                    <a:pt x="1229" y="471"/>
                    <a:pt x="1229" y="421"/>
                    <a:pt x="1204" y="396"/>
                  </a:cubicBezTo>
                  <a:cubicBezTo>
                    <a:pt x="1179" y="345"/>
                    <a:pt x="1154" y="320"/>
                    <a:pt x="1154" y="270"/>
                  </a:cubicBezTo>
                  <a:cubicBezTo>
                    <a:pt x="1129" y="245"/>
                    <a:pt x="1104" y="220"/>
                    <a:pt x="1054" y="170"/>
                  </a:cubicBezTo>
                  <a:cubicBezTo>
                    <a:pt x="941" y="57"/>
                    <a:pt x="778"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6"/>
            <p:cNvSpPr/>
            <p:nvPr/>
          </p:nvSpPr>
          <p:spPr>
            <a:xfrm>
              <a:off x="9034598" y="1818952"/>
              <a:ext cx="22722" cy="22993"/>
            </a:xfrm>
            <a:custGeom>
              <a:avLst/>
              <a:gdLst/>
              <a:ahLst/>
              <a:cxnLst/>
              <a:rect l="l" t="t" r="r" b="b"/>
              <a:pathLst>
                <a:path w="1255" h="1270" extrusionOk="0">
                  <a:moveTo>
                    <a:pt x="603" y="0"/>
                  </a:moveTo>
                  <a:cubicBezTo>
                    <a:pt x="446" y="0"/>
                    <a:pt x="295" y="72"/>
                    <a:pt x="176" y="191"/>
                  </a:cubicBezTo>
                  <a:cubicBezTo>
                    <a:pt x="151" y="216"/>
                    <a:pt x="126" y="241"/>
                    <a:pt x="101" y="292"/>
                  </a:cubicBezTo>
                  <a:cubicBezTo>
                    <a:pt x="76" y="317"/>
                    <a:pt x="51" y="342"/>
                    <a:pt x="51" y="392"/>
                  </a:cubicBezTo>
                  <a:cubicBezTo>
                    <a:pt x="26" y="417"/>
                    <a:pt x="1" y="467"/>
                    <a:pt x="1" y="517"/>
                  </a:cubicBezTo>
                  <a:cubicBezTo>
                    <a:pt x="1" y="542"/>
                    <a:pt x="1" y="592"/>
                    <a:pt x="1" y="642"/>
                  </a:cubicBezTo>
                  <a:cubicBezTo>
                    <a:pt x="1" y="793"/>
                    <a:pt x="51" y="968"/>
                    <a:pt x="176" y="1069"/>
                  </a:cubicBezTo>
                  <a:cubicBezTo>
                    <a:pt x="302" y="1194"/>
                    <a:pt x="452" y="1269"/>
                    <a:pt x="628" y="1269"/>
                  </a:cubicBezTo>
                  <a:cubicBezTo>
                    <a:pt x="653" y="1269"/>
                    <a:pt x="703" y="1244"/>
                    <a:pt x="728" y="1244"/>
                  </a:cubicBezTo>
                  <a:cubicBezTo>
                    <a:pt x="778" y="1244"/>
                    <a:pt x="828" y="1219"/>
                    <a:pt x="853" y="1219"/>
                  </a:cubicBezTo>
                  <a:cubicBezTo>
                    <a:pt x="903" y="1194"/>
                    <a:pt x="928" y="1169"/>
                    <a:pt x="953" y="1144"/>
                  </a:cubicBezTo>
                  <a:cubicBezTo>
                    <a:pt x="1003" y="1119"/>
                    <a:pt x="1029" y="1094"/>
                    <a:pt x="1054" y="1069"/>
                  </a:cubicBezTo>
                  <a:cubicBezTo>
                    <a:pt x="1179" y="968"/>
                    <a:pt x="1254" y="793"/>
                    <a:pt x="1254" y="642"/>
                  </a:cubicBezTo>
                  <a:cubicBezTo>
                    <a:pt x="1254" y="592"/>
                    <a:pt x="1229" y="542"/>
                    <a:pt x="1229" y="517"/>
                  </a:cubicBezTo>
                  <a:cubicBezTo>
                    <a:pt x="1229" y="467"/>
                    <a:pt x="1204" y="417"/>
                    <a:pt x="1204" y="392"/>
                  </a:cubicBezTo>
                  <a:cubicBezTo>
                    <a:pt x="1179" y="342"/>
                    <a:pt x="1154" y="317"/>
                    <a:pt x="1129" y="292"/>
                  </a:cubicBezTo>
                  <a:cubicBezTo>
                    <a:pt x="1104" y="241"/>
                    <a:pt x="1079" y="216"/>
                    <a:pt x="1054" y="191"/>
                  </a:cubicBezTo>
                  <a:cubicBezTo>
                    <a:pt x="1029" y="166"/>
                    <a:pt x="1003" y="141"/>
                    <a:pt x="953" y="116"/>
                  </a:cubicBezTo>
                  <a:cubicBezTo>
                    <a:pt x="928" y="91"/>
                    <a:pt x="903" y="66"/>
                    <a:pt x="853" y="41"/>
                  </a:cubicBezTo>
                  <a:cubicBezTo>
                    <a:pt x="828" y="41"/>
                    <a:pt x="778" y="16"/>
                    <a:pt x="728" y="16"/>
                  </a:cubicBezTo>
                  <a:cubicBezTo>
                    <a:pt x="686" y="5"/>
                    <a:pt x="644" y="0"/>
                    <a:pt x="6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6"/>
            <p:cNvSpPr/>
            <p:nvPr/>
          </p:nvSpPr>
          <p:spPr>
            <a:xfrm>
              <a:off x="8700096" y="3562403"/>
              <a:ext cx="55383" cy="54007"/>
            </a:xfrm>
            <a:custGeom>
              <a:avLst/>
              <a:gdLst/>
              <a:ahLst/>
              <a:cxnLst/>
              <a:rect l="l" t="t" r="r" b="b"/>
              <a:pathLst>
                <a:path w="3059" h="2983" extrusionOk="0">
                  <a:moveTo>
                    <a:pt x="2707" y="0"/>
                  </a:moveTo>
                  <a:cubicBezTo>
                    <a:pt x="2626" y="0"/>
                    <a:pt x="2544" y="25"/>
                    <a:pt x="2482" y="75"/>
                  </a:cubicBezTo>
                  <a:lnTo>
                    <a:pt x="126" y="2456"/>
                  </a:lnTo>
                  <a:cubicBezTo>
                    <a:pt x="0" y="2582"/>
                    <a:pt x="0" y="2782"/>
                    <a:pt x="126" y="2907"/>
                  </a:cubicBezTo>
                  <a:cubicBezTo>
                    <a:pt x="176" y="2958"/>
                    <a:pt x="251" y="2983"/>
                    <a:pt x="351" y="2983"/>
                  </a:cubicBezTo>
                  <a:cubicBezTo>
                    <a:pt x="427" y="2983"/>
                    <a:pt x="502" y="2958"/>
                    <a:pt x="552" y="2907"/>
                  </a:cubicBezTo>
                  <a:lnTo>
                    <a:pt x="2933" y="527"/>
                  </a:lnTo>
                  <a:cubicBezTo>
                    <a:pt x="3058" y="401"/>
                    <a:pt x="3058" y="201"/>
                    <a:pt x="2933" y="75"/>
                  </a:cubicBezTo>
                  <a:cubicBezTo>
                    <a:pt x="2870" y="25"/>
                    <a:pt x="2789" y="0"/>
                    <a:pt x="2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6"/>
            <p:cNvSpPr/>
            <p:nvPr/>
          </p:nvSpPr>
          <p:spPr>
            <a:xfrm>
              <a:off x="8578586" y="1382241"/>
              <a:ext cx="59457" cy="59004"/>
            </a:xfrm>
            <a:custGeom>
              <a:avLst/>
              <a:gdLst/>
              <a:ahLst/>
              <a:cxnLst/>
              <a:rect l="l" t="t" r="r" b="b"/>
              <a:pathLst>
                <a:path w="3284" h="3259" extrusionOk="0">
                  <a:moveTo>
                    <a:pt x="1630" y="627"/>
                  </a:moveTo>
                  <a:cubicBezTo>
                    <a:pt x="2206" y="627"/>
                    <a:pt x="2657" y="1078"/>
                    <a:pt x="2657" y="1629"/>
                  </a:cubicBezTo>
                  <a:cubicBezTo>
                    <a:pt x="2657" y="2181"/>
                    <a:pt x="2206" y="2632"/>
                    <a:pt x="1630" y="2632"/>
                  </a:cubicBezTo>
                  <a:cubicBezTo>
                    <a:pt x="1078" y="2632"/>
                    <a:pt x="627" y="2181"/>
                    <a:pt x="627" y="1629"/>
                  </a:cubicBezTo>
                  <a:cubicBezTo>
                    <a:pt x="627" y="1078"/>
                    <a:pt x="1078" y="627"/>
                    <a:pt x="1630" y="627"/>
                  </a:cubicBezTo>
                  <a:close/>
                  <a:moveTo>
                    <a:pt x="1630" y="0"/>
                  </a:moveTo>
                  <a:cubicBezTo>
                    <a:pt x="728" y="0"/>
                    <a:pt x="1" y="727"/>
                    <a:pt x="1" y="1629"/>
                  </a:cubicBezTo>
                  <a:cubicBezTo>
                    <a:pt x="1" y="2532"/>
                    <a:pt x="728" y="3258"/>
                    <a:pt x="1630" y="3258"/>
                  </a:cubicBezTo>
                  <a:cubicBezTo>
                    <a:pt x="2532" y="3258"/>
                    <a:pt x="3284" y="2532"/>
                    <a:pt x="3284" y="1629"/>
                  </a:cubicBezTo>
                  <a:cubicBezTo>
                    <a:pt x="3284"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46"/>
            <p:cNvSpPr/>
            <p:nvPr/>
          </p:nvSpPr>
          <p:spPr>
            <a:xfrm>
              <a:off x="8996935" y="1128258"/>
              <a:ext cx="97568" cy="78286"/>
            </a:xfrm>
            <a:custGeom>
              <a:avLst/>
              <a:gdLst/>
              <a:ahLst/>
              <a:cxnLst/>
              <a:rect l="l" t="t" r="r" b="b"/>
              <a:pathLst>
                <a:path w="5389" h="4324" extrusionOk="0">
                  <a:moveTo>
                    <a:pt x="368" y="1"/>
                  </a:moveTo>
                  <a:cubicBezTo>
                    <a:pt x="276" y="1"/>
                    <a:pt x="184" y="40"/>
                    <a:pt x="126" y="113"/>
                  </a:cubicBezTo>
                  <a:cubicBezTo>
                    <a:pt x="0" y="263"/>
                    <a:pt x="25" y="464"/>
                    <a:pt x="176" y="564"/>
                  </a:cubicBezTo>
                  <a:lnTo>
                    <a:pt x="4837" y="4248"/>
                  </a:lnTo>
                  <a:cubicBezTo>
                    <a:pt x="4887" y="4298"/>
                    <a:pt x="4963" y="4324"/>
                    <a:pt x="5038" y="4324"/>
                  </a:cubicBezTo>
                  <a:cubicBezTo>
                    <a:pt x="5138" y="4324"/>
                    <a:pt x="5213" y="4273"/>
                    <a:pt x="5288" y="4198"/>
                  </a:cubicBezTo>
                  <a:cubicBezTo>
                    <a:pt x="5389" y="4073"/>
                    <a:pt x="5364" y="3872"/>
                    <a:pt x="5238" y="3772"/>
                  </a:cubicBezTo>
                  <a:lnTo>
                    <a:pt x="552" y="63"/>
                  </a:lnTo>
                  <a:cubicBezTo>
                    <a:pt x="499" y="21"/>
                    <a:pt x="434" y="1"/>
                    <a:pt x="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2" name="Google Shape;1192;p46"/>
          <p:cNvGrpSpPr/>
          <p:nvPr/>
        </p:nvGrpSpPr>
        <p:grpSpPr>
          <a:xfrm flipH="1">
            <a:off x="7848585" y="0"/>
            <a:ext cx="1295404" cy="3623066"/>
            <a:chOff x="-7" y="0"/>
            <a:chExt cx="1295404" cy="3623066"/>
          </a:xfrm>
        </p:grpSpPr>
        <p:grpSp>
          <p:nvGrpSpPr>
            <p:cNvPr id="1193" name="Google Shape;1193;p46"/>
            <p:cNvGrpSpPr/>
            <p:nvPr/>
          </p:nvGrpSpPr>
          <p:grpSpPr>
            <a:xfrm>
              <a:off x="-7" y="0"/>
              <a:ext cx="643914" cy="3623066"/>
              <a:chOff x="-7" y="0"/>
              <a:chExt cx="643914" cy="3623066"/>
            </a:xfrm>
          </p:grpSpPr>
          <p:sp>
            <p:nvSpPr>
              <p:cNvPr id="1194" name="Google Shape;1194;p46"/>
              <p:cNvSpPr/>
              <p:nvPr/>
            </p:nvSpPr>
            <p:spPr>
              <a:xfrm>
                <a:off x="201918" y="63821"/>
                <a:ext cx="72619" cy="101243"/>
              </a:xfrm>
              <a:custGeom>
                <a:avLst/>
                <a:gdLst/>
                <a:ahLst/>
                <a:cxnLst/>
                <a:rect l="l" t="t" r="r" b="b"/>
                <a:pathLst>
                  <a:path w="4011" h="5592" extrusionOk="0">
                    <a:moveTo>
                      <a:pt x="3663" y="1"/>
                    </a:moveTo>
                    <a:cubicBezTo>
                      <a:pt x="3555" y="1"/>
                      <a:pt x="3449" y="56"/>
                      <a:pt x="3384" y="153"/>
                    </a:cubicBezTo>
                    <a:lnTo>
                      <a:pt x="76" y="5090"/>
                    </a:lnTo>
                    <a:cubicBezTo>
                      <a:pt x="1" y="5241"/>
                      <a:pt x="26" y="5441"/>
                      <a:pt x="176" y="5542"/>
                    </a:cubicBezTo>
                    <a:cubicBezTo>
                      <a:pt x="226" y="5567"/>
                      <a:pt x="276" y="5592"/>
                      <a:pt x="351" y="5592"/>
                    </a:cubicBezTo>
                    <a:cubicBezTo>
                      <a:pt x="452" y="5592"/>
                      <a:pt x="552" y="5542"/>
                      <a:pt x="602" y="5441"/>
                    </a:cubicBezTo>
                    <a:lnTo>
                      <a:pt x="3910" y="504"/>
                    </a:lnTo>
                    <a:cubicBezTo>
                      <a:pt x="4011" y="354"/>
                      <a:pt x="3960" y="153"/>
                      <a:pt x="3835" y="53"/>
                    </a:cubicBezTo>
                    <a:cubicBezTo>
                      <a:pt x="3782" y="17"/>
                      <a:pt x="3722" y="1"/>
                      <a:pt x="36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46"/>
              <p:cNvSpPr/>
              <p:nvPr/>
            </p:nvSpPr>
            <p:spPr>
              <a:xfrm>
                <a:off x="63976" y="1543415"/>
                <a:ext cx="59909" cy="108630"/>
              </a:xfrm>
              <a:custGeom>
                <a:avLst/>
                <a:gdLst/>
                <a:ahLst/>
                <a:cxnLst/>
                <a:rect l="l" t="t" r="r" b="b"/>
                <a:pathLst>
                  <a:path w="3309" h="6000" extrusionOk="0">
                    <a:moveTo>
                      <a:pt x="370" y="1"/>
                    </a:moveTo>
                    <a:cubicBezTo>
                      <a:pt x="321" y="1"/>
                      <a:pt x="271" y="12"/>
                      <a:pt x="226" y="35"/>
                    </a:cubicBezTo>
                    <a:cubicBezTo>
                      <a:pt x="76" y="110"/>
                      <a:pt x="0" y="285"/>
                      <a:pt x="76" y="461"/>
                    </a:cubicBezTo>
                    <a:lnTo>
                      <a:pt x="2682" y="5824"/>
                    </a:lnTo>
                    <a:cubicBezTo>
                      <a:pt x="2732" y="5924"/>
                      <a:pt x="2833" y="5999"/>
                      <a:pt x="2958" y="5999"/>
                    </a:cubicBezTo>
                    <a:cubicBezTo>
                      <a:pt x="3008" y="5999"/>
                      <a:pt x="3058" y="5974"/>
                      <a:pt x="3083" y="5974"/>
                    </a:cubicBezTo>
                    <a:cubicBezTo>
                      <a:pt x="3259" y="5874"/>
                      <a:pt x="3309" y="5699"/>
                      <a:pt x="3234" y="5548"/>
                    </a:cubicBezTo>
                    <a:lnTo>
                      <a:pt x="652" y="185"/>
                    </a:lnTo>
                    <a:cubicBezTo>
                      <a:pt x="599" y="62"/>
                      <a:pt x="485"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46"/>
              <p:cNvSpPr/>
              <p:nvPr/>
            </p:nvSpPr>
            <p:spPr>
              <a:xfrm>
                <a:off x="111628" y="3180578"/>
                <a:ext cx="60362" cy="108177"/>
              </a:xfrm>
              <a:custGeom>
                <a:avLst/>
                <a:gdLst/>
                <a:ahLst/>
                <a:cxnLst/>
                <a:rect l="l" t="t" r="r" b="b"/>
                <a:pathLst>
                  <a:path w="3334" h="5975" extrusionOk="0">
                    <a:moveTo>
                      <a:pt x="2984" y="1"/>
                    </a:moveTo>
                    <a:cubicBezTo>
                      <a:pt x="2870" y="1"/>
                      <a:pt x="2759" y="57"/>
                      <a:pt x="2707" y="160"/>
                    </a:cubicBezTo>
                    <a:lnTo>
                      <a:pt x="75" y="5524"/>
                    </a:lnTo>
                    <a:cubicBezTo>
                      <a:pt x="0" y="5674"/>
                      <a:pt x="75" y="5850"/>
                      <a:pt x="226" y="5925"/>
                    </a:cubicBezTo>
                    <a:cubicBezTo>
                      <a:pt x="276" y="5950"/>
                      <a:pt x="326" y="5975"/>
                      <a:pt x="351" y="5975"/>
                    </a:cubicBezTo>
                    <a:cubicBezTo>
                      <a:pt x="476" y="5975"/>
                      <a:pt x="577" y="5900"/>
                      <a:pt x="652" y="5800"/>
                    </a:cubicBezTo>
                    <a:lnTo>
                      <a:pt x="3258" y="436"/>
                    </a:lnTo>
                    <a:cubicBezTo>
                      <a:pt x="3333" y="286"/>
                      <a:pt x="3283" y="110"/>
                      <a:pt x="3133" y="35"/>
                    </a:cubicBezTo>
                    <a:cubicBezTo>
                      <a:pt x="3086" y="12"/>
                      <a:pt x="3035" y="1"/>
                      <a:pt x="29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46"/>
              <p:cNvSpPr/>
              <p:nvPr/>
            </p:nvSpPr>
            <p:spPr>
              <a:xfrm>
                <a:off x="370258" y="485866"/>
                <a:ext cx="59022" cy="59004"/>
              </a:xfrm>
              <a:custGeom>
                <a:avLst/>
                <a:gdLst/>
                <a:ahLst/>
                <a:cxnLst/>
                <a:rect l="l" t="t" r="r" b="b"/>
                <a:pathLst>
                  <a:path w="3260" h="3259" extrusionOk="0">
                    <a:moveTo>
                      <a:pt x="1630" y="627"/>
                    </a:moveTo>
                    <a:cubicBezTo>
                      <a:pt x="2181" y="627"/>
                      <a:pt x="2632" y="1078"/>
                      <a:pt x="2632" y="1629"/>
                    </a:cubicBezTo>
                    <a:cubicBezTo>
                      <a:pt x="2632" y="2181"/>
                      <a:pt x="2181" y="2632"/>
                      <a:pt x="1630" y="2632"/>
                    </a:cubicBezTo>
                    <a:cubicBezTo>
                      <a:pt x="1079" y="2632"/>
                      <a:pt x="627" y="2181"/>
                      <a:pt x="627" y="1629"/>
                    </a:cubicBezTo>
                    <a:cubicBezTo>
                      <a:pt x="627" y="1078"/>
                      <a:pt x="1079" y="627"/>
                      <a:pt x="1630" y="627"/>
                    </a:cubicBezTo>
                    <a:close/>
                    <a:moveTo>
                      <a:pt x="1630" y="0"/>
                    </a:moveTo>
                    <a:cubicBezTo>
                      <a:pt x="728" y="0"/>
                      <a:pt x="1" y="727"/>
                      <a:pt x="1" y="1629"/>
                    </a:cubicBezTo>
                    <a:cubicBezTo>
                      <a:pt x="1" y="2531"/>
                      <a:pt x="728" y="3258"/>
                      <a:pt x="1630" y="3258"/>
                    </a:cubicBezTo>
                    <a:cubicBezTo>
                      <a:pt x="2532" y="3258"/>
                      <a:pt x="3259" y="2531"/>
                      <a:pt x="3259" y="1629"/>
                    </a:cubicBezTo>
                    <a:cubicBezTo>
                      <a:pt x="3259"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6"/>
              <p:cNvSpPr/>
              <p:nvPr/>
            </p:nvSpPr>
            <p:spPr>
              <a:xfrm>
                <a:off x="88472" y="2515527"/>
                <a:ext cx="59022" cy="59475"/>
              </a:xfrm>
              <a:custGeom>
                <a:avLst/>
                <a:gdLst/>
                <a:ahLst/>
                <a:cxnLst/>
                <a:rect l="l" t="t" r="r" b="b"/>
                <a:pathLst>
                  <a:path w="3260" h="3285" extrusionOk="0">
                    <a:moveTo>
                      <a:pt x="1630" y="628"/>
                    </a:moveTo>
                    <a:cubicBezTo>
                      <a:pt x="2181" y="628"/>
                      <a:pt x="2632" y="1079"/>
                      <a:pt x="2632" y="1630"/>
                    </a:cubicBezTo>
                    <a:cubicBezTo>
                      <a:pt x="2632" y="2181"/>
                      <a:pt x="2181" y="2658"/>
                      <a:pt x="1630" y="2658"/>
                    </a:cubicBezTo>
                    <a:cubicBezTo>
                      <a:pt x="1079" y="2658"/>
                      <a:pt x="627" y="2181"/>
                      <a:pt x="627" y="1630"/>
                    </a:cubicBezTo>
                    <a:cubicBezTo>
                      <a:pt x="627" y="1079"/>
                      <a:pt x="1079" y="628"/>
                      <a:pt x="1630" y="628"/>
                    </a:cubicBezTo>
                    <a:close/>
                    <a:moveTo>
                      <a:pt x="1630" y="1"/>
                    </a:moveTo>
                    <a:cubicBezTo>
                      <a:pt x="728" y="1"/>
                      <a:pt x="1" y="728"/>
                      <a:pt x="1" y="1630"/>
                    </a:cubicBezTo>
                    <a:cubicBezTo>
                      <a:pt x="1" y="2532"/>
                      <a:pt x="728" y="3284"/>
                      <a:pt x="1630" y="3284"/>
                    </a:cubicBezTo>
                    <a:cubicBezTo>
                      <a:pt x="2532" y="3284"/>
                      <a:pt x="3259" y="2532"/>
                      <a:pt x="3259" y="1630"/>
                    </a:cubicBezTo>
                    <a:cubicBezTo>
                      <a:pt x="3259" y="728"/>
                      <a:pt x="2532" y="1"/>
                      <a:pt x="1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6"/>
              <p:cNvSpPr/>
              <p:nvPr/>
            </p:nvSpPr>
            <p:spPr>
              <a:xfrm>
                <a:off x="376818" y="3564044"/>
                <a:ext cx="59004" cy="59022"/>
              </a:xfrm>
              <a:custGeom>
                <a:avLst/>
                <a:gdLst/>
                <a:ahLst/>
                <a:cxnLst/>
                <a:rect l="l" t="t" r="r" b="b"/>
                <a:pathLst>
                  <a:path w="3259" h="3260" extrusionOk="0">
                    <a:moveTo>
                      <a:pt x="1629" y="627"/>
                    </a:moveTo>
                    <a:cubicBezTo>
                      <a:pt x="2180" y="627"/>
                      <a:pt x="2632" y="1079"/>
                      <a:pt x="2632" y="1630"/>
                    </a:cubicBezTo>
                    <a:cubicBezTo>
                      <a:pt x="2632" y="2181"/>
                      <a:pt x="2180" y="2632"/>
                      <a:pt x="1629" y="2632"/>
                    </a:cubicBezTo>
                    <a:cubicBezTo>
                      <a:pt x="1078" y="2632"/>
                      <a:pt x="627" y="2181"/>
                      <a:pt x="627" y="1630"/>
                    </a:cubicBezTo>
                    <a:cubicBezTo>
                      <a:pt x="627" y="1079"/>
                      <a:pt x="1078" y="627"/>
                      <a:pt x="1629" y="627"/>
                    </a:cubicBezTo>
                    <a:close/>
                    <a:moveTo>
                      <a:pt x="1629" y="1"/>
                    </a:moveTo>
                    <a:cubicBezTo>
                      <a:pt x="727" y="1"/>
                      <a:pt x="0" y="728"/>
                      <a:pt x="0" y="1630"/>
                    </a:cubicBezTo>
                    <a:cubicBezTo>
                      <a:pt x="0" y="2532"/>
                      <a:pt x="727" y="3259"/>
                      <a:pt x="1629" y="3259"/>
                    </a:cubicBezTo>
                    <a:cubicBezTo>
                      <a:pt x="2531" y="3259"/>
                      <a:pt x="3258" y="2532"/>
                      <a:pt x="3258" y="1630"/>
                    </a:cubicBezTo>
                    <a:cubicBezTo>
                      <a:pt x="3258" y="728"/>
                      <a:pt x="2531" y="1"/>
                      <a:pt x="16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6"/>
              <p:cNvSpPr/>
              <p:nvPr/>
            </p:nvSpPr>
            <p:spPr>
              <a:xfrm>
                <a:off x="196921" y="2238919"/>
                <a:ext cx="22722" cy="22975"/>
              </a:xfrm>
              <a:custGeom>
                <a:avLst/>
                <a:gdLst/>
                <a:ahLst/>
                <a:cxnLst/>
                <a:rect l="l" t="t" r="r" b="b"/>
                <a:pathLst>
                  <a:path w="1255" h="1269" extrusionOk="0">
                    <a:moveTo>
                      <a:pt x="625" y="0"/>
                    </a:moveTo>
                    <a:cubicBezTo>
                      <a:pt x="461" y="0"/>
                      <a:pt x="295" y="72"/>
                      <a:pt x="176" y="191"/>
                    </a:cubicBezTo>
                    <a:cubicBezTo>
                      <a:pt x="151" y="216"/>
                      <a:pt x="126" y="241"/>
                      <a:pt x="101" y="291"/>
                    </a:cubicBezTo>
                    <a:cubicBezTo>
                      <a:pt x="76" y="317"/>
                      <a:pt x="51" y="342"/>
                      <a:pt x="51" y="392"/>
                    </a:cubicBezTo>
                    <a:cubicBezTo>
                      <a:pt x="26" y="417"/>
                      <a:pt x="26" y="467"/>
                      <a:pt x="1" y="517"/>
                    </a:cubicBezTo>
                    <a:cubicBezTo>
                      <a:pt x="1" y="542"/>
                      <a:pt x="1" y="592"/>
                      <a:pt x="1" y="642"/>
                    </a:cubicBezTo>
                    <a:cubicBezTo>
                      <a:pt x="1" y="793"/>
                      <a:pt x="51" y="943"/>
                      <a:pt x="176" y="1068"/>
                    </a:cubicBezTo>
                    <a:cubicBezTo>
                      <a:pt x="302" y="1194"/>
                      <a:pt x="452" y="1269"/>
                      <a:pt x="627" y="1269"/>
                    </a:cubicBezTo>
                    <a:cubicBezTo>
                      <a:pt x="778" y="1269"/>
                      <a:pt x="953" y="1194"/>
                      <a:pt x="1054" y="1068"/>
                    </a:cubicBezTo>
                    <a:cubicBezTo>
                      <a:pt x="1179" y="943"/>
                      <a:pt x="1254" y="793"/>
                      <a:pt x="1254" y="642"/>
                    </a:cubicBezTo>
                    <a:cubicBezTo>
                      <a:pt x="1254" y="592"/>
                      <a:pt x="1254" y="542"/>
                      <a:pt x="1229" y="517"/>
                    </a:cubicBezTo>
                    <a:cubicBezTo>
                      <a:pt x="1229" y="467"/>
                      <a:pt x="1204" y="417"/>
                      <a:pt x="1204" y="392"/>
                    </a:cubicBezTo>
                    <a:cubicBezTo>
                      <a:pt x="1179" y="342"/>
                      <a:pt x="1154" y="317"/>
                      <a:pt x="1154" y="291"/>
                    </a:cubicBezTo>
                    <a:cubicBezTo>
                      <a:pt x="1129" y="241"/>
                      <a:pt x="1104" y="216"/>
                      <a:pt x="1054" y="191"/>
                    </a:cubicBezTo>
                    <a:cubicBezTo>
                      <a:pt x="1028" y="166"/>
                      <a:pt x="1003" y="141"/>
                      <a:pt x="978" y="116"/>
                    </a:cubicBezTo>
                    <a:cubicBezTo>
                      <a:pt x="928" y="91"/>
                      <a:pt x="903" y="66"/>
                      <a:pt x="853" y="41"/>
                    </a:cubicBezTo>
                    <a:cubicBezTo>
                      <a:pt x="828" y="41"/>
                      <a:pt x="778" y="16"/>
                      <a:pt x="753" y="16"/>
                    </a:cubicBezTo>
                    <a:cubicBezTo>
                      <a:pt x="711" y="5"/>
                      <a:pt x="668" y="0"/>
                      <a:pt x="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6"/>
              <p:cNvSpPr/>
              <p:nvPr/>
            </p:nvSpPr>
            <p:spPr>
              <a:xfrm>
                <a:off x="603052" y="0"/>
                <a:ext cx="22704" cy="22595"/>
              </a:xfrm>
              <a:custGeom>
                <a:avLst/>
                <a:gdLst/>
                <a:ahLst/>
                <a:cxnLst/>
                <a:rect l="l" t="t" r="r" b="b"/>
                <a:pathLst>
                  <a:path w="1254" h="1248" extrusionOk="0">
                    <a:moveTo>
                      <a:pt x="614" y="0"/>
                    </a:moveTo>
                    <a:cubicBezTo>
                      <a:pt x="451" y="0"/>
                      <a:pt x="288" y="57"/>
                      <a:pt x="176" y="169"/>
                    </a:cubicBezTo>
                    <a:cubicBezTo>
                      <a:pt x="150" y="194"/>
                      <a:pt x="125" y="219"/>
                      <a:pt x="100" y="270"/>
                    </a:cubicBezTo>
                    <a:cubicBezTo>
                      <a:pt x="75" y="295"/>
                      <a:pt x="50" y="320"/>
                      <a:pt x="50" y="370"/>
                    </a:cubicBezTo>
                    <a:cubicBezTo>
                      <a:pt x="25" y="395"/>
                      <a:pt x="0" y="445"/>
                      <a:pt x="0" y="495"/>
                    </a:cubicBezTo>
                    <a:cubicBezTo>
                      <a:pt x="0" y="520"/>
                      <a:pt x="0" y="570"/>
                      <a:pt x="0" y="620"/>
                    </a:cubicBezTo>
                    <a:cubicBezTo>
                      <a:pt x="0" y="771"/>
                      <a:pt x="50" y="946"/>
                      <a:pt x="176" y="1047"/>
                    </a:cubicBezTo>
                    <a:cubicBezTo>
                      <a:pt x="301" y="1172"/>
                      <a:pt x="451" y="1247"/>
                      <a:pt x="627" y="1247"/>
                    </a:cubicBezTo>
                    <a:cubicBezTo>
                      <a:pt x="777" y="1247"/>
                      <a:pt x="952" y="1172"/>
                      <a:pt x="1053" y="1047"/>
                    </a:cubicBezTo>
                    <a:cubicBezTo>
                      <a:pt x="1178" y="946"/>
                      <a:pt x="1253" y="771"/>
                      <a:pt x="1253" y="620"/>
                    </a:cubicBezTo>
                    <a:cubicBezTo>
                      <a:pt x="1253" y="570"/>
                      <a:pt x="1228" y="520"/>
                      <a:pt x="1228" y="495"/>
                    </a:cubicBezTo>
                    <a:cubicBezTo>
                      <a:pt x="1228" y="445"/>
                      <a:pt x="1203" y="395"/>
                      <a:pt x="1203" y="370"/>
                    </a:cubicBezTo>
                    <a:cubicBezTo>
                      <a:pt x="1178" y="320"/>
                      <a:pt x="1153" y="295"/>
                      <a:pt x="1128" y="270"/>
                    </a:cubicBezTo>
                    <a:cubicBezTo>
                      <a:pt x="1103" y="219"/>
                      <a:pt x="1078" y="194"/>
                      <a:pt x="1053" y="169"/>
                    </a:cubicBezTo>
                    <a:cubicBezTo>
                      <a:pt x="940" y="57"/>
                      <a:pt x="777" y="0"/>
                      <a:pt x="6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6"/>
              <p:cNvSpPr/>
              <p:nvPr/>
            </p:nvSpPr>
            <p:spPr>
              <a:xfrm>
                <a:off x="-7" y="1029179"/>
                <a:ext cx="22704" cy="22993"/>
              </a:xfrm>
              <a:custGeom>
                <a:avLst/>
                <a:gdLst/>
                <a:ahLst/>
                <a:cxnLst/>
                <a:rect l="l" t="t" r="r" b="b"/>
                <a:pathLst>
                  <a:path w="1254" h="1270" extrusionOk="0">
                    <a:moveTo>
                      <a:pt x="615" y="1"/>
                    </a:moveTo>
                    <a:cubicBezTo>
                      <a:pt x="445" y="1"/>
                      <a:pt x="295" y="73"/>
                      <a:pt x="176" y="192"/>
                    </a:cubicBezTo>
                    <a:cubicBezTo>
                      <a:pt x="151" y="217"/>
                      <a:pt x="126" y="242"/>
                      <a:pt x="101" y="292"/>
                    </a:cubicBezTo>
                    <a:cubicBezTo>
                      <a:pt x="76" y="317"/>
                      <a:pt x="51" y="342"/>
                      <a:pt x="51" y="392"/>
                    </a:cubicBezTo>
                    <a:cubicBezTo>
                      <a:pt x="26" y="417"/>
                      <a:pt x="1" y="467"/>
                      <a:pt x="1" y="518"/>
                    </a:cubicBezTo>
                    <a:cubicBezTo>
                      <a:pt x="1" y="543"/>
                      <a:pt x="1" y="593"/>
                      <a:pt x="1" y="643"/>
                    </a:cubicBezTo>
                    <a:cubicBezTo>
                      <a:pt x="1" y="793"/>
                      <a:pt x="51" y="969"/>
                      <a:pt x="176" y="1069"/>
                    </a:cubicBezTo>
                    <a:cubicBezTo>
                      <a:pt x="301" y="1194"/>
                      <a:pt x="452" y="1269"/>
                      <a:pt x="627" y="1269"/>
                    </a:cubicBezTo>
                    <a:cubicBezTo>
                      <a:pt x="652" y="1269"/>
                      <a:pt x="702" y="1244"/>
                      <a:pt x="753" y="1244"/>
                    </a:cubicBezTo>
                    <a:cubicBezTo>
                      <a:pt x="778" y="1244"/>
                      <a:pt x="828" y="1219"/>
                      <a:pt x="853" y="1219"/>
                    </a:cubicBezTo>
                    <a:cubicBezTo>
                      <a:pt x="903" y="1194"/>
                      <a:pt x="928" y="1169"/>
                      <a:pt x="978" y="1144"/>
                    </a:cubicBezTo>
                    <a:cubicBezTo>
                      <a:pt x="1003" y="1119"/>
                      <a:pt x="1028" y="1094"/>
                      <a:pt x="1053" y="1069"/>
                    </a:cubicBezTo>
                    <a:cubicBezTo>
                      <a:pt x="1179" y="969"/>
                      <a:pt x="1254" y="793"/>
                      <a:pt x="1254" y="643"/>
                    </a:cubicBezTo>
                    <a:cubicBezTo>
                      <a:pt x="1254" y="593"/>
                      <a:pt x="1229" y="543"/>
                      <a:pt x="1229" y="518"/>
                    </a:cubicBezTo>
                    <a:cubicBezTo>
                      <a:pt x="1229" y="467"/>
                      <a:pt x="1204" y="417"/>
                      <a:pt x="1204" y="392"/>
                    </a:cubicBezTo>
                    <a:cubicBezTo>
                      <a:pt x="1179" y="342"/>
                      <a:pt x="1154" y="317"/>
                      <a:pt x="1128" y="292"/>
                    </a:cubicBezTo>
                    <a:cubicBezTo>
                      <a:pt x="1128" y="242"/>
                      <a:pt x="1078" y="217"/>
                      <a:pt x="1053" y="192"/>
                    </a:cubicBezTo>
                    <a:cubicBezTo>
                      <a:pt x="1028" y="167"/>
                      <a:pt x="1003" y="142"/>
                      <a:pt x="978" y="117"/>
                    </a:cubicBezTo>
                    <a:cubicBezTo>
                      <a:pt x="928" y="92"/>
                      <a:pt x="903" y="66"/>
                      <a:pt x="853" y="41"/>
                    </a:cubicBezTo>
                    <a:cubicBezTo>
                      <a:pt x="828" y="41"/>
                      <a:pt x="778" y="16"/>
                      <a:pt x="753" y="16"/>
                    </a:cubicBezTo>
                    <a:cubicBezTo>
                      <a:pt x="705" y="6"/>
                      <a:pt x="659"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6"/>
              <p:cNvSpPr/>
              <p:nvPr/>
            </p:nvSpPr>
            <p:spPr>
              <a:xfrm>
                <a:off x="341846" y="970166"/>
                <a:ext cx="59022" cy="59004"/>
              </a:xfrm>
              <a:custGeom>
                <a:avLst/>
                <a:gdLst/>
                <a:ahLst/>
                <a:cxnLst/>
                <a:rect l="l" t="t" r="r" b="b"/>
                <a:pathLst>
                  <a:path w="3260" h="3259" extrusionOk="0">
                    <a:moveTo>
                      <a:pt x="1630" y="627"/>
                    </a:moveTo>
                    <a:cubicBezTo>
                      <a:pt x="2181" y="627"/>
                      <a:pt x="2632" y="1078"/>
                      <a:pt x="2632" y="1629"/>
                    </a:cubicBezTo>
                    <a:cubicBezTo>
                      <a:pt x="2632" y="2181"/>
                      <a:pt x="2181" y="2632"/>
                      <a:pt x="1630" y="2632"/>
                    </a:cubicBezTo>
                    <a:cubicBezTo>
                      <a:pt x="1079" y="2632"/>
                      <a:pt x="627" y="2181"/>
                      <a:pt x="627" y="1629"/>
                    </a:cubicBezTo>
                    <a:cubicBezTo>
                      <a:pt x="627" y="1078"/>
                      <a:pt x="1079" y="627"/>
                      <a:pt x="1630" y="627"/>
                    </a:cubicBezTo>
                    <a:close/>
                    <a:moveTo>
                      <a:pt x="1630" y="0"/>
                    </a:moveTo>
                    <a:cubicBezTo>
                      <a:pt x="728" y="0"/>
                      <a:pt x="1" y="727"/>
                      <a:pt x="1" y="1629"/>
                    </a:cubicBezTo>
                    <a:cubicBezTo>
                      <a:pt x="1" y="2531"/>
                      <a:pt x="728" y="3258"/>
                      <a:pt x="1630" y="3258"/>
                    </a:cubicBezTo>
                    <a:cubicBezTo>
                      <a:pt x="2532" y="3258"/>
                      <a:pt x="3259" y="2531"/>
                      <a:pt x="3259" y="1629"/>
                    </a:cubicBezTo>
                    <a:cubicBezTo>
                      <a:pt x="3259"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6"/>
              <p:cNvSpPr/>
              <p:nvPr/>
            </p:nvSpPr>
            <p:spPr>
              <a:xfrm>
                <a:off x="584884" y="2018027"/>
                <a:ext cx="59022" cy="59475"/>
              </a:xfrm>
              <a:custGeom>
                <a:avLst/>
                <a:gdLst/>
                <a:ahLst/>
                <a:cxnLst/>
                <a:rect l="l" t="t" r="r" b="b"/>
                <a:pathLst>
                  <a:path w="3260" h="3285" extrusionOk="0">
                    <a:moveTo>
                      <a:pt x="1630" y="628"/>
                    </a:moveTo>
                    <a:cubicBezTo>
                      <a:pt x="2181" y="628"/>
                      <a:pt x="2632" y="1079"/>
                      <a:pt x="2632" y="1630"/>
                    </a:cubicBezTo>
                    <a:cubicBezTo>
                      <a:pt x="2632" y="2181"/>
                      <a:pt x="2181" y="2658"/>
                      <a:pt x="1630" y="2658"/>
                    </a:cubicBezTo>
                    <a:cubicBezTo>
                      <a:pt x="1079" y="2658"/>
                      <a:pt x="627" y="2181"/>
                      <a:pt x="627" y="1630"/>
                    </a:cubicBezTo>
                    <a:cubicBezTo>
                      <a:pt x="627" y="1079"/>
                      <a:pt x="1079" y="628"/>
                      <a:pt x="1630" y="628"/>
                    </a:cubicBezTo>
                    <a:close/>
                    <a:moveTo>
                      <a:pt x="1630" y="1"/>
                    </a:moveTo>
                    <a:cubicBezTo>
                      <a:pt x="728" y="1"/>
                      <a:pt x="1" y="728"/>
                      <a:pt x="1" y="1630"/>
                    </a:cubicBezTo>
                    <a:cubicBezTo>
                      <a:pt x="1" y="2532"/>
                      <a:pt x="728" y="3284"/>
                      <a:pt x="1630" y="3284"/>
                    </a:cubicBezTo>
                    <a:cubicBezTo>
                      <a:pt x="2532" y="3284"/>
                      <a:pt x="3259" y="2532"/>
                      <a:pt x="3259" y="1630"/>
                    </a:cubicBezTo>
                    <a:cubicBezTo>
                      <a:pt x="3259" y="728"/>
                      <a:pt x="2532" y="1"/>
                      <a:pt x="1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6"/>
              <p:cNvSpPr/>
              <p:nvPr/>
            </p:nvSpPr>
            <p:spPr>
              <a:xfrm>
                <a:off x="507951" y="2890115"/>
                <a:ext cx="59909" cy="108630"/>
              </a:xfrm>
              <a:custGeom>
                <a:avLst/>
                <a:gdLst/>
                <a:ahLst/>
                <a:cxnLst/>
                <a:rect l="l" t="t" r="r" b="b"/>
                <a:pathLst>
                  <a:path w="3309" h="6000" extrusionOk="0">
                    <a:moveTo>
                      <a:pt x="370" y="1"/>
                    </a:moveTo>
                    <a:cubicBezTo>
                      <a:pt x="321" y="1"/>
                      <a:pt x="271" y="12"/>
                      <a:pt x="226" y="35"/>
                    </a:cubicBezTo>
                    <a:cubicBezTo>
                      <a:pt x="76" y="110"/>
                      <a:pt x="0" y="285"/>
                      <a:pt x="76" y="461"/>
                    </a:cubicBezTo>
                    <a:lnTo>
                      <a:pt x="2682" y="5824"/>
                    </a:lnTo>
                    <a:cubicBezTo>
                      <a:pt x="2732" y="5924"/>
                      <a:pt x="2833" y="5999"/>
                      <a:pt x="2958" y="5999"/>
                    </a:cubicBezTo>
                    <a:cubicBezTo>
                      <a:pt x="3008" y="5999"/>
                      <a:pt x="3058" y="5974"/>
                      <a:pt x="3083" y="5974"/>
                    </a:cubicBezTo>
                    <a:cubicBezTo>
                      <a:pt x="3259" y="5874"/>
                      <a:pt x="3309" y="5699"/>
                      <a:pt x="3234" y="5548"/>
                    </a:cubicBezTo>
                    <a:lnTo>
                      <a:pt x="652" y="185"/>
                    </a:lnTo>
                    <a:cubicBezTo>
                      <a:pt x="599" y="62"/>
                      <a:pt x="485"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6" name="Google Shape;1206;p46"/>
            <p:cNvSpPr/>
            <p:nvPr/>
          </p:nvSpPr>
          <p:spPr>
            <a:xfrm>
              <a:off x="853926" y="226815"/>
              <a:ext cx="59909" cy="108630"/>
            </a:xfrm>
            <a:custGeom>
              <a:avLst/>
              <a:gdLst/>
              <a:ahLst/>
              <a:cxnLst/>
              <a:rect l="l" t="t" r="r" b="b"/>
              <a:pathLst>
                <a:path w="3309" h="6000" extrusionOk="0">
                  <a:moveTo>
                    <a:pt x="370" y="1"/>
                  </a:moveTo>
                  <a:cubicBezTo>
                    <a:pt x="321" y="1"/>
                    <a:pt x="271" y="12"/>
                    <a:pt x="226" y="35"/>
                  </a:cubicBezTo>
                  <a:cubicBezTo>
                    <a:pt x="76" y="110"/>
                    <a:pt x="0" y="285"/>
                    <a:pt x="76" y="461"/>
                  </a:cubicBezTo>
                  <a:lnTo>
                    <a:pt x="2682" y="5824"/>
                  </a:lnTo>
                  <a:cubicBezTo>
                    <a:pt x="2732" y="5924"/>
                    <a:pt x="2833" y="5999"/>
                    <a:pt x="2958" y="5999"/>
                  </a:cubicBezTo>
                  <a:cubicBezTo>
                    <a:pt x="3008" y="5999"/>
                    <a:pt x="3058" y="5974"/>
                    <a:pt x="3083" y="5974"/>
                  </a:cubicBezTo>
                  <a:cubicBezTo>
                    <a:pt x="3259" y="5874"/>
                    <a:pt x="3309" y="5699"/>
                    <a:pt x="3234" y="5548"/>
                  </a:cubicBezTo>
                  <a:lnTo>
                    <a:pt x="652" y="185"/>
                  </a:lnTo>
                  <a:cubicBezTo>
                    <a:pt x="599" y="62"/>
                    <a:pt x="485"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6"/>
            <p:cNvSpPr/>
            <p:nvPr/>
          </p:nvSpPr>
          <p:spPr>
            <a:xfrm>
              <a:off x="1272693" y="165079"/>
              <a:ext cx="22704" cy="22993"/>
            </a:xfrm>
            <a:custGeom>
              <a:avLst/>
              <a:gdLst/>
              <a:ahLst/>
              <a:cxnLst/>
              <a:rect l="l" t="t" r="r" b="b"/>
              <a:pathLst>
                <a:path w="1254" h="1270" extrusionOk="0">
                  <a:moveTo>
                    <a:pt x="615" y="1"/>
                  </a:moveTo>
                  <a:cubicBezTo>
                    <a:pt x="445" y="1"/>
                    <a:pt x="295" y="73"/>
                    <a:pt x="176" y="192"/>
                  </a:cubicBezTo>
                  <a:cubicBezTo>
                    <a:pt x="151" y="217"/>
                    <a:pt x="126" y="242"/>
                    <a:pt x="101" y="292"/>
                  </a:cubicBezTo>
                  <a:cubicBezTo>
                    <a:pt x="76" y="317"/>
                    <a:pt x="51" y="342"/>
                    <a:pt x="51" y="392"/>
                  </a:cubicBezTo>
                  <a:cubicBezTo>
                    <a:pt x="26" y="417"/>
                    <a:pt x="1" y="467"/>
                    <a:pt x="1" y="518"/>
                  </a:cubicBezTo>
                  <a:cubicBezTo>
                    <a:pt x="1" y="543"/>
                    <a:pt x="1" y="593"/>
                    <a:pt x="1" y="643"/>
                  </a:cubicBezTo>
                  <a:cubicBezTo>
                    <a:pt x="1" y="793"/>
                    <a:pt x="51" y="969"/>
                    <a:pt x="176" y="1069"/>
                  </a:cubicBezTo>
                  <a:cubicBezTo>
                    <a:pt x="301" y="1194"/>
                    <a:pt x="452" y="1269"/>
                    <a:pt x="627" y="1269"/>
                  </a:cubicBezTo>
                  <a:cubicBezTo>
                    <a:pt x="652" y="1269"/>
                    <a:pt x="702" y="1244"/>
                    <a:pt x="753" y="1244"/>
                  </a:cubicBezTo>
                  <a:cubicBezTo>
                    <a:pt x="778" y="1244"/>
                    <a:pt x="828" y="1219"/>
                    <a:pt x="853" y="1219"/>
                  </a:cubicBezTo>
                  <a:cubicBezTo>
                    <a:pt x="903" y="1194"/>
                    <a:pt x="928" y="1169"/>
                    <a:pt x="978" y="1144"/>
                  </a:cubicBezTo>
                  <a:cubicBezTo>
                    <a:pt x="1003" y="1119"/>
                    <a:pt x="1028" y="1094"/>
                    <a:pt x="1053" y="1069"/>
                  </a:cubicBezTo>
                  <a:cubicBezTo>
                    <a:pt x="1179" y="969"/>
                    <a:pt x="1254" y="793"/>
                    <a:pt x="1254" y="643"/>
                  </a:cubicBezTo>
                  <a:cubicBezTo>
                    <a:pt x="1254" y="593"/>
                    <a:pt x="1229" y="543"/>
                    <a:pt x="1229" y="518"/>
                  </a:cubicBezTo>
                  <a:cubicBezTo>
                    <a:pt x="1229" y="467"/>
                    <a:pt x="1204" y="417"/>
                    <a:pt x="1204" y="392"/>
                  </a:cubicBezTo>
                  <a:cubicBezTo>
                    <a:pt x="1179" y="342"/>
                    <a:pt x="1154" y="317"/>
                    <a:pt x="1128" y="292"/>
                  </a:cubicBezTo>
                  <a:cubicBezTo>
                    <a:pt x="1128" y="242"/>
                    <a:pt x="1078" y="217"/>
                    <a:pt x="1053" y="192"/>
                  </a:cubicBezTo>
                  <a:cubicBezTo>
                    <a:pt x="1028" y="167"/>
                    <a:pt x="1003" y="142"/>
                    <a:pt x="978" y="117"/>
                  </a:cubicBezTo>
                  <a:cubicBezTo>
                    <a:pt x="928" y="92"/>
                    <a:pt x="903" y="66"/>
                    <a:pt x="853" y="41"/>
                  </a:cubicBezTo>
                  <a:cubicBezTo>
                    <a:pt x="828" y="41"/>
                    <a:pt x="778" y="16"/>
                    <a:pt x="753" y="16"/>
                  </a:cubicBezTo>
                  <a:cubicBezTo>
                    <a:pt x="705" y="6"/>
                    <a:pt x="659"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8" name="Google Shape;1208;p46"/>
          <p:cNvGrpSpPr/>
          <p:nvPr/>
        </p:nvGrpSpPr>
        <p:grpSpPr>
          <a:xfrm>
            <a:off x="294125" y="111775"/>
            <a:ext cx="425883" cy="216100"/>
            <a:chOff x="259675" y="4807625"/>
            <a:chExt cx="425883" cy="216100"/>
          </a:xfrm>
        </p:grpSpPr>
        <p:sp>
          <p:nvSpPr>
            <p:cNvPr id="1209" name="Google Shape;1209;p46"/>
            <p:cNvSpPr/>
            <p:nvPr/>
          </p:nvSpPr>
          <p:spPr>
            <a:xfrm flipH="1">
              <a:off x="538673" y="4807625"/>
              <a:ext cx="146885" cy="216100"/>
            </a:xfrm>
            <a:custGeom>
              <a:avLst/>
              <a:gdLst/>
              <a:ahLst/>
              <a:cxnLst/>
              <a:rect l="l" t="t" r="r" b="b"/>
              <a:pathLst>
                <a:path w="3510" h="5164" extrusionOk="0">
                  <a:moveTo>
                    <a:pt x="2131" y="1"/>
                  </a:moveTo>
                  <a:lnTo>
                    <a:pt x="1" y="5164"/>
                  </a:lnTo>
                  <a:lnTo>
                    <a:pt x="1379" y="5164"/>
                  </a:lnTo>
                  <a:lnTo>
                    <a:pt x="35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6"/>
            <p:cNvSpPr/>
            <p:nvPr/>
          </p:nvSpPr>
          <p:spPr>
            <a:xfrm flipH="1">
              <a:off x="399195" y="4807625"/>
              <a:ext cx="145797" cy="216100"/>
            </a:xfrm>
            <a:custGeom>
              <a:avLst/>
              <a:gdLst/>
              <a:ahLst/>
              <a:cxnLst/>
              <a:rect l="l" t="t" r="r" b="b"/>
              <a:pathLst>
                <a:path w="3484" h="5164" extrusionOk="0">
                  <a:moveTo>
                    <a:pt x="2105" y="1"/>
                  </a:moveTo>
                  <a:lnTo>
                    <a:pt x="0" y="5164"/>
                  </a:lnTo>
                  <a:lnTo>
                    <a:pt x="1353" y="5164"/>
                  </a:lnTo>
                  <a:lnTo>
                    <a:pt x="34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6"/>
            <p:cNvSpPr/>
            <p:nvPr/>
          </p:nvSpPr>
          <p:spPr>
            <a:xfrm flipH="1">
              <a:off x="259675" y="4807625"/>
              <a:ext cx="145839" cy="216100"/>
            </a:xfrm>
            <a:custGeom>
              <a:avLst/>
              <a:gdLst/>
              <a:ahLst/>
              <a:cxnLst/>
              <a:rect l="l" t="t" r="r" b="b"/>
              <a:pathLst>
                <a:path w="3485" h="5164" extrusionOk="0">
                  <a:moveTo>
                    <a:pt x="2131" y="1"/>
                  </a:moveTo>
                  <a:lnTo>
                    <a:pt x="0" y="5164"/>
                  </a:lnTo>
                  <a:lnTo>
                    <a:pt x="1379" y="5164"/>
                  </a:lnTo>
                  <a:lnTo>
                    <a:pt x="34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3">
  <p:cSld name="CUSTOM_32">
    <p:spTree>
      <p:nvGrpSpPr>
        <p:cNvPr id="1" name="Shape 1212"/>
        <p:cNvGrpSpPr/>
        <p:nvPr/>
      </p:nvGrpSpPr>
      <p:grpSpPr>
        <a:xfrm>
          <a:off x="0" y="0"/>
          <a:ext cx="0" cy="0"/>
          <a:chOff x="0" y="0"/>
          <a:chExt cx="0" cy="0"/>
        </a:xfrm>
      </p:grpSpPr>
      <p:sp>
        <p:nvSpPr>
          <p:cNvPr id="1213" name="Google Shape;1213;p47"/>
          <p:cNvSpPr/>
          <p:nvPr/>
        </p:nvSpPr>
        <p:spPr>
          <a:xfrm>
            <a:off x="1226400" y="657150"/>
            <a:ext cx="6691200" cy="3829200"/>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4" name="Google Shape;1214;p47"/>
          <p:cNvGrpSpPr/>
          <p:nvPr/>
        </p:nvGrpSpPr>
        <p:grpSpPr>
          <a:xfrm flipH="1">
            <a:off x="8559523" y="1128258"/>
            <a:ext cx="584466" cy="3281784"/>
            <a:chOff x="8559523" y="1128258"/>
            <a:chExt cx="584466" cy="3281784"/>
          </a:xfrm>
        </p:grpSpPr>
        <p:sp>
          <p:nvSpPr>
            <p:cNvPr id="1215" name="Google Shape;1215;p47"/>
            <p:cNvSpPr/>
            <p:nvPr/>
          </p:nvSpPr>
          <p:spPr>
            <a:xfrm>
              <a:off x="8559523" y="2735608"/>
              <a:ext cx="97568" cy="78286"/>
            </a:xfrm>
            <a:custGeom>
              <a:avLst/>
              <a:gdLst/>
              <a:ahLst/>
              <a:cxnLst/>
              <a:rect l="l" t="t" r="r" b="b"/>
              <a:pathLst>
                <a:path w="5389" h="4324" extrusionOk="0">
                  <a:moveTo>
                    <a:pt x="368" y="1"/>
                  </a:moveTo>
                  <a:cubicBezTo>
                    <a:pt x="276" y="1"/>
                    <a:pt x="184" y="40"/>
                    <a:pt x="126" y="113"/>
                  </a:cubicBezTo>
                  <a:cubicBezTo>
                    <a:pt x="0" y="263"/>
                    <a:pt x="25" y="464"/>
                    <a:pt x="176" y="564"/>
                  </a:cubicBezTo>
                  <a:lnTo>
                    <a:pt x="4837" y="4248"/>
                  </a:lnTo>
                  <a:cubicBezTo>
                    <a:pt x="4887" y="4298"/>
                    <a:pt x="4963" y="4324"/>
                    <a:pt x="5038" y="4324"/>
                  </a:cubicBezTo>
                  <a:cubicBezTo>
                    <a:pt x="5138" y="4324"/>
                    <a:pt x="5213" y="4273"/>
                    <a:pt x="5288" y="4198"/>
                  </a:cubicBezTo>
                  <a:cubicBezTo>
                    <a:pt x="5389" y="4073"/>
                    <a:pt x="5364" y="3872"/>
                    <a:pt x="5238" y="3772"/>
                  </a:cubicBezTo>
                  <a:lnTo>
                    <a:pt x="552" y="63"/>
                  </a:lnTo>
                  <a:cubicBezTo>
                    <a:pt x="499" y="21"/>
                    <a:pt x="434" y="1"/>
                    <a:pt x="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7"/>
            <p:cNvSpPr/>
            <p:nvPr/>
          </p:nvSpPr>
          <p:spPr>
            <a:xfrm>
              <a:off x="8623363" y="4301955"/>
              <a:ext cx="60380" cy="108087"/>
            </a:xfrm>
            <a:custGeom>
              <a:avLst/>
              <a:gdLst/>
              <a:ahLst/>
              <a:cxnLst/>
              <a:rect l="l" t="t" r="r" b="b"/>
              <a:pathLst>
                <a:path w="3335" h="5970" extrusionOk="0">
                  <a:moveTo>
                    <a:pt x="2985" y="0"/>
                  </a:moveTo>
                  <a:cubicBezTo>
                    <a:pt x="2871" y="0"/>
                    <a:pt x="2763" y="70"/>
                    <a:pt x="2708" y="180"/>
                  </a:cubicBezTo>
                  <a:lnTo>
                    <a:pt x="76" y="5519"/>
                  </a:lnTo>
                  <a:cubicBezTo>
                    <a:pt x="1" y="5669"/>
                    <a:pt x="51" y="5870"/>
                    <a:pt x="201" y="5945"/>
                  </a:cubicBezTo>
                  <a:cubicBezTo>
                    <a:pt x="252" y="5970"/>
                    <a:pt x="302" y="5970"/>
                    <a:pt x="352" y="5970"/>
                  </a:cubicBezTo>
                  <a:cubicBezTo>
                    <a:pt x="477" y="5970"/>
                    <a:pt x="577" y="5920"/>
                    <a:pt x="627" y="5794"/>
                  </a:cubicBezTo>
                  <a:lnTo>
                    <a:pt x="3259" y="456"/>
                  </a:lnTo>
                  <a:cubicBezTo>
                    <a:pt x="3334" y="306"/>
                    <a:pt x="3259" y="105"/>
                    <a:pt x="3109" y="30"/>
                  </a:cubicBezTo>
                  <a:cubicBezTo>
                    <a:pt x="3068" y="10"/>
                    <a:pt x="3026" y="0"/>
                    <a:pt x="29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7"/>
            <p:cNvSpPr/>
            <p:nvPr/>
          </p:nvSpPr>
          <p:spPr>
            <a:xfrm>
              <a:off x="9016004" y="2994926"/>
              <a:ext cx="59457" cy="59004"/>
            </a:xfrm>
            <a:custGeom>
              <a:avLst/>
              <a:gdLst/>
              <a:ahLst/>
              <a:cxnLst/>
              <a:rect l="l" t="t" r="r" b="b"/>
              <a:pathLst>
                <a:path w="3284" h="3259" extrusionOk="0">
                  <a:moveTo>
                    <a:pt x="1655" y="627"/>
                  </a:moveTo>
                  <a:cubicBezTo>
                    <a:pt x="2206" y="627"/>
                    <a:pt x="2657" y="1078"/>
                    <a:pt x="2657" y="1630"/>
                  </a:cubicBezTo>
                  <a:cubicBezTo>
                    <a:pt x="2657" y="2181"/>
                    <a:pt x="2206" y="2632"/>
                    <a:pt x="1655" y="2632"/>
                  </a:cubicBezTo>
                  <a:cubicBezTo>
                    <a:pt x="1078" y="2632"/>
                    <a:pt x="627" y="2181"/>
                    <a:pt x="627" y="1630"/>
                  </a:cubicBezTo>
                  <a:cubicBezTo>
                    <a:pt x="627" y="1078"/>
                    <a:pt x="1078" y="627"/>
                    <a:pt x="1655" y="627"/>
                  </a:cubicBezTo>
                  <a:close/>
                  <a:moveTo>
                    <a:pt x="1655" y="1"/>
                  </a:moveTo>
                  <a:cubicBezTo>
                    <a:pt x="752" y="1"/>
                    <a:pt x="0" y="727"/>
                    <a:pt x="0" y="1630"/>
                  </a:cubicBezTo>
                  <a:cubicBezTo>
                    <a:pt x="0" y="2532"/>
                    <a:pt x="752" y="3259"/>
                    <a:pt x="1655" y="3259"/>
                  </a:cubicBezTo>
                  <a:cubicBezTo>
                    <a:pt x="2557" y="3259"/>
                    <a:pt x="3284" y="2532"/>
                    <a:pt x="3284" y="1630"/>
                  </a:cubicBezTo>
                  <a:cubicBezTo>
                    <a:pt x="3284" y="727"/>
                    <a:pt x="2557" y="1"/>
                    <a:pt x="1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7"/>
            <p:cNvSpPr/>
            <p:nvPr/>
          </p:nvSpPr>
          <p:spPr>
            <a:xfrm>
              <a:off x="8736973" y="1964341"/>
              <a:ext cx="59457" cy="59004"/>
            </a:xfrm>
            <a:custGeom>
              <a:avLst/>
              <a:gdLst/>
              <a:ahLst/>
              <a:cxnLst/>
              <a:rect l="l" t="t" r="r" b="b"/>
              <a:pathLst>
                <a:path w="3284" h="3259" extrusionOk="0">
                  <a:moveTo>
                    <a:pt x="1630" y="627"/>
                  </a:moveTo>
                  <a:cubicBezTo>
                    <a:pt x="2206" y="627"/>
                    <a:pt x="2657" y="1078"/>
                    <a:pt x="2657" y="1629"/>
                  </a:cubicBezTo>
                  <a:cubicBezTo>
                    <a:pt x="2657" y="2181"/>
                    <a:pt x="2206" y="2632"/>
                    <a:pt x="1630" y="2632"/>
                  </a:cubicBezTo>
                  <a:cubicBezTo>
                    <a:pt x="1078" y="2632"/>
                    <a:pt x="627" y="2181"/>
                    <a:pt x="627" y="1629"/>
                  </a:cubicBezTo>
                  <a:cubicBezTo>
                    <a:pt x="627" y="1078"/>
                    <a:pt x="1078" y="627"/>
                    <a:pt x="1630" y="627"/>
                  </a:cubicBezTo>
                  <a:close/>
                  <a:moveTo>
                    <a:pt x="1630" y="0"/>
                  </a:moveTo>
                  <a:cubicBezTo>
                    <a:pt x="728" y="0"/>
                    <a:pt x="1" y="727"/>
                    <a:pt x="1" y="1629"/>
                  </a:cubicBezTo>
                  <a:cubicBezTo>
                    <a:pt x="1" y="2532"/>
                    <a:pt x="728" y="3258"/>
                    <a:pt x="1630" y="3258"/>
                  </a:cubicBezTo>
                  <a:cubicBezTo>
                    <a:pt x="2532" y="3258"/>
                    <a:pt x="3284" y="2532"/>
                    <a:pt x="3284" y="1629"/>
                  </a:cubicBezTo>
                  <a:cubicBezTo>
                    <a:pt x="3284"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7"/>
            <p:cNvSpPr/>
            <p:nvPr/>
          </p:nvSpPr>
          <p:spPr>
            <a:xfrm>
              <a:off x="9121267" y="3702904"/>
              <a:ext cx="22722" cy="22595"/>
            </a:xfrm>
            <a:custGeom>
              <a:avLst/>
              <a:gdLst/>
              <a:ahLst/>
              <a:cxnLst/>
              <a:rect l="l" t="t" r="r" b="b"/>
              <a:pathLst>
                <a:path w="1255" h="1248" extrusionOk="0">
                  <a:moveTo>
                    <a:pt x="615" y="1"/>
                  </a:moveTo>
                  <a:cubicBezTo>
                    <a:pt x="452" y="1"/>
                    <a:pt x="289" y="57"/>
                    <a:pt x="176" y="170"/>
                  </a:cubicBezTo>
                  <a:cubicBezTo>
                    <a:pt x="151" y="220"/>
                    <a:pt x="126" y="245"/>
                    <a:pt x="101" y="270"/>
                  </a:cubicBezTo>
                  <a:cubicBezTo>
                    <a:pt x="76" y="320"/>
                    <a:pt x="51" y="345"/>
                    <a:pt x="51" y="396"/>
                  </a:cubicBezTo>
                  <a:cubicBezTo>
                    <a:pt x="26" y="421"/>
                    <a:pt x="26" y="471"/>
                    <a:pt x="1" y="496"/>
                  </a:cubicBezTo>
                  <a:cubicBezTo>
                    <a:pt x="1" y="546"/>
                    <a:pt x="1" y="571"/>
                    <a:pt x="1" y="621"/>
                  </a:cubicBezTo>
                  <a:cubicBezTo>
                    <a:pt x="1" y="797"/>
                    <a:pt x="51" y="947"/>
                    <a:pt x="176" y="1072"/>
                  </a:cubicBezTo>
                  <a:cubicBezTo>
                    <a:pt x="302" y="1198"/>
                    <a:pt x="452" y="1248"/>
                    <a:pt x="628" y="1248"/>
                  </a:cubicBezTo>
                  <a:cubicBezTo>
                    <a:pt x="778" y="1248"/>
                    <a:pt x="953" y="1198"/>
                    <a:pt x="1054" y="1072"/>
                  </a:cubicBezTo>
                  <a:cubicBezTo>
                    <a:pt x="1179" y="947"/>
                    <a:pt x="1254" y="797"/>
                    <a:pt x="1254" y="621"/>
                  </a:cubicBezTo>
                  <a:cubicBezTo>
                    <a:pt x="1254" y="571"/>
                    <a:pt x="1254" y="546"/>
                    <a:pt x="1229" y="496"/>
                  </a:cubicBezTo>
                  <a:cubicBezTo>
                    <a:pt x="1229" y="471"/>
                    <a:pt x="1229" y="421"/>
                    <a:pt x="1204" y="396"/>
                  </a:cubicBezTo>
                  <a:cubicBezTo>
                    <a:pt x="1179" y="345"/>
                    <a:pt x="1154" y="320"/>
                    <a:pt x="1154" y="270"/>
                  </a:cubicBezTo>
                  <a:cubicBezTo>
                    <a:pt x="1129" y="245"/>
                    <a:pt x="1104" y="220"/>
                    <a:pt x="1054" y="170"/>
                  </a:cubicBezTo>
                  <a:cubicBezTo>
                    <a:pt x="941" y="57"/>
                    <a:pt x="778"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7"/>
            <p:cNvSpPr/>
            <p:nvPr/>
          </p:nvSpPr>
          <p:spPr>
            <a:xfrm>
              <a:off x="9034598" y="1818952"/>
              <a:ext cx="22722" cy="22993"/>
            </a:xfrm>
            <a:custGeom>
              <a:avLst/>
              <a:gdLst/>
              <a:ahLst/>
              <a:cxnLst/>
              <a:rect l="l" t="t" r="r" b="b"/>
              <a:pathLst>
                <a:path w="1255" h="1270" extrusionOk="0">
                  <a:moveTo>
                    <a:pt x="603" y="0"/>
                  </a:moveTo>
                  <a:cubicBezTo>
                    <a:pt x="446" y="0"/>
                    <a:pt x="295" y="72"/>
                    <a:pt x="176" y="191"/>
                  </a:cubicBezTo>
                  <a:cubicBezTo>
                    <a:pt x="151" y="216"/>
                    <a:pt x="126" y="241"/>
                    <a:pt x="101" y="292"/>
                  </a:cubicBezTo>
                  <a:cubicBezTo>
                    <a:pt x="76" y="317"/>
                    <a:pt x="51" y="342"/>
                    <a:pt x="51" y="392"/>
                  </a:cubicBezTo>
                  <a:cubicBezTo>
                    <a:pt x="26" y="417"/>
                    <a:pt x="1" y="467"/>
                    <a:pt x="1" y="517"/>
                  </a:cubicBezTo>
                  <a:cubicBezTo>
                    <a:pt x="1" y="542"/>
                    <a:pt x="1" y="592"/>
                    <a:pt x="1" y="642"/>
                  </a:cubicBezTo>
                  <a:cubicBezTo>
                    <a:pt x="1" y="793"/>
                    <a:pt x="51" y="968"/>
                    <a:pt x="176" y="1069"/>
                  </a:cubicBezTo>
                  <a:cubicBezTo>
                    <a:pt x="302" y="1194"/>
                    <a:pt x="452" y="1269"/>
                    <a:pt x="628" y="1269"/>
                  </a:cubicBezTo>
                  <a:cubicBezTo>
                    <a:pt x="653" y="1269"/>
                    <a:pt x="703" y="1244"/>
                    <a:pt x="728" y="1244"/>
                  </a:cubicBezTo>
                  <a:cubicBezTo>
                    <a:pt x="778" y="1244"/>
                    <a:pt x="828" y="1219"/>
                    <a:pt x="853" y="1219"/>
                  </a:cubicBezTo>
                  <a:cubicBezTo>
                    <a:pt x="903" y="1194"/>
                    <a:pt x="928" y="1169"/>
                    <a:pt x="953" y="1144"/>
                  </a:cubicBezTo>
                  <a:cubicBezTo>
                    <a:pt x="1003" y="1119"/>
                    <a:pt x="1029" y="1094"/>
                    <a:pt x="1054" y="1069"/>
                  </a:cubicBezTo>
                  <a:cubicBezTo>
                    <a:pt x="1179" y="968"/>
                    <a:pt x="1254" y="793"/>
                    <a:pt x="1254" y="642"/>
                  </a:cubicBezTo>
                  <a:cubicBezTo>
                    <a:pt x="1254" y="592"/>
                    <a:pt x="1229" y="542"/>
                    <a:pt x="1229" y="517"/>
                  </a:cubicBezTo>
                  <a:cubicBezTo>
                    <a:pt x="1229" y="467"/>
                    <a:pt x="1204" y="417"/>
                    <a:pt x="1204" y="392"/>
                  </a:cubicBezTo>
                  <a:cubicBezTo>
                    <a:pt x="1179" y="342"/>
                    <a:pt x="1154" y="317"/>
                    <a:pt x="1129" y="292"/>
                  </a:cubicBezTo>
                  <a:cubicBezTo>
                    <a:pt x="1104" y="241"/>
                    <a:pt x="1079" y="216"/>
                    <a:pt x="1054" y="191"/>
                  </a:cubicBezTo>
                  <a:cubicBezTo>
                    <a:pt x="1029" y="166"/>
                    <a:pt x="1003" y="141"/>
                    <a:pt x="953" y="116"/>
                  </a:cubicBezTo>
                  <a:cubicBezTo>
                    <a:pt x="928" y="91"/>
                    <a:pt x="903" y="66"/>
                    <a:pt x="853" y="41"/>
                  </a:cubicBezTo>
                  <a:cubicBezTo>
                    <a:pt x="828" y="41"/>
                    <a:pt x="778" y="16"/>
                    <a:pt x="728" y="16"/>
                  </a:cubicBezTo>
                  <a:cubicBezTo>
                    <a:pt x="686" y="5"/>
                    <a:pt x="644" y="0"/>
                    <a:pt x="6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7"/>
            <p:cNvSpPr/>
            <p:nvPr/>
          </p:nvSpPr>
          <p:spPr>
            <a:xfrm>
              <a:off x="8700096" y="3562403"/>
              <a:ext cx="55383" cy="54007"/>
            </a:xfrm>
            <a:custGeom>
              <a:avLst/>
              <a:gdLst/>
              <a:ahLst/>
              <a:cxnLst/>
              <a:rect l="l" t="t" r="r" b="b"/>
              <a:pathLst>
                <a:path w="3059" h="2983" extrusionOk="0">
                  <a:moveTo>
                    <a:pt x="2707" y="0"/>
                  </a:moveTo>
                  <a:cubicBezTo>
                    <a:pt x="2626" y="0"/>
                    <a:pt x="2544" y="25"/>
                    <a:pt x="2482" y="75"/>
                  </a:cubicBezTo>
                  <a:lnTo>
                    <a:pt x="126" y="2456"/>
                  </a:lnTo>
                  <a:cubicBezTo>
                    <a:pt x="0" y="2582"/>
                    <a:pt x="0" y="2782"/>
                    <a:pt x="126" y="2907"/>
                  </a:cubicBezTo>
                  <a:cubicBezTo>
                    <a:pt x="176" y="2958"/>
                    <a:pt x="251" y="2983"/>
                    <a:pt x="351" y="2983"/>
                  </a:cubicBezTo>
                  <a:cubicBezTo>
                    <a:pt x="427" y="2983"/>
                    <a:pt x="502" y="2958"/>
                    <a:pt x="552" y="2907"/>
                  </a:cubicBezTo>
                  <a:lnTo>
                    <a:pt x="2933" y="527"/>
                  </a:lnTo>
                  <a:cubicBezTo>
                    <a:pt x="3058" y="401"/>
                    <a:pt x="3058" y="201"/>
                    <a:pt x="2933" y="75"/>
                  </a:cubicBezTo>
                  <a:cubicBezTo>
                    <a:pt x="2870" y="25"/>
                    <a:pt x="2789" y="0"/>
                    <a:pt x="2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7"/>
            <p:cNvSpPr/>
            <p:nvPr/>
          </p:nvSpPr>
          <p:spPr>
            <a:xfrm>
              <a:off x="8578586" y="1382241"/>
              <a:ext cx="59457" cy="59004"/>
            </a:xfrm>
            <a:custGeom>
              <a:avLst/>
              <a:gdLst/>
              <a:ahLst/>
              <a:cxnLst/>
              <a:rect l="l" t="t" r="r" b="b"/>
              <a:pathLst>
                <a:path w="3284" h="3259" extrusionOk="0">
                  <a:moveTo>
                    <a:pt x="1630" y="627"/>
                  </a:moveTo>
                  <a:cubicBezTo>
                    <a:pt x="2206" y="627"/>
                    <a:pt x="2657" y="1078"/>
                    <a:pt x="2657" y="1629"/>
                  </a:cubicBezTo>
                  <a:cubicBezTo>
                    <a:pt x="2657" y="2181"/>
                    <a:pt x="2206" y="2632"/>
                    <a:pt x="1630" y="2632"/>
                  </a:cubicBezTo>
                  <a:cubicBezTo>
                    <a:pt x="1078" y="2632"/>
                    <a:pt x="627" y="2181"/>
                    <a:pt x="627" y="1629"/>
                  </a:cubicBezTo>
                  <a:cubicBezTo>
                    <a:pt x="627" y="1078"/>
                    <a:pt x="1078" y="627"/>
                    <a:pt x="1630" y="627"/>
                  </a:cubicBezTo>
                  <a:close/>
                  <a:moveTo>
                    <a:pt x="1630" y="0"/>
                  </a:moveTo>
                  <a:cubicBezTo>
                    <a:pt x="728" y="0"/>
                    <a:pt x="1" y="727"/>
                    <a:pt x="1" y="1629"/>
                  </a:cubicBezTo>
                  <a:cubicBezTo>
                    <a:pt x="1" y="2532"/>
                    <a:pt x="728" y="3258"/>
                    <a:pt x="1630" y="3258"/>
                  </a:cubicBezTo>
                  <a:cubicBezTo>
                    <a:pt x="2532" y="3258"/>
                    <a:pt x="3284" y="2532"/>
                    <a:pt x="3284" y="1629"/>
                  </a:cubicBezTo>
                  <a:cubicBezTo>
                    <a:pt x="3284"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7"/>
            <p:cNvSpPr/>
            <p:nvPr/>
          </p:nvSpPr>
          <p:spPr>
            <a:xfrm>
              <a:off x="8996935" y="1128258"/>
              <a:ext cx="97568" cy="78286"/>
            </a:xfrm>
            <a:custGeom>
              <a:avLst/>
              <a:gdLst/>
              <a:ahLst/>
              <a:cxnLst/>
              <a:rect l="l" t="t" r="r" b="b"/>
              <a:pathLst>
                <a:path w="5389" h="4324" extrusionOk="0">
                  <a:moveTo>
                    <a:pt x="368" y="1"/>
                  </a:moveTo>
                  <a:cubicBezTo>
                    <a:pt x="276" y="1"/>
                    <a:pt x="184" y="40"/>
                    <a:pt x="126" y="113"/>
                  </a:cubicBezTo>
                  <a:cubicBezTo>
                    <a:pt x="0" y="263"/>
                    <a:pt x="25" y="464"/>
                    <a:pt x="176" y="564"/>
                  </a:cubicBezTo>
                  <a:lnTo>
                    <a:pt x="4837" y="4248"/>
                  </a:lnTo>
                  <a:cubicBezTo>
                    <a:pt x="4887" y="4298"/>
                    <a:pt x="4963" y="4324"/>
                    <a:pt x="5038" y="4324"/>
                  </a:cubicBezTo>
                  <a:cubicBezTo>
                    <a:pt x="5138" y="4324"/>
                    <a:pt x="5213" y="4273"/>
                    <a:pt x="5288" y="4198"/>
                  </a:cubicBezTo>
                  <a:cubicBezTo>
                    <a:pt x="5389" y="4073"/>
                    <a:pt x="5364" y="3872"/>
                    <a:pt x="5238" y="3772"/>
                  </a:cubicBezTo>
                  <a:lnTo>
                    <a:pt x="552" y="63"/>
                  </a:lnTo>
                  <a:cubicBezTo>
                    <a:pt x="499" y="21"/>
                    <a:pt x="434" y="1"/>
                    <a:pt x="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4" name="Google Shape;1224;p47"/>
          <p:cNvGrpSpPr/>
          <p:nvPr/>
        </p:nvGrpSpPr>
        <p:grpSpPr>
          <a:xfrm>
            <a:off x="-7" y="0"/>
            <a:ext cx="1295404" cy="3623066"/>
            <a:chOff x="-7" y="0"/>
            <a:chExt cx="1295404" cy="3623066"/>
          </a:xfrm>
        </p:grpSpPr>
        <p:grpSp>
          <p:nvGrpSpPr>
            <p:cNvPr id="1225" name="Google Shape;1225;p47"/>
            <p:cNvGrpSpPr/>
            <p:nvPr/>
          </p:nvGrpSpPr>
          <p:grpSpPr>
            <a:xfrm>
              <a:off x="-7" y="0"/>
              <a:ext cx="643914" cy="3623066"/>
              <a:chOff x="-7" y="0"/>
              <a:chExt cx="643914" cy="3623066"/>
            </a:xfrm>
          </p:grpSpPr>
          <p:sp>
            <p:nvSpPr>
              <p:cNvPr id="1226" name="Google Shape;1226;p47"/>
              <p:cNvSpPr/>
              <p:nvPr/>
            </p:nvSpPr>
            <p:spPr>
              <a:xfrm>
                <a:off x="201918" y="63821"/>
                <a:ext cx="72619" cy="101243"/>
              </a:xfrm>
              <a:custGeom>
                <a:avLst/>
                <a:gdLst/>
                <a:ahLst/>
                <a:cxnLst/>
                <a:rect l="l" t="t" r="r" b="b"/>
                <a:pathLst>
                  <a:path w="4011" h="5592" extrusionOk="0">
                    <a:moveTo>
                      <a:pt x="3663" y="1"/>
                    </a:moveTo>
                    <a:cubicBezTo>
                      <a:pt x="3555" y="1"/>
                      <a:pt x="3449" y="56"/>
                      <a:pt x="3384" y="153"/>
                    </a:cubicBezTo>
                    <a:lnTo>
                      <a:pt x="76" y="5090"/>
                    </a:lnTo>
                    <a:cubicBezTo>
                      <a:pt x="1" y="5241"/>
                      <a:pt x="26" y="5441"/>
                      <a:pt x="176" y="5542"/>
                    </a:cubicBezTo>
                    <a:cubicBezTo>
                      <a:pt x="226" y="5567"/>
                      <a:pt x="276" y="5592"/>
                      <a:pt x="351" y="5592"/>
                    </a:cubicBezTo>
                    <a:cubicBezTo>
                      <a:pt x="452" y="5592"/>
                      <a:pt x="552" y="5542"/>
                      <a:pt x="602" y="5441"/>
                    </a:cubicBezTo>
                    <a:lnTo>
                      <a:pt x="3910" y="504"/>
                    </a:lnTo>
                    <a:cubicBezTo>
                      <a:pt x="4011" y="354"/>
                      <a:pt x="3960" y="153"/>
                      <a:pt x="3835" y="53"/>
                    </a:cubicBezTo>
                    <a:cubicBezTo>
                      <a:pt x="3782" y="17"/>
                      <a:pt x="3722" y="1"/>
                      <a:pt x="36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7"/>
              <p:cNvSpPr/>
              <p:nvPr/>
            </p:nvSpPr>
            <p:spPr>
              <a:xfrm>
                <a:off x="63976" y="1543415"/>
                <a:ext cx="59909" cy="108630"/>
              </a:xfrm>
              <a:custGeom>
                <a:avLst/>
                <a:gdLst/>
                <a:ahLst/>
                <a:cxnLst/>
                <a:rect l="l" t="t" r="r" b="b"/>
                <a:pathLst>
                  <a:path w="3309" h="6000" extrusionOk="0">
                    <a:moveTo>
                      <a:pt x="370" y="1"/>
                    </a:moveTo>
                    <a:cubicBezTo>
                      <a:pt x="321" y="1"/>
                      <a:pt x="271" y="12"/>
                      <a:pt x="226" y="35"/>
                    </a:cubicBezTo>
                    <a:cubicBezTo>
                      <a:pt x="76" y="110"/>
                      <a:pt x="0" y="285"/>
                      <a:pt x="76" y="461"/>
                    </a:cubicBezTo>
                    <a:lnTo>
                      <a:pt x="2682" y="5824"/>
                    </a:lnTo>
                    <a:cubicBezTo>
                      <a:pt x="2732" y="5924"/>
                      <a:pt x="2833" y="5999"/>
                      <a:pt x="2958" y="5999"/>
                    </a:cubicBezTo>
                    <a:cubicBezTo>
                      <a:pt x="3008" y="5999"/>
                      <a:pt x="3058" y="5974"/>
                      <a:pt x="3083" y="5974"/>
                    </a:cubicBezTo>
                    <a:cubicBezTo>
                      <a:pt x="3259" y="5874"/>
                      <a:pt x="3309" y="5699"/>
                      <a:pt x="3234" y="5548"/>
                    </a:cubicBezTo>
                    <a:lnTo>
                      <a:pt x="652" y="185"/>
                    </a:lnTo>
                    <a:cubicBezTo>
                      <a:pt x="599" y="62"/>
                      <a:pt x="485"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7"/>
              <p:cNvSpPr/>
              <p:nvPr/>
            </p:nvSpPr>
            <p:spPr>
              <a:xfrm>
                <a:off x="111628" y="3180578"/>
                <a:ext cx="60362" cy="108177"/>
              </a:xfrm>
              <a:custGeom>
                <a:avLst/>
                <a:gdLst/>
                <a:ahLst/>
                <a:cxnLst/>
                <a:rect l="l" t="t" r="r" b="b"/>
                <a:pathLst>
                  <a:path w="3334" h="5975" extrusionOk="0">
                    <a:moveTo>
                      <a:pt x="2984" y="1"/>
                    </a:moveTo>
                    <a:cubicBezTo>
                      <a:pt x="2870" y="1"/>
                      <a:pt x="2759" y="57"/>
                      <a:pt x="2707" y="160"/>
                    </a:cubicBezTo>
                    <a:lnTo>
                      <a:pt x="75" y="5524"/>
                    </a:lnTo>
                    <a:cubicBezTo>
                      <a:pt x="0" y="5674"/>
                      <a:pt x="75" y="5850"/>
                      <a:pt x="226" y="5925"/>
                    </a:cubicBezTo>
                    <a:cubicBezTo>
                      <a:pt x="276" y="5950"/>
                      <a:pt x="326" y="5975"/>
                      <a:pt x="351" y="5975"/>
                    </a:cubicBezTo>
                    <a:cubicBezTo>
                      <a:pt x="476" y="5975"/>
                      <a:pt x="577" y="5900"/>
                      <a:pt x="652" y="5800"/>
                    </a:cubicBezTo>
                    <a:lnTo>
                      <a:pt x="3258" y="436"/>
                    </a:lnTo>
                    <a:cubicBezTo>
                      <a:pt x="3333" y="286"/>
                      <a:pt x="3283" y="110"/>
                      <a:pt x="3133" y="35"/>
                    </a:cubicBezTo>
                    <a:cubicBezTo>
                      <a:pt x="3086" y="12"/>
                      <a:pt x="3035" y="1"/>
                      <a:pt x="29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7"/>
              <p:cNvSpPr/>
              <p:nvPr/>
            </p:nvSpPr>
            <p:spPr>
              <a:xfrm>
                <a:off x="370258" y="485866"/>
                <a:ext cx="59022" cy="59004"/>
              </a:xfrm>
              <a:custGeom>
                <a:avLst/>
                <a:gdLst/>
                <a:ahLst/>
                <a:cxnLst/>
                <a:rect l="l" t="t" r="r" b="b"/>
                <a:pathLst>
                  <a:path w="3260" h="3259" extrusionOk="0">
                    <a:moveTo>
                      <a:pt x="1630" y="627"/>
                    </a:moveTo>
                    <a:cubicBezTo>
                      <a:pt x="2181" y="627"/>
                      <a:pt x="2632" y="1078"/>
                      <a:pt x="2632" y="1629"/>
                    </a:cubicBezTo>
                    <a:cubicBezTo>
                      <a:pt x="2632" y="2181"/>
                      <a:pt x="2181" y="2632"/>
                      <a:pt x="1630" y="2632"/>
                    </a:cubicBezTo>
                    <a:cubicBezTo>
                      <a:pt x="1079" y="2632"/>
                      <a:pt x="627" y="2181"/>
                      <a:pt x="627" y="1629"/>
                    </a:cubicBezTo>
                    <a:cubicBezTo>
                      <a:pt x="627" y="1078"/>
                      <a:pt x="1079" y="627"/>
                      <a:pt x="1630" y="627"/>
                    </a:cubicBezTo>
                    <a:close/>
                    <a:moveTo>
                      <a:pt x="1630" y="0"/>
                    </a:moveTo>
                    <a:cubicBezTo>
                      <a:pt x="728" y="0"/>
                      <a:pt x="1" y="727"/>
                      <a:pt x="1" y="1629"/>
                    </a:cubicBezTo>
                    <a:cubicBezTo>
                      <a:pt x="1" y="2531"/>
                      <a:pt x="728" y="3258"/>
                      <a:pt x="1630" y="3258"/>
                    </a:cubicBezTo>
                    <a:cubicBezTo>
                      <a:pt x="2532" y="3258"/>
                      <a:pt x="3259" y="2531"/>
                      <a:pt x="3259" y="1629"/>
                    </a:cubicBezTo>
                    <a:cubicBezTo>
                      <a:pt x="3259"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7"/>
              <p:cNvSpPr/>
              <p:nvPr/>
            </p:nvSpPr>
            <p:spPr>
              <a:xfrm>
                <a:off x="88472" y="2515527"/>
                <a:ext cx="59022" cy="59475"/>
              </a:xfrm>
              <a:custGeom>
                <a:avLst/>
                <a:gdLst/>
                <a:ahLst/>
                <a:cxnLst/>
                <a:rect l="l" t="t" r="r" b="b"/>
                <a:pathLst>
                  <a:path w="3260" h="3285" extrusionOk="0">
                    <a:moveTo>
                      <a:pt x="1630" y="628"/>
                    </a:moveTo>
                    <a:cubicBezTo>
                      <a:pt x="2181" y="628"/>
                      <a:pt x="2632" y="1079"/>
                      <a:pt x="2632" y="1630"/>
                    </a:cubicBezTo>
                    <a:cubicBezTo>
                      <a:pt x="2632" y="2181"/>
                      <a:pt x="2181" y="2658"/>
                      <a:pt x="1630" y="2658"/>
                    </a:cubicBezTo>
                    <a:cubicBezTo>
                      <a:pt x="1079" y="2658"/>
                      <a:pt x="627" y="2181"/>
                      <a:pt x="627" y="1630"/>
                    </a:cubicBezTo>
                    <a:cubicBezTo>
                      <a:pt x="627" y="1079"/>
                      <a:pt x="1079" y="628"/>
                      <a:pt x="1630" y="628"/>
                    </a:cubicBezTo>
                    <a:close/>
                    <a:moveTo>
                      <a:pt x="1630" y="1"/>
                    </a:moveTo>
                    <a:cubicBezTo>
                      <a:pt x="728" y="1"/>
                      <a:pt x="1" y="728"/>
                      <a:pt x="1" y="1630"/>
                    </a:cubicBezTo>
                    <a:cubicBezTo>
                      <a:pt x="1" y="2532"/>
                      <a:pt x="728" y="3284"/>
                      <a:pt x="1630" y="3284"/>
                    </a:cubicBezTo>
                    <a:cubicBezTo>
                      <a:pt x="2532" y="3284"/>
                      <a:pt x="3259" y="2532"/>
                      <a:pt x="3259" y="1630"/>
                    </a:cubicBezTo>
                    <a:cubicBezTo>
                      <a:pt x="3259" y="728"/>
                      <a:pt x="2532" y="1"/>
                      <a:pt x="1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7"/>
              <p:cNvSpPr/>
              <p:nvPr/>
            </p:nvSpPr>
            <p:spPr>
              <a:xfrm>
                <a:off x="376818" y="3564044"/>
                <a:ext cx="59004" cy="59022"/>
              </a:xfrm>
              <a:custGeom>
                <a:avLst/>
                <a:gdLst/>
                <a:ahLst/>
                <a:cxnLst/>
                <a:rect l="l" t="t" r="r" b="b"/>
                <a:pathLst>
                  <a:path w="3259" h="3260" extrusionOk="0">
                    <a:moveTo>
                      <a:pt x="1629" y="627"/>
                    </a:moveTo>
                    <a:cubicBezTo>
                      <a:pt x="2180" y="627"/>
                      <a:pt x="2632" y="1079"/>
                      <a:pt x="2632" y="1630"/>
                    </a:cubicBezTo>
                    <a:cubicBezTo>
                      <a:pt x="2632" y="2181"/>
                      <a:pt x="2180" y="2632"/>
                      <a:pt x="1629" y="2632"/>
                    </a:cubicBezTo>
                    <a:cubicBezTo>
                      <a:pt x="1078" y="2632"/>
                      <a:pt x="627" y="2181"/>
                      <a:pt x="627" y="1630"/>
                    </a:cubicBezTo>
                    <a:cubicBezTo>
                      <a:pt x="627" y="1079"/>
                      <a:pt x="1078" y="627"/>
                      <a:pt x="1629" y="627"/>
                    </a:cubicBezTo>
                    <a:close/>
                    <a:moveTo>
                      <a:pt x="1629" y="1"/>
                    </a:moveTo>
                    <a:cubicBezTo>
                      <a:pt x="727" y="1"/>
                      <a:pt x="0" y="728"/>
                      <a:pt x="0" y="1630"/>
                    </a:cubicBezTo>
                    <a:cubicBezTo>
                      <a:pt x="0" y="2532"/>
                      <a:pt x="727" y="3259"/>
                      <a:pt x="1629" y="3259"/>
                    </a:cubicBezTo>
                    <a:cubicBezTo>
                      <a:pt x="2531" y="3259"/>
                      <a:pt x="3258" y="2532"/>
                      <a:pt x="3258" y="1630"/>
                    </a:cubicBezTo>
                    <a:cubicBezTo>
                      <a:pt x="3258" y="728"/>
                      <a:pt x="2531" y="1"/>
                      <a:pt x="16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7"/>
              <p:cNvSpPr/>
              <p:nvPr/>
            </p:nvSpPr>
            <p:spPr>
              <a:xfrm>
                <a:off x="196921" y="2238919"/>
                <a:ext cx="22722" cy="22975"/>
              </a:xfrm>
              <a:custGeom>
                <a:avLst/>
                <a:gdLst/>
                <a:ahLst/>
                <a:cxnLst/>
                <a:rect l="l" t="t" r="r" b="b"/>
                <a:pathLst>
                  <a:path w="1255" h="1269" extrusionOk="0">
                    <a:moveTo>
                      <a:pt x="625" y="0"/>
                    </a:moveTo>
                    <a:cubicBezTo>
                      <a:pt x="461" y="0"/>
                      <a:pt x="295" y="72"/>
                      <a:pt x="176" y="191"/>
                    </a:cubicBezTo>
                    <a:cubicBezTo>
                      <a:pt x="151" y="216"/>
                      <a:pt x="126" y="241"/>
                      <a:pt x="101" y="291"/>
                    </a:cubicBezTo>
                    <a:cubicBezTo>
                      <a:pt x="76" y="317"/>
                      <a:pt x="51" y="342"/>
                      <a:pt x="51" y="392"/>
                    </a:cubicBezTo>
                    <a:cubicBezTo>
                      <a:pt x="26" y="417"/>
                      <a:pt x="26" y="467"/>
                      <a:pt x="1" y="517"/>
                    </a:cubicBezTo>
                    <a:cubicBezTo>
                      <a:pt x="1" y="542"/>
                      <a:pt x="1" y="592"/>
                      <a:pt x="1" y="642"/>
                    </a:cubicBezTo>
                    <a:cubicBezTo>
                      <a:pt x="1" y="793"/>
                      <a:pt x="51" y="943"/>
                      <a:pt x="176" y="1068"/>
                    </a:cubicBezTo>
                    <a:cubicBezTo>
                      <a:pt x="302" y="1194"/>
                      <a:pt x="452" y="1269"/>
                      <a:pt x="627" y="1269"/>
                    </a:cubicBezTo>
                    <a:cubicBezTo>
                      <a:pt x="778" y="1269"/>
                      <a:pt x="953" y="1194"/>
                      <a:pt x="1054" y="1068"/>
                    </a:cubicBezTo>
                    <a:cubicBezTo>
                      <a:pt x="1179" y="943"/>
                      <a:pt x="1254" y="793"/>
                      <a:pt x="1254" y="642"/>
                    </a:cubicBezTo>
                    <a:cubicBezTo>
                      <a:pt x="1254" y="592"/>
                      <a:pt x="1254" y="542"/>
                      <a:pt x="1229" y="517"/>
                    </a:cubicBezTo>
                    <a:cubicBezTo>
                      <a:pt x="1229" y="467"/>
                      <a:pt x="1204" y="417"/>
                      <a:pt x="1204" y="392"/>
                    </a:cubicBezTo>
                    <a:cubicBezTo>
                      <a:pt x="1179" y="342"/>
                      <a:pt x="1154" y="317"/>
                      <a:pt x="1154" y="291"/>
                    </a:cubicBezTo>
                    <a:cubicBezTo>
                      <a:pt x="1129" y="241"/>
                      <a:pt x="1104" y="216"/>
                      <a:pt x="1054" y="191"/>
                    </a:cubicBezTo>
                    <a:cubicBezTo>
                      <a:pt x="1028" y="166"/>
                      <a:pt x="1003" y="141"/>
                      <a:pt x="978" y="116"/>
                    </a:cubicBezTo>
                    <a:cubicBezTo>
                      <a:pt x="928" y="91"/>
                      <a:pt x="903" y="66"/>
                      <a:pt x="853" y="41"/>
                    </a:cubicBezTo>
                    <a:cubicBezTo>
                      <a:pt x="828" y="41"/>
                      <a:pt x="778" y="16"/>
                      <a:pt x="753" y="16"/>
                    </a:cubicBezTo>
                    <a:cubicBezTo>
                      <a:pt x="711" y="5"/>
                      <a:pt x="668" y="0"/>
                      <a:pt x="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7"/>
              <p:cNvSpPr/>
              <p:nvPr/>
            </p:nvSpPr>
            <p:spPr>
              <a:xfrm>
                <a:off x="603052" y="0"/>
                <a:ext cx="22704" cy="22595"/>
              </a:xfrm>
              <a:custGeom>
                <a:avLst/>
                <a:gdLst/>
                <a:ahLst/>
                <a:cxnLst/>
                <a:rect l="l" t="t" r="r" b="b"/>
                <a:pathLst>
                  <a:path w="1254" h="1248" extrusionOk="0">
                    <a:moveTo>
                      <a:pt x="614" y="0"/>
                    </a:moveTo>
                    <a:cubicBezTo>
                      <a:pt x="451" y="0"/>
                      <a:pt x="288" y="57"/>
                      <a:pt x="176" y="169"/>
                    </a:cubicBezTo>
                    <a:cubicBezTo>
                      <a:pt x="150" y="194"/>
                      <a:pt x="125" y="219"/>
                      <a:pt x="100" y="270"/>
                    </a:cubicBezTo>
                    <a:cubicBezTo>
                      <a:pt x="75" y="295"/>
                      <a:pt x="50" y="320"/>
                      <a:pt x="50" y="370"/>
                    </a:cubicBezTo>
                    <a:cubicBezTo>
                      <a:pt x="25" y="395"/>
                      <a:pt x="0" y="445"/>
                      <a:pt x="0" y="495"/>
                    </a:cubicBezTo>
                    <a:cubicBezTo>
                      <a:pt x="0" y="520"/>
                      <a:pt x="0" y="570"/>
                      <a:pt x="0" y="620"/>
                    </a:cubicBezTo>
                    <a:cubicBezTo>
                      <a:pt x="0" y="771"/>
                      <a:pt x="50" y="946"/>
                      <a:pt x="176" y="1047"/>
                    </a:cubicBezTo>
                    <a:cubicBezTo>
                      <a:pt x="301" y="1172"/>
                      <a:pt x="451" y="1247"/>
                      <a:pt x="627" y="1247"/>
                    </a:cubicBezTo>
                    <a:cubicBezTo>
                      <a:pt x="777" y="1247"/>
                      <a:pt x="952" y="1172"/>
                      <a:pt x="1053" y="1047"/>
                    </a:cubicBezTo>
                    <a:cubicBezTo>
                      <a:pt x="1178" y="946"/>
                      <a:pt x="1253" y="771"/>
                      <a:pt x="1253" y="620"/>
                    </a:cubicBezTo>
                    <a:cubicBezTo>
                      <a:pt x="1253" y="570"/>
                      <a:pt x="1228" y="520"/>
                      <a:pt x="1228" y="495"/>
                    </a:cubicBezTo>
                    <a:cubicBezTo>
                      <a:pt x="1228" y="445"/>
                      <a:pt x="1203" y="395"/>
                      <a:pt x="1203" y="370"/>
                    </a:cubicBezTo>
                    <a:cubicBezTo>
                      <a:pt x="1178" y="320"/>
                      <a:pt x="1153" y="295"/>
                      <a:pt x="1128" y="270"/>
                    </a:cubicBezTo>
                    <a:cubicBezTo>
                      <a:pt x="1103" y="219"/>
                      <a:pt x="1078" y="194"/>
                      <a:pt x="1053" y="169"/>
                    </a:cubicBezTo>
                    <a:cubicBezTo>
                      <a:pt x="940" y="57"/>
                      <a:pt x="777" y="0"/>
                      <a:pt x="6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7"/>
              <p:cNvSpPr/>
              <p:nvPr/>
            </p:nvSpPr>
            <p:spPr>
              <a:xfrm>
                <a:off x="-7" y="1029179"/>
                <a:ext cx="22704" cy="22993"/>
              </a:xfrm>
              <a:custGeom>
                <a:avLst/>
                <a:gdLst/>
                <a:ahLst/>
                <a:cxnLst/>
                <a:rect l="l" t="t" r="r" b="b"/>
                <a:pathLst>
                  <a:path w="1254" h="1270" extrusionOk="0">
                    <a:moveTo>
                      <a:pt x="615" y="1"/>
                    </a:moveTo>
                    <a:cubicBezTo>
                      <a:pt x="445" y="1"/>
                      <a:pt x="295" y="73"/>
                      <a:pt x="176" y="192"/>
                    </a:cubicBezTo>
                    <a:cubicBezTo>
                      <a:pt x="151" y="217"/>
                      <a:pt x="126" y="242"/>
                      <a:pt x="101" y="292"/>
                    </a:cubicBezTo>
                    <a:cubicBezTo>
                      <a:pt x="76" y="317"/>
                      <a:pt x="51" y="342"/>
                      <a:pt x="51" y="392"/>
                    </a:cubicBezTo>
                    <a:cubicBezTo>
                      <a:pt x="26" y="417"/>
                      <a:pt x="1" y="467"/>
                      <a:pt x="1" y="518"/>
                    </a:cubicBezTo>
                    <a:cubicBezTo>
                      <a:pt x="1" y="543"/>
                      <a:pt x="1" y="593"/>
                      <a:pt x="1" y="643"/>
                    </a:cubicBezTo>
                    <a:cubicBezTo>
                      <a:pt x="1" y="793"/>
                      <a:pt x="51" y="969"/>
                      <a:pt x="176" y="1069"/>
                    </a:cubicBezTo>
                    <a:cubicBezTo>
                      <a:pt x="301" y="1194"/>
                      <a:pt x="452" y="1269"/>
                      <a:pt x="627" y="1269"/>
                    </a:cubicBezTo>
                    <a:cubicBezTo>
                      <a:pt x="652" y="1269"/>
                      <a:pt x="702" y="1244"/>
                      <a:pt x="753" y="1244"/>
                    </a:cubicBezTo>
                    <a:cubicBezTo>
                      <a:pt x="778" y="1244"/>
                      <a:pt x="828" y="1219"/>
                      <a:pt x="853" y="1219"/>
                    </a:cubicBezTo>
                    <a:cubicBezTo>
                      <a:pt x="903" y="1194"/>
                      <a:pt x="928" y="1169"/>
                      <a:pt x="978" y="1144"/>
                    </a:cubicBezTo>
                    <a:cubicBezTo>
                      <a:pt x="1003" y="1119"/>
                      <a:pt x="1028" y="1094"/>
                      <a:pt x="1053" y="1069"/>
                    </a:cubicBezTo>
                    <a:cubicBezTo>
                      <a:pt x="1179" y="969"/>
                      <a:pt x="1254" y="793"/>
                      <a:pt x="1254" y="643"/>
                    </a:cubicBezTo>
                    <a:cubicBezTo>
                      <a:pt x="1254" y="593"/>
                      <a:pt x="1229" y="543"/>
                      <a:pt x="1229" y="518"/>
                    </a:cubicBezTo>
                    <a:cubicBezTo>
                      <a:pt x="1229" y="467"/>
                      <a:pt x="1204" y="417"/>
                      <a:pt x="1204" y="392"/>
                    </a:cubicBezTo>
                    <a:cubicBezTo>
                      <a:pt x="1179" y="342"/>
                      <a:pt x="1154" y="317"/>
                      <a:pt x="1128" y="292"/>
                    </a:cubicBezTo>
                    <a:cubicBezTo>
                      <a:pt x="1128" y="242"/>
                      <a:pt x="1078" y="217"/>
                      <a:pt x="1053" y="192"/>
                    </a:cubicBezTo>
                    <a:cubicBezTo>
                      <a:pt x="1028" y="167"/>
                      <a:pt x="1003" y="142"/>
                      <a:pt x="978" y="117"/>
                    </a:cubicBezTo>
                    <a:cubicBezTo>
                      <a:pt x="928" y="92"/>
                      <a:pt x="903" y="66"/>
                      <a:pt x="853" y="41"/>
                    </a:cubicBezTo>
                    <a:cubicBezTo>
                      <a:pt x="828" y="41"/>
                      <a:pt x="778" y="16"/>
                      <a:pt x="753" y="16"/>
                    </a:cubicBezTo>
                    <a:cubicBezTo>
                      <a:pt x="705" y="6"/>
                      <a:pt x="659"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7"/>
              <p:cNvSpPr/>
              <p:nvPr/>
            </p:nvSpPr>
            <p:spPr>
              <a:xfrm>
                <a:off x="341846" y="970166"/>
                <a:ext cx="59022" cy="59004"/>
              </a:xfrm>
              <a:custGeom>
                <a:avLst/>
                <a:gdLst/>
                <a:ahLst/>
                <a:cxnLst/>
                <a:rect l="l" t="t" r="r" b="b"/>
                <a:pathLst>
                  <a:path w="3260" h="3259" extrusionOk="0">
                    <a:moveTo>
                      <a:pt x="1630" y="627"/>
                    </a:moveTo>
                    <a:cubicBezTo>
                      <a:pt x="2181" y="627"/>
                      <a:pt x="2632" y="1078"/>
                      <a:pt x="2632" y="1629"/>
                    </a:cubicBezTo>
                    <a:cubicBezTo>
                      <a:pt x="2632" y="2181"/>
                      <a:pt x="2181" y="2632"/>
                      <a:pt x="1630" y="2632"/>
                    </a:cubicBezTo>
                    <a:cubicBezTo>
                      <a:pt x="1079" y="2632"/>
                      <a:pt x="627" y="2181"/>
                      <a:pt x="627" y="1629"/>
                    </a:cubicBezTo>
                    <a:cubicBezTo>
                      <a:pt x="627" y="1078"/>
                      <a:pt x="1079" y="627"/>
                      <a:pt x="1630" y="627"/>
                    </a:cubicBezTo>
                    <a:close/>
                    <a:moveTo>
                      <a:pt x="1630" y="0"/>
                    </a:moveTo>
                    <a:cubicBezTo>
                      <a:pt x="728" y="0"/>
                      <a:pt x="1" y="727"/>
                      <a:pt x="1" y="1629"/>
                    </a:cubicBezTo>
                    <a:cubicBezTo>
                      <a:pt x="1" y="2531"/>
                      <a:pt x="728" y="3258"/>
                      <a:pt x="1630" y="3258"/>
                    </a:cubicBezTo>
                    <a:cubicBezTo>
                      <a:pt x="2532" y="3258"/>
                      <a:pt x="3259" y="2531"/>
                      <a:pt x="3259" y="1629"/>
                    </a:cubicBezTo>
                    <a:cubicBezTo>
                      <a:pt x="3259"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7"/>
              <p:cNvSpPr/>
              <p:nvPr/>
            </p:nvSpPr>
            <p:spPr>
              <a:xfrm>
                <a:off x="584884" y="2018027"/>
                <a:ext cx="59022" cy="59475"/>
              </a:xfrm>
              <a:custGeom>
                <a:avLst/>
                <a:gdLst/>
                <a:ahLst/>
                <a:cxnLst/>
                <a:rect l="l" t="t" r="r" b="b"/>
                <a:pathLst>
                  <a:path w="3260" h="3285" extrusionOk="0">
                    <a:moveTo>
                      <a:pt x="1630" y="628"/>
                    </a:moveTo>
                    <a:cubicBezTo>
                      <a:pt x="2181" y="628"/>
                      <a:pt x="2632" y="1079"/>
                      <a:pt x="2632" y="1630"/>
                    </a:cubicBezTo>
                    <a:cubicBezTo>
                      <a:pt x="2632" y="2181"/>
                      <a:pt x="2181" y="2658"/>
                      <a:pt x="1630" y="2658"/>
                    </a:cubicBezTo>
                    <a:cubicBezTo>
                      <a:pt x="1079" y="2658"/>
                      <a:pt x="627" y="2181"/>
                      <a:pt x="627" y="1630"/>
                    </a:cubicBezTo>
                    <a:cubicBezTo>
                      <a:pt x="627" y="1079"/>
                      <a:pt x="1079" y="628"/>
                      <a:pt x="1630" y="628"/>
                    </a:cubicBezTo>
                    <a:close/>
                    <a:moveTo>
                      <a:pt x="1630" y="1"/>
                    </a:moveTo>
                    <a:cubicBezTo>
                      <a:pt x="728" y="1"/>
                      <a:pt x="1" y="728"/>
                      <a:pt x="1" y="1630"/>
                    </a:cubicBezTo>
                    <a:cubicBezTo>
                      <a:pt x="1" y="2532"/>
                      <a:pt x="728" y="3284"/>
                      <a:pt x="1630" y="3284"/>
                    </a:cubicBezTo>
                    <a:cubicBezTo>
                      <a:pt x="2532" y="3284"/>
                      <a:pt x="3259" y="2532"/>
                      <a:pt x="3259" y="1630"/>
                    </a:cubicBezTo>
                    <a:cubicBezTo>
                      <a:pt x="3259" y="728"/>
                      <a:pt x="2532" y="1"/>
                      <a:pt x="1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7"/>
              <p:cNvSpPr/>
              <p:nvPr/>
            </p:nvSpPr>
            <p:spPr>
              <a:xfrm>
                <a:off x="507951" y="2890115"/>
                <a:ext cx="59909" cy="108630"/>
              </a:xfrm>
              <a:custGeom>
                <a:avLst/>
                <a:gdLst/>
                <a:ahLst/>
                <a:cxnLst/>
                <a:rect l="l" t="t" r="r" b="b"/>
                <a:pathLst>
                  <a:path w="3309" h="6000" extrusionOk="0">
                    <a:moveTo>
                      <a:pt x="370" y="1"/>
                    </a:moveTo>
                    <a:cubicBezTo>
                      <a:pt x="321" y="1"/>
                      <a:pt x="271" y="12"/>
                      <a:pt x="226" y="35"/>
                    </a:cubicBezTo>
                    <a:cubicBezTo>
                      <a:pt x="76" y="110"/>
                      <a:pt x="0" y="285"/>
                      <a:pt x="76" y="461"/>
                    </a:cubicBezTo>
                    <a:lnTo>
                      <a:pt x="2682" y="5824"/>
                    </a:lnTo>
                    <a:cubicBezTo>
                      <a:pt x="2732" y="5924"/>
                      <a:pt x="2833" y="5999"/>
                      <a:pt x="2958" y="5999"/>
                    </a:cubicBezTo>
                    <a:cubicBezTo>
                      <a:pt x="3008" y="5999"/>
                      <a:pt x="3058" y="5974"/>
                      <a:pt x="3083" y="5974"/>
                    </a:cubicBezTo>
                    <a:cubicBezTo>
                      <a:pt x="3259" y="5874"/>
                      <a:pt x="3309" y="5699"/>
                      <a:pt x="3234" y="5548"/>
                    </a:cubicBezTo>
                    <a:lnTo>
                      <a:pt x="652" y="185"/>
                    </a:lnTo>
                    <a:cubicBezTo>
                      <a:pt x="599" y="62"/>
                      <a:pt x="485"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8" name="Google Shape;1238;p47"/>
            <p:cNvSpPr/>
            <p:nvPr/>
          </p:nvSpPr>
          <p:spPr>
            <a:xfrm>
              <a:off x="853926" y="226815"/>
              <a:ext cx="59909" cy="108630"/>
            </a:xfrm>
            <a:custGeom>
              <a:avLst/>
              <a:gdLst/>
              <a:ahLst/>
              <a:cxnLst/>
              <a:rect l="l" t="t" r="r" b="b"/>
              <a:pathLst>
                <a:path w="3309" h="6000" extrusionOk="0">
                  <a:moveTo>
                    <a:pt x="370" y="1"/>
                  </a:moveTo>
                  <a:cubicBezTo>
                    <a:pt x="321" y="1"/>
                    <a:pt x="271" y="12"/>
                    <a:pt x="226" y="35"/>
                  </a:cubicBezTo>
                  <a:cubicBezTo>
                    <a:pt x="76" y="110"/>
                    <a:pt x="0" y="285"/>
                    <a:pt x="76" y="461"/>
                  </a:cubicBezTo>
                  <a:lnTo>
                    <a:pt x="2682" y="5824"/>
                  </a:lnTo>
                  <a:cubicBezTo>
                    <a:pt x="2732" y="5924"/>
                    <a:pt x="2833" y="5999"/>
                    <a:pt x="2958" y="5999"/>
                  </a:cubicBezTo>
                  <a:cubicBezTo>
                    <a:pt x="3008" y="5999"/>
                    <a:pt x="3058" y="5974"/>
                    <a:pt x="3083" y="5974"/>
                  </a:cubicBezTo>
                  <a:cubicBezTo>
                    <a:pt x="3259" y="5874"/>
                    <a:pt x="3309" y="5699"/>
                    <a:pt x="3234" y="5548"/>
                  </a:cubicBezTo>
                  <a:lnTo>
                    <a:pt x="652" y="185"/>
                  </a:lnTo>
                  <a:cubicBezTo>
                    <a:pt x="599" y="62"/>
                    <a:pt x="485"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7"/>
            <p:cNvSpPr/>
            <p:nvPr/>
          </p:nvSpPr>
          <p:spPr>
            <a:xfrm>
              <a:off x="1272693" y="165079"/>
              <a:ext cx="22704" cy="22993"/>
            </a:xfrm>
            <a:custGeom>
              <a:avLst/>
              <a:gdLst/>
              <a:ahLst/>
              <a:cxnLst/>
              <a:rect l="l" t="t" r="r" b="b"/>
              <a:pathLst>
                <a:path w="1254" h="1270" extrusionOk="0">
                  <a:moveTo>
                    <a:pt x="615" y="1"/>
                  </a:moveTo>
                  <a:cubicBezTo>
                    <a:pt x="445" y="1"/>
                    <a:pt x="295" y="73"/>
                    <a:pt x="176" y="192"/>
                  </a:cubicBezTo>
                  <a:cubicBezTo>
                    <a:pt x="151" y="217"/>
                    <a:pt x="126" y="242"/>
                    <a:pt x="101" y="292"/>
                  </a:cubicBezTo>
                  <a:cubicBezTo>
                    <a:pt x="76" y="317"/>
                    <a:pt x="51" y="342"/>
                    <a:pt x="51" y="392"/>
                  </a:cubicBezTo>
                  <a:cubicBezTo>
                    <a:pt x="26" y="417"/>
                    <a:pt x="1" y="467"/>
                    <a:pt x="1" y="518"/>
                  </a:cubicBezTo>
                  <a:cubicBezTo>
                    <a:pt x="1" y="543"/>
                    <a:pt x="1" y="593"/>
                    <a:pt x="1" y="643"/>
                  </a:cubicBezTo>
                  <a:cubicBezTo>
                    <a:pt x="1" y="793"/>
                    <a:pt x="51" y="969"/>
                    <a:pt x="176" y="1069"/>
                  </a:cubicBezTo>
                  <a:cubicBezTo>
                    <a:pt x="301" y="1194"/>
                    <a:pt x="452" y="1269"/>
                    <a:pt x="627" y="1269"/>
                  </a:cubicBezTo>
                  <a:cubicBezTo>
                    <a:pt x="652" y="1269"/>
                    <a:pt x="702" y="1244"/>
                    <a:pt x="753" y="1244"/>
                  </a:cubicBezTo>
                  <a:cubicBezTo>
                    <a:pt x="778" y="1244"/>
                    <a:pt x="828" y="1219"/>
                    <a:pt x="853" y="1219"/>
                  </a:cubicBezTo>
                  <a:cubicBezTo>
                    <a:pt x="903" y="1194"/>
                    <a:pt x="928" y="1169"/>
                    <a:pt x="978" y="1144"/>
                  </a:cubicBezTo>
                  <a:cubicBezTo>
                    <a:pt x="1003" y="1119"/>
                    <a:pt x="1028" y="1094"/>
                    <a:pt x="1053" y="1069"/>
                  </a:cubicBezTo>
                  <a:cubicBezTo>
                    <a:pt x="1179" y="969"/>
                    <a:pt x="1254" y="793"/>
                    <a:pt x="1254" y="643"/>
                  </a:cubicBezTo>
                  <a:cubicBezTo>
                    <a:pt x="1254" y="593"/>
                    <a:pt x="1229" y="543"/>
                    <a:pt x="1229" y="518"/>
                  </a:cubicBezTo>
                  <a:cubicBezTo>
                    <a:pt x="1229" y="467"/>
                    <a:pt x="1204" y="417"/>
                    <a:pt x="1204" y="392"/>
                  </a:cubicBezTo>
                  <a:cubicBezTo>
                    <a:pt x="1179" y="342"/>
                    <a:pt x="1154" y="317"/>
                    <a:pt x="1128" y="292"/>
                  </a:cubicBezTo>
                  <a:cubicBezTo>
                    <a:pt x="1128" y="242"/>
                    <a:pt x="1078" y="217"/>
                    <a:pt x="1053" y="192"/>
                  </a:cubicBezTo>
                  <a:cubicBezTo>
                    <a:pt x="1028" y="167"/>
                    <a:pt x="1003" y="142"/>
                    <a:pt x="978" y="117"/>
                  </a:cubicBezTo>
                  <a:cubicBezTo>
                    <a:pt x="928" y="92"/>
                    <a:pt x="903" y="66"/>
                    <a:pt x="853" y="41"/>
                  </a:cubicBezTo>
                  <a:cubicBezTo>
                    <a:pt x="828" y="41"/>
                    <a:pt x="778" y="16"/>
                    <a:pt x="753" y="16"/>
                  </a:cubicBezTo>
                  <a:cubicBezTo>
                    <a:pt x="705" y="6"/>
                    <a:pt x="659"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0" name="Google Shape;1240;p47"/>
          <p:cNvGrpSpPr/>
          <p:nvPr/>
        </p:nvGrpSpPr>
        <p:grpSpPr>
          <a:xfrm>
            <a:off x="294125" y="4807625"/>
            <a:ext cx="425883" cy="216100"/>
            <a:chOff x="259675" y="4807625"/>
            <a:chExt cx="425883" cy="216100"/>
          </a:xfrm>
        </p:grpSpPr>
        <p:sp>
          <p:nvSpPr>
            <p:cNvPr id="1241" name="Google Shape;1241;p47"/>
            <p:cNvSpPr/>
            <p:nvPr/>
          </p:nvSpPr>
          <p:spPr>
            <a:xfrm flipH="1">
              <a:off x="538673" y="4807625"/>
              <a:ext cx="146885" cy="216100"/>
            </a:xfrm>
            <a:custGeom>
              <a:avLst/>
              <a:gdLst/>
              <a:ahLst/>
              <a:cxnLst/>
              <a:rect l="l" t="t" r="r" b="b"/>
              <a:pathLst>
                <a:path w="3510" h="5164" extrusionOk="0">
                  <a:moveTo>
                    <a:pt x="2131" y="1"/>
                  </a:moveTo>
                  <a:lnTo>
                    <a:pt x="1" y="5164"/>
                  </a:lnTo>
                  <a:lnTo>
                    <a:pt x="1379" y="5164"/>
                  </a:lnTo>
                  <a:lnTo>
                    <a:pt x="350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7"/>
            <p:cNvSpPr/>
            <p:nvPr/>
          </p:nvSpPr>
          <p:spPr>
            <a:xfrm flipH="1">
              <a:off x="399195" y="4807625"/>
              <a:ext cx="145797" cy="216100"/>
            </a:xfrm>
            <a:custGeom>
              <a:avLst/>
              <a:gdLst/>
              <a:ahLst/>
              <a:cxnLst/>
              <a:rect l="l" t="t" r="r" b="b"/>
              <a:pathLst>
                <a:path w="3484" h="5164" extrusionOk="0">
                  <a:moveTo>
                    <a:pt x="2105" y="1"/>
                  </a:moveTo>
                  <a:lnTo>
                    <a:pt x="0" y="5164"/>
                  </a:lnTo>
                  <a:lnTo>
                    <a:pt x="1353" y="5164"/>
                  </a:lnTo>
                  <a:lnTo>
                    <a:pt x="34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7"/>
            <p:cNvSpPr/>
            <p:nvPr/>
          </p:nvSpPr>
          <p:spPr>
            <a:xfrm flipH="1">
              <a:off x="259675" y="4807625"/>
              <a:ext cx="145839" cy="216100"/>
            </a:xfrm>
            <a:custGeom>
              <a:avLst/>
              <a:gdLst/>
              <a:ahLst/>
              <a:cxnLst/>
              <a:rect l="l" t="t" r="r" b="b"/>
              <a:pathLst>
                <a:path w="3485" h="5164" extrusionOk="0">
                  <a:moveTo>
                    <a:pt x="2131" y="1"/>
                  </a:moveTo>
                  <a:lnTo>
                    <a:pt x="0" y="5164"/>
                  </a:lnTo>
                  <a:lnTo>
                    <a:pt x="1379" y="5164"/>
                  </a:lnTo>
                  <a:lnTo>
                    <a:pt x="34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عنوان ومحتوى">
    <p:spTree>
      <p:nvGrpSpPr>
        <p:cNvPr id="1" name=""/>
        <p:cNvGrpSpPr/>
        <p:nvPr/>
      </p:nvGrpSpPr>
      <p:grpSpPr>
        <a:xfrm>
          <a:off x="0" y="0"/>
          <a:ext cx="0" cy="0"/>
          <a:chOff x="0" y="0"/>
          <a:chExt cx="0" cy="0"/>
        </a:xfrm>
      </p:grpSpPr>
      <p:sp>
        <p:nvSpPr>
          <p:cNvPr id="7" name="Rectangle 6"/>
          <p:cNvSpPr>
            <a:spLocks noChangeAspect="1"/>
          </p:cNvSpPr>
          <p:nvPr/>
        </p:nvSpPr>
        <p:spPr>
          <a:xfrm>
            <a:off x="330214" y="460805"/>
            <a:ext cx="8482004" cy="89197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526617"/>
            <a:ext cx="8272212" cy="760350"/>
          </a:xfrm>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a:xfrm>
            <a:off x="435895" y="1635373"/>
            <a:ext cx="8272211" cy="275872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DAE23CC-9E5A-4A4E-92DF-D96CD6E894D1}" type="datetimeFigureOut">
              <a:rPr lang="ar-SA" smtClean="0"/>
              <a:t>09/02/1445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a:xfrm>
            <a:off x="7918725" y="4467103"/>
            <a:ext cx="789381" cy="273844"/>
          </a:xfrm>
        </p:spPr>
        <p:txBody>
          <a:bodyPr/>
          <a:lstStyle/>
          <a:p>
            <a:fld id="{484B85C5-3174-4039-A6FC-C94CCF114213}" type="slidenum">
              <a:rPr lang="ar-SA" smtClean="0"/>
              <a:t>‹#›</a:t>
            </a:fld>
            <a:endParaRPr lang="ar-SA"/>
          </a:p>
        </p:txBody>
      </p:sp>
    </p:spTree>
    <p:extLst>
      <p:ext uri="{BB962C8B-B14F-4D97-AF65-F5344CB8AC3E}">
        <p14:creationId xmlns:p14="http://schemas.microsoft.com/office/powerpoint/2010/main" val="1523293725"/>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3"/>
        <p:cNvGrpSpPr/>
        <p:nvPr/>
      </p:nvGrpSpPr>
      <p:grpSpPr>
        <a:xfrm>
          <a:off x="0" y="0"/>
          <a:ext cx="0" cy="0"/>
          <a:chOff x="0" y="0"/>
          <a:chExt cx="0" cy="0"/>
        </a:xfrm>
      </p:grpSpPr>
      <p:grpSp>
        <p:nvGrpSpPr>
          <p:cNvPr id="44" name="Google Shape;44;p5"/>
          <p:cNvGrpSpPr/>
          <p:nvPr/>
        </p:nvGrpSpPr>
        <p:grpSpPr>
          <a:xfrm rot="-5400000">
            <a:off x="1489568" y="3113925"/>
            <a:ext cx="643914" cy="3623066"/>
            <a:chOff x="-7" y="0"/>
            <a:chExt cx="643914" cy="3623066"/>
          </a:xfrm>
        </p:grpSpPr>
        <p:sp>
          <p:nvSpPr>
            <p:cNvPr id="45" name="Google Shape;45;p5"/>
            <p:cNvSpPr/>
            <p:nvPr/>
          </p:nvSpPr>
          <p:spPr>
            <a:xfrm>
              <a:off x="201918" y="63821"/>
              <a:ext cx="72619" cy="101243"/>
            </a:xfrm>
            <a:custGeom>
              <a:avLst/>
              <a:gdLst/>
              <a:ahLst/>
              <a:cxnLst/>
              <a:rect l="l" t="t" r="r" b="b"/>
              <a:pathLst>
                <a:path w="4011" h="5592" extrusionOk="0">
                  <a:moveTo>
                    <a:pt x="3663" y="1"/>
                  </a:moveTo>
                  <a:cubicBezTo>
                    <a:pt x="3555" y="1"/>
                    <a:pt x="3449" y="56"/>
                    <a:pt x="3384" y="153"/>
                  </a:cubicBezTo>
                  <a:lnTo>
                    <a:pt x="76" y="5090"/>
                  </a:lnTo>
                  <a:cubicBezTo>
                    <a:pt x="1" y="5241"/>
                    <a:pt x="26" y="5441"/>
                    <a:pt x="176" y="5542"/>
                  </a:cubicBezTo>
                  <a:cubicBezTo>
                    <a:pt x="226" y="5567"/>
                    <a:pt x="276" y="5592"/>
                    <a:pt x="351" y="5592"/>
                  </a:cubicBezTo>
                  <a:cubicBezTo>
                    <a:pt x="452" y="5592"/>
                    <a:pt x="552" y="5542"/>
                    <a:pt x="602" y="5441"/>
                  </a:cubicBezTo>
                  <a:lnTo>
                    <a:pt x="3910" y="504"/>
                  </a:lnTo>
                  <a:cubicBezTo>
                    <a:pt x="4011" y="354"/>
                    <a:pt x="3960" y="153"/>
                    <a:pt x="3835" y="53"/>
                  </a:cubicBezTo>
                  <a:cubicBezTo>
                    <a:pt x="3782" y="17"/>
                    <a:pt x="3722" y="1"/>
                    <a:pt x="36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216376" y="1467215"/>
              <a:ext cx="59909" cy="108630"/>
            </a:xfrm>
            <a:custGeom>
              <a:avLst/>
              <a:gdLst/>
              <a:ahLst/>
              <a:cxnLst/>
              <a:rect l="l" t="t" r="r" b="b"/>
              <a:pathLst>
                <a:path w="3309" h="6000" extrusionOk="0">
                  <a:moveTo>
                    <a:pt x="370" y="1"/>
                  </a:moveTo>
                  <a:cubicBezTo>
                    <a:pt x="321" y="1"/>
                    <a:pt x="271" y="12"/>
                    <a:pt x="226" y="35"/>
                  </a:cubicBezTo>
                  <a:cubicBezTo>
                    <a:pt x="76" y="110"/>
                    <a:pt x="0" y="285"/>
                    <a:pt x="76" y="461"/>
                  </a:cubicBezTo>
                  <a:lnTo>
                    <a:pt x="2682" y="5824"/>
                  </a:lnTo>
                  <a:cubicBezTo>
                    <a:pt x="2732" y="5924"/>
                    <a:pt x="2833" y="5999"/>
                    <a:pt x="2958" y="5999"/>
                  </a:cubicBezTo>
                  <a:cubicBezTo>
                    <a:pt x="3008" y="5999"/>
                    <a:pt x="3058" y="5974"/>
                    <a:pt x="3083" y="5974"/>
                  </a:cubicBezTo>
                  <a:cubicBezTo>
                    <a:pt x="3259" y="5874"/>
                    <a:pt x="3309" y="5699"/>
                    <a:pt x="3234" y="5548"/>
                  </a:cubicBezTo>
                  <a:lnTo>
                    <a:pt x="652" y="185"/>
                  </a:lnTo>
                  <a:cubicBezTo>
                    <a:pt x="599" y="62"/>
                    <a:pt x="485"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a:off x="111628" y="3180578"/>
              <a:ext cx="60362" cy="108177"/>
            </a:xfrm>
            <a:custGeom>
              <a:avLst/>
              <a:gdLst/>
              <a:ahLst/>
              <a:cxnLst/>
              <a:rect l="l" t="t" r="r" b="b"/>
              <a:pathLst>
                <a:path w="3334" h="5975" extrusionOk="0">
                  <a:moveTo>
                    <a:pt x="2984" y="1"/>
                  </a:moveTo>
                  <a:cubicBezTo>
                    <a:pt x="2870" y="1"/>
                    <a:pt x="2759" y="57"/>
                    <a:pt x="2707" y="160"/>
                  </a:cubicBezTo>
                  <a:lnTo>
                    <a:pt x="75" y="5524"/>
                  </a:lnTo>
                  <a:cubicBezTo>
                    <a:pt x="0" y="5674"/>
                    <a:pt x="75" y="5850"/>
                    <a:pt x="226" y="5925"/>
                  </a:cubicBezTo>
                  <a:cubicBezTo>
                    <a:pt x="276" y="5950"/>
                    <a:pt x="326" y="5975"/>
                    <a:pt x="351" y="5975"/>
                  </a:cubicBezTo>
                  <a:cubicBezTo>
                    <a:pt x="476" y="5975"/>
                    <a:pt x="577" y="5900"/>
                    <a:pt x="652" y="5800"/>
                  </a:cubicBezTo>
                  <a:lnTo>
                    <a:pt x="3258" y="436"/>
                  </a:lnTo>
                  <a:cubicBezTo>
                    <a:pt x="3333" y="286"/>
                    <a:pt x="3283" y="110"/>
                    <a:pt x="3133" y="35"/>
                  </a:cubicBezTo>
                  <a:cubicBezTo>
                    <a:pt x="3086" y="12"/>
                    <a:pt x="3035" y="1"/>
                    <a:pt x="29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5"/>
            <p:cNvSpPr/>
            <p:nvPr/>
          </p:nvSpPr>
          <p:spPr>
            <a:xfrm>
              <a:off x="370258" y="485866"/>
              <a:ext cx="59022" cy="59004"/>
            </a:xfrm>
            <a:custGeom>
              <a:avLst/>
              <a:gdLst/>
              <a:ahLst/>
              <a:cxnLst/>
              <a:rect l="l" t="t" r="r" b="b"/>
              <a:pathLst>
                <a:path w="3260" h="3259" extrusionOk="0">
                  <a:moveTo>
                    <a:pt x="1630" y="627"/>
                  </a:moveTo>
                  <a:cubicBezTo>
                    <a:pt x="2181" y="627"/>
                    <a:pt x="2632" y="1078"/>
                    <a:pt x="2632" y="1629"/>
                  </a:cubicBezTo>
                  <a:cubicBezTo>
                    <a:pt x="2632" y="2181"/>
                    <a:pt x="2181" y="2632"/>
                    <a:pt x="1630" y="2632"/>
                  </a:cubicBezTo>
                  <a:cubicBezTo>
                    <a:pt x="1079" y="2632"/>
                    <a:pt x="627" y="2181"/>
                    <a:pt x="627" y="1629"/>
                  </a:cubicBezTo>
                  <a:cubicBezTo>
                    <a:pt x="627" y="1078"/>
                    <a:pt x="1079" y="627"/>
                    <a:pt x="1630" y="627"/>
                  </a:cubicBezTo>
                  <a:close/>
                  <a:moveTo>
                    <a:pt x="1630" y="0"/>
                  </a:moveTo>
                  <a:cubicBezTo>
                    <a:pt x="728" y="0"/>
                    <a:pt x="1" y="727"/>
                    <a:pt x="1" y="1629"/>
                  </a:cubicBezTo>
                  <a:cubicBezTo>
                    <a:pt x="1" y="2531"/>
                    <a:pt x="728" y="3258"/>
                    <a:pt x="1630" y="3258"/>
                  </a:cubicBezTo>
                  <a:cubicBezTo>
                    <a:pt x="2532" y="3258"/>
                    <a:pt x="3259" y="2531"/>
                    <a:pt x="3259" y="1629"/>
                  </a:cubicBezTo>
                  <a:cubicBezTo>
                    <a:pt x="3259"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5"/>
            <p:cNvSpPr/>
            <p:nvPr/>
          </p:nvSpPr>
          <p:spPr>
            <a:xfrm>
              <a:off x="88472" y="2515527"/>
              <a:ext cx="59022" cy="59475"/>
            </a:xfrm>
            <a:custGeom>
              <a:avLst/>
              <a:gdLst/>
              <a:ahLst/>
              <a:cxnLst/>
              <a:rect l="l" t="t" r="r" b="b"/>
              <a:pathLst>
                <a:path w="3260" h="3285" extrusionOk="0">
                  <a:moveTo>
                    <a:pt x="1630" y="628"/>
                  </a:moveTo>
                  <a:cubicBezTo>
                    <a:pt x="2181" y="628"/>
                    <a:pt x="2632" y="1079"/>
                    <a:pt x="2632" y="1630"/>
                  </a:cubicBezTo>
                  <a:cubicBezTo>
                    <a:pt x="2632" y="2181"/>
                    <a:pt x="2181" y="2658"/>
                    <a:pt x="1630" y="2658"/>
                  </a:cubicBezTo>
                  <a:cubicBezTo>
                    <a:pt x="1079" y="2658"/>
                    <a:pt x="627" y="2181"/>
                    <a:pt x="627" y="1630"/>
                  </a:cubicBezTo>
                  <a:cubicBezTo>
                    <a:pt x="627" y="1079"/>
                    <a:pt x="1079" y="628"/>
                    <a:pt x="1630" y="628"/>
                  </a:cubicBezTo>
                  <a:close/>
                  <a:moveTo>
                    <a:pt x="1630" y="1"/>
                  </a:moveTo>
                  <a:cubicBezTo>
                    <a:pt x="728" y="1"/>
                    <a:pt x="1" y="728"/>
                    <a:pt x="1" y="1630"/>
                  </a:cubicBezTo>
                  <a:cubicBezTo>
                    <a:pt x="1" y="2532"/>
                    <a:pt x="728" y="3284"/>
                    <a:pt x="1630" y="3284"/>
                  </a:cubicBezTo>
                  <a:cubicBezTo>
                    <a:pt x="2532" y="3284"/>
                    <a:pt x="3259" y="2532"/>
                    <a:pt x="3259" y="1630"/>
                  </a:cubicBezTo>
                  <a:cubicBezTo>
                    <a:pt x="3259" y="728"/>
                    <a:pt x="2532" y="1"/>
                    <a:pt x="1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a:off x="376818" y="3564044"/>
              <a:ext cx="59004" cy="59022"/>
            </a:xfrm>
            <a:custGeom>
              <a:avLst/>
              <a:gdLst/>
              <a:ahLst/>
              <a:cxnLst/>
              <a:rect l="l" t="t" r="r" b="b"/>
              <a:pathLst>
                <a:path w="3259" h="3260" extrusionOk="0">
                  <a:moveTo>
                    <a:pt x="1629" y="627"/>
                  </a:moveTo>
                  <a:cubicBezTo>
                    <a:pt x="2180" y="627"/>
                    <a:pt x="2632" y="1079"/>
                    <a:pt x="2632" y="1630"/>
                  </a:cubicBezTo>
                  <a:cubicBezTo>
                    <a:pt x="2632" y="2181"/>
                    <a:pt x="2180" y="2632"/>
                    <a:pt x="1629" y="2632"/>
                  </a:cubicBezTo>
                  <a:cubicBezTo>
                    <a:pt x="1078" y="2632"/>
                    <a:pt x="627" y="2181"/>
                    <a:pt x="627" y="1630"/>
                  </a:cubicBezTo>
                  <a:cubicBezTo>
                    <a:pt x="627" y="1079"/>
                    <a:pt x="1078" y="627"/>
                    <a:pt x="1629" y="627"/>
                  </a:cubicBezTo>
                  <a:close/>
                  <a:moveTo>
                    <a:pt x="1629" y="1"/>
                  </a:moveTo>
                  <a:cubicBezTo>
                    <a:pt x="727" y="1"/>
                    <a:pt x="0" y="728"/>
                    <a:pt x="0" y="1630"/>
                  </a:cubicBezTo>
                  <a:cubicBezTo>
                    <a:pt x="0" y="2532"/>
                    <a:pt x="727" y="3259"/>
                    <a:pt x="1629" y="3259"/>
                  </a:cubicBezTo>
                  <a:cubicBezTo>
                    <a:pt x="2531" y="3259"/>
                    <a:pt x="3258" y="2532"/>
                    <a:pt x="3258" y="1630"/>
                  </a:cubicBezTo>
                  <a:cubicBezTo>
                    <a:pt x="3258" y="728"/>
                    <a:pt x="2531" y="1"/>
                    <a:pt x="16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196921" y="2238919"/>
              <a:ext cx="22722" cy="22975"/>
            </a:xfrm>
            <a:custGeom>
              <a:avLst/>
              <a:gdLst/>
              <a:ahLst/>
              <a:cxnLst/>
              <a:rect l="l" t="t" r="r" b="b"/>
              <a:pathLst>
                <a:path w="1255" h="1269" extrusionOk="0">
                  <a:moveTo>
                    <a:pt x="625" y="0"/>
                  </a:moveTo>
                  <a:cubicBezTo>
                    <a:pt x="461" y="0"/>
                    <a:pt x="295" y="72"/>
                    <a:pt x="176" y="191"/>
                  </a:cubicBezTo>
                  <a:cubicBezTo>
                    <a:pt x="151" y="216"/>
                    <a:pt x="126" y="241"/>
                    <a:pt x="101" y="291"/>
                  </a:cubicBezTo>
                  <a:cubicBezTo>
                    <a:pt x="76" y="317"/>
                    <a:pt x="51" y="342"/>
                    <a:pt x="51" y="392"/>
                  </a:cubicBezTo>
                  <a:cubicBezTo>
                    <a:pt x="26" y="417"/>
                    <a:pt x="26" y="467"/>
                    <a:pt x="1" y="517"/>
                  </a:cubicBezTo>
                  <a:cubicBezTo>
                    <a:pt x="1" y="542"/>
                    <a:pt x="1" y="592"/>
                    <a:pt x="1" y="642"/>
                  </a:cubicBezTo>
                  <a:cubicBezTo>
                    <a:pt x="1" y="793"/>
                    <a:pt x="51" y="943"/>
                    <a:pt x="176" y="1068"/>
                  </a:cubicBezTo>
                  <a:cubicBezTo>
                    <a:pt x="302" y="1194"/>
                    <a:pt x="452" y="1269"/>
                    <a:pt x="627" y="1269"/>
                  </a:cubicBezTo>
                  <a:cubicBezTo>
                    <a:pt x="778" y="1269"/>
                    <a:pt x="953" y="1194"/>
                    <a:pt x="1054" y="1068"/>
                  </a:cubicBezTo>
                  <a:cubicBezTo>
                    <a:pt x="1179" y="943"/>
                    <a:pt x="1254" y="793"/>
                    <a:pt x="1254" y="642"/>
                  </a:cubicBezTo>
                  <a:cubicBezTo>
                    <a:pt x="1254" y="592"/>
                    <a:pt x="1254" y="542"/>
                    <a:pt x="1229" y="517"/>
                  </a:cubicBezTo>
                  <a:cubicBezTo>
                    <a:pt x="1229" y="467"/>
                    <a:pt x="1204" y="417"/>
                    <a:pt x="1204" y="392"/>
                  </a:cubicBezTo>
                  <a:cubicBezTo>
                    <a:pt x="1179" y="342"/>
                    <a:pt x="1154" y="317"/>
                    <a:pt x="1154" y="291"/>
                  </a:cubicBezTo>
                  <a:cubicBezTo>
                    <a:pt x="1129" y="241"/>
                    <a:pt x="1104" y="216"/>
                    <a:pt x="1054" y="191"/>
                  </a:cubicBezTo>
                  <a:cubicBezTo>
                    <a:pt x="1028" y="166"/>
                    <a:pt x="1003" y="141"/>
                    <a:pt x="978" y="116"/>
                  </a:cubicBezTo>
                  <a:cubicBezTo>
                    <a:pt x="928" y="91"/>
                    <a:pt x="903" y="66"/>
                    <a:pt x="853" y="41"/>
                  </a:cubicBezTo>
                  <a:cubicBezTo>
                    <a:pt x="828" y="41"/>
                    <a:pt x="778" y="16"/>
                    <a:pt x="753" y="16"/>
                  </a:cubicBezTo>
                  <a:cubicBezTo>
                    <a:pt x="711" y="5"/>
                    <a:pt x="668" y="0"/>
                    <a:pt x="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a:off x="603052" y="0"/>
              <a:ext cx="22704" cy="22595"/>
            </a:xfrm>
            <a:custGeom>
              <a:avLst/>
              <a:gdLst/>
              <a:ahLst/>
              <a:cxnLst/>
              <a:rect l="l" t="t" r="r" b="b"/>
              <a:pathLst>
                <a:path w="1254" h="1248" extrusionOk="0">
                  <a:moveTo>
                    <a:pt x="614" y="0"/>
                  </a:moveTo>
                  <a:cubicBezTo>
                    <a:pt x="451" y="0"/>
                    <a:pt x="288" y="57"/>
                    <a:pt x="176" y="169"/>
                  </a:cubicBezTo>
                  <a:cubicBezTo>
                    <a:pt x="150" y="194"/>
                    <a:pt x="125" y="219"/>
                    <a:pt x="100" y="270"/>
                  </a:cubicBezTo>
                  <a:cubicBezTo>
                    <a:pt x="75" y="295"/>
                    <a:pt x="50" y="320"/>
                    <a:pt x="50" y="370"/>
                  </a:cubicBezTo>
                  <a:cubicBezTo>
                    <a:pt x="25" y="395"/>
                    <a:pt x="0" y="445"/>
                    <a:pt x="0" y="495"/>
                  </a:cubicBezTo>
                  <a:cubicBezTo>
                    <a:pt x="0" y="520"/>
                    <a:pt x="0" y="570"/>
                    <a:pt x="0" y="620"/>
                  </a:cubicBezTo>
                  <a:cubicBezTo>
                    <a:pt x="0" y="771"/>
                    <a:pt x="50" y="946"/>
                    <a:pt x="176" y="1047"/>
                  </a:cubicBezTo>
                  <a:cubicBezTo>
                    <a:pt x="301" y="1172"/>
                    <a:pt x="451" y="1247"/>
                    <a:pt x="627" y="1247"/>
                  </a:cubicBezTo>
                  <a:cubicBezTo>
                    <a:pt x="777" y="1247"/>
                    <a:pt x="952" y="1172"/>
                    <a:pt x="1053" y="1047"/>
                  </a:cubicBezTo>
                  <a:cubicBezTo>
                    <a:pt x="1178" y="946"/>
                    <a:pt x="1253" y="771"/>
                    <a:pt x="1253" y="620"/>
                  </a:cubicBezTo>
                  <a:cubicBezTo>
                    <a:pt x="1253" y="570"/>
                    <a:pt x="1228" y="520"/>
                    <a:pt x="1228" y="495"/>
                  </a:cubicBezTo>
                  <a:cubicBezTo>
                    <a:pt x="1228" y="445"/>
                    <a:pt x="1203" y="395"/>
                    <a:pt x="1203" y="370"/>
                  </a:cubicBezTo>
                  <a:cubicBezTo>
                    <a:pt x="1178" y="320"/>
                    <a:pt x="1153" y="295"/>
                    <a:pt x="1128" y="270"/>
                  </a:cubicBezTo>
                  <a:cubicBezTo>
                    <a:pt x="1103" y="219"/>
                    <a:pt x="1078" y="194"/>
                    <a:pt x="1053" y="169"/>
                  </a:cubicBezTo>
                  <a:cubicBezTo>
                    <a:pt x="940" y="57"/>
                    <a:pt x="777" y="0"/>
                    <a:pt x="6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a:off x="-7" y="1029179"/>
              <a:ext cx="22704" cy="22993"/>
            </a:xfrm>
            <a:custGeom>
              <a:avLst/>
              <a:gdLst/>
              <a:ahLst/>
              <a:cxnLst/>
              <a:rect l="l" t="t" r="r" b="b"/>
              <a:pathLst>
                <a:path w="1254" h="1270" extrusionOk="0">
                  <a:moveTo>
                    <a:pt x="615" y="1"/>
                  </a:moveTo>
                  <a:cubicBezTo>
                    <a:pt x="445" y="1"/>
                    <a:pt x="295" y="73"/>
                    <a:pt x="176" y="192"/>
                  </a:cubicBezTo>
                  <a:cubicBezTo>
                    <a:pt x="151" y="217"/>
                    <a:pt x="126" y="242"/>
                    <a:pt x="101" y="292"/>
                  </a:cubicBezTo>
                  <a:cubicBezTo>
                    <a:pt x="76" y="317"/>
                    <a:pt x="51" y="342"/>
                    <a:pt x="51" y="392"/>
                  </a:cubicBezTo>
                  <a:cubicBezTo>
                    <a:pt x="26" y="417"/>
                    <a:pt x="1" y="467"/>
                    <a:pt x="1" y="518"/>
                  </a:cubicBezTo>
                  <a:cubicBezTo>
                    <a:pt x="1" y="543"/>
                    <a:pt x="1" y="593"/>
                    <a:pt x="1" y="643"/>
                  </a:cubicBezTo>
                  <a:cubicBezTo>
                    <a:pt x="1" y="793"/>
                    <a:pt x="51" y="969"/>
                    <a:pt x="176" y="1069"/>
                  </a:cubicBezTo>
                  <a:cubicBezTo>
                    <a:pt x="301" y="1194"/>
                    <a:pt x="452" y="1269"/>
                    <a:pt x="627" y="1269"/>
                  </a:cubicBezTo>
                  <a:cubicBezTo>
                    <a:pt x="652" y="1269"/>
                    <a:pt x="702" y="1244"/>
                    <a:pt x="753" y="1244"/>
                  </a:cubicBezTo>
                  <a:cubicBezTo>
                    <a:pt x="778" y="1244"/>
                    <a:pt x="828" y="1219"/>
                    <a:pt x="853" y="1219"/>
                  </a:cubicBezTo>
                  <a:cubicBezTo>
                    <a:pt x="903" y="1194"/>
                    <a:pt x="928" y="1169"/>
                    <a:pt x="978" y="1144"/>
                  </a:cubicBezTo>
                  <a:cubicBezTo>
                    <a:pt x="1003" y="1119"/>
                    <a:pt x="1028" y="1094"/>
                    <a:pt x="1053" y="1069"/>
                  </a:cubicBezTo>
                  <a:cubicBezTo>
                    <a:pt x="1179" y="969"/>
                    <a:pt x="1254" y="793"/>
                    <a:pt x="1254" y="643"/>
                  </a:cubicBezTo>
                  <a:cubicBezTo>
                    <a:pt x="1254" y="593"/>
                    <a:pt x="1229" y="543"/>
                    <a:pt x="1229" y="518"/>
                  </a:cubicBezTo>
                  <a:cubicBezTo>
                    <a:pt x="1229" y="467"/>
                    <a:pt x="1204" y="417"/>
                    <a:pt x="1204" y="392"/>
                  </a:cubicBezTo>
                  <a:cubicBezTo>
                    <a:pt x="1179" y="342"/>
                    <a:pt x="1154" y="317"/>
                    <a:pt x="1128" y="292"/>
                  </a:cubicBezTo>
                  <a:cubicBezTo>
                    <a:pt x="1128" y="242"/>
                    <a:pt x="1078" y="217"/>
                    <a:pt x="1053" y="192"/>
                  </a:cubicBezTo>
                  <a:cubicBezTo>
                    <a:pt x="1028" y="167"/>
                    <a:pt x="1003" y="142"/>
                    <a:pt x="978" y="117"/>
                  </a:cubicBezTo>
                  <a:cubicBezTo>
                    <a:pt x="928" y="92"/>
                    <a:pt x="903" y="66"/>
                    <a:pt x="853" y="41"/>
                  </a:cubicBezTo>
                  <a:cubicBezTo>
                    <a:pt x="828" y="41"/>
                    <a:pt x="778" y="16"/>
                    <a:pt x="753" y="16"/>
                  </a:cubicBezTo>
                  <a:cubicBezTo>
                    <a:pt x="705" y="6"/>
                    <a:pt x="659"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p:nvPr/>
          </p:nvSpPr>
          <p:spPr>
            <a:xfrm>
              <a:off x="570446" y="970166"/>
              <a:ext cx="59022" cy="59004"/>
            </a:xfrm>
            <a:custGeom>
              <a:avLst/>
              <a:gdLst/>
              <a:ahLst/>
              <a:cxnLst/>
              <a:rect l="l" t="t" r="r" b="b"/>
              <a:pathLst>
                <a:path w="3260" h="3259" extrusionOk="0">
                  <a:moveTo>
                    <a:pt x="1630" y="627"/>
                  </a:moveTo>
                  <a:cubicBezTo>
                    <a:pt x="2181" y="627"/>
                    <a:pt x="2632" y="1078"/>
                    <a:pt x="2632" y="1629"/>
                  </a:cubicBezTo>
                  <a:cubicBezTo>
                    <a:pt x="2632" y="2181"/>
                    <a:pt x="2181" y="2632"/>
                    <a:pt x="1630" y="2632"/>
                  </a:cubicBezTo>
                  <a:cubicBezTo>
                    <a:pt x="1079" y="2632"/>
                    <a:pt x="627" y="2181"/>
                    <a:pt x="627" y="1629"/>
                  </a:cubicBezTo>
                  <a:cubicBezTo>
                    <a:pt x="627" y="1078"/>
                    <a:pt x="1079" y="627"/>
                    <a:pt x="1630" y="627"/>
                  </a:cubicBezTo>
                  <a:close/>
                  <a:moveTo>
                    <a:pt x="1630" y="0"/>
                  </a:moveTo>
                  <a:cubicBezTo>
                    <a:pt x="728" y="0"/>
                    <a:pt x="1" y="727"/>
                    <a:pt x="1" y="1629"/>
                  </a:cubicBezTo>
                  <a:cubicBezTo>
                    <a:pt x="1" y="2531"/>
                    <a:pt x="728" y="3258"/>
                    <a:pt x="1630" y="3258"/>
                  </a:cubicBezTo>
                  <a:cubicBezTo>
                    <a:pt x="2532" y="3258"/>
                    <a:pt x="3259" y="2531"/>
                    <a:pt x="3259" y="1629"/>
                  </a:cubicBezTo>
                  <a:cubicBezTo>
                    <a:pt x="3259"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584884" y="2018027"/>
              <a:ext cx="59022" cy="59475"/>
            </a:xfrm>
            <a:custGeom>
              <a:avLst/>
              <a:gdLst/>
              <a:ahLst/>
              <a:cxnLst/>
              <a:rect l="l" t="t" r="r" b="b"/>
              <a:pathLst>
                <a:path w="3260" h="3285" extrusionOk="0">
                  <a:moveTo>
                    <a:pt x="1630" y="628"/>
                  </a:moveTo>
                  <a:cubicBezTo>
                    <a:pt x="2181" y="628"/>
                    <a:pt x="2632" y="1079"/>
                    <a:pt x="2632" y="1630"/>
                  </a:cubicBezTo>
                  <a:cubicBezTo>
                    <a:pt x="2632" y="2181"/>
                    <a:pt x="2181" y="2658"/>
                    <a:pt x="1630" y="2658"/>
                  </a:cubicBezTo>
                  <a:cubicBezTo>
                    <a:pt x="1079" y="2658"/>
                    <a:pt x="627" y="2181"/>
                    <a:pt x="627" y="1630"/>
                  </a:cubicBezTo>
                  <a:cubicBezTo>
                    <a:pt x="627" y="1079"/>
                    <a:pt x="1079" y="628"/>
                    <a:pt x="1630" y="628"/>
                  </a:cubicBezTo>
                  <a:close/>
                  <a:moveTo>
                    <a:pt x="1630" y="1"/>
                  </a:moveTo>
                  <a:cubicBezTo>
                    <a:pt x="728" y="1"/>
                    <a:pt x="1" y="728"/>
                    <a:pt x="1" y="1630"/>
                  </a:cubicBezTo>
                  <a:cubicBezTo>
                    <a:pt x="1" y="2532"/>
                    <a:pt x="728" y="3284"/>
                    <a:pt x="1630" y="3284"/>
                  </a:cubicBezTo>
                  <a:cubicBezTo>
                    <a:pt x="2532" y="3284"/>
                    <a:pt x="3259" y="2532"/>
                    <a:pt x="3259" y="1630"/>
                  </a:cubicBezTo>
                  <a:cubicBezTo>
                    <a:pt x="3259" y="728"/>
                    <a:pt x="2532" y="1"/>
                    <a:pt x="1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5"/>
            <p:cNvSpPr/>
            <p:nvPr/>
          </p:nvSpPr>
          <p:spPr>
            <a:xfrm>
              <a:off x="507951" y="2890115"/>
              <a:ext cx="59909" cy="108630"/>
            </a:xfrm>
            <a:custGeom>
              <a:avLst/>
              <a:gdLst/>
              <a:ahLst/>
              <a:cxnLst/>
              <a:rect l="l" t="t" r="r" b="b"/>
              <a:pathLst>
                <a:path w="3309" h="6000" extrusionOk="0">
                  <a:moveTo>
                    <a:pt x="370" y="1"/>
                  </a:moveTo>
                  <a:cubicBezTo>
                    <a:pt x="321" y="1"/>
                    <a:pt x="271" y="12"/>
                    <a:pt x="226" y="35"/>
                  </a:cubicBezTo>
                  <a:cubicBezTo>
                    <a:pt x="76" y="110"/>
                    <a:pt x="0" y="285"/>
                    <a:pt x="76" y="461"/>
                  </a:cubicBezTo>
                  <a:lnTo>
                    <a:pt x="2682" y="5824"/>
                  </a:lnTo>
                  <a:cubicBezTo>
                    <a:pt x="2732" y="5924"/>
                    <a:pt x="2833" y="5999"/>
                    <a:pt x="2958" y="5999"/>
                  </a:cubicBezTo>
                  <a:cubicBezTo>
                    <a:pt x="3008" y="5999"/>
                    <a:pt x="3058" y="5974"/>
                    <a:pt x="3083" y="5974"/>
                  </a:cubicBezTo>
                  <a:cubicBezTo>
                    <a:pt x="3259" y="5874"/>
                    <a:pt x="3309" y="5699"/>
                    <a:pt x="3234" y="5548"/>
                  </a:cubicBezTo>
                  <a:lnTo>
                    <a:pt x="652" y="185"/>
                  </a:lnTo>
                  <a:cubicBezTo>
                    <a:pt x="599" y="62"/>
                    <a:pt x="485"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7;p5"/>
          <p:cNvGrpSpPr/>
          <p:nvPr/>
        </p:nvGrpSpPr>
        <p:grpSpPr>
          <a:xfrm>
            <a:off x="6675935" y="1128258"/>
            <a:ext cx="2468054" cy="4015243"/>
            <a:chOff x="6675935" y="1128258"/>
            <a:chExt cx="2468054" cy="4015243"/>
          </a:xfrm>
        </p:grpSpPr>
        <p:sp>
          <p:nvSpPr>
            <p:cNvPr id="58" name="Google Shape;58;p5"/>
            <p:cNvSpPr/>
            <p:nvPr/>
          </p:nvSpPr>
          <p:spPr>
            <a:xfrm>
              <a:off x="8559523" y="2735608"/>
              <a:ext cx="97568" cy="78286"/>
            </a:xfrm>
            <a:custGeom>
              <a:avLst/>
              <a:gdLst/>
              <a:ahLst/>
              <a:cxnLst/>
              <a:rect l="l" t="t" r="r" b="b"/>
              <a:pathLst>
                <a:path w="5389" h="4324" extrusionOk="0">
                  <a:moveTo>
                    <a:pt x="368" y="1"/>
                  </a:moveTo>
                  <a:cubicBezTo>
                    <a:pt x="276" y="1"/>
                    <a:pt x="184" y="40"/>
                    <a:pt x="126" y="113"/>
                  </a:cubicBezTo>
                  <a:cubicBezTo>
                    <a:pt x="0" y="263"/>
                    <a:pt x="25" y="464"/>
                    <a:pt x="176" y="564"/>
                  </a:cubicBezTo>
                  <a:lnTo>
                    <a:pt x="4837" y="4248"/>
                  </a:lnTo>
                  <a:cubicBezTo>
                    <a:pt x="4887" y="4298"/>
                    <a:pt x="4963" y="4324"/>
                    <a:pt x="5038" y="4324"/>
                  </a:cubicBezTo>
                  <a:cubicBezTo>
                    <a:pt x="5138" y="4324"/>
                    <a:pt x="5213" y="4273"/>
                    <a:pt x="5288" y="4198"/>
                  </a:cubicBezTo>
                  <a:cubicBezTo>
                    <a:pt x="5389" y="4073"/>
                    <a:pt x="5364" y="3872"/>
                    <a:pt x="5238" y="3772"/>
                  </a:cubicBezTo>
                  <a:lnTo>
                    <a:pt x="552" y="63"/>
                  </a:lnTo>
                  <a:cubicBezTo>
                    <a:pt x="499" y="21"/>
                    <a:pt x="434" y="1"/>
                    <a:pt x="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7217003" y="4758278"/>
              <a:ext cx="97115" cy="78159"/>
            </a:xfrm>
            <a:custGeom>
              <a:avLst/>
              <a:gdLst/>
              <a:ahLst/>
              <a:cxnLst/>
              <a:rect l="l" t="t" r="r" b="b"/>
              <a:pathLst>
                <a:path w="5364" h="4317" extrusionOk="0">
                  <a:moveTo>
                    <a:pt x="341" y="1"/>
                  </a:moveTo>
                  <a:cubicBezTo>
                    <a:pt x="247" y="1"/>
                    <a:pt x="157" y="46"/>
                    <a:pt x="100" y="131"/>
                  </a:cubicBezTo>
                  <a:cubicBezTo>
                    <a:pt x="0" y="256"/>
                    <a:pt x="25" y="457"/>
                    <a:pt x="151" y="557"/>
                  </a:cubicBezTo>
                  <a:lnTo>
                    <a:pt x="4812" y="4266"/>
                  </a:lnTo>
                  <a:cubicBezTo>
                    <a:pt x="4887" y="4317"/>
                    <a:pt x="4938" y="4317"/>
                    <a:pt x="5013" y="4317"/>
                  </a:cubicBezTo>
                  <a:cubicBezTo>
                    <a:pt x="5113" y="4317"/>
                    <a:pt x="5213" y="4292"/>
                    <a:pt x="5263" y="4216"/>
                  </a:cubicBezTo>
                  <a:cubicBezTo>
                    <a:pt x="5364" y="4066"/>
                    <a:pt x="5339" y="3865"/>
                    <a:pt x="5213" y="3765"/>
                  </a:cubicBezTo>
                  <a:lnTo>
                    <a:pt x="552" y="81"/>
                  </a:lnTo>
                  <a:cubicBezTo>
                    <a:pt x="487" y="27"/>
                    <a:pt x="412" y="1"/>
                    <a:pt x="3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p:nvPr/>
          </p:nvSpPr>
          <p:spPr>
            <a:xfrm>
              <a:off x="8955190" y="4621461"/>
              <a:ext cx="36789" cy="116379"/>
            </a:xfrm>
            <a:custGeom>
              <a:avLst/>
              <a:gdLst/>
              <a:ahLst/>
              <a:cxnLst/>
              <a:rect l="l" t="t" r="r" b="b"/>
              <a:pathLst>
                <a:path w="2032" h="6428" extrusionOk="0">
                  <a:moveTo>
                    <a:pt x="347" y="0"/>
                  </a:moveTo>
                  <a:cubicBezTo>
                    <a:pt x="323" y="0"/>
                    <a:pt x="300" y="4"/>
                    <a:pt x="277" y="12"/>
                  </a:cubicBezTo>
                  <a:cubicBezTo>
                    <a:pt x="101" y="62"/>
                    <a:pt x="1" y="212"/>
                    <a:pt x="26" y="388"/>
                  </a:cubicBezTo>
                  <a:lnTo>
                    <a:pt x="1379" y="6202"/>
                  </a:lnTo>
                  <a:cubicBezTo>
                    <a:pt x="1430" y="6327"/>
                    <a:pt x="1555" y="6428"/>
                    <a:pt x="1680" y="6428"/>
                  </a:cubicBezTo>
                  <a:lnTo>
                    <a:pt x="1755" y="6428"/>
                  </a:lnTo>
                  <a:cubicBezTo>
                    <a:pt x="1931" y="6378"/>
                    <a:pt x="2031" y="6227"/>
                    <a:pt x="2006" y="6052"/>
                  </a:cubicBezTo>
                  <a:lnTo>
                    <a:pt x="653" y="237"/>
                  </a:lnTo>
                  <a:cubicBezTo>
                    <a:pt x="610" y="110"/>
                    <a:pt x="478"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5"/>
            <p:cNvSpPr/>
            <p:nvPr/>
          </p:nvSpPr>
          <p:spPr>
            <a:xfrm>
              <a:off x="8623363" y="4301955"/>
              <a:ext cx="60380" cy="108087"/>
            </a:xfrm>
            <a:custGeom>
              <a:avLst/>
              <a:gdLst/>
              <a:ahLst/>
              <a:cxnLst/>
              <a:rect l="l" t="t" r="r" b="b"/>
              <a:pathLst>
                <a:path w="3335" h="5970" extrusionOk="0">
                  <a:moveTo>
                    <a:pt x="2985" y="0"/>
                  </a:moveTo>
                  <a:cubicBezTo>
                    <a:pt x="2871" y="0"/>
                    <a:pt x="2763" y="70"/>
                    <a:pt x="2708" y="180"/>
                  </a:cubicBezTo>
                  <a:lnTo>
                    <a:pt x="76" y="5519"/>
                  </a:lnTo>
                  <a:cubicBezTo>
                    <a:pt x="1" y="5669"/>
                    <a:pt x="51" y="5870"/>
                    <a:pt x="201" y="5945"/>
                  </a:cubicBezTo>
                  <a:cubicBezTo>
                    <a:pt x="252" y="5970"/>
                    <a:pt x="302" y="5970"/>
                    <a:pt x="352" y="5970"/>
                  </a:cubicBezTo>
                  <a:cubicBezTo>
                    <a:pt x="477" y="5970"/>
                    <a:pt x="577" y="5920"/>
                    <a:pt x="627" y="5794"/>
                  </a:cubicBezTo>
                  <a:lnTo>
                    <a:pt x="3259" y="456"/>
                  </a:lnTo>
                  <a:cubicBezTo>
                    <a:pt x="3334" y="306"/>
                    <a:pt x="3259" y="105"/>
                    <a:pt x="3109" y="30"/>
                  </a:cubicBezTo>
                  <a:cubicBezTo>
                    <a:pt x="3068" y="10"/>
                    <a:pt x="3026" y="0"/>
                    <a:pt x="29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5"/>
            <p:cNvSpPr/>
            <p:nvPr/>
          </p:nvSpPr>
          <p:spPr>
            <a:xfrm>
              <a:off x="9016004" y="2994926"/>
              <a:ext cx="59457" cy="59004"/>
            </a:xfrm>
            <a:custGeom>
              <a:avLst/>
              <a:gdLst/>
              <a:ahLst/>
              <a:cxnLst/>
              <a:rect l="l" t="t" r="r" b="b"/>
              <a:pathLst>
                <a:path w="3284" h="3259" extrusionOk="0">
                  <a:moveTo>
                    <a:pt x="1655" y="627"/>
                  </a:moveTo>
                  <a:cubicBezTo>
                    <a:pt x="2206" y="627"/>
                    <a:pt x="2657" y="1078"/>
                    <a:pt x="2657" y="1630"/>
                  </a:cubicBezTo>
                  <a:cubicBezTo>
                    <a:pt x="2657" y="2181"/>
                    <a:pt x="2206" y="2632"/>
                    <a:pt x="1655" y="2632"/>
                  </a:cubicBezTo>
                  <a:cubicBezTo>
                    <a:pt x="1078" y="2632"/>
                    <a:pt x="627" y="2181"/>
                    <a:pt x="627" y="1630"/>
                  </a:cubicBezTo>
                  <a:cubicBezTo>
                    <a:pt x="627" y="1078"/>
                    <a:pt x="1078" y="627"/>
                    <a:pt x="1655" y="627"/>
                  </a:cubicBezTo>
                  <a:close/>
                  <a:moveTo>
                    <a:pt x="1655" y="1"/>
                  </a:moveTo>
                  <a:cubicBezTo>
                    <a:pt x="752" y="1"/>
                    <a:pt x="0" y="727"/>
                    <a:pt x="0" y="1630"/>
                  </a:cubicBezTo>
                  <a:cubicBezTo>
                    <a:pt x="0" y="2532"/>
                    <a:pt x="752" y="3259"/>
                    <a:pt x="1655" y="3259"/>
                  </a:cubicBezTo>
                  <a:cubicBezTo>
                    <a:pt x="2557" y="3259"/>
                    <a:pt x="3284" y="2532"/>
                    <a:pt x="3284" y="1630"/>
                  </a:cubicBezTo>
                  <a:cubicBezTo>
                    <a:pt x="3284" y="727"/>
                    <a:pt x="2557" y="1"/>
                    <a:pt x="1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5"/>
            <p:cNvSpPr/>
            <p:nvPr/>
          </p:nvSpPr>
          <p:spPr>
            <a:xfrm>
              <a:off x="6675935" y="4695309"/>
              <a:ext cx="59475" cy="59457"/>
            </a:xfrm>
            <a:custGeom>
              <a:avLst/>
              <a:gdLst/>
              <a:ahLst/>
              <a:cxnLst/>
              <a:rect l="l" t="t" r="r" b="b"/>
              <a:pathLst>
                <a:path w="3285" h="3284" extrusionOk="0">
                  <a:moveTo>
                    <a:pt x="1655" y="627"/>
                  </a:moveTo>
                  <a:cubicBezTo>
                    <a:pt x="2206" y="627"/>
                    <a:pt x="2657" y="1103"/>
                    <a:pt x="2657" y="1654"/>
                  </a:cubicBezTo>
                  <a:cubicBezTo>
                    <a:pt x="2657" y="2206"/>
                    <a:pt x="2206" y="2657"/>
                    <a:pt x="1655" y="2657"/>
                  </a:cubicBezTo>
                  <a:cubicBezTo>
                    <a:pt x="1079" y="2657"/>
                    <a:pt x="627" y="2206"/>
                    <a:pt x="627" y="1654"/>
                  </a:cubicBezTo>
                  <a:cubicBezTo>
                    <a:pt x="627" y="1103"/>
                    <a:pt x="1079" y="627"/>
                    <a:pt x="1655" y="627"/>
                  </a:cubicBezTo>
                  <a:close/>
                  <a:moveTo>
                    <a:pt x="1655" y="0"/>
                  </a:moveTo>
                  <a:cubicBezTo>
                    <a:pt x="753" y="0"/>
                    <a:pt x="1" y="752"/>
                    <a:pt x="1" y="1654"/>
                  </a:cubicBezTo>
                  <a:cubicBezTo>
                    <a:pt x="1" y="2556"/>
                    <a:pt x="753" y="3283"/>
                    <a:pt x="1655" y="3283"/>
                  </a:cubicBezTo>
                  <a:cubicBezTo>
                    <a:pt x="2557" y="3283"/>
                    <a:pt x="3284" y="2556"/>
                    <a:pt x="3284" y="1654"/>
                  </a:cubicBezTo>
                  <a:cubicBezTo>
                    <a:pt x="3284" y="752"/>
                    <a:pt x="2557" y="0"/>
                    <a:pt x="16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
            <p:cNvSpPr/>
            <p:nvPr/>
          </p:nvSpPr>
          <p:spPr>
            <a:xfrm>
              <a:off x="8736973" y="1964341"/>
              <a:ext cx="59457" cy="59004"/>
            </a:xfrm>
            <a:custGeom>
              <a:avLst/>
              <a:gdLst/>
              <a:ahLst/>
              <a:cxnLst/>
              <a:rect l="l" t="t" r="r" b="b"/>
              <a:pathLst>
                <a:path w="3284" h="3259" extrusionOk="0">
                  <a:moveTo>
                    <a:pt x="1630" y="627"/>
                  </a:moveTo>
                  <a:cubicBezTo>
                    <a:pt x="2206" y="627"/>
                    <a:pt x="2657" y="1078"/>
                    <a:pt x="2657" y="1629"/>
                  </a:cubicBezTo>
                  <a:cubicBezTo>
                    <a:pt x="2657" y="2181"/>
                    <a:pt x="2206" y="2632"/>
                    <a:pt x="1630" y="2632"/>
                  </a:cubicBezTo>
                  <a:cubicBezTo>
                    <a:pt x="1078" y="2632"/>
                    <a:pt x="627" y="2181"/>
                    <a:pt x="627" y="1629"/>
                  </a:cubicBezTo>
                  <a:cubicBezTo>
                    <a:pt x="627" y="1078"/>
                    <a:pt x="1078" y="627"/>
                    <a:pt x="1630" y="627"/>
                  </a:cubicBezTo>
                  <a:close/>
                  <a:moveTo>
                    <a:pt x="1630" y="0"/>
                  </a:moveTo>
                  <a:cubicBezTo>
                    <a:pt x="728" y="0"/>
                    <a:pt x="1" y="727"/>
                    <a:pt x="1" y="1629"/>
                  </a:cubicBezTo>
                  <a:cubicBezTo>
                    <a:pt x="1" y="2532"/>
                    <a:pt x="728" y="3258"/>
                    <a:pt x="1630" y="3258"/>
                  </a:cubicBezTo>
                  <a:cubicBezTo>
                    <a:pt x="2532" y="3258"/>
                    <a:pt x="3284" y="2532"/>
                    <a:pt x="3284" y="1629"/>
                  </a:cubicBezTo>
                  <a:cubicBezTo>
                    <a:pt x="3284"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
            <p:cNvSpPr/>
            <p:nvPr/>
          </p:nvSpPr>
          <p:spPr>
            <a:xfrm>
              <a:off x="9121267" y="3702904"/>
              <a:ext cx="22722" cy="22595"/>
            </a:xfrm>
            <a:custGeom>
              <a:avLst/>
              <a:gdLst/>
              <a:ahLst/>
              <a:cxnLst/>
              <a:rect l="l" t="t" r="r" b="b"/>
              <a:pathLst>
                <a:path w="1255" h="1248" extrusionOk="0">
                  <a:moveTo>
                    <a:pt x="615" y="1"/>
                  </a:moveTo>
                  <a:cubicBezTo>
                    <a:pt x="452" y="1"/>
                    <a:pt x="289" y="57"/>
                    <a:pt x="176" y="170"/>
                  </a:cubicBezTo>
                  <a:cubicBezTo>
                    <a:pt x="151" y="220"/>
                    <a:pt x="126" y="245"/>
                    <a:pt x="101" y="270"/>
                  </a:cubicBezTo>
                  <a:cubicBezTo>
                    <a:pt x="76" y="320"/>
                    <a:pt x="51" y="345"/>
                    <a:pt x="51" y="396"/>
                  </a:cubicBezTo>
                  <a:cubicBezTo>
                    <a:pt x="26" y="421"/>
                    <a:pt x="26" y="471"/>
                    <a:pt x="1" y="496"/>
                  </a:cubicBezTo>
                  <a:cubicBezTo>
                    <a:pt x="1" y="546"/>
                    <a:pt x="1" y="571"/>
                    <a:pt x="1" y="621"/>
                  </a:cubicBezTo>
                  <a:cubicBezTo>
                    <a:pt x="1" y="797"/>
                    <a:pt x="51" y="947"/>
                    <a:pt x="176" y="1072"/>
                  </a:cubicBezTo>
                  <a:cubicBezTo>
                    <a:pt x="302" y="1198"/>
                    <a:pt x="452" y="1248"/>
                    <a:pt x="628" y="1248"/>
                  </a:cubicBezTo>
                  <a:cubicBezTo>
                    <a:pt x="778" y="1248"/>
                    <a:pt x="953" y="1198"/>
                    <a:pt x="1054" y="1072"/>
                  </a:cubicBezTo>
                  <a:cubicBezTo>
                    <a:pt x="1179" y="947"/>
                    <a:pt x="1254" y="797"/>
                    <a:pt x="1254" y="621"/>
                  </a:cubicBezTo>
                  <a:cubicBezTo>
                    <a:pt x="1254" y="571"/>
                    <a:pt x="1254" y="546"/>
                    <a:pt x="1229" y="496"/>
                  </a:cubicBezTo>
                  <a:cubicBezTo>
                    <a:pt x="1229" y="471"/>
                    <a:pt x="1229" y="421"/>
                    <a:pt x="1204" y="396"/>
                  </a:cubicBezTo>
                  <a:cubicBezTo>
                    <a:pt x="1179" y="345"/>
                    <a:pt x="1154" y="320"/>
                    <a:pt x="1154" y="270"/>
                  </a:cubicBezTo>
                  <a:cubicBezTo>
                    <a:pt x="1129" y="245"/>
                    <a:pt x="1104" y="220"/>
                    <a:pt x="1054" y="170"/>
                  </a:cubicBezTo>
                  <a:cubicBezTo>
                    <a:pt x="941" y="57"/>
                    <a:pt x="778"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a:off x="8431104" y="5120924"/>
              <a:ext cx="22704" cy="22577"/>
            </a:xfrm>
            <a:custGeom>
              <a:avLst/>
              <a:gdLst/>
              <a:ahLst/>
              <a:cxnLst/>
              <a:rect l="l" t="t" r="r" b="b"/>
              <a:pathLst>
                <a:path w="1254" h="1247" extrusionOk="0">
                  <a:moveTo>
                    <a:pt x="615" y="0"/>
                  </a:moveTo>
                  <a:cubicBezTo>
                    <a:pt x="452" y="0"/>
                    <a:pt x="289" y="56"/>
                    <a:pt x="176" y="169"/>
                  </a:cubicBezTo>
                  <a:cubicBezTo>
                    <a:pt x="51" y="294"/>
                    <a:pt x="0" y="445"/>
                    <a:pt x="0" y="620"/>
                  </a:cubicBezTo>
                  <a:cubicBezTo>
                    <a:pt x="0" y="771"/>
                    <a:pt x="51" y="946"/>
                    <a:pt x="176" y="1071"/>
                  </a:cubicBezTo>
                  <a:cubicBezTo>
                    <a:pt x="301" y="1172"/>
                    <a:pt x="452" y="1247"/>
                    <a:pt x="627" y="1247"/>
                  </a:cubicBezTo>
                  <a:cubicBezTo>
                    <a:pt x="777" y="1247"/>
                    <a:pt x="928" y="1172"/>
                    <a:pt x="1053" y="1071"/>
                  </a:cubicBezTo>
                  <a:cubicBezTo>
                    <a:pt x="1178" y="946"/>
                    <a:pt x="1254" y="771"/>
                    <a:pt x="1254" y="620"/>
                  </a:cubicBezTo>
                  <a:cubicBezTo>
                    <a:pt x="1254" y="445"/>
                    <a:pt x="1178" y="294"/>
                    <a:pt x="1053" y="169"/>
                  </a:cubicBezTo>
                  <a:cubicBezTo>
                    <a:pt x="940" y="56"/>
                    <a:pt x="777" y="0"/>
                    <a:pt x="6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a:off x="9034598" y="1818952"/>
              <a:ext cx="22722" cy="22993"/>
            </a:xfrm>
            <a:custGeom>
              <a:avLst/>
              <a:gdLst/>
              <a:ahLst/>
              <a:cxnLst/>
              <a:rect l="l" t="t" r="r" b="b"/>
              <a:pathLst>
                <a:path w="1255" h="1270" extrusionOk="0">
                  <a:moveTo>
                    <a:pt x="603" y="0"/>
                  </a:moveTo>
                  <a:cubicBezTo>
                    <a:pt x="446" y="0"/>
                    <a:pt x="295" y="72"/>
                    <a:pt x="176" y="191"/>
                  </a:cubicBezTo>
                  <a:cubicBezTo>
                    <a:pt x="151" y="216"/>
                    <a:pt x="126" y="241"/>
                    <a:pt x="101" y="292"/>
                  </a:cubicBezTo>
                  <a:cubicBezTo>
                    <a:pt x="76" y="317"/>
                    <a:pt x="51" y="342"/>
                    <a:pt x="51" y="392"/>
                  </a:cubicBezTo>
                  <a:cubicBezTo>
                    <a:pt x="26" y="417"/>
                    <a:pt x="1" y="467"/>
                    <a:pt x="1" y="517"/>
                  </a:cubicBezTo>
                  <a:cubicBezTo>
                    <a:pt x="1" y="542"/>
                    <a:pt x="1" y="592"/>
                    <a:pt x="1" y="642"/>
                  </a:cubicBezTo>
                  <a:cubicBezTo>
                    <a:pt x="1" y="793"/>
                    <a:pt x="51" y="968"/>
                    <a:pt x="176" y="1069"/>
                  </a:cubicBezTo>
                  <a:cubicBezTo>
                    <a:pt x="302" y="1194"/>
                    <a:pt x="452" y="1269"/>
                    <a:pt x="628" y="1269"/>
                  </a:cubicBezTo>
                  <a:cubicBezTo>
                    <a:pt x="653" y="1269"/>
                    <a:pt x="703" y="1244"/>
                    <a:pt x="728" y="1244"/>
                  </a:cubicBezTo>
                  <a:cubicBezTo>
                    <a:pt x="778" y="1244"/>
                    <a:pt x="828" y="1219"/>
                    <a:pt x="853" y="1219"/>
                  </a:cubicBezTo>
                  <a:cubicBezTo>
                    <a:pt x="903" y="1194"/>
                    <a:pt x="928" y="1169"/>
                    <a:pt x="953" y="1144"/>
                  </a:cubicBezTo>
                  <a:cubicBezTo>
                    <a:pt x="1003" y="1119"/>
                    <a:pt x="1029" y="1094"/>
                    <a:pt x="1054" y="1069"/>
                  </a:cubicBezTo>
                  <a:cubicBezTo>
                    <a:pt x="1179" y="968"/>
                    <a:pt x="1254" y="793"/>
                    <a:pt x="1254" y="642"/>
                  </a:cubicBezTo>
                  <a:cubicBezTo>
                    <a:pt x="1254" y="592"/>
                    <a:pt x="1229" y="542"/>
                    <a:pt x="1229" y="517"/>
                  </a:cubicBezTo>
                  <a:cubicBezTo>
                    <a:pt x="1229" y="467"/>
                    <a:pt x="1204" y="417"/>
                    <a:pt x="1204" y="392"/>
                  </a:cubicBezTo>
                  <a:cubicBezTo>
                    <a:pt x="1179" y="342"/>
                    <a:pt x="1154" y="317"/>
                    <a:pt x="1129" y="292"/>
                  </a:cubicBezTo>
                  <a:cubicBezTo>
                    <a:pt x="1104" y="241"/>
                    <a:pt x="1079" y="216"/>
                    <a:pt x="1054" y="191"/>
                  </a:cubicBezTo>
                  <a:cubicBezTo>
                    <a:pt x="1029" y="166"/>
                    <a:pt x="1003" y="141"/>
                    <a:pt x="953" y="116"/>
                  </a:cubicBezTo>
                  <a:cubicBezTo>
                    <a:pt x="928" y="91"/>
                    <a:pt x="903" y="66"/>
                    <a:pt x="853" y="41"/>
                  </a:cubicBezTo>
                  <a:cubicBezTo>
                    <a:pt x="828" y="41"/>
                    <a:pt x="778" y="16"/>
                    <a:pt x="728" y="16"/>
                  </a:cubicBezTo>
                  <a:cubicBezTo>
                    <a:pt x="686" y="5"/>
                    <a:pt x="644" y="0"/>
                    <a:pt x="6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p:cNvSpPr/>
            <p:nvPr/>
          </p:nvSpPr>
          <p:spPr>
            <a:xfrm>
              <a:off x="8700096" y="3562403"/>
              <a:ext cx="55383" cy="54007"/>
            </a:xfrm>
            <a:custGeom>
              <a:avLst/>
              <a:gdLst/>
              <a:ahLst/>
              <a:cxnLst/>
              <a:rect l="l" t="t" r="r" b="b"/>
              <a:pathLst>
                <a:path w="3059" h="2983" extrusionOk="0">
                  <a:moveTo>
                    <a:pt x="2707" y="0"/>
                  </a:moveTo>
                  <a:cubicBezTo>
                    <a:pt x="2626" y="0"/>
                    <a:pt x="2544" y="25"/>
                    <a:pt x="2482" y="75"/>
                  </a:cubicBezTo>
                  <a:lnTo>
                    <a:pt x="126" y="2456"/>
                  </a:lnTo>
                  <a:cubicBezTo>
                    <a:pt x="0" y="2582"/>
                    <a:pt x="0" y="2782"/>
                    <a:pt x="126" y="2907"/>
                  </a:cubicBezTo>
                  <a:cubicBezTo>
                    <a:pt x="176" y="2958"/>
                    <a:pt x="251" y="2983"/>
                    <a:pt x="351" y="2983"/>
                  </a:cubicBezTo>
                  <a:cubicBezTo>
                    <a:pt x="427" y="2983"/>
                    <a:pt x="502" y="2958"/>
                    <a:pt x="552" y="2907"/>
                  </a:cubicBezTo>
                  <a:lnTo>
                    <a:pt x="2933" y="527"/>
                  </a:lnTo>
                  <a:cubicBezTo>
                    <a:pt x="3058" y="401"/>
                    <a:pt x="3058" y="201"/>
                    <a:pt x="2933" y="75"/>
                  </a:cubicBezTo>
                  <a:cubicBezTo>
                    <a:pt x="2870" y="25"/>
                    <a:pt x="2789" y="0"/>
                    <a:pt x="2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8578586" y="1382241"/>
              <a:ext cx="59457" cy="59004"/>
            </a:xfrm>
            <a:custGeom>
              <a:avLst/>
              <a:gdLst/>
              <a:ahLst/>
              <a:cxnLst/>
              <a:rect l="l" t="t" r="r" b="b"/>
              <a:pathLst>
                <a:path w="3284" h="3259" extrusionOk="0">
                  <a:moveTo>
                    <a:pt x="1630" y="627"/>
                  </a:moveTo>
                  <a:cubicBezTo>
                    <a:pt x="2206" y="627"/>
                    <a:pt x="2657" y="1078"/>
                    <a:pt x="2657" y="1629"/>
                  </a:cubicBezTo>
                  <a:cubicBezTo>
                    <a:pt x="2657" y="2181"/>
                    <a:pt x="2206" y="2632"/>
                    <a:pt x="1630" y="2632"/>
                  </a:cubicBezTo>
                  <a:cubicBezTo>
                    <a:pt x="1078" y="2632"/>
                    <a:pt x="627" y="2181"/>
                    <a:pt x="627" y="1629"/>
                  </a:cubicBezTo>
                  <a:cubicBezTo>
                    <a:pt x="627" y="1078"/>
                    <a:pt x="1078" y="627"/>
                    <a:pt x="1630" y="627"/>
                  </a:cubicBezTo>
                  <a:close/>
                  <a:moveTo>
                    <a:pt x="1630" y="0"/>
                  </a:moveTo>
                  <a:cubicBezTo>
                    <a:pt x="728" y="0"/>
                    <a:pt x="1" y="727"/>
                    <a:pt x="1" y="1629"/>
                  </a:cubicBezTo>
                  <a:cubicBezTo>
                    <a:pt x="1" y="2532"/>
                    <a:pt x="728" y="3258"/>
                    <a:pt x="1630" y="3258"/>
                  </a:cubicBezTo>
                  <a:cubicBezTo>
                    <a:pt x="2532" y="3258"/>
                    <a:pt x="3284" y="2532"/>
                    <a:pt x="3284" y="1629"/>
                  </a:cubicBezTo>
                  <a:cubicBezTo>
                    <a:pt x="3284"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8996935" y="1128258"/>
              <a:ext cx="97568" cy="78286"/>
            </a:xfrm>
            <a:custGeom>
              <a:avLst/>
              <a:gdLst/>
              <a:ahLst/>
              <a:cxnLst/>
              <a:rect l="l" t="t" r="r" b="b"/>
              <a:pathLst>
                <a:path w="5389" h="4324" extrusionOk="0">
                  <a:moveTo>
                    <a:pt x="368" y="1"/>
                  </a:moveTo>
                  <a:cubicBezTo>
                    <a:pt x="276" y="1"/>
                    <a:pt x="184" y="40"/>
                    <a:pt x="126" y="113"/>
                  </a:cubicBezTo>
                  <a:cubicBezTo>
                    <a:pt x="0" y="263"/>
                    <a:pt x="25" y="464"/>
                    <a:pt x="176" y="564"/>
                  </a:cubicBezTo>
                  <a:lnTo>
                    <a:pt x="4837" y="4248"/>
                  </a:lnTo>
                  <a:cubicBezTo>
                    <a:pt x="4887" y="4298"/>
                    <a:pt x="4963" y="4324"/>
                    <a:pt x="5038" y="4324"/>
                  </a:cubicBezTo>
                  <a:cubicBezTo>
                    <a:pt x="5138" y="4324"/>
                    <a:pt x="5213" y="4273"/>
                    <a:pt x="5288" y="4198"/>
                  </a:cubicBezTo>
                  <a:cubicBezTo>
                    <a:pt x="5389" y="4073"/>
                    <a:pt x="5364" y="3872"/>
                    <a:pt x="5238" y="3772"/>
                  </a:cubicBezTo>
                  <a:lnTo>
                    <a:pt x="552" y="63"/>
                  </a:lnTo>
                  <a:cubicBezTo>
                    <a:pt x="499" y="21"/>
                    <a:pt x="434" y="1"/>
                    <a:pt x="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7009060" y="4948847"/>
              <a:ext cx="59475" cy="59457"/>
            </a:xfrm>
            <a:custGeom>
              <a:avLst/>
              <a:gdLst/>
              <a:ahLst/>
              <a:cxnLst/>
              <a:rect l="l" t="t" r="r" b="b"/>
              <a:pathLst>
                <a:path w="3285" h="3284" extrusionOk="0">
                  <a:moveTo>
                    <a:pt x="1655" y="627"/>
                  </a:moveTo>
                  <a:cubicBezTo>
                    <a:pt x="2206" y="627"/>
                    <a:pt x="2657" y="1103"/>
                    <a:pt x="2657" y="1654"/>
                  </a:cubicBezTo>
                  <a:cubicBezTo>
                    <a:pt x="2657" y="2206"/>
                    <a:pt x="2206" y="2657"/>
                    <a:pt x="1655" y="2657"/>
                  </a:cubicBezTo>
                  <a:cubicBezTo>
                    <a:pt x="1079" y="2657"/>
                    <a:pt x="627" y="2206"/>
                    <a:pt x="627" y="1654"/>
                  </a:cubicBezTo>
                  <a:cubicBezTo>
                    <a:pt x="627" y="1103"/>
                    <a:pt x="1079" y="627"/>
                    <a:pt x="1655" y="627"/>
                  </a:cubicBezTo>
                  <a:close/>
                  <a:moveTo>
                    <a:pt x="1655" y="0"/>
                  </a:moveTo>
                  <a:cubicBezTo>
                    <a:pt x="753" y="0"/>
                    <a:pt x="1" y="752"/>
                    <a:pt x="1" y="1654"/>
                  </a:cubicBezTo>
                  <a:cubicBezTo>
                    <a:pt x="1" y="2556"/>
                    <a:pt x="753" y="3283"/>
                    <a:pt x="1655" y="3283"/>
                  </a:cubicBezTo>
                  <a:cubicBezTo>
                    <a:pt x="2557" y="3283"/>
                    <a:pt x="3284" y="2556"/>
                    <a:pt x="3284" y="1654"/>
                  </a:cubicBezTo>
                  <a:cubicBezTo>
                    <a:pt x="3284" y="752"/>
                    <a:pt x="2557" y="0"/>
                    <a:pt x="16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7479167" y="5018542"/>
              <a:ext cx="22722" cy="22595"/>
            </a:xfrm>
            <a:custGeom>
              <a:avLst/>
              <a:gdLst/>
              <a:ahLst/>
              <a:cxnLst/>
              <a:rect l="l" t="t" r="r" b="b"/>
              <a:pathLst>
                <a:path w="1255" h="1248" extrusionOk="0">
                  <a:moveTo>
                    <a:pt x="615" y="1"/>
                  </a:moveTo>
                  <a:cubicBezTo>
                    <a:pt x="452" y="1"/>
                    <a:pt x="289" y="57"/>
                    <a:pt x="176" y="170"/>
                  </a:cubicBezTo>
                  <a:cubicBezTo>
                    <a:pt x="151" y="220"/>
                    <a:pt x="126" y="245"/>
                    <a:pt x="101" y="270"/>
                  </a:cubicBezTo>
                  <a:cubicBezTo>
                    <a:pt x="76" y="320"/>
                    <a:pt x="51" y="345"/>
                    <a:pt x="51" y="396"/>
                  </a:cubicBezTo>
                  <a:cubicBezTo>
                    <a:pt x="26" y="421"/>
                    <a:pt x="26" y="471"/>
                    <a:pt x="1" y="496"/>
                  </a:cubicBezTo>
                  <a:cubicBezTo>
                    <a:pt x="1" y="546"/>
                    <a:pt x="1" y="571"/>
                    <a:pt x="1" y="621"/>
                  </a:cubicBezTo>
                  <a:cubicBezTo>
                    <a:pt x="1" y="797"/>
                    <a:pt x="51" y="947"/>
                    <a:pt x="176" y="1072"/>
                  </a:cubicBezTo>
                  <a:cubicBezTo>
                    <a:pt x="302" y="1198"/>
                    <a:pt x="452" y="1248"/>
                    <a:pt x="628" y="1248"/>
                  </a:cubicBezTo>
                  <a:cubicBezTo>
                    <a:pt x="778" y="1248"/>
                    <a:pt x="953" y="1198"/>
                    <a:pt x="1054" y="1072"/>
                  </a:cubicBezTo>
                  <a:cubicBezTo>
                    <a:pt x="1179" y="947"/>
                    <a:pt x="1254" y="797"/>
                    <a:pt x="1254" y="621"/>
                  </a:cubicBezTo>
                  <a:cubicBezTo>
                    <a:pt x="1254" y="571"/>
                    <a:pt x="1254" y="546"/>
                    <a:pt x="1229" y="496"/>
                  </a:cubicBezTo>
                  <a:cubicBezTo>
                    <a:pt x="1229" y="471"/>
                    <a:pt x="1229" y="421"/>
                    <a:pt x="1204" y="396"/>
                  </a:cubicBezTo>
                  <a:cubicBezTo>
                    <a:pt x="1179" y="345"/>
                    <a:pt x="1154" y="320"/>
                    <a:pt x="1154" y="270"/>
                  </a:cubicBezTo>
                  <a:cubicBezTo>
                    <a:pt x="1129" y="245"/>
                    <a:pt x="1104" y="220"/>
                    <a:pt x="1054" y="170"/>
                  </a:cubicBezTo>
                  <a:cubicBezTo>
                    <a:pt x="941" y="57"/>
                    <a:pt x="778"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 name="Google Shape;73;p5"/>
          <p:cNvGrpSpPr/>
          <p:nvPr/>
        </p:nvGrpSpPr>
        <p:grpSpPr>
          <a:xfrm>
            <a:off x="8424000" y="4807625"/>
            <a:ext cx="425883" cy="216100"/>
            <a:chOff x="259675" y="4807625"/>
            <a:chExt cx="425883" cy="216100"/>
          </a:xfrm>
        </p:grpSpPr>
        <p:sp>
          <p:nvSpPr>
            <p:cNvPr id="74" name="Google Shape;74;p5"/>
            <p:cNvSpPr/>
            <p:nvPr/>
          </p:nvSpPr>
          <p:spPr>
            <a:xfrm flipH="1">
              <a:off x="538673" y="4807625"/>
              <a:ext cx="146885" cy="216100"/>
            </a:xfrm>
            <a:custGeom>
              <a:avLst/>
              <a:gdLst/>
              <a:ahLst/>
              <a:cxnLst/>
              <a:rect l="l" t="t" r="r" b="b"/>
              <a:pathLst>
                <a:path w="3510" h="5164" extrusionOk="0">
                  <a:moveTo>
                    <a:pt x="2131" y="1"/>
                  </a:moveTo>
                  <a:lnTo>
                    <a:pt x="1" y="5164"/>
                  </a:lnTo>
                  <a:lnTo>
                    <a:pt x="1379" y="5164"/>
                  </a:lnTo>
                  <a:lnTo>
                    <a:pt x="350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flipH="1">
              <a:off x="399195" y="4807625"/>
              <a:ext cx="145797" cy="216100"/>
            </a:xfrm>
            <a:custGeom>
              <a:avLst/>
              <a:gdLst/>
              <a:ahLst/>
              <a:cxnLst/>
              <a:rect l="l" t="t" r="r" b="b"/>
              <a:pathLst>
                <a:path w="3484" h="5164" extrusionOk="0">
                  <a:moveTo>
                    <a:pt x="2105" y="1"/>
                  </a:moveTo>
                  <a:lnTo>
                    <a:pt x="0" y="5164"/>
                  </a:lnTo>
                  <a:lnTo>
                    <a:pt x="1353" y="5164"/>
                  </a:lnTo>
                  <a:lnTo>
                    <a:pt x="348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flipH="1">
              <a:off x="259675" y="4807625"/>
              <a:ext cx="145839" cy="216100"/>
            </a:xfrm>
            <a:custGeom>
              <a:avLst/>
              <a:gdLst/>
              <a:ahLst/>
              <a:cxnLst/>
              <a:rect l="l" t="t" r="r" b="b"/>
              <a:pathLst>
                <a:path w="3485" h="5164" extrusionOk="0">
                  <a:moveTo>
                    <a:pt x="2131" y="1"/>
                  </a:moveTo>
                  <a:lnTo>
                    <a:pt x="0" y="5164"/>
                  </a:lnTo>
                  <a:lnTo>
                    <a:pt x="1379" y="5164"/>
                  </a:lnTo>
                  <a:lnTo>
                    <a:pt x="348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5"/>
          <p:cNvGrpSpPr/>
          <p:nvPr/>
        </p:nvGrpSpPr>
        <p:grpSpPr>
          <a:xfrm rot="-5400000" flipH="1">
            <a:off x="-1086325" y="839075"/>
            <a:ext cx="2758303" cy="193976"/>
            <a:chOff x="-344350" y="4817800"/>
            <a:chExt cx="2758303" cy="193976"/>
          </a:xfrm>
        </p:grpSpPr>
        <p:sp>
          <p:nvSpPr>
            <p:cNvPr id="78" name="Google Shape;78;p5"/>
            <p:cNvSpPr/>
            <p:nvPr/>
          </p:nvSpPr>
          <p:spPr>
            <a:xfrm>
              <a:off x="1676492" y="4830170"/>
              <a:ext cx="92660" cy="91419"/>
            </a:xfrm>
            <a:custGeom>
              <a:avLst/>
              <a:gdLst/>
              <a:ahLst/>
              <a:cxnLst/>
              <a:rect l="l" t="t" r="r" b="b"/>
              <a:pathLst>
                <a:path w="1880" h="1855" extrusionOk="0">
                  <a:moveTo>
                    <a:pt x="0" y="0"/>
                  </a:moveTo>
                  <a:lnTo>
                    <a:pt x="0" y="1855"/>
                  </a:lnTo>
                  <a:lnTo>
                    <a:pt x="1880" y="1855"/>
                  </a:lnTo>
                  <a:lnTo>
                    <a:pt x="18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a:off x="1993939" y="4830170"/>
              <a:ext cx="91428" cy="91419"/>
            </a:xfrm>
            <a:custGeom>
              <a:avLst/>
              <a:gdLst/>
              <a:ahLst/>
              <a:cxnLst/>
              <a:rect l="l" t="t" r="r" b="b"/>
              <a:pathLst>
                <a:path w="1855" h="1855" extrusionOk="0">
                  <a:moveTo>
                    <a:pt x="0" y="0"/>
                  </a:moveTo>
                  <a:lnTo>
                    <a:pt x="0" y="1855"/>
                  </a:lnTo>
                  <a:lnTo>
                    <a:pt x="1855" y="1855"/>
                  </a:lnTo>
                  <a:lnTo>
                    <a:pt x="185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2299014" y="4817800"/>
              <a:ext cx="114938" cy="114927"/>
            </a:xfrm>
            <a:custGeom>
              <a:avLst/>
              <a:gdLst/>
              <a:ahLst/>
              <a:cxnLst/>
              <a:rect l="l" t="t" r="r" b="b"/>
              <a:pathLst>
                <a:path w="2332" h="2332" extrusionOk="0">
                  <a:moveTo>
                    <a:pt x="1880" y="477"/>
                  </a:moveTo>
                  <a:lnTo>
                    <a:pt x="1880" y="1880"/>
                  </a:lnTo>
                  <a:lnTo>
                    <a:pt x="452" y="1880"/>
                  </a:lnTo>
                  <a:lnTo>
                    <a:pt x="452" y="477"/>
                  </a:lnTo>
                  <a:close/>
                  <a:moveTo>
                    <a:pt x="226" y="1"/>
                  </a:moveTo>
                  <a:cubicBezTo>
                    <a:pt x="101" y="1"/>
                    <a:pt x="1" y="126"/>
                    <a:pt x="1" y="251"/>
                  </a:cubicBezTo>
                  <a:lnTo>
                    <a:pt x="1" y="2106"/>
                  </a:lnTo>
                  <a:cubicBezTo>
                    <a:pt x="1" y="2231"/>
                    <a:pt x="101" y="2331"/>
                    <a:pt x="226" y="2331"/>
                  </a:cubicBezTo>
                  <a:lnTo>
                    <a:pt x="2106" y="2331"/>
                  </a:lnTo>
                  <a:cubicBezTo>
                    <a:pt x="2231" y="2331"/>
                    <a:pt x="2332" y="2231"/>
                    <a:pt x="2332" y="2106"/>
                  </a:cubicBezTo>
                  <a:lnTo>
                    <a:pt x="2332" y="251"/>
                  </a:lnTo>
                  <a:cubicBezTo>
                    <a:pt x="2332" y="126"/>
                    <a:pt x="2231" y="1"/>
                    <a:pt x="21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p:nvPr/>
          </p:nvSpPr>
          <p:spPr>
            <a:xfrm>
              <a:off x="-344350" y="4864717"/>
              <a:ext cx="2033307" cy="147059"/>
            </a:xfrm>
            <a:custGeom>
              <a:avLst/>
              <a:gdLst/>
              <a:ahLst/>
              <a:cxnLst/>
              <a:rect l="l" t="t" r="r" b="b"/>
              <a:pathLst>
                <a:path w="41254" h="2984" extrusionOk="0">
                  <a:moveTo>
                    <a:pt x="31229" y="1"/>
                  </a:moveTo>
                  <a:cubicBezTo>
                    <a:pt x="31179" y="1"/>
                    <a:pt x="31103" y="26"/>
                    <a:pt x="31078" y="76"/>
                  </a:cubicBezTo>
                  <a:lnTo>
                    <a:pt x="28622" y="2507"/>
                  </a:lnTo>
                  <a:lnTo>
                    <a:pt x="226" y="2507"/>
                  </a:lnTo>
                  <a:cubicBezTo>
                    <a:pt x="101" y="2507"/>
                    <a:pt x="0" y="2633"/>
                    <a:pt x="0" y="2758"/>
                  </a:cubicBezTo>
                  <a:cubicBezTo>
                    <a:pt x="0" y="2883"/>
                    <a:pt x="101" y="2983"/>
                    <a:pt x="226" y="2983"/>
                  </a:cubicBezTo>
                  <a:lnTo>
                    <a:pt x="28722" y="2983"/>
                  </a:lnTo>
                  <a:cubicBezTo>
                    <a:pt x="28772" y="2983"/>
                    <a:pt x="28848" y="2958"/>
                    <a:pt x="28898" y="2908"/>
                  </a:cubicBezTo>
                  <a:lnTo>
                    <a:pt x="31329" y="477"/>
                  </a:lnTo>
                  <a:lnTo>
                    <a:pt x="41028" y="477"/>
                  </a:lnTo>
                  <a:cubicBezTo>
                    <a:pt x="41154" y="477"/>
                    <a:pt x="41254" y="352"/>
                    <a:pt x="41254" y="227"/>
                  </a:cubicBezTo>
                  <a:cubicBezTo>
                    <a:pt x="41254" y="101"/>
                    <a:pt x="41154" y="1"/>
                    <a:pt x="410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82;p5"/>
          <p:cNvSpPr txBox="1">
            <a:spLocks noGrp="1"/>
          </p:cNvSpPr>
          <p:nvPr>
            <p:ph type="subTitle" idx="1"/>
          </p:nvPr>
        </p:nvSpPr>
        <p:spPr>
          <a:xfrm>
            <a:off x="1354425" y="2858750"/>
            <a:ext cx="2518500" cy="3621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lt2"/>
              </a:buClr>
              <a:buSzPts val="2000"/>
              <a:buFont typeface="Bebas Neue"/>
              <a:buNone/>
              <a:defRPr sz="2200">
                <a:solidFill>
                  <a:schemeClr val="lt2"/>
                </a:solidFill>
                <a:latin typeface="Bebas Neue"/>
                <a:ea typeface="Bebas Neue"/>
                <a:cs typeface="Bebas Neue"/>
                <a:sym typeface="Bebas Neue"/>
              </a:defRPr>
            </a:lvl1pPr>
            <a:lvl2pPr lvl="1" algn="ctr" rtl="0">
              <a:lnSpc>
                <a:spcPct val="100000"/>
              </a:lnSpc>
              <a:spcBef>
                <a:spcPts val="0"/>
              </a:spcBef>
              <a:spcAft>
                <a:spcPts val="0"/>
              </a:spcAft>
              <a:buClr>
                <a:schemeClr val="lt2"/>
              </a:buClr>
              <a:buSzPts val="2000"/>
              <a:buFont typeface="Bebas Neue"/>
              <a:buNone/>
              <a:defRPr sz="2000">
                <a:solidFill>
                  <a:schemeClr val="lt2"/>
                </a:solidFill>
                <a:latin typeface="Bebas Neue"/>
                <a:ea typeface="Bebas Neue"/>
                <a:cs typeface="Bebas Neue"/>
                <a:sym typeface="Bebas Neue"/>
              </a:defRPr>
            </a:lvl2pPr>
            <a:lvl3pPr lvl="2" algn="ctr" rtl="0">
              <a:lnSpc>
                <a:spcPct val="100000"/>
              </a:lnSpc>
              <a:spcBef>
                <a:spcPts val="0"/>
              </a:spcBef>
              <a:spcAft>
                <a:spcPts val="0"/>
              </a:spcAft>
              <a:buClr>
                <a:schemeClr val="lt2"/>
              </a:buClr>
              <a:buSzPts val="2000"/>
              <a:buFont typeface="Bebas Neue"/>
              <a:buNone/>
              <a:defRPr sz="2000">
                <a:solidFill>
                  <a:schemeClr val="lt2"/>
                </a:solidFill>
                <a:latin typeface="Bebas Neue"/>
                <a:ea typeface="Bebas Neue"/>
                <a:cs typeface="Bebas Neue"/>
                <a:sym typeface="Bebas Neue"/>
              </a:defRPr>
            </a:lvl3pPr>
            <a:lvl4pPr lvl="3" algn="ctr" rtl="0">
              <a:lnSpc>
                <a:spcPct val="100000"/>
              </a:lnSpc>
              <a:spcBef>
                <a:spcPts val="0"/>
              </a:spcBef>
              <a:spcAft>
                <a:spcPts val="0"/>
              </a:spcAft>
              <a:buClr>
                <a:schemeClr val="lt2"/>
              </a:buClr>
              <a:buSzPts val="2000"/>
              <a:buFont typeface="Bebas Neue"/>
              <a:buNone/>
              <a:defRPr sz="2000">
                <a:solidFill>
                  <a:schemeClr val="lt2"/>
                </a:solidFill>
                <a:latin typeface="Bebas Neue"/>
                <a:ea typeface="Bebas Neue"/>
                <a:cs typeface="Bebas Neue"/>
                <a:sym typeface="Bebas Neue"/>
              </a:defRPr>
            </a:lvl4pPr>
            <a:lvl5pPr lvl="4" algn="ctr" rtl="0">
              <a:lnSpc>
                <a:spcPct val="100000"/>
              </a:lnSpc>
              <a:spcBef>
                <a:spcPts val="0"/>
              </a:spcBef>
              <a:spcAft>
                <a:spcPts val="0"/>
              </a:spcAft>
              <a:buClr>
                <a:schemeClr val="lt2"/>
              </a:buClr>
              <a:buSzPts val="2000"/>
              <a:buFont typeface="Bebas Neue"/>
              <a:buNone/>
              <a:defRPr sz="2000">
                <a:solidFill>
                  <a:schemeClr val="lt2"/>
                </a:solidFill>
                <a:latin typeface="Bebas Neue"/>
                <a:ea typeface="Bebas Neue"/>
                <a:cs typeface="Bebas Neue"/>
                <a:sym typeface="Bebas Neue"/>
              </a:defRPr>
            </a:lvl5pPr>
            <a:lvl6pPr lvl="5" algn="ctr" rtl="0">
              <a:lnSpc>
                <a:spcPct val="100000"/>
              </a:lnSpc>
              <a:spcBef>
                <a:spcPts val="0"/>
              </a:spcBef>
              <a:spcAft>
                <a:spcPts val="0"/>
              </a:spcAft>
              <a:buClr>
                <a:schemeClr val="lt2"/>
              </a:buClr>
              <a:buSzPts val="2000"/>
              <a:buFont typeface="Bebas Neue"/>
              <a:buNone/>
              <a:defRPr sz="2000">
                <a:solidFill>
                  <a:schemeClr val="lt2"/>
                </a:solidFill>
                <a:latin typeface="Bebas Neue"/>
                <a:ea typeface="Bebas Neue"/>
                <a:cs typeface="Bebas Neue"/>
                <a:sym typeface="Bebas Neue"/>
              </a:defRPr>
            </a:lvl6pPr>
            <a:lvl7pPr lvl="6" algn="ctr" rtl="0">
              <a:lnSpc>
                <a:spcPct val="100000"/>
              </a:lnSpc>
              <a:spcBef>
                <a:spcPts val="0"/>
              </a:spcBef>
              <a:spcAft>
                <a:spcPts val="0"/>
              </a:spcAft>
              <a:buClr>
                <a:schemeClr val="lt2"/>
              </a:buClr>
              <a:buSzPts val="2000"/>
              <a:buFont typeface="Bebas Neue"/>
              <a:buNone/>
              <a:defRPr sz="2000">
                <a:solidFill>
                  <a:schemeClr val="lt2"/>
                </a:solidFill>
                <a:latin typeface="Bebas Neue"/>
                <a:ea typeface="Bebas Neue"/>
                <a:cs typeface="Bebas Neue"/>
                <a:sym typeface="Bebas Neue"/>
              </a:defRPr>
            </a:lvl7pPr>
            <a:lvl8pPr lvl="7" algn="ctr" rtl="0">
              <a:lnSpc>
                <a:spcPct val="100000"/>
              </a:lnSpc>
              <a:spcBef>
                <a:spcPts val="0"/>
              </a:spcBef>
              <a:spcAft>
                <a:spcPts val="0"/>
              </a:spcAft>
              <a:buClr>
                <a:schemeClr val="lt2"/>
              </a:buClr>
              <a:buSzPts val="2000"/>
              <a:buFont typeface="Bebas Neue"/>
              <a:buNone/>
              <a:defRPr sz="2000">
                <a:solidFill>
                  <a:schemeClr val="lt2"/>
                </a:solidFill>
                <a:latin typeface="Bebas Neue"/>
                <a:ea typeface="Bebas Neue"/>
                <a:cs typeface="Bebas Neue"/>
                <a:sym typeface="Bebas Neue"/>
              </a:defRPr>
            </a:lvl8pPr>
            <a:lvl9pPr lvl="8" algn="ctr" rtl="0">
              <a:lnSpc>
                <a:spcPct val="100000"/>
              </a:lnSpc>
              <a:spcBef>
                <a:spcPts val="0"/>
              </a:spcBef>
              <a:spcAft>
                <a:spcPts val="0"/>
              </a:spcAft>
              <a:buClr>
                <a:schemeClr val="lt2"/>
              </a:buClr>
              <a:buSzPts val="2000"/>
              <a:buFont typeface="Bebas Neue"/>
              <a:buNone/>
              <a:defRPr sz="2000">
                <a:solidFill>
                  <a:schemeClr val="lt2"/>
                </a:solidFill>
                <a:latin typeface="Bebas Neue"/>
                <a:ea typeface="Bebas Neue"/>
                <a:cs typeface="Bebas Neue"/>
                <a:sym typeface="Bebas Neue"/>
              </a:defRPr>
            </a:lvl9pPr>
          </a:lstStyle>
          <a:p>
            <a:endParaRPr/>
          </a:p>
        </p:txBody>
      </p:sp>
      <p:sp>
        <p:nvSpPr>
          <p:cNvPr id="83" name="Google Shape;83;p5"/>
          <p:cNvSpPr txBox="1">
            <a:spLocks noGrp="1"/>
          </p:cNvSpPr>
          <p:nvPr>
            <p:ph type="subTitle" idx="2"/>
          </p:nvPr>
        </p:nvSpPr>
        <p:spPr>
          <a:xfrm>
            <a:off x="1354425" y="3252350"/>
            <a:ext cx="2518500" cy="863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 name="Google Shape;84;p5"/>
          <p:cNvSpPr txBox="1">
            <a:spLocks noGrp="1"/>
          </p:cNvSpPr>
          <p:nvPr>
            <p:ph type="subTitle" idx="3"/>
          </p:nvPr>
        </p:nvSpPr>
        <p:spPr>
          <a:xfrm>
            <a:off x="5271100" y="2858750"/>
            <a:ext cx="2518500" cy="3621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lt2"/>
              </a:buClr>
              <a:buSzPts val="2000"/>
              <a:buFont typeface="Bebas Neue"/>
              <a:buNone/>
              <a:defRPr sz="2200">
                <a:solidFill>
                  <a:schemeClr val="lt2"/>
                </a:solidFill>
                <a:latin typeface="Bebas Neue"/>
                <a:ea typeface="Bebas Neue"/>
                <a:cs typeface="Bebas Neue"/>
                <a:sym typeface="Bebas Neue"/>
              </a:defRPr>
            </a:lvl1pPr>
            <a:lvl2pPr lvl="1" algn="ctr" rtl="0">
              <a:lnSpc>
                <a:spcPct val="100000"/>
              </a:lnSpc>
              <a:spcBef>
                <a:spcPts val="0"/>
              </a:spcBef>
              <a:spcAft>
                <a:spcPts val="0"/>
              </a:spcAft>
              <a:buClr>
                <a:schemeClr val="lt2"/>
              </a:buClr>
              <a:buSzPts val="2000"/>
              <a:buFont typeface="Bebas Neue"/>
              <a:buNone/>
              <a:defRPr sz="2000">
                <a:solidFill>
                  <a:schemeClr val="lt2"/>
                </a:solidFill>
                <a:latin typeface="Bebas Neue"/>
                <a:ea typeface="Bebas Neue"/>
                <a:cs typeface="Bebas Neue"/>
                <a:sym typeface="Bebas Neue"/>
              </a:defRPr>
            </a:lvl2pPr>
            <a:lvl3pPr lvl="2" algn="ctr" rtl="0">
              <a:lnSpc>
                <a:spcPct val="100000"/>
              </a:lnSpc>
              <a:spcBef>
                <a:spcPts val="0"/>
              </a:spcBef>
              <a:spcAft>
                <a:spcPts val="0"/>
              </a:spcAft>
              <a:buClr>
                <a:schemeClr val="lt2"/>
              </a:buClr>
              <a:buSzPts val="2000"/>
              <a:buFont typeface="Bebas Neue"/>
              <a:buNone/>
              <a:defRPr sz="2000">
                <a:solidFill>
                  <a:schemeClr val="lt2"/>
                </a:solidFill>
                <a:latin typeface="Bebas Neue"/>
                <a:ea typeface="Bebas Neue"/>
                <a:cs typeface="Bebas Neue"/>
                <a:sym typeface="Bebas Neue"/>
              </a:defRPr>
            </a:lvl3pPr>
            <a:lvl4pPr lvl="3" algn="ctr" rtl="0">
              <a:lnSpc>
                <a:spcPct val="100000"/>
              </a:lnSpc>
              <a:spcBef>
                <a:spcPts val="0"/>
              </a:spcBef>
              <a:spcAft>
                <a:spcPts val="0"/>
              </a:spcAft>
              <a:buClr>
                <a:schemeClr val="lt2"/>
              </a:buClr>
              <a:buSzPts val="2000"/>
              <a:buFont typeface="Bebas Neue"/>
              <a:buNone/>
              <a:defRPr sz="2000">
                <a:solidFill>
                  <a:schemeClr val="lt2"/>
                </a:solidFill>
                <a:latin typeface="Bebas Neue"/>
                <a:ea typeface="Bebas Neue"/>
                <a:cs typeface="Bebas Neue"/>
                <a:sym typeface="Bebas Neue"/>
              </a:defRPr>
            </a:lvl4pPr>
            <a:lvl5pPr lvl="4" algn="ctr" rtl="0">
              <a:lnSpc>
                <a:spcPct val="100000"/>
              </a:lnSpc>
              <a:spcBef>
                <a:spcPts val="0"/>
              </a:spcBef>
              <a:spcAft>
                <a:spcPts val="0"/>
              </a:spcAft>
              <a:buClr>
                <a:schemeClr val="lt2"/>
              </a:buClr>
              <a:buSzPts val="2000"/>
              <a:buFont typeface="Bebas Neue"/>
              <a:buNone/>
              <a:defRPr sz="2000">
                <a:solidFill>
                  <a:schemeClr val="lt2"/>
                </a:solidFill>
                <a:latin typeface="Bebas Neue"/>
                <a:ea typeface="Bebas Neue"/>
                <a:cs typeface="Bebas Neue"/>
                <a:sym typeface="Bebas Neue"/>
              </a:defRPr>
            </a:lvl5pPr>
            <a:lvl6pPr lvl="5" algn="ctr" rtl="0">
              <a:lnSpc>
                <a:spcPct val="100000"/>
              </a:lnSpc>
              <a:spcBef>
                <a:spcPts val="0"/>
              </a:spcBef>
              <a:spcAft>
                <a:spcPts val="0"/>
              </a:spcAft>
              <a:buClr>
                <a:schemeClr val="lt2"/>
              </a:buClr>
              <a:buSzPts val="2000"/>
              <a:buFont typeface="Bebas Neue"/>
              <a:buNone/>
              <a:defRPr sz="2000">
                <a:solidFill>
                  <a:schemeClr val="lt2"/>
                </a:solidFill>
                <a:latin typeface="Bebas Neue"/>
                <a:ea typeface="Bebas Neue"/>
                <a:cs typeface="Bebas Neue"/>
                <a:sym typeface="Bebas Neue"/>
              </a:defRPr>
            </a:lvl6pPr>
            <a:lvl7pPr lvl="6" algn="ctr" rtl="0">
              <a:lnSpc>
                <a:spcPct val="100000"/>
              </a:lnSpc>
              <a:spcBef>
                <a:spcPts val="0"/>
              </a:spcBef>
              <a:spcAft>
                <a:spcPts val="0"/>
              </a:spcAft>
              <a:buClr>
                <a:schemeClr val="lt2"/>
              </a:buClr>
              <a:buSzPts val="2000"/>
              <a:buFont typeface="Bebas Neue"/>
              <a:buNone/>
              <a:defRPr sz="2000">
                <a:solidFill>
                  <a:schemeClr val="lt2"/>
                </a:solidFill>
                <a:latin typeface="Bebas Neue"/>
                <a:ea typeface="Bebas Neue"/>
                <a:cs typeface="Bebas Neue"/>
                <a:sym typeface="Bebas Neue"/>
              </a:defRPr>
            </a:lvl7pPr>
            <a:lvl8pPr lvl="7" algn="ctr" rtl="0">
              <a:lnSpc>
                <a:spcPct val="100000"/>
              </a:lnSpc>
              <a:spcBef>
                <a:spcPts val="0"/>
              </a:spcBef>
              <a:spcAft>
                <a:spcPts val="0"/>
              </a:spcAft>
              <a:buClr>
                <a:schemeClr val="lt2"/>
              </a:buClr>
              <a:buSzPts val="2000"/>
              <a:buFont typeface="Bebas Neue"/>
              <a:buNone/>
              <a:defRPr sz="2000">
                <a:solidFill>
                  <a:schemeClr val="lt2"/>
                </a:solidFill>
                <a:latin typeface="Bebas Neue"/>
                <a:ea typeface="Bebas Neue"/>
                <a:cs typeface="Bebas Neue"/>
                <a:sym typeface="Bebas Neue"/>
              </a:defRPr>
            </a:lvl8pPr>
            <a:lvl9pPr lvl="8" algn="ctr" rtl="0">
              <a:lnSpc>
                <a:spcPct val="100000"/>
              </a:lnSpc>
              <a:spcBef>
                <a:spcPts val="0"/>
              </a:spcBef>
              <a:spcAft>
                <a:spcPts val="0"/>
              </a:spcAft>
              <a:buClr>
                <a:schemeClr val="lt2"/>
              </a:buClr>
              <a:buSzPts val="2000"/>
              <a:buFont typeface="Bebas Neue"/>
              <a:buNone/>
              <a:defRPr sz="2000">
                <a:solidFill>
                  <a:schemeClr val="lt2"/>
                </a:solidFill>
                <a:latin typeface="Bebas Neue"/>
                <a:ea typeface="Bebas Neue"/>
                <a:cs typeface="Bebas Neue"/>
                <a:sym typeface="Bebas Neue"/>
              </a:defRPr>
            </a:lvl9pPr>
          </a:lstStyle>
          <a:p>
            <a:endParaRPr/>
          </a:p>
        </p:txBody>
      </p:sp>
      <p:sp>
        <p:nvSpPr>
          <p:cNvPr id="85" name="Google Shape;85;p5"/>
          <p:cNvSpPr txBox="1">
            <a:spLocks noGrp="1"/>
          </p:cNvSpPr>
          <p:nvPr>
            <p:ph type="subTitle" idx="4"/>
          </p:nvPr>
        </p:nvSpPr>
        <p:spPr>
          <a:xfrm>
            <a:off x="5271100" y="3252350"/>
            <a:ext cx="2518500" cy="863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6" name="Google Shape;86;p5"/>
          <p:cNvSpPr txBox="1">
            <a:spLocks noGrp="1"/>
          </p:cNvSpPr>
          <p:nvPr>
            <p:ph type="title"/>
          </p:nvPr>
        </p:nvSpPr>
        <p:spPr>
          <a:xfrm>
            <a:off x="1365850" y="447121"/>
            <a:ext cx="6412200" cy="5727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3600"/>
              <a:buNone/>
              <a:defRPr>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7"/>
        <p:cNvGrpSpPr/>
        <p:nvPr/>
      </p:nvGrpSpPr>
      <p:grpSpPr>
        <a:xfrm>
          <a:off x="0" y="0"/>
          <a:ext cx="0" cy="0"/>
          <a:chOff x="0" y="0"/>
          <a:chExt cx="0" cy="0"/>
        </a:xfrm>
      </p:grpSpPr>
      <p:grpSp>
        <p:nvGrpSpPr>
          <p:cNvPr id="88" name="Google Shape;88;p6"/>
          <p:cNvGrpSpPr/>
          <p:nvPr/>
        </p:nvGrpSpPr>
        <p:grpSpPr>
          <a:xfrm>
            <a:off x="8618859" y="11222"/>
            <a:ext cx="584466" cy="3946393"/>
            <a:chOff x="8559523" y="791447"/>
            <a:chExt cx="584466" cy="3946393"/>
          </a:xfrm>
        </p:grpSpPr>
        <p:sp>
          <p:nvSpPr>
            <p:cNvPr id="89" name="Google Shape;89;p6"/>
            <p:cNvSpPr/>
            <p:nvPr/>
          </p:nvSpPr>
          <p:spPr>
            <a:xfrm>
              <a:off x="8559523" y="2735608"/>
              <a:ext cx="97568" cy="78286"/>
            </a:xfrm>
            <a:custGeom>
              <a:avLst/>
              <a:gdLst/>
              <a:ahLst/>
              <a:cxnLst/>
              <a:rect l="l" t="t" r="r" b="b"/>
              <a:pathLst>
                <a:path w="5389" h="4324" extrusionOk="0">
                  <a:moveTo>
                    <a:pt x="368" y="1"/>
                  </a:moveTo>
                  <a:cubicBezTo>
                    <a:pt x="276" y="1"/>
                    <a:pt x="184" y="40"/>
                    <a:pt x="126" y="113"/>
                  </a:cubicBezTo>
                  <a:cubicBezTo>
                    <a:pt x="0" y="263"/>
                    <a:pt x="25" y="464"/>
                    <a:pt x="176" y="564"/>
                  </a:cubicBezTo>
                  <a:lnTo>
                    <a:pt x="4837" y="4248"/>
                  </a:lnTo>
                  <a:cubicBezTo>
                    <a:pt x="4887" y="4298"/>
                    <a:pt x="4963" y="4324"/>
                    <a:pt x="5038" y="4324"/>
                  </a:cubicBezTo>
                  <a:cubicBezTo>
                    <a:pt x="5138" y="4324"/>
                    <a:pt x="5213" y="4273"/>
                    <a:pt x="5288" y="4198"/>
                  </a:cubicBezTo>
                  <a:cubicBezTo>
                    <a:pt x="5389" y="4073"/>
                    <a:pt x="5364" y="3872"/>
                    <a:pt x="5238" y="3772"/>
                  </a:cubicBezTo>
                  <a:lnTo>
                    <a:pt x="552" y="63"/>
                  </a:lnTo>
                  <a:cubicBezTo>
                    <a:pt x="499" y="21"/>
                    <a:pt x="434" y="1"/>
                    <a:pt x="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6"/>
            <p:cNvSpPr/>
            <p:nvPr/>
          </p:nvSpPr>
          <p:spPr>
            <a:xfrm>
              <a:off x="8955190" y="4621461"/>
              <a:ext cx="36789" cy="116379"/>
            </a:xfrm>
            <a:custGeom>
              <a:avLst/>
              <a:gdLst/>
              <a:ahLst/>
              <a:cxnLst/>
              <a:rect l="l" t="t" r="r" b="b"/>
              <a:pathLst>
                <a:path w="2032" h="6428" extrusionOk="0">
                  <a:moveTo>
                    <a:pt x="347" y="0"/>
                  </a:moveTo>
                  <a:cubicBezTo>
                    <a:pt x="323" y="0"/>
                    <a:pt x="300" y="4"/>
                    <a:pt x="277" y="12"/>
                  </a:cubicBezTo>
                  <a:cubicBezTo>
                    <a:pt x="101" y="62"/>
                    <a:pt x="1" y="212"/>
                    <a:pt x="26" y="388"/>
                  </a:cubicBezTo>
                  <a:lnTo>
                    <a:pt x="1379" y="6202"/>
                  </a:lnTo>
                  <a:cubicBezTo>
                    <a:pt x="1430" y="6327"/>
                    <a:pt x="1555" y="6428"/>
                    <a:pt x="1680" y="6428"/>
                  </a:cubicBezTo>
                  <a:lnTo>
                    <a:pt x="1755" y="6428"/>
                  </a:lnTo>
                  <a:cubicBezTo>
                    <a:pt x="1931" y="6378"/>
                    <a:pt x="2031" y="6227"/>
                    <a:pt x="2006" y="6052"/>
                  </a:cubicBezTo>
                  <a:lnTo>
                    <a:pt x="653" y="237"/>
                  </a:lnTo>
                  <a:cubicBezTo>
                    <a:pt x="610" y="110"/>
                    <a:pt x="478"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6"/>
            <p:cNvSpPr/>
            <p:nvPr/>
          </p:nvSpPr>
          <p:spPr>
            <a:xfrm>
              <a:off x="8623363" y="4301955"/>
              <a:ext cx="60380" cy="108087"/>
            </a:xfrm>
            <a:custGeom>
              <a:avLst/>
              <a:gdLst/>
              <a:ahLst/>
              <a:cxnLst/>
              <a:rect l="l" t="t" r="r" b="b"/>
              <a:pathLst>
                <a:path w="3335" h="5970" extrusionOk="0">
                  <a:moveTo>
                    <a:pt x="2985" y="0"/>
                  </a:moveTo>
                  <a:cubicBezTo>
                    <a:pt x="2871" y="0"/>
                    <a:pt x="2763" y="70"/>
                    <a:pt x="2708" y="180"/>
                  </a:cubicBezTo>
                  <a:lnTo>
                    <a:pt x="76" y="5519"/>
                  </a:lnTo>
                  <a:cubicBezTo>
                    <a:pt x="1" y="5669"/>
                    <a:pt x="51" y="5870"/>
                    <a:pt x="201" y="5945"/>
                  </a:cubicBezTo>
                  <a:cubicBezTo>
                    <a:pt x="252" y="5970"/>
                    <a:pt x="302" y="5970"/>
                    <a:pt x="352" y="5970"/>
                  </a:cubicBezTo>
                  <a:cubicBezTo>
                    <a:pt x="477" y="5970"/>
                    <a:pt x="577" y="5920"/>
                    <a:pt x="627" y="5794"/>
                  </a:cubicBezTo>
                  <a:lnTo>
                    <a:pt x="3259" y="456"/>
                  </a:lnTo>
                  <a:cubicBezTo>
                    <a:pt x="3334" y="306"/>
                    <a:pt x="3259" y="105"/>
                    <a:pt x="3109" y="30"/>
                  </a:cubicBezTo>
                  <a:cubicBezTo>
                    <a:pt x="3068" y="10"/>
                    <a:pt x="3026" y="0"/>
                    <a:pt x="29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6"/>
            <p:cNvSpPr/>
            <p:nvPr/>
          </p:nvSpPr>
          <p:spPr>
            <a:xfrm>
              <a:off x="9016004" y="2994926"/>
              <a:ext cx="59457" cy="59004"/>
            </a:xfrm>
            <a:custGeom>
              <a:avLst/>
              <a:gdLst/>
              <a:ahLst/>
              <a:cxnLst/>
              <a:rect l="l" t="t" r="r" b="b"/>
              <a:pathLst>
                <a:path w="3284" h="3259" extrusionOk="0">
                  <a:moveTo>
                    <a:pt x="1655" y="627"/>
                  </a:moveTo>
                  <a:cubicBezTo>
                    <a:pt x="2206" y="627"/>
                    <a:pt x="2657" y="1078"/>
                    <a:pt x="2657" y="1630"/>
                  </a:cubicBezTo>
                  <a:cubicBezTo>
                    <a:pt x="2657" y="2181"/>
                    <a:pt x="2206" y="2632"/>
                    <a:pt x="1655" y="2632"/>
                  </a:cubicBezTo>
                  <a:cubicBezTo>
                    <a:pt x="1078" y="2632"/>
                    <a:pt x="627" y="2181"/>
                    <a:pt x="627" y="1630"/>
                  </a:cubicBezTo>
                  <a:cubicBezTo>
                    <a:pt x="627" y="1078"/>
                    <a:pt x="1078" y="627"/>
                    <a:pt x="1655" y="627"/>
                  </a:cubicBezTo>
                  <a:close/>
                  <a:moveTo>
                    <a:pt x="1655" y="1"/>
                  </a:moveTo>
                  <a:cubicBezTo>
                    <a:pt x="752" y="1"/>
                    <a:pt x="0" y="727"/>
                    <a:pt x="0" y="1630"/>
                  </a:cubicBezTo>
                  <a:cubicBezTo>
                    <a:pt x="0" y="2532"/>
                    <a:pt x="752" y="3259"/>
                    <a:pt x="1655" y="3259"/>
                  </a:cubicBezTo>
                  <a:cubicBezTo>
                    <a:pt x="2557" y="3259"/>
                    <a:pt x="3284" y="2532"/>
                    <a:pt x="3284" y="1630"/>
                  </a:cubicBezTo>
                  <a:cubicBezTo>
                    <a:pt x="3284" y="727"/>
                    <a:pt x="2557" y="1"/>
                    <a:pt x="1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p:nvPr/>
          </p:nvSpPr>
          <p:spPr>
            <a:xfrm>
              <a:off x="8736973" y="1964341"/>
              <a:ext cx="59457" cy="59004"/>
            </a:xfrm>
            <a:custGeom>
              <a:avLst/>
              <a:gdLst/>
              <a:ahLst/>
              <a:cxnLst/>
              <a:rect l="l" t="t" r="r" b="b"/>
              <a:pathLst>
                <a:path w="3284" h="3259" extrusionOk="0">
                  <a:moveTo>
                    <a:pt x="1630" y="627"/>
                  </a:moveTo>
                  <a:cubicBezTo>
                    <a:pt x="2206" y="627"/>
                    <a:pt x="2657" y="1078"/>
                    <a:pt x="2657" y="1629"/>
                  </a:cubicBezTo>
                  <a:cubicBezTo>
                    <a:pt x="2657" y="2181"/>
                    <a:pt x="2206" y="2632"/>
                    <a:pt x="1630" y="2632"/>
                  </a:cubicBezTo>
                  <a:cubicBezTo>
                    <a:pt x="1078" y="2632"/>
                    <a:pt x="627" y="2181"/>
                    <a:pt x="627" y="1629"/>
                  </a:cubicBezTo>
                  <a:cubicBezTo>
                    <a:pt x="627" y="1078"/>
                    <a:pt x="1078" y="627"/>
                    <a:pt x="1630" y="627"/>
                  </a:cubicBezTo>
                  <a:close/>
                  <a:moveTo>
                    <a:pt x="1630" y="0"/>
                  </a:moveTo>
                  <a:cubicBezTo>
                    <a:pt x="728" y="0"/>
                    <a:pt x="1" y="727"/>
                    <a:pt x="1" y="1629"/>
                  </a:cubicBezTo>
                  <a:cubicBezTo>
                    <a:pt x="1" y="2532"/>
                    <a:pt x="728" y="3258"/>
                    <a:pt x="1630" y="3258"/>
                  </a:cubicBezTo>
                  <a:cubicBezTo>
                    <a:pt x="2532" y="3258"/>
                    <a:pt x="3284" y="2532"/>
                    <a:pt x="3284" y="1629"/>
                  </a:cubicBezTo>
                  <a:cubicBezTo>
                    <a:pt x="3284"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9121267" y="3702904"/>
              <a:ext cx="22722" cy="22595"/>
            </a:xfrm>
            <a:custGeom>
              <a:avLst/>
              <a:gdLst/>
              <a:ahLst/>
              <a:cxnLst/>
              <a:rect l="l" t="t" r="r" b="b"/>
              <a:pathLst>
                <a:path w="1255" h="1248" extrusionOk="0">
                  <a:moveTo>
                    <a:pt x="615" y="1"/>
                  </a:moveTo>
                  <a:cubicBezTo>
                    <a:pt x="452" y="1"/>
                    <a:pt x="289" y="57"/>
                    <a:pt x="176" y="170"/>
                  </a:cubicBezTo>
                  <a:cubicBezTo>
                    <a:pt x="151" y="220"/>
                    <a:pt x="126" y="245"/>
                    <a:pt x="101" y="270"/>
                  </a:cubicBezTo>
                  <a:cubicBezTo>
                    <a:pt x="76" y="320"/>
                    <a:pt x="51" y="345"/>
                    <a:pt x="51" y="396"/>
                  </a:cubicBezTo>
                  <a:cubicBezTo>
                    <a:pt x="26" y="421"/>
                    <a:pt x="26" y="471"/>
                    <a:pt x="1" y="496"/>
                  </a:cubicBezTo>
                  <a:cubicBezTo>
                    <a:pt x="1" y="546"/>
                    <a:pt x="1" y="571"/>
                    <a:pt x="1" y="621"/>
                  </a:cubicBezTo>
                  <a:cubicBezTo>
                    <a:pt x="1" y="797"/>
                    <a:pt x="51" y="947"/>
                    <a:pt x="176" y="1072"/>
                  </a:cubicBezTo>
                  <a:cubicBezTo>
                    <a:pt x="302" y="1198"/>
                    <a:pt x="452" y="1248"/>
                    <a:pt x="628" y="1248"/>
                  </a:cubicBezTo>
                  <a:cubicBezTo>
                    <a:pt x="778" y="1248"/>
                    <a:pt x="953" y="1198"/>
                    <a:pt x="1054" y="1072"/>
                  </a:cubicBezTo>
                  <a:cubicBezTo>
                    <a:pt x="1179" y="947"/>
                    <a:pt x="1254" y="797"/>
                    <a:pt x="1254" y="621"/>
                  </a:cubicBezTo>
                  <a:cubicBezTo>
                    <a:pt x="1254" y="571"/>
                    <a:pt x="1254" y="546"/>
                    <a:pt x="1229" y="496"/>
                  </a:cubicBezTo>
                  <a:cubicBezTo>
                    <a:pt x="1229" y="471"/>
                    <a:pt x="1229" y="421"/>
                    <a:pt x="1204" y="396"/>
                  </a:cubicBezTo>
                  <a:cubicBezTo>
                    <a:pt x="1179" y="345"/>
                    <a:pt x="1154" y="320"/>
                    <a:pt x="1154" y="270"/>
                  </a:cubicBezTo>
                  <a:cubicBezTo>
                    <a:pt x="1129" y="245"/>
                    <a:pt x="1104" y="220"/>
                    <a:pt x="1054" y="170"/>
                  </a:cubicBezTo>
                  <a:cubicBezTo>
                    <a:pt x="941" y="57"/>
                    <a:pt x="778"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6"/>
            <p:cNvSpPr/>
            <p:nvPr/>
          </p:nvSpPr>
          <p:spPr>
            <a:xfrm>
              <a:off x="9034598" y="1818952"/>
              <a:ext cx="22722" cy="22993"/>
            </a:xfrm>
            <a:custGeom>
              <a:avLst/>
              <a:gdLst/>
              <a:ahLst/>
              <a:cxnLst/>
              <a:rect l="l" t="t" r="r" b="b"/>
              <a:pathLst>
                <a:path w="1255" h="1270" extrusionOk="0">
                  <a:moveTo>
                    <a:pt x="603" y="0"/>
                  </a:moveTo>
                  <a:cubicBezTo>
                    <a:pt x="446" y="0"/>
                    <a:pt x="295" y="72"/>
                    <a:pt x="176" y="191"/>
                  </a:cubicBezTo>
                  <a:cubicBezTo>
                    <a:pt x="151" y="216"/>
                    <a:pt x="126" y="241"/>
                    <a:pt x="101" y="292"/>
                  </a:cubicBezTo>
                  <a:cubicBezTo>
                    <a:pt x="76" y="317"/>
                    <a:pt x="51" y="342"/>
                    <a:pt x="51" y="392"/>
                  </a:cubicBezTo>
                  <a:cubicBezTo>
                    <a:pt x="26" y="417"/>
                    <a:pt x="1" y="467"/>
                    <a:pt x="1" y="517"/>
                  </a:cubicBezTo>
                  <a:cubicBezTo>
                    <a:pt x="1" y="542"/>
                    <a:pt x="1" y="592"/>
                    <a:pt x="1" y="642"/>
                  </a:cubicBezTo>
                  <a:cubicBezTo>
                    <a:pt x="1" y="793"/>
                    <a:pt x="51" y="968"/>
                    <a:pt x="176" y="1069"/>
                  </a:cubicBezTo>
                  <a:cubicBezTo>
                    <a:pt x="302" y="1194"/>
                    <a:pt x="452" y="1269"/>
                    <a:pt x="628" y="1269"/>
                  </a:cubicBezTo>
                  <a:cubicBezTo>
                    <a:pt x="653" y="1269"/>
                    <a:pt x="703" y="1244"/>
                    <a:pt x="728" y="1244"/>
                  </a:cubicBezTo>
                  <a:cubicBezTo>
                    <a:pt x="778" y="1244"/>
                    <a:pt x="828" y="1219"/>
                    <a:pt x="853" y="1219"/>
                  </a:cubicBezTo>
                  <a:cubicBezTo>
                    <a:pt x="903" y="1194"/>
                    <a:pt x="928" y="1169"/>
                    <a:pt x="953" y="1144"/>
                  </a:cubicBezTo>
                  <a:cubicBezTo>
                    <a:pt x="1003" y="1119"/>
                    <a:pt x="1029" y="1094"/>
                    <a:pt x="1054" y="1069"/>
                  </a:cubicBezTo>
                  <a:cubicBezTo>
                    <a:pt x="1179" y="968"/>
                    <a:pt x="1254" y="793"/>
                    <a:pt x="1254" y="642"/>
                  </a:cubicBezTo>
                  <a:cubicBezTo>
                    <a:pt x="1254" y="592"/>
                    <a:pt x="1229" y="542"/>
                    <a:pt x="1229" y="517"/>
                  </a:cubicBezTo>
                  <a:cubicBezTo>
                    <a:pt x="1229" y="467"/>
                    <a:pt x="1204" y="417"/>
                    <a:pt x="1204" y="392"/>
                  </a:cubicBezTo>
                  <a:cubicBezTo>
                    <a:pt x="1179" y="342"/>
                    <a:pt x="1154" y="317"/>
                    <a:pt x="1129" y="292"/>
                  </a:cubicBezTo>
                  <a:cubicBezTo>
                    <a:pt x="1104" y="241"/>
                    <a:pt x="1079" y="216"/>
                    <a:pt x="1054" y="191"/>
                  </a:cubicBezTo>
                  <a:cubicBezTo>
                    <a:pt x="1029" y="166"/>
                    <a:pt x="1003" y="141"/>
                    <a:pt x="953" y="116"/>
                  </a:cubicBezTo>
                  <a:cubicBezTo>
                    <a:pt x="928" y="91"/>
                    <a:pt x="903" y="66"/>
                    <a:pt x="853" y="41"/>
                  </a:cubicBezTo>
                  <a:cubicBezTo>
                    <a:pt x="828" y="41"/>
                    <a:pt x="778" y="16"/>
                    <a:pt x="728" y="16"/>
                  </a:cubicBezTo>
                  <a:cubicBezTo>
                    <a:pt x="686" y="5"/>
                    <a:pt x="644" y="0"/>
                    <a:pt x="6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6"/>
            <p:cNvSpPr/>
            <p:nvPr/>
          </p:nvSpPr>
          <p:spPr>
            <a:xfrm>
              <a:off x="8700096" y="3562403"/>
              <a:ext cx="55383" cy="54007"/>
            </a:xfrm>
            <a:custGeom>
              <a:avLst/>
              <a:gdLst/>
              <a:ahLst/>
              <a:cxnLst/>
              <a:rect l="l" t="t" r="r" b="b"/>
              <a:pathLst>
                <a:path w="3059" h="2983" extrusionOk="0">
                  <a:moveTo>
                    <a:pt x="2707" y="0"/>
                  </a:moveTo>
                  <a:cubicBezTo>
                    <a:pt x="2626" y="0"/>
                    <a:pt x="2544" y="25"/>
                    <a:pt x="2482" y="75"/>
                  </a:cubicBezTo>
                  <a:lnTo>
                    <a:pt x="126" y="2456"/>
                  </a:lnTo>
                  <a:cubicBezTo>
                    <a:pt x="0" y="2582"/>
                    <a:pt x="0" y="2782"/>
                    <a:pt x="126" y="2907"/>
                  </a:cubicBezTo>
                  <a:cubicBezTo>
                    <a:pt x="176" y="2958"/>
                    <a:pt x="251" y="2983"/>
                    <a:pt x="351" y="2983"/>
                  </a:cubicBezTo>
                  <a:cubicBezTo>
                    <a:pt x="427" y="2983"/>
                    <a:pt x="502" y="2958"/>
                    <a:pt x="552" y="2907"/>
                  </a:cubicBezTo>
                  <a:lnTo>
                    <a:pt x="2933" y="527"/>
                  </a:lnTo>
                  <a:cubicBezTo>
                    <a:pt x="3058" y="401"/>
                    <a:pt x="3058" y="201"/>
                    <a:pt x="2933" y="75"/>
                  </a:cubicBezTo>
                  <a:cubicBezTo>
                    <a:pt x="2870" y="25"/>
                    <a:pt x="2789" y="0"/>
                    <a:pt x="2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8578586" y="1382241"/>
              <a:ext cx="59457" cy="59004"/>
            </a:xfrm>
            <a:custGeom>
              <a:avLst/>
              <a:gdLst/>
              <a:ahLst/>
              <a:cxnLst/>
              <a:rect l="l" t="t" r="r" b="b"/>
              <a:pathLst>
                <a:path w="3284" h="3259" extrusionOk="0">
                  <a:moveTo>
                    <a:pt x="1630" y="627"/>
                  </a:moveTo>
                  <a:cubicBezTo>
                    <a:pt x="2206" y="627"/>
                    <a:pt x="2657" y="1078"/>
                    <a:pt x="2657" y="1629"/>
                  </a:cubicBezTo>
                  <a:cubicBezTo>
                    <a:pt x="2657" y="2181"/>
                    <a:pt x="2206" y="2632"/>
                    <a:pt x="1630" y="2632"/>
                  </a:cubicBezTo>
                  <a:cubicBezTo>
                    <a:pt x="1078" y="2632"/>
                    <a:pt x="627" y="2181"/>
                    <a:pt x="627" y="1629"/>
                  </a:cubicBezTo>
                  <a:cubicBezTo>
                    <a:pt x="627" y="1078"/>
                    <a:pt x="1078" y="627"/>
                    <a:pt x="1630" y="627"/>
                  </a:cubicBezTo>
                  <a:close/>
                  <a:moveTo>
                    <a:pt x="1630" y="0"/>
                  </a:moveTo>
                  <a:cubicBezTo>
                    <a:pt x="728" y="0"/>
                    <a:pt x="1" y="727"/>
                    <a:pt x="1" y="1629"/>
                  </a:cubicBezTo>
                  <a:cubicBezTo>
                    <a:pt x="1" y="2532"/>
                    <a:pt x="728" y="3258"/>
                    <a:pt x="1630" y="3258"/>
                  </a:cubicBezTo>
                  <a:cubicBezTo>
                    <a:pt x="2532" y="3258"/>
                    <a:pt x="3284" y="2532"/>
                    <a:pt x="3284" y="1629"/>
                  </a:cubicBezTo>
                  <a:cubicBezTo>
                    <a:pt x="3284"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6"/>
            <p:cNvSpPr/>
            <p:nvPr/>
          </p:nvSpPr>
          <p:spPr>
            <a:xfrm>
              <a:off x="8996935" y="1128258"/>
              <a:ext cx="97568" cy="78286"/>
            </a:xfrm>
            <a:custGeom>
              <a:avLst/>
              <a:gdLst/>
              <a:ahLst/>
              <a:cxnLst/>
              <a:rect l="l" t="t" r="r" b="b"/>
              <a:pathLst>
                <a:path w="5389" h="4324" extrusionOk="0">
                  <a:moveTo>
                    <a:pt x="368" y="1"/>
                  </a:moveTo>
                  <a:cubicBezTo>
                    <a:pt x="276" y="1"/>
                    <a:pt x="184" y="40"/>
                    <a:pt x="126" y="113"/>
                  </a:cubicBezTo>
                  <a:cubicBezTo>
                    <a:pt x="0" y="263"/>
                    <a:pt x="25" y="464"/>
                    <a:pt x="176" y="564"/>
                  </a:cubicBezTo>
                  <a:lnTo>
                    <a:pt x="4837" y="4248"/>
                  </a:lnTo>
                  <a:cubicBezTo>
                    <a:pt x="4887" y="4298"/>
                    <a:pt x="4963" y="4324"/>
                    <a:pt x="5038" y="4324"/>
                  </a:cubicBezTo>
                  <a:cubicBezTo>
                    <a:pt x="5138" y="4324"/>
                    <a:pt x="5213" y="4273"/>
                    <a:pt x="5288" y="4198"/>
                  </a:cubicBezTo>
                  <a:cubicBezTo>
                    <a:pt x="5389" y="4073"/>
                    <a:pt x="5364" y="3872"/>
                    <a:pt x="5238" y="3772"/>
                  </a:cubicBezTo>
                  <a:lnTo>
                    <a:pt x="552" y="63"/>
                  </a:lnTo>
                  <a:cubicBezTo>
                    <a:pt x="499" y="21"/>
                    <a:pt x="434" y="1"/>
                    <a:pt x="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6"/>
            <p:cNvSpPr/>
            <p:nvPr/>
          </p:nvSpPr>
          <p:spPr>
            <a:xfrm>
              <a:off x="8736972" y="791447"/>
              <a:ext cx="59475" cy="59457"/>
            </a:xfrm>
            <a:custGeom>
              <a:avLst/>
              <a:gdLst/>
              <a:ahLst/>
              <a:cxnLst/>
              <a:rect l="l" t="t" r="r" b="b"/>
              <a:pathLst>
                <a:path w="3285" h="3284" extrusionOk="0">
                  <a:moveTo>
                    <a:pt x="1655" y="627"/>
                  </a:moveTo>
                  <a:cubicBezTo>
                    <a:pt x="2206" y="627"/>
                    <a:pt x="2657" y="1103"/>
                    <a:pt x="2657" y="1654"/>
                  </a:cubicBezTo>
                  <a:cubicBezTo>
                    <a:pt x="2657" y="2206"/>
                    <a:pt x="2206" y="2657"/>
                    <a:pt x="1655" y="2657"/>
                  </a:cubicBezTo>
                  <a:cubicBezTo>
                    <a:pt x="1079" y="2657"/>
                    <a:pt x="627" y="2206"/>
                    <a:pt x="627" y="1654"/>
                  </a:cubicBezTo>
                  <a:cubicBezTo>
                    <a:pt x="627" y="1103"/>
                    <a:pt x="1079" y="627"/>
                    <a:pt x="1655" y="627"/>
                  </a:cubicBezTo>
                  <a:close/>
                  <a:moveTo>
                    <a:pt x="1655" y="0"/>
                  </a:moveTo>
                  <a:cubicBezTo>
                    <a:pt x="753" y="0"/>
                    <a:pt x="1" y="752"/>
                    <a:pt x="1" y="1654"/>
                  </a:cubicBezTo>
                  <a:cubicBezTo>
                    <a:pt x="1" y="2556"/>
                    <a:pt x="753" y="3283"/>
                    <a:pt x="1655" y="3283"/>
                  </a:cubicBezTo>
                  <a:cubicBezTo>
                    <a:pt x="2557" y="3283"/>
                    <a:pt x="3284" y="2556"/>
                    <a:pt x="3284" y="1654"/>
                  </a:cubicBezTo>
                  <a:cubicBezTo>
                    <a:pt x="3284" y="752"/>
                    <a:pt x="2557" y="0"/>
                    <a:pt x="16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6"/>
          <p:cNvGrpSpPr/>
          <p:nvPr/>
        </p:nvGrpSpPr>
        <p:grpSpPr>
          <a:xfrm flipH="1">
            <a:off x="-8" y="1171313"/>
            <a:ext cx="1911014" cy="3882110"/>
            <a:chOff x="7292311" y="1171313"/>
            <a:chExt cx="1911014" cy="3882110"/>
          </a:xfrm>
        </p:grpSpPr>
        <p:sp>
          <p:nvSpPr>
            <p:cNvPr id="101" name="Google Shape;101;p6"/>
            <p:cNvSpPr/>
            <p:nvPr/>
          </p:nvSpPr>
          <p:spPr>
            <a:xfrm rot="10800000" flipH="1">
              <a:off x="8761336" y="4629316"/>
              <a:ext cx="72619" cy="101243"/>
            </a:xfrm>
            <a:custGeom>
              <a:avLst/>
              <a:gdLst/>
              <a:ahLst/>
              <a:cxnLst/>
              <a:rect l="l" t="t" r="r" b="b"/>
              <a:pathLst>
                <a:path w="4011" h="5592" extrusionOk="0">
                  <a:moveTo>
                    <a:pt x="3663" y="1"/>
                  </a:moveTo>
                  <a:cubicBezTo>
                    <a:pt x="3555" y="1"/>
                    <a:pt x="3449" y="56"/>
                    <a:pt x="3384" y="153"/>
                  </a:cubicBezTo>
                  <a:lnTo>
                    <a:pt x="76" y="5090"/>
                  </a:lnTo>
                  <a:cubicBezTo>
                    <a:pt x="1" y="5241"/>
                    <a:pt x="26" y="5441"/>
                    <a:pt x="176" y="5542"/>
                  </a:cubicBezTo>
                  <a:cubicBezTo>
                    <a:pt x="226" y="5567"/>
                    <a:pt x="276" y="5592"/>
                    <a:pt x="351" y="5592"/>
                  </a:cubicBezTo>
                  <a:cubicBezTo>
                    <a:pt x="452" y="5592"/>
                    <a:pt x="552" y="5542"/>
                    <a:pt x="602" y="5441"/>
                  </a:cubicBezTo>
                  <a:lnTo>
                    <a:pt x="3910" y="504"/>
                  </a:lnTo>
                  <a:cubicBezTo>
                    <a:pt x="4011" y="354"/>
                    <a:pt x="3960" y="153"/>
                    <a:pt x="3835" y="53"/>
                  </a:cubicBezTo>
                  <a:cubicBezTo>
                    <a:pt x="3782" y="17"/>
                    <a:pt x="3722" y="1"/>
                    <a:pt x="36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rot="10800000" flipH="1">
              <a:off x="8775794" y="3218534"/>
              <a:ext cx="59909" cy="108630"/>
            </a:xfrm>
            <a:custGeom>
              <a:avLst/>
              <a:gdLst/>
              <a:ahLst/>
              <a:cxnLst/>
              <a:rect l="l" t="t" r="r" b="b"/>
              <a:pathLst>
                <a:path w="3309" h="6000" extrusionOk="0">
                  <a:moveTo>
                    <a:pt x="370" y="1"/>
                  </a:moveTo>
                  <a:cubicBezTo>
                    <a:pt x="321" y="1"/>
                    <a:pt x="271" y="12"/>
                    <a:pt x="226" y="35"/>
                  </a:cubicBezTo>
                  <a:cubicBezTo>
                    <a:pt x="76" y="110"/>
                    <a:pt x="0" y="285"/>
                    <a:pt x="76" y="461"/>
                  </a:cubicBezTo>
                  <a:lnTo>
                    <a:pt x="2682" y="5824"/>
                  </a:lnTo>
                  <a:cubicBezTo>
                    <a:pt x="2732" y="5924"/>
                    <a:pt x="2833" y="5999"/>
                    <a:pt x="2958" y="5999"/>
                  </a:cubicBezTo>
                  <a:cubicBezTo>
                    <a:pt x="3008" y="5999"/>
                    <a:pt x="3058" y="5974"/>
                    <a:pt x="3083" y="5974"/>
                  </a:cubicBezTo>
                  <a:cubicBezTo>
                    <a:pt x="3259" y="5874"/>
                    <a:pt x="3309" y="5699"/>
                    <a:pt x="3234" y="5548"/>
                  </a:cubicBezTo>
                  <a:lnTo>
                    <a:pt x="652" y="185"/>
                  </a:lnTo>
                  <a:cubicBezTo>
                    <a:pt x="599" y="62"/>
                    <a:pt x="485"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rot="10800000" flipH="1">
              <a:off x="8671046" y="1505624"/>
              <a:ext cx="60362" cy="108177"/>
            </a:xfrm>
            <a:custGeom>
              <a:avLst/>
              <a:gdLst/>
              <a:ahLst/>
              <a:cxnLst/>
              <a:rect l="l" t="t" r="r" b="b"/>
              <a:pathLst>
                <a:path w="3334" h="5975" extrusionOk="0">
                  <a:moveTo>
                    <a:pt x="2984" y="1"/>
                  </a:moveTo>
                  <a:cubicBezTo>
                    <a:pt x="2870" y="1"/>
                    <a:pt x="2759" y="57"/>
                    <a:pt x="2707" y="160"/>
                  </a:cubicBezTo>
                  <a:lnTo>
                    <a:pt x="75" y="5524"/>
                  </a:lnTo>
                  <a:cubicBezTo>
                    <a:pt x="0" y="5674"/>
                    <a:pt x="75" y="5850"/>
                    <a:pt x="226" y="5925"/>
                  </a:cubicBezTo>
                  <a:cubicBezTo>
                    <a:pt x="276" y="5950"/>
                    <a:pt x="326" y="5975"/>
                    <a:pt x="351" y="5975"/>
                  </a:cubicBezTo>
                  <a:cubicBezTo>
                    <a:pt x="476" y="5975"/>
                    <a:pt x="577" y="5900"/>
                    <a:pt x="652" y="5800"/>
                  </a:cubicBezTo>
                  <a:lnTo>
                    <a:pt x="3258" y="436"/>
                  </a:lnTo>
                  <a:cubicBezTo>
                    <a:pt x="3333" y="286"/>
                    <a:pt x="3283" y="110"/>
                    <a:pt x="3133" y="35"/>
                  </a:cubicBezTo>
                  <a:cubicBezTo>
                    <a:pt x="3086" y="12"/>
                    <a:pt x="3035" y="1"/>
                    <a:pt x="29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p:nvPr/>
          </p:nvSpPr>
          <p:spPr>
            <a:xfrm rot="10800000" flipH="1">
              <a:off x="8929676" y="4249509"/>
              <a:ext cx="59022" cy="59004"/>
            </a:xfrm>
            <a:custGeom>
              <a:avLst/>
              <a:gdLst/>
              <a:ahLst/>
              <a:cxnLst/>
              <a:rect l="l" t="t" r="r" b="b"/>
              <a:pathLst>
                <a:path w="3260" h="3259" extrusionOk="0">
                  <a:moveTo>
                    <a:pt x="1630" y="627"/>
                  </a:moveTo>
                  <a:cubicBezTo>
                    <a:pt x="2181" y="627"/>
                    <a:pt x="2632" y="1078"/>
                    <a:pt x="2632" y="1629"/>
                  </a:cubicBezTo>
                  <a:cubicBezTo>
                    <a:pt x="2632" y="2181"/>
                    <a:pt x="2181" y="2632"/>
                    <a:pt x="1630" y="2632"/>
                  </a:cubicBezTo>
                  <a:cubicBezTo>
                    <a:pt x="1079" y="2632"/>
                    <a:pt x="627" y="2181"/>
                    <a:pt x="627" y="1629"/>
                  </a:cubicBezTo>
                  <a:cubicBezTo>
                    <a:pt x="627" y="1078"/>
                    <a:pt x="1079" y="627"/>
                    <a:pt x="1630" y="627"/>
                  </a:cubicBezTo>
                  <a:close/>
                  <a:moveTo>
                    <a:pt x="1630" y="0"/>
                  </a:moveTo>
                  <a:cubicBezTo>
                    <a:pt x="728" y="0"/>
                    <a:pt x="1" y="727"/>
                    <a:pt x="1" y="1629"/>
                  </a:cubicBezTo>
                  <a:cubicBezTo>
                    <a:pt x="1" y="2531"/>
                    <a:pt x="728" y="3258"/>
                    <a:pt x="1630" y="3258"/>
                  </a:cubicBezTo>
                  <a:cubicBezTo>
                    <a:pt x="2532" y="3258"/>
                    <a:pt x="3259" y="2531"/>
                    <a:pt x="3259" y="1629"/>
                  </a:cubicBezTo>
                  <a:cubicBezTo>
                    <a:pt x="3259"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rot="10800000" flipH="1">
              <a:off x="8647890" y="2219377"/>
              <a:ext cx="59022" cy="59475"/>
            </a:xfrm>
            <a:custGeom>
              <a:avLst/>
              <a:gdLst/>
              <a:ahLst/>
              <a:cxnLst/>
              <a:rect l="l" t="t" r="r" b="b"/>
              <a:pathLst>
                <a:path w="3260" h="3285" extrusionOk="0">
                  <a:moveTo>
                    <a:pt x="1630" y="628"/>
                  </a:moveTo>
                  <a:cubicBezTo>
                    <a:pt x="2181" y="628"/>
                    <a:pt x="2632" y="1079"/>
                    <a:pt x="2632" y="1630"/>
                  </a:cubicBezTo>
                  <a:cubicBezTo>
                    <a:pt x="2632" y="2181"/>
                    <a:pt x="2181" y="2658"/>
                    <a:pt x="1630" y="2658"/>
                  </a:cubicBezTo>
                  <a:cubicBezTo>
                    <a:pt x="1079" y="2658"/>
                    <a:pt x="627" y="2181"/>
                    <a:pt x="627" y="1630"/>
                  </a:cubicBezTo>
                  <a:cubicBezTo>
                    <a:pt x="627" y="1079"/>
                    <a:pt x="1079" y="628"/>
                    <a:pt x="1630" y="628"/>
                  </a:cubicBezTo>
                  <a:close/>
                  <a:moveTo>
                    <a:pt x="1630" y="1"/>
                  </a:moveTo>
                  <a:cubicBezTo>
                    <a:pt x="728" y="1"/>
                    <a:pt x="1" y="728"/>
                    <a:pt x="1" y="1630"/>
                  </a:cubicBezTo>
                  <a:cubicBezTo>
                    <a:pt x="1" y="2532"/>
                    <a:pt x="728" y="3284"/>
                    <a:pt x="1630" y="3284"/>
                  </a:cubicBezTo>
                  <a:cubicBezTo>
                    <a:pt x="2532" y="3284"/>
                    <a:pt x="3259" y="2532"/>
                    <a:pt x="3259" y="1630"/>
                  </a:cubicBezTo>
                  <a:cubicBezTo>
                    <a:pt x="3259" y="728"/>
                    <a:pt x="2532" y="1"/>
                    <a:pt x="1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rot="10800000" flipH="1">
              <a:off x="8936236" y="1171313"/>
              <a:ext cx="59004" cy="59022"/>
            </a:xfrm>
            <a:custGeom>
              <a:avLst/>
              <a:gdLst/>
              <a:ahLst/>
              <a:cxnLst/>
              <a:rect l="l" t="t" r="r" b="b"/>
              <a:pathLst>
                <a:path w="3259" h="3260" extrusionOk="0">
                  <a:moveTo>
                    <a:pt x="1629" y="627"/>
                  </a:moveTo>
                  <a:cubicBezTo>
                    <a:pt x="2180" y="627"/>
                    <a:pt x="2632" y="1079"/>
                    <a:pt x="2632" y="1630"/>
                  </a:cubicBezTo>
                  <a:cubicBezTo>
                    <a:pt x="2632" y="2181"/>
                    <a:pt x="2180" y="2632"/>
                    <a:pt x="1629" y="2632"/>
                  </a:cubicBezTo>
                  <a:cubicBezTo>
                    <a:pt x="1078" y="2632"/>
                    <a:pt x="627" y="2181"/>
                    <a:pt x="627" y="1630"/>
                  </a:cubicBezTo>
                  <a:cubicBezTo>
                    <a:pt x="627" y="1079"/>
                    <a:pt x="1078" y="627"/>
                    <a:pt x="1629" y="627"/>
                  </a:cubicBezTo>
                  <a:close/>
                  <a:moveTo>
                    <a:pt x="1629" y="1"/>
                  </a:moveTo>
                  <a:cubicBezTo>
                    <a:pt x="727" y="1"/>
                    <a:pt x="0" y="728"/>
                    <a:pt x="0" y="1630"/>
                  </a:cubicBezTo>
                  <a:cubicBezTo>
                    <a:pt x="0" y="2532"/>
                    <a:pt x="727" y="3259"/>
                    <a:pt x="1629" y="3259"/>
                  </a:cubicBezTo>
                  <a:cubicBezTo>
                    <a:pt x="2531" y="3259"/>
                    <a:pt x="3258" y="2532"/>
                    <a:pt x="3258" y="1630"/>
                  </a:cubicBezTo>
                  <a:cubicBezTo>
                    <a:pt x="3258" y="728"/>
                    <a:pt x="2531" y="1"/>
                    <a:pt x="16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rot="10800000" flipH="1">
              <a:off x="8756339" y="2532485"/>
              <a:ext cx="22722" cy="22975"/>
            </a:xfrm>
            <a:custGeom>
              <a:avLst/>
              <a:gdLst/>
              <a:ahLst/>
              <a:cxnLst/>
              <a:rect l="l" t="t" r="r" b="b"/>
              <a:pathLst>
                <a:path w="1255" h="1269" extrusionOk="0">
                  <a:moveTo>
                    <a:pt x="625" y="0"/>
                  </a:moveTo>
                  <a:cubicBezTo>
                    <a:pt x="461" y="0"/>
                    <a:pt x="295" y="72"/>
                    <a:pt x="176" y="191"/>
                  </a:cubicBezTo>
                  <a:cubicBezTo>
                    <a:pt x="151" y="216"/>
                    <a:pt x="126" y="241"/>
                    <a:pt x="101" y="291"/>
                  </a:cubicBezTo>
                  <a:cubicBezTo>
                    <a:pt x="76" y="317"/>
                    <a:pt x="51" y="342"/>
                    <a:pt x="51" y="392"/>
                  </a:cubicBezTo>
                  <a:cubicBezTo>
                    <a:pt x="26" y="417"/>
                    <a:pt x="26" y="467"/>
                    <a:pt x="1" y="517"/>
                  </a:cubicBezTo>
                  <a:cubicBezTo>
                    <a:pt x="1" y="542"/>
                    <a:pt x="1" y="592"/>
                    <a:pt x="1" y="642"/>
                  </a:cubicBezTo>
                  <a:cubicBezTo>
                    <a:pt x="1" y="793"/>
                    <a:pt x="51" y="943"/>
                    <a:pt x="176" y="1068"/>
                  </a:cubicBezTo>
                  <a:cubicBezTo>
                    <a:pt x="302" y="1194"/>
                    <a:pt x="452" y="1269"/>
                    <a:pt x="627" y="1269"/>
                  </a:cubicBezTo>
                  <a:cubicBezTo>
                    <a:pt x="778" y="1269"/>
                    <a:pt x="953" y="1194"/>
                    <a:pt x="1054" y="1068"/>
                  </a:cubicBezTo>
                  <a:cubicBezTo>
                    <a:pt x="1179" y="943"/>
                    <a:pt x="1254" y="793"/>
                    <a:pt x="1254" y="642"/>
                  </a:cubicBezTo>
                  <a:cubicBezTo>
                    <a:pt x="1254" y="592"/>
                    <a:pt x="1254" y="542"/>
                    <a:pt x="1229" y="517"/>
                  </a:cubicBezTo>
                  <a:cubicBezTo>
                    <a:pt x="1229" y="467"/>
                    <a:pt x="1204" y="417"/>
                    <a:pt x="1204" y="392"/>
                  </a:cubicBezTo>
                  <a:cubicBezTo>
                    <a:pt x="1179" y="342"/>
                    <a:pt x="1154" y="317"/>
                    <a:pt x="1154" y="291"/>
                  </a:cubicBezTo>
                  <a:cubicBezTo>
                    <a:pt x="1129" y="241"/>
                    <a:pt x="1104" y="216"/>
                    <a:pt x="1054" y="191"/>
                  </a:cubicBezTo>
                  <a:cubicBezTo>
                    <a:pt x="1028" y="166"/>
                    <a:pt x="1003" y="141"/>
                    <a:pt x="978" y="116"/>
                  </a:cubicBezTo>
                  <a:cubicBezTo>
                    <a:pt x="928" y="91"/>
                    <a:pt x="903" y="66"/>
                    <a:pt x="853" y="41"/>
                  </a:cubicBezTo>
                  <a:cubicBezTo>
                    <a:pt x="828" y="41"/>
                    <a:pt x="778" y="16"/>
                    <a:pt x="753" y="16"/>
                  </a:cubicBezTo>
                  <a:cubicBezTo>
                    <a:pt x="711" y="5"/>
                    <a:pt x="668" y="0"/>
                    <a:pt x="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6"/>
            <p:cNvSpPr/>
            <p:nvPr/>
          </p:nvSpPr>
          <p:spPr>
            <a:xfrm rot="10800000" flipH="1">
              <a:off x="9162470" y="4771784"/>
              <a:ext cx="22704" cy="22595"/>
            </a:xfrm>
            <a:custGeom>
              <a:avLst/>
              <a:gdLst/>
              <a:ahLst/>
              <a:cxnLst/>
              <a:rect l="l" t="t" r="r" b="b"/>
              <a:pathLst>
                <a:path w="1254" h="1248" extrusionOk="0">
                  <a:moveTo>
                    <a:pt x="614" y="0"/>
                  </a:moveTo>
                  <a:cubicBezTo>
                    <a:pt x="451" y="0"/>
                    <a:pt x="288" y="57"/>
                    <a:pt x="176" y="169"/>
                  </a:cubicBezTo>
                  <a:cubicBezTo>
                    <a:pt x="150" y="194"/>
                    <a:pt x="125" y="219"/>
                    <a:pt x="100" y="270"/>
                  </a:cubicBezTo>
                  <a:cubicBezTo>
                    <a:pt x="75" y="295"/>
                    <a:pt x="50" y="320"/>
                    <a:pt x="50" y="370"/>
                  </a:cubicBezTo>
                  <a:cubicBezTo>
                    <a:pt x="25" y="395"/>
                    <a:pt x="0" y="445"/>
                    <a:pt x="0" y="495"/>
                  </a:cubicBezTo>
                  <a:cubicBezTo>
                    <a:pt x="0" y="520"/>
                    <a:pt x="0" y="570"/>
                    <a:pt x="0" y="620"/>
                  </a:cubicBezTo>
                  <a:cubicBezTo>
                    <a:pt x="0" y="771"/>
                    <a:pt x="50" y="946"/>
                    <a:pt x="176" y="1047"/>
                  </a:cubicBezTo>
                  <a:cubicBezTo>
                    <a:pt x="301" y="1172"/>
                    <a:pt x="451" y="1247"/>
                    <a:pt x="627" y="1247"/>
                  </a:cubicBezTo>
                  <a:cubicBezTo>
                    <a:pt x="777" y="1247"/>
                    <a:pt x="952" y="1172"/>
                    <a:pt x="1053" y="1047"/>
                  </a:cubicBezTo>
                  <a:cubicBezTo>
                    <a:pt x="1178" y="946"/>
                    <a:pt x="1253" y="771"/>
                    <a:pt x="1253" y="620"/>
                  </a:cubicBezTo>
                  <a:cubicBezTo>
                    <a:pt x="1253" y="570"/>
                    <a:pt x="1228" y="520"/>
                    <a:pt x="1228" y="495"/>
                  </a:cubicBezTo>
                  <a:cubicBezTo>
                    <a:pt x="1228" y="445"/>
                    <a:pt x="1203" y="395"/>
                    <a:pt x="1203" y="370"/>
                  </a:cubicBezTo>
                  <a:cubicBezTo>
                    <a:pt x="1178" y="320"/>
                    <a:pt x="1153" y="295"/>
                    <a:pt x="1128" y="270"/>
                  </a:cubicBezTo>
                  <a:cubicBezTo>
                    <a:pt x="1103" y="219"/>
                    <a:pt x="1078" y="194"/>
                    <a:pt x="1053" y="169"/>
                  </a:cubicBezTo>
                  <a:cubicBezTo>
                    <a:pt x="940" y="57"/>
                    <a:pt x="777" y="0"/>
                    <a:pt x="6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6"/>
            <p:cNvSpPr/>
            <p:nvPr/>
          </p:nvSpPr>
          <p:spPr>
            <a:xfrm rot="10800000" flipH="1">
              <a:off x="8559411" y="3742207"/>
              <a:ext cx="22704" cy="22993"/>
            </a:xfrm>
            <a:custGeom>
              <a:avLst/>
              <a:gdLst/>
              <a:ahLst/>
              <a:cxnLst/>
              <a:rect l="l" t="t" r="r" b="b"/>
              <a:pathLst>
                <a:path w="1254" h="1270" extrusionOk="0">
                  <a:moveTo>
                    <a:pt x="615" y="1"/>
                  </a:moveTo>
                  <a:cubicBezTo>
                    <a:pt x="445" y="1"/>
                    <a:pt x="295" y="73"/>
                    <a:pt x="176" y="192"/>
                  </a:cubicBezTo>
                  <a:cubicBezTo>
                    <a:pt x="151" y="217"/>
                    <a:pt x="126" y="242"/>
                    <a:pt x="101" y="292"/>
                  </a:cubicBezTo>
                  <a:cubicBezTo>
                    <a:pt x="76" y="317"/>
                    <a:pt x="51" y="342"/>
                    <a:pt x="51" y="392"/>
                  </a:cubicBezTo>
                  <a:cubicBezTo>
                    <a:pt x="26" y="417"/>
                    <a:pt x="1" y="467"/>
                    <a:pt x="1" y="518"/>
                  </a:cubicBezTo>
                  <a:cubicBezTo>
                    <a:pt x="1" y="543"/>
                    <a:pt x="1" y="593"/>
                    <a:pt x="1" y="643"/>
                  </a:cubicBezTo>
                  <a:cubicBezTo>
                    <a:pt x="1" y="793"/>
                    <a:pt x="51" y="969"/>
                    <a:pt x="176" y="1069"/>
                  </a:cubicBezTo>
                  <a:cubicBezTo>
                    <a:pt x="301" y="1194"/>
                    <a:pt x="452" y="1269"/>
                    <a:pt x="627" y="1269"/>
                  </a:cubicBezTo>
                  <a:cubicBezTo>
                    <a:pt x="652" y="1269"/>
                    <a:pt x="702" y="1244"/>
                    <a:pt x="753" y="1244"/>
                  </a:cubicBezTo>
                  <a:cubicBezTo>
                    <a:pt x="778" y="1244"/>
                    <a:pt x="828" y="1219"/>
                    <a:pt x="853" y="1219"/>
                  </a:cubicBezTo>
                  <a:cubicBezTo>
                    <a:pt x="903" y="1194"/>
                    <a:pt x="928" y="1169"/>
                    <a:pt x="978" y="1144"/>
                  </a:cubicBezTo>
                  <a:cubicBezTo>
                    <a:pt x="1003" y="1119"/>
                    <a:pt x="1028" y="1094"/>
                    <a:pt x="1053" y="1069"/>
                  </a:cubicBezTo>
                  <a:cubicBezTo>
                    <a:pt x="1179" y="969"/>
                    <a:pt x="1254" y="793"/>
                    <a:pt x="1254" y="643"/>
                  </a:cubicBezTo>
                  <a:cubicBezTo>
                    <a:pt x="1254" y="593"/>
                    <a:pt x="1229" y="543"/>
                    <a:pt x="1229" y="518"/>
                  </a:cubicBezTo>
                  <a:cubicBezTo>
                    <a:pt x="1229" y="467"/>
                    <a:pt x="1204" y="417"/>
                    <a:pt x="1204" y="392"/>
                  </a:cubicBezTo>
                  <a:cubicBezTo>
                    <a:pt x="1179" y="342"/>
                    <a:pt x="1154" y="317"/>
                    <a:pt x="1128" y="292"/>
                  </a:cubicBezTo>
                  <a:cubicBezTo>
                    <a:pt x="1128" y="242"/>
                    <a:pt x="1078" y="217"/>
                    <a:pt x="1053" y="192"/>
                  </a:cubicBezTo>
                  <a:cubicBezTo>
                    <a:pt x="1028" y="167"/>
                    <a:pt x="1003" y="142"/>
                    <a:pt x="978" y="117"/>
                  </a:cubicBezTo>
                  <a:cubicBezTo>
                    <a:pt x="928" y="92"/>
                    <a:pt x="903" y="66"/>
                    <a:pt x="853" y="41"/>
                  </a:cubicBezTo>
                  <a:cubicBezTo>
                    <a:pt x="828" y="41"/>
                    <a:pt x="778" y="16"/>
                    <a:pt x="753" y="16"/>
                  </a:cubicBezTo>
                  <a:cubicBezTo>
                    <a:pt x="705" y="6"/>
                    <a:pt x="659"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6"/>
            <p:cNvSpPr/>
            <p:nvPr/>
          </p:nvSpPr>
          <p:spPr>
            <a:xfrm rot="10800000" flipH="1">
              <a:off x="9129864" y="3765209"/>
              <a:ext cx="59022" cy="59004"/>
            </a:xfrm>
            <a:custGeom>
              <a:avLst/>
              <a:gdLst/>
              <a:ahLst/>
              <a:cxnLst/>
              <a:rect l="l" t="t" r="r" b="b"/>
              <a:pathLst>
                <a:path w="3260" h="3259" extrusionOk="0">
                  <a:moveTo>
                    <a:pt x="1630" y="627"/>
                  </a:moveTo>
                  <a:cubicBezTo>
                    <a:pt x="2181" y="627"/>
                    <a:pt x="2632" y="1078"/>
                    <a:pt x="2632" y="1629"/>
                  </a:cubicBezTo>
                  <a:cubicBezTo>
                    <a:pt x="2632" y="2181"/>
                    <a:pt x="2181" y="2632"/>
                    <a:pt x="1630" y="2632"/>
                  </a:cubicBezTo>
                  <a:cubicBezTo>
                    <a:pt x="1079" y="2632"/>
                    <a:pt x="627" y="2181"/>
                    <a:pt x="627" y="1629"/>
                  </a:cubicBezTo>
                  <a:cubicBezTo>
                    <a:pt x="627" y="1078"/>
                    <a:pt x="1079" y="627"/>
                    <a:pt x="1630" y="627"/>
                  </a:cubicBezTo>
                  <a:close/>
                  <a:moveTo>
                    <a:pt x="1630" y="0"/>
                  </a:moveTo>
                  <a:cubicBezTo>
                    <a:pt x="728" y="0"/>
                    <a:pt x="1" y="727"/>
                    <a:pt x="1" y="1629"/>
                  </a:cubicBezTo>
                  <a:cubicBezTo>
                    <a:pt x="1" y="2531"/>
                    <a:pt x="728" y="3258"/>
                    <a:pt x="1630" y="3258"/>
                  </a:cubicBezTo>
                  <a:cubicBezTo>
                    <a:pt x="2532" y="3258"/>
                    <a:pt x="3259" y="2531"/>
                    <a:pt x="3259" y="1629"/>
                  </a:cubicBezTo>
                  <a:cubicBezTo>
                    <a:pt x="3259"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6"/>
            <p:cNvSpPr/>
            <p:nvPr/>
          </p:nvSpPr>
          <p:spPr>
            <a:xfrm rot="10800000" flipH="1">
              <a:off x="9144303" y="2716877"/>
              <a:ext cx="59022" cy="59475"/>
            </a:xfrm>
            <a:custGeom>
              <a:avLst/>
              <a:gdLst/>
              <a:ahLst/>
              <a:cxnLst/>
              <a:rect l="l" t="t" r="r" b="b"/>
              <a:pathLst>
                <a:path w="3260" h="3285" extrusionOk="0">
                  <a:moveTo>
                    <a:pt x="1630" y="628"/>
                  </a:moveTo>
                  <a:cubicBezTo>
                    <a:pt x="2181" y="628"/>
                    <a:pt x="2632" y="1079"/>
                    <a:pt x="2632" y="1630"/>
                  </a:cubicBezTo>
                  <a:cubicBezTo>
                    <a:pt x="2632" y="2181"/>
                    <a:pt x="2181" y="2658"/>
                    <a:pt x="1630" y="2658"/>
                  </a:cubicBezTo>
                  <a:cubicBezTo>
                    <a:pt x="1079" y="2658"/>
                    <a:pt x="627" y="2181"/>
                    <a:pt x="627" y="1630"/>
                  </a:cubicBezTo>
                  <a:cubicBezTo>
                    <a:pt x="627" y="1079"/>
                    <a:pt x="1079" y="628"/>
                    <a:pt x="1630" y="628"/>
                  </a:cubicBezTo>
                  <a:close/>
                  <a:moveTo>
                    <a:pt x="1630" y="1"/>
                  </a:moveTo>
                  <a:cubicBezTo>
                    <a:pt x="728" y="1"/>
                    <a:pt x="1" y="728"/>
                    <a:pt x="1" y="1630"/>
                  </a:cubicBezTo>
                  <a:cubicBezTo>
                    <a:pt x="1" y="2532"/>
                    <a:pt x="728" y="3284"/>
                    <a:pt x="1630" y="3284"/>
                  </a:cubicBezTo>
                  <a:cubicBezTo>
                    <a:pt x="2532" y="3284"/>
                    <a:pt x="3259" y="2532"/>
                    <a:pt x="3259" y="1630"/>
                  </a:cubicBezTo>
                  <a:cubicBezTo>
                    <a:pt x="3259" y="728"/>
                    <a:pt x="2532" y="1"/>
                    <a:pt x="1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6"/>
            <p:cNvSpPr/>
            <p:nvPr/>
          </p:nvSpPr>
          <p:spPr>
            <a:xfrm rot="10800000" flipH="1">
              <a:off x="9067369" y="1795634"/>
              <a:ext cx="59909" cy="108630"/>
            </a:xfrm>
            <a:custGeom>
              <a:avLst/>
              <a:gdLst/>
              <a:ahLst/>
              <a:cxnLst/>
              <a:rect l="l" t="t" r="r" b="b"/>
              <a:pathLst>
                <a:path w="3309" h="6000" extrusionOk="0">
                  <a:moveTo>
                    <a:pt x="370" y="1"/>
                  </a:moveTo>
                  <a:cubicBezTo>
                    <a:pt x="321" y="1"/>
                    <a:pt x="271" y="12"/>
                    <a:pt x="226" y="35"/>
                  </a:cubicBezTo>
                  <a:cubicBezTo>
                    <a:pt x="76" y="110"/>
                    <a:pt x="0" y="285"/>
                    <a:pt x="76" y="461"/>
                  </a:cubicBezTo>
                  <a:lnTo>
                    <a:pt x="2682" y="5824"/>
                  </a:lnTo>
                  <a:cubicBezTo>
                    <a:pt x="2732" y="5924"/>
                    <a:pt x="2833" y="5999"/>
                    <a:pt x="2958" y="5999"/>
                  </a:cubicBezTo>
                  <a:cubicBezTo>
                    <a:pt x="3008" y="5999"/>
                    <a:pt x="3058" y="5974"/>
                    <a:pt x="3083" y="5974"/>
                  </a:cubicBezTo>
                  <a:cubicBezTo>
                    <a:pt x="3259" y="5874"/>
                    <a:pt x="3309" y="5699"/>
                    <a:pt x="3234" y="5548"/>
                  </a:cubicBezTo>
                  <a:lnTo>
                    <a:pt x="652" y="185"/>
                  </a:lnTo>
                  <a:cubicBezTo>
                    <a:pt x="599" y="62"/>
                    <a:pt x="485"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p:nvPr/>
          </p:nvSpPr>
          <p:spPr>
            <a:xfrm rot="10800000" flipH="1">
              <a:off x="8152594" y="4794384"/>
              <a:ext cx="59909" cy="108630"/>
            </a:xfrm>
            <a:custGeom>
              <a:avLst/>
              <a:gdLst/>
              <a:ahLst/>
              <a:cxnLst/>
              <a:rect l="l" t="t" r="r" b="b"/>
              <a:pathLst>
                <a:path w="3309" h="6000" extrusionOk="0">
                  <a:moveTo>
                    <a:pt x="370" y="1"/>
                  </a:moveTo>
                  <a:cubicBezTo>
                    <a:pt x="321" y="1"/>
                    <a:pt x="271" y="12"/>
                    <a:pt x="226" y="35"/>
                  </a:cubicBezTo>
                  <a:cubicBezTo>
                    <a:pt x="76" y="110"/>
                    <a:pt x="0" y="285"/>
                    <a:pt x="76" y="461"/>
                  </a:cubicBezTo>
                  <a:lnTo>
                    <a:pt x="2682" y="5824"/>
                  </a:lnTo>
                  <a:cubicBezTo>
                    <a:pt x="2732" y="5924"/>
                    <a:pt x="2833" y="5999"/>
                    <a:pt x="2958" y="5999"/>
                  </a:cubicBezTo>
                  <a:cubicBezTo>
                    <a:pt x="3008" y="5999"/>
                    <a:pt x="3058" y="5974"/>
                    <a:pt x="3083" y="5974"/>
                  </a:cubicBezTo>
                  <a:cubicBezTo>
                    <a:pt x="3259" y="5874"/>
                    <a:pt x="3309" y="5699"/>
                    <a:pt x="3234" y="5548"/>
                  </a:cubicBezTo>
                  <a:lnTo>
                    <a:pt x="652" y="185"/>
                  </a:lnTo>
                  <a:cubicBezTo>
                    <a:pt x="599" y="62"/>
                    <a:pt x="485"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rot="10800000" flipH="1">
              <a:off x="8582114" y="4994409"/>
              <a:ext cx="59022" cy="59004"/>
            </a:xfrm>
            <a:custGeom>
              <a:avLst/>
              <a:gdLst/>
              <a:ahLst/>
              <a:cxnLst/>
              <a:rect l="l" t="t" r="r" b="b"/>
              <a:pathLst>
                <a:path w="3260" h="3259" extrusionOk="0">
                  <a:moveTo>
                    <a:pt x="1630" y="627"/>
                  </a:moveTo>
                  <a:cubicBezTo>
                    <a:pt x="2181" y="627"/>
                    <a:pt x="2632" y="1078"/>
                    <a:pt x="2632" y="1629"/>
                  </a:cubicBezTo>
                  <a:cubicBezTo>
                    <a:pt x="2632" y="2181"/>
                    <a:pt x="2181" y="2632"/>
                    <a:pt x="1630" y="2632"/>
                  </a:cubicBezTo>
                  <a:cubicBezTo>
                    <a:pt x="1079" y="2632"/>
                    <a:pt x="627" y="2181"/>
                    <a:pt x="627" y="1629"/>
                  </a:cubicBezTo>
                  <a:cubicBezTo>
                    <a:pt x="627" y="1078"/>
                    <a:pt x="1079" y="627"/>
                    <a:pt x="1630" y="627"/>
                  </a:cubicBezTo>
                  <a:close/>
                  <a:moveTo>
                    <a:pt x="1630" y="0"/>
                  </a:moveTo>
                  <a:cubicBezTo>
                    <a:pt x="728" y="0"/>
                    <a:pt x="1" y="727"/>
                    <a:pt x="1" y="1629"/>
                  </a:cubicBezTo>
                  <a:cubicBezTo>
                    <a:pt x="1" y="2531"/>
                    <a:pt x="728" y="3258"/>
                    <a:pt x="1630" y="3258"/>
                  </a:cubicBezTo>
                  <a:cubicBezTo>
                    <a:pt x="2532" y="3258"/>
                    <a:pt x="3259" y="2531"/>
                    <a:pt x="3259" y="1629"/>
                  </a:cubicBezTo>
                  <a:cubicBezTo>
                    <a:pt x="3259"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rot="10800000" flipH="1">
              <a:off x="7572936" y="4994400"/>
              <a:ext cx="59004" cy="59022"/>
            </a:xfrm>
            <a:custGeom>
              <a:avLst/>
              <a:gdLst/>
              <a:ahLst/>
              <a:cxnLst/>
              <a:rect l="l" t="t" r="r" b="b"/>
              <a:pathLst>
                <a:path w="3259" h="3260" extrusionOk="0">
                  <a:moveTo>
                    <a:pt x="1629" y="627"/>
                  </a:moveTo>
                  <a:cubicBezTo>
                    <a:pt x="2180" y="627"/>
                    <a:pt x="2632" y="1079"/>
                    <a:pt x="2632" y="1630"/>
                  </a:cubicBezTo>
                  <a:cubicBezTo>
                    <a:pt x="2632" y="2181"/>
                    <a:pt x="2180" y="2632"/>
                    <a:pt x="1629" y="2632"/>
                  </a:cubicBezTo>
                  <a:cubicBezTo>
                    <a:pt x="1078" y="2632"/>
                    <a:pt x="627" y="2181"/>
                    <a:pt x="627" y="1630"/>
                  </a:cubicBezTo>
                  <a:cubicBezTo>
                    <a:pt x="627" y="1079"/>
                    <a:pt x="1078" y="627"/>
                    <a:pt x="1629" y="627"/>
                  </a:cubicBezTo>
                  <a:close/>
                  <a:moveTo>
                    <a:pt x="1629" y="1"/>
                  </a:moveTo>
                  <a:cubicBezTo>
                    <a:pt x="727" y="1"/>
                    <a:pt x="0" y="728"/>
                    <a:pt x="0" y="1630"/>
                  </a:cubicBezTo>
                  <a:cubicBezTo>
                    <a:pt x="0" y="2532"/>
                    <a:pt x="727" y="3259"/>
                    <a:pt x="1629" y="3259"/>
                  </a:cubicBezTo>
                  <a:cubicBezTo>
                    <a:pt x="2531" y="3259"/>
                    <a:pt x="3258" y="2532"/>
                    <a:pt x="3258" y="1630"/>
                  </a:cubicBezTo>
                  <a:cubicBezTo>
                    <a:pt x="3258" y="728"/>
                    <a:pt x="2531" y="1"/>
                    <a:pt x="16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rot="10800000" flipH="1">
              <a:off x="7292311" y="4896382"/>
              <a:ext cx="22704" cy="22993"/>
            </a:xfrm>
            <a:custGeom>
              <a:avLst/>
              <a:gdLst/>
              <a:ahLst/>
              <a:cxnLst/>
              <a:rect l="l" t="t" r="r" b="b"/>
              <a:pathLst>
                <a:path w="1254" h="1270" extrusionOk="0">
                  <a:moveTo>
                    <a:pt x="615" y="1"/>
                  </a:moveTo>
                  <a:cubicBezTo>
                    <a:pt x="445" y="1"/>
                    <a:pt x="295" y="73"/>
                    <a:pt x="176" y="192"/>
                  </a:cubicBezTo>
                  <a:cubicBezTo>
                    <a:pt x="151" y="217"/>
                    <a:pt x="126" y="242"/>
                    <a:pt x="101" y="292"/>
                  </a:cubicBezTo>
                  <a:cubicBezTo>
                    <a:pt x="76" y="317"/>
                    <a:pt x="51" y="342"/>
                    <a:pt x="51" y="392"/>
                  </a:cubicBezTo>
                  <a:cubicBezTo>
                    <a:pt x="26" y="417"/>
                    <a:pt x="1" y="467"/>
                    <a:pt x="1" y="518"/>
                  </a:cubicBezTo>
                  <a:cubicBezTo>
                    <a:pt x="1" y="543"/>
                    <a:pt x="1" y="593"/>
                    <a:pt x="1" y="643"/>
                  </a:cubicBezTo>
                  <a:cubicBezTo>
                    <a:pt x="1" y="793"/>
                    <a:pt x="51" y="969"/>
                    <a:pt x="176" y="1069"/>
                  </a:cubicBezTo>
                  <a:cubicBezTo>
                    <a:pt x="301" y="1194"/>
                    <a:pt x="452" y="1269"/>
                    <a:pt x="627" y="1269"/>
                  </a:cubicBezTo>
                  <a:cubicBezTo>
                    <a:pt x="652" y="1269"/>
                    <a:pt x="702" y="1244"/>
                    <a:pt x="753" y="1244"/>
                  </a:cubicBezTo>
                  <a:cubicBezTo>
                    <a:pt x="778" y="1244"/>
                    <a:pt x="828" y="1219"/>
                    <a:pt x="853" y="1219"/>
                  </a:cubicBezTo>
                  <a:cubicBezTo>
                    <a:pt x="903" y="1194"/>
                    <a:pt x="928" y="1169"/>
                    <a:pt x="978" y="1144"/>
                  </a:cubicBezTo>
                  <a:cubicBezTo>
                    <a:pt x="1003" y="1119"/>
                    <a:pt x="1028" y="1094"/>
                    <a:pt x="1053" y="1069"/>
                  </a:cubicBezTo>
                  <a:cubicBezTo>
                    <a:pt x="1179" y="969"/>
                    <a:pt x="1254" y="793"/>
                    <a:pt x="1254" y="643"/>
                  </a:cubicBezTo>
                  <a:cubicBezTo>
                    <a:pt x="1254" y="593"/>
                    <a:pt x="1229" y="543"/>
                    <a:pt x="1229" y="518"/>
                  </a:cubicBezTo>
                  <a:cubicBezTo>
                    <a:pt x="1229" y="467"/>
                    <a:pt x="1204" y="417"/>
                    <a:pt x="1204" y="392"/>
                  </a:cubicBezTo>
                  <a:cubicBezTo>
                    <a:pt x="1179" y="342"/>
                    <a:pt x="1154" y="317"/>
                    <a:pt x="1128" y="292"/>
                  </a:cubicBezTo>
                  <a:cubicBezTo>
                    <a:pt x="1128" y="242"/>
                    <a:pt x="1078" y="217"/>
                    <a:pt x="1053" y="192"/>
                  </a:cubicBezTo>
                  <a:cubicBezTo>
                    <a:pt x="1028" y="167"/>
                    <a:pt x="1003" y="142"/>
                    <a:pt x="978" y="117"/>
                  </a:cubicBezTo>
                  <a:cubicBezTo>
                    <a:pt x="928" y="92"/>
                    <a:pt x="903" y="66"/>
                    <a:pt x="853" y="41"/>
                  </a:cubicBezTo>
                  <a:cubicBezTo>
                    <a:pt x="828" y="41"/>
                    <a:pt x="778" y="16"/>
                    <a:pt x="753" y="16"/>
                  </a:cubicBezTo>
                  <a:cubicBezTo>
                    <a:pt x="705" y="6"/>
                    <a:pt x="659"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 name="Google Shape;117;p6"/>
          <p:cNvGrpSpPr/>
          <p:nvPr/>
        </p:nvGrpSpPr>
        <p:grpSpPr>
          <a:xfrm flipH="1">
            <a:off x="6398900" y="4838400"/>
            <a:ext cx="2758303" cy="193976"/>
            <a:chOff x="-344350" y="4817800"/>
            <a:chExt cx="2758303" cy="193976"/>
          </a:xfrm>
        </p:grpSpPr>
        <p:sp>
          <p:nvSpPr>
            <p:cNvPr id="118" name="Google Shape;118;p6"/>
            <p:cNvSpPr/>
            <p:nvPr/>
          </p:nvSpPr>
          <p:spPr>
            <a:xfrm>
              <a:off x="1676492" y="4830170"/>
              <a:ext cx="92660" cy="91419"/>
            </a:xfrm>
            <a:custGeom>
              <a:avLst/>
              <a:gdLst/>
              <a:ahLst/>
              <a:cxnLst/>
              <a:rect l="l" t="t" r="r" b="b"/>
              <a:pathLst>
                <a:path w="1880" h="1855" extrusionOk="0">
                  <a:moveTo>
                    <a:pt x="0" y="0"/>
                  </a:moveTo>
                  <a:lnTo>
                    <a:pt x="0" y="1855"/>
                  </a:lnTo>
                  <a:lnTo>
                    <a:pt x="1880" y="1855"/>
                  </a:lnTo>
                  <a:lnTo>
                    <a:pt x="18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6"/>
            <p:cNvSpPr/>
            <p:nvPr/>
          </p:nvSpPr>
          <p:spPr>
            <a:xfrm>
              <a:off x="1993939" y="4830170"/>
              <a:ext cx="91428" cy="91419"/>
            </a:xfrm>
            <a:custGeom>
              <a:avLst/>
              <a:gdLst/>
              <a:ahLst/>
              <a:cxnLst/>
              <a:rect l="l" t="t" r="r" b="b"/>
              <a:pathLst>
                <a:path w="1855" h="1855" extrusionOk="0">
                  <a:moveTo>
                    <a:pt x="0" y="0"/>
                  </a:moveTo>
                  <a:lnTo>
                    <a:pt x="0" y="1855"/>
                  </a:lnTo>
                  <a:lnTo>
                    <a:pt x="1855" y="1855"/>
                  </a:lnTo>
                  <a:lnTo>
                    <a:pt x="1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6"/>
            <p:cNvSpPr/>
            <p:nvPr/>
          </p:nvSpPr>
          <p:spPr>
            <a:xfrm>
              <a:off x="2299014" y="4817800"/>
              <a:ext cx="114938" cy="114927"/>
            </a:xfrm>
            <a:custGeom>
              <a:avLst/>
              <a:gdLst/>
              <a:ahLst/>
              <a:cxnLst/>
              <a:rect l="l" t="t" r="r" b="b"/>
              <a:pathLst>
                <a:path w="2332" h="2332" extrusionOk="0">
                  <a:moveTo>
                    <a:pt x="1880" y="477"/>
                  </a:moveTo>
                  <a:lnTo>
                    <a:pt x="1880" y="1880"/>
                  </a:lnTo>
                  <a:lnTo>
                    <a:pt x="452" y="1880"/>
                  </a:lnTo>
                  <a:lnTo>
                    <a:pt x="452" y="477"/>
                  </a:lnTo>
                  <a:close/>
                  <a:moveTo>
                    <a:pt x="226" y="1"/>
                  </a:moveTo>
                  <a:cubicBezTo>
                    <a:pt x="101" y="1"/>
                    <a:pt x="1" y="126"/>
                    <a:pt x="1" y="251"/>
                  </a:cubicBezTo>
                  <a:lnTo>
                    <a:pt x="1" y="2106"/>
                  </a:lnTo>
                  <a:cubicBezTo>
                    <a:pt x="1" y="2231"/>
                    <a:pt x="101" y="2331"/>
                    <a:pt x="226" y="2331"/>
                  </a:cubicBezTo>
                  <a:lnTo>
                    <a:pt x="2106" y="2331"/>
                  </a:lnTo>
                  <a:cubicBezTo>
                    <a:pt x="2231" y="2331"/>
                    <a:pt x="2332" y="2231"/>
                    <a:pt x="2332" y="2106"/>
                  </a:cubicBezTo>
                  <a:lnTo>
                    <a:pt x="2332" y="251"/>
                  </a:lnTo>
                  <a:cubicBezTo>
                    <a:pt x="2332" y="126"/>
                    <a:pt x="2231" y="1"/>
                    <a:pt x="21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6"/>
            <p:cNvSpPr/>
            <p:nvPr/>
          </p:nvSpPr>
          <p:spPr>
            <a:xfrm>
              <a:off x="-344350" y="4864717"/>
              <a:ext cx="2033307" cy="147059"/>
            </a:xfrm>
            <a:custGeom>
              <a:avLst/>
              <a:gdLst/>
              <a:ahLst/>
              <a:cxnLst/>
              <a:rect l="l" t="t" r="r" b="b"/>
              <a:pathLst>
                <a:path w="41254" h="2984" extrusionOk="0">
                  <a:moveTo>
                    <a:pt x="31229" y="1"/>
                  </a:moveTo>
                  <a:cubicBezTo>
                    <a:pt x="31179" y="1"/>
                    <a:pt x="31103" y="26"/>
                    <a:pt x="31078" y="76"/>
                  </a:cubicBezTo>
                  <a:lnTo>
                    <a:pt x="28622" y="2507"/>
                  </a:lnTo>
                  <a:lnTo>
                    <a:pt x="226" y="2507"/>
                  </a:lnTo>
                  <a:cubicBezTo>
                    <a:pt x="101" y="2507"/>
                    <a:pt x="0" y="2633"/>
                    <a:pt x="0" y="2758"/>
                  </a:cubicBezTo>
                  <a:cubicBezTo>
                    <a:pt x="0" y="2883"/>
                    <a:pt x="101" y="2983"/>
                    <a:pt x="226" y="2983"/>
                  </a:cubicBezTo>
                  <a:lnTo>
                    <a:pt x="28722" y="2983"/>
                  </a:lnTo>
                  <a:cubicBezTo>
                    <a:pt x="28772" y="2983"/>
                    <a:pt x="28848" y="2958"/>
                    <a:pt x="28898" y="2908"/>
                  </a:cubicBezTo>
                  <a:lnTo>
                    <a:pt x="31329" y="477"/>
                  </a:lnTo>
                  <a:lnTo>
                    <a:pt x="41028" y="477"/>
                  </a:lnTo>
                  <a:cubicBezTo>
                    <a:pt x="41154" y="477"/>
                    <a:pt x="41254" y="352"/>
                    <a:pt x="41254" y="227"/>
                  </a:cubicBezTo>
                  <a:cubicBezTo>
                    <a:pt x="41254" y="101"/>
                    <a:pt x="41154" y="1"/>
                    <a:pt x="410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122;p6"/>
          <p:cNvSpPr txBox="1">
            <a:spLocks noGrp="1"/>
          </p:cNvSpPr>
          <p:nvPr>
            <p:ph type="title"/>
          </p:nvPr>
        </p:nvSpPr>
        <p:spPr>
          <a:xfrm>
            <a:off x="1365850" y="447121"/>
            <a:ext cx="6412200" cy="5727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3600"/>
              <a:buNone/>
              <a:defRPr>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1"/>
        </a:solidFill>
        <a:effectLst/>
      </p:bgPr>
    </p:bg>
    <p:spTree>
      <p:nvGrpSpPr>
        <p:cNvPr id="1" name="Shape 128"/>
        <p:cNvGrpSpPr/>
        <p:nvPr/>
      </p:nvGrpSpPr>
      <p:grpSpPr>
        <a:xfrm>
          <a:off x="0" y="0"/>
          <a:ext cx="0" cy="0"/>
          <a:chOff x="0" y="0"/>
          <a:chExt cx="0" cy="0"/>
        </a:xfrm>
      </p:grpSpPr>
      <p:sp>
        <p:nvSpPr>
          <p:cNvPr id="129" name="Google Shape;129;p9"/>
          <p:cNvSpPr/>
          <p:nvPr/>
        </p:nvSpPr>
        <p:spPr>
          <a:xfrm>
            <a:off x="120450" y="4604825"/>
            <a:ext cx="834900" cy="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a:off x="120450" y="4778332"/>
            <a:ext cx="1199100" cy="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9"/>
          <p:cNvSpPr txBox="1">
            <a:spLocks noGrp="1"/>
          </p:cNvSpPr>
          <p:nvPr>
            <p:ph type="title"/>
          </p:nvPr>
        </p:nvSpPr>
        <p:spPr>
          <a:xfrm>
            <a:off x="2814450" y="1575000"/>
            <a:ext cx="3515100" cy="841800"/>
          </a:xfrm>
          <a:prstGeom prst="rect">
            <a:avLst/>
          </a:prstGeom>
        </p:spPr>
        <p:txBody>
          <a:bodyPr spcFirstLastPara="1" wrap="square" lIns="0" tIns="0" rIns="0" bIns="0" anchor="t" anchorCtr="0">
            <a:noAutofit/>
          </a:bodyPr>
          <a:lstStyle>
            <a:lvl1pPr lvl="0" rtl="0">
              <a:spcBef>
                <a:spcPts val="0"/>
              </a:spcBef>
              <a:spcAft>
                <a:spcPts val="0"/>
              </a:spcAft>
              <a:buSzPts val="4500"/>
              <a:buNone/>
              <a:defRPr sz="5000"/>
            </a:lvl1pPr>
            <a:lvl2pPr lvl="1" algn="ctr" rtl="0">
              <a:spcBef>
                <a:spcPts val="0"/>
              </a:spcBef>
              <a:spcAft>
                <a:spcPts val="0"/>
              </a:spcAft>
              <a:buSzPts val="4500"/>
              <a:buNone/>
              <a:defRPr sz="4500"/>
            </a:lvl2pPr>
            <a:lvl3pPr lvl="2" algn="ctr" rtl="0">
              <a:spcBef>
                <a:spcPts val="0"/>
              </a:spcBef>
              <a:spcAft>
                <a:spcPts val="0"/>
              </a:spcAft>
              <a:buSzPts val="4500"/>
              <a:buNone/>
              <a:defRPr sz="4500"/>
            </a:lvl3pPr>
            <a:lvl4pPr lvl="3" algn="ctr" rtl="0">
              <a:spcBef>
                <a:spcPts val="0"/>
              </a:spcBef>
              <a:spcAft>
                <a:spcPts val="0"/>
              </a:spcAft>
              <a:buSzPts val="4500"/>
              <a:buNone/>
              <a:defRPr sz="4500"/>
            </a:lvl4pPr>
            <a:lvl5pPr lvl="4" algn="ctr" rtl="0">
              <a:spcBef>
                <a:spcPts val="0"/>
              </a:spcBef>
              <a:spcAft>
                <a:spcPts val="0"/>
              </a:spcAft>
              <a:buSzPts val="4500"/>
              <a:buNone/>
              <a:defRPr sz="4500"/>
            </a:lvl5pPr>
            <a:lvl6pPr lvl="5" algn="ctr" rtl="0">
              <a:spcBef>
                <a:spcPts val="0"/>
              </a:spcBef>
              <a:spcAft>
                <a:spcPts val="0"/>
              </a:spcAft>
              <a:buSzPts val="4500"/>
              <a:buNone/>
              <a:defRPr sz="4500"/>
            </a:lvl6pPr>
            <a:lvl7pPr lvl="6" algn="ctr" rtl="0">
              <a:spcBef>
                <a:spcPts val="0"/>
              </a:spcBef>
              <a:spcAft>
                <a:spcPts val="0"/>
              </a:spcAft>
              <a:buSzPts val="4500"/>
              <a:buNone/>
              <a:defRPr sz="4500"/>
            </a:lvl7pPr>
            <a:lvl8pPr lvl="7" algn="ctr" rtl="0">
              <a:spcBef>
                <a:spcPts val="0"/>
              </a:spcBef>
              <a:spcAft>
                <a:spcPts val="0"/>
              </a:spcAft>
              <a:buSzPts val="4500"/>
              <a:buNone/>
              <a:defRPr sz="4500"/>
            </a:lvl8pPr>
            <a:lvl9pPr lvl="8" algn="ctr" rtl="0">
              <a:spcBef>
                <a:spcPts val="0"/>
              </a:spcBef>
              <a:spcAft>
                <a:spcPts val="0"/>
              </a:spcAft>
              <a:buSzPts val="4500"/>
              <a:buNone/>
              <a:defRPr sz="4500"/>
            </a:lvl9pPr>
          </a:lstStyle>
          <a:p>
            <a:endParaRPr/>
          </a:p>
        </p:txBody>
      </p:sp>
      <p:sp>
        <p:nvSpPr>
          <p:cNvPr id="132" name="Google Shape;132;p9"/>
          <p:cNvSpPr txBox="1">
            <a:spLocks noGrp="1"/>
          </p:cNvSpPr>
          <p:nvPr>
            <p:ph type="subTitle" idx="1"/>
          </p:nvPr>
        </p:nvSpPr>
        <p:spPr>
          <a:xfrm>
            <a:off x="2814450" y="2626350"/>
            <a:ext cx="3515100" cy="14565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grpSp>
        <p:nvGrpSpPr>
          <p:cNvPr id="133" name="Google Shape;133;p9"/>
          <p:cNvGrpSpPr/>
          <p:nvPr/>
        </p:nvGrpSpPr>
        <p:grpSpPr>
          <a:xfrm flipH="1">
            <a:off x="-8" y="11222"/>
            <a:ext cx="584466" cy="3946393"/>
            <a:chOff x="8559523" y="791447"/>
            <a:chExt cx="584466" cy="3946393"/>
          </a:xfrm>
        </p:grpSpPr>
        <p:sp>
          <p:nvSpPr>
            <p:cNvPr id="134" name="Google Shape;134;p9"/>
            <p:cNvSpPr/>
            <p:nvPr/>
          </p:nvSpPr>
          <p:spPr>
            <a:xfrm>
              <a:off x="8559523" y="2735608"/>
              <a:ext cx="97568" cy="78286"/>
            </a:xfrm>
            <a:custGeom>
              <a:avLst/>
              <a:gdLst/>
              <a:ahLst/>
              <a:cxnLst/>
              <a:rect l="l" t="t" r="r" b="b"/>
              <a:pathLst>
                <a:path w="5389" h="4324" extrusionOk="0">
                  <a:moveTo>
                    <a:pt x="368" y="1"/>
                  </a:moveTo>
                  <a:cubicBezTo>
                    <a:pt x="276" y="1"/>
                    <a:pt x="184" y="40"/>
                    <a:pt x="126" y="113"/>
                  </a:cubicBezTo>
                  <a:cubicBezTo>
                    <a:pt x="0" y="263"/>
                    <a:pt x="25" y="464"/>
                    <a:pt x="176" y="564"/>
                  </a:cubicBezTo>
                  <a:lnTo>
                    <a:pt x="4837" y="4248"/>
                  </a:lnTo>
                  <a:cubicBezTo>
                    <a:pt x="4887" y="4298"/>
                    <a:pt x="4963" y="4324"/>
                    <a:pt x="5038" y="4324"/>
                  </a:cubicBezTo>
                  <a:cubicBezTo>
                    <a:pt x="5138" y="4324"/>
                    <a:pt x="5213" y="4273"/>
                    <a:pt x="5288" y="4198"/>
                  </a:cubicBezTo>
                  <a:cubicBezTo>
                    <a:pt x="5389" y="4073"/>
                    <a:pt x="5364" y="3872"/>
                    <a:pt x="5238" y="3772"/>
                  </a:cubicBezTo>
                  <a:lnTo>
                    <a:pt x="552" y="63"/>
                  </a:lnTo>
                  <a:cubicBezTo>
                    <a:pt x="499" y="21"/>
                    <a:pt x="434" y="1"/>
                    <a:pt x="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9"/>
            <p:cNvSpPr/>
            <p:nvPr/>
          </p:nvSpPr>
          <p:spPr>
            <a:xfrm>
              <a:off x="8955190" y="4621461"/>
              <a:ext cx="36789" cy="116379"/>
            </a:xfrm>
            <a:custGeom>
              <a:avLst/>
              <a:gdLst/>
              <a:ahLst/>
              <a:cxnLst/>
              <a:rect l="l" t="t" r="r" b="b"/>
              <a:pathLst>
                <a:path w="2032" h="6428" extrusionOk="0">
                  <a:moveTo>
                    <a:pt x="347" y="0"/>
                  </a:moveTo>
                  <a:cubicBezTo>
                    <a:pt x="323" y="0"/>
                    <a:pt x="300" y="4"/>
                    <a:pt x="277" y="12"/>
                  </a:cubicBezTo>
                  <a:cubicBezTo>
                    <a:pt x="101" y="62"/>
                    <a:pt x="1" y="212"/>
                    <a:pt x="26" y="388"/>
                  </a:cubicBezTo>
                  <a:lnTo>
                    <a:pt x="1379" y="6202"/>
                  </a:lnTo>
                  <a:cubicBezTo>
                    <a:pt x="1430" y="6327"/>
                    <a:pt x="1555" y="6428"/>
                    <a:pt x="1680" y="6428"/>
                  </a:cubicBezTo>
                  <a:lnTo>
                    <a:pt x="1755" y="6428"/>
                  </a:lnTo>
                  <a:cubicBezTo>
                    <a:pt x="1931" y="6378"/>
                    <a:pt x="2031" y="6227"/>
                    <a:pt x="2006" y="6052"/>
                  </a:cubicBezTo>
                  <a:lnTo>
                    <a:pt x="653" y="237"/>
                  </a:lnTo>
                  <a:cubicBezTo>
                    <a:pt x="610" y="110"/>
                    <a:pt x="478"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9"/>
            <p:cNvSpPr/>
            <p:nvPr/>
          </p:nvSpPr>
          <p:spPr>
            <a:xfrm>
              <a:off x="8623363" y="4301955"/>
              <a:ext cx="60380" cy="108087"/>
            </a:xfrm>
            <a:custGeom>
              <a:avLst/>
              <a:gdLst/>
              <a:ahLst/>
              <a:cxnLst/>
              <a:rect l="l" t="t" r="r" b="b"/>
              <a:pathLst>
                <a:path w="3335" h="5970" extrusionOk="0">
                  <a:moveTo>
                    <a:pt x="2985" y="0"/>
                  </a:moveTo>
                  <a:cubicBezTo>
                    <a:pt x="2871" y="0"/>
                    <a:pt x="2763" y="70"/>
                    <a:pt x="2708" y="180"/>
                  </a:cubicBezTo>
                  <a:lnTo>
                    <a:pt x="76" y="5519"/>
                  </a:lnTo>
                  <a:cubicBezTo>
                    <a:pt x="1" y="5669"/>
                    <a:pt x="51" y="5870"/>
                    <a:pt x="201" y="5945"/>
                  </a:cubicBezTo>
                  <a:cubicBezTo>
                    <a:pt x="252" y="5970"/>
                    <a:pt x="302" y="5970"/>
                    <a:pt x="352" y="5970"/>
                  </a:cubicBezTo>
                  <a:cubicBezTo>
                    <a:pt x="477" y="5970"/>
                    <a:pt x="577" y="5920"/>
                    <a:pt x="627" y="5794"/>
                  </a:cubicBezTo>
                  <a:lnTo>
                    <a:pt x="3259" y="456"/>
                  </a:lnTo>
                  <a:cubicBezTo>
                    <a:pt x="3334" y="306"/>
                    <a:pt x="3259" y="105"/>
                    <a:pt x="3109" y="30"/>
                  </a:cubicBezTo>
                  <a:cubicBezTo>
                    <a:pt x="3068" y="10"/>
                    <a:pt x="3026" y="0"/>
                    <a:pt x="29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9"/>
            <p:cNvSpPr/>
            <p:nvPr/>
          </p:nvSpPr>
          <p:spPr>
            <a:xfrm>
              <a:off x="9016004" y="2994926"/>
              <a:ext cx="59457" cy="59004"/>
            </a:xfrm>
            <a:custGeom>
              <a:avLst/>
              <a:gdLst/>
              <a:ahLst/>
              <a:cxnLst/>
              <a:rect l="l" t="t" r="r" b="b"/>
              <a:pathLst>
                <a:path w="3284" h="3259" extrusionOk="0">
                  <a:moveTo>
                    <a:pt x="1655" y="627"/>
                  </a:moveTo>
                  <a:cubicBezTo>
                    <a:pt x="2206" y="627"/>
                    <a:pt x="2657" y="1078"/>
                    <a:pt x="2657" y="1630"/>
                  </a:cubicBezTo>
                  <a:cubicBezTo>
                    <a:pt x="2657" y="2181"/>
                    <a:pt x="2206" y="2632"/>
                    <a:pt x="1655" y="2632"/>
                  </a:cubicBezTo>
                  <a:cubicBezTo>
                    <a:pt x="1078" y="2632"/>
                    <a:pt x="627" y="2181"/>
                    <a:pt x="627" y="1630"/>
                  </a:cubicBezTo>
                  <a:cubicBezTo>
                    <a:pt x="627" y="1078"/>
                    <a:pt x="1078" y="627"/>
                    <a:pt x="1655" y="627"/>
                  </a:cubicBezTo>
                  <a:close/>
                  <a:moveTo>
                    <a:pt x="1655" y="1"/>
                  </a:moveTo>
                  <a:cubicBezTo>
                    <a:pt x="752" y="1"/>
                    <a:pt x="0" y="727"/>
                    <a:pt x="0" y="1630"/>
                  </a:cubicBezTo>
                  <a:cubicBezTo>
                    <a:pt x="0" y="2532"/>
                    <a:pt x="752" y="3259"/>
                    <a:pt x="1655" y="3259"/>
                  </a:cubicBezTo>
                  <a:cubicBezTo>
                    <a:pt x="2557" y="3259"/>
                    <a:pt x="3284" y="2532"/>
                    <a:pt x="3284" y="1630"/>
                  </a:cubicBezTo>
                  <a:cubicBezTo>
                    <a:pt x="3284" y="727"/>
                    <a:pt x="2557" y="1"/>
                    <a:pt x="1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9"/>
            <p:cNvSpPr/>
            <p:nvPr/>
          </p:nvSpPr>
          <p:spPr>
            <a:xfrm>
              <a:off x="8736973" y="1964341"/>
              <a:ext cx="59457" cy="59004"/>
            </a:xfrm>
            <a:custGeom>
              <a:avLst/>
              <a:gdLst/>
              <a:ahLst/>
              <a:cxnLst/>
              <a:rect l="l" t="t" r="r" b="b"/>
              <a:pathLst>
                <a:path w="3284" h="3259" extrusionOk="0">
                  <a:moveTo>
                    <a:pt x="1630" y="627"/>
                  </a:moveTo>
                  <a:cubicBezTo>
                    <a:pt x="2206" y="627"/>
                    <a:pt x="2657" y="1078"/>
                    <a:pt x="2657" y="1629"/>
                  </a:cubicBezTo>
                  <a:cubicBezTo>
                    <a:pt x="2657" y="2181"/>
                    <a:pt x="2206" y="2632"/>
                    <a:pt x="1630" y="2632"/>
                  </a:cubicBezTo>
                  <a:cubicBezTo>
                    <a:pt x="1078" y="2632"/>
                    <a:pt x="627" y="2181"/>
                    <a:pt x="627" y="1629"/>
                  </a:cubicBezTo>
                  <a:cubicBezTo>
                    <a:pt x="627" y="1078"/>
                    <a:pt x="1078" y="627"/>
                    <a:pt x="1630" y="627"/>
                  </a:cubicBezTo>
                  <a:close/>
                  <a:moveTo>
                    <a:pt x="1630" y="0"/>
                  </a:moveTo>
                  <a:cubicBezTo>
                    <a:pt x="728" y="0"/>
                    <a:pt x="1" y="727"/>
                    <a:pt x="1" y="1629"/>
                  </a:cubicBezTo>
                  <a:cubicBezTo>
                    <a:pt x="1" y="2532"/>
                    <a:pt x="728" y="3258"/>
                    <a:pt x="1630" y="3258"/>
                  </a:cubicBezTo>
                  <a:cubicBezTo>
                    <a:pt x="2532" y="3258"/>
                    <a:pt x="3284" y="2532"/>
                    <a:pt x="3284" y="1629"/>
                  </a:cubicBezTo>
                  <a:cubicBezTo>
                    <a:pt x="3284"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9"/>
            <p:cNvSpPr/>
            <p:nvPr/>
          </p:nvSpPr>
          <p:spPr>
            <a:xfrm>
              <a:off x="9121267" y="3702904"/>
              <a:ext cx="22722" cy="22595"/>
            </a:xfrm>
            <a:custGeom>
              <a:avLst/>
              <a:gdLst/>
              <a:ahLst/>
              <a:cxnLst/>
              <a:rect l="l" t="t" r="r" b="b"/>
              <a:pathLst>
                <a:path w="1255" h="1248" extrusionOk="0">
                  <a:moveTo>
                    <a:pt x="615" y="1"/>
                  </a:moveTo>
                  <a:cubicBezTo>
                    <a:pt x="452" y="1"/>
                    <a:pt x="289" y="57"/>
                    <a:pt x="176" y="170"/>
                  </a:cubicBezTo>
                  <a:cubicBezTo>
                    <a:pt x="151" y="220"/>
                    <a:pt x="126" y="245"/>
                    <a:pt x="101" y="270"/>
                  </a:cubicBezTo>
                  <a:cubicBezTo>
                    <a:pt x="76" y="320"/>
                    <a:pt x="51" y="345"/>
                    <a:pt x="51" y="396"/>
                  </a:cubicBezTo>
                  <a:cubicBezTo>
                    <a:pt x="26" y="421"/>
                    <a:pt x="26" y="471"/>
                    <a:pt x="1" y="496"/>
                  </a:cubicBezTo>
                  <a:cubicBezTo>
                    <a:pt x="1" y="546"/>
                    <a:pt x="1" y="571"/>
                    <a:pt x="1" y="621"/>
                  </a:cubicBezTo>
                  <a:cubicBezTo>
                    <a:pt x="1" y="797"/>
                    <a:pt x="51" y="947"/>
                    <a:pt x="176" y="1072"/>
                  </a:cubicBezTo>
                  <a:cubicBezTo>
                    <a:pt x="302" y="1198"/>
                    <a:pt x="452" y="1248"/>
                    <a:pt x="628" y="1248"/>
                  </a:cubicBezTo>
                  <a:cubicBezTo>
                    <a:pt x="778" y="1248"/>
                    <a:pt x="953" y="1198"/>
                    <a:pt x="1054" y="1072"/>
                  </a:cubicBezTo>
                  <a:cubicBezTo>
                    <a:pt x="1179" y="947"/>
                    <a:pt x="1254" y="797"/>
                    <a:pt x="1254" y="621"/>
                  </a:cubicBezTo>
                  <a:cubicBezTo>
                    <a:pt x="1254" y="571"/>
                    <a:pt x="1254" y="546"/>
                    <a:pt x="1229" y="496"/>
                  </a:cubicBezTo>
                  <a:cubicBezTo>
                    <a:pt x="1229" y="471"/>
                    <a:pt x="1229" y="421"/>
                    <a:pt x="1204" y="396"/>
                  </a:cubicBezTo>
                  <a:cubicBezTo>
                    <a:pt x="1179" y="345"/>
                    <a:pt x="1154" y="320"/>
                    <a:pt x="1154" y="270"/>
                  </a:cubicBezTo>
                  <a:cubicBezTo>
                    <a:pt x="1129" y="245"/>
                    <a:pt x="1104" y="220"/>
                    <a:pt x="1054" y="170"/>
                  </a:cubicBezTo>
                  <a:cubicBezTo>
                    <a:pt x="941" y="57"/>
                    <a:pt x="778"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9"/>
            <p:cNvSpPr/>
            <p:nvPr/>
          </p:nvSpPr>
          <p:spPr>
            <a:xfrm>
              <a:off x="9034598" y="1818952"/>
              <a:ext cx="22722" cy="22993"/>
            </a:xfrm>
            <a:custGeom>
              <a:avLst/>
              <a:gdLst/>
              <a:ahLst/>
              <a:cxnLst/>
              <a:rect l="l" t="t" r="r" b="b"/>
              <a:pathLst>
                <a:path w="1255" h="1270" extrusionOk="0">
                  <a:moveTo>
                    <a:pt x="603" y="0"/>
                  </a:moveTo>
                  <a:cubicBezTo>
                    <a:pt x="446" y="0"/>
                    <a:pt x="295" y="72"/>
                    <a:pt x="176" y="191"/>
                  </a:cubicBezTo>
                  <a:cubicBezTo>
                    <a:pt x="151" y="216"/>
                    <a:pt x="126" y="241"/>
                    <a:pt x="101" y="292"/>
                  </a:cubicBezTo>
                  <a:cubicBezTo>
                    <a:pt x="76" y="317"/>
                    <a:pt x="51" y="342"/>
                    <a:pt x="51" y="392"/>
                  </a:cubicBezTo>
                  <a:cubicBezTo>
                    <a:pt x="26" y="417"/>
                    <a:pt x="1" y="467"/>
                    <a:pt x="1" y="517"/>
                  </a:cubicBezTo>
                  <a:cubicBezTo>
                    <a:pt x="1" y="542"/>
                    <a:pt x="1" y="592"/>
                    <a:pt x="1" y="642"/>
                  </a:cubicBezTo>
                  <a:cubicBezTo>
                    <a:pt x="1" y="793"/>
                    <a:pt x="51" y="968"/>
                    <a:pt x="176" y="1069"/>
                  </a:cubicBezTo>
                  <a:cubicBezTo>
                    <a:pt x="302" y="1194"/>
                    <a:pt x="452" y="1269"/>
                    <a:pt x="628" y="1269"/>
                  </a:cubicBezTo>
                  <a:cubicBezTo>
                    <a:pt x="653" y="1269"/>
                    <a:pt x="703" y="1244"/>
                    <a:pt x="728" y="1244"/>
                  </a:cubicBezTo>
                  <a:cubicBezTo>
                    <a:pt x="778" y="1244"/>
                    <a:pt x="828" y="1219"/>
                    <a:pt x="853" y="1219"/>
                  </a:cubicBezTo>
                  <a:cubicBezTo>
                    <a:pt x="903" y="1194"/>
                    <a:pt x="928" y="1169"/>
                    <a:pt x="953" y="1144"/>
                  </a:cubicBezTo>
                  <a:cubicBezTo>
                    <a:pt x="1003" y="1119"/>
                    <a:pt x="1029" y="1094"/>
                    <a:pt x="1054" y="1069"/>
                  </a:cubicBezTo>
                  <a:cubicBezTo>
                    <a:pt x="1179" y="968"/>
                    <a:pt x="1254" y="793"/>
                    <a:pt x="1254" y="642"/>
                  </a:cubicBezTo>
                  <a:cubicBezTo>
                    <a:pt x="1254" y="592"/>
                    <a:pt x="1229" y="542"/>
                    <a:pt x="1229" y="517"/>
                  </a:cubicBezTo>
                  <a:cubicBezTo>
                    <a:pt x="1229" y="467"/>
                    <a:pt x="1204" y="417"/>
                    <a:pt x="1204" y="392"/>
                  </a:cubicBezTo>
                  <a:cubicBezTo>
                    <a:pt x="1179" y="342"/>
                    <a:pt x="1154" y="317"/>
                    <a:pt x="1129" y="292"/>
                  </a:cubicBezTo>
                  <a:cubicBezTo>
                    <a:pt x="1104" y="241"/>
                    <a:pt x="1079" y="216"/>
                    <a:pt x="1054" y="191"/>
                  </a:cubicBezTo>
                  <a:cubicBezTo>
                    <a:pt x="1029" y="166"/>
                    <a:pt x="1003" y="141"/>
                    <a:pt x="953" y="116"/>
                  </a:cubicBezTo>
                  <a:cubicBezTo>
                    <a:pt x="928" y="91"/>
                    <a:pt x="903" y="66"/>
                    <a:pt x="853" y="41"/>
                  </a:cubicBezTo>
                  <a:cubicBezTo>
                    <a:pt x="828" y="41"/>
                    <a:pt x="778" y="16"/>
                    <a:pt x="728" y="16"/>
                  </a:cubicBezTo>
                  <a:cubicBezTo>
                    <a:pt x="686" y="5"/>
                    <a:pt x="644" y="0"/>
                    <a:pt x="6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9"/>
            <p:cNvSpPr/>
            <p:nvPr/>
          </p:nvSpPr>
          <p:spPr>
            <a:xfrm>
              <a:off x="8700096" y="3562403"/>
              <a:ext cx="55383" cy="54007"/>
            </a:xfrm>
            <a:custGeom>
              <a:avLst/>
              <a:gdLst/>
              <a:ahLst/>
              <a:cxnLst/>
              <a:rect l="l" t="t" r="r" b="b"/>
              <a:pathLst>
                <a:path w="3059" h="2983" extrusionOk="0">
                  <a:moveTo>
                    <a:pt x="2707" y="0"/>
                  </a:moveTo>
                  <a:cubicBezTo>
                    <a:pt x="2626" y="0"/>
                    <a:pt x="2544" y="25"/>
                    <a:pt x="2482" y="75"/>
                  </a:cubicBezTo>
                  <a:lnTo>
                    <a:pt x="126" y="2456"/>
                  </a:lnTo>
                  <a:cubicBezTo>
                    <a:pt x="0" y="2582"/>
                    <a:pt x="0" y="2782"/>
                    <a:pt x="126" y="2907"/>
                  </a:cubicBezTo>
                  <a:cubicBezTo>
                    <a:pt x="176" y="2958"/>
                    <a:pt x="251" y="2983"/>
                    <a:pt x="351" y="2983"/>
                  </a:cubicBezTo>
                  <a:cubicBezTo>
                    <a:pt x="427" y="2983"/>
                    <a:pt x="502" y="2958"/>
                    <a:pt x="552" y="2907"/>
                  </a:cubicBezTo>
                  <a:lnTo>
                    <a:pt x="2933" y="527"/>
                  </a:lnTo>
                  <a:cubicBezTo>
                    <a:pt x="3058" y="401"/>
                    <a:pt x="3058" y="201"/>
                    <a:pt x="2933" y="75"/>
                  </a:cubicBezTo>
                  <a:cubicBezTo>
                    <a:pt x="2870" y="25"/>
                    <a:pt x="2789" y="0"/>
                    <a:pt x="2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9"/>
            <p:cNvSpPr/>
            <p:nvPr/>
          </p:nvSpPr>
          <p:spPr>
            <a:xfrm>
              <a:off x="8578586" y="1382241"/>
              <a:ext cx="59457" cy="59004"/>
            </a:xfrm>
            <a:custGeom>
              <a:avLst/>
              <a:gdLst/>
              <a:ahLst/>
              <a:cxnLst/>
              <a:rect l="l" t="t" r="r" b="b"/>
              <a:pathLst>
                <a:path w="3284" h="3259" extrusionOk="0">
                  <a:moveTo>
                    <a:pt x="1630" y="627"/>
                  </a:moveTo>
                  <a:cubicBezTo>
                    <a:pt x="2206" y="627"/>
                    <a:pt x="2657" y="1078"/>
                    <a:pt x="2657" y="1629"/>
                  </a:cubicBezTo>
                  <a:cubicBezTo>
                    <a:pt x="2657" y="2181"/>
                    <a:pt x="2206" y="2632"/>
                    <a:pt x="1630" y="2632"/>
                  </a:cubicBezTo>
                  <a:cubicBezTo>
                    <a:pt x="1078" y="2632"/>
                    <a:pt x="627" y="2181"/>
                    <a:pt x="627" y="1629"/>
                  </a:cubicBezTo>
                  <a:cubicBezTo>
                    <a:pt x="627" y="1078"/>
                    <a:pt x="1078" y="627"/>
                    <a:pt x="1630" y="627"/>
                  </a:cubicBezTo>
                  <a:close/>
                  <a:moveTo>
                    <a:pt x="1630" y="0"/>
                  </a:moveTo>
                  <a:cubicBezTo>
                    <a:pt x="728" y="0"/>
                    <a:pt x="1" y="727"/>
                    <a:pt x="1" y="1629"/>
                  </a:cubicBezTo>
                  <a:cubicBezTo>
                    <a:pt x="1" y="2532"/>
                    <a:pt x="728" y="3258"/>
                    <a:pt x="1630" y="3258"/>
                  </a:cubicBezTo>
                  <a:cubicBezTo>
                    <a:pt x="2532" y="3258"/>
                    <a:pt x="3284" y="2532"/>
                    <a:pt x="3284" y="1629"/>
                  </a:cubicBezTo>
                  <a:cubicBezTo>
                    <a:pt x="3284"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9"/>
            <p:cNvSpPr/>
            <p:nvPr/>
          </p:nvSpPr>
          <p:spPr>
            <a:xfrm>
              <a:off x="8996935" y="1128258"/>
              <a:ext cx="97568" cy="78286"/>
            </a:xfrm>
            <a:custGeom>
              <a:avLst/>
              <a:gdLst/>
              <a:ahLst/>
              <a:cxnLst/>
              <a:rect l="l" t="t" r="r" b="b"/>
              <a:pathLst>
                <a:path w="5389" h="4324" extrusionOk="0">
                  <a:moveTo>
                    <a:pt x="368" y="1"/>
                  </a:moveTo>
                  <a:cubicBezTo>
                    <a:pt x="276" y="1"/>
                    <a:pt x="184" y="40"/>
                    <a:pt x="126" y="113"/>
                  </a:cubicBezTo>
                  <a:cubicBezTo>
                    <a:pt x="0" y="263"/>
                    <a:pt x="25" y="464"/>
                    <a:pt x="176" y="564"/>
                  </a:cubicBezTo>
                  <a:lnTo>
                    <a:pt x="4837" y="4248"/>
                  </a:lnTo>
                  <a:cubicBezTo>
                    <a:pt x="4887" y="4298"/>
                    <a:pt x="4963" y="4324"/>
                    <a:pt x="5038" y="4324"/>
                  </a:cubicBezTo>
                  <a:cubicBezTo>
                    <a:pt x="5138" y="4324"/>
                    <a:pt x="5213" y="4273"/>
                    <a:pt x="5288" y="4198"/>
                  </a:cubicBezTo>
                  <a:cubicBezTo>
                    <a:pt x="5389" y="4073"/>
                    <a:pt x="5364" y="3872"/>
                    <a:pt x="5238" y="3772"/>
                  </a:cubicBezTo>
                  <a:lnTo>
                    <a:pt x="552" y="63"/>
                  </a:lnTo>
                  <a:cubicBezTo>
                    <a:pt x="499" y="21"/>
                    <a:pt x="434" y="1"/>
                    <a:pt x="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9"/>
            <p:cNvSpPr/>
            <p:nvPr/>
          </p:nvSpPr>
          <p:spPr>
            <a:xfrm>
              <a:off x="8736972" y="791447"/>
              <a:ext cx="59475" cy="59457"/>
            </a:xfrm>
            <a:custGeom>
              <a:avLst/>
              <a:gdLst/>
              <a:ahLst/>
              <a:cxnLst/>
              <a:rect l="l" t="t" r="r" b="b"/>
              <a:pathLst>
                <a:path w="3285" h="3284" extrusionOk="0">
                  <a:moveTo>
                    <a:pt x="1655" y="627"/>
                  </a:moveTo>
                  <a:cubicBezTo>
                    <a:pt x="2206" y="627"/>
                    <a:pt x="2657" y="1103"/>
                    <a:pt x="2657" y="1654"/>
                  </a:cubicBezTo>
                  <a:cubicBezTo>
                    <a:pt x="2657" y="2206"/>
                    <a:pt x="2206" y="2657"/>
                    <a:pt x="1655" y="2657"/>
                  </a:cubicBezTo>
                  <a:cubicBezTo>
                    <a:pt x="1079" y="2657"/>
                    <a:pt x="627" y="2206"/>
                    <a:pt x="627" y="1654"/>
                  </a:cubicBezTo>
                  <a:cubicBezTo>
                    <a:pt x="627" y="1103"/>
                    <a:pt x="1079" y="627"/>
                    <a:pt x="1655" y="627"/>
                  </a:cubicBezTo>
                  <a:close/>
                  <a:moveTo>
                    <a:pt x="1655" y="0"/>
                  </a:moveTo>
                  <a:cubicBezTo>
                    <a:pt x="753" y="0"/>
                    <a:pt x="1" y="752"/>
                    <a:pt x="1" y="1654"/>
                  </a:cubicBezTo>
                  <a:cubicBezTo>
                    <a:pt x="1" y="2556"/>
                    <a:pt x="753" y="3283"/>
                    <a:pt x="1655" y="3283"/>
                  </a:cubicBezTo>
                  <a:cubicBezTo>
                    <a:pt x="2557" y="3283"/>
                    <a:pt x="3284" y="2556"/>
                    <a:pt x="3284" y="1654"/>
                  </a:cubicBezTo>
                  <a:cubicBezTo>
                    <a:pt x="3284" y="752"/>
                    <a:pt x="2557" y="0"/>
                    <a:pt x="16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145;p9"/>
          <p:cNvGrpSpPr/>
          <p:nvPr/>
        </p:nvGrpSpPr>
        <p:grpSpPr>
          <a:xfrm>
            <a:off x="818699" y="4915675"/>
            <a:ext cx="616750" cy="78715"/>
            <a:chOff x="818699" y="4915675"/>
            <a:chExt cx="616750" cy="78715"/>
          </a:xfrm>
        </p:grpSpPr>
        <p:sp>
          <p:nvSpPr>
            <p:cNvPr id="146" name="Google Shape;146;p9"/>
            <p:cNvSpPr/>
            <p:nvPr/>
          </p:nvSpPr>
          <p:spPr>
            <a:xfrm flipH="1">
              <a:off x="1356776" y="4915675"/>
              <a:ext cx="78673" cy="78715"/>
            </a:xfrm>
            <a:custGeom>
              <a:avLst/>
              <a:gdLst/>
              <a:ahLst/>
              <a:cxnLst/>
              <a:rect l="l" t="t" r="r" b="b"/>
              <a:pathLst>
                <a:path w="1880" h="1881" extrusionOk="0">
                  <a:moveTo>
                    <a:pt x="0" y="0"/>
                  </a:moveTo>
                  <a:lnTo>
                    <a:pt x="0" y="1880"/>
                  </a:lnTo>
                  <a:lnTo>
                    <a:pt x="1880" y="1880"/>
                  </a:lnTo>
                  <a:lnTo>
                    <a:pt x="18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9"/>
            <p:cNvSpPr/>
            <p:nvPr/>
          </p:nvSpPr>
          <p:spPr>
            <a:xfrm flipH="1">
              <a:off x="1088282" y="4915675"/>
              <a:ext cx="77627" cy="78715"/>
            </a:xfrm>
            <a:custGeom>
              <a:avLst/>
              <a:gdLst/>
              <a:ahLst/>
              <a:cxnLst/>
              <a:rect l="l" t="t" r="r" b="b"/>
              <a:pathLst>
                <a:path w="1855" h="1881" extrusionOk="0">
                  <a:moveTo>
                    <a:pt x="0" y="0"/>
                  </a:moveTo>
                  <a:lnTo>
                    <a:pt x="0" y="1880"/>
                  </a:lnTo>
                  <a:lnTo>
                    <a:pt x="1855" y="1880"/>
                  </a:lnTo>
                  <a:lnTo>
                    <a:pt x="1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9"/>
            <p:cNvSpPr/>
            <p:nvPr/>
          </p:nvSpPr>
          <p:spPr>
            <a:xfrm flipH="1">
              <a:off x="818699" y="4915675"/>
              <a:ext cx="78715" cy="78715"/>
            </a:xfrm>
            <a:custGeom>
              <a:avLst/>
              <a:gdLst/>
              <a:ahLst/>
              <a:cxnLst/>
              <a:rect l="l" t="t" r="r" b="b"/>
              <a:pathLst>
                <a:path w="1881" h="1881" extrusionOk="0">
                  <a:moveTo>
                    <a:pt x="0" y="0"/>
                  </a:moveTo>
                  <a:lnTo>
                    <a:pt x="0" y="1880"/>
                  </a:lnTo>
                  <a:lnTo>
                    <a:pt x="1880" y="1880"/>
                  </a:lnTo>
                  <a:lnTo>
                    <a:pt x="18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 name="Google Shape;149;p9"/>
          <p:cNvGrpSpPr/>
          <p:nvPr/>
        </p:nvGrpSpPr>
        <p:grpSpPr>
          <a:xfrm>
            <a:off x="259675" y="4807625"/>
            <a:ext cx="425883" cy="216100"/>
            <a:chOff x="259675" y="4807625"/>
            <a:chExt cx="425883" cy="216100"/>
          </a:xfrm>
        </p:grpSpPr>
        <p:sp>
          <p:nvSpPr>
            <p:cNvPr id="150" name="Google Shape;150;p9"/>
            <p:cNvSpPr/>
            <p:nvPr/>
          </p:nvSpPr>
          <p:spPr>
            <a:xfrm flipH="1">
              <a:off x="538673" y="4807625"/>
              <a:ext cx="146885" cy="216100"/>
            </a:xfrm>
            <a:custGeom>
              <a:avLst/>
              <a:gdLst/>
              <a:ahLst/>
              <a:cxnLst/>
              <a:rect l="l" t="t" r="r" b="b"/>
              <a:pathLst>
                <a:path w="3510" h="5164" extrusionOk="0">
                  <a:moveTo>
                    <a:pt x="2131" y="1"/>
                  </a:moveTo>
                  <a:lnTo>
                    <a:pt x="1" y="5164"/>
                  </a:lnTo>
                  <a:lnTo>
                    <a:pt x="1379" y="5164"/>
                  </a:lnTo>
                  <a:lnTo>
                    <a:pt x="350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9"/>
            <p:cNvSpPr/>
            <p:nvPr/>
          </p:nvSpPr>
          <p:spPr>
            <a:xfrm flipH="1">
              <a:off x="399195" y="4807625"/>
              <a:ext cx="145797" cy="216100"/>
            </a:xfrm>
            <a:custGeom>
              <a:avLst/>
              <a:gdLst/>
              <a:ahLst/>
              <a:cxnLst/>
              <a:rect l="l" t="t" r="r" b="b"/>
              <a:pathLst>
                <a:path w="3484" h="5164" extrusionOk="0">
                  <a:moveTo>
                    <a:pt x="2105" y="1"/>
                  </a:moveTo>
                  <a:lnTo>
                    <a:pt x="0" y="5164"/>
                  </a:lnTo>
                  <a:lnTo>
                    <a:pt x="1353" y="5164"/>
                  </a:lnTo>
                  <a:lnTo>
                    <a:pt x="348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9"/>
            <p:cNvSpPr/>
            <p:nvPr/>
          </p:nvSpPr>
          <p:spPr>
            <a:xfrm flipH="1">
              <a:off x="259675" y="4807625"/>
              <a:ext cx="145839" cy="216100"/>
            </a:xfrm>
            <a:custGeom>
              <a:avLst/>
              <a:gdLst/>
              <a:ahLst/>
              <a:cxnLst/>
              <a:rect l="l" t="t" r="r" b="b"/>
              <a:pathLst>
                <a:path w="3485" h="5164" extrusionOk="0">
                  <a:moveTo>
                    <a:pt x="2131" y="1"/>
                  </a:moveTo>
                  <a:lnTo>
                    <a:pt x="0" y="5164"/>
                  </a:lnTo>
                  <a:lnTo>
                    <a:pt x="1379" y="5164"/>
                  </a:lnTo>
                  <a:lnTo>
                    <a:pt x="348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 name="Google Shape;153;p9"/>
          <p:cNvGrpSpPr/>
          <p:nvPr/>
        </p:nvGrpSpPr>
        <p:grpSpPr>
          <a:xfrm>
            <a:off x="7444711" y="1171313"/>
            <a:ext cx="1758614" cy="3882110"/>
            <a:chOff x="7444711" y="1171313"/>
            <a:chExt cx="1758614" cy="3882110"/>
          </a:xfrm>
        </p:grpSpPr>
        <p:sp>
          <p:nvSpPr>
            <p:cNvPr id="154" name="Google Shape;154;p9"/>
            <p:cNvSpPr/>
            <p:nvPr/>
          </p:nvSpPr>
          <p:spPr>
            <a:xfrm rot="10800000" flipH="1">
              <a:off x="8761336" y="4629316"/>
              <a:ext cx="72619" cy="101243"/>
            </a:xfrm>
            <a:custGeom>
              <a:avLst/>
              <a:gdLst/>
              <a:ahLst/>
              <a:cxnLst/>
              <a:rect l="l" t="t" r="r" b="b"/>
              <a:pathLst>
                <a:path w="4011" h="5592" extrusionOk="0">
                  <a:moveTo>
                    <a:pt x="3663" y="1"/>
                  </a:moveTo>
                  <a:cubicBezTo>
                    <a:pt x="3555" y="1"/>
                    <a:pt x="3449" y="56"/>
                    <a:pt x="3384" y="153"/>
                  </a:cubicBezTo>
                  <a:lnTo>
                    <a:pt x="76" y="5090"/>
                  </a:lnTo>
                  <a:cubicBezTo>
                    <a:pt x="1" y="5241"/>
                    <a:pt x="26" y="5441"/>
                    <a:pt x="176" y="5542"/>
                  </a:cubicBezTo>
                  <a:cubicBezTo>
                    <a:pt x="226" y="5567"/>
                    <a:pt x="276" y="5592"/>
                    <a:pt x="351" y="5592"/>
                  </a:cubicBezTo>
                  <a:cubicBezTo>
                    <a:pt x="452" y="5592"/>
                    <a:pt x="552" y="5542"/>
                    <a:pt x="602" y="5441"/>
                  </a:cubicBezTo>
                  <a:lnTo>
                    <a:pt x="3910" y="504"/>
                  </a:lnTo>
                  <a:cubicBezTo>
                    <a:pt x="4011" y="354"/>
                    <a:pt x="3960" y="153"/>
                    <a:pt x="3835" y="53"/>
                  </a:cubicBezTo>
                  <a:cubicBezTo>
                    <a:pt x="3782" y="17"/>
                    <a:pt x="3722" y="1"/>
                    <a:pt x="36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9"/>
            <p:cNvSpPr/>
            <p:nvPr/>
          </p:nvSpPr>
          <p:spPr>
            <a:xfrm rot="10800000" flipH="1">
              <a:off x="8775794" y="3218534"/>
              <a:ext cx="59909" cy="108630"/>
            </a:xfrm>
            <a:custGeom>
              <a:avLst/>
              <a:gdLst/>
              <a:ahLst/>
              <a:cxnLst/>
              <a:rect l="l" t="t" r="r" b="b"/>
              <a:pathLst>
                <a:path w="3309" h="6000" extrusionOk="0">
                  <a:moveTo>
                    <a:pt x="370" y="1"/>
                  </a:moveTo>
                  <a:cubicBezTo>
                    <a:pt x="321" y="1"/>
                    <a:pt x="271" y="12"/>
                    <a:pt x="226" y="35"/>
                  </a:cubicBezTo>
                  <a:cubicBezTo>
                    <a:pt x="76" y="110"/>
                    <a:pt x="0" y="285"/>
                    <a:pt x="76" y="461"/>
                  </a:cubicBezTo>
                  <a:lnTo>
                    <a:pt x="2682" y="5824"/>
                  </a:lnTo>
                  <a:cubicBezTo>
                    <a:pt x="2732" y="5924"/>
                    <a:pt x="2833" y="5999"/>
                    <a:pt x="2958" y="5999"/>
                  </a:cubicBezTo>
                  <a:cubicBezTo>
                    <a:pt x="3008" y="5999"/>
                    <a:pt x="3058" y="5974"/>
                    <a:pt x="3083" y="5974"/>
                  </a:cubicBezTo>
                  <a:cubicBezTo>
                    <a:pt x="3259" y="5874"/>
                    <a:pt x="3309" y="5699"/>
                    <a:pt x="3234" y="5548"/>
                  </a:cubicBezTo>
                  <a:lnTo>
                    <a:pt x="652" y="185"/>
                  </a:lnTo>
                  <a:cubicBezTo>
                    <a:pt x="599" y="62"/>
                    <a:pt x="485"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9"/>
            <p:cNvSpPr/>
            <p:nvPr/>
          </p:nvSpPr>
          <p:spPr>
            <a:xfrm rot="10800000" flipH="1">
              <a:off x="8671046" y="1505624"/>
              <a:ext cx="60362" cy="108177"/>
            </a:xfrm>
            <a:custGeom>
              <a:avLst/>
              <a:gdLst/>
              <a:ahLst/>
              <a:cxnLst/>
              <a:rect l="l" t="t" r="r" b="b"/>
              <a:pathLst>
                <a:path w="3334" h="5975" extrusionOk="0">
                  <a:moveTo>
                    <a:pt x="2984" y="1"/>
                  </a:moveTo>
                  <a:cubicBezTo>
                    <a:pt x="2870" y="1"/>
                    <a:pt x="2759" y="57"/>
                    <a:pt x="2707" y="160"/>
                  </a:cubicBezTo>
                  <a:lnTo>
                    <a:pt x="75" y="5524"/>
                  </a:lnTo>
                  <a:cubicBezTo>
                    <a:pt x="0" y="5674"/>
                    <a:pt x="75" y="5850"/>
                    <a:pt x="226" y="5925"/>
                  </a:cubicBezTo>
                  <a:cubicBezTo>
                    <a:pt x="276" y="5950"/>
                    <a:pt x="326" y="5975"/>
                    <a:pt x="351" y="5975"/>
                  </a:cubicBezTo>
                  <a:cubicBezTo>
                    <a:pt x="476" y="5975"/>
                    <a:pt x="577" y="5900"/>
                    <a:pt x="652" y="5800"/>
                  </a:cubicBezTo>
                  <a:lnTo>
                    <a:pt x="3258" y="436"/>
                  </a:lnTo>
                  <a:cubicBezTo>
                    <a:pt x="3333" y="286"/>
                    <a:pt x="3283" y="110"/>
                    <a:pt x="3133" y="35"/>
                  </a:cubicBezTo>
                  <a:cubicBezTo>
                    <a:pt x="3086" y="12"/>
                    <a:pt x="3035" y="1"/>
                    <a:pt x="29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9"/>
            <p:cNvSpPr/>
            <p:nvPr/>
          </p:nvSpPr>
          <p:spPr>
            <a:xfrm rot="10800000" flipH="1">
              <a:off x="8929676" y="4249509"/>
              <a:ext cx="59022" cy="59004"/>
            </a:xfrm>
            <a:custGeom>
              <a:avLst/>
              <a:gdLst/>
              <a:ahLst/>
              <a:cxnLst/>
              <a:rect l="l" t="t" r="r" b="b"/>
              <a:pathLst>
                <a:path w="3260" h="3259" extrusionOk="0">
                  <a:moveTo>
                    <a:pt x="1630" y="627"/>
                  </a:moveTo>
                  <a:cubicBezTo>
                    <a:pt x="2181" y="627"/>
                    <a:pt x="2632" y="1078"/>
                    <a:pt x="2632" y="1629"/>
                  </a:cubicBezTo>
                  <a:cubicBezTo>
                    <a:pt x="2632" y="2181"/>
                    <a:pt x="2181" y="2632"/>
                    <a:pt x="1630" y="2632"/>
                  </a:cubicBezTo>
                  <a:cubicBezTo>
                    <a:pt x="1079" y="2632"/>
                    <a:pt x="627" y="2181"/>
                    <a:pt x="627" y="1629"/>
                  </a:cubicBezTo>
                  <a:cubicBezTo>
                    <a:pt x="627" y="1078"/>
                    <a:pt x="1079" y="627"/>
                    <a:pt x="1630" y="627"/>
                  </a:cubicBezTo>
                  <a:close/>
                  <a:moveTo>
                    <a:pt x="1630" y="0"/>
                  </a:moveTo>
                  <a:cubicBezTo>
                    <a:pt x="728" y="0"/>
                    <a:pt x="1" y="727"/>
                    <a:pt x="1" y="1629"/>
                  </a:cubicBezTo>
                  <a:cubicBezTo>
                    <a:pt x="1" y="2531"/>
                    <a:pt x="728" y="3258"/>
                    <a:pt x="1630" y="3258"/>
                  </a:cubicBezTo>
                  <a:cubicBezTo>
                    <a:pt x="2532" y="3258"/>
                    <a:pt x="3259" y="2531"/>
                    <a:pt x="3259" y="1629"/>
                  </a:cubicBezTo>
                  <a:cubicBezTo>
                    <a:pt x="3259"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9"/>
            <p:cNvSpPr/>
            <p:nvPr/>
          </p:nvSpPr>
          <p:spPr>
            <a:xfrm rot="10800000" flipH="1">
              <a:off x="8647890" y="2219377"/>
              <a:ext cx="59022" cy="59475"/>
            </a:xfrm>
            <a:custGeom>
              <a:avLst/>
              <a:gdLst/>
              <a:ahLst/>
              <a:cxnLst/>
              <a:rect l="l" t="t" r="r" b="b"/>
              <a:pathLst>
                <a:path w="3260" h="3285" extrusionOk="0">
                  <a:moveTo>
                    <a:pt x="1630" y="628"/>
                  </a:moveTo>
                  <a:cubicBezTo>
                    <a:pt x="2181" y="628"/>
                    <a:pt x="2632" y="1079"/>
                    <a:pt x="2632" y="1630"/>
                  </a:cubicBezTo>
                  <a:cubicBezTo>
                    <a:pt x="2632" y="2181"/>
                    <a:pt x="2181" y="2658"/>
                    <a:pt x="1630" y="2658"/>
                  </a:cubicBezTo>
                  <a:cubicBezTo>
                    <a:pt x="1079" y="2658"/>
                    <a:pt x="627" y="2181"/>
                    <a:pt x="627" y="1630"/>
                  </a:cubicBezTo>
                  <a:cubicBezTo>
                    <a:pt x="627" y="1079"/>
                    <a:pt x="1079" y="628"/>
                    <a:pt x="1630" y="628"/>
                  </a:cubicBezTo>
                  <a:close/>
                  <a:moveTo>
                    <a:pt x="1630" y="1"/>
                  </a:moveTo>
                  <a:cubicBezTo>
                    <a:pt x="728" y="1"/>
                    <a:pt x="1" y="728"/>
                    <a:pt x="1" y="1630"/>
                  </a:cubicBezTo>
                  <a:cubicBezTo>
                    <a:pt x="1" y="2532"/>
                    <a:pt x="728" y="3284"/>
                    <a:pt x="1630" y="3284"/>
                  </a:cubicBezTo>
                  <a:cubicBezTo>
                    <a:pt x="2532" y="3284"/>
                    <a:pt x="3259" y="2532"/>
                    <a:pt x="3259" y="1630"/>
                  </a:cubicBezTo>
                  <a:cubicBezTo>
                    <a:pt x="3259" y="728"/>
                    <a:pt x="2532" y="1"/>
                    <a:pt x="1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9"/>
            <p:cNvSpPr/>
            <p:nvPr/>
          </p:nvSpPr>
          <p:spPr>
            <a:xfrm rot="10800000" flipH="1">
              <a:off x="8936236" y="1171313"/>
              <a:ext cx="59004" cy="59022"/>
            </a:xfrm>
            <a:custGeom>
              <a:avLst/>
              <a:gdLst/>
              <a:ahLst/>
              <a:cxnLst/>
              <a:rect l="l" t="t" r="r" b="b"/>
              <a:pathLst>
                <a:path w="3259" h="3260" extrusionOk="0">
                  <a:moveTo>
                    <a:pt x="1629" y="627"/>
                  </a:moveTo>
                  <a:cubicBezTo>
                    <a:pt x="2180" y="627"/>
                    <a:pt x="2632" y="1079"/>
                    <a:pt x="2632" y="1630"/>
                  </a:cubicBezTo>
                  <a:cubicBezTo>
                    <a:pt x="2632" y="2181"/>
                    <a:pt x="2180" y="2632"/>
                    <a:pt x="1629" y="2632"/>
                  </a:cubicBezTo>
                  <a:cubicBezTo>
                    <a:pt x="1078" y="2632"/>
                    <a:pt x="627" y="2181"/>
                    <a:pt x="627" y="1630"/>
                  </a:cubicBezTo>
                  <a:cubicBezTo>
                    <a:pt x="627" y="1079"/>
                    <a:pt x="1078" y="627"/>
                    <a:pt x="1629" y="627"/>
                  </a:cubicBezTo>
                  <a:close/>
                  <a:moveTo>
                    <a:pt x="1629" y="1"/>
                  </a:moveTo>
                  <a:cubicBezTo>
                    <a:pt x="727" y="1"/>
                    <a:pt x="0" y="728"/>
                    <a:pt x="0" y="1630"/>
                  </a:cubicBezTo>
                  <a:cubicBezTo>
                    <a:pt x="0" y="2532"/>
                    <a:pt x="727" y="3259"/>
                    <a:pt x="1629" y="3259"/>
                  </a:cubicBezTo>
                  <a:cubicBezTo>
                    <a:pt x="2531" y="3259"/>
                    <a:pt x="3258" y="2532"/>
                    <a:pt x="3258" y="1630"/>
                  </a:cubicBezTo>
                  <a:cubicBezTo>
                    <a:pt x="3258" y="728"/>
                    <a:pt x="2531" y="1"/>
                    <a:pt x="16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9"/>
            <p:cNvSpPr/>
            <p:nvPr/>
          </p:nvSpPr>
          <p:spPr>
            <a:xfrm rot="10800000" flipH="1">
              <a:off x="8756339" y="2532485"/>
              <a:ext cx="22722" cy="22975"/>
            </a:xfrm>
            <a:custGeom>
              <a:avLst/>
              <a:gdLst/>
              <a:ahLst/>
              <a:cxnLst/>
              <a:rect l="l" t="t" r="r" b="b"/>
              <a:pathLst>
                <a:path w="1255" h="1269" extrusionOk="0">
                  <a:moveTo>
                    <a:pt x="625" y="0"/>
                  </a:moveTo>
                  <a:cubicBezTo>
                    <a:pt x="461" y="0"/>
                    <a:pt x="295" y="72"/>
                    <a:pt x="176" y="191"/>
                  </a:cubicBezTo>
                  <a:cubicBezTo>
                    <a:pt x="151" y="216"/>
                    <a:pt x="126" y="241"/>
                    <a:pt x="101" y="291"/>
                  </a:cubicBezTo>
                  <a:cubicBezTo>
                    <a:pt x="76" y="317"/>
                    <a:pt x="51" y="342"/>
                    <a:pt x="51" y="392"/>
                  </a:cubicBezTo>
                  <a:cubicBezTo>
                    <a:pt x="26" y="417"/>
                    <a:pt x="26" y="467"/>
                    <a:pt x="1" y="517"/>
                  </a:cubicBezTo>
                  <a:cubicBezTo>
                    <a:pt x="1" y="542"/>
                    <a:pt x="1" y="592"/>
                    <a:pt x="1" y="642"/>
                  </a:cubicBezTo>
                  <a:cubicBezTo>
                    <a:pt x="1" y="793"/>
                    <a:pt x="51" y="943"/>
                    <a:pt x="176" y="1068"/>
                  </a:cubicBezTo>
                  <a:cubicBezTo>
                    <a:pt x="302" y="1194"/>
                    <a:pt x="452" y="1269"/>
                    <a:pt x="627" y="1269"/>
                  </a:cubicBezTo>
                  <a:cubicBezTo>
                    <a:pt x="778" y="1269"/>
                    <a:pt x="953" y="1194"/>
                    <a:pt x="1054" y="1068"/>
                  </a:cubicBezTo>
                  <a:cubicBezTo>
                    <a:pt x="1179" y="943"/>
                    <a:pt x="1254" y="793"/>
                    <a:pt x="1254" y="642"/>
                  </a:cubicBezTo>
                  <a:cubicBezTo>
                    <a:pt x="1254" y="592"/>
                    <a:pt x="1254" y="542"/>
                    <a:pt x="1229" y="517"/>
                  </a:cubicBezTo>
                  <a:cubicBezTo>
                    <a:pt x="1229" y="467"/>
                    <a:pt x="1204" y="417"/>
                    <a:pt x="1204" y="392"/>
                  </a:cubicBezTo>
                  <a:cubicBezTo>
                    <a:pt x="1179" y="342"/>
                    <a:pt x="1154" y="317"/>
                    <a:pt x="1154" y="291"/>
                  </a:cubicBezTo>
                  <a:cubicBezTo>
                    <a:pt x="1129" y="241"/>
                    <a:pt x="1104" y="216"/>
                    <a:pt x="1054" y="191"/>
                  </a:cubicBezTo>
                  <a:cubicBezTo>
                    <a:pt x="1028" y="166"/>
                    <a:pt x="1003" y="141"/>
                    <a:pt x="978" y="116"/>
                  </a:cubicBezTo>
                  <a:cubicBezTo>
                    <a:pt x="928" y="91"/>
                    <a:pt x="903" y="66"/>
                    <a:pt x="853" y="41"/>
                  </a:cubicBezTo>
                  <a:cubicBezTo>
                    <a:pt x="828" y="41"/>
                    <a:pt x="778" y="16"/>
                    <a:pt x="753" y="16"/>
                  </a:cubicBezTo>
                  <a:cubicBezTo>
                    <a:pt x="711" y="5"/>
                    <a:pt x="668" y="0"/>
                    <a:pt x="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9"/>
            <p:cNvSpPr/>
            <p:nvPr/>
          </p:nvSpPr>
          <p:spPr>
            <a:xfrm rot="10800000" flipH="1">
              <a:off x="9162470" y="4771784"/>
              <a:ext cx="22704" cy="22595"/>
            </a:xfrm>
            <a:custGeom>
              <a:avLst/>
              <a:gdLst/>
              <a:ahLst/>
              <a:cxnLst/>
              <a:rect l="l" t="t" r="r" b="b"/>
              <a:pathLst>
                <a:path w="1254" h="1248" extrusionOk="0">
                  <a:moveTo>
                    <a:pt x="614" y="0"/>
                  </a:moveTo>
                  <a:cubicBezTo>
                    <a:pt x="451" y="0"/>
                    <a:pt x="288" y="57"/>
                    <a:pt x="176" y="169"/>
                  </a:cubicBezTo>
                  <a:cubicBezTo>
                    <a:pt x="150" y="194"/>
                    <a:pt x="125" y="219"/>
                    <a:pt x="100" y="270"/>
                  </a:cubicBezTo>
                  <a:cubicBezTo>
                    <a:pt x="75" y="295"/>
                    <a:pt x="50" y="320"/>
                    <a:pt x="50" y="370"/>
                  </a:cubicBezTo>
                  <a:cubicBezTo>
                    <a:pt x="25" y="395"/>
                    <a:pt x="0" y="445"/>
                    <a:pt x="0" y="495"/>
                  </a:cubicBezTo>
                  <a:cubicBezTo>
                    <a:pt x="0" y="520"/>
                    <a:pt x="0" y="570"/>
                    <a:pt x="0" y="620"/>
                  </a:cubicBezTo>
                  <a:cubicBezTo>
                    <a:pt x="0" y="771"/>
                    <a:pt x="50" y="946"/>
                    <a:pt x="176" y="1047"/>
                  </a:cubicBezTo>
                  <a:cubicBezTo>
                    <a:pt x="301" y="1172"/>
                    <a:pt x="451" y="1247"/>
                    <a:pt x="627" y="1247"/>
                  </a:cubicBezTo>
                  <a:cubicBezTo>
                    <a:pt x="777" y="1247"/>
                    <a:pt x="952" y="1172"/>
                    <a:pt x="1053" y="1047"/>
                  </a:cubicBezTo>
                  <a:cubicBezTo>
                    <a:pt x="1178" y="946"/>
                    <a:pt x="1253" y="771"/>
                    <a:pt x="1253" y="620"/>
                  </a:cubicBezTo>
                  <a:cubicBezTo>
                    <a:pt x="1253" y="570"/>
                    <a:pt x="1228" y="520"/>
                    <a:pt x="1228" y="495"/>
                  </a:cubicBezTo>
                  <a:cubicBezTo>
                    <a:pt x="1228" y="445"/>
                    <a:pt x="1203" y="395"/>
                    <a:pt x="1203" y="370"/>
                  </a:cubicBezTo>
                  <a:cubicBezTo>
                    <a:pt x="1178" y="320"/>
                    <a:pt x="1153" y="295"/>
                    <a:pt x="1128" y="270"/>
                  </a:cubicBezTo>
                  <a:cubicBezTo>
                    <a:pt x="1103" y="219"/>
                    <a:pt x="1078" y="194"/>
                    <a:pt x="1053" y="169"/>
                  </a:cubicBezTo>
                  <a:cubicBezTo>
                    <a:pt x="940" y="57"/>
                    <a:pt x="777" y="0"/>
                    <a:pt x="6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9"/>
            <p:cNvSpPr/>
            <p:nvPr/>
          </p:nvSpPr>
          <p:spPr>
            <a:xfrm rot="10800000" flipH="1">
              <a:off x="8559411" y="3742207"/>
              <a:ext cx="22704" cy="22993"/>
            </a:xfrm>
            <a:custGeom>
              <a:avLst/>
              <a:gdLst/>
              <a:ahLst/>
              <a:cxnLst/>
              <a:rect l="l" t="t" r="r" b="b"/>
              <a:pathLst>
                <a:path w="1254" h="1270" extrusionOk="0">
                  <a:moveTo>
                    <a:pt x="615" y="1"/>
                  </a:moveTo>
                  <a:cubicBezTo>
                    <a:pt x="445" y="1"/>
                    <a:pt x="295" y="73"/>
                    <a:pt x="176" y="192"/>
                  </a:cubicBezTo>
                  <a:cubicBezTo>
                    <a:pt x="151" y="217"/>
                    <a:pt x="126" y="242"/>
                    <a:pt x="101" y="292"/>
                  </a:cubicBezTo>
                  <a:cubicBezTo>
                    <a:pt x="76" y="317"/>
                    <a:pt x="51" y="342"/>
                    <a:pt x="51" y="392"/>
                  </a:cubicBezTo>
                  <a:cubicBezTo>
                    <a:pt x="26" y="417"/>
                    <a:pt x="1" y="467"/>
                    <a:pt x="1" y="518"/>
                  </a:cubicBezTo>
                  <a:cubicBezTo>
                    <a:pt x="1" y="543"/>
                    <a:pt x="1" y="593"/>
                    <a:pt x="1" y="643"/>
                  </a:cubicBezTo>
                  <a:cubicBezTo>
                    <a:pt x="1" y="793"/>
                    <a:pt x="51" y="969"/>
                    <a:pt x="176" y="1069"/>
                  </a:cubicBezTo>
                  <a:cubicBezTo>
                    <a:pt x="301" y="1194"/>
                    <a:pt x="452" y="1269"/>
                    <a:pt x="627" y="1269"/>
                  </a:cubicBezTo>
                  <a:cubicBezTo>
                    <a:pt x="652" y="1269"/>
                    <a:pt x="702" y="1244"/>
                    <a:pt x="753" y="1244"/>
                  </a:cubicBezTo>
                  <a:cubicBezTo>
                    <a:pt x="778" y="1244"/>
                    <a:pt x="828" y="1219"/>
                    <a:pt x="853" y="1219"/>
                  </a:cubicBezTo>
                  <a:cubicBezTo>
                    <a:pt x="903" y="1194"/>
                    <a:pt x="928" y="1169"/>
                    <a:pt x="978" y="1144"/>
                  </a:cubicBezTo>
                  <a:cubicBezTo>
                    <a:pt x="1003" y="1119"/>
                    <a:pt x="1028" y="1094"/>
                    <a:pt x="1053" y="1069"/>
                  </a:cubicBezTo>
                  <a:cubicBezTo>
                    <a:pt x="1179" y="969"/>
                    <a:pt x="1254" y="793"/>
                    <a:pt x="1254" y="643"/>
                  </a:cubicBezTo>
                  <a:cubicBezTo>
                    <a:pt x="1254" y="593"/>
                    <a:pt x="1229" y="543"/>
                    <a:pt x="1229" y="518"/>
                  </a:cubicBezTo>
                  <a:cubicBezTo>
                    <a:pt x="1229" y="467"/>
                    <a:pt x="1204" y="417"/>
                    <a:pt x="1204" y="392"/>
                  </a:cubicBezTo>
                  <a:cubicBezTo>
                    <a:pt x="1179" y="342"/>
                    <a:pt x="1154" y="317"/>
                    <a:pt x="1128" y="292"/>
                  </a:cubicBezTo>
                  <a:cubicBezTo>
                    <a:pt x="1128" y="242"/>
                    <a:pt x="1078" y="217"/>
                    <a:pt x="1053" y="192"/>
                  </a:cubicBezTo>
                  <a:cubicBezTo>
                    <a:pt x="1028" y="167"/>
                    <a:pt x="1003" y="142"/>
                    <a:pt x="978" y="117"/>
                  </a:cubicBezTo>
                  <a:cubicBezTo>
                    <a:pt x="928" y="92"/>
                    <a:pt x="903" y="66"/>
                    <a:pt x="853" y="41"/>
                  </a:cubicBezTo>
                  <a:cubicBezTo>
                    <a:pt x="828" y="41"/>
                    <a:pt x="778" y="16"/>
                    <a:pt x="753" y="16"/>
                  </a:cubicBezTo>
                  <a:cubicBezTo>
                    <a:pt x="705" y="6"/>
                    <a:pt x="659"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9"/>
            <p:cNvSpPr/>
            <p:nvPr/>
          </p:nvSpPr>
          <p:spPr>
            <a:xfrm rot="10800000" flipH="1">
              <a:off x="9129864" y="3765209"/>
              <a:ext cx="59022" cy="59004"/>
            </a:xfrm>
            <a:custGeom>
              <a:avLst/>
              <a:gdLst/>
              <a:ahLst/>
              <a:cxnLst/>
              <a:rect l="l" t="t" r="r" b="b"/>
              <a:pathLst>
                <a:path w="3260" h="3259" extrusionOk="0">
                  <a:moveTo>
                    <a:pt x="1630" y="627"/>
                  </a:moveTo>
                  <a:cubicBezTo>
                    <a:pt x="2181" y="627"/>
                    <a:pt x="2632" y="1078"/>
                    <a:pt x="2632" y="1629"/>
                  </a:cubicBezTo>
                  <a:cubicBezTo>
                    <a:pt x="2632" y="2181"/>
                    <a:pt x="2181" y="2632"/>
                    <a:pt x="1630" y="2632"/>
                  </a:cubicBezTo>
                  <a:cubicBezTo>
                    <a:pt x="1079" y="2632"/>
                    <a:pt x="627" y="2181"/>
                    <a:pt x="627" y="1629"/>
                  </a:cubicBezTo>
                  <a:cubicBezTo>
                    <a:pt x="627" y="1078"/>
                    <a:pt x="1079" y="627"/>
                    <a:pt x="1630" y="627"/>
                  </a:cubicBezTo>
                  <a:close/>
                  <a:moveTo>
                    <a:pt x="1630" y="0"/>
                  </a:moveTo>
                  <a:cubicBezTo>
                    <a:pt x="728" y="0"/>
                    <a:pt x="1" y="727"/>
                    <a:pt x="1" y="1629"/>
                  </a:cubicBezTo>
                  <a:cubicBezTo>
                    <a:pt x="1" y="2531"/>
                    <a:pt x="728" y="3258"/>
                    <a:pt x="1630" y="3258"/>
                  </a:cubicBezTo>
                  <a:cubicBezTo>
                    <a:pt x="2532" y="3258"/>
                    <a:pt x="3259" y="2531"/>
                    <a:pt x="3259" y="1629"/>
                  </a:cubicBezTo>
                  <a:cubicBezTo>
                    <a:pt x="3259"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9"/>
            <p:cNvSpPr/>
            <p:nvPr/>
          </p:nvSpPr>
          <p:spPr>
            <a:xfrm rot="10800000" flipH="1">
              <a:off x="9144303" y="2716877"/>
              <a:ext cx="59022" cy="59475"/>
            </a:xfrm>
            <a:custGeom>
              <a:avLst/>
              <a:gdLst/>
              <a:ahLst/>
              <a:cxnLst/>
              <a:rect l="l" t="t" r="r" b="b"/>
              <a:pathLst>
                <a:path w="3260" h="3285" extrusionOk="0">
                  <a:moveTo>
                    <a:pt x="1630" y="628"/>
                  </a:moveTo>
                  <a:cubicBezTo>
                    <a:pt x="2181" y="628"/>
                    <a:pt x="2632" y="1079"/>
                    <a:pt x="2632" y="1630"/>
                  </a:cubicBezTo>
                  <a:cubicBezTo>
                    <a:pt x="2632" y="2181"/>
                    <a:pt x="2181" y="2658"/>
                    <a:pt x="1630" y="2658"/>
                  </a:cubicBezTo>
                  <a:cubicBezTo>
                    <a:pt x="1079" y="2658"/>
                    <a:pt x="627" y="2181"/>
                    <a:pt x="627" y="1630"/>
                  </a:cubicBezTo>
                  <a:cubicBezTo>
                    <a:pt x="627" y="1079"/>
                    <a:pt x="1079" y="628"/>
                    <a:pt x="1630" y="628"/>
                  </a:cubicBezTo>
                  <a:close/>
                  <a:moveTo>
                    <a:pt x="1630" y="1"/>
                  </a:moveTo>
                  <a:cubicBezTo>
                    <a:pt x="728" y="1"/>
                    <a:pt x="1" y="728"/>
                    <a:pt x="1" y="1630"/>
                  </a:cubicBezTo>
                  <a:cubicBezTo>
                    <a:pt x="1" y="2532"/>
                    <a:pt x="728" y="3284"/>
                    <a:pt x="1630" y="3284"/>
                  </a:cubicBezTo>
                  <a:cubicBezTo>
                    <a:pt x="2532" y="3284"/>
                    <a:pt x="3259" y="2532"/>
                    <a:pt x="3259" y="1630"/>
                  </a:cubicBezTo>
                  <a:cubicBezTo>
                    <a:pt x="3259" y="728"/>
                    <a:pt x="2532" y="1"/>
                    <a:pt x="1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9"/>
            <p:cNvSpPr/>
            <p:nvPr/>
          </p:nvSpPr>
          <p:spPr>
            <a:xfrm rot="10800000" flipH="1">
              <a:off x="9067369" y="1795634"/>
              <a:ext cx="59909" cy="108630"/>
            </a:xfrm>
            <a:custGeom>
              <a:avLst/>
              <a:gdLst/>
              <a:ahLst/>
              <a:cxnLst/>
              <a:rect l="l" t="t" r="r" b="b"/>
              <a:pathLst>
                <a:path w="3309" h="6000" extrusionOk="0">
                  <a:moveTo>
                    <a:pt x="370" y="1"/>
                  </a:moveTo>
                  <a:cubicBezTo>
                    <a:pt x="321" y="1"/>
                    <a:pt x="271" y="12"/>
                    <a:pt x="226" y="35"/>
                  </a:cubicBezTo>
                  <a:cubicBezTo>
                    <a:pt x="76" y="110"/>
                    <a:pt x="0" y="285"/>
                    <a:pt x="76" y="461"/>
                  </a:cubicBezTo>
                  <a:lnTo>
                    <a:pt x="2682" y="5824"/>
                  </a:lnTo>
                  <a:cubicBezTo>
                    <a:pt x="2732" y="5924"/>
                    <a:pt x="2833" y="5999"/>
                    <a:pt x="2958" y="5999"/>
                  </a:cubicBezTo>
                  <a:cubicBezTo>
                    <a:pt x="3008" y="5999"/>
                    <a:pt x="3058" y="5974"/>
                    <a:pt x="3083" y="5974"/>
                  </a:cubicBezTo>
                  <a:cubicBezTo>
                    <a:pt x="3259" y="5874"/>
                    <a:pt x="3309" y="5699"/>
                    <a:pt x="3234" y="5548"/>
                  </a:cubicBezTo>
                  <a:lnTo>
                    <a:pt x="652" y="185"/>
                  </a:lnTo>
                  <a:cubicBezTo>
                    <a:pt x="599" y="62"/>
                    <a:pt x="485"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9"/>
            <p:cNvSpPr/>
            <p:nvPr/>
          </p:nvSpPr>
          <p:spPr>
            <a:xfrm rot="10800000" flipH="1">
              <a:off x="8152594" y="4794384"/>
              <a:ext cx="59909" cy="108630"/>
            </a:xfrm>
            <a:custGeom>
              <a:avLst/>
              <a:gdLst/>
              <a:ahLst/>
              <a:cxnLst/>
              <a:rect l="l" t="t" r="r" b="b"/>
              <a:pathLst>
                <a:path w="3309" h="6000" extrusionOk="0">
                  <a:moveTo>
                    <a:pt x="370" y="1"/>
                  </a:moveTo>
                  <a:cubicBezTo>
                    <a:pt x="321" y="1"/>
                    <a:pt x="271" y="12"/>
                    <a:pt x="226" y="35"/>
                  </a:cubicBezTo>
                  <a:cubicBezTo>
                    <a:pt x="76" y="110"/>
                    <a:pt x="0" y="285"/>
                    <a:pt x="76" y="461"/>
                  </a:cubicBezTo>
                  <a:lnTo>
                    <a:pt x="2682" y="5824"/>
                  </a:lnTo>
                  <a:cubicBezTo>
                    <a:pt x="2732" y="5924"/>
                    <a:pt x="2833" y="5999"/>
                    <a:pt x="2958" y="5999"/>
                  </a:cubicBezTo>
                  <a:cubicBezTo>
                    <a:pt x="3008" y="5999"/>
                    <a:pt x="3058" y="5974"/>
                    <a:pt x="3083" y="5974"/>
                  </a:cubicBezTo>
                  <a:cubicBezTo>
                    <a:pt x="3259" y="5874"/>
                    <a:pt x="3309" y="5699"/>
                    <a:pt x="3234" y="5548"/>
                  </a:cubicBezTo>
                  <a:lnTo>
                    <a:pt x="652" y="185"/>
                  </a:lnTo>
                  <a:cubicBezTo>
                    <a:pt x="599" y="62"/>
                    <a:pt x="485"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9"/>
            <p:cNvSpPr/>
            <p:nvPr/>
          </p:nvSpPr>
          <p:spPr>
            <a:xfrm rot="10800000" flipH="1">
              <a:off x="8582114" y="4994409"/>
              <a:ext cx="59022" cy="59004"/>
            </a:xfrm>
            <a:custGeom>
              <a:avLst/>
              <a:gdLst/>
              <a:ahLst/>
              <a:cxnLst/>
              <a:rect l="l" t="t" r="r" b="b"/>
              <a:pathLst>
                <a:path w="3260" h="3259" extrusionOk="0">
                  <a:moveTo>
                    <a:pt x="1630" y="627"/>
                  </a:moveTo>
                  <a:cubicBezTo>
                    <a:pt x="2181" y="627"/>
                    <a:pt x="2632" y="1078"/>
                    <a:pt x="2632" y="1629"/>
                  </a:cubicBezTo>
                  <a:cubicBezTo>
                    <a:pt x="2632" y="2181"/>
                    <a:pt x="2181" y="2632"/>
                    <a:pt x="1630" y="2632"/>
                  </a:cubicBezTo>
                  <a:cubicBezTo>
                    <a:pt x="1079" y="2632"/>
                    <a:pt x="627" y="2181"/>
                    <a:pt x="627" y="1629"/>
                  </a:cubicBezTo>
                  <a:cubicBezTo>
                    <a:pt x="627" y="1078"/>
                    <a:pt x="1079" y="627"/>
                    <a:pt x="1630" y="627"/>
                  </a:cubicBezTo>
                  <a:close/>
                  <a:moveTo>
                    <a:pt x="1630" y="0"/>
                  </a:moveTo>
                  <a:cubicBezTo>
                    <a:pt x="728" y="0"/>
                    <a:pt x="1" y="727"/>
                    <a:pt x="1" y="1629"/>
                  </a:cubicBezTo>
                  <a:cubicBezTo>
                    <a:pt x="1" y="2531"/>
                    <a:pt x="728" y="3258"/>
                    <a:pt x="1630" y="3258"/>
                  </a:cubicBezTo>
                  <a:cubicBezTo>
                    <a:pt x="2532" y="3258"/>
                    <a:pt x="3259" y="2531"/>
                    <a:pt x="3259" y="1629"/>
                  </a:cubicBezTo>
                  <a:cubicBezTo>
                    <a:pt x="3259"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9"/>
            <p:cNvSpPr/>
            <p:nvPr/>
          </p:nvSpPr>
          <p:spPr>
            <a:xfrm rot="10800000" flipH="1">
              <a:off x="7572936" y="4994400"/>
              <a:ext cx="59004" cy="59022"/>
            </a:xfrm>
            <a:custGeom>
              <a:avLst/>
              <a:gdLst/>
              <a:ahLst/>
              <a:cxnLst/>
              <a:rect l="l" t="t" r="r" b="b"/>
              <a:pathLst>
                <a:path w="3259" h="3260" extrusionOk="0">
                  <a:moveTo>
                    <a:pt x="1629" y="627"/>
                  </a:moveTo>
                  <a:cubicBezTo>
                    <a:pt x="2180" y="627"/>
                    <a:pt x="2632" y="1079"/>
                    <a:pt x="2632" y="1630"/>
                  </a:cubicBezTo>
                  <a:cubicBezTo>
                    <a:pt x="2632" y="2181"/>
                    <a:pt x="2180" y="2632"/>
                    <a:pt x="1629" y="2632"/>
                  </a:cubicBezTo>
                  <a:cubicBezTo>
                    <a:pt x="1078" y="2632"/>
                    <a:pt x="627" y="2181"/>
                    <a:pt x="627" y="1630"/>
                  </a:cubicBezTo>
                  <a:cubicBezTo>
                    <a:pt x="627" y="1079"/>
                    <a:pt x="1078" y="627"/>
                    <a:pt x="1629" y="627"/>
                  </a:cubicBezTo>
                  <a:close/>
                  <a:moveTo>
                    <a:pt x="1629" y="1"/>
                  </a:moveTo>
                  <a:cubicBezTo>
                    <a:pt x="727" y="1"/>
                    <a:pt x="0" y="728"/>
                    <a:pt x="0" y="1630"/>
                  </a:cubicBezTo>
                  <a:cubicBezTo>
                    <a:pt x="0" y="2532"/>
                    <a:pt x="727" y="3259"/>
                    <a:pt x="1629" y="3259"/>
                  </a:cubicBezTo>
                  <a:cubicBezTo>
                    <a:pt x="2531" y="3259"/>
                    <a:pt x="3258" y="2532"/>
                    <a:pt x="3258" y="1630"/>
                  </a:cubicBezTo>
                  <a:cubicBezTo>
                    <a:pt x="3258" y="728"/>
                    <a:pt x="2531" y="1"/>
                    <a:pt x="16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9"/>
            <p:cNvSpPr/>
            <p:nvPr/>
          </p:nvSpPr>
          <p:spPr>
            <a:xfrm rot="10800000" flipH="1">
              <a:off x="7444711" y="4743982"/>
              <a:ext cx="22704" cy="22993"/>
            </a:xfrm>
            <a:custGeom>
              <a:avLst/>
              <a:gdLst/>
              <a:ahLst/>
              <a:cxnLst/>
              <a:rect l="l" t="t" r="r" b="b"/>
              <a:pathLst>
                <a:path w="1254" h="1270" extrusionOk="0">
                  <a:moveTo>
                    <a:pt x="615" y="1"/>
                  </a:moveTo>
                  <a:cubicBezTo>
                    <a:pt x="445" y="1"/>
                    <a:pt x="295" y="73"/>
                    <a:pt x="176" y="192"/>
                  </a:cubicBezTo>
                  <a:cubicBezTo>
                    <a:pt x="151" y="217"/>
                    <a:pt x="126" y="242"/>
                    <a:pt x="101" y="292"/>
                  </a:cubicBezTo>
                  <a:cubicBezTo>
                    <a:pt x="76" y="317"/>
                    <a:pt x="51" y="342"/>
                    <a:pt x="51" y="392"/>
                  </a:cubicBezTo>
                  <a:cubicBezTo>
                    <a:pt x="26" y="417"/>
                    <a:pt x="1" y="467"/>
                    <a:pt x="1" y="518"/>
                  </a:cubicBezTo>
                  <a:cubicBezTo>
                    <a:pt x="1" y="543"/>
                    <a:pt x="1" y="593"/>
                    <a:pt x="1" y="643"/>
                  </a:cubicBezTo>
                  <a:cubicBezTo>
                    <a:pt x="1" y="793"/>
                    <a:pt x="51" y="969"/>
                    <a:pt x="176" y="1069"/>
                  </a:cubicBezTo>
                  <a:cubicBezTo>
                    <a:pt x="301" y="1194"/>
                    <a:pt x="452" y="1269"/>
                    <a:pt x="627" y="1269"/>
                  </a:cubicBezTo>
                  <a:cubicBezTo>
                    <a:pt x="652" y="1269"/>
                    <a:pt x="702" y="1244"/>
                    <a:pt x="753" y="1244"/>
                  </a:cubicBezTo>
                  <a:cubicBezTo>
                    <a:pt x="778" y="1244"/>
                    <a:pt x="828" y="1219"/>
                    <a:pt x="853" y="1219"/>
                  </a:cubicBezTo>
                  <a:cubicBezTo>
                    <a:pt x="903" y="1194"/>
                    <a:pt x="928" y="1169"/>
                    <a:pt x="978" y="1144"/>
                  </a:cubicBezTo>
                  <a:cubicBezTo>
                    <a:pt x="1003" y="1119"/>
                    <a:pt x="1028" y="1094"/>
                    <a:pt x="1053" y="1069"/>
                  </a:cubicBezTo>
                  <a:cubicBezTo>
                    <a:pt x="1179" y="969"/>
                    <a:pt x="1254" y="793"/>
                    <a:pt x="1254" y="643"/>
                  </a:cubicBezTo>
                  <a:cubicBezTo>
                    <a:pt x="1254" y="593"/>
                    <a:pt x="1229" y="543"/>
                    <a:pt x="1229" y="518"/>
                  </a:cubicBezTo>
                  <a:cubicBezTo>
                    <a:pt x="1229" y="467"/>
                    <a:pt x="1204" y="417"/>
                    <a:pt x="1204" y="392"/>
                  </a:cubicBezTo>
                  <a:cubicBezTo>
                    <a:pt x="1179" y="342"/>
                    <a:pt x="1154" y="317"/>
                    <a:pt x="1128" y="292"/>
                  </a:cubicBezTo>
                  <a:cubicBezTo>
                    <a:pt x="1128" y="242"/>
                    <a:pt x="1078" y="217"/>
                    <a:pt x="1053" y="192"/>
                  </a:cubicBezTo>
                  <a:cubicBezTo>
                    <a:pt x="1028" y="167"/>
                    <a:pt x="1003" y="142"/>
                    <a:pt x="978" y="117"/>
                  </a:cubicBezTo>
                  <a:cubicBezTo>
                    <a:pt x="928" y="92"/>
                    <a:pt x="903" y="66"/>
                    <a:pt x="853" y="41"/>
                  </a:cubicBezTo>
                  <a:cubicBezTo>
                    <a:pt x="828" y="41"/>
                    <a:pt x="778" y="16"/>
                    <a:pt x="753" y="16"/>
                  </a:cubicBezTo>
                  <a:cubicBezTo>
                    <a:pt x="705" y="6"/>
                    <a:pt x="659"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47"/>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48"/>
        <p:cNvGrpSpPr/>
        <p:nvPr/>
      </p:nvGrpSpPr>
      <p:grpSpPr>
        <a:xfrm>
          <a:off x="0" y="0"/>
          <a:ext cx="0" cy="0"/>
          <a:chOff x="0" y="0"/>
          <a:chExt cx="0" cy="0"/>
        </a:xfrm>
      </p:grpSpPr>
      <p:grpSp>
        <p:nvGrpSpPr>
          <p:cNvPr id="249" name="Google Shape;249;p13"/>
          <p:cNvGrpSpPr/>
          <p:nvPr/>
        </p:nvGrpSpPr>
        <p:grpSpPr>
          <a:xfrm>
            <a:off x="-7" y="0"/>
            <a:ext cx="625763" cy="3288755"/>
            <a:chOff x="-7" y="0"/>
            <a:chExt cx="625763" cy="3288755"/>
          </a:xfrm>
        </p:grpSpPr>
        <p:sp>
          <p:nvSpPr>
            <p:cNvPr id="250" name="Google Shape;250;p13"/>
            <p:cNvSpPr/>
            <p:nvPr/>
          </p:nvSpPr>
          <p:spPr>
            <a:xfrm>
              <a:off x="201918" y="63821"/>
              <a:ext cx="72619" cy="101243"/>
            </a:xfrm>
            <a:custGeom>
              <a:avLst/>
              <a:gdLst/>
              <a:ahLst/>
              <a:cxnLst/>
              <a:rect l="l" t="t" r="r" b="b"/>
              <a:pathLst>
                <a:path w="4011" h="5592" extrusionOk="0">
                  <a:moveTo>
                    <a:pt x="3663" y="1"/>
                  </a:moveTo>
                  <a:cubicBezTo>
                    <a:pt x="3555" y="1"/>
                    <a:pt x="3449" y="56"/>
                    <a:pt x="3384" y="153"/>
                  </a:cubicBezTo>
                  <a:lnTo>
                    <a:pt x="76" y="5090"/>
                  </a:lnTo>
                  <a:cubicBezTo>
                    <a:pt x="1" y="5241"/>
                    <a:pt x="26" y="5441"/>
                    <a:pt x="176" y="5542"/>
                  </a:cubicBezTo>
                  <a:cubicBezTo>
                    <a:pt x="226" y="5567"/>
                    <a:pt x="276" y="5592"/>
                    <a:pt x="351" y="5592"/>
                  </a:cubicBezTo>
                  <a:cubicBezTo>
                    <a:pt x="452" y="5592"/>
                    <a:pt x="552" y="5542"/>
                    <a:pt x="602" y="5441"/>
                  </a:cubicBezTo>
                  <a:lnTo>
                    <a:pt x="3910" y="504"/>
                  </a:lnTo>
                  <a:cubicBezTo>
                    <a:pt x="4011" y="354"/>
                    <a:pt x="3960" y="153"/>
                    <a:pt x="3835" y="53"/>
                  </a:cubicBezTo>
                  <a:cubicBezTo>
                    <a:pt x="3782" y="17"/>
                    <a:pt x="3722" y="1"/>
                    <a:pt x="36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3"/>
            <p:cNvSpPr/>
            <p:nvPr/>
          </p:nvSpPr>
          <p:spPr>
            <a:xfrm>
              <a:off x="63976" y="1543415"/>
              <a:ext cx="59909" cy="108630"/>
            </a:xfrm>
            <a:custGeom>
              <a:avLst/>
              <a:gdLst/>
              <a:ahLst/>
              <a:cxnLst/>
              <a:rect l="l" t="t" r="r" b="b"/>
              <a:pathLst>
                <a:path w="3309" h="6000" extrusionOk="0">
                  <a:moveTo>
                    <a:pt x="370" y="1"/>
                  </a:moveTo>
                  <a:cubicBezTo>
                    <a:pt x="321" y="1"/>
                    <a:pt x="271" y="12"/>
                    <a:pt x="226" y="35"/>
                  </a:cubicBezTo>
                  <a:cubicBezTo>
                    <a:pt x="76" y="110"/>
                    <a:pt x="0" y="285"/>
                    <a:pt x="76" y="461"/>
                  </a:cubicBezTo>
                  <a:lnTo>
                    <a:pt x="2682" y="5824"/>
                  </a:lnTo>
                  <a:cubicBezTo>
                    <a:pt x="2732" y="5924"/>
                    <a:pt x="2833" y="5999"/>
                    <a:pt x="2958" y="5999"/>
                  </a:cubicBezTo>
                  <a:cubicBezTo>
                    <a:pt x="3008" y="5999"/>
                    <a:pt x="3058" y="5974"/>
                    <a:pt x="3083" y="5974"/>
                  </a:cubicBezTo>
                  <a:cubicBezTo>
                    <a:pt x="3259" y="5874"/>
                    <a:pt x="3309" y="5699"/>
                    <a:pt x="3234" y="5548"/>
                  </a:cubicBezTo>
                  <a:lnTo>
                    <a:pt x="652" y="185"/>
                  </a:lnTo>
                  <a:cubicBezTo>
                    <a:pt x="599" y="62"/>
                    <a:pt x="485"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3"/>
            <p:cNvSpPr/>
            <p:nvPr/>
          </p:nvSpPr>
          <p:spPr>
            <a:xfrm>
              <a:off x="111628" y="3180578"/>
              <a:ext cx="60362" cy="108177"/>
            </a:xfrm>
            <a:custGeom>
              <a:avLst/>
              <a:gdLst/>
              <a:ahLst/>
              <a:cxnLst/>
              <a:rect l="l" t="t" r="r" b="b"/>
              <a:pathLst>
                <a:path w="3334" h="5975" extrusionOk="0">
                  <a:moveTo>
                    <a:pt x="2984" y="1"/>
                  </a:moveTo>
                  <a:cubicBezTo>
                    <a:pt x="2870" y="1"/>
                    <a:pt x="2759" y="57"/>
                    <a:pt x="2707" y="160"/>
                  </a:cubicBezTo>
                  <a:lnTo>
                    <a:pt x="75" y="5524"/>
                  </a:lnTo>
                  <a:cubicBezTo>
                    <a:pt x="0" y="5674"/>
                    <a:pt x="75" y="5850"/>
                    <a:pt x="226" y="5925"/>
                  </a:cubicBezTo>
                  <a:cubicBezTo>
                    <a:pt x="276" y="5950"/>
                    <a:pt x="326" y="5975"/>
                    <a:pt x="351" y="5975"/>
                  </a:cubicBezTo>
                  <a:cubicBezTo>
                    <a:pt x="476" y="5975"/>
                    <a:pt x="577" y="5900"/>
                    <a:pt x="652" y="5800"/>
                  </a:cubicBezTo>
                  <a:lnTo>
                    <a:pt x="3258" y="436"/>
                  </a:lnTo>
                  <a:cubicBezTo>
                    <a:pt x="3333" y="286"/>
                    <a:pt x="3283" y="110"/>
                    <a:pt x="3133" y="35"/>
                  </a:cubicBezTo>
                  <a:cubicBezTo>
                    <a:pt x="3086" y="12"/>
                    <a:pt x="3035" y="1"/>
                    <a:pt x="29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3"/>
            <p:cNvSpPr/>
            <p:nvPr/>
          </p:nvSpPr>
          <p:spPr>
            <a:xfrm>
              <a:off x="370258" y="485866"/>
              <a:ext cx="59022" cy="59004"/>
            </a:xfrm>
            <a:custGeom>
              <a:avLst/>
              <a:gdLst/>
              <a:ahLst/>
              <a:cxnLst/>
              <a:rect l="l" t="t" r="r" b="b"/>
              <a:pathLst>
                <a:path w="3260" h="3259" extrusionOk="0">
                  <a:moveTo>
                    <a:pt x="1630" y="627"/>
                  </a:moveTo>
                  <a:cubicBezTo>
                    <a:pt x="2181" y="627"/>
                    <a:pt x="2632" y="1078"/>
                    <a:pt x="2632" y="1629"/>
                  </a:cubicBezTo>
                  <a:cubicBezTo>
                    <a:pt x="2632" y="2181"/>
                    <a:pt x="2181" y="2632"/>
                    <a:pt x="1630" y="2632"/>
                  </a:cubicBezTo>
                  <a:cubicBezTo>
                    <a:pt x="1079" y="2632"/>
                    <a:pt x="627" y="2181"/>
                    <a:pt x="627" y="1629"/>
                  </a:cubicBezTo>
                  <a:cubicBezTo>
                    <a:pt x="627" y="1078"/>
                    <a:pt x="1079" y="627"/>
                    <a:pt x="1630" y="627"/>
                  </a:cubicBezTo>
                  <a:close/>
                  <a:moveTo>
                    <a:pt x="1630" y="0"/>
                  </a:moveTo>
                  <a:cubicBezTo>
                    <a:pt x="728" y="0"/>
                    <a:pt x="1" y="727"/>
                    <a:pt x="1" y="1629"/>
                  </a:cubicBezTo>
                  <a:cubicBezTo>
                    <a:pt x="1" y="2531"/>
                    <a:pt x="728" y="3258"/>
                    <a:pt x="1630" y="3258"/>
                  </a:cubicBezTo>
                  <a:cubicBezTo>
                    <a:pt x="2532" y="3258"/>
                    <a:pt x="3259" y="2531"/>
                    <a:pt x="3259" y="1629"/>
                  </a:cubicBezTo>
                  <a:cubicBezTo>
                    <a:pt x="3259"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3"/>
            <p:cNvSpPr/>
            <p:nvPr/>
          </p:nvSpPr>
          <p:spPr>
            <a:xfrm>
              <a:off x="88472" y="2515527"/>
              <a:ext cx="59022" cy="59475"/>
            </a:xfrm>
            <a:custGeom>
              <a:avLst/>
              <a:gdLst/>
              <a:ahLst/>
              <a:cxnLst/>
              <a:rect l="l" t="t" r="r" b="b"/>
              <a:pathLst>
                <a:path w="3260" h="3285" extrusionOk="0">
                  <a:moveTo>
                    <a:pt x="1630" y="628"/>
                  </a:moveTo>
                  <a:cubicBezTo>
                    <a:pt x="2181" y="628"/>
                    <a:pt x="2632" y="1079"/>
                    <a:pt x="2632" y="1630"/>
                  </a:cubicBezTo>
                  <a:cubicBezTo>
                    <a:pt x="2632" y="2181"/>
                    <a:pt x="2181" y="2658"/>
                    <a:pt x="1630" y="2658"/>
                  </a:cubicBezTo>
                  <a:cubicBezTo>
                    <a:pt x="1079" y="2658"/>
                    <a:pt x="627" y="2181"/>
                    <a:pt x="627" y="1630"/>
                  </a:cubicBezTo>
                  <a:cubicBezTo>
                    <a:pt x="627" y="1079"/>
                    <a:pt x="1079" y="628"/>
                    <a:pt x="1630" y="628"/>
                  </a:cubicBezTo>
                  <a:close/>
                  <a:moveTo>
                    <a:pt x="1630" y="1"/>
                  </a:moveTo>
                  <a:cubicBezTo>
                    <a:pt x="728" y="1"/>
                    <a:pt x="1" y="728"/>
                    <a:pt x="1" y="1630"/>
                  </a:cubicBezTo>
                  <a:cubicBezTo>
                    <a:pt x="1" y="2532"/>
                    <a:pt x="728" y="3284"/>
                    <a:pt x="1630" y="3284"/>
                  </a:cubicBezTo>
                  <a:cubicBezTo>
                    <a:pt x="2532" y="3284"/>
                    <a:pt x="3259" y="2532"/>
                    <a:pt x="3259" y="1630"/>
                  </a:cubicBezTo>
                  <a:cubicBezTo>
                    <a:pt x="3259" y="728"/>
                    <a:pt x="2532" y="1"/>
                    <a:pt x="1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3"/>
            <p:cNvSpPr/>
            <p:nvPr/>
          </p:nvSpPr>
          <p:spPr>
            <a:xfrm>
              <a:off x="425521" y="2010319"/>
              <a:ext cx="22722" cy="22975"/>
            </a:xfrm>
            <a:custGeom>
              <a:avLst/>
              <a:gdLst/>
              <a:ahLst/>
              <a:cxnLst/>
              <a:rect l="l" t="t" r="r" b="b"/>
              <a:pathLst>
                <a:path w="1255" h="1269" extrusionOk="0">
                  <a:moveTo>
                    <a:pt x="625" y="0"/>
                  </a:moveTo>
                  <a:cubicBezTo>
                    <a:pt x="461" y="0"/>
                    <a:pt x="295" y="72"/>
                    <a:pt x="176" y="191"/>
                  </a:cubicBezTo>
                  <a:cubicBezTo>
                    <a:pt x="151" y="216"/>
                    <a:pt x="126" y="241"/>
                    <a:pt x="101" y="291"/>
                  </a:cubicBezTo>
                  <a:cubicBezTo>
                    <a:pt x="76" y="317"/>
                    <a:pt x="51" y="342"/>
                    <a:pt x="51" y="392"/>
                  </a:cubicBezTo>
                  <a:cubicBezTo>
                    <a:pt x="26" y="417"/>
                    <a:pt x="26" y="467"/>
                    <a:pt x="1" y="517"/>
                  </a:cubicBezTo>
                  <a:cubicBezTo>
                    <a:pt x="1" y="542"/>
                    <a:pt x="1" y="592"/>
                    <a:pt x="1" y="642"/>
                  </a:cubicBezTo>
                  <a:cubicBezTo>
                    <a:pt x="1" y="793"/>
                    <a:pt x="51" y="943"/>
                    <a:pt x="176" y="1068"/>
                  </a:cubicBezTo>
                  <a:cubicBezTo>
                    <a:pt x="302" y="1194"/>
                    <a:pt x="452" y="1269"/>
                    <a:pt x="627" y="1269"/>
                  </a:cubicBezTo>
                  <a:cubicBezTo>
                    <a:pt x="778" y="1269"/>
                    <a:pt x="953" y="1194"/>
                    <a:pt x="1054" y="1068"/>
                  </a:cubicBezTo>
                  <a:cubicBezTo>
                    <a:pt x="1179" y="943"/>
                    <a:pt x="1254" y="793"/>
                    <a:pt x="1254" y="642"/>
                  </a:cubicBezTo>
                  <a:cubicBezTo>
                    <a:pt x="1254" y="592"/>
                    <a:pt x="1254" y="542"/>
                    <a:pt x="1229" y="517"/>
                  </a:cubicBezTo>
                  <a:cubicBezTo>
                    <a:pt x="1229" y="467"/>
                    <a:pt x="1204" y="417"/>
                    <a:pt x="1204" y="392"/>
                  </a:cubicBezTo>
                  <a:cubicBezTo>
                    <a:pt x="1179" y="342"/>
                    <a:pt x="1154" y="317"/>
                    <a:pt x="1154" y="291"/>
                  </a:cubicBezTo>
                  <a:cubicBezTo>
                    <a:pt x="1129" y="241"/>
                    <a:pt x="1104" y="216"/>
                    <a:pt x="1054" y="191"/>
                  </a:cubicBezTo>
                  <a:cubicBezTo>
                    <a:pt x="1028" y="166"/>
                    <a:pt x="1003" y="141"/>
                    <a:pt x="978" y="116"/>
                  </a:cubicBezTo>
                  <a:cubicBezTo>
                    <a:pt x="928" y="91"/>
                    <a:pt x="903" y="66"/>
                    <a:pt x="853" y="41"/>
                  </a:cubicBezTo>
                  <a:cubicBezTo>
                    <a:pt x="828" y="41"/>
                    <a:pt x="778" y="16"/>
                    <a:pt x="753" y="16"/>
                  </a:cubicBezTo>
                  <a:cubicBezTo>
                    <a:pt x="711" y="5"/>
                    <a:pt x="668" y="0"/>
                    <a:pt x="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3"/>
            <p:cNvSpPr/>
            <p:nvPr/>
          </p:nvSpPr>
          <p:spPr>
            <a:xfrm>
              <a:off x="603052" y="0"/>
              <a:ext cx="22704" cy="22595"/>
            </a:xfrm>
            <a:custGeom>
              <a:avLst/>
              <a:gdLst/>
              <a:ahLst/>
              <a:cxnLst/>
              <a:rect l="l" t="t" r="r" b="b"/>
              <a:pathLst>
                <a:path w="1254" h="1248" extrusionOk="0">
                  <a:moveTo>
                    <a:pt x="614" y="0"/>
                  </a:moveTo>
                  <a:cubicBezTo>
                    <a:pt x="451" y="0"/>
                    <a:pt x="288" y="57"/>
                    <a:pt x="176" y="169"/>
                  </a:cubicBezTo>
                  <a:cubicBezTo>
                    <a:pt x="150" y="194"/>
                    <a:pt x="125" y="219"/>
                    <a:pt x="100" y="270"/>
                  </a:cubicBezTo>
                  <a:cubicBezTo>
                    <a:pt x="75" y="295"/>
                    <a:pt x="50" y="320"/>
                    <a:pt x="50" y="370"/>
                  </a:cubicBezTo>
                  <a:cubicBezTo>
                    <a:pt x="25" y="395"/>
                    <a:pt x="0" y="445"/>
                    <a:pt x="0" y="495"/>
                  </a:cubicBezTo>
                  <a:cubicBezTo>
                    <a:pt x="0" y="520"/>
                    <a:pt x="0" y="570"/>
                    <a:pt x="0" y="620"/>
                  </a:cubicBezTo>
                  <a:cubicBezTo>
                    <a:pt x="0" y="771"/>
                    <a:pt x="50" y="946"/>
                    <a:pt x="176" y="1047"/>
                  </a:cubicBezTo>
                  <a:cubicBezTo>
                    <a:pt x="301" y="1172"/>
                    <a:pt x="451" y="1247"/>
                    <a:pt x="627" y="1247"/>
                  </a:cubicBezTo>
                  <a:cubicBezTo>
                    <a:pt x="777" y="1247"/>
                    <a:pt x="952" y="1172"/>
                    <a:pt x="1053" y="1047"/>
                  </a:cubicBezTo>
                  <a:cubicBezTo>
                    <a:pt x="1178" y="946"/>
                    <a:pt x="1253" y="771"/>
                    <a:pt x="1253" y="620"/>
                  </a:cubicBezTo>
                  <a:cubicBezTo>
                    <a:pt x="1253" y="570"/>
                    <a:pt x="1228" y="520"/>
                    <a:pt x="1228" y="495"/>
                  </a:cubicBezTo>
                  <a:cubicBezTo>
                    <a:pt x="1228" y="445"/>
                    <a:pt x="1203" y="395"/>
                    <a:pt x="1203" y="370"/>
                  </a:cubicBezTo>
                  <a:cubicBezTo>
                    <a:pt x="1178" y="320"/>
                    <a:pt x="1153" y="295"/>
                    <a:pt x="1128" y="270"/>
                  </a:cubicBezTo>
                  <a:cubicBezTo>
                    <a:pt x="1103" y="219"/>
                    <a:pt x="1078" y="194"/>
                    <a:pt x="1053" y="169"/>
                  </a:cubicBezTo>
                  <a:cubicBezTo>
                    <a:pt x="940" y="57"/>
                    <a:pt x="777" y="0"/>
                    <a:pt x="6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3"/>
            <p:cNvSpPr/>
            <p:nvPr/>
          </p:nvSpPr>
          <p:spPr>
            <a:xfrm>
              <a:off x="-7" y="1029179"/>
              <a:ext cx="22704" cy="22993"/>
            </a:xfrm>
            <a:custGeom>
              <a:avLst/>
              <a:gdLst/>
              <a:ahLst/>
              <a:cxnLst/>
              <a:rect l="l" t="t" r="r" b="b"/>
              <a:pathLst>
                <a:path w="1254" h="1270" extrusionOk="0">
                  <a:moveTo>
                    <a:pt x="615" y="1"/>
                  </a:moveTo>
                  <a:cubicBezTo>
                    <a:pt x="445" y="1"/>
                    <a:pt x="295" y="73"/>
                    <a:pt x="176" y="192"/>
                  </a:cubicBezTo>
                  <a:cubicBezTo>
                    <a:pt x="151" y="217"/>
                    <a:pt x="126" y="242"/>
                    <a:pt x="101" y="292"/>
                  </a:cubicBezTo>
                  <a:cubicBezTo>
                    <a:pt x="76" y="317"/>
                    <a:pt x="51" y="342"/>
                    <a:pt x="51" y="392"/>
                  </a:cubicBezTo>
                  <a:cubicBezTo>
                    <a:pt x="26" y="417"/>
                    <a:pt x="1" y="467"/>
                    <a:pt x="1" y="518"/>
                  </a:cubicBezTo>
                  <a:cubicBezTo>
                    <a:pt x="1" y="543"/>
                    <a:pt x="1" y="593"/>
                    <a:pt x="1" y="643"/>
                  </a:cubicBezTo>
                  <a:cubicBezTo>
                    <a:pt x="1" y="793"/>
                    <a:pt x="51" y="969"/>
                    <a:pt x="176" y="1069"/>
                  </a:cubicBezTo>
                  <a:cubicBezTo>
                    <a:pt x="301" y="1194"/>
                    <a:pt x="452" y="1269"/>
                    <a:pt x="627" y="1269"/>
                  </a:cubicBezTo>
                  <a:cubicBezTo>
                    <a:pt x="652" y="1269"/>
                    <a:pt x="702" y="1244"/>
                    <a:pt x="753" y="1244"/>
                  </a:cubicBezTo>
                  <a:cubicBezTo>
                    <a:pt x="778" y="1244"/>
                    <a:pt x="828" y="1219"/>
                    <a:pt x="853" y="1219"/>
                  </a:cubicBezTo>
                  <a:cubicBezTo>
                    <a:pt x="903" y="1194"/>
                    <a:pt x="928" y="1169"/>
                    <a:pt x="978" y="1144"/>
                  </a:cubicBezTo>
                  <a:cubicBezTo>
                    <a:pt x="1003" y="1119"/>
                    <a:pt x="1028" y="1094"/>
                    <a:pt x="1053" y="1069"/>
                  </a:cubicBezTo>
                  <a:cubicBezTo>
                    <a:pt x="1179" y="969"/>
                    <a:pt x="1254" y="793"/>
                    <a:pt x="1254" y="643"/>
                  </a:cubicBezTo>
                  <a:cubicBezTo>
                    <a:pt x="1254" y="593"/>
                    <a:pt x="1229" y="543"/>
                    <a:pt x="1229" y="518"/>
                  </a:cubicBezTo>
                  <a:cubicBezTo>
                    <a:pt x="1229" y="467"/>
                    <a:pt x="1204" y="417"/>
                    <a:pt x="1204" y="392"/>
                  </a:cubicBezTo>
                  <a:cubicBezTo>
                    <a:pt x="1179" y="342"/>
                    <a:pt x="1154" y="317"/>
                    <a:pt x="1128" y="292"/>
                  </a:cubicBezTo>
                  <a:cubicBezTo>
                    <a:pt x="1128" y="242"/>
                    <a:pt x="1078" y="217"/>
                    <a:pt x="1053" y="192"/>
                  </a:cubicBezTo>
                  <a:cubicBezTo>
                    <a:pt x="1028" y="167"/>
                    <a:pt x="1003" y="142"/>
                    <a:pt x="978" y="117"/>
                  </a:cubicBezTo>
                  <a:cubicBezTo>
                    <a:pt x="928" y="92"/>
                    <a:pt x="903" y="66"/>
                    <a:pt x="853" y="41"/>
                  </a:cubicBezTo>
                  <a:cubicBezTo>
                    <a:pt x="828" y="41"/>
                    <a:pt x="778" y="16"/>
                    <a:pt x="753" y="16"/>
                  </a:cubicBezTo>
                  <a:cubicBezTo>
                    <a:pt x="705" y="6"/>
                    <a:pt x="659"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3"/>
            <p:cNvSpPr/>
            <p:nvPr/>
          </p:nvSpPr>
          <p:spPr>
            <a:xfrm>
              <a:off x="341846" y="970166"/>
              <a:ext cx="59022" cy="59004"/>
            </a:xfrm>
            <a:custGeom>
              <a:avLst/>
              <a:gdLst/>
              <a:ahLst/>
              <a:cxnLst/>
              <a:rect l="l" t="t" r="r" b="b"/>
              <a:pathLst>
                <a:path w="3260" h="3259" extrusionOk="0">
                  <a:moveTo>
                    <a:pt x="1630" y="627"/>
                  </a:moveTo>
                  <a:cubicBezTo>
                    <a:pt x="2181" y="627"/>
                    <a:pt x="2632" y="1078"/>
                    <a:pt x="2632" y="1629"/>
                  </a:cubicBezTo>
                  <a:cubicBezTo>
                    <a:pt x="2632" y="2181"/>
                    <a:pt x="2181" y="2632"/>
                    <a:pt x="1630" y="2632"/>
                  </a:cubicBezTo>
                  <a:cubicBezTo>
                    <a:pt x="1079" y="2632"/>
                    <a:pt x="627" y="2181"/>
                    <a:pt x="627" y="1629"/>
                  </a:cubicBezTo>
                  <a:cubicBezTo>
                    <a:pt x="627" y="1078"/>
                    <a:pt x="1079" y="627"/>
                    <a:pt x="1630" y="627"/>
                  </a:cubicBezTo>
                  <a:close/>
                  <a:moveTo>
                    <a:pt x="1630" y="0"/>
                  </a:moveTo>
                  <a:cubicBezTo>
                    <a:pt x="728" y="0"/>
                    <a:pt x="1" y="727"/>
                    <a:pt x="1" y="1629"/>
                  </a:cubicBezTo>
                  <a:cubicBezTo>
                    <a:pt x="1" y="2531"/>
                    <a:pt x="728" y="3258"/>
                    <a:pt x="1630" y="3258"/>
                  </a:cubicBezTo>
                  <a:cubicBezTo>
                    <a:pt x="2532" y="3258"/>
                    <a:pt x="3259" y="2531"/>
                    <a:pt x="3259" y="1629"/>
                  </a:cubicBezTo>
                  <a:cubicBezTo>
                    <a:pt x="3259"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259;p13"/>
          <p:cNvGrpSpPr/>
          <p:nvPr/>
        </p:nvGrpSpPr>
        <p:grpSpPr>
          <a:xfrm>
            <a:off x="8431104" y="1818952"/>
            <a:ext cx="712884" cy="3324549"/>
            <a:chOff x="8431104" y="1818952"/>
            <a:chExt cx="712884" cy="3324549"/>
          </a:xfrm>
        </p:grpSpPr>
        <p:sp>
          <p:nvSpPr>
            <p:cNvPr id="260" name="Google Shape;260;p13"/>
            <p:cNvSpPr/>
            <p:nvPr/>
          </p:nvSpPr>
          <p:spPr>
            <a:xfrm>
              <a:off x="8559523" y="2735608"/>
              <a:ext cx="97568" cy="78286"/>
            </a:xfrm>
            <a:custGeom>
              <a:avLst/>
              <a:gdLst/>
              <a:ahLst/>
              <a:cxnLst/>
              <a:rect l="l" t="t" r="r" b="b"/>
              <a:pathLst>
                <a:path w="5389" h="4324" extrusionOk="0">
                  <a:moveTo>
                    <a:pt x="368" y="1"/>
                  </a:moveTo>
                  <a:cubicBezTo>
                    <a:pt x="276" y="1"/>
                    <a:pt x="184" y="40"/>
                    <a:pt x="126" y="113"/>
                  </a:cubicBezTo>
                  <a:cubicBezTo>
                    <a:pt x="0" y="263"/>
                    <a:pt x="25" y="464"/>
                    <a:pt x="176" y="564"/>
                  </a:cubicBezTo>
                  <a:lnTo>
                    <a:pt x="4837" y="4248"/>
                  </a:lnTo>
                  <a:cubicBezTo>
                    <a:pt x="4887" y="4298"/>
                    <a:pt x="4963" y="4324"/>
                    <a:pt x="5038" y="4324"/>
                  </a:cubicBezTo>
                  <a:cubicBezTo>
                    <a:pt x="5138" y="4324"/>
                    <a:pt x="5213" y="4273"/>
                    <a:pt x="5288" y="4198"/>
                  </a:cubicBezTo>
                  <a:cubicBezTo>
                    <a:pt x="5389" y="4073"/>
                    <a:pt x="5364" y="3872"/>
                    <a:pt x="5238" y="3772"/>
                  </a:cubicBezTo>
                  <a:lnTo>
                    <a:pt x="552" y="63"/>
                  </a:lnTo>
                  <a:cubicBezTo>
                    <a:pt x="499" y="21"/>
                    <a:pt x="434" y="1"/>
                    <a:pt x="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3"/>
            <p:cNvSpPr/>
            <p:nvPr/>
          </p:nvSpPr>
          <p:spPr>
            <a:xfrm>
              <a:off x="8955190" y="4621461"/>
              <a:ext cx="36789" cy="116379"/>
            </a:xfrm>
            <a:custGeom>
              <a:avLst/>
              <a:gdLst/>
              <a:ahLst/>
              <a:cxnLst/>
              <a:rect l="l" t="t" r="r" b="b"/>
              <a:pathLst>
                <a:path w="2032" h="6428" extrusionOk="0">
                  <a:moveTo>
                    <a:pt x="347" y="0"/>
                  </a:moveTo>
                  <a:cubicBezTo>
                    <a:pt x="323" y="0"/>
                    <a:pt x="300" y="4"/>
                    <a:pt x="277" y="12"/>
                  </a:cubicBezTo>
                  <a:cubicBezTo>
                    <a:pt x="101" y="62"/>
                    <a:pt x="1" y="212"/>
                    <a:pt x="26" y="388"/>
                  </a:cubicBezTo>
                  <a:lnTo>
                    <a:pt x="1379" y="6202"/>
                  </a:lnTo>
                  <a:cubicBezTo>
                    <a:pt x="1430" y="6327"/>
                    <a:pt x="1555" y="6428"/>
                    <a:pt x="1680" y="6428"/>
                  </a:cubicBezTo>
                  <a:lnTo>
                    <a:pt x="1755" y="6428"/>
                  </a:lnTo>
                  <a:cubicBezTo>
                    <a:pt x="1931" y="6378"/>
                    <a:pt x="2031" y="6227"/>
                    <a:pt x="2006" y="6052"/>
                  </a:cubicBezTo>
                  <a:lnTo>
                    <a:pt x="653" y="237"/>
                  </a:lnTo>
                  <a:cubicBezTo>
                    <a:pt x="610" y="110"/>
                    <a:pt x="478"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3"/>
            <p:cNvSpPr/>
            <p:nvPr/>
          </p:nvSpPr>
          <p:spPr>
            <a:xfrm>
              <a:off x="8623363" y="4301955"/>
              <a:ext cx="60380" cy="108087"/>
            </a:xfrm>
            <a:custGeom>
              <a:avLst/>
              <a:gdLst/>
              <a:ahLst/>
              <a:cxnLst/>
              <a:rect l="l" t="t" r="r" b="b"/>
              <a:pathLst>
                <a:path w="3335" h="5970" extrusionOk="0">
                  <a:moveTo>
                    <a:pt x="2985" y="0"/>
                  </a:moveTo>
                  <a:cubicBezTo>
                    <a:pt x="2871" y="0"/>
                    <a:pt x="2763" y="70"/>
                    <a:pt x="2708" y="180"/>
                  </a:cubicBezTo>
                  <a:lnTo>
                    <a:pt x="76" y="5519"/>
                  </a:lnTo>
                  <a:cubicBezTo>
                    <a:pt x="1" y="5669"/>
                    <a:pt x="51" y="5870"/>
                    <a:pt x="201" y="5945"/>
                  </a:cubicBezTo>
                  <a:cubicBezTo>
                    <a:pt x="252" y="5970"/>
                    <a:pt x="302" y="5970"/>
                    <a:pt x="352" y="5970"/>
                  </a:cubicBezTo>
                  <a:cubicBezTo>
                    <a:pt x="477" y="5970"/>
                    <a:pt x="577" y="5920"/>
                    <a:pt x="627" y="5794"/>
                  </a:cubicBezTo>
                  <a:lnTo>
                    <a:pt x="3259" y="456"/>
                  </a:lnTo>
                  <a:cubicBezTo>
                    <a:pt x="3334" y="306"/>
                    <a:pt x="3259" y="105"/>
                    <a:pt x="3109" y="30"/>
                  </a:cubicBezTo>
                  <a:cubicBezTo>
                    <a:pt x="3068" y="10"/>
                    <a:pt x="3026" y="0"/>
                    <a:pt x="29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3"/>
            <p:cNvSpPr/>
            <p:nvPr/>
          </p:nvSpPr>
          <p:spPr>
            <a:xfrm>
              <a:off x="9016004" y="2994926"/>
              <a:ext cx="59457" cy="59004"/>
            </a:xfrm>
            <a:custGeom>
              <a:avLst/>
              <a:gdLst/>
              <a:ahLst/>
              <a:cxnLst/>
              <a:rect l="l" t="t" r="r" b="b"/>
              <a:pathLst>
                <a:path w="3284" h="3259" extrusionOk="0">
                  <a:moveTo>
                    <a:pt x="1655" y="627"/>
                  </a:moveTo>
                  <a:cubicBezTo>
                    <a:pt x="2206" y="627"/>
                    <a:pt x="2657" y="1078"/>
                    <a:pt x="2657" y="1630"/>
                  </a:cubicBezTo>
                  <a:cubicBezTo>
                    <a:pt x="2657" y="2181"/>
                    <a:pt x="2206" y="2632"/>
                    <a:pt x="1655" y="2632"/>
                  </a:cubicBezTo>
                  <a:cubicBezTo>
                    <a:pt x="1078" y="2632"/>
                    <a:pt x="627" y="2181"/>
                    <a:pt x="627" y="1630"/>
                  </a:cubicBezTo>
                  <a:cubicBezTo>
                    <a:pt x="627" y="1078"/>
                    <a:pt x="1078" y="627"/>
                    <a:pt x="1655" y="627"/>
                  </a:cubicBezTo>
                  <a:close/>
                  <a:moveTo>
                    <a:pt x="1655" y="1"/>
                  </a:moveTo>
                  <a:cubicBezTo>
                    <a:pt x="752" y="1"/>
                    <a:pt x="0" y="727"/>
                    <a:pt x="0" y="1630"/>
                  </a:cubicBezTo>
                  <a:cubicBezTo>
                    <a:pt x="0" y="2532"/>
                    <a:pt x="752" y="3259"/>
                    <a:pt x="1655" y="3259"/>
                  </a:cubicBezTo>
                  <a:cubicBezTo>
                    <a:pt x="2557" y="3259"/>
                    <a:pt x="3284" y="2532"/>
                    <a:pt x="3284" y="1630"/>
                  </a:cubicBezTo>
                  <a:cubicBezTo>
                    <a:pt x="3284" y="727"/>
                    <a:pt x="2557" y="1"/>
                    <a:pt x="1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3"/>
            <p:cNvSpPr/>
            <p:nvPr/>
          </p:nvSpPr>
          <p:spPr>
            <a:xfrm>
              <a:off x="8809535" y="5000109"/>
              <a:ext cx="59475" cy="59457"/>
            </a:xfrm>
            <a:custGeom>
              <a:avLst/>
              <a:gdLst/>
              <a:ahLst/>
              <a:cxnLst/>
              <a:rect l="l" t="t" r="r" b="b"/>
              <a:pathLst>
                <a:path w="3285" h="3284" extrusionOk="0">
                  <a:moveTo>
                    <a:pt x="1655" y="627"/>
                  </a:moveTo>
                  <a:cubicBezTo>
                    <a:pt x="2206" y="627"/>
                    <a:pt x="2657" y="1103"/>
                    <a:pt x="2657" y="1654"/>
                  </a:cubicBezTo>
                  <a:cubicBezTo>
                    <a:pt x="2657" y="2206"/>
                    <a:pt x="2206" y="2657"/>
                    <a:pt x="1655" y="2657"/>
                  </a:cubicBezTo>
                  <a:cubicBezTo>
                    <a:pt x="1079" y="2657"/>
                    <a:pt x="627" y="2206"/>
                    <a:pt x="627" y="1654"/>
                  </a:cubicBezTo>
                  <a:cubicBezTo>
                    <a:pt x="627" y="1103"/>
                    <a:pt x="1079" y="627"/>
                    <a:pt x="1655" y="627"/>
                  </a:cubicBezTo>
                  <a:close/>
                  <a:moveTo>
                    <a:pt x="1655" y="0"/>
                  </a:moveTo>
                  <a:cubicBezTo>
                    <a:pt x="753" y="0"/>
                    <a:pt x="1" y="752"/>
                    <a:pt x="1" y="1654"/>
                  </a:cubicBezTo>
                  <a:cubicBezTo>
                    <a:pt x="1" y="2556"/>
                    <a:pt x="753" y="3283"/>
                    <a:pt x="1655" y="3283"/>
                  </a:cubicBezTo>
                  <a:cubicBezTo>
                    <a:pt x="2557" y="3283"/>
                    <a:pt x="3284" y="2556"/>
                    <a:pt x="3284" y="1654"/>
                  </a:cubicBezTo>
                  <a:cubicBezTo>
                    <a:pt x="3284" y="752"/>
                    <a:pt x="2557" y="0"/>
                    <a:pt x="16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3"/>
            <p:cNvSpPr/>
            <p:nvPr/>
          </p:nvSpPr>
          <p:spPr>
            <a:xfrm>
              <a:off x="9121267" y="3702904"/>
              <a:ext cx="22722" cy="22595"/>
            </a:xfrm>
            <a:custGeom>
              <a:avLst/>
              <a:gdLst/>
              <a:ahLst/>
              <a:cxnLst/>
              <a:rect l="l" t="t" r="r" b="b"/>
              <a:pathLst>
                <a:path w="1255" h="1248" extrusionOk="0">
                  <a:moveTo>
                    <a:pt x="615" y="1"/>
                  </a:moveTo>
                  <a:cubicBezTo>
                    <a:pt x="452" y="1"/>
                    <a:pt x="289" y="57"/>
                    <a:pt x="176" y="170"/>
                  </a:cubicBezTo>
                  <a:cubicBezTo>
                    <a:pt x="151" y="220"/>
                    <a:pt x="126" y="245"/>
                    <a:pt x="101" y="270"/>
                  </a:cubicBezTo>
                  <a:cubicBezTo>
                    <a:pt x="76" y="320"/>
                    <a:pt x="51" y="345"/>
                    <a:pt x="51" y="396"/>
                  </a:cubicBezTo>
                  <a:cubicBezTo>
                    <a:pt x="26" y="421"/>
                    <a:pt x="26" y="471"/>
                    <a:pt x="1" y="496"/>
                  </a:cubicBezTo>
                  <a:cubicBezTo>
                    <a:pt x="1" y="546"/>
                    <a:pt x="1" y="571"/>
                    <a:pt x="1" y="621"/>
                  </a:cubicBezTo>
                  <a:cubicBezTo>
                    <a:pt x="1" y="797"/>
                    <a:pt x="51" y="947"/>
                    <a:pt x="176" y="1072"/>
                  </a:cubicBezTo>
                  <a:cubicBezTo>
                    <a:pt x="302" y="1198"/>
                    <a:pt x="452" y="1248"/>
                    <a:pt x="628" y="1248"/>
                  </a:cubicBezTo>
                  <a:cubicBezTo>
                    <a:pt x="778" y="1248"/>
                    <a:pt x="953" y="1198"/>
                    <a:pt x="1054" y="1072"/>
                  </a:cubicBezTo>
                  <a:cubicBezTo>
                    <a:pt x="1179" y="947"/>
                    <a:pt x="1254" y="797"/>
                    <a:pt x="1254" y="621"/>
                  </a:cubicBezTo>
                  <a:cubicBezTo>
                    <a:pt x="1254" y="571"/>
                    <a:pt x="1254" y="546"/>
                    <a:pt x="1229" y="496"/>
                  </a:cubicBezTo>
                  <a:cubicBezTo>
                    <a:pt x="1229" y="471"/>
                    <a:pt x="1229" y="421"/>
                    <a:pt x="1204" y="396"/>
                  </a:cubicBezTo>
                  <a:cubicBezTo>
                    <a:pt x="1179" y="345"/>
                    <a:pt x="1154" y="320"/>
                    <a:pt x="1154" y="270"/>
                  </a:cubicBezTo>
                  <a:cubicBezTo>
                    <a:pt x="1129" y="245"/>
                    <a:pt x="1104" y="220"/>
                    <a:pt x="1054" y="170"/>
                  </a:cubicBezTo>
                  <a:cubicBezTo>
                    <a:pt x="941" y="57"/>
                    <a:pt x="778"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3"/>
            <p:cNvSpPr/>
            <p:nvPr/>
          </p:nvSpPr>
          <p:spPr>
            <a:xfrm>
              <a:off x="8431104" y="5120924"/>
              <a:ext cx="22704" cy="22577"/>
            </a:xfrm>
            <a:custGeom>
              <a:avLst/>
              <a:gdLst/>
              <a:ahLst/>
              <a:cxnLst/>
              <a:rect l="l" t="t" r="r" b="b"/>
              <a:pathLst>
                <a:path w="1254" h="1247" extrusionOk="0">
                  <a:moveTo>
                    <a:pt x="615" y="0"/>
                  </a:moveTo>
                  <a:cubicBezTo>
                    <a:pt x="452" y="0"/>
                    <a:pt x="289" y="56"/>
                    <a:pt x="176" y="169"/>
                  </a:cubicBezTo>
                  <a:cubicBezTo>
                    <a:pt x="51" y="294"/>
                    <a:pt x="0" y="445"/>
                    <a:pt x="0" y="620"/>
                  </a:cubicBezTo>
                  <a:cubicBezTo>
                    <a:pt x="0" y="771"/>
                    <a:pt x="51" y="946"/>
                    <a:pt x="176" y="1071"/>
                  </a:cubicBezTo>
                  <a:cubicBezTo>
                    <a:pt x="301" y="1172"/>
                    <a:pt x="452" y="1247"/>
                    <a:pt x="627" y="1247"/>
                  </a:cubicBezTo>
                  <a:cubicBezTo>
                    <a:pt x="777" y="1247"/>
                    <a:pt x="928" y="1172"/>
                    <a:pt x="1053" y="1071"/>
                  </a:cubicBezTo>
                  <a:cubicBezTo>
                    <a:pt x="1178" y="946"/>
                    <a:pt x="1254" y="771"/>
                    <a:pt x="1254" y="620"/>
                  </a:cubicBezTo>
                  <a:cubicBezTo>
                    <a:pt x="1254" y="445"/>
                    <a:pt x="1178" y="294"/>
                    <a:pt x="1053" y="169"/>
                  </a:cubicBezTo>
                  <a:cubicBezTo>
                    <a:pt x="940" y="56"/>
                    <a:pt x="777" y="0"/>
                    <a:pt x="6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3"/>
            <p:cNvSpPr/>
            <p:nvPr/>
          </p:nvSpPr>
          <p:spPr>
            <a:xfrm>
              <a:off x="9034598" y="1818952"/>
              <a:ext cx="22722" cy="22993"/>
            </a:xfrm>
            <a:custGeom>
              <a:avLst/>
              <a:gdLst/>
              <a:ahLst/>
              <a:cxnLst/>
              <a:rect l="l" t="t" r="r" b="b"/>
              <a:pathLst>
                <a:path w="1255" h="1270" extrusionOk="0">
                  <a:moveTo>
                    <a:pt x="603" y="0"/>
                  </a:moveTo>
                  <a:cubicBezTo>
                    <a:pt x="446" y="0"/>
                    <a:pt x="295" y="72"/>
                    <a:pt x="176" y="191"/>
                  </a:cubicBezTo>
                  <a:cubicBezTo>
                    <a:pt x="151" y="216"/>
                    <a:pt x="126" y="241"/>
                    <a:pt x="101" y="292"/>
                  </a:cubicBezTo>
                  <a:cubicBezTo>
                    <a:pt x="76" y="317"/>
                    <a:pt x="51" y="342"/>
                    <a:pt x="51" y="392"/>
                  </a:cubicBezTo>
                  <a:cubicBezTo>
                    <a:pt x="26" y="417"/>
                    <a:pt x="1" y="467"/>
                    <a:pt x="1" y="517"/>
                  </a:cubicBezTo>
                  <a:cubicBezTo>
                    <a:pt x="1" y="542"/>
                    <a:pt x="1" y="592"/>
                    <a:pt x="1" y="642"/>
                  </a:cubicBezTo>
                  <a:cubicBezTo>
                    <a:pt x="1" y="793"/>
                    <a:pt x="51" y="968"/>
                    <a:pt x="176" y="1069"/>
                  </a:cubicBezTo>
                  <a:cubicBezTo>
                    <a:pt x="302" y="1194"/>
                    <a:pt x="452" y="1269"/>
                    <a:pt x="628" y="1269"/>
                  </a:cubicBezTo>
                  <a:cubicBezTo>
                    <a:pt x="653" y="1269"/>
                    <a:pt x="703" y="1244"/>
                    <a:pt x="728" y="1244"/>
                  </a:cubicBezTo>
                  <a:cubicBezTo>
                    <a:pt x="778" y="1244"/>
                    <a:pt x="828" y="1219"/>
                    <a:pt x="853" y="1219"/>
                  </a:cubicBezTo>
                  <a:cubicBezTo>
                    <a:pt x="903" y="1194"/>
                    <a:pt x="928" y="1169"/>
                    <a:pt x="953" y="1144"/>
                  </a:cubicBezTo>
                  <a:cubicBezTo>
                    <a:pt x="1003" y="1119"/>
                    <a:pt x="1029" y="1094"/>
                    <a:pt x="1054" y="1069"/>
                  </a:cubicBezTo>
                  <a:cubicBezTo>
                    <a:pt x="1179" y="968"/>
                    <a:pt x="1254" y="793"/>
                    <a:pt x="1254" y="642"/>
                  </a:cubicBezTo>
                  <a:cubicBezTo>
                    <a:pt x="1254" y="592"/>
                    <a:pt x="1229" y="542"/>
                    <a:pt x="1229" y="517"/>
                  </a:cubicBezTo>
                  <a:cubicBezTo>
                    <a:pt x="1229" y="467"/>
                    <a:pt x="1204" y="417"/>
                    <a:pt x="1204" y="392"/>
                  </a:cubicBezTo>
                  <a:cubicBezTo>
                    <a:pt x="1179" y="342"/>
                    <a:pt x="1154" y="317"/>
                    <a:pt x="1129" y="292"/>
                  </a:cubicBezTo>
                  <a:cubicBezTo>
                    <a:pt x="1104" y="241"/>
                    <a:pt x="1079" y="216"/>
                    <a:pt x="1054" y="191"/>
                  </a:cubicBezTo>
                  <a:cubicBezTo>
                    <a:pt x="1029" y="166"/>
                    <a:pt x="1003" y="141"/>
                    <a:pt x="953" y="116"/>
                  </a:cubicBezTo>
                  <a:cubicBezTo>
                    <a:pt x="928" y="91"/>
                    <a:pt x="903" y="66"/>
                    <a:pt x="853" y="41"/>
                  </a:cubicBezTo>
                  <a:cubicBezTo>
                    <a:pt x="828" y="41"/>
                    <a:pt x="778" y="16"/>
                    <a:pt x="728" y="16"/>
                  </a:cubicBezTo>
                  <a:cubicBezTo>
                    <a:pt x="686" y="5"/>
                    <a:pt x="644" y="0"/>
                    <a:pt x="6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3"/>
            <p:cNvSpPr/>
            <p:nvPr/>
          </p:nvSpPr>
          <p:spPr>
            <a:xfrm>
              <a:off x="8700096" y="3562403"/>
              <a:ext cx="55383" cy="54007"/>
            </a:xfrm>
            <a:custGeom>
              <a:avLst/>
              <a:gdLst/>
              <a:ahLst/>
              <a:cxnLst/>
              <a:rect l="l" t="t" r="r" b="b"/>
              <a:pathLst>
                <a:path w="3059" h="2983" extrusionOk="0">
                  <a:moveTo>
                    <a:pt x="2707" y="0"/>
                  </a:moveTo>
                  <a:cubicBezTo>
                    <a:pt x="2626" y="0"/>
                    <a:pt x="2544" y="25"/>
                    <a:pt x="2482" y="75"/>
                  </a:cubicBezTo>
                  <a:lnTo>
                    <a:pt x="126" y="2456"/>
                  </a:lnTo>
                  <a:cubicBezTo>
                    <a:pt x="0" y="2582"/>
                    <a:pt x="0" y="2782"/>
                    <a:pt x="126" y="2907"/>
                  </a:cubicBezTo>
                  <a:cubicBezTo>
                    <a:pt x="176" y="2958"/>
                    <a:pt x="251" y="2983"/>
                    <a:pt x="351" y="2983"/>
                  </a:cubicBezTo>
                  <a:cubicBezTo>
                    <a:pt x="427" y="2983"/>
                    <a:pt x="502" y="2958"/>
                    <a:pt x="552" y="2907"/>
                  </a:cubicBezTo>
                  <a:lnTo>
                    <a:pt x="2933" y="527"/>
                  </a:lnTo>
                  <a:cubicBezTo>
                    <a:pt x="3058" y="401"/>
                    <a:pt x="3058" y="201"/>
                    <a:pt x="2933" y="75"/>
                  </a:cubicBezTo>
                  <a:cubicBezTo>
                    <a:pt x="2870" y="25"/>
                    <a:pt x="2789" y="0"/>
                    <a:pt x="2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 name="Google Shape;269;p13"/>
          <p:cNvGrpSpPr/>
          <p:nvPr/>
        </p:nvGrpSpPr>
        <p:grpSpPr>
          <a:xfrm>
            <a:off x="818699" y="4915675"/>
            <a:ext cx="616750" cy="78715"/>
            <a:chOff x="818699" y="4915675"/>
            <a:chExt cx="616750" cy="78715"/>
          </a:xfrm>
        </p:grpSpPr>
        <p:sp>
          <p:nvSpPr>
            <p:cNvPr id="270" name="Google Shape;270;p13"/>
            <p:cNvSpPr/>
            <p:nvPr/>
          </p:nvSpPr>
          <p:spPr>
            <a:xfrm flipH="1">
              <a:off x="1356776" y="4915675"/>
              <a:ext cx="78673" cy="78715"/>
            </a:xfrm>
            <a:custGeom>
              <a:avLst/>
              <a:gdLst/>
              <a:ahLst/>
              <a:cxnLst/>
              <a:rect l="l" t="t" r="r" b="b"/>
              <a:pathLst>
                <a:path w="1880" h="1881" extrusionOk="0">
                  <a:moveTo>
                    <a:pt x="0" y="0"/>
                  </a:moveTo>
                  <a:lnTo>
                    <a:pt x="0" y="1880"/>
                  </a:lnTo>
                  <a:lnTo>
                    <a:pt x="1880" y="1880"/>
                  </a:lnTo>
                  <a:lnTo>
                    <a:pt x="18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3"/>
            <p:cNvSpPr/>
            <p:nvPr/>
          </p:nvSpPr>
          <p:spPr>
            <a:xfrm flipH="1">
              <a:off x="1088282" y="4915675"/>
              <a:ext cx="77627" cy="78715"/>
            </a:xfrm>
            <a:custGeom>
              <a:avLst/>
              <a:gdLst/>
              <a:ahLst/>
              <a:cxnLst/>
              <a:rect l="l" t="t" r="r" b="b"/>
              <a:pathLst>
                <a:path w="1855" h="1881" extrusionOk="0">
                  <a:moveTo>
                    <a:pt x="0" y="0"/>
                  </a:moveTo>
                  <a:lnTo>
                    <a:pt x="0" y="1880"/>
                  </a:lnTo>
                  <a:lnTo>
                    <a:pt x="1855" y="1880"/>
                  </a:lnTo>
                  <a:lnTo>
                    <a:pt x="1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3"/>
            <p:cNvSpPr/>
            <p:nvPr/>
          </p:nvSpPr>
          <p:spPr>
            <a:xfrm flipH="1">
              <a:off x="818699" y="4915675"/>
              <a:ext cx="78715" cy="78715"/>
            </a:xfrm>
            <a:custGeom>
              <a:avLst/>
              <a:gdLst/>
              <a:ahLst/>
              <a:cxnLst/>
              <a:rect l="l" t="t" r="r" b="b"/>
              <a:pathLst>
                <a:path w="1881" h="1881" extrusionOk="0">
                  <a:moveTo>
                    <a:pt x="0" y="0"/>
                  </a:moveTo>
                  <a:lnTo>
                    <a:pt x="0" y="1880"/>
                  </a:lnTo>
                  <a:lnTo>
                    <a:pt x="1880" y="1880"/>
                  </a:lnTo>
                  <a:lnTo>
                    <a:pt x="18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 name="Google Shape;273;p13"/>
          <p:cNvGrpSpPr/>
          <p:nvPr/>
        </p:nvGrpSpPr>
        <p:grpSpPr>
          <a:xfrm>
            <a:off x="259675" y="4807625"/>
            <a:ext cx="425883" cy="216100"/>
            <a:chOff x="259675" y="4807625"/>
            <a:chExt cx="425883" cy="216100"/>
          </a:xfrm>
        </p:grpSpPr>
        <p:sp>
          <p:nvSpPr>
            <p:cNvPr id="274" name="Google Shape;274;p13"/>
            <p:cNvSpPr/>
            <p:nvPr/>
          </p:nvSpPr>
          <p:spPr>
            <a:xfrm flipH="1">
              <a:off x="538673" y="4807625"/>
              <a:ext cx="146885" cy="216100"/>
            </a:xfrm>
            <a:custGeom>
              <a:avLst/>
              <a:gdLst/>
              <a:ahLst/>
              <a:cxnLst/>
              <a:rect l="l" t="t" r="r" b="b"/>
              <a:pathLst>
                <a:path w="3510" h="5164" extrusionOk="0">
                  <a:moveTo>
                    <a:pt x="2131" y="1"/>
                  </a:moveTo>
                  <a:lnTo>
                    <a:pt x="1" y="5164"/>
                  </a:lnTo>
                  <a:lnTo>
                    <a:pt x="1379" y="5164"/>
                  </a:lnTo>
                  <a:lnTo>
                    <a:pt x="350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3"/>
            <p:cNvSpPr/>
            <p:nvPr/>
          </p:nvSpPr>
          <p:spPr>
            <a:xfrm flipH="1">
              <a:off x="399195" y="4807625"/>
              <a:ext cx="145797" cy="216100"/>
            </a:xfrm>
            <a:custGeom>
              <a:avLst/>
              <a:gdLst/>
              <a:ahLst/>
              <a:cxnLst/>
              <a:rect l="l" t="t" r="r" b="b"/>
              <a:pathLst>
                <a:path w="3484" h="5164" extrusionOk="0">
                  <a:moveTo>
                    <a:pt x="2105" y="1"/>
                  </a:moveTo>
                  <a:lnTo>
                    <a:pt x="0" y="5164"/>
                  </a:lnTo>
                  <a:lnTo>
                    <a:pt x="1353" y="5164"/>
                  </a:lnTo>
                  <a:lnTo>
                    <a:pt x="348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3"/>
            <p:cNvSpPr/>
            <p:nvPr/>
          </p:nvSpPr>
          <p:spPr>
            <a:xfrm flipH="1">
              <a:off x="259675" y="4807625"/>
              <a:ext cx="145839" cy="216100"/>
            </a:xfrm>
            <a:custGeom>
              <a:avLst/>
              <a:gdLst/>
              <a:ahLst/>
              <a:cxnLst/>
              <a:rect l="l" t="t" r="r" b="b"/>
              <a:pathLst>
                <a:path w="3485" h="5164" extrusionOk="0">
                  <a:moveTo>
                    <a:pt x="2131" y="1"/>
                  </a:moveTo>
                  <a:lnTo>
                    <a:pt x="0" y="5164"/>
                  </a:lnTo>
                  <a:lnTo>
                    <a:pt x="1379" y="5164"/>
                  </a:lnTo>
                  <a:lnTo>
                    <a:pt x="348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7" name="Google Shape;277;p13"/>
          <p:cNvSpPr txBox="1">
            <a:spLocks noGrp="1"/>
          </p:cNvSpPr>
          <p:nvPr>
            <p:ph type="subTitle" idx="1"/>
          </p:nvPr>
        </p:nvSpPr>
        <p:spPr>
          <a:xfrm>
            <a:off x="1826474" y="3598354"/>
            <a:ext cx="2331000" cy="469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2000"/>
              <a:buFont typeface="Bebas Neue"/>
              <a:buNone/>
              <a:defRPr sz="2200">
                <a:solidFill>
                  <a:schemeClr val="lt2"/>
                </a:solidFill>
                <a:latin typeface="Bebas Neue"/>
                <a:ea typeface="Bebas Neue"/>
                <a:cs typeface="Bebas Neue"/>
                <a:sym typeface="Bebas Neue"/>
              </a:defRPr>
            </a:lvl1pPr>
            <a:lvl2pPr lvl="1" rtl="0">
              <a:lnSpc>
                <a:spcPct val="100000"/>
              </a:lnSpc>
              <a:spcBef>
                <a:spcPts val="0"/>
              </a:spcBef>
              <a:spcAft>
                <a:spcPts val="0"/>
              </a:spcAft>
              <a:buSzPts val="2000"/>
              <a:buFont typeface="Bebas Neue"/>
              <a:buNone/>
              <a:defRPr sz="2000">
                <a:latin typeface="Bebas Neue"/>
                <a:ea typeface="Bebas Neue"/>
                <a:cs typeface="Bebas Neue"/>
                <a:sym typeface="Bebas Neue"/>
              </a:defRPr>
            </a:lvl2pPr>
            <a:lvl3pPr lvl="2" rtl="0">
              <a:lnSpc>
                <a:spcPct val="100000"/>
              </a:lnSpc>
              <a:spcBef>
                <a:spcPts val="0"/>
              </a:spcBef>
              <a:spcAft>
                <a:spcPts val="0"/>
              </a:spcAft>
              <a:buSzPts val="2000"/>
              <a:buFont typeface="Bebas Neue"/>
              <a:buNone/>
              <a:defRPr sz="2000">
                <a:latin typeface="Bebas Neue"/>
                <a:ea typeface="Bebas Neue"/>
                <a:cs typeface="Bebas Neue"/>
                <a:sym typeface="Bebas Neue"/>
              </a:defRPr>
            </a:lvl3pPr>
            <a:lvl4pPr lvl="3" rtl="0">
              <a:lnSpc>
                <a:spcPct val="100000"/>
              </a:lnSpc>
              <a:spcBef>
                <a:spcPts val="0"/>
              </a:spcBef>
              <a:spcAft>
                <a:spcPts val="0"/>
              </a:spcAft>
              <a:buSzPts val="2000"/>
              <a:buFont typeface="Bebas Neue"/>
              <a:buNone/>
              <a:defRPr sz="2000">
                <a:latin typeface="Bebas Neue"/>
                <a:ea typeface="Bebas Neue"/>
                <a:cs typeface="Bebas Neue"/>
                <a:sym typeface="Bebas Neue"/>
              </a:defRPr>
            </a:lvl4pPr>
            <a:lvl5pPr lvl="4" rtl="0">
              <a:lnSpc>
                <a:spcPct val="100000"/>
              </a:lnSpc>
              <a:spcBef>
                <a:spcPts val="0"/>
              </a:spcBef>
              <a:spcAft>
                <a:spcPts val="0"/>
              </a:spcAft>
              <a:buSzPts val="2000"/>
              <a:buFont typeface="Bebas Neue"/>
              <a:buNone/>
              <a:defRPr sz="2000">
                <a:latin typeface="Bebas Neue"/>
                <a:ea typeface="Bebas Neue"/>
                <a:cs typeface="Bebas Neue"/>
                <a:sym typeface="Bebas Neue"/>
              </a:defRPr>
            </a:lvl5pPr>
            <a:lvl6pPr lvl="5" rtl="0">
              <a:lnSpc>
                <a:spcPct val="100000"/>
              </a:lnSpc>
              <a:spcBef>
                <a:spcPts val="0"/>
              </a:spcBef>
              <a:spcAft>
                <a:spcPts val="0"/>
              </a:spcAft>
              <a:buSzPts val="2000"/>
              <a:buFont typeface="Bebas Neue"/>
              <a:buNone/>
              <a:defRPr sz="2000">
                <a:latin typeface="Bebas Neue"/>
                <a:ea typeface="Bebas Neue"/>
                <a:cs typeface="Bebas Neue"/>
                <a:sym typeface="Bebas Neue"/>
              </a:defRPr>
            </a:lvl6pPr>
            <a:lvl7pPr lvl="6" rtl="0">
              <a:lnSpc>
                <a:spcPct val="100000"/>
              </a:lnSpc>
              <a:spcBef>
                <a:spcPts val="0"/>
              </a:spcBef>
              <a:spcAft>
                <a:spcPts val="0"/>
              </a:spcAft>
              <a:buSzPts val="2000"/>
              <a:buFont typeface="Bebas Neue"/>
              <a:buNone/>
              <a:defRPr sz="2000">
                <a:latin typeface="Bebas Neue"/>
                <a:ea typeface="Bebas Neue"/>
                <a:cs typeface="Bebas Neue"/>
                <a:sym typeface="Bebas Neue"/>
              </a:defRPr>
            </a:lvl7pPr>
            <a:lvl8pPr lvl="7" rtl="0">
              <a:lnSpc>
                <a:spcPct val="100000"/>
              </a:lnSpc>
              <a:spcBef>
                <a:spcPts val="0"/>
              </a:spcBef>
              <a:spcAft>
                <a:spcPts val="0"/>
              </a:spcAft>
              <a:buSzPts val="2000"/>
              <a:buFont typeface="Bebas Neue"/>
              <a:buNone/>
              <a:defRPr sz="2000">
                <a:latin typeface="Bebas Neue"/>
                <a:ea typeface="Bebas Neue"/>
                <a:cs typeface="Bebas Neue"/>
                <a:sym typeface="Bebas Neue"/>
              </a:defRPr>
            </a:lvl8pPr>
            <a:lvl9pPr lvl="8" rtl="0">
              <a:lnSpc>
                <a:spcPct val="100000"/>
              </a:lnSpc>
              <a:spcBef>
                <a:spcPts val="0"/>
              </a:spcBef>
              <a:spcAft>
                <a:spcPts val="0"/>
              </a:spcAft>
              <a:buSzPts val="2000"/>
              <a:buFont typeface="Bebas Neue"/>
              <a:buNone/>
              <a:defRPr sz="2000">
                <a:latin typeface="Bebas Neue"/>
                <a:ea typeface="Bebas Neue"/>
                <a:cs typeface="Bebas Neue"/>
                <a:sym typeface="Bebas Neue"/>
              </a:defRPr>
            </a:lvl9pPr>
          </a:lstStyle>
          <a:p>
            <a:endParaRPr/>
          </a:p>
        </p:txBody>
      </p:sp>
      <p:sp>
        <p:nvSpPr>
          <p:cNvPr id="278" name="Google Shape;278;p13"/>
          <p:cNvSpPr txBox="1">
            <a:spLocks noGrp="1"/>
          </p:cNvSpPr>
          <p:nvPr>
            <p:ph type="subTitle" idx="2"/>
          </p:nvPr>
        </p:nvSpPr>
        <p:spPr>
          <a:xfrm>
            <a:off x="1826486" y="4003657"/>
            <a:ext cx="2331000" cy="5913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279" name="Google Shape;279;p13"/>
          <p:cNvSpPr txBox="1">
            <a:spLocks noGrp="1"/>
          </p:cNvSpPr>
          <p:nvPr>
            <p:ph type="title" hasCustomPrompt="1"/>
          </p:nvPr>
        </p:nvSpPr>
        <p:spPr>
          <a:xfrm>
            <a:off x="859800" y="3821100"/>
            <a:ext cx="539700" cy="4698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a:solidFill>
                  <a:schemeClr val="dk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280" name="Google Shape;280;p13"/>
          <p:cNvSpPr txBox="1">
            <a:spLocks noGrp="1"/>
          </p:cNvSpPr>
          <p:nvPr>
            <p:ph type="subTitle" idx="3"/>
          </p:nvPr>
        </p:nvSpPr>
        <p:spPr>
          <a:xfrm>
            <a:off x="6092999" y="3599918"/>
            <a:ext cx="2331000" cy="469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2000"/>
              <a:buFont typeface="Bebas Neue"/>
              <a:buNone/>
              <a:defRPr sz="2200">
                <a:solidFill>
                  <a:schemeClr val="lt2"/>
                </a:solidFill>
                <a:latin typeface="Bebas Neue"/>
                <a:ea typeface="Bebas Neue"/>
                <a:cs typeface="Bebas Neue"/>
                <a:sym typeface="Bebas Neue"/>
              </a:defRPr>
            </a:lvl1pPr>
            <a:lvl2pPr lvl="1" rtl="0">
              <a:lnSpc>
                <a:spcPct val="100000"/>
              </a:lnSpc>
              <a:spcBef>
                <a:spcPts val="0"/>
              </a:spcBef>
              <a:spcAft>
                <a:spcPts val="0"/>
              </a:spcAft>
              <a:buSzPts val="2000"/>
              <a:buFont typeface="Bebas Neue"/>
              <a:buNone/>
              <a:defRPr sz="2000">
                <a:latin typeface="Bebas Neue"/>
                <a:ea typeface="Bebas Neue"/>
                <a:cs typeface="Bebas Neue"/>
                <a:sym typeface="Bebas Neue"/>
              </a:defRPr>
            </a:lvl2pPr>
            <a:lvl3pPr lvl="2" rtl="0">
              <a:lnSpc>
                <a:spcPct val="100000"/>
              </a:lnSpc>
              <a:spcBef>
                <a:spcPts val="0"/>
              </a:spcBef>
              <a:spcAft>
                <a:spcPts val="0"/>
              </a:spcAft>
              <a:buSzPts val="2000"/>
              <a:buFont typeface="Bebas Neue"/>
              <a:buNone/>
              <a:defRPr sz="2000">
                <a:latin typeface="Bebas Neue"/>
                <a:ea typeface="Bebas Neue"/>
                <a:cs typeface="Bebas Neue"/>
                <a:sym typeface="Bebas Neue"/>
              </a:defRPr>
            </a:lvl3pPr>
            <a:lvl4pPr lvl="3" rtl="0">
              <a:lnSpc>
                <a:spcPct val="100000"/>
              </a:lnSpc>
              <a:spcBef>
                <a:spcPts val="0"/>
              </a:spcBef>
              <a:spcAft>
                <a:spcPts val="0"/>
              </a:spcAft>
              <a:buSzPts val="2000"/>
              <a:buFont typeface="Bebas Neue"/>
              <a:buNone/>
              <a:defRPr sz="2000">
                <a:latin typeface="Bebas Neue"/>
                <a:ea typeface="Bebas Neue"/>
                <a:cs typeface="Bebas Neue"/>
                <a:sym typeface="Bebas Neue"/>
              </a:defRPr>
            </a:lvl4pPr>
            <a:lvl5pPr lvl="4" rtl="0">
              <a:lnSpc>
                <a:spcPct val="100000"/>
              </a:lnSpc>
              <a:spcBef>
                <a:spcPts val="0"/>
              </a:spcBef>
              <a:spcAft>
                <a:spcPts val="0"/>
              </a:spcAft>
              <a:buSzPts val="2000"/>
              <a:buFont typeface="Bebas Neue"/>
              <a:buNone/>
              <a:defRPr sz="2000">
                <a:latin typeface="Bebas Neue"/>
                <a:ea typeface="Bebas Neue"/>
                <a:cs typeface="Bebas Neue"/>
                <a:sym typeface="Bebas Neue"/>
              </a:defRPr>
            </a:lvl5pPr>
            <a:lvl6pPr lvl="5" rtl="0">
              <a:lnSpc>
                <a:spcPct val="100000"/>
              </a:lnSpc>
              <a:spcBef>
                <a:spcPts val="0"/>
              </a:spcBef>
              <a:spcAft>
                <a:spcPts val="0"/>
              </a:spcAft>
              <a:buSzPts val="2000"/>
              <a:buFont typeface="Bebas Neue"/>
              <a:buNone/>
              <a:defRPr sz="2000">
                <a:latin typeface="Bebas Neue"/>
                <a:ea typeface="Bebas Neue"/>
                <a:cs typeface="Bebas Neue"/>
                <a:sym typeface="Bebas Neue"/>
              </a:defRPr>
            </a:lvl6pPr>
            <a:lvl7pPr lvl="6" rtl="0">
              <a:lnSpc>
                <a:spcPct val="100000"/>
              </a:lnSpc>
              <a:spcBef>
                <a:spcPts val="0"/>
              </a:spcBef>
              <a:spcAft>
                <a:spcPts val="0"/>
              </a:spcAft>
              <a:buSzPts val="2000"/>
              <a:buFont typeface="Bebas Neue"/>
              <a:buNone/>
              <a:defRPr sz="2000">
                <a:latin typeface="Bebas Neue"/>
                <a:ea typeface="Bebas Neue"/>
                <a:cs typeface="Bebas Neue"/>
                <a:sym typeface="Bebas Neue"/>
              </a:defRPr>
            </a:lvl7pPr>
            <a:lvl8pPr lvl="7" rtl="0">
              <a:lnSpc>
                <a:spcPct val="100000"/>
              </a:lnSpc>
              <a:spcBef>
                <a:spcPts val="0"/>
              </a:spcBef>
              <a:spcAft>
                <a:spcPts val="0"/>
              </a:spcAft>
              <a:buSzPts val="2000"/>
              <a:buFont typeface="Bebas Neue"/>
              <a:buNone/>
              <a:defRPr sz="2000">
                <a:latin typeface="Bebas Neue"/>
                <a:ea typeface="Bebas Neue"/>
                <a:cs typeface="Bebas Neue"/>
                <a:sym typeface="Bebas Neue"/>
              </a:defRPr>
            </a:lvl8pPr>
            <a:lvl9pPr lvl="8" rtl="0">
              <a:lnSpc>
                <a:spcPct val="100000"/>
              </a:lnSpc>
              <a:spcBef>
                <a:spcPts val="0"/>
              </a:spcBef>
              <a:spcAft>
                <a:spcPts val="0"/>
              </a:spcAft>
              <a:buSzPts val="2000"/>
              <a:buFont typeface="Bebas Neue"/>
              <a:buNone/>
              <a:defRPr sz="2000">
                <a:latin typeface="Bebas Neue"/>
                <a:ea typeface="Bebas Neue"/>
                <a:cs typeface="Bebas Neue"/>
                <a:sym typeface="Bebas Neue"/>
              </a:defRPr>
            </a:lvl9pPr>
          </a:lstStyle>
          <a:p>
            <a:endParaRPr/>
          </a:p>
        </p:txBody>
      </p:sp>
      <p:sp>
        <p:nvSpPr>
          <p:cNvPr id="281" name="Google Shape;281;p13"/>
          <p:cNvSpPr txBox="1">
            <a:spLocks noGrp="1"/>
          </p:cNvSpPr>
          <p:nvPr>
            <p:ph type="subTitle" idx="4"/>
          </p:nvPr>
        </p:nvSpPr>
        <p:spPr>
          <a:xfrm>
            <a:off x="6093011" y="3994111"/>
            <a:ext cx="2331000" cy="5913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282" name="Google Shape;282;p13"/>
          <p:cNvSpPr txBox="1">
            <a:spLocks noGrp="1"/>
          </p:cNvSpPr>
          <p:nvPr>
            <p:ph type="title" idx="5" hasCustomPrompt="1"/>
          </p:nvPr>
        </p:nvSpPr>
        <p:spPr>
          <a:xfrm>
            <a:off x="5126400" y="3821100"/>
            <a:ext cx="539700" cy="4698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a:solidFill>
                  <a:schemeClr val="dk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283" name="Google Shape;283;p13"/>
          <p:cNvSpPr txBox="1">
            <a:spLocks noGrp="1"/>
          </p:cNvSpPr>
          <p:nvPr>
            <p:ph type="subTitle" idx="6"/>
          </p:nvPr>
        </p:nvSpPr>
        <p:spPr>
          <a:xfrm>
            <a:off x="1826474" y="1841350"/>
            <a:ext cx="2331000" cy="469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2000"/>
              <a:buFont typeface="Bebas Neue"/>
              <a:buNone/>
              <a:defRPr sz="2200">
                <a:solidFill>
                  <a:schemeClr val="lt2"/>
                </a:solidFill>
                <a:latin typeface="Bebas Neue"/>
                <a:ea typeface="Bebas Neue"/>
                <a:cs typeface="Bebas Neue"/>
                <a:sym typeface="Bebas Neue"/>
              </a:defRPr>
            </a:lvl1pPr>
            <a:lvl2pPr lvl="1" rtl="0">
              <a:lnSpc>
                <a:spcPct val="100000"/>
              </a:lnSpc>
              <a:spcBef>
                <a:spcPts val="0"/>
              </a:spcBef>
              <a:spcAft>
                <a:spcPts val="0"/>
              </a:spcAft>
              <a:buSzPts val="2000"/>
              <a:buFont typeface="Bebas Neue"/>
              <a:buNone/>
              <a:defRPr sz="2000">
                <a:latin typeface="Bebas Neue"/>
                <a:ea typeface="Bebas Neue"/>
                <a:cs typeface="Bebas Neue"/>
                <a:sym typeface="Bebas Neue"/>
              </a:defRPr>
            </a:lvl2pPr>
            <a:lvl3pPr lvl="2" rtl="0">
              <a:lnSpc>
                <a:spcPct val="100000"/>
              </a:lnSpc>
              <a:spcBef>
                <a:spcPts val="0"/>
              </a:spcBef>
              <a:spcAft>
                <a:spcPts val="0"/>
              </a:spcAft>
              <a:buSzPts val="2000"/>
              <a:buFont typeface="Bebas Neue"/>
              <a:buNone/>
              <a:defRPr sz="2000">
                <a:latin typeface="Bebas Neue"/>
                <a:ea typeface="Bebas Neue"/>
                <a:cs typeface="Bebas Neue"/>
                <a:sym typeface="Bebas Neue"/>
              </a:defRPr>
            </a:lvl3pPr>
            <a:lvl4pPr lvl="3" rtl="0">
              <a:lnSpc>
                <a:spcPct val="100000"/>
              </a:lnSpc>
              <a:spcBef>
                <a:spcPts val="0"/>
              </a:spcBef>
              <a:spcAft>
                <a:spcPts val="0"/>
              </a:spcAft>
              <a:buSzPts val="2000"/>
              <a:buFont typeface="Bebas Neue"/>
              <a:buNone/>
              <a:defRPr sz="2000">
                <a:latin typeface="Bebas Neue"/>
                <a:ea typeface="Bebas Neue"/>
                <a:cs typeface="Bebas Neue"/>
                <a:sym typeface="Bebas Neue"/>
              </a:defRPr>
            </a:lvl4pPr>
            <a:lvl5pPr lvl="4" rtl="0">
              <a:lnSpc>
                <a:spcPct val="100000"/>
              </a:lnSpc>
              <a:spcBef>
                <a:spcPts val="0"/>
              </a:spcBef>
              <a:spcAft>
                <a:spcPts val="0"/>
              </a:spcAft>
              <a:buSzPts val="2000"/>
              <a:buFont typeface="Bebas Neue"/>
              <a:buNone/>
              <a:defRPr sz="2000">
                <a:latin typeface="Bebas Neue"/>
                <a:ea typeface="Bebas Neue"/>
                <a:cs typeface="Bebas Neue"/>
                <a:sym typeface="Bebas Neue"/>
              </a:defRPr>
            </a:lvl5pPr>
            <a:lvl6pPr lvl="5" rtl="0">
              <a:lnSpc>
                <a:spcPct val="100000"/>
              </a:lnSpc>
              <a:spcBef>
                <a:spcPts val="0"/>
              </a:spcBef>
              <a:spcAft>
                <a:spcPts val="0"/>
              </a:spcAft>
              <a:buSzPts val="2000"/>
              <a:buFont typeface="Bebas Neue"/>
              <a:buNone/>
              <a:defRPr sz="2000">
                <a:latin typeface="Bebas Neue"/>
                <a:ea typeface="Bebas Neue"/>
                <a:cs typeface="Bebas Neue"/>
                <a:sym typeface="Bebas Neue"/>
              </a:defRPr>
            </a:lvl6pPr>
            <a:lvl7pPr lvl="6" rtl="0">
              <a:lnSpc>
                <a:spcPct val="100000"/>
              </a:lnSpc>
              <a:spcBef>
                <a:spcPts val="0"/>
              </a:spcBef>
              <a:spcAft>
                <a:spcPts val="0"/>
              </a:spcAft>
              <a:buSzPts val="2000"/>
              <a:buFont typeface="Bebas Neue"/>
              <a:buNone/>
              <a:defRPr sz="2000">
                <a:latin typeface="Bebas Neue"/>
                <a:ea typeface="Bebas Neue"/>
                <a:cs typeface="Bebas Neue"/>
                <a:sym typeface="Bebas Neue"/>
              </a:defRPr>
            </a:lvl7pPr>
            <a:lvl8pPr lvl="7" rtl="0">
              <a:lnSpc>
                <a:spcPct val="100000"/>
              </a:lnSpc>
              <a:spcBef>
                <a:spcPts val="0"/>
              </a:spcBef>
              <a:spcAft>
                <a:spcPts val="0"/>
              </a:spcAft>
              <a:buSzPts val="2000"/>
              <a:buFont typeface="Bebas Neue"/>
              <a:buNone/>
              <a:defRPr sz="2000">
                <a:latin typeface="Bebas Neue"/>
                <a:ea typeface="Bebas Neue"/>
                <a:cs typeface="Bebas Neue"/>
                <a:sym typeface="Bebas Neue"/>
              </a:defRPr>
            </a:lvl8pPr>
            <a:lvl9pPr lvl="8" rtl="0">
              <a:lnSpc>
                <a:spcPct val="100000"/>
              </a:lnSpc>
              <a:spcBef>
                <a:spcPts val="0"/>
              </a:spcBef>
              <a:spcAft>
                <a:spcPts val="0"/>
              </a:spcAft>
              <a:buSzPts val="2000"/>
              <a:buFont typeface="Bebas Neue"/>
              <a:buNone/>
              <a:defRPr sz="2000">
                <a:latin typeface="Bebas Neue"/>
                <a:ea typeface="Bebas Neue"/>
                <a:cs typeface="Bebas Neue"/>
                <a:sym typeface="Bebas Neue"/>
              </a:defRPr>
            </a:lvl9pPr>
          </a:lstStyle>
          <a:p>
            <a:endParaRPr/>
          </a:p>
        </p:txBody>
      </p:sp>
      <p:sp>
        <p:nvSpPr>
          <p:cNvPr id="284" name="Google Shape;284;p13"/>
          <p:cNvSpPr txBox="1">
            <a:spLocks noGrp="1"/>
          </p:cNvSpPr>
          <p:nvPr>
            <p:ph type="subTitle" idx="7"/>
          </p:nvPr>
        </p:nvSpPr>
        <p:spPr>
          <a:xfrm>
            <a:off x="1826486" y="2235544"/>
            <a:ext cx="2331000" cy="5913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285" name="Google Shape;285;p13"/>
          <p:cNvSpPr txBox="1">
            <a:spLocks noGrp="1"/>
          </p:cNvSpPr>
          <p:nvPr>
            <p:ph type="title" idx="8" hasCustomPrompt="1"/>
          </p:nvPr>
        </p:nvSpPr>
        <p:spPr>
          <a:xfrm>
            <a:off x="859800" y="2045175"/>
            <a:ext cx="539700" cy="4698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a:solidFill>
                  <a:schemeClr val="dk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286" name="Google Shape;286;p13"/>
          <p:cNvSpPr txBox="1">
            <a:spLocks noGrp="1"/>
          </p:cNvSpPr>
          <p:nvPr>
            <p:ph type="subTitle" idx="9"/>
          </p:nvPr>
        </p:nvSpPr>
        <p:spPr>
          <a:xfrm>
            <a:off x="6092999" y="1841350"/>
            <a:ext cx="2331000" cy="469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2000"/>
              <a:buFont typeface="Bebas Neue"/>
              <a:buNone/>
              <a:defRPr sz="2200">
                <a:solidFill>
                  <a:schemeClr val="lt2"/>
                </a:solidFill>
                <a:latin typeface="Bebas Neue"/>
                <a:ea typeface="Bebas Neue"/>
                <a:cs typeface="Bebas Neue"/>
                <a:sym typeface="Bebas Neue"/>
              </a:defRPr>
            </a:lvl1pPr>
            <a:lvl2pPr lvl="1" rtl="0">
              <a:lnSpc>
                <a:spcPct val="100000"/>
              </a:lnSpc>
              <a:spcBef>
                <a:spcPts val="0"/>
              </a:spcBef>
              <a:spcAft>
                <a:spcPts val="0"/>
              </a:spcAft>
              <a:buSzPts val="2000"/>
              <a:buFont typeface="Bebas Neue"/>
              <a:buNone/>
              <a:defRPr sz="2000">
                <a:latin typeface="Bebas Neue"/>
                <a:ea typeface="Bebas Neue"/>
                <a:cs typeface="Bebas Neue"/>
                <a:sym typeface="Bebas Neue"/>
              </a:defRPr>
            </a:lvl2pPr>
            <a:lvl3pPr lvl="2" rtl="0">
              <a:lnSpc>
                <a:spcPct val="100000"/>
              </a:lnSpc>
              <a:spcBef>
                <a:spcPts val="0"/>
              </a:spcBef>
              <a:spcAft>
                <a:spcPts val="0"/>
              </a:spcAft>
              <a:buSzPts val="2000"/>
              <a:buFont typeface="Bebas Neue"/>
              <a:buNone/>
              <a:defRPr sz="2000">
                <a:latin typeface="Bebas Neue"/>
                <a:ea typeface="Bebas Neue"/>
                <a:cs typeface="Bebas Neue"/>
                <a:sym typeface="Bebas Neue"/>
              </a:defRPr>
            </a:lvl3pPr>
            <a:lvl4pPr lvl="3" rtl="0">
              <a:lnSpc>
                <a:spcPct val="100000"/>
              </a:lnSpc>
              <a:spcBef>
                <a:spcPts val="0"/>
              </a:spcBef>
              <a:spcAft>
                <a:spcPts val="0"/>
              </a:spcAft>
              <a:buSzPts val="2000"/>
              <a:buFont typeface="Bebas Neue"/>
              <a:buNone/>
              <a:defRPr sz="2000">
                <a:latin typeface="Bebas Neue"/>
                <a:ea typeface="Bebas Neue"/>
                <a:cs typeface="Bebas Neue"/>
                <a:sym typeface="Bebas Neue"/>
              </a:defRPr>
            </a:lvl4pPr>
            <a:lvl5pPr lvl="4" rtl="0">
              <a:lnSpc>
                <a:spcPct val="100000"/>
              </a:lnSpc>
              <a:spcBef>
                <a:spcPts val="0"/>
              </a:spcBef>
              <a:spcAft>
                <a:spcPts val="0"/>
              </a:spcAft>
              <a:buSzPts val="2000"/>
              <a:buFont typeface="Bebas Neue"/>
              <a:buNone/>
              <a:defRPr sz="2000">
                <a:latin typeface="Bebas Neue"/>
                <a:ea typeface="Bebas Neue"/>
                <a:cs typeface="Bebas Neue"/>
                <a:sym typeface="Bebas Neue"/>
              </a:defRPr>
            </a:lvl5pPr>
            <a:lvl6pPr lvl="5" rtl="0">
              <a:lnSpc>
                <a:spcPct val="100000"/>
              </a:lnSpc>
              <a:spcBef>
                <a:spcPts val="0"/>
              </a:spcBef>
              <a:spcAft>
                <a:spcPts val="0"/>
              </a:spcAft>
              <a:buSzPts val="2000"/>
              <a:buFont typeface="Bebas Neue"/>
              <a:buNone/>
              <a:defRPr sz="2000">
                <a:latin typeface="Bebas Neue"/>
                <a:ea typeface="Bebas Neue"/>
                <a:cs typeface="Bebas Neue"/>
                <a:sym typeface="Bebas Neue"/>
              </a:defRPr>
            </a:lvl6pPr>
            <a:lvl7pPr lvl="6" rtl="0">
              <a:lnSpc>
                <a:spcPct val="100000"/>
              </a:lnSpc>
              <a:spcBef>
                <a:spcPts val="0"/>
              </a:spcBef>
              <a:spcAft>
                <a:spcPts val="0"/>
              </a:spcAft>
              <a:buSzPts val="2000"/>
              <a:buFont typeface="Bebas Neue"/>
              <a:buNone/>
              <a:defRPr sz="2000">
                <a:latin typeface="Bebas Neue"/>
                <a:ea typeface="Bebas Neue"/>
                <a:cs typeface="Bebas Neue"/>
                <a:sym typeface="Bebas Neue"/>
              </a:defRPr>
            </a:lvl7pPr>
            <a:lvl8pPr lvl="7" rtl="0">
              <a:lnSpc>
                <a:spcPct val="100000"/>
              </a:lnSpc>
              <a:spcBef>
                <a:spcPts val="0"/>
              </a:spcBef>
              <a:spcAft>
                <a:spcPts val="0"/>
              </a:spcAft>
              <a:buSzPts val="2000"/>
              <a:buFont typeface="Bebas Neue"/>
              <a:buNone/>
              <a:defRPr sz="2000">
                <a:latin typeface="Bebas Neue"/>
                <a:ea typeface="Bebas Neue"/>
                <a:cs typeface="Bebas Neue"/>
                <a:sym typeface="Bebas Neue"/>
              </a:defRPr>
            </a:lvl8pPr>
            <a:lvl9pPr lvl="8" rtl="0">
              <a:lnSpc>
                <a:spcPct val="100000"/>
              </a:lnSpc>
              <a:spcBef>
                <a:spcPts val="0"/>
              </a:spcBef>
              <a:spcAft>
                <a:spcPts val="0"/>
              </a:spcAft>
              <a:buSzPts val="2000"/>
              <a:buFont typeface="Bebas Neue"/>
              <a:buNone/>
              <a:defRPr sz="2000">
                <a:latin typeface="Bebas Neue"/>
                <a:ea typeface="Bebas Neue"/>
                <a:cs typeface="Bebas Neue"/>
                <a:sym typeface="Bebas Neue"/>
              </a:defRPr>
            </a:lvl9pPr>
          </a:lstStyle>
          <a:p>
            <a:endParaRPr/>
          </a:p>
        </p:txBody>
      </p:sp>
      <p:sp>
        <p:nvSpPr>
          <p:cNvPr id="287" name="Google Shape;287;p13"/>
          <p:cNvSpPr txBox="1">
            <a:spLocks noGrp="1"/>
          </p:cNvSpPr>
          <p:nvPr>
            <p:ph type="subTitle" idx="13"/>
          </p:nvPr>
        </p:nvSpPr>
        <p:spPr>
          <a:xfrm>
            <a:off x="6093011" y="2235544"/>
            <a:ext cx="2331000" cy="5913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288" name="Google Shape;288;p13"/>
          <p:cNvSpPr txBox="1">
            <a:spLocks noGrp="1"/>
          </p:cNvSpPr>
          <p:nvPr>
            <p:ph type="title" idx="14" hasCustomPrompt="1"/>
          </p:nvPr>
        </p:nvSpPr>
        <p:spPr>
          <a:xfrm>
            <a:off x="5126400" y="2045175"/>
            <a:ext cx="539700" cy="4698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a:solidFill>
                  <a:schemeClr val="dk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289" name="Google Shape;289;p13"/>
          <p:cNvSpPr txBox="1">
            <a:spLocks noGrp="1"/>
          </p:cNvSpPr>
          <p:nvPr>
            <p:ph type="title" idx="15"/>
          </p:nvPr>
        </p:nvSpPr>
        <p:spPr>
          <a:xfrm>
            <a:off x="1518250" y="447121"/>
            <a:ext cx="6412200" cy="5727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3600"/>
              <a:buNone/>
              <a:defRPr>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1">
  <p:cSld name="CUSTOM_9">
    <p:spTree>
      <p:nvGrpSpPr>
        <p:cNvPr id="1" name="Shape 290"/>
        <p:cNvGrpSpPr/>
        <p:nvPr/>
      </p:nvGrpSpPr>
      <p:grpSpPr>
        <a:xfrm>
          <a:off x="0" y="0"/>
          <a:ext cx="0" cy="0"/>
          <a:chOff x="0" y="0"/>
          <a:chExt cx="0" cy="0"/>
        </a:xfrm>
      </p:grpSpPr>
      <p:sp>
        <p:nvSpPr>
          <p:cNvPr id="291" name="Google Shape;291;p14"/>
          <p:cNvSpPr txBox="1">
            <a:spLocks noGrp="1"/>
          </p:cNvSpPr>
          <p:nvPr>
            <p:ph type="title"/>
          </p:nvPr>
        </p:nvSpPr>
        <p:spPr>
          <a:xfrm>
            <a:off x="720000" y="446798"/>
            <a:ext cx="7704000" cy="5727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3600"/>
              <a:buNone/>
              <a:defRPr>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2" name="Google Shape;292;p14"/>
          <p:cNvSpPr txBox="1">
            <a:spLocks noGrp="1"/>
          </p:cNvSpPr>
          <p:nvPr>
            <p:ph type="subTitle" idx="1"/>
          </p:nvPr>
        </p:nvSpPr>
        <p:spPr>
          <a:xfrm>
            <a:off x="735125" y="3019309"/>
            <a:ext cx="2331000" cy="4698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000"/>
              <a:buFont typeface="Bebas Neue"/>
              <a:buNone/>
              <a:defRPr sz="2200">
                <a:solidFill>
                  <a:schemeClr val="lt2"/>
                </a:solidFill>
                <a:latin typeface="Bebas Neue"/>
                <a:ea typeface="Bebas Neue"/>
                <a:cs typeface="Bebas Neue"/>
                <a:sym typeface="Bebas Neue"/>
              </a:defRPr>
            </a:lvl1pPr>
            <a:lvl2pPr lvl="1" rtl="0">
              <a:lnSpc>
                <a:spcPct val="100000"/>
              </a:lnSpc>
              <a:spcBef>
                <a:spcPts val="0"/>
              </a:spcBef>
              <a:spcAft>
                <a:spcPts val="0"/>
              </a:spcAft>
              <a:buSzPts val="2000"/>
              <a:buFont typeface="Bebas Neue"/>
              <a:buNone/>
              <a:defRPr sz="2000">
                <a:latin typeface="Bebas Neue"/>
                <a:ea typeface="Bebas Neue"/>
                <a:cs typeface="Bebas Neue"/>
                <a:sym typeface="Bebas Neue"/>
              </a:defRPr>
            </a:lvl2pPr>
            <a:lvl3pPr lvl="2" rtl="0">
              <a:lnSpc>
                <a:spcPct val="100000"/>
              </a:lnSpc>
              <a:spcBef>
                <a:spcPts val="0"/>
              </a:spcBef>
              <a:spcAft>
                <a:spcPts val="0"/>
              </a:spcAft>
              <a:buSzPts val="2000"/>
              <a:buFont typeface="Bebas Neue"/>
              <a:buNone/>
              <a:defRPr sz="2000">
                <a:latin typeface="Bebas Neue"/>
                <a:ea typeface="Bebas Neue"/>
                <a:cs typeface="Bebas Neue"/>
                <a:sym typeface="Bebas Neue"/>
              </a:defRPr>
            </a:lvl3pPr>
            <a:lvl4pPr lvl="3" rtl="0">
              <a:lnSpc>
                <a:spcPct val="100000"/>
              </a:lnSpc>
              <a:spcBef>
                <a:spcPts val="0"/>
              </a:spcBef>
              <a:spcAft>
                <a:spcPts val="0"/>
              </a:spcAft>
              <a:buSzPts val="2000"/>
              <a:buFont typeface="Bebas Neue"/>
              <a:buNone/>
              <a:defRPr sz="2000">
                <a:latin typeface="Bebas Neue"/>
                <a:ea typeface="Bebas Neue"/>
                <a:cs typeface="Bebas Neue"/>
                <a:sym typeface="Bebas Neue"/>
              </a:defRPr>
            </a:lvl4pPr>
            <a:lvl5pPr lvl="4" rtl="0">
              <a:lnSpc>
                <a:spcPct val="100000"/>
              </a:lnSpc>
              <a:spcBef>
                <a:spcPts val="0"/>
              </a:spcBef>
              <a:spcAft>
                <a:spcPts val="0"/>
              </a:spcAft>
              <a:buSzPts val="2000"/>
              <a:buFont typeface="Bebas Neue"/>
              <a:buNone/>
              <a:defRPr sz="2000">
                <a:latin typeface="Bebas Neue"/>
                <a:ea typeface="Bebas Neue"/>
                <a:cs typeface="Bebas Neue"/>
                <a:sym typeface="Bebas Neue"/>
              </a:defRPr>
            </a:lvl5pPr>
            <a:lvl6pPr lvl="5" rtl="0">
              <a:lnSpc>
                <a:spcPct val="100000"/>
              </a:lnSpc>
              <a:spcBef>
                <a:spcPts val="0"/>
              </a:spcBef>
              <a:spcAft>
                <a:spcPts val="0"/>
              </a:spcAft>
              <a:buSzPts val="2000"/>
              <a:buFont typeface="Bebas Neue"/>
              <a:buNone/>
              <a:defRPr sz="2000">
                <a:latin typeface="Bebas Neue"/>
                <a:ea typeface="Bebas Neue"/>
                <a:cs typeface="Bebas Neue"/>
                <a:sym typeface="Bebas Neue"/>
              </a:defRPr>
            </a:lvl6pPr>
            <a:lvl7pPr lvl="6" rtl="0">
              <a:lnSpc>
                <a:spcPct val="100000"/>
              </a:lnSpc>
              <a:spcBef>
                <a:spcPts val="0"/>
              </a:spcBef>
              <a:spcAft>
                <a:spcPts val="0"/>
              </a:spcAft>
              <a:buSzPts val="2000"/>
              <a:buFont typeface="Bebas Neue"/>
              <a:buNone/>
              <a:defRPr sz="2000">
                <a:latin typeface="Bebas Neue"/>
                <a:ea typeface="Bebas Neue"/>
                <a:cs typeface="Bebas Neue"/>
                <a:sym typeface="Bebas Neue"/>
              </a:defRPr>
            </a:lvl7pPr>
            <a:lvl8pPr lvl="7" rtl="0">
              <a:lnSpc>
                <a:spcPct val="100000"/>
              </a:lnSpc>
              <a:spcBef>
                <a:spcPts val="0"/>
              </a:spcBef>
              <a:spcAft>
                <a:spcPts val="0"/>
              </a:spcAft>
              <a:buSzPts val="2000"/>
              <a:buFont typeface="Bebas Neue"/>
              <a:buNone/>
              <a:defRPr sz="2000">
                <a:latin typeface="Bebas Neue"/>
                <a:ea typeface="Bebas Neue"/>
                <a:cs typeface="Bebas Neue"/>
                <a:sym typeface="Bebas Neue"/>
              </a:defRPr>
            </a:lvl8pPr>
            <a:lvl9pPr lvl="8" rtl="0">
              <a:lnSpc>
                <a:spcPct val="100000"/>
              </a:lnSpc>
              <a:spcBef>
                <a:spcPts val="0"/>
              </a:spcBef>
              <a:spcAft>
                <a:spcPts val="0"/>
              </a:spcAft>
              <a:buSzPts val="2000"/>
              <a:buFont typeface="Bebas Neue"/>
              <a:buNone/>
              <a:defRPr sz="2000">
                <a:latin typeface="Bebas Neue"/>
                <a:ea typeface="Bebas Neue"/>
                <a:cs typeface="Bebas Neue"/>
                <a:sym typeface="Bebas Neue"/>
              </a:defRPr>
            </a:lvl9pPr>
          </a:lstStyle>
          <a:p>
            <a:endParaRPr/>
          </a:p>
        </p:txBody>
      </p:sp>
      <p:sp>
        <p:nvSpPr>
          <p:cNvPr id="293" name="Google Shape;293;p14"/>
          <p:cNvSpPr txBox="1">
            <a:spLocks noGrp="1"/>
          </p:cNvSpPr>
          <p:nvPr>
            <p:ph type="subTitle" idx="2"/>
          </p:nvPr>
        </p:nvSpPr>
        <p:spPr>
          <a:xfrm>
            <a:off x="735125" y="3413502"/>
            <a:ext cx="2331000" cy="591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294" name="Google Shape;294;p14"/>
          <p:cNvSpPr txBox="1">
            <a:spLocks noGrp="1"/>
          </p:cNvSpPr>
          <p:nvPr>
            <p:ph type="title" idx="3" hasCustomPrompt="1"/>
          </p:nvPr>
        </p:nvSpPr>
        <p:spPr>
          <a:xfrm>
            <a:off x="1630775" y="2229958"/>
            <a:ext cx="539700" cy="4698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a:solidFill>
                  <a:schemeClr val="dk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295" name="Google Shape;295;p14"/>
          <p:cNvSpPr txBox="1">
            <a:spLocks noGrp="1"/>
          </p:cNvSpPr>
          <p:nvPr>
            <p:ph type="subTitle" idx="4"/>
          </p:nvPr>
        </p:nvSpPr>
        <p:spPr>
          <a:xfrm>
            <a:off x="6017905" y="3019309"/>
            <a:ext cx="2331000" cy="4698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000"/>
              <a:buFont typeface="Bebas Neue"/>
              <a:buNone/>
              <a:defRPr sz="2200">
                <a:solidFill>
                  <a:schemeClr val="lt2"/>
                </a:solidFill>
                <a:latin typeface="Bebas Neue"/>
                <a:ea typeface="Bebas Neue"/>
                <a:cs typeface="Bebas Neue"/>
                <a:sym typeface="Bebas Neue"/>
              </a:defRPr>
            </a:lvl1pPr>
            <a:lvl2pPr lvl="1" rtl="0">
              <a:lnSpc>
                <a:spcPct val="100000"/>
              </a:lnSpc>
              <a:spcBef>
                <a:spcPts val="0"/>
              </a:spcBef>
              <a:spcAft>
                <a:spcPts val="0"/>
              </a:spcAft>
              <a:buSzPts val="2000"/>
              <a:buFont typeface="Bebas Neue"/>
              <a:buNone/>
              <a:defRPr sz="2000">
                <a:latin typeface="Bebas Neue"/>
                <a:ea typeface="Bebas Neue"/>
                <a:cs typeface="Bebas Neue"/>
                <a:sym typeface="Bebas Neue"/>
              </a:defRPr>
            </a:lvl2pPr>
            <a:lvl3pPr lvl="2" rtl="0">
              <a:lnSpc>
                <a:spcPct val="100000"/>
              </a:lnSpc>
              <a:spcBef>
                <a:spcPts val="0"/>
              </a:spcBef>
              <a:spcAft>
                <a:spcPts val="0"/>
              </a:spcAft>
              <a:buSzPts val="2000"/>
              <a:buFont typeface="Bebas Neue"/>
              <a:buNone/>
              <a:defRPr sz="2000">
                <a:latin typeface="Bebas Neue"/>
                <a:ea typeface="Bebas Neue"/>
                <a:cs typeface="Bebas Neue"/>
                <a:sym typeface="Bebas Neue"/>
              </a:defRPr>
            </a:lvl3pPr>
            <a:lvl4pPr lvl="3" rtl="0">
              <a:lnSpc>
                <a:spcPct val="100000"/>
              </a:lnSpc>
              <a:spcBef>
                <a:spcPts val="0"/>
              </a:spcBef>
              <a:spcAft>
                <a:spcPts val="0"/>
              </a:spcAft>
              <a:buSzPts val="2000"/>
              <a:buFont typeface="Bebas Neue"/>
              <a:buNone/>
              <a:defRPr sz="2000">
                <a:latin typeface="Bebas Neue"/>
                <a:ea typeface="Bebas Neue"/>
                <a:cs typeface="Bebas Neue"/>
                <a:sym typeface="Bebas Neue"/>
              </a:defRPr>
            </a:lvl4pPr>
            <a:lvl5pPr lvl="4" rtl="0">
              <a:lnSpc>
                <a:spcPct val="100000"/>
              </a:lnSpc>
              <a:spcBef>
                <a:spcPts val="0"/>
              </a:spcBef>
              <a:spcAft>
                <a:spcPts val="0"/>
              </a:spcAft>
              <a:buSzPts val="2000"/>
              <a:buFont typeface="Bebas Neue"/>
              <a:buNone/>
              <a:defRPr sz="2000">
                <a:latin typeface="Bebas Neue"/>
                <a:ea typeface="Bebas Neue"/>
                <a:cs typeface="Bebas Neue"/>
                <a:sym typeface="Bebas Neue"/>
              </a:defRPr>
            </a:lvl5pPr>
            <a:lvl6pPr lvl="5" rtl="0">
              <a:lnSpc>
                <a:spcPct val="100000"/>
              </a:lnSpc>
              <a:spcBef>
                <a:spcPts val="0"/>
              </a:spcBef>
              <a:spcAft>
                <a:spcPts val="0"/>
              </a:spcAft>
              <a:buSzPts val="2000"/>
              <a:buFont typeface="Bebas Neue"/>
              <a:buNone/>
              <a:defRPr sz="2000">
                <a:latin typeface="Bebas Neue"/>
                <a:ea typeface="Bebas Neue"/>
                <a:cs typeface="Bebas Neue"/>
                <a:sym typeface="Bebas Neue"/>
              </a:defRPr>
            </a:lvl6pPr>
            <a:lvl7pPr lvl="6" rtl="0">
              <a:lnSpc>
                <a:spcPct val="100000"/>
              </a:lnSpc>
              <a:spcBef>
                <a:spcPts val="0"/>
              </a:spcBef>
              <a:spcAft>
                <a:spcPts val="0"/>
              </a:spcAft>
              <a:buSzPts val="2000"/>
              <a:buFont typeface="Bebas Neue"/>
              <a:buNone/>
              <a:defRPr sz="2000">
                <a:latin typeface="Bebas Neue"/>
                <a:ea typeface="Bebas Neue"/>
                <a:cs typeface="Bebas Neue"/>
                <a:sym typeface="Bebas Neue"/>
              </a:defRPr>
            </a:lvl7pPr>
            <a:lvl8pPr lvl="7" rtl="0">
              <a:lnSpc>
                <a:spcPct val="100000"/>
              </a:lnSpc>
              <a:spcBef>
                <a:spcPts val="0"/>
              </a:spcBef>
              <a:spcAft>
                <a:spcPts val="0"/>
              </a:spcAft>
              <a:buSzPts val="2000"/>
              <a:buFont typeface="Bebas Neue"/>
              <a:buNone/>
              <a:defRPr sz="2000">
                <a:latin typeface="Bebas Neue"/>
                <a:ea typeface="Bebas Neue"/>
                <a:cs typeface="Bebas Neue"/>
                <a:sym typeface="Bebas Neue"/>
              </a:defRPr>
            </a:lvl8pPr>
            <a:lvl9pPr lvl="8" rtl="0">
              <a:lnSpc>
                <a:spcPct val="100000"/>
              </a:lnSpc>
              <a:spcBef>
                <a:spcPts val="0"/>
              </a:spcBef>
              <a:spcAft>
                <a:spcPts val="0"/>
              </a:spcAft>
              <a:buSzPts val="2000"/>
              <a:buFont typeface="Bebas Neue"/>
              <a:buNone/>
              <a:defRPr sz="2000">
                <a:latin typeface="Bebas Neue"/>
                <a:ea typeface="Bebas Neue"/>
                <a:cs typeface="Bebas Neue"/>
                <a:sym typeface="Bebas Neue"/>
              </a:defRPr>
            </a:lvl9pPr>
          </a:lstStyle>
          <a:p>
            <a:endParaRPr/>
          </a:p>
        </p:txBody>
      </p:sp>
      <p:sp>
        <p:nvSpPr>
          <p:cNvPr id="296" name="Google Shape;296;p14"/>
          <p:cNvSpPr txBox="1">
            <a:spLocks noGrp="1"/>
          </p:cNvSpPr>
          <p:nvPr>
            <p:ph type="subTitle" idx="5"/>
          </p:nvPr>
        </p:nvSpPr>
        <p:spPr>
          <a:xfrm>
            <a:off x="6017905" y="3413502"/>
            <a:ext cx="2331000" cy="591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297" name="Google Shape;297;p14"/>
          <p:cNvSpPr txBox="1">
            <a:spLocks noGrp="1"/>
          </p:cNvSpPr>
          <p:nvPr>
            <p:ph type="title" idx="6" hasCustomPrompt="1"/>
          </p:nvPr>
        </p:nvSpPr>
        <p:spPr>
          <a:xfrm>
            <a:off x="6913555" y="2229958"/>
            <a:ext cx="539700" cy="4698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a:solidFill>
                  <a:schemeClr val="dk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298" name="Google Shape;298;p14"/>
          <p:cNvSpPr/>
          <p:nvPr/>
        </p:nvSpPr>
        <p:spPr>
          <a:xfrm>
            <a:off x="7543575" y="4771600"/>
            <a:ext cx="834900" cy="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4"/>
          <p:cNvSpPr/>
          <p:nvPr/>
        </p:nvSpPr>
        <p:spPr>
          <a:xfrm>
            <a:off x="7543575" y="4945107"/>
            <a:ext cx="1199100" cy="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4"/>
          <p:cNvSpPr/>
          <p:nvPr/>
        </p:nvSpPr>
        <p:spPr>
          <a:xfrm>
            <a:off x="8530275" y="4771600"/>
            <a:ext cx="212400" cy="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1" name="Google Shape;301;p14"/>
          <p:cNvGrpSpPr/>
          <p:nvPr/>
        </p:nvGrpSpPr>
        <p:grpSpPr>
          <a:xfrm>
            <a:off x="-7" y="1128258"/>
            <a:ext cx="584466" cy="3281784"/>
            <a:chOff x="8559523" y="1128258"/>
            <a:chExt cx="584466" cy="3281784"/>
          </a:xfrm>
        </p:grpSpPr>
        <p:sp>
          <p:nvSpPr>
            <p:cNvPr id="302" name="Google Shape;302;p14"/>
            <p:cNvSpPr/>
            <p:nvPr/>
          </p:nvSpPr>
          <p:spPr>
            <a:xfrm>
              <a:off x="8559523" y="2735608"/>
              <a:ext cx="97568" cy="78286"/>
            </a:xfrm>
            <a:custGeom>
              <a:avLst/>
              <a:gdLst/>
              <a:ahLst/>
              <a:cxnLst/>
              <a:rect l="l" t="t" r="r" b="b"/>
              <a:pathLst>
                <a:path w="5389" h="4324" extrusionOk="0">
                  <a:moveTo>
                    <a:pt x="368" y="1"/>
                  </a:moveTo>
                  <a:cubicBezTo>
                    <a:pt x="276" y="1"/>
                    <a:pt x="184" y="40"/>
                    <a:pt x="126" y="113"/>
                  </a:cubicBezTo>
                  <a:cubicBezTo>
                    <a:pt x="0" y="263"/>
                    <a:pt x="25" y="464"/>
                    <a:pt x="176" y="564"/>
                  </a:cubicBezTo>
                  <a:lnTo>
                    <a:pt x="4837" y="4248"/>
                  </a:lnTo>
                  <a:cubicBezTo>
                    <a:pt x="4887" y="4298"/>
                    <a:pt x="4963" y="4324"/>
                    <a:pt x="5038" y="4324"/>
                  </a:cubicBezTo>
                  <a:cubicBezTo>
                    <a:pt x="5138" y="4324"/>
                    <a:pt x="5213" y="4273"/>
                    <a:pt x="5288" y="4198"/>
                  </a:cubicBezTo>
                  <a:cubicBezTo>
                    <a:pt x="5389" y="4073"/>
                    <a:pt x="5364" y="3872"/>
                    <a:pt x="5238" y="3772"/>
                  </a:cubicBezTo>
                  <a:lnTo>
                    <a:pt x="552" y="63"/>
                  </a:lnTo>
                  <a:cubicBezTo>
                    <a:pt x="499" y="21"/>
                    <a:pt x="434" y="1"/>
                    <a:pt x="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4"/>
            <p:cNvSpPr/>
            <p:nvPr/>
          </p:nvSpPr>
          <p:spPr>
            <a:xfrm>
              <a:off x="8623363" y="4301955"/>
              <a:ext cx="60380" cy="108087"/>
            </a:xfrm>
            <a:custGeom>
              <a:avLst/>
              <a:gdLst/>
              <a:ahLst/>
              <a:cxnLst/>
              <a:rect l="l" t="t" r="r" b="b"/>
              <a:pathLst>
                <a:path w="3335" h="5970" extrusionOk="0">
                  <a:moveTo>
                    <a:pt x="2985" y="0"/>
                  </a:moveTo>
                  <a:cubicBezTo>
                    <a:pt x="2871" y="0"/>
                    <a:pt x="2763" y="70"/>
                    <a:pt x="2708" y="180"/>
                  </a:cubicBezTo>
                  <a:lnTo>
                    <a:pt x="76" y="5519"/>
                  </a:lnTo>
                  <a:cubicBezTo>
                    <a:pt x="1" y="5669"/>
                    <a:pt x="51" y="5870"/>
                    <a:pt x="201" y="5945"/>
                  </a:cubicBezTo>
                  <a:cubicBezTo>
                    <a:pt x="252" y="5970"/>
                    <a:pt x="302" y="5970"/>
                    <a:pt x="352" y="5970"/>
                  </a:cubicBezTo>
                  <a:cubicBezTo>
                    <a:pt x="477" y="5970"/>
                    <a:pt x="577" y="5920"/>
                    <a:pt x="627" y="5794"/>
                  </a:cubicBezTo>
                  <a:lnTo>
                    <a:pt x="3259" y="456"/>
                  </a:lnTo>
                  <a:cubicBezTo>
                    <a:pt x="3334" y="306"/>
                    <a:pt x="3259" y="105"/>
                    <a:pt x="3109" y="30"/>
                  </a:cubicBezTo>
                  <a:cubicBezTo>
                    <a:pt x="3068" y="10"/>
                    <a:pt x="3026" y="0"/>
                    <a:pt x="29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4"/>
            <p:cNvSpPr/>
            <p:nvPr/>
          </p:nvSpPr>
          <p:spPr>
            <a:xfrm>
              <a:off x="9016004" y="2994926"/>
              <a:ext cx="59457" cy="59004"/>
            </a:xfrm>
            <a:custGeom>
              <a:avLst/>
              <a:gdLst/>
              <a:ahLst/>
              <a:cxnLst/>
              <a:rect l="l" t="t" r="r" b="b"/>
              <a:pathLst>
                <a:path w="3284" h="3259" extrusionOk="0">
                  <a:moveTo>
                    <a:pt x="1655" y="627"/>
                  </a:moveTo>
                  <a:cubicBezTo>
                    <a:pt x="2206" y="627"/>
                    <a:pt x="2657" y="1078"/>
                    <a:pt x="2657" y="1630"/>
                  </a:cubicBezTo>
                  <a:cubicBezTo>
                    <a:pt x="2657" y="2181"/>
                    <a:pt x="2206" y="2632"/>
                    <a:pt x="1655" y="2632"/>
                  </a:cubicBezTo>
                  <a:cubicBezTo>
                    <a:pt x="1078" y="2632"/>
                    <a:pt x="627" y="2181"/>
                    <a:pt x="627" y="1630"/>
                  </a:cubicBezTo>
                  <a:cubicBezTo>
                    <a:pt x="627" y="1078"/>
                    <a:pt x="1078" y="627"/>
                    <a:pt x="1655" y="627"/>
                  </a:cubicBezTo>
                  <a:close/>
                  <a:moveTo>
                    <a:pt x="1655" y="1"/>
                  </a:moveTo>
                  <a:cubicBezTo>
                    <a:pt x="752" y="1"/>
                    <a:pt x="0" y="727"/>
                    <a:pt x="0" y="1630"/>
                  </a:cubicBezTo>
                  <a:cubicBezTo>
                    <a:pt x="0" y="2532"/>
                    <a:pt x="752" y="3259"/>
                    <a:pt x="1655" y="3259"/>
                  </a:cubicBezTo>
                  <a:cubicBezTo>
                    <a:pt x="2557" y="3259"/>
                    <a:pt x="3284" y="2532"/>
                    <a:pt x="3284" y="1630"/>
                  </a:cubicBezTo>
                  <a:cubicBezTo>
                    <a:pt x="3284" y="727"/>
                    <a:pt x="2557" y="1"/>
                    <a:pt x="1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4"/>
            <p:cNvSpPr/>
            <p:nvPr/>
          </p:nvSpPr>
          <p:spPr>
            <a:xfrm>
              <a:off x="8736973" y="1964341"/>
              <a:ext cx="59457" cy="59004"/>
            </a:xfrm>
            <a:custGeom>
              <a:avLst/>
              <a:gdLst/>
              <a:ahLst/>
              <a:cxnLst/>
              <a:rect l="l" t="t" r="r" b="b"/>
              <a:pathLst>
                <a:path w="3284" h="3259" extrusionOk="0">
                  <a:moveTo>
                    <a:pt x="1630" y="627"/>
                  </a:moveTo>
                  <a:cubicBezTo>
                    <a:pt x="2206" y="627"/>
                    <a:pt x="2657" y="1078"/>
                    <a:pt x="2657" y="1629"/>
                  </a:cubicBezTo>
                  <a:cubicBezTo>
                    <a:pt x="2657" y="2181"/>
                    <a:pt x="2206" y="2632"/>
                    <a:pt x="1630" y="2632"/>
                  </a:cubicBezTo>
                  <a:cubicBezTo>
                    <a:pt x="1078" y="2632"/>
                    <a:pt x="627" y="2181"/>
                    <a:pt x="627" y="1629"/>
                  </a:cubicBezTo>
                  <a:cubicBezTo>
                    <a:pt x="627" y="1078"/>
                    <a:pt x="1078" y="627"/>
                    <a:pt x="1630" y="627"/>
                  </a:cubicBezTo>
                  <a:close/>
                  <a:moveTo>
                    <a:pt x="1630" y="0"/>
                  </a:moveTo>
                  <a:cubicBezTo>
                    <a:pt x="728" y="0"/>
                    <a:pt x="1" y="727"/>
                    <a:pt x="1" y="1629"/>
                  </a:cubicBezTo>
                  <a:cubicBezTo>
                    <a:pt x="1" y="2532"/>
                    <a:pt x="728" y="3258"/>
                    <a:pt x="1630" y="3258"/>
                  </a:cubicBezTo>
                  <a:cubicBezTo>
                    <a:pt x="2532" y="3258"/>
                    <a:pt x="3284" y="2532"/>
                    <a:pt x="3284" y="1629"/>
                  </a:cubicBezTo>
                  <a:cubicBezTo>
                    <a:pt x="3284"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4"/>
            <p:cNvSpPr/>
            <p:nvPr/>
          </p:nvSpPr>
          <p:spPr>
            <a:xfrm>
              <a:off x="9121267" y="3702904"/>
              <a:ext cx="22722" cy="22595"/>
            </a:xfrm>
            <a:custGeom>
              <a:avLst/>
              <a:gdLst/>
              <a:ahLst/>
              <a:cxnLst/>
              <a:rect l="l" t="t" r="r" b="b"/>
              <a:pathLst>
                <a:path w="1255" h="1248" extrusionOk="0">
                  <a:moveTo>
                    <a:pt x="615" y="1"/>
                  </a:moveTo>
                  <a:cubicBezTo>
                    <a:pt x="452" y="1"/>
                    <a:pt x="289" y="57"/>
                    <a:pt x="176" y="170"/>
                  </a:cubicBezTo>
                  <a:cubicBezTo>
                    <a:pt x="151" y="220"/>
                    <a:pt x="126" y="245"/>
                    <a:pt x="101" y="270"/>
                  </a:cubicBezTo>
                  <a:cubicBezTo>
                    <a:pt x="76" y="320"/>
                    <a:pt x="51" y="345"/>
                    <a:pt x="51" y="396"/>
                  </a:cubicBezTo>
                  <a:cubicBezTo>
                    <a:pt x="26" y="421"/>
                    <a:pt x="26" y="471"/>
                    <a:pt x="1" y="496"/>
                  </a:cubicBezTo>
                  <a:cubicBezTo>
                    <a:pt x="1" y="546"/>
                    <a:pt x="1" y="571"/>
                    <a:pt x="1" y="621"/>
                  </a:cubicBezTo>
                  <a:cubicBezTo>
                    <a:pt x="1" y="797"/>
                    <a:pt x="51" y="947"/>
                    <a:pt x="176" y="1072"/>
                  </a:cubicBezTo>
                  <a:cubicBezTo>
                    <a:pt x="302" y="1198"/>
                    <a:pt x="452" y="1248"/>
                    <a:pt x="628" y="1248"/>
                  </a:cubicBezTo>
                  <a:cubicBezTo>
                    <a:pt x="778" y="1248"/>
                    <a:pt x="953" y="1198"/>
                    <a:pt x="1054" y="1072"/>
                  </a:cubicBezTo>
                  <a:cubicBezTo>
                    <a:pt x="1179" y="947"/>
                    <a:pt x="1254" y="797"/>
                    <a:pt x="1254" y="621"/>
                  </a:cubicBezTo>
                  <a:cubicBezTo>
                    <a:pt x="1254" y="571"/>
                    <a:pt x="1254" y="546"/>
                    <a:pt x="1229" y="496"/>
                  </a:cubicBezTo>
                  <a:cubicBezTo>
                    <a:pt x="1229" y="471"/>
                    <a:pt x="1229" y="421"/>
                    <a:pt x="1204" y="396"/>
                  </a:cubicBezTo>
                  <a:cubicBezTo>
                    <a:pt x="1179" y="345"/>
                    <a:pt x="1154" y="320"/>
                    <a:pt x="1154" y="270"/>
                  </a:cubicBezTo>
                  <a:cubicBezTo>
                    <a:pt x="1129" y="245"/>
                    <a:pt x="1104" y="220"/>
                    <a:pt x="1054" y="170"/>
                  </a:cubicBezTo>
                  <a:cubicBezTo>
                    <a:pt x="941" y="57"/>
                    <a:pt x="778"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4"/>
            <p:cNvSpPr/>
            <p:nvPr/>
          </p:nvSpPr>
          <p:spPr>
            <a:xfrm>
              <a:off x="9034598" y="1818952"/>
              <a:ext cx="22722" cy="22993"/>
            </a:xfrm>
            <a:custGeom>
              <a:avLst/>
              <a:gdLst/>
              <a:ahLst/>
              <a:cxnLst/>
              <a:rect l="l" t="t" r="r" b="b"/>
              <a:pathLst>
                <a:path w="1255" h="1270" extrusionOk="0">
                  <a:moveTo>
                    <a:pt x="603" y="0"/>
                  </a:moveTo>
                  <a:cubicBezTo>
                    <a:pt x="446" y="0"/>
                    <a:pt x="295" y="72"/>
                    <a:pt x="176" y="191"/>
                  </a:cubicBezTo>
                  <a:cubicBezTo>
                    <a:pt x="151" y="216"/>
                    <a:pt x="126" y="241"/>
                    <a:pt x="101" y="292"/>
                  </a:cubicBezTo>
                  <a:cubicBezTo>
                    <a:pt x="76" y="317"/>
                    <a:pt x="51" y="342"/>
                    <a:pt x="51" y="392"/>
                  </a:cubicBezTo>
                  <a:cubicBezTo>
                    <a:pt x="26" y="417"/>
                    <a:pt x="1" y="467"/>
                    <a:pt x="1" y="517"/>
                  </a:cubicBezTo>
                  <a:cubicBezTo>
                    <a:pt x="1" y="542"/>
                    <a:pt x="1" y="592"/>
                    <a:pt x="1" y="642"/>
                  </a:cubicBezTo>
                  <a:cubicBezTo>
                    <a:pt x="1" y="793"/>
                    <a:pt x="51" y="968"/>
                    <a:pt x="176" y="1069"/>
                  </a:cubicBezTo>
                  <a:cubicBezTo>
                    <a:pt x="302" y="1194"/>
                    <a:pt x="452" y="1269"/>
                    <a:pt x="628" y="1269"/>
                  </a:cubicBezTo>
                  <a:cubicBezTo>
                    <a:pt x="653" y="1269"/>
                    <a:pt x="703" y="1244"/>
                    <a:pt x="728" y="1244"/>
                  </a:cubicBezTo>
                  <a:cubicBezTo>
                    <a:pt x="778" y="1244"/>
                    <a:pt x="828" y="1219"/>
                    <a:pt x="853" y="1219"/>
                  </a:cubicBezTo>
                  <a:cubicBezTo>
                    <a:pt x="903" y="1194"/>
                    <a:pt x="928" y="1169"/>
                    <a:pt x="953" y="1144"/>
                  </a:cubicBezTo>
                  <a:cubicBezTo>
                    <a:pt x="1003" y="1119"/>
                    <a:pt x="1029" y="1094"/>
                    <a:pt x="1054" y="1069"/>
                  </a:cubicBezTo>
                  <a:cubicBezTo>
                    <a:pt x="1179" y="968"/>
                    <a:pt x="1254" y="793"/>
                    <a:pt x="1254" y="642"/>
                  </a:cubicBezTo>
                  <a:cubicBezTo>
                    <a:pt x="1254" y="592"/>
                    <a:pt x="1229" y="542"/>
                    <a:pt x="1229" y="517"/>
                  </a:cubicBezTo>
                  <a:cubicBezTo>
                    <a:pt x="1229" y="467"/>
                    <a:pt x="1204" y="417"/>
                    <a:pt x="1204" y="392"/>
                  </a:cubicBezTo>
                  <a:cubicBezTo>
                    <a:pt x="1179" y="342"/>
                    <a:pt x="1154" y="317"/>
                    <a:pt x="1129" y="292"/>
                  </a:cubicBezTo>
                  <a:cubicBezTo>
                    <a:pt x="1104" y="241"/>
                    <a:pt x="1079" y="216"/>
                    <a:pt x="1054" y="191"/>
                  </a:cubicBezTo>
                  <a:cubicBezTo>
                    <a:pt x="1029" y="166"/>
                    <a:pt x="1003" y="141"/>
                    <a:pt x="953" y="116"/>
                  </a:cubicBezTo>
                  <a:cubicBezTo>
                    <a:pt x="928" y="91"/>
                    <a:pt x="903" y="66"/>
                    <a:pt x="853" y="41"/>
                  </a:cubicBezTo>
                  <a:cubicBezTo>
                    <a:pt x="828" y="41"/>
                    <a:pt x="778" y="16"/>
                    <a:pt x="728" y="16"/>
                  </a:cubicBezTo>
                  <a:cubicBezTo>
                    <a:pt x="686" y="5"/>
                    <a:pt x="644" y="0"/>
                    <a:pt x="6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4"/>
            <p:cNvSpPr/>
            <p:nvPr/>
          </p:nvSpPr>
          <p:spPr>
            <a:xfrm>
              <a:off x="8700096" y="3562403"/>
              <a:ext cx="55383" cy="54007"/>
            </a:xfrm>
            <a:custGeom>
              <a:avLst/>
              <a:gdLst/>
              <a:ahLst/>
              <a:cxnLst/>
              <a:rect l="l" t="t" r="r" b="b"/>
              <a:pathLst>
                <a:path w="3059" h="2983" extrusionOk="0">
                  <a:moveTo>
                    <a:pt x="2707" y="0"/>
                  </a:moveTo>
                  <a:cubicBezTo>
                    <a:pt x="2626" y="0"/>
                    <a:pt x="2544" y="25"/>
                    <a:pt x="2482" y="75"/>
                  </a:cubicBezTo>
                  <a:lnTo>
                    <a:pt x="126" y="2456"/>
                  </a:lnTo>
                  <a:cubicBezTo>
                    <a:pt x="0" y="2582"/>
                    <a:pt x="0" y="2782"/>
                    <a:pt x="126" y="2907"/>
                  </a:cubicBezTo>
                  <a:cubicBezTo>
                    <a:pt x="176" y="2958"/>
                    <a:pt x="251" y="2983"/>
                    <a:pt x="351" y="2983"/>
                  </a:cubicBezTo>
                  <a:cubicBezTo>
                    <a:pt x="427" y="2983"/>
                    <a:pt x="502" y="2958"/>
                    <a:pt x="552" y="2907"/>
                  </a:cubicBezTo>
                  <a:lnTo>
                    <a:pt x="2933" y="527"/>
                  </a:lnTo>
                  <a:cubicBezTo>
                    <a:pt x="3058" y="401"/>
                    <a:pt x="3058" y="201"/>
                    <a:pt x="2933" y="75"/>
                  </a:cubicBezTo>
                  <a:cubicBezTo>
                    <a:pt x="2870" y="25"/>
                    <a:pt x="2789" y="0"/>
                    <a:pt x="2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4"/>
            <p:cNvSpPr/>
            <p:nvPr/>
          </p:nvSpPr>
          <p:spPr>
            <a:xfrm>
              <a:off x="8578586" y="1382241"/>
              <a:ext cx="59457" cy="59004"/>
            </a:xfrm>
            <a:custGeom>
              <a:avLst/>
              <a:gdLst/>
              <a:ahLst/>
              <a:cxnLst/>
              <a:rect l="l" t="t" r="r" b="b"/>
              <a:pathLst>
                <a:path w="3284" h="3259" extrusionOk="0">
                  <a:moveTo>
                    <a:pt x="1630" y="627"/>
                  </a:moveTo>
                  <a:cubicBezTo>
                    <a:pt x="2206" y="627"/>
                    <a:pt x="2657" y="1078"/>
                    <a:pt x="2657" y="1629"/>
                  </a:cubicBezTo>
                  <a:cubicBezTo>
                    <a:pt x="2657" y="2181"/>
                    <a:pt x="2206" y="2632"/>
                    <a:pt x="1630" y="2632"/>
                  </a:cubicBezTo>
                  <a:cubicBezTo>
                    <a:pt x="1078" y="2632"/>
                    <a:pt x="627" y="2181"/>
                    <a:pt x="627" y="1629"/>
                  </a:cubicBezTo>
                  <a:cubicBezTo>
                    <a:pt x="627" y="1078"/>
                    <a:pt x="1078" y="627"/>
                    <a:pt x="1630" y="627"/>
                  </a:cubicBezTo>
                  <a:close/>
                  <a:moveTo>
                    <a:pt x="1630" y="0"/>
                  </a:moveTo>
                  <a:cubicBezTo>
                    <a:pt x="728" y="0"/>
                    <a:pt x="1" y="727"/>
                    <a:pt x="1" y="1629"/>
                  </a:cubicBezTo>
                  <a:cubicBezTo>
                    <a:pt x="1" y="2532"/>
                    <a:pt x="728" y="3258"/>
                    <a:pt x="1630" y="3258"/>
                  </a:cubicBezTo>
                  <a:cubicBezTo>
                    <a:pt x="2532" y="3258"/>
                    <a:pt x="3284" y="2532"/>
                    <a:pt x="3284" y="1629"/>
                  </a:cubicBezTo>
                  <a:cubicBezTo>
                    <a:pt x="3284"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4"/>
            <p:cNvSpPr/>
            <p:nvPr/>
          </p:nvSpPr>
          <p:spPr>
            <a:xfrm>
              <a:off x="8996935" y="1128258"/>
              <a:ext cx="97568" cy="78286"/>
            </a:xfrm>
            <a:custGeom>
              <a:avLst/>
              <a:gdLst/>
              <a:ahLst/>
              <a:cxnLst/>
              <a:rect l="l" t="t" r="r" b="b"/>
              <a:pathLst>
                <a:path w="5389" h="4324" extrusionOk="0">
                  <a:moveTo>
                    <a:pt x="368" y="1"/>
                  </a:moveTo>
                  <a:cubicBezTo>
                    <a:pt x="276" y="1"/>
                    <a:pt x="184" y="40"/>
                    <a:pt x="126" y="113"/>
                  </a:cubicBezTo>
                  <a:cubicBezTo>
                    <a:pt x="0" y="263"/>
                    <a:pt x="25" y="464"/>
                    <a:pt x="176" y="564"/>
                  </a:cubicBezTo>
                  <a:lnTo>
                    <a:pt x="4837" y="4248"/>
                  </a:lnTo>
                  <a:cubicBezTo>
                    <a:pt x="4887" y="4298"/>
                    <a:pt x="4963" y="4324"/>
                    <a:pt x="5038" y="4324"/>
                  </a:cubicBezTo>
                  <a:cubicBezTo>
                    <a:pt x="5138" y="4324"/>
                    <a:pt x="5213" y="4273"/>
                    <a:pt x="5288" y="4198"/>
                  </a:cubicBezTo>
                  <a:cubicBezTo>
                    <a:pt x="5389" y="4073"/>
                    <a:pt x="5364" y="3872"/>
                    <a:pt x="5238" y="3772"/>
                  </a:cubicBezTo>
                  <a:lnTo>
                    <a:pt x="552" y="63"/>
                  </a:lnTo>
                  <a:cubicBezTo>
                    <a:pt x="499" y="21"/>
                    <a:pt x="434" y="1"/>
                    <a:pt x="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 name="Google Shape;311;p14"/>
          <p:cNvGrpSpPr/>
          <p:nvPr/>
        </p:nvGrpSpPr>
        <p:grpSpPr>
          <a:xfrm flipH="1">
            <a:off x="7848585" y="0"/>
            <a:ext cx="1295404" cy="3623066"/>
            <a:chOff x="-7" y="0"/>
            <a:chExt cx="1295404" cy="3623066"/>
          </a:xfrm>
        </p:grpSpPr>
        <p:grpSp>
          <p:nvGrpSpPr>
            <p:cNvPr id="312" name="Google Shape;312;p14"/>
            <p:cNvGrpSpPr/>
            <p:nvPr/>
          </p:nvGrpSpPr>
          <p:grpSpPr>
            <a:xfrm>
              <a:off x="-7" y="0"/>
              <a:ext cx="643914" cy="3623066"/>
              <a:chOff x="-7" y="0"/>
              <a:chExt cx="643914" cy="3623066"/>
            </a:xfrm>
          </p:grpSpPr>
          <p:sp>
            <p:nvSpPr>
              <p:cNvPr id="313" name="Google Shape;313;p14"/>
              <p:cNvSpPr/>
              <p:nvPr/>
            </p:nvSpPr>
            <p:spPr>
              <a:xfrm>
                <a:off x="201918" y="63821"/>
                <a:ext cx="72619" cy="101243"/>
              </a:xfrm>
              <a:custGeom>
                <a:avLst/>
                <a:gdLst/>
                <a:ahLst/>
                <a:cxnLst/>
                <a:rect l="l" t="t" r="r" b="b"/>
                <a:pathLst>
                  <a:path w="4011" h="5592" extrusionOk="0">
                    <a:moveTo>
                      <a:pt x="3663" y="1"/>
                    </a:moveTo>
                    <a:cubicBezTo>
                      <a:pt x="3555" y="1"/>
                      <a:pt x="3449" y="56"/>
                      <a:pt x="3384" y="153"/>
                    </a:cubicBezTo>
                    <a:lnTo>
                      <a:pt x="76" y="5090"/>
                    </a:lnTo>
                    <a:cubicBezTo>
                      <a:pt x="1" y="5241"/>
                      <a:pt x="26" y="5441"/>
                      <a:pt x="176" y="5542"/>
                    </a:cubicBezTo>
                    <a:cubicBezTo>
                      <a:pt x="226" y="5567"/>
                      <a:pt x="276" y="5592"/>
                      <a:pt x="351" y="5592"/>
                    </a:cubicBezTo>
                    <a:cubicBezTo>
                      <a:pt x="452" y="5592"/>
                      <a:pt x="552" y="5542"/>
                      <a:pt x="602" y="5441"/>
                    </a:cubicBezTo>
                    <a:lnTo>
                      <a:pt x="3910" y="504"/>
                    </a:lnTo>
                    <a:cubicBezTo>
                      <a:pt x="4011" y="354"/>
                      <a:pt x="3960" y="153"/>
                      <a:pt x="3835" y="53"/>
                    </a:cubicBezTo>
                    <a:cubicBezTo>
                      <a:pt x="3782" y="17"/>
                      <a:pt x="3722" y="1"/>
                      <a:pt x="36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4"/>
              <p:cNvSpPr/>
              <p:nvPr/>
            </p:nvSpPr>
            <p:spPr>
              <a:xfrm>
                <a:off x="63976" y="1543415"/>
                <a:ext cx="59909" cy="108630"/>
              </a:xfrm>
              <a:custGeom>
                <a:avLst/>
                <a:gdLst/>
                <a:ahLst/>
                <a:cxnLst/>
                <a:rect l="l" t="t" r="r" b="b"/>
                <a:pathLst>
                  <a:path w="3309" h="6000" extrusionOk="0">
                    <a:moveTo>
                      <a:pt x="370" y="1"/>
                    </a:moveTo>
                    <a:cubicBezTo>
                      <a:pt x="321" y="1"/>
                      <a:pt x="271" y="12"/>
                      <a:pt x="226" y="35"/>
                    </a:cubicBezTo>
                    <a:cubicBezTo>
                      <a:pt x="76" y="110"/>
                      <a:pt x="0" y="285"/>
                      <a:pt x="76" y="461"/>
                    </a:cubicBezTo>
                    <a:lnTo>
                      <a:pt x="2682" y="5824"/>
                    </a:lnTo>
                    <a:cubicBezTo>
                      <a:pt x="2732" y="5924"/>
                      <a:pt x="2833" y="5999"/>
                      <a:pt x="2958" y="5999"/>
                    </a:cubicBezTo>
                    <a:cubicBezTo>
                      <a:pt x="3008" y="5999"/>
                      <a:pt x="3058" y="5974"/>
                      <a:pt x="3083" y="5974"/>
                    </a:cubicBezTo>
                    <a:cubicBezTo>
                      <a:pt x="3259" y="5874"/>
                      <a:pt x="3309" y="5699"/>
                      <a:pt x="3234" y="5548"/>
                    </a:cubicBezTo>
                    <a:lnTo>
                      <a:pt x="652" y="185"/>
                    </a:lnTo>
                    <a:cubicBezTo>
                      <a:pt x="599" y="62"/>
                      <a:pt x="485"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4"/>
              <p:cNvSpPr/>
              <p:nvPr/>
            </p:nvSpPr>
            <p:spPr>
              <a:xfrm>
                <a:off x="111628" y="3180578"/>
                <a:ext cx="60362" cy="108177"/>
              </a:xfrm>
              <a:custGeom>
                <a:avLst/>
                <a:gdLst/>
                <a:ahLst/>
                <a:cxnLst/>
                <a:rect l="l" t="t" r="r" b="b"/>
                <a:pathLst>
                  <a:path w="3334" h="5975" extrusionOk="0">
                    <a:moveTo>
                      <a:pt x="2984" y="1"/>
                    </a:moveTo>
                    <a:cubicBezTo>
                      <a:pt x="2870" y="1"/>
                      <a:pt x="2759" y="57"/>
                      <a:pt x="2707" y="160"/>
                    </a:cubicBezTo>
                    <a:lnTo>
                      <a:pt x="75" y="5524"/>
                    </a:lnTo>
                    <a:cubicBezTo>
                      <a:pt x="0" y="5674"/>
                      <a:pt x="75" y="5850"/>
                      <a:pt x="226" y="5925"/>
                    </a:cubicBezTo>
                    <a:cubicBezTo>
                      <a:pt x="276" y="5950"/>
                      <a:pt x="326" y="5975"/>
                      <a:pt x="351" y="5975"/>
                    </a:cubicBezTo>
                    <a:cubicBezTo>
                      <a:pt x="476" y="5975"/>
                      <a:pt x="577" y="5900"/>
                      <a:pt x="652" y="5800"/>
                    </a:cubicBezTo>
                    <a:lnTo>
                      <a:pt x="3258" y="436"/>
                    </a:lnTo>
                    <a:cubicBezTo>
                      <a:pt x="3333" y="286"/>
                      <a:pt x="3283" y="110"/>
                      <a:pt x="3133" y="35"/>
                    </a:cubicBezTo>
                    <a:cubicBezTo>
                      <a:pt x="3086" y="12"/>
                      <a:pt x="3035" y="1"/>
                      <a:pt x="29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4"/>
              <p:cNvSpPr/>
              <p:nvPr/>
            </p:nvSpPr>
            <p:spPr>
              <a:xfrm>
                <a:off x="370258" y="485866"/>
                <a:ext cx="59022" cy="59004"/>
              </a:xfrm>
              <a:custGeom>
                <a:avLst/>
                <a:gdLst/>
                <a:ahLst/>
                <a:cxnLst/>
                <a:rect l="l" t="t" r="r" b="b"/>
                <a:pathLst>
                  <a:path w="3260" h="3259" extrusionOk="0">
                    <a:moveTo>
                      <a:pt x="1630" y="627"/>
                    </a:moveTo>
                    <a:cubicBezTo>
                      <a:pt x="2181" y="627"/>
                      <a:pt x="2632" y="1078"/>
                      <a:pt x="2632" y="1629"/>
                    </a:cubicBezTo>
                    <a:cubicBezTo>
                      <a:pt x="2632" y="2181"/>
                      <a:pt x="2181" y="2632"/>
                      <a:pt x="1630" y="2632"/>
                    </a:cubicBezTo>
                    <a:cubicBezTo>
                      <a:pt x="1079" y="2632"/>
                      <a:pt x="627" y="2181"/>
                      <a:pt x="627" y="1629"/>
                    </a:cubicBezTo>
                    <a:cubicBezTo>
                      <a:pt x="627" y="1078"/>
                      <a:pt x="1079" y="627"/>
                      <a:pt x="1630" y="627"/>
                    </a:cubicBezTo>
                    <a:close/>
                    <a:moveTo>
                      <a:pt x="1630" y="0"/>
                    </a:moveTo>
                    <a:cubicBezTo>
                      <a:pt x="728" y="0"/>
                      <a:pt x="1" y="727"/>
                      <a:pt x="1" y="1629"/>
                    </a:cubicBezTo>
                    <a:cubicBezTo>
                      <a:pt x="1" y="2531"/>
                      <a:pt x="728" y="3258"/>
                      <a:pt x="1630" y="3258"/>
                    </a:cubicBezTo>
                    <a:cubicBezTo>
                      <a:pt x="2532" y="3258"/>
                      <a:pt x="3259" y="2531"/>
                      <a:pt x="3259" y="1629"/>
                    </a:cubicBezTo>
                    <a:cubicBezTo>
                      <a:pt x="3259"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4"/>
              <p:cNvSpPr/>
              <p:nvPr/>
            </p:nvSpPr>
            <p:spPr>
              <a:xfrm>
                <a:off x="88472" y="2515527"/>
                <a:ext cx="59022" cy="59475"/>
              </a:xfrm>
              <a:custGeom>
                <a:avLst/>
                <a:gdLst/>
                <a:ahLst/>
                <a:cxnLst/>
                <a:rect l="l" t="t" r="r" b="b"/>
                <a:pathLst>
                  <a:path w="3260" h="3285" extrusionOk="0">
                    <a:moveTo>
                      <a:pt x="1630" y="628"/>
                    </a:moveTo>
                    <a:cubicBezTo>
                      <a:pt x="2181" y="628"/>
                      <a:pt x="2632" y="1079"/>
                      <a:pt x="2632" y="1630"/>
                    </a:cubicBezTo>
                    <a:cubicBezTo>
                      <a:pt x="2632" y="2181"/>
                      <a:pt x="2181" y="2658"/>
                      <a:pt x="1630" y="2658"/>
                    </a:cubicBezTo>
                    <a:cubicBezTo>
                      <a:pt x="1079" y="2658"/>
                      <a:pt x="627" y="2181"/>
                      <a:pt x="627" y="1630"/>
                    </a:cubicBezTo>
                    <a:cubicBezTo>
                      <a:pt x="627" y="1079"/>
                      <a:pt x="1079" y="628"/>
                      <a:pt x="1630" y="628"/>
                    </a:cubicBezTo>
                    <a:close/>
                    <a:moveTo>
                      <a:pt x="1630" y="1"/>
                    </a:moveTo>
                    <a:cubicBezTo>
                      <a:pt x="728" y="1"/>
                      <a:pt x="1" y="728"/>
                      <a:pt x="1" y="1630"/>
                    </a:cubicBezTo>
                    <a:cubicBezTo>
                      <a:pt x="1" y="2532"/>
                      <a:pt x="728" y="3284"/>
                      <a:pt x="1630" y="3284"/>
                    </a:cubicBezTo>
                    <a:cubicBezTo>
                      <a:pt x="2532" y="3284"/>
                      <a:pt x="3259" y="2532"/>
                      <a:pt x="3259" y="1630"/>
                    </a:cubicBezTo>
                    <a:cubicBezTo>
                      <a:pt x="3259" y="728"/>
                      <a:pt x="2532" y="1"/>
                      <a:pt x="1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4"/>
              <p:cNvSpPr/>
              <p:nvPr/>
            </p:nvSpPr>
            <p:spPr>
              <a:xfrm>
                <a:off x="376818" y="3564044"/>
                <a:ext cx="59004" cy="59022"/>
              </a:xfrm>
              <a:custGeom>
                <a:avLst/>
                <a:gdLst/>
                <a:ahLst/>
                <a:cxnLst/>
                <a:rect l="l" t="t" r="r" b="b"/>
                <a:pathLst>
                  <a:path w="3259" h="3260" extrusionOk="0">
                    <a:moveTo>
                      <a:pt x="1629" y="627"/>
                    </a:moveTo>
                    <a:cubicBezTo>
                      <a:pt x="2180" y="627"/>
                      <a:pt x="2632" y="1079"/>
                      <a:pt x="2632" y="1630"/>
                    </a:cubicBezTo>
                    <a:cubicBezTo>
                      <a:pt x="2632" y="2181"/>
                      <a:pt x="2180" y="2632"/>
                      <a:pt x="1629" y="2632"/>
                    </a:cubicBezTo>
                    <a:cubicBezTo>
                      <a:pt x="1078" y="2632"/>
                      <a:pt x="627" y="2181"/>
                      <a:pt x="627" y="1630"/>
                    </a:cubicBezTo>
                    <a:cubicBezTo>
                      <a:pt x="627" y="1079"/>
                      <a:pt x="1078" y="627"/>
                      <a:pt x="1629" y="627"/>
                    </a:cubicBezTo>
                    <a:close/>
                    <a:moveTo>
                      <a:pt x="1629" y="1"/>
                    </a:moveTo>
                    <a:cubicBezTo>
                      <a:pt x="727" y="1"/>
                      <a:pt x="0" y="728"/>
                      <a:pt x="0" y="1630"/>
                    </a:cubicBezTo>
                    <a:cubicBezTo>
                      <a:pt x="0" y="2532"/>
                      <a:pt x="727" y="3259"/>
                      <a:pt x="1629" y="3259"/>
                    </a:cubicBezTo>
                    <a:cubicBezTo>
                      <a:pt x="2531" y="3259"/>
                      <a:pt x="3258" y="2532"/>
                      <a:pt x="3258" y="1630"/>
                    </a:cubicBezTo>
                    <a:cubicBezTo>
                      <a:pt x="3258" y="728"/>
                      <a:pt x="2531" y="1"/>
                      <a:pt x="16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4"/>
              <p:cNvSpPr/>
              <p:nvPr/>
            </p:nvSpPr>
            <p:spPr>
              <a:xfrm>
                <a:off x="196921" y="2238919"/>
                <a:ext cx="22722" cy="22975"/>
              </a:xfrm>
              <a:custGeom>
                <a:avLst/>
                <a:gdLst/>
                <a:ahLst/>
                <a:cxnLst/>
                <a:rect l="l" t="t" r="r" b="b"/>
                <a:pathLst>
                  <a:path w="1255" h="1269" extrusionOk="0">
                    <a:moveTo>
                      <a:pt x="625" y="0"/>
                    </a:moveTo>
                    <a:cubicBezTo>
                      <a:pt x="461" y="0"/>
                      <a:pt x="295" y="72"/>
                      <a:pt x="176" y="191"/>
                    </a:cubicBezTo>
                    <a:cubicBezTo>
                      <a:pt x="151" y="216"/>
                      <a:pt x="126" y="241"/>
                      <a:pt x="101" y="291"/>
                    </a:cubicBezTo>
                    <a:cubicBezTo>
                      <a:pt x="76" y="317"/>
                      <a:pt x="51" y="342"/>
                      <a:pt x="51" y="392"/>
                    </a:cubicBezTo>
                    <a:cubicBezTo>
                      <a:pt x="26" y="417"/>
                      <a:pt x="26" y="467"/>
                      <a:pt x="1" y="517"/>
                    </a:cubicBezTo>
                    <a:cubicBezTo>
                      <a:pt x="1" y="542"/>
                      <a:pt x="1" y="592"/>
                      <a:pt x="1" y="642"/>
                    </a:cubicBezTo>
                    <a:cubicBezTo>
                      <a:pt x="1" y="793"/>
                      <a:pt x="51" y="943"/>
                      <a:pt x="176" y="1068"/>
                    </a:cubicBezTo>
                    <a:cubicBezTo>
                      <a:pt x="302" y="1194"/>
                      <a:pt x="452" y="1269"/>
                      <a:pt x="627" y="1269"/>
                    </a:cubicBezTo>
                    <a:cubicBezTo>
                      <a:pt x="778" y="1269"/>
                      <a:pt x="953" y="1194"/>
                      <a:pt x="1054" y="1068"/>
                    </a:cubicBezTo>
                    <a:cubicBezTo>
                      <a:pt x="1179" y="943"/>
                      <a:pt x="1254" y="793"/>
                      <a:pt x="1254" y="642"/>
                    </a:cubicBezTo>
                    <a:cubicBezTo>
                      <a:pt x="1254" y="592"/>
                      <a:pt x="1254" y="542"/>
                      <a:pt x="1229" y="517"/>
                    </a:cubicBezTo>
                    <a:cubicBezTo>
                      <a:pt x="1229" y="467"/>
                      <a:pt x="1204" y="417"/>
                      <a:pt x="1204" y="392"/>
                    </a:cubicBezTo>
                    <a:cubicBezTo>
                      <a:pt x="1179" y="342"/>
                      <a:pt x="1154" y="317"/>
                      <a:pt x="1154" y="291"/>
                    </a:cubicBezTo>
                    <a:cubicBezTo>
                      <a:pt x="1129" y="241"/>
                      <a:pt x="1104" y="216"/>
                      <a:pt x="1054" y="191"/>
                    </a:cubicBezTo>
                    <a:cubicBezTo>
                      <a:pt x="1028" y="166"/>
                      <a:pt x="1003" y="141"/>
                      <a:pt x="978" y="116"/>
                    </a:cubicBezTo>
                    <a:cubicBezTo>
                      <a:pt x="928" y="91"/>
                      <a:pt x="903" y="66"/>
                      <a:pt x="853" y="41"/>
                    </a:cubicBezTo>
                    <a:cubicBezTo>
                      <a:pt x="828" y="41"/>
                      <a:pt x="778" y="16"/>
                      <a:pt x="753" y="16"/>
                    </a:cubicBezTo>
                    <a:cubicBezTo>
                      <a:pt x="711" y="5"/>
                      <a:pt x="668" y="0"/>
                      <a:pt x="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4"/>
              <p:cNvSpPr/>
              <p:nvPr/>
            </p:nvSpPr>
            <p:spPr>
              <a:xfrm>
                <a:off x="603052" y="0"/>
                <a:ext cx="22704" cy="22595"/>
              </a:xfrm>
              <a:custGeom>
                <a:avLst/>
                <a:gdLst/>
                <a:ahLst/>
                <a:cxnLst/>
                <a:rect l="l" t="t" r="r" b="b"/>
                <a:pathLst>
                  <a:path w="1254" h="1248" extrusionOk="0">
                    <a:moveTo>
                      <a:pt x="614" y="0"/>
                    </a:moveTo>
                    <a:cubicBezTo>
                      <a:pt x="451" y="0"/>
                      <a:pt x="288" y="57"/>
                      <a:pt x="176" y="169"/>
                    </a:cubicBezTo>
                    <a:cubicBezTo>
                      <a:pt x="150" y="194"/>
                      <a:pt x="125" y="219"/>
                      <a:pt x="100" y="270"/>
                    </a:cubicBezTo>
                    <a:cubicBezTo>
                      <a:pt x="75" y="295"/>
                      <a:pt x="50" y="320"/>
                      <a:pt x="50" y="370"/>
                    </a:cubicBezTo>
                    <a:cubicBezTo>
                      <a:pt x="25" y="395"/>
                      <a:pt x="0" y="445"/>
                      <a:pt x="0" y="495"/>
                    </a:cubicBezTo>
                    <a:cubicBezTo>
                      <a:pt x="0" y="520"/>
                      <a:pt x="0" y="570"/>
                      <a:pt x="0" y="620"/>
                    </a:cubicBezTo>
                    <a:cubicBezTo>
                      <a:pt x="0" y="771"/>
                      <a:pt x="50" y="946"/>
                      <a:pt x="176" y="1047"/>
                    </a:cubicBezTo>
                    <a:cubicBezTo>
                      <a:pt x="301" y="1172"/>
                      <a:pt x="451" y="1247"/>
                      <a:pt x="627" y="1247"/>
                    </a:cubicBezTo>
                    <a:cubicBezTo>
                      <a:pt x="777" y="1247"/>
                      <a:pt x="952" y="1172"/>
                      <a:pt x="1053" y="1047"/>
                    </a:cubicBezTo>
                    <a:cubicBezTo>
                      <a:pt x="1178" y="946"/>
                      <a:pt x="1253" y="771"/>
                      <a:pt x="1253" y="620"/>
                    </a:cubicBezTo>
                    <a:cubicBezTo>
                      <a:pt x="1253" y="570"/>
                      <a:pt x="1228" y="520"/>
                      <a:pt x="1228" y="495"/>
                    </a:cubicBezTo>
                    <a:cubicBezTo>
                      <a:pt x="1228" y="445"/>
                      <a:pt x="1203" y="395"/>
                      <a:pt x="1203" y="370"/>
                    </a:cubicBezTo>
                    <a:cubicBezTo>
                      <a:pt x="1178" y="320"/>
                      <a:pt x="1153" y="295"/>
                      <a:pt x="1128" y="270"/>
                    </a:cubicBezTo>
                    <a:cubicBezTo>
                      <a:pt x="1103" y="219"/>
                      <a:pt x="1078" y="194"/>
                      <a:pt x="1053" y="169"/>
                    </a:cubicBezTo>
                    <a:cubicBezTo>
                      <a:pt x="940" y="57"/>
                      <a:pt x="777" y="0"/>
                      <a:pt x="6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4"/>
              <p:cNvSpPr/>
              <p:nvPr/>
            </p:nvSpPr>
            <p:spPr>
              <a:xfrm>
                <a:off x="-7" y="1029179"/>
                <a:ext cx="22704" cy="22993"/>
              </a:xfrm>
              <a:custGeom>
                <a:avLst/>
                <a:gdLst/>
                <a:ahLst/>
                <a:cxnLst/>
                <a:rect l="l" t="t" r="r" b="b"/>
                <a:pathLst>
                  <a:path w="1254" h="1270" extrusionOk="0">
                    <a:moveTo>
                      <a:pt x="615" y="1"/>
                    </a:moveTo>
                    <a:cubicBezTo>
                      <a:pt x="445" y="1"/>
                      <a:pt x="295" y="73"/>
                      <a:pt x="176" y="192"/>
                    </a:cubicBezTo>
                    <a:cubicBezTo>
                      <a:pt x="151" y="217"/>
                      <a:pt x="126" y="242"/>
                      <a:pt x="101" y="292"/>
                    </a:cubicBezTo>
                    <a:cubicBezTo>
                      <a:pt x="76" y="317"/>
                      <a:pt x="51" y="342"/>
                      <a:pt x="51" y="392"/>
                    </a:cubicBezTo>
                    <a:cubicBezTo>
                      <a:pt x="26" y="417"/>
                      <a:pt x="1" y="467"/>
                      <a:pt x="1" y="518"/>
                    </a:cubicBezTo>
                    <a:cubicBezTo>
                      <a:pt x="1" y="543"/>
                      <a:pt x="1" y="593"/>
                      <a:pt x="1" y="643"/>
                    </a:cubicBezTo>
                    <a:cubicBezTo>
                      <a:pt x="1" y="793"/>
                      <a:pt x="51" y="969"/>
                      <a:pt x="176" y="1069"/>
                    </a:cubicBezTo>
                    <a:cubicBezTo>
                      <a:pt x="301" y="1194"/>
                      <a:pt x="452" y="1269"/>
                      <a:pt x="627" y="1269"/>
                    </a:cubicBezTo>
                    <a:cubicBezTo>
                      <a:pt x="652" y="1269"/>
                      <a:pt x="702" y="1244"/>
                      <a:pt x="753" y="1244"/>
                    </a:cubicBezTo>
                    <a:cubicBezTo>
                      <a:pt x="778" y="1244"/>
                      <a:pt x="828" y="1219"/>
                      <a:pt x="853" y="1219"/>
                    </a:cubicBezTo>
                    <a:cubicBezTo>
                      <a:pt x="903" y="1194"/>
                      <a:pt x="928" y="1169"/>
                      <a:pt x="978" y="1144"/>
                    </a:cubicBezTo>
                    <a:cubicBezTo>
                      <a:pt x="1003" y="1119"/>
                      <a:pt x="1028" y="1094"/>
                      <a:pt x="1053" y="1069"/>
                    </a:cubicBezTo>
                    <a:cubicBezTo>
                      <a:pt x="1179" y="969"/>
                      <a:pt x="1254" y="793"/>
                      <a:pt x="1254" y="643"/>
                    </a:cubicBezTo>
                    <a:cubicBezTo>
                      <a:pt x="1254" y="593"/>
                      <a:pt x="1229" y="543"/>
                      <a:pt x="1229" y="518"/>
                    </a:cubicBezTo>
                    <a:cubicBezTo>
                      <a:pt x="1229" y="467"/>
                      <a:pt x="1204" y="417"/>
                      <a:pt x="1204" y="392"/>
                    </a:cubicBezTo>
                    <a:cubicBezTo>
                      <a:pt x="1179" y="342"/>
                      <a:pt x="1154" y="317"/>
                      <a:pt x="1128" y="292"/>
                    </a:cubicBezTo>
                    <a:cubicBezTo>
                      <a:pt x="1128" y="242"/>
                      <a:pt x="1078" y="217"/>
                      <a:pt x="1053" y="192"/>
                    </a:cubicBezTo>
                    <a:cubicBezTo>
                      <a:pt x="1028" y="167"/>
                      <a:pt x="1003" y="142"/>
                      <a:pt x="978" y="117"/>
                    </a:cubicBezTo>
                    <a:cubicBezTo>
                      <a:pt x="928" y="92"/>
                      <a:pt x="903" y="66"/>
                      <a:pt x="853" y="41"/>
                    </a:cubicBezTo>
                    <a:cubicBezTo>
                      <a:pt x="828" y="41"/>
                      <a:pt x="778" y="16"/>
                      <a:pt x="753" y="16"/>
                    </a:cubicBezTo>
                    <a:cubicBezTo>
                      <a:pt x="705" y="6"/>
                      <a:pt x="659"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4"/>
              <p:cNvSpPr/>
              <p:nvPr/>
            </p:nvSpPr>
            <p:spPr>
              <a:xfrm>
                <a:off x="341846" y="970166"/>
                <a:ext cx="59022" cy="59004"/>
              </a:xfrm>
              <a:custGeom>
                <a:avLst/>
                <a:gdLst/>
                <a:ahLst/>
                <a:cxnLst/>
                <a:rect l="l" t="t" r="r" b="b"/>
                <a:pathLst>
                  <a:path w="3260" h="3259" extrusionOk="0">
                    <a:moveTo>
                      <a:pt x="1630" y="627"/>
                    </a:moveTo>
                    <a:cubicBezTo>
                      <a:pt x="2181" y="627"/>
                      <a:pt x="2632" y="1078"/>
                      <a:pt x="2632" y="1629"/>
                    </a:cubicBezTo>
                    <a:cubicBezTo>
                      <a:pt x="2632" y="2181"/>
                      <a:pt x="2181" y="2632"/>
                      <a:pt x="1630" y="2632"/>
                    </a:cubicBezTo>
                    <a:cubicBezTo>
                      <a:pt x="1079" y="2632"/>
                      <a:pt x="627" y="2181"/>
                      <a:pt x="627" y="1629"/>
                    </a:cubicBezTo>
                    <a:cubicBezTo>
                      <a:pt x="627" y="1078"/>
                      <a:pt x="1079" y="627"/>
                      <a:pt x="1630" y="627"/>
                    </a:cubicBezTo>
                    <a:close/>
                    <a:moveTo>
                      <a:pt x="1630" y="0"/>
                    </a:moveTo>
                    <a:cubicBezTo>
                      <a:pt x="728" y="0"/>
                      <a:pt x="1" y="727"/>
                      <a:pt x="1" y="1629"/>
                    </a:cubicBezTo>
                    <a:cubicBezTo>
                      <a:pt x="1" y="2531"/>
                      <a:pt x="728" y="3258"/>
                      <a:pt x="1630" y="3258"/>
                    </a:cubicBezTo>
                    <a:cubicBezTo>
                      <a:pt x="2532" y="3258"/>
                      <a:pt x="3259" y="2531"/>
                      <a:pt x="3259" y="1629"/>
                    </a:cubicBezTo>
                    <a:cubicBezTo>
                      <a:pt x="3259"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4"/>
              <p:cNvSpPr/>
              <p:nvPr/>
            </p:nvSpPr>
            <p:spPr>
              <a:xfrm>
                <a:off x="584884" y="2018027"/>
                <a:ext cx="59022" cy="59475"/>
              </a:xfrm>
              <a:custGeom>
                <a:avLst/>
                <a:gdLst/>
                <a:ahLst/>
                <a:cxnLst/>
                <a:rect l="l" t="t" r="r" b="b"/>
                <a:pathLst>
                  <a:path w="3260" h="3285" extrusionOk="0">
                    <a:moveTo>
                      <a:pt x="1630" y="628"/>
                    </a:moveTo>
                    <a:cubicBezTo>
                      <a:pt x="2181" y="628"/>
                      <a:pt x="2632" y="1079"/>
                      <a:pt x="2632" y="1630"/>
                    </a:cubicBezTo>
                    <a:cubicBezTo>
                      <a:pt x="2632" y="2181"/>
                      <a:pt x="2181" y="2658"/>
                      <a:pt x="1630" y="2658"/>
                    </a:cubicBezTo>
                    <a:cubicBezTo>
                      <a:pt x="1079" y="2658"/>
                      <a:pt x="627" y="2181"/>
                      <a:pt x="627" y="1630"/>
                    </a:cubicBezTo>
                    <a:cubicBezTo>
                      <a:pt x="627" y="1079"/>
                      <a:pt x="1079" y="628"/>
                      <a:pt x="1630" y="628"/>
                    </a:cubicBezTo>
                    <a:close/>
                    <a:moveTo>
                      <a:pt x="1630" y="1"/>
                    </a:moveTo>
                    <a:cubicBezTo>
                      <a:pt x="728" y="1"/>
                      <a:pt x="1" y="728"/>
                      <a:pt x="1" y="1630"/>
                    </a:cubicBezTo>
                    <a:cubicBezTo>
                      <a:pt x="1" y="2532"/>
                      <a:pt x="728" y="3284"/>
                      <a:pt x="1630" y="3284"/>
                    </a:cubicBezTo>
                    <a:cubicBezTo>
                      <a:pt x="2532" y="3284"/>
                      <a:pt x="3259" y="2532"/>
                      <a:pt x="3259" y="1630"/>
                    </a:cubicBezTo>
                    <a:cubicBezTo>
                      <a:pt x="3259" y="728"/>
                      <a:pt x="2532" y="1"/>
                      <a:pt x="1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4"/>
              <p:cNvSpPr/>
              <p:nvPr/>
            </p:nvSpPr>
            <p:spPr>
              <a:xfrm>
                <a:off x="507951" y="2890115"/>
                <a:ext cx="59909" cy="108630"/>
              </a:xfrm>
              <a:custGeom>
                <a:avLst/>
                <a:gdLst/>
                <a:ahLst/>
                <a:cxnLst/>
                <a:rect l="l" t="t" r="r" b="b"/>
                <a:pathLst>
                  <a:path w="3309" h="6000" extrusionOk="0">
                    <a:moveTo>
                      <a:pt x="370" y="1"/>
                    </a:moveTo>
                    <a:cubicBezTo>
                      <a:pt x="321" y="1"/>
                      <a:pt x="271" y="12"/>
                      <a:pt x="226" y="35"/>
                    </a:cubicBezTo>
                    <a:cubicBezTo>
                      <a:pt x="76" y="110"/>
                      <a:pt x="0" y="285"/>
                      <a:pt x="76" y="461"/>
                    </a:cubicBezTo>
                    <a:lnTo>
                      <a:pt x="2682" y="5824"/>
                    </a:lnTo>
                    <a:cubicBezTo>
                      <a:pt x="2732" y="5924"/>
                      <a:pt x="2833" y="5999"/>
                      <a:pt x="2958" y="5999"/>
                    </a:cubicBezTo>
                    <a:cubicBezTo>
                      <a:pt x="3008" y="5999"/>
                      <a:pt x="3058" y="5974"/>
                      <a:pt x="3083" y="5974"/>
                    </a:cubicBezTo>
                    <a:cubicBezTo>
                      <a:pt x="3259" y="5874"/>
                      <a:pt x="3309" y="5699"/>
                      <a:pt x="3234" y="5548"/>
                    </a:cubicBezTo>
                    <a:lnTo>
                      <a:pt x="652" y="185"/>
                    </a:lnTo>
                    <a:cubicBezTo>
                      <a:pt x="599" y="62"/>
                      <a:pt x="485"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5" name="Google Shape;325;p14"/>
            <p:cNvSpPr/>
            <p:nvPr/>
          </p:nvSpPr>
          <p:spPr>
            <a:xfrm>
              <a:off x="853926" y="226815"/>
              <a:ext cx="59909" cy="108630"/>
            </a:xfrm>
            <a:custGeom>
              <a:avLst/>
              <a:gdLst/>
              <a:ahLst/>
              <a:cxnLst/>
              <a:rect l="l" t="t" r="r" b="b"/>
              <a:pathLst>
                <a:path w="3309" h="6000" extrusionOk="0">
                  <a:moveTo>
                    <a:pt x="370" y="1"/>
                  </a:moveTo>
                  <a:cubicBezTo>
                    <a:pt x="321" y="1"/>
                    <a:pt x="271" y="12"/>
                    <a:pt x="226" y="35"/>
                  </a:cubicBezTo>
                  <a:cubicBezTo>
                    <a:pt x="76" y="110"/>
                    <a:pt x="0" y="285"/>
                    <a:pt x="76" y="461"/>
                  </a:cubicBezTo>
                  <a:lnTo>
                    <a:pt x="2682" y="5824"/>
                  </a:lnTo>
                  <a:cubicBezTo>
                    <a:pt x="2732" y="5924"/>
                    <a:pt x="2833" y="5999"/>
                    <a:pt x="2958" y="5999"/>
                  </a:cubicBezTo>
                  <a:cubicBezTo>
                    <a:pt x="3008" y="5999"/>
                    <a:pt x="3058" y="5974"/>
                    <a:pt x="3083" y="5974"/>
                  </a:cubicBezTo>
                  <a:cubicBezTo>
                    <a:pt x="3259" y="5874"/>
                    <a:pt x="3309" y="5699"/>
                    <a:pt x="3234" y="5548"/>
                  </a:cubicBezTo>
                  <a:lnTo>
                    <a:pt x="652" y="185"/>
                  </a:lnTo>
                  <a:cubicBezTo>
                    <a:pt x="599" y="62"/>
                    <a:pt x="485"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4"/>
            <p:cNvSpPr/>
            <p:nvPr/>
          </p:nvSpPr>
          <p:spPr>
            <a:xfrm>
              <a:off x="1272693" y="165079"/>
              <a:ext cx="22704" cy="22993"/>
            </a:xfrm>
            <a:custGeom>
              <a:avLst/>
              <a:gdLst/>
              <a:ahLst/>
              <a:cxnLst/>
              <a:rect l="l" t="t" r="r" b="b"/>
              <a:pathLst>
                <a:path w="1254" h="1270" extrusionOk="0">
                  <a:moveTo>
                    <a:pt x="615" y="1"/>
                  </a:moveTo>
                  <a:cubicBezTo>
                    <a:pt x="445" y="1"/>
                    <a:pt x="295" y="73"/>
                    <a:pt x="176" y="192"/>
                  </a:cubicBezTo>
                  <a:cubicBezTo>
                    <a:pt x="151" y="217"/>
                    <a:pt x="126" y="242"/>
                    <a:pt x="101" y="292"/>
                  </a:cubicBezTo>
                  <a:cubicBezTo>
                    <a:pt x="76" y="317"/>
                    <a:pt x="51" y="342"/>
                    <a:pt x="51" y="392"/>
                  </a:cubicBezTo>
                  <a:cubicBezTo>
                    <a:pt x="26" y="417"/>
                    <a:pt x="1" y="467"/>
                    <a:pt x="1" y="518"/>
                  </a:cubicBezTo>
                  <a:cubicBezTo>
                    <a:pt x="1" y="543"/>
                    <a:pt x="1" y="593"/>
                    <a:pt x="1" y="643"/>
                  </a:cubicBezTo>
                  <a:cubicBezTo>
                    <a:pt x="1" y="793"/>
                    <a:pt x="51" y="969"/>
                    <a:pt x="176" y="1069"/>
                  </a:cubicBezTo>
                  <a:cubicBezTo>
                    <a:pt x="301" y="1194"/>
                    <a:pt x="452" y="1269"/>
                    <a:pt x="627" y="1269"/>
                  </a:cubicBezTo>
                  <a:cubicBezTo>
                    <a:pt x="652" y="1269"/>
                    <a:pt x="702" y="1244"/>
                    <a:pt x="753" y="1244"/>
                  </a:cubicBezTo>
                  <a:cubicBezTo>
                    <a:pt x="778" y="1244"/>
                    <a:pt x="828" y="1219"/>
                    <a:pt x="853" y="1219"/>
                  </a:cubicBezTo>
                  <a:cubicBezTo>
                    <a:pt x="903" y="1194"/>
                    <a:pt x="928" y="1169"/>
                    <a:pt x="978" y="1144"/>
                  </a:cubicBezTo>
                  <a:cubicBezTo>
                    <a:pt x="1003" y="1119"/>
                    <a:pt x="1028" y="1094"/>
                    <a:pt x="1053" y="1069"/>
                  </a:cubicBezTo>
                  <a:cubicBezTo>
                    <a:pt x="1179" y="969"/>
                    <a:pt x="1254" y="793"/>
                    <a:pt x="1254" y="643"/>
                  </a:cubicBezTo>
                  <a:cubicBezTo>
                    <a:pt x="1254" y="593"/>
                    <a:pt x="1229" y="543"/>
                    <a:pt x="1229" y="518"/>
                  </a:cubicBezTo>
                  <a:cubicBezTo>
                    <a:pt x="1229" y="467"/>
                    <a:pt x="1204" y="417"/>
                    <a:pt x="1204" y="392"/>
                  </a:cubicBezTo>
                  <a:cubicBezTo>
                    <a:pt x="1179" y="342"/>
                    <a:pt x="1154" y="317"/>
                    <a:pt x="1128" y="292"/>
                  </a:cubicBezTo>
                  <a:cubicBezTo>
                    <a:pt x="1128" y="242"/>
                    <a:pt x="1078" y="217"/>
                    <a:pt x="1053" y="192"/>
                  </a:cubicBezTo>
                  <a:cubicBezTo>
                    <a:pt x="1028" y="167"/>
                    <a:pt x="1003" y="142"/>
                    <a:pt x="978" y="117"/>
                  </a:cubicBezTo>
                  <a:cubicBezTo>
                    <a:pt x="928" y="92"/>
                    <a:pt x="903" y="66"/>
                    <a:pt x="853" y="41"/>
                  </a:cubicBezTo>
                  <a:cubicBezTo>
                    <a:pt x="828" y="41"/>
                    <a:pt x="778" y="16"/>
                    <a:pt x="753" y="16"/>
                  </a:cubicBezTo>
                  <a:cubicBezTo>
                    <a:pt x="705" y="6"/>
                    <a:pt x="659"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7" name="Google Shape;327;p14"/>
          <p:cNvGrpSpPr/>
          <p:nvPr/>
        </p:nvGrpSpPr>
        <p:grpSpPr>
          <a:xfrm>
            <a:off x="294125" y="111775"/>
            <a:ext cx="425883" cy="216100"/>
            <a:chOff x="259675" y="4807625"/>
            <a:chExt cx="425883" cy="216100"/>
          </a:xfrm>
        </p:grpSpPr>
        <p:sp>
          <p:nvSpPr>
            <p:cNvPr id="328" name="Google Shape;328;p14"/>
            <p:cNvSpPr/>
            <p:nvPr/>
          </p:nvSpPr>
          <p:spPr>
            <a:xfrm flipH="1">
              <a:off x="538673" y="4807625"/>
              <a:ext cx="146885" cy="216100"/>
            </a:xfrm>
            <a:custGeom>
              <a:avLst/>
              <a:gdLst/>
              <a:ahLst/>
              <a:cxnLst/>
              <a:rect l="l" t="t" r="r" b="b"/>
              <a:pathLst>
                <a:path w="3510" h="5164" extrusionOk="0">
                  <a:moveTo>
                    <a:pt x="2131" y="1"/>
                  </a:moveTo>
                  <a:lnTo>
                    <a:pt x="1" y="5164"/>
                  </a:lnTo>
                  <a:lnTo>
                    <a:pt x="1379" y="5164"/>
                  </a:lnTo>
                  <a:lnTo>
                    <a:pt x="35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4"/>
            <p:cNvSpPr/>
            <p:nvPr/>
          </p:nvSpPr>
          <p:spPr>
            <a:xfrm flipH="1">
              <a:off x="399195" y="4807625"/>
              <a:ext cx="145797" cy="216100"/>
            </a:xfrm>
            <a:custGeom>
              <a:avLst/>
              <a:gdLst/>
              <a:ahLst/>
              <a:cxnLst/>
              <a:rect l="l" t="t" r="r" b="b"/>
              <a:pathLst>
                <a:path w="3484" h="5164" extrusionOk="0">
                  <a:moveTo>
                    <a:pt x="2105" y="1"/>
                  </a:moveTo>
                  <a:lnTo>
                    <a:pt x="0" y="5164"/>
                  </a:lnTo>
                  <a:lnTo>
                    <a:pt x="1353" y="5164"/>
                  </a:lnTo>
                  <a:lnTo>
                    <a:pt x="34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4"/>
            <p:cNvSpPr/>
            <p:nvPr/>
          </p:nvSpPr>
          <p:spPr>
            <a:xfrm flipH="1">
              <a:off x="259675" y="4807625"/>
              <a:ext cx="145839" cy="216100"/>
            </a:xfrm>
            <a:custGeom>
              <a:avLst/>
              <a:gdLst/>
              <a:ahLst/>
              <a:cxnLst/>
              <a:rect l="l" t="t" r="r" b="b"/>
              <a:pathLst>
                <a:path w="3485" h="5164" extrusionOk="0">
                  <a:moveTo>
                    <a:pt x="2131" y="1"/>
                  </a:moveTo>
                  <a:lnTo>
                    <a:pt x="0" y="5164"/>
                  </a:lnTo>
                  <a:lnTo>
                    <a:pt x="1379" y="5164"/>
                  </a:lnTo>
                  <a:lnTo>
                    <a:pt x="34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1" name="Google Shape;331;p14"/>
          <p:cNvSpPr txBox="1">
            <a:spLocks noGrp="1"/>
          </p:cNvSpPr>
          <p:nvPr>
            <p:ph type="subTitle" idx="7"/>
          </p:nvPr>
        </p:nvSpPr>
        <p:spPr>
          <a:xfrm>
            <a:off x="3376512" y="3019309"/>
            <a:ext cx="2331000" cy="4698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000"/>
              <a:buFont typeface="Bebas Neue"/>
              <a:buNone/>
              <a:defRPr sz="2200">
                <a:solidFill>
                  <a:schemeClr val="lt2"/>
                </a:solidFill>
                <a:latin typeface="Bebas Neue"/>
                <a:ea typeface="Bebas Neue"/>
                <a:cs typeface="Bebas Neue"/>
                <a:sym typeface="Bebas Neue"/>
              </a:defRPr>
            </a:lvl1pPr>
            <a:lvl2pPr lvl="1" rtl="0">
              <a:lnSpc>
                <a:spcPct val="100000"/>
              </a:lnSpc>
              <a:spcBef>
                <a:spcPts val="0"/>
              </a:spcBef>
              <a:spcAft>
                <a:spcPts val="0"/>
              </a:spcAft>
              <a:buSzPts val="2000"/>
              <a:buFont typeface="Bebas Neue"/>
              <a:buNone/>
              <a:defRPr sz="2000">
                <a:latin typeface="Bebas Neue"/>
                <a:ea typeface="Bebas Neue"/>
                <a:cs typeface="Bebas Neue"/>
                <a:sym typeface="Bebas Neue"/>
              </a:defRPr>
            </a:lvl2pPr>
            <a:lvl3pPr lvl="2" rtl="0">
              <a:lnSpc>
                <a:spcPct val="100000"/>
              </a:lnSpc>
              <a:spcBef>
                <a:spcPts val="0"/>
              </a:spcBef>
              <a:spcAft>
                <a:spcPts val="0"/>
              </a:spcAft>
              <a:buSzPts val="2000"/>
              <a:buFont typeface="Bebas Neue"/>
              <a:buNone/>
              <a:defRPr sz="2000">
                <a:latin typeface="Bebas Neue"/>
                <a:ea typeface="Bebas Neue"/>
                <a:cs typeface="Bebas Neue"/>
                <a:sym typeface="Bebas Neue"/>
              </a:defRPr>
            </a:lvl3pPr>
            <a:lvl4pPr lvl="3" rtl="0">
              <a:lnSpc>
                <a:spcPct val="100000"/>
              </a:lnSpc>
              <a:spcBef>
                <a:spcPts val="0"/>
              </a:spcBef>
              <a:spcAft>
                <a:spcPts val="0"/>
              </a:spcAft>
              <a:buSzPts val="2000"/>
              <a:buFont typeface="Bebas Neue"/>
              <a:buNone/>
              <a:defRPr sz="2000">
                <a:latin typeface="Bebas Neue"/>
                <a:ea typeface="Bebas Neue"/>
                <a:cs typeface="Bebas Neue"/>
                <a:sym typeface="Bebas Neue"/>
              </a:defRPr>
            </a:lvl4pPr>
            <a:lvl5pPr lvl="4" rtl="0">
              <a:lnSpc>
                <a:spcPct val="100000"/>
              </a:lnSpc>
              <a:spcBef>
                <a:spcPts val="0"/>
              </a:spcBef>
              <a:spcAft>
                <a:spcPts val="0"/>
              </a:spcAft>
              <a:buSzPts val="2000"/>
              <a:buFont typeface="Bebas Neue"/>
              <a:buNone/>
              <a:defRPr sz="2000">
                <a:latin typeface="Bebas Neue"/>
                <a:ea typeface="Bebas Neue"/>
                <a:cs typeface="Bebas Neue"/>
                <a:sym typeface="Bebas Neue"/>
              </a:defRPr>
            </a:lvl5pPr>
            <a:lvl6pPr lvl="5" rtl="0">
              <a:lnSpc>
                <a:spcPct val="100000"/>
              </a:lnSpc>
              <a:spcBef>
                <a:spcPts val="0"/>
              </a:spcBef>
              <a:spcAft>
                <a:spcPts val="0"/>
              </a:spcAft>
              <a:buSzPts val="2000"/>
              <a:buFont typeface="Bebas Neue"/>
              <a:buNone/>
              <a:defRPr sz="2000">
                <a:latin typeface="Bebas Neue"/>
                <a:ea typeface="Bebas Neue"/>
                <a:cs typeface="Bebas Neue"/>
                <a:sym typeface="Bebas Neue"/>
              </a:defRPr>
            </a:lvl6pPr>
            <a:lvl7pPr lvl="6" rtl="0">
              <a:lnSpc>
                <a:spcPct val="100000"/>
              </a:lnSpc>
              <a:spcBef>
                <a:spcPts val="0"/>
              </a:spcBef>
              <a:spcAft>
                <a:spcPts val="0"/>
              </a:spcAft>
              <a:buSzPts val="2000"/>
              <a:buFont typeface="Bebas Neue"/>
              <a:buNone/>
              <a:defRPr sz="2000">
                <a:latin typeface="Bebas Neue"/>
                <a:ea typeface="Bebas Neue"/>
                <a:cs typeface="Bebas Neue"/>
                <a:sym typeface="Bebas Neue"/>
              </a:defRPr>
            </a:lvl7pPr>
            <a:lvl8pPr lvl="7" rtl="0">
              <a:lnSpc>
                <a:spcPct val="100000"/>
              </a:lnSpc>
              <a:spcBef>
                <a:spcPts val="0"/>
              </a:spcBef>
              <a:spcAft>
                <a:spcPts val="0"/>
              </a:spcAft>
              <a:buSzPts val="2000"/>
              <a:buFont typeface="Bebas Neue"/>
              <a:buNone/>
              <a:defRPr sz="2000">
                <a:latin typeface="Bebas Neue"/>
                <a:ea typeface="Bebas Neue"/>
                <a:cs typeface="Bebas Neue"/>
                <a:sym typeface="Bebas Neue"/>
              </a:defRPr>
            </a:lvl8pPr>
            <a:lvl9pPr lvl="8" rtl="0">
              <a:lnSpc>
                <a:spcPct val="100000"/>
              </a:lnSpc>
              <a:spcBef>
                <a:spcPts val="0"/>
              </a:spcBef>
              <a:spcAft>
                <a:spcPts val="0"/>
              </a:spcAft>
              <a:buSzPts val="2000"/>
              <a:buFont typeface="Bebas Neue"/>
              <a:buNone/>
              <a:defRPr sz="2000">
                <a:latin typeface="Bebas Neue"/>
                <a:ea typeface="Bebas Neue"/>
                <a:cs typeface="Bebas Neue"/>
                <a:sym typeface="Bebas Neue"/>
              </a:defRPr>
            </a:lvl9pPr>
          </a:lstStyle>
          <a:p>
            <a:endParaRPr/>
          </a:p>
        </p:txBody>
      </p:sp>
      <p:sp>
        <p:nvSpPr>
          <p:cNvPr id="332" name="Google Shape;332;p14"/>
          <p:cNvSpPr txBox="1">
            <a:spLocks noGrp="1"/>
          </p:cNvSpPr>
          <p:nvPr>
            <p:ph type="subTitle" idx="8"/>
          </p:nvPr>
        </p:nvSpPr>
        <p:spPr>
          <a:xfrm>
            <a:off x="3376512" y="3413502"/>
            <a:ext cx="2331000" cy="591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333" name="Google Shape;333;p14"/>
          <p:cNvSpPr txBox="1">
            <a:spLocks noGrp="1"/>
          </p:cNvSpPr>
          <p:nvPr>
            <p:ph type="title" idx="9" hasCustomPrompt="1"/>
          </p:nvPr>
        </p:nvSpPr>
        <p:spPr>
          <a:xfrm>
            <a:off x="4272162" y="2229958"/>
            <a:ext cx="539700" cy="4698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a:solidFill>
                  <a:schemeClr val="dk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CUSTOM_6">
    <p:spTree>
      <p:nvGrpSpPr>
        <p:cNvPr id="1" name="Shape 382"/>
        <p:cNvGrpSpPr/>
        <p:nvPr/>
      </p:nvGrpSpPr>
      <p:grpSpPr>
        <a:xfrm>
          <a:off x="0" y="0"/>
          <a:ext cx="0" cy="0"/>
          <a:chOff x="0" y="0"/>
          <a:chExt cx="0" cy="0"/>
        </a:xfrm>
      </p:grpSpPr>
      <p:grpSp>
        <p:nvGrpSpPr>
          <p:cNvPr id="383" name="Google Shape;383;p16"/>
          <p:cNvGrpSpPr/>
          <p:nvPr/>
        </p:nvGrpSpPr>
        <p:grpSpPr>
          <a:xfrm flipH="1">
            <a:off x="6398900" y="4838400"/>
            <a:ext cx="2758303" cy="193976"/>
            <a:chOff x="-344350" y="4817800"/>
            <a:chExt cx="2758303" cy="193976"/>
          </a:xfrm>
        </p:grpSpPr>
        <p:sp>
          <p:nvSpPr>
            <p:cNvPr id="384" name="Google Shape;384;p16"/>
            <p:cNvSpPr/>
            <p:nvPr/>
          </p:nvSpPr>
          <p:spPr>
            <a:xfrm>
              <a:off x="1676492" y="4830170"/>
              <a:ext cx="92660" cy="91419"/>
            </a:xfrm>
            <a:custGeom>
              <a:avLst/>
              <a:gdLst/>
              <a:ahLst/>
              <a:cxnLst/>
              <a:rect l="l" t="t" r="r" b="b"/>
              <a:pathLst>
                <a:path w="1880" h="1855" extrusionOk="0">
                  <a:moveTo>
                    <a:pt x="0" y="0"/>
                  </a:moveTo>
                  <a:lnTo>
                    <a:pt x="0" y="1855"/>
                  </a:lnTo>
                  <a:lnTo>
                    <a:pt x="1880" y="1855"/>
                  </a:lnTo>
                  <a:lnTo>
                    <a:pt x="18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6"/>
            <p:cNvSpPr/>
            <p:nvPr/>
          </p:nvSpPr>
          <p:spPr>
            <a:xfrm>
              <a:off x="1993939" y="4830170"/>
              <a:ext cx="91428" cy="91419"/>
            </a:xfrm>
            <a:custGeom>
              <a:avLst/>
              <a:gdLst/>
              <a:ahLst/>
              <a:cxnLst/>
              <a:rect l="l" t="t" r="r" b="b"/>
              <a:pathLst>
                <a:path w="1855" h="1855" extrusionOk="0">
                  <a:moveTo>
                    <a:pt x="0" y="0"/>
                  </a:moveTo>
                  <a:lnTo>
                    <a:pt x="0" y="1855"/>
                  </a:lnTo>
                  <a:lnTo>
                    <a:pt x="1855" y="1855"/>
                  </a:lnTo>
                  <a:lnTo>
                    <a:pt x="185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6"/>
            <p:cNvSpPr/>
            <p:nvPr/>
          </p:nvSpPr>
          <p:spPr>
            <a:xfrm>
              <a:off x="2299014" y="4817800"/>
              <a:ext cx="114938" cy="114927"/>
            </a:xfrm>
            <a:custGeom>
              <a:avLst/>
              <a:gdLst/>
              <a:ahLst/>
              <a:cxnLst/>
              <a:rect l="l" t="t" r="r" b="b"/>
              <a:pathLst>
                <a:path w="2332" h="2332" extrusionOk="0">
                  <a:moveTo>
                    <a:pt x="1880" y="477"/>
                  </a:moveTo>
                  <a:lnTo>
                    <a:pt x="1880" y="1880"/>
                  </a:lnTo>
                  <a:lnTo>
                    <a:pt x="452" y="1880"/>
                  </a:lnTo>
                  <a:lnTo>
                    <a:pt x="452" y="477"/>
                  </a:lnTo>
                  <a:close/>
                  <a:moveTo>
                    <a:pt x="226" y="1"/>
                  </a:moveTo>
                  <a:cubicBezTo>
                    <a:pt x="101" y="1"/>
                    <a:pt x="1" y="126"/>
                    <a:pt x="1" y="251"/>
                  </a:cubicBezTo>
                  <a:lnTo>
                    <a:pt x="1" y="2106"/>
                  </a:lnTo>
                  <a:cubicBezTo>
                    <a:pt x="1" y="2231"/>
                    <a:pt x="101" y="2331"/>
                    <a:pt x="226" y="2331"/>
                  </a:cubicBezTo>
                  <a:lnTo>
                    <a:pt x="2106" y="2331"/>
                  </a:lnTo>
                  <a:cubicBezTo>
                    <a:pt x="2231" y="2331"/>
                    <a:pt x="2332" y="2231"/>
                    <a:pt x="2332" y="2106"/>
                  </a:cubicBezTo>
                  <a:lnTo>
                    <a:pt x="2332" y="251"/>
                  </a:lnTo>
                  <a:cubicBezTo>
                    <a:pt x="2332" y="126"/>
                    <a:pt x="2231" y="1"/>
                    <a:pt x="21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6"/>
            <p:cNvSpPr/>
            <p:nvPr/>
          </p:nvSpPr>
          <p:spPr>
            <a:xfrm>
              <a:off x="-344350" y="4864717"/>
              <a:ext cx="2033307" cy="147059"/>
            </a:xfrm>
            <a:custGeom>
              <a:avLst/>
              <a:gdLst/>
              <a:ahLst/>
              <a:cxnLst/>
              <a:rect l="l" t="t" r="r" b="b"/>
              <a:pathLst>
                <a:path w="41254" h="2984" extrusionOk="0">
                  <a:moveTo>
                    <a:pt x="31229" y="1"/>
                  </a:moveTo>
                  <a:cubicBezTo>
                    <a:pt x="31179" y="1"/>
                    <a:pt x="31103" y="26"/>
                    <a:pt x="31078" y="76"/>
                  </a:cubicBezTo>
                  <a:lnTo>
                    <a:pt x="28622" y="2507"/>
                  </a:lnTo>
                  <a:lnTo>
                    <a:pt x="226" y="2507"/>
                  </a:lnTo>
                  <a:cubicBezTo>
                    <a:pt x="101" y="2507"/>
                    <a:pt x="0" y="2633"/>
                    <a:pt x="0" y="2758"/>
                  </a:cubicBezTo>
                  <a:cubicBezTo>
                    <a:pt x="0" y="2883"/>
                    <a:pt x="101" y="2983"/>
                    <a:pt x="226" y="2983"/>
                  </a:cubicBezTo>
                  <a:lnTo>
                    <a:pt x="28722" y="2983"/>
                  </a:lnTo>
                  <a:cubicBezTo>
                    <a:pt x="28772" y="2983"/>
                    <a:pt x="28848" y="2958"/>
                    <a:pt x="28898" y="2908"/>
                  </a:cubicBezTo>
                  <a:lnTo>
                    <a:pt x="31329" y="477"/>
                  </a:lnTo>
                  <a:lnTo>
                    <a:pt x="41028" y="477"/>
                  </a:lnTo>
                  <a:cubicBezTo>
                    <a:pt x="41154" y="477"/>
                    <a:pt x="41254" y="352"/>
                    <a:pt x="41254" y="227"/>
                  </a:cubicBezTo>
                  <a:cubicBezTo>
                    <a:pt x="41254" y="101"/>
                    <a:pt x="41154" y="1"/>
                    <a:pt x="410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 name="Google Shape;388;p16"/>
          <p:cNvGrpSpPr/>
          <p:nvPr/>
        </p:nvGrpSpPr>
        <p:grpSpPr>
          <a:xfrm rot="5400000">
            <a:off x="6554770" y="-1487956"/>
            <a:ext cx="1101268" cy="4077170"/>
            <a:chOff x="-7" y="0"/>
            <a:chExt cx="1101268" cy="4077170"/>
          </a:xfrm>
        </p:grpSpPr>
        <p:sp>
          <p:nvSpPr>
            <p:cNvPr id="389" name="Google Shape;389;p16"/>
            <p:cNvSpPr/>
            <p:nvPr/>
          </p:nvSpPr>
          <p:spPr>
            <a:xfrm>
              <a:off x="354318" y="368621"/>
              <a:ext cx="72619" cy="101243"/>
            </a:xfrm>
            <a:custGeom>
              <a:avLst/>
              <a:gdLst/>
              <a:ahLst/>
              <a:cxnLst/>
              <a:rect l="l" t="t" r="r" b="b"/>
              <a:pathLst>
                <a:path w="4011" h="5592" extrusionOk="0">
                  <a:moveTo>
                    <a:pt x="3663" y="1"/>
                  </a:moveTo>
                  <a:cubicBezTo>
                    <a:pt x="3555" y="1"/>
                    <a:pt x="3449" y="56"/>
                    <a:pt x="3384" y="153"/>
                  </a:cubicBezTo>
                  <a:lnTo>
                    <a:pt x="76" y="5090"/>
                  </a:lnTo>
                  <a:cubicBezTo>
                    <a:pt x="1" y="5241"/>
                    <a:pt x="26" y="5441"/>
                    <a:pt x="176" y="5542"/>
                  </a:cubicBezTo>
                  <a:cubicBezTo>
                    <a:pt x="226" y="5567"/>
                    <a:pt x="276" y="5592"/>
                    <a:pt x="351" y="5592"/>
                  </a:cubicBezTo>
                  <a:cubicBezTo>
                    <a:pt x="452" y="5592"/>
                    <a:pt x="552" y="5542"/>
                    <a:pt x="602" y="5441"/>
                  </a:cubicBezTo>
                  <a:lnTo>
                    <a:pt x="3910" y="504"/>
                  </a:lnTo>
                  <a:cubicBezTo>
                    <a:pt x="4011" y="354"/>
                    <a:pt x="3960" y="153"/>
                    <a:pt x="3835" y="53"/>
                  </a:cubicBezTo>
                  <a:cubicBezTo>
                    <a:pt x="3782" y="17"/>
                    <a:pt x="3722" y="1"/>
                    <a:pt x="36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6"/>
            <p:cNvSpPr/>
            <p:nvPr/>
          </p:nvSpPr>
          <p:spPr>
            <a:xfrm>
              <a:off x="216376" y="1467215"/>
              <a:ext cx="59909" cy="108630"/>
            </a:xfrm>
            <a:custGeom>
              <a:avLst/>
              <a:gdLst/>
              <a:ahLst/>
              <a:cxnLst/>
              <a:rect l="l" t="t" r="r" b="b"/>
              <a:pathLst>
                <a:path w="3309" h="6000" extrusionOk="0">
                  <a:moveTo>
                    <a:pt x="370" y="1"/>
                  </a:moveTo>
                  <a:cubicBezTo>
                    <a:pt x="321" y="1"/>
                    <a:pt x="271" y="12"/>
                    <a:pt x="226" y="35"/>
                  </a:cubicBezTo>
                  <a:cubicBezTo>
                    <a:pt x="76" y="110"/>
                    <a:pt x="0" y="285"/>
                    <a:pt x="76" y="461"/>
                  </a:cubicBezTo>
                  <a:lnTo>
                    <a:pt x="2682" y="5824"/>
                  </a:lnTo>
                  <a:cubicBezTo>
                    <a:pt x="2732" y="5924"/>
                    <a:pt x="2833" y="5999"/>
                    <a:pt x="2958" y="5999"/>
                  </a:cubicBezTo>
                  <a:cubicBezTo>
                    <a:pt x="3008" y="5999"/>
                    <a:pt x="3058" y="5974"/>
                    <a:pt x="3083" y="5974"/>
                  </a:cubicBezTo>
                  <a:cubicBezTo>
                    <a:pt x="3259" y="5874"/>
                    <a:pt x="3309" y="5699"/>
                    <a:pt x="3234" y="5548"/>
                  </a:cubicBezTo>
                  <a:lnTo>
                    <a:pt x="652" y="185"/>
                  </a:lnTo>
                  <a:cubicBezTo>
                    <a:pt x="599" y="62"/>
                    <a:pt x="485"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6"/>
            <p:cNvSpPr/>
            <p:nvPr/>
          </p:nvSpPr>
          <p:spPr>
            <a:xfrm>
              <a:off x="111628" y="3180578"/>
              <a:ext cx="60362" cy="108177"/>
            </a:xfrm>
            <a:custGeom>
              <a:avLst/>
              <a:gdLst/>
              <a:ahLst/>
              <a:cxnLst/>
              <a:rect l="l" t="t" r="r" b="b"/>
              <a:pathLst>
                <a:path w="3334" h="5975" extrusionOk="0">
                  <a:moveTo>
                    <a:pt x="2984" y="1"/>
                  </a:moveTo>
                  <a:cubicBezTo>
                    <a:pt x="2870" y="1"/>
                    <a:pt x="2759" y="57"/>
                    <a:pt x="2707" y="160"/>
                  </a:cubicBezTo>
                  <a:lnTo>
                    <a:pt x="75" y="5524"/>
                  </a:lnTo>
                  <a:cubicBezTo>
                    <a:pt x="0" y="5674"/>
                    <a:pt x="75" y="5850"/>
                    <a:pt x="226" y="5925"/>
                  </a:cubicBezTo>
                  <a:cubicBezTo>
                    <a:pt x="276" y="5950"/>
                    <a:pt x="326" y="5975"/>
                    <a:pt x="351" y="5975"/>
                  </a:cubicBezTo>
                  <a:cubicBezTo>
                    <a:pt x="476" y="5975"/>
                    <a:pt x="577" y="5900"/>
                    <a:pt x="652" y="5800"/>
                  </a:cubicBezTo>
                  <a:lnTo>
                    <a:pt x="3258" y="436"/>
                  </a:lnTo>
                  <a:cubicBezTo>
                    <a:pt x="3333" y="286"/>
                    <a:pt x="3283" y="110"/>
                    <a:pt x="3133" y="35"/>
                  </a:cubicBezTo>
                  <a:cubicBezTo>
                    <a:pt x="3086" y="12"/>
                    <a:pt x="3035" y="1"/>
                    <a:pt x="29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6"/>
            <p:cNvSpPr/>
            <p:nvPr/>
          </p:nvSpPr>
          <p:spPr>
            <a:xfrm>
              <a:off x="65458" y="485866"/>
              <a:ext cx="59022" cy="59004"/>
            </a:xfrm>
            <a:custGeom>
              <a:avLst/>
              <a:gdLst/>
              <a:ahLst/>
              <a:cxnLst/>
              <a:rect l="l" t="t" r="r" b="b"/>
              <a:pathLst>
                <a:path w="3260" h="3259" extrusionOk="0">
                  <a:moveTo>
                    <a:pt x="1630" y="627"/>
                  </a:moveTo>
                  <a:cubicBezTo>
                    <a:pt x="2181" y="627"/>
                    <a:pt x="2632" y="1078"/>
                    <a:pt x="2632" y="1629"/>
                  </a:cubicBezTo>
                  <a:cubicBezTo>
                    <a:pt x="2632" y="2181"/>
                    <a:pt x="2181" y="2632"/>
                    <a:pt x="1630" y="2632"/>
                  </a:cubicBezTo>
                  <a:cubicBezTo>
                    <a:pt x="1079" y="2632"/>
                    <a:pt x="627" y="2181"/>
                    <a:pt x="627" y="1629"/>
                  </a:cubicBezTo>
                  <a:cubicBezTo>
                    <a:pt x="627" y="1078"/>
                    <a:pt x="1079" y="627"/>
                    <a:pt x="1630" y="627"/>
                  </a:cubicBezTo>
                  <a:close/>
                  <a:moveTo>
                    <a:pt x="1630" y="0"/>
                  </a:moveTo>
                  <a:cubicBezTo>
                    <a:pt x="728" y="0"/>
                    <a:pt x="1" y="727"/>
                    <a:pt x="1" y="1629"/>
                  </a:cubicBezTo>
                  <a:cubicBezTo>
                    <a:pt x="1" y="2531"/>
                    <a:pt x="728" y="3258"/>
                    <a:pt x="1630" y="3258"/>
                  </a:cubicBezTo>
                  <a:cubicBezTo>
                    <a:pt x="2532" y="3258"/>
                    <a:pt x="3259" y="2531"/>
                    <a:pt x="3259" y="1629"/>
                  </a:cubicBezTo>
                  <a:cubicBezTo>
                    <a:pt x="3259"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6"/>
            <p:cNvSpPr/>
            <p:nvPr/>
          </p:nvSpPr>
          <p:spPr>
            <a:xfrm>
              <a:off x="88472" y="2515527"/>
              <a:ext cx="59022" cy="59475"/>
            </a:xfrm>
            <a:custGeom>
              <a:avLst/>
              <a:gdLst/>
              <a:ahLst/>
              <a:cxnLst/>
              <a:rect l="l" t="t" r="r" b="b"/>
              <a:pathLst>
                <a:path w="3260" h="3285" extrusionOk="0">
                  <a:moveTo>
                    <a:pt x="1630" y="628"/>
                  </a:moveTo>
                  <a:cubicBezTo>
                    <a:pt x="2181" y="628"/>
                    <a:pt x="2632" y="1079"/>
                    <a:pt x="2632" y="1630"/>
                  </a:cubicBezTo>
                  <a:cubicBezTo>
                    <a:pt x="2632" y="2181"/>
                    <a:pt x="2181" y="2658"/>
                    <a:pt x="1630" y="2658"/>
                  </a:cubicBezTo>
                  <a:cubicBezTo>
                    <a:pt x="1079" y="2658"/>
                    <a:pt x="627" y="2181"/>
                    <a:pt x="627" y="1630"/>
                  </a:cubicBezTo>
                  <a:cubicBezTo>
                    <a:pt x="627" y="1079"/>
                    <a:pt x="1079" y="628"/>
                    <a:pt x="1630" y="628"/>
                  </a:cubicBezTo>
                  <a:close/>
                  <a:moveTo>
                    <a:pt x="1630" y="1"/>
                  </a:moveTo>
                  <a:cubicBezTo>
                    <a:pt x="728" y="1"/>
                    <a:pt x="1" y="728"/>
                    <a:pt x="1" y="1630"/>
                  </a:cubicBezTo>
                  <a:cubicBezTo>
                    <a:pt x="1" y="2532"/>
                    <a:pt x="728" y="3284"/>
                    <a:pt x="1630" y="3284"/>
                  </a:cubicBezTo>
                  <a:cubicBezTo>
                    <a:pt x="2532" y="3284"/>
                    <a:pt x="3259" y="2532"/>
                    <a:pt x="3259" y="1630"/>
                  </a:cubicBezTo>
                  <a:cubicBezTo>
                    <a:pt x="3259" y="728"/>
                    <a:pt x="2532" y="1"/>
                    <a:pt x="1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6"/>
            <p:cNvSpPr/>
            <p:nvPr/>
          </p:nvSpPr>
          <p:spPr>
            <a:xfrm>
              <a:off x="376818" y="3564044"/>
              <a:ext cx="59004" cy="59022"/>
            </a:xfrm>
            <a:custGeom>
              <a:avLst/>
              <a:gdLst/>
              <a:ahLst/>
              <a:cxnLst/>
              <a:rect l="l" t="t" r="r" b="b"/>
              <a:pathLst>
                <a:path w="3259" h="3260" extrusionOk="0">
                  <a:moveTo>
                    <a:pt x="1629" y="627"/>
                  </a:moveTo>
                  <a:cubicBezTo>
                    <a:pt x="2180" y="627"/>
                    <a:pt x="2632" y="1079"/>
                    <a:pt x="2632" y="1630"/>
                  </a:cubicBezTo>
                  <a:cubicBezTo>
                    <a:pt x="2632" y="2181"/>
                    <a:pt x="2180" y="2632"/>
                    <a:pt x="1629" y="2632"/>
                  </a:cubicBezTo>
                  <a:cubicBezTo>
                    <a:pt x="1078" y="2632"/>
                    <a:pt x="627" y="2181"/>
                    <a:pt x="627" y="1630"/>
                  </a:cubicBezTo>
                  <a:cubicBezTo>
                    <a:pt x="627" y="1079"/>
                    <a:pt x="1078" y="627"/>
                    <a:pt x="1629" y="627"/>
                  </a:cubicBezTo>
                  <a:close/>
                  <a:moveTo>
                    <a:pt x="1629" y="1"/>
                  </a:moveTo>
                  <a:cubicBezTo>
                    <a:pt x="727" y="1"/>
                    <a:pt x="0" y="728"/>
                    <a:pt x="0" y="1630"/>
                  </a:cubicBezTo>
                  <a:cubicBezTo>
                    <a:pt x="0" y="2532"/>
                    <a:pt x="727" y="3259"/>
                    <a:pt x="1629" y="3259"/>
                  </a:cubicBezTo>
                  <a:cubicBezTo>
                    <a:pt x="2531" y="3259"/>
                    <a:pt x="3258" y="2532"/>
                    <a:pt x="3258" y="1630"/>
                  </a:cubicBezTo>
                  <a:cubicBezTo>
                    <a:pt x="3258" y="728"/>
                    <a:pt x="2531" y="1"/>
                    <a:pt x="16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6"/>
            <p:cNvSpPr/>
            <p:nvPr/>
          </p:nvSpPr>
          <p:spPr>
            <a:xfrm>
              <a:off x="196921" y="2238919"/>
              <a:ext cx="22722" cy="22975"/>
            </a:xfrm>
            <a:custGeom>
              <a:avLst/>
              <a:gdLst/>
              <a:ahLst/>
              <a:cxnLst/>
              <a:rect l="l" t="t" r="r" b="b"/>
              <a:pathLst>
                <a:path w="1255" h="1269" extrusionOk="0">
                  <a:moveTo>
                    <a:pt x="625" y="0"/>
                  </a:moveTo>
                  <a:cubicBezTo>
                    <a:pt x="461" y="0"/>
                    <a:pt x="295" y="72"/>
                    <a:pt x="176" y="191"/>
                  </a:cubicBezTo>
                  <a:cubicBezTo>
                    <a:pt x="151" y="216"/>
                    <a:pt x="126" y="241"/>
                    <a:pt x="101" y="291"/>
                  </a:cubicBezTo>
                  <a:cubicBezTo>
                    <a:pt x="76" y="317"/>
                    <a:pt x="51" y="342"/>
                    <a:pt x="51" y="392"/>
                  </a:cubicBezTo>
                  <a:cubicBezTo>
                    <a:pt x="26" y="417"/>
                    <a:pt x="26" y="467"/>
                    <a:pt x="1" y="517"/>
                  </a:cubicBezTo>
                  <a:cubicBezTo>
                    <a:pt x="1" y="542"/>
                    <a:pt x="1" y="592"/>
                    <a:pt x="1" y="642"/>
                  </a:cubicBezTo>
                  <a:cubicBezTo>
                    <a:pt x="1" y="793"/>
                    <a:pt x="51" y="943"/>
                    <a:pt x="176" y="1068"/>
                  </a:cubicBezTo>
                  <a:cubicBezTo>
                    <a:pt x="302" y="1194"/>
                    <a:pt x="452" y="1269"/>
                    <a:pt x="627" y="1269"/>
                  </a:cubicBezTo>
                  <a:cubicBezTo>
                    <a:pt x="778" y="1269"/>
                    <a:pt x="953" y="1194"/>
                    <a:pt x="1054" y="1068"/>
                  </a:cubicBezTo>
                  <a:cubicBezTo>
                    <a:pt x="1179" y="943"/>
                    <a:pt x="1254" y="793"/>
                    <a:pt x="1254" y="642"/>
                  </a:cubicBezTo>
                  <a:cubicBezTo>
                    <a:pt x="1254" y="592"/>
                    <a:pt x="1254" y="542"/>
                    <a:pt x="1229" y="517"/>
                  </a:cubicBezTo>
                  <a:cubicBezTo>
                    <a:pt x="1229" y="467"/>
                    <a:pt x="1204" y="417"/>
                    <a:pt x="1204" y="392"/>
                  </a:cubicBezTo>
                  <a:cubicBezTo>
                    <a:pt x="1179" y="342"/>
                    <a:pt x="1154" y="317"/>
                    <a:pt x="1154" y="291"/>
                  </a:cubicBezTo>
                  <a:cubicBezTo>
                    <a:pt x="1129" y="241"/>
                    <a:pt x="1104" y="216"/>
                    <a:pt x="1054" y="191"/>
                  </a:cubicBezTo>
                  <a:cubicBezTo>
                    <a:pt x="1028" y="166"/>
                    <a:pt x="1003" y="141"/>
                    <a:pt x="978" y="116"/>
                  </a:cubicBezTo>
                  <a:cubicBezTo>
                    <a:pt x="928" y="91"/>
                    <a:pt x="903" y="66"/>
                    <a:pt x="853" y="41"/>
                  </a:cubicBezTo>
                  <a:cubicBezTo>
                    <a:pt x="828" y="41"/>
                    <a:pt x="778" y="16"/>
                    <a:pt x="753" y="16"/>
                  </a:cubicBezTo>
                  <a:cubicBezTo>
                    <a:pt x="711" y="5"/>
                    <a:pt x="668" y="0"/>
                    <a:pt x="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6"/>
            <p:cNvSpPr/>
            <p:nvPr/>
          </p:nvSpPr>
          <p:spPr>
            <a:xfrm>
              <a:off x="603052" y="0"/>
              <a:ext cx="22704" cy="22595"/>
            </a:xfrm>
            <a:custGeom>
              <a:avLst/>
              <a:gdLst/>
              <a:ahLst/>
              <a:cxnLst/>
              <a:rect l="l" t="t" r="r" b="b"/>
              <a:pathLst>
                <a:path w="1254" h="1248" extrusionOk="0">
                  <a:moveTo>
                    <a:pt x="614" y="0"/>
                  </a:moveTo>
                  <a:cubicBezTo>
                    <a:pt x="451" y="0"/>
                    <a:pt x="288" y="57"/>
                    <a:pt x="176" y="169"/>
                  </a:cubicBezTo>
                  <a:cubicBezTo>
                    <a:pt x="150" y="194"/>
                    <a:pt x="125" y="219"/>
                    <a:pt x="100" y="270"/>
                  </a:cubicBezTo>
                  <a:cubicBezTo>
                    <a:pt x="75" y="295"/>
                    <a:pt x="50" y="320"/>
                    <a:pt x="50" y="370"/>
                  </a:cubicBezTo>
                  <a:cubicBezTo>
                    <a:pt x="25" y="395"/>
                    <a:pt x="0" y="445"/>
                    <a:pt x="0" y="495"/>
                  </a:cubicBezTo>
                  <a:cubicBezTo>
                    <a:pt x="0" y="520"/>
                    <a:pt x="0" y="570"/>
                    <a:pt x="0" y="620"/>
                  </a:cubicBezTo>
                  <a:cubicBezTo>
                    <a:pt x="0" y="771"/>
                    <a:pt x="50" y="946"/>
                    <a:pt x="176" y="1047"/>
                  </a:cubicBezTo>
                  <a:cubicBezTo>
                    <a:pt x="301" y="1172"/>
                    <a:pt x="451" y="1247"/>
                    <a:pt x="627" y="1247"/>
                  </a:cubicBezTo>
                  <a:cubicBezTo>
                    <a:pt x="777" y="1247"/>
                    <a:pt x="952" y="1172"/>
                    <a:pt x="1053" y="1047"/>
                  </a:cubicBezTo>
                  <a:cubicBezTo>
                    <a:pt x="1178" y="946"/>
                    <a:pt x="1253" y="771"/>
                    <a:pt x="1253" y="620"/>
                  </a:cubicBezTo>
                  <a:cubicBezTo>
                    <a:pt x="1253" y="570"/>
                    <a:pt x="1228" y="520"/>
                    <a:pt x="1228" y="495"/>
                  </a:cubicBezTo>
                  <a:cubicBezTo>
                    <a:pt x="1228" y="445"/>
                    <a:pt x="1203" y="395"/>
                    <a:pt x="1203" y="370"/>
                  </a:cubicBezTo>
                  <a:cubicBezTo>
                    <a:pt x="1178" y="320"/>
                    <a:pt x="1153" y="295"/>
                    <a:pt x="1128" y="270"/>
                  </a:cubicBezTo>
                  <a:cubicBezTo>
                    <a:pt x="1103" y="219"/>
                    <a:pt x="1078" y="194"/>
                    <a:pt x="1053" y="169"/>
                  </a:cubicBezTo>
                  <a:cubicBezTo>
                    <a:pt x="940" y="57"/>
                    <a:pt x="777" y="0"/>
                    <a:pt x="6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6"/>
            <p:cNvSpPr/>
            <p:nvPr/>
          </p:nvSpPr>
          <p:spPr>
            <a:xfrm>
              <a:off x="-7" y="1029179"/>
              <a:ext cx="22704" cy="22993"/>
            </a:xfrm>
            <a:custGeom>
              <a:avLst/>
              <a:gdLst/>
              <a:ahLst/>
              <a:cxnLst/>
              <a:rect l="l" t="t" r="r" b="b"/>
              <a:pathLst>
                <a:path w="1254" h="1270" extrusionOk="0">
                  <a:moveTo>
                    <a:pt x="615" y="1"/>
                  </a:moveTo>
                  <a:cubicBezTo>
                    <a:pt x="445" y="1"/>
                    <a:pt x="295" y="73"/>
                    <a:pt x="176" y="192"/>
                  </a:cubicBezTo>
                  <a:cubicBezTo>
                    <a:pt x="151" y="217"/>
                    <a:pt x="126" y="242"/>
                    <a:pt x="101" y="292"/>
                  </a:cubicBezTo>
                  <a:cubicBezTo>
                    <a:pt x="76" y="317"/>
                    <a:pt x="51" y="342"/>
                    <a:pt x="51" y="392"/>
                  </a:cubicBezTo>
                  <a:cubicBezTo>
                    <a:pt x="26" y="417"/>
                    <a:pt x="1" y="467"/>
                    <a:pt x="1" y="518"/>
                  </a:cubicBezTo>
                  <a:cubicBezTo>
                    <a:pt x="1" y="543"/>
                    <a:pt x="1" y="593"/>
                    <a:pt x="1" y="643"/>
                  </a:cubicBezTo>
                  <a:cubicBezTo>
                    <a:pt x="1" y="793"/>
                    <a:pt x="51" y="969"/>
                    <a:pt x="176" y="1069"/>
                  </a:cubicBezTo>
                  <a:cubicBezTo>
                    <a:pt x="301" y="1194"/>
                    <a:pt x="452" y="1269"/>
                    <a:pt x="627" y="1269"/>
                  </a:cubicBezTo>
                  <a:cubicBezTo>
                    <a:pt x="652" y="1269"/>
                    <a:pt x="702" y="1244"/>
                    <a:pt x="753" y="1244"/>
                  </a:cubicBezTo>
                  <a:cubicBezTo>
                    <a:pt x="778" y="1244"/>
                    <a:pt x="828" y="1219"/>
                    <a:pt x="853" y="1219"/>
                  </a:cubicBezTo>
                  <a:cubicBezTo>
                    <a:pt x="903" y="1194"/>
                    <a:pt x="928" y="1169"/>
                    <a:pt x="978" y="1144"/>
                  </a:cubicBezTo>
                  <a:cubicBezTo>
                    <a:pt x="1003" y="1119"/>
                    <a:pt x="1028" y="1094"/>
                    <a:pt x="1053" y="1069"/>
                  </a:cubicBezTo>
                  <a:cubicBezTo>
                    <a:pt x="1179" y="969"/>
                    <a:pt x="1254" y="793"/>
                    <a:pt x="1254" y="643"/>
                  </a:cubicBezTo>
                  <a:cubicBezTo>
                    <a:pt x="1254" y="593"/>
                    <a:pt x="1229" y="543"/>
                    <a:pt x="1229" y="518"/>
                  </a:cubicBezTo>
                  <a:cubicBezTo>
                    <a:pt x="1229" y="467"/>
                    <a:pt x="1204" y="417"/>
                    <a:pt x="1204" y="392"/>
                  </a:cubicBezTo>
                  <a:cubicBezTo>
                    <a:pt x="1179" y="342"/>
                    <a:pt x="1154" y="317"/>
                    <a:pt x="1128" y="292"/>
                  </a:cubicBezTo>
                  <a:cubicBezTo>
                    <a:pt x="1128" y="242"/>
                    <a:pt x="1078" y="217"/>
                    <a:pt x="1053" y="192"/>
                  </a:cubicBezTo>
                  <a:cubicBezTo>
                    <a:pt x="1028" y="167"/>
                    <a:pt x="1003" y="142"/>
                    <a:pt x="978" y="117"/>
                  </a:cubicBezTo>
                  <a:cubicBezTo>
                    <a:pt x="928" y="92"/>
                    <a:pt x="903" y="66"/>
                    <a:pt x="853" y="41"/>
                  </a:cubicBezTo>
                  <a:cubicBezTo>
                    <a:pt x="828" y="41"/>
                    <a:pt x="778" y="16"/>
                    <a:pt x="753" y="16"/>
                  </a:cubicBezTo>
                  <a:cubicBezTo>
                    <a:pt x="705" y="6"/>
                    <a:pt x="659"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6"/>
            <p:cNvSpPr/>
            <p:nvPr/>
          </p:nvSpPr>
          <p:spPr>
            <a:xfrm>
              <a:off x="189446" y="4018166"/>
              <a:ext cx="59022" cy="59004"/>
            </a:xfrm>
            <a:custGeom>
              <a:avLst/>
              <a:gdLst/>
              <a:ahLst/>
              <a:cxnLst/>
              <a:rect l="l" t="t" r="r" b="b"/>
              <a:pathLst>
                <a:path w="3260" h="3259" extrusionOk="0">
                  <a:moveTo>
                    <a:pt x="1630" y="627"/>
                  </a:moveTo>
                  <a:cubicBezTo>
                    <a:pt x="2181" y="627"/>
                    <a:pt x="2632" y="1078"/>
                    <a:pt x="2632" y="1629"/>
                  </a:cubicBezTo>
                  <a:cubicBezTo>
                    <a:pt x="2632" y="2181"/>
                    <a:pt x="2181" y="2632"/>
                    <a:pt x="1630" y="2632"/>
                  </a:cubicBezTo>
                  <a:cubicBezTo>
                    <a:pt x="1079" y="2632"/>
                    <a:pt x="627" y="2181"/>
                    <a:pt x="627" y="1629"/>
                  </a:cubicBezTo>
                  <a:cubicBezTo>
                    <a:pt x="627" y="1078"/>
                    <a:pt x="1079" y="627"/>
                    <a:pt x="1630" y="627"/>
                  </a:cubicBezTo>
                  <a:close/>
                  <a:moveTo>
                    <a:pt x="1630" y="0"/>
                  </a:moveTo>
                  <a:cubicBezTo>
                    <a:pt x="728" y="0"/>
                    <a:pt x="1" y="727"/>
                    <a:pt x="1" y="1629"/>
                  </a:cubicBezTo>
                  <a:cubicBezTo>
                    <a:pt x="1" y="2531"/>
                    <a:pt x="728" y="3258"/>
                    <a:pt x="1630" y="3258"/>
                  </a:cubicBezTo>
                  <a:cubicBezTo>
                    <a:pt x="2532" y="3258"/>
                    <a:pt x="3259" y="2531"/>
                    <a:pt x="3259" y="1629"/>
                  </a:cubicBezTo>
                  <a:cubicBezTo>
                    <a:pt x="3259"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6"/>
            <p:cNvSpPr/>
            <p:nvPr/>
          </p:nvSpPr>
          <p:spPr>
            <a:xfrm>
              <a:off x="737284" y="341627"/>
              <a:ext cx="59022" cy="59475"/>
            </a:xfrm>
            <a:custGeom>
              <a:avLst/>
              <a:gdLst/>
              <a:ahLst/>
              <a:cxnLst/>
              <a:rect l="l" t="t" r="r" b="b"/>
              <a:pathLst>
                <a:path w="3260" h="3285" extrusionOk="0">
                  <a:moveTo>
                    <a:pt x="1630" y="628"/>
                  </a:moveTo>
                  <a:cubicBezTo>
                    <a:pt x="2181" y="628"/>
                    <a:pt x="2632" y="1079"/>
                    <a:pt x="2632" y="1630"/>
                  </a:cubicBezTo>
                  <a:cubicBezTo>
                    <a:pt x="2632" y="2181"/>
                    <a:pt x="2181" y="2658"/>
                    <a:pt x="1630" y="2658"/>
                  </a:cubicBezTo>
                  <a:cubicBezTo>
                    <a:pt x="1079" y="2658"/>
                    <a:pt x="627" y="2181"/>
                    <a:pt x="627" y="1630"/>
                  </a:cubicBezTo>
                  <a:cubicBezTo>
                    <a:pt x="627" y="1079"/>
                    <a:pt x="1079" y="628"/>
                    <a:pt x="1630" y="628"/>
                  </a:cubicBezTo>
                  <a:close/>
                  <a:moveTo>
                    <a:pt x="1630" y="1"/>
                  </a:moveTo>
                  <a:cubicBezTo>
                    <a:pt x="728" y="1"/>
                    <a:pt x="1" y="728"/>
                    <a:pt x="1" y="1630"/>
                  </a:cubicBezTo>
                  <a:cubicBezTo>
                    <a:pt x="1" y="2532"/>
                    <a:pt x="728" y="3284"/>
                    <a:pt x="1630" y="3284"/>
                  </a:cubicBezTo>
                  <a:cubicBezTo>
                    <a:pt x="2532" y="3284"/>
                    <a:pt x="3259" y="2532"/>
                    <a:pt x="3259" y="1630"/>
                  </a:cubicBezTo>
                  <a:cubicBezTo>
                    <a:pt x="3259" y="728"/>
                    <a:pt x="2532" y="1"/>
                    <a:pt x="1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6"/>
            <p:cNvSpPr/>
            <p:nvPr/>
          </p:nvSpPr>
          <p:spPr>
            <a:xfrm>
              <a:off x="1041351" y="146915"/>
              <a:ext cx="59909" cy="108630"/>
            </a:xfrm>
            <a:custGeom>
              <a:avLst/>
              <a:gdLst/>
              <a:ahLst/>
              <a:cxnLst/>
              <a:rect l="l" t="t" r="r" b="b"/>
              <a:pathLst>
                <a:path w="3309" h="6000" extrusionOk="0">
                  <a:moveTo>
                    <a:pt x="370" y="1"/>
                  </a:moveTo>
                  <a:cubicBezTo>
                    <a:pt x="321" y="1"/>
                    <a:pt x="271" y="12"/>
                    <a:pt x="226" y="35"/>
                  </a:cubicBezTo>
                  <a:cubicBezTo>
                    <a:pt x="76" y="110"/>
                    <a:pt x="0" y="285"/>
                    <a:pt x="76" y="461"/>
                  </a:cubicBezTo>
                  <a:lnTo>
                    <a:pt x="2682" y="5824"/>
                  </a:lnTo>
                  <a:cubicBezTo>
                    <a:pt x="2732" y="5924"/>
                    <a:pt x="2833" y="5999"/>
                    <a:pt x="2958" y="5999"/>
                  </a:cubicBezTo>
                  <a:cubicBezTo>
                    <a:pt x="3008" y="5999"/>
                    <a:pt x="3058" y="5974"/>
                    <a:pt x="3083" y="5974"/>
                  </a:cubicBezTo>
                  <a:cubicBezTo>
                    <a:pt x="3259" y="5874"/>
                    <a:pt x="3309" y="5699"/>
                    <a:pt x="3234" y="5548"/>
                  </a:cubicBezTo>
                  <a:lnTo>
                    <a:pt x="652" y="185"/>
                  </a:lnTo>
                  <a:cubicBezTo>
                    <a:pt x="599" y="62"/>
                    <a:pt x="485"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 name="Google Shape;401;p16"/>
          <p:cNvGrpSpPr/>
          <p:nvPr/>
        </p:nvGrpSpPr>
        <p:grpSpPr>
          <a:xfrm rot="10800000">
            <a:off x="714797" y="111636"/>
            <a:ext cx="425883" cy="216100"/>
            <a:chOff x="259675" y="4807625"/>
            <a:chExt cx="425883" cy="216100"/>
          </a:xfrm>
        </p:grpSpPr>
        <p:sp>
          <p:nvSpPr>
            <p:cNvPr id="402" name="Google Shape;402;p16"/>
            <p:cNvSpPr/>
            <p:nvPr/>
          </p:nvSpPr>
          <p:spPr>
            <a:xfrm flipH="1">
              <a:off x="538673" y="4807625"/>
              <a:ext cx="146885" cy="216100"/>
            </a:xfrm>
            <a:custGeom>
              <a:avLst/>
              <a:gdLst/>
              <a:ahLst/>
              <a:cxnLst/>
              <a:rect l="l" t="t" r="r" b="b"/>
              <a:pathLst>
                <a:path w="3510" h="5164" extrusionOk="0">
                  <a:moveTo>
                    <a:pt x="2131" y="1"/>
                  </a:moveTo>
                  <a:lnTo>
                    <a:pt x="1" y="5164"/>
                  </a:lnTo>
                  <a:lnTo>
                    <a:pt x="1379" y="5164"/>
                  </a:lnTo>
                  <a:lnTo>
                    <a:pt x="350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6"/>
            <p:cNvSpPr/>
            <p:nvPr/>
          </p:nvSpPr>
          <p:spPr>
            <a:xfrm flipH="1">
              <a:off x="399195" y="4807625"/>
              <a:ext cx="145797" cy="216100"/>
            </a:xfrm>
            <a:custGeom>
              <a:avLst/>
              <a:gdLst/>
              <a:ahLst/>
              <a:cxnLst/>
              <a:rect l="l" t="t" r="r" b="b"/>
              <a:pathLst>
                <a:path w="3484" h="5164" extrusionOk="0">
                  <a:moveTo>
                    <a:pt x="2105" y="1"/>
                  </a:moveTo>
                  <a:lnTo>
                    <a:pt x="0" y="5164"/>
                  </a:lnTo>
                  <a:lnTo>
                    <a:pt x="1353" y="5164"/>
                  </a:lnTo>
                  <a:lnTo>
                    <a:pt x="348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6"/>
            <p:cNvSpPr/>
            <p:nvPr/>
          </p:nvSpPr>
          <p:spPr>
            <a:xfrm flipH="1">
              <a:off x="259675" y="4807625"/>
              <a:ext cx="145839" cy="216100"/>
            </a:xfrm>
            <a:custGeom>
              <a:avLst/>
              <a:gdLst/>
              <a:ahLst/>
              <a:cxnLst/>
              <a:rect l="l" t="t" r="r" b="b"/>
              <a:pathLst>
                <a:path w="3485" h="5164" extrusionOk="0">
                  <a:moveTo>
                    <a:pt x="2131" y="1"/>
                  </a:moveTo>
                  <a:lnTo>
                    <a:pt x="0" y="5164"/>
                  </a:lnTo>
                  <a:lnTo>
                    <a:pt x="1379" y="5164"/>
                  </a:lnTo>
                  <a:lnTo>
                    <a:pt x="348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5" name="Google Shape;405;p16"/>
          <p:cNvGrpSpPr/>
          <p:nvPr/>
        </p:nvGrpSpPr>
        <p:grpSpPr>
          <a:xfrm>
            <a:off x="-8" y="1128260"/>
            <a:ext cx="2468054" cy="4015243"/>
            <a:chOff x="-8" y="1128260"/>
            <a:chExt cx="2468054" cy="4015243"/>
          </a:xfrm>
        </p:grpSpPr>
        <p:sp>
          <p:nvSpPr>
            <p:cNvPr id="406" name="Google Shape;406;p16"/>
            <p:cNvSpPr/>
            <p:nvPr/>
          </p:nvSpPr>
          <p:spPr>
            <a:xfrm flipH="1">
              <a:off x="486889" y="2735610"/>
              <a:ext cx="97568" cy="78286"/>
            </a:xfrm>
            <a:custGeom>
              <a:avLst/>
              <a:gdLst/>
              <a:ahLst/>
              <a:cxnLst/>
              <a:rect l="l" t="t" r="r" b="b"/>
              <a:pathLst>
                <a:path w="5389" h="4324" extrusionOk="0">
                  <a:moveTo>
                    <a:pt x="368" y="1"/>
                  </a:moveTo>
                  <a:cubicBezTo>
                    <a:pt x="276" y="1"/>
                    <a:pt x="184" y="40"/>
                    <a:pt x="126" y="113"/>
                  </a:cubicBezTo>
                  <a:cubicBezTo>
                    <a:pt x="0" y="263"/>
                    <a:pt x="25" y="464"/>
                    <a:pt x="176" y="564"/>
                  </a:cubicBezTo>
                  <a:lnTo>
                    <a:pt x="4837" y="4248"/>
                  </a:lnTo>
                  <a:cubicBezTo>
                    <a:pt x="4887" y="4298"/>
                    <a:pt x="4963" y="4324"/>
                    <a:pt x="5038" y="4324"/>
                  </a:cubicBezTo>
                  <a:cubicBezTo>
                    <a:pt x="5138" y="4324"/>
                    <a:pt x="5213" y="4273"/>
                    <a:pt x="5288" y="4198"/>
                  </a:cubicBezTo>
                  <a:cubicBezTo>
                    <a:pt x="5389" y="4073"/>
                    <a:pt x="5364" y="3872"/>
                    <a:pt x="5238" y="3772"/>
                  </a:cubicBezTo>
                  <a:lnTo>
                    <a:pt x="552" y="63"/>
                  </a:lnTo>
                  <a:cubicBezTo>
                    <a:pt x="499" y="21"/>
                    <a:pt x="434" y="1"/>
                    <a:pt x="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6"/>
            <p:cNvSpPr/>
            <p:nvPr/>
          </p:nvSpPr>
          <p:spPr>
            <a:xfrm flipH="1">
              <a:off x="1829862" y="4758281"/>
              <a:ext cx="97115" cy="78159"/>
            </a:xfrm>
            <a:custGeom>
              <a:avLst/>
              <a:gdLst/>
              <a:ahLst/>
              <a:cxnLst/>
              <a:rect l="l" t="t" r="r" b="b"/>
              <a:pathLst>
                <a:path w="5364" h="4317" extrusionOk="0">
                  <a:moveTo>
                    <a:pt x="341" y="1"/>
                  </a:moveTo>
                  <a:cubicBezTo>
                    <a:pt x="247" y="1"/>
                    <a:pt x="157" y="46"/>
                    <a:pt x="100" y="131"/>
                  </a:cubicBezTo>
                  <a:cubicBezTo>
                    <a:pt x="0" y="256"/>
                    <a:pt x="25" y="457"/>
                    <a:pt x="151" y="557"/>
                  </a:cubicBezTo>
                  <a:lnTo>
                    <a:pt x="4812" y="4266"/>
                  </a:lnTo>
                  <a:cubicBezTo>
                    <a:pt x="4887" y="4317"/>
                    <a:pt x="4938" y="4317"/>
                    <a:pt x="5013" y="4317"/>
                  </a:cubicBezTo>
                  <a:cubicBezTo>
                    <a:pt x="5113" y="4317"/>
                    <a:pt x="5213" y="4292"/>
                    <a:pt x="5263" y="4216"/>
                  </a:cubicBezTo>
                  <a:cubicBezTo>
                    <a:pt x="5364" y="4066"/>
                    <a:pt x="5339" y="3865"/>
                    <a:pt x="5213" y="3765"/>
                  </a:cubicBezTo>
                  <a:lnTo>
                    <a:pt x="552" y="81"/>
                  </a:lnTo>
                  <a:cubicBezTo>
                    <a:pt x="487" y="27"/>
                    <a:pt x="412" y="1"/>
                    <a:pt x="3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6"/>
            <p:cNvSpPr/>
            <p:nvPr/>
          </p:nvSpPr>
          <p:spPr>
            <a:xfrm flipH="1">
              <a:off x="152001" y="4621463"/>
              <a:ext cx="36789" cy="116379"/>
            </a:xfrm>
            <a:custGeom>
              <a:avLst/>
              <a:gdLst/>
              <a:ahLst/>
              <a:cxnLst/>
              <a:rect l="l" t="t" r="r" b="b"/>
              <a:pathLst>
                <a:path w="2032" h="6428" extrusionOk="0">
                  <a:moveTo>
                    <a:pt x="347" y="0"/>
                  </a:moveTo>
                  <a:cubicBezTo>
                    <a:pt x="323" y="0"/>
                    <a:pt x="300" y="4"/>
                    <a:pt x="277" y="12"/>
                  </a:cubicBezTo>
                  <a:cubicBezTo>
                    <a:pt x="101" y="62"/>
                    <a:pt x="1" y="212"/>
                    <a:pt x="26" y="388"/>
                  </a:cubicBezTo>
                  <a:lnTo>
                    <a:pt x="1379" y="6202"/>
                  </a:lnTo>
                  <a:cubicBezTo>
                    <a:pt x="1430" y="6327"/>
                    <a:pt x="1555" y="6428"/>
                    <a:pt x="1680" y="6428"/>
                  </a:cubicBezTo>
                  <a:lnTo>
                    <a:pt x="1755" y="6428"/>
                  </a:lnTo>
                  <a:cubicBezTo>
                    <a:pt x="1931" y="6378"/>
                    <a:pt x="2031" y="6227"/>
                    <a:pt x="2006" y="6052"/>
                  </a:cubicBezTo>
                  <a:lnTo>
                    <a:pt x="653" y="237"/>
                  </a:lnTo>
                  <a:cubicBezTo>
                    <a:pt x="610" y="110"/>
                    <a:pt x="478"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6"/>
            <p:cNvSpPr/>
            <p:nvPr/>
          </p:nvSpPr>
          <p:spPr>
            <a:xfrm flipH="1">
              <a:off x="460236" y="4301957"/>
              <a:ext cx="60380" cy="108087"/>
            </a:xfrm>
            <a:custGeom>
              <a:avLst/>
              <a:gdLst/>
              <a:ahLst/>
              <a:cxnLst/>
              <a:rect l="l" t="t" r="r" b="b"/>
              <a:pathLst>
                <a:path w="3335" h="5970" extrusionOk="0">
                  <a:moveTo>
                    <a:pt x="2985" y="0"/>
                  </a:moveTo>
                  <a:cubicBezTo>
                    <a:pt x="2871" y="0"/>
                    <a:pt x="2763" y="70"/>
                    <a:pt x="2708" y="180"/>
                  </a:cubicBezTo>
                  <a:lnTo>
                    <a:pt x="76" y="5519"/>
                  </a:lnTo>
                  <a:cubicBezTo>
                    <a:pt x="1" y="5669"/>
                    <a:pt x="51" y="5870"/>
                    <a:pt x="201" y="5945"/>
                  </a:cubicBezTo>
                  <a:cubicBezTo>
                    <a:pt x="252" y="5970"/>
                    <a:pt x="302" y="5970"/>
                    <a:pt x="352" y="5970"/>
                  </a:cubicBezTo>
                  <a:cubicBezTo>
                    <a:pt x="477" y="5970"/>
                    <a:pt x="577" y="5920"/>
                    <a:pt x="627" y="5794"/>
                  </a:cubicBezTo>
                  <a:lnTo>
                    <a:pt x="3259" y="456"/>
                  </a:lnTo>
                  <a:cubicBezTo>
                    <a:pt x="3334" y="306"/>
                    <a:pt x="3259" y="105"/>
                    <a:pt x="3109" y="30"/>
                  </a:cubicBezTo>
                  <a:cubicBezTo>
                    <a:pt x="3068" y="10"/>
                    <a:pt x="3026" y="0"/>
                    <a:pt x="29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6"/>
            <p:cNvSpPr/>
            <p:nvPr/>
          </p:nvSpPr>
          <p:spPr>
            <a:xfrm flipH="1">
              <a:off x="68519" y="2994928"/>
              <a:ext cx="59457" cy="59004"/>
            </a:xfrm>
            <a:custGeom>
              <a:avLst/>
              <a:gdLst/>
              <a:ahLst/>
              <a:cxnLst/>
              <a:rect l="l" t="t" r="r" b="b"/>
              <a:pathLst>
                <a:path w="3284" h="3259" extrusionOk="0">
                  <a:moveTo>
                    <a:pt x="1655" y="627"/>
                  </a:moveTo>
                  <a:cubicBezTo>
                    <a:pt x="2206" y="627"/>
                    <a:pt x="2657" y="1078"/>
                    <a:pt x="2657" y="1630"/>
                  </a:cubicBezTo>
                  <a:cubicBezTo>
                    <a:pt x="2657" y="2181"/>
                    <a:pt x="2206" y="2632"/>
                    <a:pt x="1655" y="2632"/>
                  </a:cubicBezTo>
                  <a:cubicBezTo>
                    <a:pt x="1078" y="2632"/>
                    <a:pt x="627" y="2181"/>
                    <a:pt x="627" y="1630"/>
                  </a:cubicBezTo>
                  <a:cubicBezTo>
                    <a:pt x="627" y="1078"/>
                    <a:pt x="1078" y="627"/>
                    <a:pt x="1655" y="627"/>
                  </a:cubicBezTo>
                  <a:close/>
                  <a:moveTo>
                    <a:pt x="1655" y="1"/>
                  </a:moveTo>
                  <a:cubicBezTo>
                    <a:pt x="752" y="1"/>
                    <a:pt x="0" y="727"/>
                    <a:pt x="0" y="1630"/>
                  </a:cubicBezTo>
                  <a:cubicBezTo>
                    <a:pt x="0" y="2532"/>
                    <a:pt x="752" y="3259"/>
                    <a:pt x="1655" y="3259"/>
                  </a:cubicBezTo>
                  <a:cubicBezTo>
                    <a:pt x="2557" y="3259"/>
                    <a:pt x="3284" y="2532"/>
                    <a:pt x="3284" y="1630"/>
                  </a:cubicBezTo>
                  <a:cubicBezTo>
                    <a:pt x="3284" y="727"/>
                    <a:pt x="2557" y="1"/>
                    <a:pt x="1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6"/>
            <p:cNvSpPr/>
            <p:nvPr/>
          </p:nvSpPr>
          <p:spPr>
            <a:xfrm flipH="1">
              <a:off x="2408570" y="4695311"/>
              <a:ext cx="59475" cy="59457"/>
            </a:xfrm>
            <a:custGeom>
              <a:avLst/>
              <a:gdLst/>
              <a:ahLst/>
              <a:cxnLst/>
              <a:rect l="l" t="t" r="r" b="b"/>
              <a:pathLst>
                <a:path w="3285" h="3284" extrusionOk="0">
                  <a:moveTo>
                    <a:pt x="1655" y="627"/>
                  </a:moveTo>
                  <a:cubicBezTo>
                    <a:pt x="2206" y="627"/>
                    <a:pt x="2657" y="1103"/>
                    <a:pt x="2657" y="1654"/>
                  </a:cubicBezTo>
                  <a:cubicBezTo>
                    <a:pt x="2657" y="2206"/>
                    <a:pt x="2206" y="2657"/>
                    <a:pt x="1655" y="2657"/>
                  </a:cubicBezTo>
                  <a:cubicBezTo>
                    <a:pt x="1079" y="2657"/>
                    <a:pt x="627" y="2206"/>
                    <a:pt x="627" y="1654"/>
                  </a:cubicBezTo>
                  <a:cubicBezTo>
                    <a:pt x="627" y="1103"/>
                    <a:pt x="1079" y="627"/>
                    <a:pt x="1655" y="627"/>
                  </a:cubicBezTo>
                  <a:close/>
                  <a:moveTo>
                    <a:pt x="1655" y="0"/>
                  </a:moveTo>
                  <a:cubicBezTo>
                    <a:pt x="753" y="0"/>
                    <a:pt x="1" y="752"/>
                    <a:pt x="1" y="1654"/>
                  </a:cubicBezTo>
                  <a:cubicBezTo>
                    <a:pt x="1" y="2556"/>
                    <a:pt x="753" y="3283"/>
                    <a:pt x="1655" y="3283"/>
                  </a:cubicBezTo>
                  <a:cubicBezTo>
                    <a:pt x="2557" y="3283"/>
                    <a:pt x="3284" y="2556"/>
                    <a:pt x="3284" y="1654"/>
                  </a:cubicBezTo>
                  <a:cubicBezTo>
                    <a:pt x="3284" y="752"/>
                    <a:pt x="2557" y="0"/>
                    <a:pt x="16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6"/>
            <p:cNvSpPr/>
            <p:nvPr/>
          </p:nvSpPr>
          <p:spPr>
            <a:xfrm flipH="1">
              <a:off x="347550" y="1964344"/>
              <a:ext cx="59457" cy="59004"/>
            </a:xfrm>
            <a:custGeom>
              <a:avLst/>
              <a:gdLst/>
              <a:ahLst/>
              <a:cxnLst/>
              <a:rect l="l" t="t" r="r" b="b"/>
              <a:pathLst>
                <a:path w="3284" h="3259" extrusionOk="0">
                  <a:moveTo>
                    <a:pt x="1630" y="627"/>
                  </a:moveTo>
                  <a:cubicBezTo>
                    <a:pt x="2206" y="627"/>
                    <a:pt x="2657" y="1078"/>
                    <a:pt x="2657" y="1629"/>
                  </a:cubicBezTo>
                  <a:cubicBezTo>
                    <a:pt x="2657" y="2181"/>
                    <a:pt x="2206" y="2632"/>
                    <a:pt x="1630" y="2632"/>
                  </a:cubicBezTo>
                  <a:cubicBezTo>
                    <a:pt x="1078" y="2632"/>
                    <a:pt x="627" y="2181"/>
                    <a:pt x="627" y="1629"/>
                  </a:cubicBezTo>
                  <a:cubicBezTo>
                    <a:pt x="627" y="1078"/>
                    <a:pt x="1078" y="627"/>
                    <a:pt x="1630" y="627"/>
                  </a:cubicBezTo>
                  <a:close/>
                  <a:moveTo>
                    <a:pt x="1630" y="0"/>
                  </a:moveTo>
                  <a:cubicBezTo>
                    <a:pt x="728" y="0"/>
                    <a:pt x="1" y="727"/>
                    <a:pt x="1" y="1629"/>
                  </a:cubicBezTo>
                  <a:cubicBezTo>
                    <a:pt x="1" y="2532"/>
                    <a:pt x="728" y="3258"/>
                    <a:pt x="1630" y="3258"/>
                  </a:cubicBezTo>
                  <a:cubicBezTo>
                    <a:pt x="2532" y="3258"/>
                    <a:pt x="3284" y="2532"/>
                    <a:pt x="3284" y="1629"/>
                  </a:cubicBezTo>
                  <a:cubicBezTo>
                    <a:pt x="3284"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6"/>
            <p:cNvSpPr/>
            <p:nvPr/>
          </p:nvSpPr>
          <p:spPr>
            <a:xfrm flipH="1">
              <a:off x="-8" y="3702906"/>
              <a:ext cx="22722" cy="22595"/>
            </a:xfrm>
            <a:custGeom>
              <a:avLst/>
              <a:gdLst/>
              <a:ahLst/>
              <a:cxnLst/>
              <a:rect l="l" t="t" r="r" b="b"/>
              <a:pathLst>
                <a:path w="1255" h="1248" extrusionOk="0">
                  <a:moveTo>
                    <a:pt x="615" y="1"/>
                  </a:moveTo>
                  <a:cubicBezTo>
                    <a:pt x="452" y="1"/>
                    <a:pt x="289" y="57"/>
                    <a:pt x="176" y="170"/>
                  </a:cubicBezTo>
                  <a:cubicBezTo>
                    <a:pt x="151" y="220"/>
                    <a:pt x="126" y="245"/>
                    <a:pt x="101" y="270"/>
                  </a:cubicBezTo>
                  <a:cubicBezTo>
                    <a:pt x="76" y="320"/>
                    <a:pt x="51" y="345"/>
                    <a:pt x="51" y="396"/>
                  </a:cubicBezTo>
                  <a:cubicBezTo>
                    <a:pt x="26" y="421"/>
                    <a:pt x="26" y="471"/>
                    <a:pt x="1" y="496"/>
                  </a:cubicBezTo>
                  <a:cubicBezTo>
                    <a:pt x="1" y="546"/>
                    <a:pt x="1" y="571"/>
                    <a:pt x="1" y="621"/>
                  </a:cubicBezTo>
                  <a:cubicBezTo>
                    <a:pt x="1" y="797"/>
                    <a:pt x="51" y="947"/>
                    <a:pt x="176" y="1072"/>
                  </a:cubicBezTo>
                  <a:cubicBezTo>
                    <a:pt x="302" y="1198"/>
                    <a:pt x="452" y="1248"/>
                    <a:pt x="628" y="1248"/>
                  </a:cubicBezTo>
                  <a:cubicBezTo>
                    <a:pt x="778" y="1248"/>
                    <a:pt x="953" y="1198"/>
                    <a:pt x="1054" y="1072"/>
                  </a:cubicBezTo>
                  <a:cubicBezTo>
                    <a:pt x="1179" y="947"/>
                    <a:pt x="1254" y="797"/>
                    <a:pt x="1254" y="621"/>
                  </a:cubicBezTo>
                  <a:cubicBezTo>
                    <a:pt x="1254" y="571"/>
                    <a:pt x="1254" y="546"/>
                    <a:pt x="1229" y="496"/>
                  </a:cubicBezTo>
                  <a:cubicBezTo>
                    <a:pt x="1229" y="471"/>
                    <a:pt x="1229" y="421"/>
                    <a:pt x="1204" y="396"/>
                  </a:cubicBezTo>
                  <a:cubicBezTo>
                    <a:pt x="1179" y="345"/>
                    <a:pt x="1154" y="320"/>
                    <a:pt x="1154" y="270"/>
                  </a:cubicBezTo>
                  <a:cubicBezTo>
                    <a:pt x="1129" y="245"/>
                    <a:pt x="1104" y="220"/>
                    <a:pt x="1054" y="170"/>
                  </a:cubicBezTo>
                  <a:cubicBezTo>
                    <a:pt x="941" y="57"/>
                    <a:pt x="778"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6"/>
            <p:cNvSpPr/>
            <p:nvPr/>
          </p:nvSpPr>
          <p:spPr>
            <a:xfrm flipH="1">
              <a:off x="690172" y="5120926"/>
              <a:ext cx="22704" cy="22577"/>
            </a:xfrm>
            <a:custGeom>
              <a:avLst/>
              <a:gdLst/>
              <a:ahLst/>
              <a:cxnLst/>
              <a:rect l="l" t="t" r="r" b="b"/>
              <a:pathLst>
                <a:path w="1254" h="1247" extrusionOk="0">
                  <a:moveTo>
                    <a:pt x="615" y="0"/>
                  </a:moveTo>
                  <a:cubicBezTo>
                    <a:pt x="452" y="0"/>
                    <a:pt x="289" y="56"/>
                    <a:pt x="176" y="169"/>
                  </a:cubicBezTo>
                  <a:cubicBezTo>
                    <a:pt x="51" y="294"/>
                    <a:pt x="0" y="445"/>
                    <a:pt x="0" y="620"/>
                  </a:cubicBezTo>
                  <a:cubicBezTo>
                    <a:pt x="0" y="771"/>
                    <a:pt x="51" y="946"/>
                    <a:pt x="176" y="1071"/>
                  </a:cubicBezTo>
                  <a:cubicBezTo>
                    <a:pt x="301" y="1172"/>
                    <a:pt x="452" y="1247"/>
                    <a:pt x="627" y="1247"/>
                  </a:cubicBezTo>
                  <a:cubicBezTo>
                    <a:pt x="777" y="1247"/>
                    <a:pt x="928" y="1172"/>
                    <a:pt x="1053" y="1071"/>
                  </a:cubicBezTo>
                  <a:cubicBezTo>
                    <a:pt x="1178" y="946"/>
                    <a:pt x="1254" y="771"/>
                    <a:pt x="1254" y="620"/>
                  </a:cubicBezTo>
                  <a:cubicBezTo>
                    <a:pt x="1254" y="445"/>
                    <a:pt x="1178" y="294"/>
                    <a:pt x="1053" y="169"/>
                  </a:cubicBezTo>
                  <a:cubicBezTo>
                    <a:pt x="940" y="56"/>
                    <a:pt x="777" y="0"/>
                    <a:pt x="6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6"/>
            <p:cNvSpPr/>
            <p:nvPr/>
          </p:nvSpPr>
          <p:spPr>
            <a:xfrm flipH="1">
              <a:off x="86660" y="1818954"/>
              <a:ext cx="22722" cy="22993"/>
            </a:xfrm>
            <a:custGeom>
              <a:avLst/>
              <a:gdLst/>
              <a:ahLst/>
              <a:cxnLst/>
              <a:rect l="l" t="t" r="r" b="b"/>
              <a:pathLst>
                <a:path w="1255" h="1270" extrusionOk="0">
                  <a:moveTo>
                    <a:pt x="603" y="0"/>
                  </a:moveTo>
                  <a:cubicBezTo>
                    <a:pt x="446" y="0"/>
                    <a:pt x="295" y="72"/>
                    <a:pt x="176" y="191"/>
                  </a:cubicBezTo>
                  <a:cubicBezTo>
                    <a:pt x="151" y="216"/>
                    <a:pt x="126" y="241"/>
                    <a:pt x="101" y="292"/>
                  </a:cubicBezTo>
                  <a:cubicBezTo>
                    <a:pt x="76" y="317"/>
                    <a:pt x="51" y="342"/>
                    <a:pt x="51" y="392"/>
                  </a:cubicBezTo>
                  <a:cubicBezTo>
                    <a:pt x="26" y="417"/>
                    <a:pt x="1" y="467"/>
                    <a:pt x="1" y="517"/>
                  </a:cubicBezTo>
                  <a:cubicBezTo>
                    <a:pt x="1" y="542"/>
                    <a:pt x="1" y="592"/>
                    <a:pt x="1" y="642"/>
                  </a:cubicBezTo>
                  <a:cubicBezTo>
                    <a:pt x="1" y="793"/>
                    <a:pt x="51" y="968"/>
                    <a:pt x="176" y="1069"/>
                  </a:cubicBezTo>
                  <a:cubicBezTo>
                    <a:pt x="302" y="1194"/>
                    <a:pt x="452" y="1269"/>
                    <a:pt x="628" y="1269"/>
                  </a:cubicBezTo>
                  <a:cubicBezTo>
                    <a:pt x="653" y="1269"/>
                    <a:pt x="703" y="1244"/>
                    <a:pt x="728" y="1244"/>
                  </a:cubicBezTo>
                  <a:cubicBezTo>
                    <a:pt x="778" y="1244"/>
                    <a:pt x="828" y="1219"/>
                    <a:pt x="853" y="1219"/>
                  </a:cubicBezTo>
                  <a:cubicBezTo>
                    <a:pt x="903" y="1194"/>
                    <a:pt x="928" y="1169"/>
                    <a:pt x="953" y="1144"/>
                  </a:cubicBezTo>
                  <a:cubicBezTo>
                    <a:pt x="1003" y="1119"/>
                    <a:pt x="1029" y="1094"/>
                    <a:pt x="1054" y="1069"/>
                  </a:cubicBezTo>
                  <a:cubicBezTo>
                    <a:pt x="1179" y="968"/>
                    <a:pt x="1254" y="793"/>
                    <a:pt x="1254" y="642"/>
                  </a:cubicBezTo>
                  <a:cubicBezTo>
                    <a:pt x="1254" y="592"/>
                    <a:pt x="1229" y="542"/>
                    <a:pt x="1229" y="517"/>
                  </a:cubicBezTo>
                  <a:cubicBezTo>
                    <a:pt x="1229" y="467"/>
                    <a:pt x="1204" y="417"/>
                    <a:pt x="1204" y="392"/>
                  </a:cubicBezTo>
                  <a:cubicBezTo>
                    <a:pt x="1179" y="342"/>
                    <a:pt x="1154" y="317"/>
                    <a:pt x="1129" y="292"/>
                  </a:cubicBezTo>
                  <a:cubicBezTo>
                    <a:pt x="1104" y="241"/>
                    <a:pt x="1079" y="216"/>
                    <a:pt x="1054" y="191"/>
                  </a:cubicBezTo>
                  <a:cubicBezTo>
                    <a:pt x="1029" y="166"/>
                    <a:pt x="1003" y="141"/>
                    <a:pt x="953" y="116"/>
                  </a:cubicBezTo>
                  <a:cubicBezTo>
                    <a:pt x="928" y="91"/>
                    <a:pt x="903" y="66"/>
                    <a:pt x="853" y="41"/>
                  </a:cubicBezTo>
                  <a:cubicBezTo>
                    <a:pt x="828" y="41"/>
                    <a:pt x="778" y="16"/>
                    <a:pt x="728" y="16"/>
                  </a:cubicBezTo>
                  <a:cubicBezTo>
                    <a:pt x="686" y="5"/>
                    <a:pt x="644" y="0"/>
                    <a:pt x="6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6"/>
            <p:cNvSpPr/>
            <p:nvPr/>
          </p:nvSpPr>
          <p:spPr>
            <a:xfrm flipH="1">
              <a:off x="388501" y="3562405"/>
              <a:ext cx="55383" cy="54007"/>
            </a:xfrm>
            <a:custGeom>
              <a:avLst/>
              <a:gdLst/>
              <a:ahLst/>
              <a:cxnLst/>
              <a:rect l="l" t="t" r="r" b="b"/>
              <a:pathLst>
                <a:path w="3059" h="2983" extrusionOk="0">
                  <a:moveTo>
                    <a:pt x="2707" y="0"/>
                  </a:moveTo>
                  <a:cubicBezTo>
                    <a:pt x="2626" y="0"/>
                    <a:pt x="2544" y="25"/>
                    <a:pt x="2482" y="75"/>
                  </a:cubicBezTo>
                  <a:lnTo>
                    <a:pt x="126" y="2456"/>
                  </a:lnTo>
                  <a:cubicBezTo>
                    <a:pt x="0" y="2582"/>
                    <a:pt x="0" y="2782"/>
                    <a:pt x="126" y="2907"/>
                  </a:cubicBezTo>
                  <a:cubicBezTo>
                    <a:pt x="176" y="2958"/>
                    <a:pt x="251" y="2983"/>
                    <a:pt x="351" y="2983"/>
                  </a:cubicBezTo>
                  <a:cubicBezTo>
                    <a:pt x="427" y="2983"/>
                    <a:pt x="502" y="2958"/>
                    <a:pt x="552" y="2907"/>
                  </a:cubicBezTo>
                  <a:lnTo>
                    <a:pt x="2933" y="527"/>
                  </a:lnTo>
                  <a:cubicBezTo>
                    <a:pt x="3058" y="401"/>
                    <a:pt x="3058" y="201"/>
                    <a:pt x="2933" y="75"/>
                  </a:cubicBezTo>
                  <a:cubicBezTo>
                    <a:pt x="2870" y="25"/>
                    <a:pt x="2789" y="0"/>
                    <a:pt x="2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6"/>
            <p:cNvSpPr/>
            <p:nvPr/>
          </p:nvSpPr>
          <p:spPr>
            <a:xfrm flipH="1">
              <a:off x="505938" y="1382244"/>
              <a:ext cx="59457" cy="59004"/>
            </a:xfrm>
            <a:custGeom>
              <a:avLst/>
              <a:gdLst/>
              <a:ahLst/>
              <a:cxnLst/>
              <a:rect l="l" t="t" r="r" b="b"/>
              <a:pathLst>
                <a:path w="3284" h="3259" extrusionOk="0">
                  <a:moveTo>
                    <a:pt x="1630" y="627"/>
                  </a:moveTo>
                  <a:cubicBezTo>
                    <a:pt x="2206" y="627"/>
                    <a:pt x="2657" y="1078"/>
                    <a:pt x="2657" y="1629"/>
                  </a:cubicBezTo>
                  <a:cubicBezTo>
                    <a:pt x="2657" y="2181"/>
                    <a:pt x="2206" y="2632"/>
                    <a:pt x="1630" y="2632"/>
                  </a:cubicBezTo>
                  <a:cubicBezTo>
                    <a:pt x="1078" y="2632"/>
                    <a:pt x="627" y="2181"/>
                    <a:pt x="627" y="1629"/>
                  </a:cubicBezTo>
                  <a:cubicBezTo>
                    <a:pt x="627" y="1078"/>
                    <a:pt x="1078" y="627"/>
                    <a:pt x="1630" y="627"/>
                  </a:cubicBezTo>
                  <a:close/>
                  <a:moveTo>
                    <a:pt x="1630" y="0"/>
                  </a:moveTo>
                  <a:cubicBezTo>
                    <a:pt x="728" y="0"/>
                    <a:pt x="1" y="727"/>
                    <a:pt x="1" y="1629"/>
                  </a:cubicBezTo>
                  <a:cubicBezTo>
                    <a:pt x="1" y="2532"/>
                    <a:pt x="728" y="3258"/>
                    <a:pt x="1630" y="3258"/>
                  </a:cubicBezTo>
                  <a:cubicBezTo>
                    <a:pt x="2532" y="3258"/>
                    <a:pt x="3284" y="2532"/>
                    <a:pt x="3284" y="1629"/>
                  </a:cubicBezTo>
                  <a:cubicBezTo>
                    <a:pt x="3284"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6"/>
            <p:cNvSpPr/>
            <p:nvPr/>
          </p:nvSpPr>
          <p:spPr>
            <a:xfrm flipH="1">
              <a:off x="49477" y="1128260"/>
              <a:ext cx="97568" cy="78286"/>
            </a:xfrm>
            <a:custGeom>
              <a:avLst/>
              <a:gdLst/>
              <a:ahLst/>
              <a:cxnLst/>
              <a:rect l="l" t="t" r="r" b="b"/>
              <a:pathLst>
                <a:path w="5389" h="4324" extrusionOk="0">
                  <a:moveTo>
                    <a:pt x="368" y="1"/>
                  </a:moveTo>
                  <a:cubicBezTo>
                    <a:pt x="276" y="1"/>
                    <a:pt x="184" y="40"/>
                    <a:pt x="126" y="113"/>
                  </a:cubicBezTo>
                  <a:cubicBezTo>
                    <a:pt x="0" y="263"/>
                    <a:pt x="25" y="464"/>
                    <a:pt x="176" y="564"/>
                  </a:cubicBezTo>
                  <a:lnTo>
                    <a:pt x="4837" y="4248"/>
                  </a:lnTo>
                  <a:cubicBezTo>
                    <a:pt x="4887" y="4298"/>
                    <a:pt x="4963" y="4324"/>
                    <a:pt x="5038" y="4324"/>
                  </a:cubicBezTo>
                  <a:cubicBezTo>
                    <a:pt x="5138" y="4324"/>
                    <a:pt x="5213" y="4273"/>
                    <a:pt x="5288" y="4198"/>
                  </a:cubicBezTo>
                  <a:cubicBezTo>
                    <a:pt x="5389" y="4073"/>
                    <a:pt x="5364" y="3872"/>
                    <a:pt x="5238" y="3772"/>
                  </a:cubicBezTo>
                  <a:lnTo>
                    <a:pt x="552" y="63"/>
                  </a:lnTo>
                  <a:cubicBezTo>
                    <a:pt x="499" y="21"/>
                    <a:pt x="434" y="1"/>
                    <a:pt x="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6"/>
            <p:cNvSpPr/>
            <p:nvPr/>
          </p:nvSpPr>
          <p:spPr>
            <a:xfrm flipH="1">
              <a:off x="2075445" y="4948849"/>
              <a:ext cx="59475" cy="59457"/>
            </a:xfrm>
            <a:custGeom>
              <a:avLst/>
              <a:gdLst/>
              <a:ahLst/>
              <a:cxnLst/>
              <a:rect l="l" t="t" r="r" b="b"/>
              <a:pathLst>
                <a:path w="3285" h="3284" extrusionOk="0">
                  <a:moveTo>
                    <a:pt x="1655" y="627"/>
                  </a:moveTo>
                  <a:cubicBezTo>
                    <a:pt x="2206" y="627"/>
                    <a:pt x="2657" y="1103"/>
                    <a:pt x="2657" y="1654"/>
                  </a:cubicBezTo>
                  <a:cubicBezTo>
                    <a:pt x="2657" y="2206"/>
                    <a:pt x="2206" y="2657"/>
                    <a:pt x="1655" y="2657"/>
                  </a:cubicBezTo>
                  <a:cubicBezTo>
                    <a:pt x="1079" y="2657"/>
                    <a:pt x="627" y="2206"/>
                    <a:pt x="627" y="1654"/>
                  </a:cubicBezTo>
                  <a:cubicBezTo>
                    <a:pt x="627" y="1103"/>
                    <a:pt x="1079" y="627"/>
                    <a:pt x="1655" y="627"/>
                  </a:cubicBezTo>
                  <a:close/>
                  <a:moveTo>
                    <a:pt x="1655" y="0"/>
                  </a:moveTo>
                  <a:cubicBezTo>
                    <a:pt x="753" y="0"/>
                    <a:pt x="1" y="752"/>
                    <a:pt x="1" y="1654"/>
                  </a:cubicBezTo>
                  <a:cubicBezTo>
                    <a:pt x="1" y="2556"/>
                    <a:pt x="753" y="3283"/>
                    <a:pt x="1655" y="3283"/>
                  </a:cubicBezTo>
                  <a:cubicBezTo>
                    <a:pt x="2557" y="3283"/>
                    <a:pt x="3284" y="2556"/>
                    <a:pt x="3284" y="1654"/>
                  </a:cubicBezTo>
                  <a:cubicBezTo>
                    <a:pt x="3284" y="752"/>
                    <a:pt x="2557" y="0"/>
                    <a:pt x="16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6"/>
            <p:cNvSpPr/>
            <p:nvPr/>
          </p:nvSpPr>
          <p:spPr>
            <a:xfrm flipH="1">
              <a:off x="1642092" y="5018544"/>
              <a:ext cx="22722" cy="22595"/>
            </a:xfrm>
            <a:custGeom>
              <a:avLst/>
              <a:gdLst/>
              <a:ahLst/>
              <a:cxnLst/>
              <a:rect l="l" t="t" r="r" b="b"/>
              <a:pathLst>
                <a:path w="1255" h="1248" extrusionOk="0">
                  <a:moveTo>
                    <a:pt x="615" y="1"/>
                  </a:moveTo>
                  <a:cubicBezTo>
                    <a:pt x="452" y="1"/>
                    <a:pt x="289" y="57"/>
                    <a:pt x="176" y="170"/>
                  </a:cubicBezTo>
                  <a:cubicBezTo>
                    <a:pt x="151" y="220"/>
                    <a:pt x="126" y="245"/>
                    <a:pt x="101" y="270"/>
                  </a:cubicBezTo>
                  <a:cubicBezTo>
                    <a:pt x="76" y="320"/>
                    <a:pt x="51" y="345"/>
                    <a:pt x="51" y="396"/>
                  </a:cubicBezTo>
                  <a:cubicBezTo>
                    <a:pt x="26" y="421"/>
                    <a:pt x="26" y="471"/>
                    <a:pt x="1" y="496"/>
                  </a:cubicBezTo>
                  <a:cubicBezTo>
                    <a:pt x="1" y="546"/>
                    <a:pt x="1" y="571"/>
                    <a:pt x="1" y="621"/>
                  </a:cubicBezTo>
                  <a:cubicBezTo>
                    <a:pt x="1" y="797"/>
                    <a:pt x="51" y="947"/>
                    <a:pt x="176" y="1072"/>
                  </a:cubicBezTo>
                  <a:cubicBezTo>
                    <a:pt x="302" y="1198"/>
                    <a:pt x="452" y="1248"/>
                    <a:pt x="628" y="1248"/>
                  </a:cubicBezTo>
                  <a:cubicBezTo>
                    <a:pt x="778" y="1248"/>
                    <a:pt x="953" y="1198"/>
                    <a:pt x="1054" y="1072"/>
                  </a:cubicBezTo>
                  <a:cubicBezTo>
                    <a:pt x="1179" y="947"/>
                    <a:pt x="1254" y="797"/>
                    <a:pt x="1254" y="621"/>
                  </a:cubicBezTo>
                  <a:cubicBezTo>
                    <a:pt x="1254" y="571"/>
                    <a:pt x="1254" y="546"/>
                    <a:pt x="1229" y="496"/>
                  </a:cubicBezTo>
                  <a:cubicBezTo>
                    <a:pt x="1229" y="471"/>
                    <a:pt x="1229" y="421"/>
                    <a:pt x="1204" y="396"/>
                  </a:cubicBezTo>
                  <a:cubicBezTo>
                    <a:pt x="1179" y="345"/>
                    <a:pt x="1154" y="320"/>
                    <a:pt x="1154" y="270"/>
                  </a:cubicBezTo>
                  <a:cubicBezTo>
                    <a:pt x="1129" y="245"/>
                    <a:pt x="1104" y="220"/>
                    <a:pt x="1054" y="170"/>
                  </a:cubicBezTo>
                  <a:cubicBezTo>
                    <a:pt x="941" y="57"/>
                    <a:pt x="778"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6"/>
            <p:cNvSpPr/>
            <p:nvPr/>
          </p:nvSpPr>
          <p:spPr>
            <a:xfrm flipH="1">
              <a:off x="898006" y="4905891"/>
              <a:ext cx="59457" cy="59004"/>
            </a:xfrm>
            <a:custGeom>
              <a:avLst/>
              <a:gdLst/>
              <a:ahLst/>
              <a:cxnLst/>
              <a:rect l="l" t="t" r="r" b="b"/>
              <a:pathLst>
                <a:path w="3284" h="3259" extrusionOk="0">
                  <a:moveTo>
                    <a:pt x="1655" y="627"/>
                  </a:moveTo>
                  <a:cubicBezTo>
                    <a:pt x="2206" y="627"/>
                    <a:pt x="2657" y="1078"/>
                    <a:pt x="2657" y="1630"/>
                  </a:cubicBezTo>
                  <a:cubicBezTo>
                    <a:pt x="2657" y="2181"/>
                    <a:pt x="2206" y="2632"/>
                    <a:pt x="1655" y="2632"/>
                  </a:cubicBezTo>
                  <a:cubicBezTo>
                    <a:pt x="1078" y="2632"/>
                    <a:pt x="627" y="2181"/>
                    <a:pt x="627" y="1630"/>
                  </a:cubicBezTo>
                  <a:cubicBezTo>
                    <a:pt x="627" y="1078"/>
                    <a:pt x="1078" y="627"/>
                    <a:pt x="1655" y="627"/>
                  </a:cubicBezTo>
                  <a:close/>
                  <a:moveTo>
                    <a:pt x="1655" y="1"/>
                  </a:moveTo>
                  <a:cubicBezTo>
                    <a:pt x="752" y="1"/>
                    <a:pt x="0" y="727"/>
                    <a:pt x="0" y="1630"/>
                  </a:cubicBezTo>
                  <a:cubicBezTo>
                    <a:pt x="0" y="2532"/>
                    <a:pt x="752" y="3259"/>
                    <a:pt x="1655" y="3259"/>
                  </a:cubicBezTo>
                  <a:cubicBezTo>
                    <a:pt x="2557" y="3259"/>
                    <a:pt x="3284" y="2532"/>
                    <a:pt x="3284" y="1630"/>
                  </a:cubicBezTo>
                  <a:cubicBezTo>
                    <a:pt x="3284" y="727"/>
                    <a:pt x="2557" y="1"/>
                    <a:pt x="1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2" name="Google Shape;422;p16"/>
          <p:cNvSpPr txBox="1">
            <a:spLocks noGrp="1"/>
          </p:cNvSpPr>
          <p:nvPr>
            <p:ph type="title"/>
          </p:nvPr>
        </p:nvSpPr>
        <p:spPr>
          <a:xfrm>
            <a:off x="1638750" y="1817850"/>
            <a:ext cx="5866500" cy="1209600"/>
          </a:xfrm>
          <a:prstGeom prst="rect">
            <a:avLst/>
          </a:prstGeom>
        </p:spPr>
        <p:txBody>
          <a:bodyPr spcFirstLastPara="1" wrap="square" lIns="0" tIns="0" rIns="0" bIns="0" anchor="t" anchorCtr="0">
            <a:noAutofit/>
          </a:bodyPr>
          <a:lstStyle>
            <a:lvl1pPr lvl="0">
              <a:spcBef>
                <a:spcPts val="0"/>
              </a:spcBef>
              <a:spcAft>
                <a:spcPts val="0"/>
              </a:spcAft>
              <a:buSzPts val="2400"/>
              <a:buNone/>
              <a:defRPr sz="2400">
                <a:solidFill>
                  <a:schemeClr val="dk2"/>
                </a:solidFill>
                <a:latin typeface="Quicksand"/>
                <a:ea typeface="Quicksand"/>
                <a:cs typeface="Quicksand"/>
                <a:sym typeface="Quicksand"/>
              </a:defRPr>
            </a:lvl1pPr>
            <a:lvl2pPr lvl="1">
              <a:spcBef>
                <a:spcPts val="0"/>
              </a:spcBef>
              <a:spcAft>
                <a:spcPts val="0"/>
              </a:spcAft>
              <a:buSzPts val="2400"/>
              <a:buNone/>
              <a:defRPr sz="2400">
                <a:latin typeface="Quicksand"/>
                <a:ea typeface="Quicksand"/>
                <a:cs typeface="Quicksand"/>
                <a:sym typeface="Quicksand"/>
              </a:defRPr>
            </a:lvl2pPr>
            <a:lvl3pPr lvl="2">
              <a:spcBef>
                <a:spcPts val="0"/>
              </a:spcBef>
              <a:spcAft>
                <a:spcPts val="0"/>
              </a:spcAft>
              <a:buSzPts val="2400"/>
              <a:buNone/>
              <a:defRPr sz="2400">
                <a:latin typeface="Quicksand"/>
                <a:ea typeface="Quicksand"/>
                <a:cs typeface="Quicksand"/>
                <a:sym typeface="Quicksand"/>
              </a:defRPr>
            </a:lvl3pPr>
            <a:lvl4pPr lvl="3">
              <a:spcBef>
                <a:spcPts val="0"/>
              </a:spcBef>
              <a:spcAft>
                <a:spcPts val="0"/>
              </a:spcAft>
              <a:buSzPts val="2400"/>
              <a:buNone/>
              <a:defRPr sz="2400">
                <a:latin typeface="Quicksand"/>
                <a:ea typeface="Quicksand"/>
                <a:cs typeface="Quicksand"/>
                <a:sym typeface="Quicksand"/>
              </a:defRPr>
            </a:lvl4pPr>
            <a:lvl5pPr lvl="4">
              <a:spcBef>
                <a:spcPts val="0"/>
              </a:spcBef>
              <a:spcAft>
                <a:spcPts val="0"/>
              </a:spcAft>
              <a:buSzPts val="2400"/>
              <a:buNone/>
              <a:defRPr sz="2400">
                <a:latin typeface="Quicksand"/>
                <a:ea typeface="Quicksand"/>
                <a:cs typeface="Quicksand"/>
                <a:sym typeface="Quicksand"/>
              </a:defRPr>
            </a:lvl5pPr>
            <a:lvl6pPr lvl="5">
              <a:spcBef>
                <a:spcPts val="0"/>
              </a:spcBef>
              <a:spcAft>
                <a:spcPts val="0"/>
              </a:spcAft>
              <a:buSzPts val="2400"/>
              <a:buNone/>
              <a:defRPr sz="2400">
                <a:latin typeface="Quicksand"/>
                <a:ea typeface="Quicksand"/>
                <a:cs typeface="Quicksand"/>
                <a:sym typeface="Quicksand"/>
              </a:defRPr>
            </a:lvl6pPr>
            <a:lvl7pPr lvl="6">
              <a:spcBef>
                <a:spcPts val="0"/>
              </a:spcBef>
              <a:spcAft>
                <a:spcPts val="0"/>
              </a:spcAft>
              <a:buSzPts val="2400"/>
              <a:buNone/>
              <a:defRPr sz="2400">
                <a:latin typeface="Quicksand"/>
                <a:ea typeface="Quicksand"/>
                <a:cs typeface="Quicksand"/>
                <a:sym typeface="Quicksand"/>
              </a:defRPr>
            </a:lvl7pPr>
            <a:lvl8pPr lvl="7">
              <a:spcBef>
                <a:spcPts val="0"/>
              </a:spcBef>
              <a:spcAft>
                <a:spcPts val="0"/>
              </a:spcAft>
              <a:buSzPts val="2400"/>
              <a:buNone/>
              <a:defRPr sz="2400">
                <a:latin typeface="Quicksand"/>
                <a:ea typeface="Quicksand"/>
                <a:cs typeface="Quicksand"/>
                <a:sym typeface="Quicksand"/>
              </a:defRPr>
            </a:lvl8pPr>
            <a:lvl9pPr lvl="8">
              <a:spcBef>
                <a:spcPts val="0"/>
              </a:spcBef>
              <a:spcAft>
                <a:spcPts val="0"/>
              </a:spcAft>
              <a:buSzPts val="2400"/>
              <a:buNone/>
              <a:defRPr sz="2400">
                <a:latin typeface="Quicksand"/>
                <a:ea typeface="Quicksand"/>
                <a:cs typeface="Quicksand"/>
                <a:sym typeface="Quicksand"/>
              </a:defRPr>
            </a:lvl9pPr>
          </a:lstStyle>
          <a:p>
            <a:endParaRPr/>
          </a:p>
        </p:txBody>
      </p:sp>
      <p:sp>
        <p:nvSpPr>
          <p:cNvPr id="423" name="Google Shape;423;p16"/>
          <p:cNvSpPr txBox="1">
            <a:spLocks noGrp="1"/>
          </p:cNvSpPr>
          <p:nvPr>
            <p:ph type="title" idx="2"/>
          </p:nvPr>
        </p:nvSpPr>
        <p:spPr>
          <a:xfrm>
            <a:off x="1638750" y="3133902"/>
            <a:ext cx="5866500" cy="406500"/>
          </a:xfrm>
          <a:prstGeom prst="rect">
            <a:avLst/>
          </a:prstGeom>
        </p:spPr>
        <p:txBody>
          <a:bodyPr spcFirstLastPara="1" wrap="square" lIns="0" tIns="0" rIns="0" bIns="0" anchor="t" anchorCtr="0">
            <a:noAutofit/>
          </a:bodyPr>
          <a:lstStyle>
            <a:lvl1pPr lvl="0" rtl="0">
              <a:spcBef>
                <a:spcPts val="0"/>
              </a:spcBef>
              <a:spcAft>
                <a:spcPts val="0"/>
              </a:spcAft>
              <a:buSzPts val="1600"/>
              <a:buNone/>
              <a:defRPr sz="2400"/>
            </a:lvl1pPr>
            <a:lvl2pPr lvl="1" rtl="0">
              <a:spcBef>
                <a:spcPts val="0"/>
              </a:spcBef>
              <a:spcAft>
                <a:spcPts val="0"/>
              </a:spcAft>
              <a:buSzPts val="1600"/>
              <a:buFont typeface="Bebas Neue"/>
              <a:buNone/>
              <a:defRPr sz="1600">
                <a:latin typeface="Bebas Neue"/>
                <a:ea typeface="Bebas Neue"/>
                <a:cs typeface="Bebas Neue"/>
                <a:sym typeface="Bebas Neue"/>
              </a:defRPr>
            </a:lvl2pPr>
            <a:lvl3pPr lvl="2" rtl="0">
              <a:spcBef>
                <a:spcPts val="0"/>
              </a:spcBef>
              <a:spcAft>
                <a:spcPts val="0"/>
              </a:spcAft>
              <a:buSzPts val="1600"/>
              <a:buFont typeface="Bebas Neue"/>
              <a:buNone/>
              <a:defRPr sz="1600">
                <a:latin typeface="Bebas Neue"/>
                <a:ea typeface="Bebas Neue"/>
                <a:cs typeface="Bebas Neue"/>
                <a:sym typeface="Bebas Neue"/>
              </a:defRPr>
            </a:lvl3pPr>
            <a:lvl4pPr lvl="3" rtl="0">
              <a:spcBef>
                <a:spcPts val="0"/>
              </a:spcBef>
              <a:spcAft>
                <a:spcPts val="0"/>
              </a:spcAft>
              <a:buSzPts val="1600"/>
              <a:buFont typeface="Bebas Neue"/>
              <a:buNone/>
              <a:defRPr sz="1600">
                <a:latin typeface="Bebas Neue"/>
                <a:ea typeface="Bebas Neue"/>
                <a:cs typeface="Bebas Neue"/>
                <a:sym typeface="Bebas Neue"/>
              </a:defRPr>
            </a:lvl4pPr>
            <a:lvl5pPr lvl="4" rtl="0">
              <a:spcBef>
                <a:spcPts val="0"/>
              </a:spcBef>
              <a:spcAft>
                <a:spcPts val="0"/>
              </a:spcAft>
              <a:buSzPts val="1600"/>
              <a:buFont typeface="Bebas Neue"/>
              <a:buNone/>
              <a:defRPr sz="1600">
                <a:latin typeface="Bebas Neue"/>
                <a:ea typeface="Bebas Neue"/>
                <a:cs typeface="Bebas Neue"/>
                <a:sym typeface="Bebas Neue"/>
              </a:defRPr>
            </a:lvl5pPr>
            <a:lvl6pPr lvl="5" rtl="0">
              <a:spcBef>
                <a:spcPts val="0"/>
              </a:spcBef>
              <a:spcAft>
                <a:spcPts val="0"/>
              </a:spcAft>
              <a:buSzPts val="1600"/>
              <a:buFont typeface="Bebas Neue"/>
              <a:buNone/>
              <a:defRPr sz="1600">
                <a:latin typeface="Bebas Neue"/>
                <a:ea typeface="Bebas Neue"/>
                <a:cs typeface="Bebas Neue"/>
                <a:sym typeface="Bebas Neue"/>
              </a:defRPr>
            </a:lvl6pPr>
            <a:lvl7pPr lvl="6" rtl="0">
              <a:spcBef>
                <a:spcPts val="0"/>
              </a:spcBef>
              <a:spcAft>
                <a:spcPts val="0"/>
              </a:spcAft>
              <a:buSzPts val="1600"/>
              <a:buFont typeface="Bebas Neue"/>
              <a:buNone/>
              <a:defRPr sz="1600">
                <a:latin typeface="Bebas Neue"/>
                <a:ea typeface="Bebas Neue"/>
                <a:cs typeface="Bebas Neue"/>
                <a:sym typeface="Bebas Neue"/>
              </a:defRPr>
            </a:lvl7pPr>
            <a:lvl8pPr lvl="7" rtl="0">
              <a:spcBef>
                <a:spcPts val="0"/>
              </a:spcBef>
              <a:spcAft>
                <a:spcPts val="0"/>
              </a:spcAft>
              <a:buSzPts val="1600"/>
              <a:buFont typeface="Bebas Neue"/>
              <a:buNone/>
              <a:defRPr sz="1600">
                <a:latin typeface="Bebas Neue"/>
                <a:ea typeface="Bebas Neue"/>
                <a:cs typeface="Bebas Neue"/>
                <a:sym typeface="Bebas Neue"/>
              </a:defRPr>
            </a:lvl8pPr>
            <a:lvl9pPr lvl="8" rtl="0">
              <a:spcBef>
                <a:spcPts val="0"/>
              </a:spcBef>
              <a:spcAft>
                <a:spcPts val="0"/>
              </a:spcAft>
              <a:buSzPts val="1600"/>
              <a:buFont typeface="Bebas Neue"/>
              <a:buNone/>
              <a:defRPr sz="1600">
                <a:latin typeface="Bebas Neue"/>
                <a:ea typeface="Bebas Neue"/>
                <a:cs typeface="Bebas Neue"/>
                <a:sym typeface="Bebas Neu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0" tIns="0" rIns="0" bIns="0" anchor="ctr" anchorCtr="0">
            <a:noAutofit/>
          </a:bodyPr>
          <a:lstStyle>
            <a:lvl1pPr lvl="0" algn="ctr">
              <a:spcBef>
                <a:spcPts val="0"/>
              </a:spcBef>
              <a:spcAft>
                <a:spcPts val="0"/>
              </a:spcAft>
              <a:buClr>
                <a:schemeClr val="accent5"/>
              </a:buClr>
              <a:buSzPts val="3600"/>
              <a:buFont typeface="Bebas Neue"/>
              <a:buNone/>
              <a:defRPr sz="3600">
                <a:solidFill>
                  <a:schemeClr val="accent5"/>
                </a:solidFill>
                <a:latin typeface="Bebas Neue"/>
                <a:ea typeface="Bebas Neue"/>
                <a:cs typeface="Bebas Neue"/>
                <a:sym typeface="Bebas Neu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0" tIns="0" rIns="0" bIns="0" anchor="ctr" anchorCtr="0">
            <a:noAutofit/>
          </a:bodyPr>
          <a:lstStyle>
            <a:lvl1pPr marL="457200" lvl="0" indent="-330200">
              <a:lnSpc>
                <a:spcPct val="115000"/>
              </a:lnSpc>
              <a:spcBef>
                <a:spcPts val="0"/>
              </a:spcBef>
              <a:spcAft>
                <a:spcPts val="0"/>
              </a:spcAft>
              <a:buClr>
                <a:schemeClr val="dk2"/>
              </a:buClr>
              <a:buSzPts val="1600"/>
              <a:buFont typeface="Quicksand"/>
              <a:buChar char="●"/>
              <a:defRPr sz="1600">
                <a:solidFill>
                  <a:schemeClr val="dk2"/>
                </a:solidFill>
                <a:latin typeface="Quicksand"/>
                <a:ea typeface="Quicksand"/>
                <a:cs typeface="Quicksand"/>
                <a:sym typeface="Quicksand"/>
              </a:defRPr>
            </a:lvl1pPr>
            <a:lvl2pPr marL="914400" lvl="1" indent="-330200">
              <a:lnSpc>
                <a:spcPct val="115000"/>
              </a:lnSpc>
              <a:spcBef>
                <a:spcPts val="1600"/>
              </a:spcBef>
              <a:spcAft>
                <a:spcPts val="0"/>
              </a:spcAft>
              <a:buClr>
                <a:schemeClr val="dk2"/>
              </a:buClr>
              <a:buSzPts val="1600"/>
              <a:buFont typeface="Quicksand"/>
              <a:buChar char="○"/>
              <a:defRPr sz="1600">
                <a:solidFill>
                  <a:schemeClr val="dk2"/>
                </a:solidFill>
                <a:latin typeface="Quicksand"/>
                <a:ea typeface="Quicksand"/>
                <a:cs typeface="Quicksand"/>
                <a:sym typeface="Quicksand"/>
              </a:defRPr>
            </a:lvl2pPr>
            <a:lvl3pPr marL="1371600" lvl="2" indent="-330200">
              <a:lnSpc>
                <a:spcPct val="115000"/>
              </a:lnSpc>
              <a:spcBef>
                <a:spcPts val="1600"/>
              </a:spcBef>
              <a:spcAft>
                <a:spcPts val="0"/>
              </a:spcAft>
              <a:buClr>
                <a:schemeClr val="dk2"/>
              </a:buClr>
              <a:buSzPts val="1600"/>
              <a:buFont typeface="Quicksand"/>
              <a:buChar char="■"/>
              <a:defRPr sz="1600">
                <a:solidFill>
                  <a:schemeClr val="dk2"/>
                </a:solidFill>
                <a:latin typeface="Quicksand"/>
                <a:ea typeface="Quicksand"/>
                <a:cs typeface="Quicksand"/>
                <a:sym typeface="Quicksand"/>
              </a:defRPr>
            </a:lvl3pPr>
            <a:lvl4pPr marL="1828800" lvl="3" indent="-330200">
              <a:lnSpc>
                <a:spcPct val="115000"/>
              </a:lnSpc>
              <a:spcBef>
                <a:spcPts val="1600"/>
              </a:spcBef>
              <a:spcAft>
                <a:spcPts val="0"/>
              </a:spcAft>
              <a:buClr>
                <a:schemeClr val="dk2"/>
              </a:buClr>
              <a:buSzPts val="1600"/>
              <a:buFont typeface="Quicksand"/>
              <a:buChar char="●"/>
              <a:defRPr sz="1600">
                <a:solidFill>
                  <a:schemeClr val="dk2"/>
                </a:solidFill>
                <a:latin typeface="Quicksand"/>
                <a:ea typeface="Quicksand"/>
                <a:cs typeface="Quicksand"/>
                <a:sym typeface="Quicksand"/>
              </a:defRPr>
            </a:lvl4pPr>
            <a:lvl5pPr marL="2286000" lvl="4" indent="-330200">
              <a:lnSpc>
                <a:spcPct val="115000"/>
              </a:lnSpc>
              <a:spcBef>
                <a:spcPts val="1600"/>
              </a:spcBef>
              <a:spcAft>
                <a:spcPts val="0"/>
              </a:spcAft>
              <a:buClr>
                <a:schemeClr val="dk2"/>
              </a:buClr>
              <a:buSzPts val="1600"/>
              <a:buFont typeface="Quicksand"/>
              <a:buChar char="○"/>
              <a:defRPr sz="1600">
                <a:solidFill>
                  <a:schemeClr val="dk2"/>
                </a:solidFill>
                <a:latin typeface="Quicksand"/>
                <a:ea typeface="Quicksand"/>
                <a:cs typeface="Quicksand"/>
                <a:sym typeface="Quicksand"/>
              </a:defRPr>
            </a:lvl5pPr>
            <a:lvl6pPr marL="2743200" lvl="5" indent="-330200">
              <a:lnSpc>
                <a:spcPct val="115000"/>
              </a:lnSpc>
              <a:spcBef>
                <a:spcPts val="1600"/>
              </a:spcBef>
              <a:spcAft>
                <a:spcPts val="0"/>
              </a:spcAft>
              <a:buClr>
                <a:schemeClr val="dk2"/>
              </a:buClr>
              <a:buSzPts val="1600"/>
              <a:buFont typeface="Quicksand"/>
              <a:buChar char="■"/>
              <a:defRPr sz="1600">
                <a:solidFill>
                  <a:schemeClr val="dk2"/>
                </a:solidFill>
                <a:latin typeface="Quicksand"/>
                <a:ea typeface="Quicksand"/>
                <a:cs typeface="Quicksand"/>
                <a:sym typeface="Quicksand"/>
              </a:defRPr>
            </a:lvl6pPr>
            <a:lvl7pPr marL="3200400" lvl="6" indent="-330200">
              <a:lnSpc>
                <a:spcPct val="115000"/>
              </a:lnSpc>
              <a:spcBef>
                <a:spcPts val="1600"/>
              </a:spcBef>
              <a:spcAft>
                <a:spcPts val="0"/>
              </a:spcAft>
              <a:buClr>
                <a:schemeClr val="dk2"/>
              </a:buClr>
              <a:buSzPts val="1600"/>
              <a:buFont typeface="Quicksand"/>
              <a:buChar char="●"/>
              <a:defRPr sz="1600">
                <a:solidFill>
                  <a:schemeClr val="dk2"/>
                </a:solidFill>
                <a:latin typeface="Quicksand"/>
                <a:ea typeface="Quicksand"/>
                <a:cs typeface="Quicksand"/>
                <a:sym typeface="Quicksand"/>
              </a:defRPr>
            </a:lvl7pPr>
            <a:lvl8pPr marL="3657600" lvl="7" indent="-330200">
              <a:lnSpc>
                <a:spcPct val="115000"/>
              </a:lnSpc>
              <a:spcBef>
                <a:spcPts val="1600"/>
              </a:spcBef>
              <a:spcAft>
                <a:spcPts val="0"/>
              </a:spcAft>
              <a:buClr>
                <a:schemeClr val="dk2"/>
              </a:buClr>
              <a:buSzPts val="1600"/>
              <a:buFont typeface="Quicksand"/>
              <a:buChar char="○"/>
              <a:defRPr sz="1600">
                <a:solidFill>
                  <a:schemeClr val="dk2"/>
                </a:solidFill>
                <a:latin typeface="Quicksand"/>
                <a:ea typeface="Quicksand"/>
                <a:cs typeface="Quicksand"/>
                <a:sym typeface="Quicksand"/>
              </a:defRPr>
            </a:lvl8pPr>
            <a:lvl9pPr marL="4114800" lvl="8" indent="-330200">
              <a:lnSpc>
                <a:spcPct val="115000"/>
              </a:lnSpc>
              <a:spcBef>
                <a:spcPts val="1600"/>
              </a:spcBef>
              <a:spcAft>
                <a:spcPts val="1600"/>
              </a:spcAft>
              <a:buClr>
                <a:schemeClr val="dk2"/>
              </a:buClr>
              <a:buSzPts val="1600"/>
              <a:buFont typeface="Quicksand"/>
              <a:buChar char="■"/>
              <a:defRPr sz="1600">
                <a:solidFill>
                  <a:schemeClr val="dk2"/>
                </a:solidFill>
                <a:latin typeface="Quicksand"/>
                <a:ea typeface="Quicksand"/>
                <a:cs typeface="Quicksand"/>
                <a:sym typeface="Quicksa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5" r:id="rId5"/>
    <p:sldLayoutId id="2147483658" r:id="rId6"/>
    <p:sldLayoutId id="2147483659" r:id="rId7"/>
    <p:sldLayoutId id="2147483660" r:id="rId8"/>
    <p:sldLayoutId id="2147483662" r:id="rId9"/>
    <p:sldLayoutId id="2147483663" r:id="rId10"/>
    <p:sldLayoutId id="2147483664" r:id="rId11"/>
    <p:sldLayoutId id="2147483665" r:id="rId12"/>
    <p:sldLayoutId id="2147483668" r:id="rId13"/>
    <p:sldLayoutId id="2147483669" r:id="rId14"/>
    <p:sldLayoutId id="2147483670" r:id="rId15"/>
    <p:sldLayoutId id="2147483676" r:id="rId16"/>
    <p:sldLayoutId id="2147483687" r:id="rId17"/>
    <p:sldLayoutId id="2147483688" r:id="rId18"/>
    <p:sldLayoutId id="2147483690" r:id="rId19"/>
    <p:sldLayoutId id="2147483691" r:id="rId20"/>
    <p:sldLayoutId id="2147483692" r:id="rId21"/>
    <p:sldLayoutId id="2147483693" r:id="rId22"/>
    <p:sldLayoutId id="2147483699"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mhpslN-OD_o" TargetMode="Externa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55"/>
        <p:cNvGrpSpPr/>
        <p:nvPr/>
      </p:nvGrpSpPr>
      <p:grpSpPr>
        <a:xfrm>
          <a:off x="0" y="0"/>
          <a:ext cx="0" cy="0"/>
          <a:chOff x="0" y="0"/>
          <a:chExt cx="0" cy="0"/>
        </a:xfrm>
      </p:grpSpPr>
      <p:sp>
        <p:nvSpPr>
          <p:cNvPr id="1256" name="Google Shape;1256;p52"/>
          <p:cNvSpPr txBox="1">
            <a:spLocks noGrp="1"/>
          </p:cNvSpPr>
          <p:nvPr>
            <p:ph type="ctrTitle"/>
          </p:nvPr>
        </p:nvSpPr>
        <p:spPr>
          <a:xfrm>
            <a:off x="720000" y="1068000"/>
            <a:ext cx="3852000" cy="3007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ar-SA" sz="6000" dirty="0">
                <a:solidFill>
                  <a:schemeClr val="accent5"/>
                </a:solidFill>
                <a:latin typeface="+mj-lt"/>
                <a:ea typeface="ADLaM Display" panose="02010000000000000000" pitchFamily="2" charset="0"/>
                <a:cs typeface="ADLaM Display" panose="02010000000000000000" pitchFamily="2" charset="0"/>
              </a:rPr>
              <a:t>الدرس الثاني</a:t>
            </a:r>
            <a:r>
              <a:rPr lang="en" sz="4700" dirty="0">
                <a:solidFill>
                  <a:schemeClr val="accent4"/>
                </a:solidFill>
                <a:latin typeface="+mj-lt"/>
                <a:ea typeface="ADLaM Display" panose="02010000000000000000" pitchFamily="2" charset="0"/>
                <a:cs typeface="Aharoni" panose="02010803020104030203" pitchFamily="2" charset="-79"/>
              </a:rPr>
              <a:t> </a:t>
            </a:r>
            <a:br>
              <a:rPr lang="ar-SA" sz="6100" dirty="0">
                <a:solidFill>
                  <a:schemeClr val="lt2"/>
                </a:solidFill>
                <a:latin typeface="+mj-lt"/>
                <a:ea typeface="ADLaM Display" panose="02010000000000000000" pitchFamily="2" charset="0"/>
                <a:cs typeface="ADLaM Display" panose="02010000000000000000" pitchFamily="2" charset="0"/>
              </a:rPr>
            </a:br>
            <a:r>
              <a:rPr lang="ar-SA" sz="6100" dirty="0">
                <a:solidFill>
                  <a:schemeClr val="lt2"/>
                </a:solidFill>
                <a:latin typeface="+mj-lt"/>
                <a:ea typeface="ADLaM Display" panose="02010000000000000000" pitchFamily="2" charset="0"/>
                <a:cs typeface="ADLaM Display" panose="02010000000000000000" pitchFamily="2" charset="0"/>
              </a:rPr>
              <a:t>لغات البرمجة ومعالجتها </a:t>
            </a:r>
            <a:endParaRPr sz="9000" dirty="0">
              <a:solidFill>
                <a:schemeClr val="dk2"/>
              </a:solidFill>
              <a:latin typeface="+mj-lt"/>
              <a:ea typeface="ADLaM Display" panose="02010000000000000000" pitchFamily="2" charset="0"/>
              <a:cs typeface="Aharoni" panose="02010803020104030203" pitchFamily="2" charset="-79"/>
            </a:endParaRPr>
          </a:p>
        </p:txBody>
      </p:sp>
      <p:grpSp>
        <p:nvGrpSpPr>
          <p:cNvPr id="1259" name="Google Shape;1259;p52"/>
          <p:cNvGrpSpPr/>
          <p:nvPr/>
        </p:nvGrpSpPr>
        <p:grpSpPr>
          <a:xfrm>
            <a:off x="4743807" y="625220"/>
            <a:ext cx="5580355" cy="3990947"/>
            <a:chOff x="4942637" y="602891"/>
            <a:chExt cx="5182832" cy="3706647"/>
          </a:xfrm>
        </p:grpSpPr>
        <p:grpSp>
          <p:nvGrpSpPr>
            <p:cNvPr id="1260" name="Google Shape;1260;p52"/>
            <p:cNvGrpSpPr/>
            <p:nvPr/>
          </p:nvGrpSpPr>
          <p:grpSpPr>
            <a:xfrm>
              <a:off x="4942637" y="602891"/>
              <a:ext cx="4739256" cy="3706647"/>
              <a:chOff x="492625" y="305827"/>
              <a:chExt cx="6376825" cy="4987416"/>
            </a:xfrm>
          </p:grpSpPr>
          <p:sp>
            <p:nvSpPr>
              <p:cNvPr id="1261" name="Google Shape;1261;p52"/>
              <p:cNvSpPr/>
              <p:nvPr/>
            </p:nvSpPr>
            <p:spPr>
              <a:xfrm>
                <a:off x="3241925" y="1323275"/>
                <a:ext cx="149525" cy="33750"/>
              </a:xfrm>
              <a:custGeom>
                <a:avLst/>
                <a:gdLst/>
                <a:ahLst/>
                <a:cxnLst/>
                <a:rect l="l" t="t" r="r" b="b"/>
                <a:pathLst>
                  <a:path w="5981" h="1350" extrusionOk="0">
                    <a:moveTo>
                      <a:pt x="302" y="0"/>
                    </a:moveTo>
                    <a:cubicBezTo>
                      <a:pt x="160" y="0"/>
                      <a:pt x="44" y="108"/>
                      <a:pt x="23" y="254"/>
                    </a:cubicBezTo>
                    <a:cubicBezTo>
                      <a:pt x="0" y="414"/>
                      <a:pt x="115" y="551"/>
                      <a:pt x="274" y="574"/>
                    </a:cubicBezTo>
                    <a:lnTo>
                      <a:pt x="5638" y="1350"/>
                    </a:lnTo>
                    <a:lnTo>
                      <a:pt x="5684" y="1350"/>
                    </a:lnTo>
                    <a:cubicBezTo>
                      <a:pt x="5821" y="1350"/>
                      <a:pt x="5935" y="1236"/>
                      <a:pt x="5958" y="1099"/>
                    </a:cubicBezTo>
                    <a:cubicBezTo>
                      <a:pt x="5981" y="939"/>
                      <a:pt x="5867" y="802"/>
                      <a:pt x="5730" y="779"/>
                    </a:cubicBezTo>
                    <a:lnTo>
                      <a:pt x="343" y="3"/>
                    </a:lnTo>
                    <a:cubicBezTo>
                      <a:pt x="329" y="1"/>
                      <a:pt x="316" y="0"/>
                      <a:pt x="3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52"/>
              <p:cNvSpPr/>
              <p:nvPr/>
            </p:nvSpPr>
            <p:spPr>
              <a:xfrm>
                <a:off x="3021644" y="5055609"/>
                <a:ext cx="122725" cy="98600"/>
              </a:xfrm>
              <a:custGeom>
                <a:avLst/>
                <a:gdLst/>
                <a:ahLst/>
                <a:cxnLst/>
                <a:rect l="l" t="t" r="r" b="b"/>
                <a:pathLst>
                  <a:path w="4909" h="3944" extrusionOk="0">
                    <a:moveTo>
                      <a:pt x="322" y="0"/>
                    </a:moveTo>
                    <a:cubicBezTo>
                      <a:pt x="243" y="0"/>
                      <a:pt x="165" y="34"/>
                      <a:pt x="115" y="109"/>
                    </a:cubicBezTo>
                    <a:cubicBezTo>
                      <a:pt x="1" y="223"/>
                      <a:pt x="23" y="406"/>
                      <a:pt x="160" y="497"/>
                    </a:cubicBezTo>
                    <a:lnTo>
                      <a:pt x="4406" y="3876"/>
                    </a:lnTo>
                    <a:cubicBezTo>
                      <a:pt x="4452" y="3921"/>
                      <a:pt x="4520" y="3944"/>
                      <a:pt x="4589" y="3944"/>
                    </a:cubicBezTo>
                    <a:cubicBezTo>
                      <a:pt x="4680" y="3944"/>
                      <a:pt x="4748" y="3898"/>
                      <a:pt x="4817" y="3830"/>
                    </a:cubicBezTo>
                    <a:cubicBezTo>
                      <a:pt x="4908" y="3716"/>
                      <a:pt x="4885" y="3533"/>
                      <a:pt x="4771" y="3419"/>
                    </a:cubicBezTo>
                    <a:lnTo>
                      <a:pt x="503" y="64"/>
                    </a:lnTo>
                    <a:cubicBezTo>
                      <a:pt x="451" y="23"/>
                      <a:pt x="386" y="0"/>
                      <a:pt x="3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52"/>
              <p:cNvSpPr/>
              <p:nvPr/>
            </p:nvSpPr>
            <p:spPr>
              <a:xfrm>
                <a:off x="4444250" y="635625"/>
                <a:ext cx="74775" cy="136525"/>
              </a:xfrm>
              <a:custGeom>
                <a:avLst/>
                <a:gdLst/>
                <a:ahLst/>
                <a:cxnLst/>
                <a:rect l="l" t="t" r="r" b="b"/>
                <a:pathLst>
                  <a:path w="2991" h="5461" extrusionOk="0">
                    <a:moveTo>
                      <a:pt x="310" y="1"/>
                    </a:moveTo>
                    <a:cubicBezTo>
                      <a:pt x="269" y="1"/>
                      <a:pt x="226" y="9"/>
                      <a:pt x="183" y="28"/>
                    </a:cubicBezTo>
                    <a:cubicBezTo>
                      <a:pt x="46" y="96"/>
                      <a:pt x="0" y="279"/>
                      <a:pt x="69" y="416"/>
                    </a:cubicBezTo>
                    <a:lnTo>
                      <a:pt x="2420" y="5300"/>
                    </a:lnTo>
                    <a:cubicBezTo>
                      <a:pt x="2465" y="5414"/>
                      <a:pt x="2557" y="5460"/>
                      <a:pt x="2671" y="5460"/>
                    </a:cubicBezTo>
                    <a:cubicBezTo>
                      <a:pt x="2717" y="5460"/>
                      <a:pt x="2762" y="5460"/>
                      <a:pt x="2808" y="5437"/>
                    </a:cubicBezTo>
                    <a:cubicBezTo>
                      <a:pt x="2945" y="5369"/>
                      <a:pt x="2990" y="5209"/>
                      <a:pt x="2922" y="5049"/>
                    </a:cubicBezTo>
                    <a:lnTo>
                      <a:pt x="571" y="165"/>
                    </a:lnTo>
                    <a:cubicBezTo>
                      <a:pt x="521" y="64"/>
                      <a:pt x="422" y="1"/>
                      <a:pt x="3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52"/>
              <p:cNvSpPr/>
              <p:nvPr/>
            </p:nvSpPr>
            <p:spPr>
              <a:xfrm>
                <a:off x="579925" y="2930925"/>
                <a:ext cx="122700" cy="98625"/>
              </a:xfrm>
              <a:custGeom>
                <a:avLst/>
                <a:gdLst/>
                <a:ahLst/>
                <a:cxnLst/>
                <a:rect l="l" t="t" r="r" b="b"/>
                <a:pathLst>
                  <a:path w="4908" h="3945" extrusionOk="0">
                    <a:moveTo>
                      <a:pt x="320" y="1"/>
                    </a:moveTo>
                    <a:cubicBezTo>
                      <a:pt x="238" y="1"/>
                      <a:pt x="154" y="35"/>
                      <a:pt x="92" y="110"/>
                    </a:cubicBezTo>
                    <a:cubicBezTo>
                      <a:pt x="0" y="224"/>
                      <a:pt x="23" y="407"/>
                      <a:pt x="137" y="498"/>
                    </a:cubicBezTo>
                    <a:lnTo>
                      <a:pt x="4406" y="3876"/>
                    </a:lnTo>
                    <a:cubicBezTo>
                      <a:pt x="4451" y="3922"/>
                      <a:pt x="4520" y="3945"/>
                      <a:pt x="4588" y="3945"/>
                    </a:cubicBezTo>
                    <a:cubicBezTo>
                      <a:pt x="4657" y="3945"/>
                      <a:pt x="4748" y="3899"/>
                      <a:pt x="4794" y="3831"/>
                    </a:cubicBezTo>
                    <a:cubicBezTo>
                      <a:pt x="4908" y="3717"/>
                      <a:pt x="4885" y="3534"/>
                      <a:pt x="4748" y="3420"/>
                    </a:cubicBezTo>
                    <a:lnTo>
                      <a:pt x="503" y="65"/>
                    </a:lnTo>
                    <a:cubicBezTo>
                      <a:pt x="451" y="23"/>
                      <a:pt x="386" y="1"/>
                      <a:pt x="3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52"/>
              <p:cNvSpPr/>
              <p:nvPr/>
            </p:nvSpPr>
            <p:spPr>
              <a:xfrm>
                <a:off x="6695950" y="3134175"/>
                <a:ext cx="143825" cy="59725"/>
              </a:xfrm>
              <a:custGeom>
                <a:avLst/>
                <a:gdLst/>
                <a:ahLst/>
                <a:cxnLst/>
                <a:rect l="l" t="t" r="r" b="b"/>
                <a:pathLst>
                  <a:path w="5753" h="2389" extrusionOk="0">
                    <a:moveTo>
                      <a:pt x="5428" y="1"/>
                    </a:moveTo>
                    <a:cubicBezTo>
                      <a:pt x="5399" y="1"/>
                      <a:pt x="5370" y="5"/>
                      <a:pt x="5342" y="15"/>
                    </a:cubicBezTo>
                    <a:lnTo>
                      <a:pt x="229" y="1841"/>
                    </a:lnTo>
                    <a:cubicBezTo>
                      <a:pt x="69" y="1886"/>
                      <a:pt x="1" y="2046"/>
                      <a:pt x="47" y="2206"/>
                    </a:cubicBezTo>
                    <a:cubicBezTo>
                      <a:pt x="92" y="2320"/>
                      <a:pt x="206" y="2388"/>
                      <a:pt x="321" y="2388"/>
                    </a:cubicBezTo>
                    <a:cubicBezTo>
                      <a:pt x="343" y="2388"/>
                      <a:pt x="389" y="2388"/>
                      <a:pt x="412" y="2366"/>
                    </a:cubicBezTo>
                    <a:lnTo>
                      <a:pt x="5525" y="562"/>
                    </a:lnTo>
                    <a:cubicBezTo>
                      <a:pt x="5684" y="494"/>
                      <a:pt x="5753" y="334"/>
                      <a:pt x="5707" y="197"/>
                    </a:cubicBezTo>
                    <a:cubicBezTo>
                      <a:pt x="5653" y="70"/>
                      <a:pt x="5541" y="1"/>
                      <a:pt x="54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52"/>
              <p:cNvSpPr/>
              <p:nvPr/>
            </p:nvSpPr>
            <p:spPr>
              <a:xfrm>
                <a:off x="5039975" y="4862325"/>
                <a:ext cx="46250" cy="146750"/>
              </a:xfrm>
              <a:custGeom>
                <a:avLst/>
                <a:gdLst/>
                <a:ahLst/>
                <a:cxnLst/>
                <a:rect l="l" t="t" r="r" b="b"/>
                <a:pathLst>
                  <a:path w="1850" h="5870" extrusionOk="0">
                    <a:moveTo>
                      <a:pt x="300" y="0"/>
                    </a:moveTo>
                    <a:cubicBezTo>
                      <a:pt x="284" y="0"/>
                      <a:pt x="268" y="1"/>
                      <a:pt x="252" y="4"/>
                    </a:cubicBezTo>
                    <a:cubicBezTo>
                      <a:pt x="92" y="49"/>
                      <a:pt x="1" y="209"/>
                      <a:pt x="47" y="346"/>
                    </a:cubicBezTo>
                    <a:lnTo>
                      <a:pt x="1256" y="5641"/>
                    </a:lnTo>
                    <a:cubicBezTo>
                      <a:pt x="1302" y="5778"/>
                      <a:pt x="1416" y="5870"/>
                      <a:pt x="1530" y="5870"/>
                    </a:cubicBezTo>
                    <a:cubicBezTo>
                      <a:pt x="1553" y="5870"/>
                      <a:pt x="1576" y="5870"/>
                      <a:pt x="1599" y="5847"/>
                    </a:cubicBezTo>
                    <a:cubicBezTo>
                      <a:pt x="1759" y="5824"/>
                      <a:pt x="1850" y="5664"/>
                      <a:pt x="1827" y="5504"/>
                    </a:cubicBezTo>
                    <a:lnTo>
                      <a:pt x="594" y="232"/>
                    </a:lnTo>
                    <a:cubicBezTo>
                      <a:pt x="553" y="88"/>
                      <a:pt x="439" y="0"/>
                      <a:pt x="3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52"/>
              <p:cNvSpPr/>
              <p:nvPr/>
            </p:nvSpPr>
            <p:spPr>
              <a:xfrm>
                <a:off x="1269825" y="4614525"/>
                <a:ext cx="76475" cy="136050"/>
              </a:xfrm>
              <a:custGeom>
                <a:avLst/>
                <a:gdLst/>
                <a:ahLst/>
                <a:cxnLst/>
                <a:rect l="l" t="t" r="r" b="b"/>
                <a:pathLst>
                  <a:path w="3059" h="5442" extrusionOk="0">
                    <a:moveTo>
                      <a:pt x="2718" y="1"/>
                    </a:moveTo>
                    <a:cubicBezTo>
                      <a:pt x="2614" y="1"/>
                      <a:pt x="2513" y="52"/>
                      <a:pt x="2465" y="146"/>
                    </a:cubicBezTo>
                    <a:lnTo>
                      <a:pt x="69" y="5031"/>
                    </a:lnTo>
                    <a:cubicBezTo>
                      <a:pt x="0" y="5168"/>
                      <a:pt x="69" y="5328"/>
                      <a:pt x="206" y="5396"/>
                    </a:cubicBezTo>
                    <a:cubicBezTo>
                      <a:pt x="251" y="5419"/>
                      <a:pt x="297" y="5442"/>
                      <a:pt x="343" y="5442"/>
                    </a:cubicBezTo>
                    <a:cubicBezTo>
                      <a:pt x="434" y="5442"/>
                      <a:pt x="548" y="5373"/>
                      <a:pt x="594" y="5282"/>
                    </a:cubicBezTo>
                    <a:lnTo>
                      <a:pt x="2990" y="397"/>
                    </a:lnTo>
                    <a:cubicBezTo>
                      <a:pt x="3059" y="260"/>
                      <a:pt x="2990" y="101"/>
                      <a:pt x="2853" y="32"/>
                    </a:cubicBezTo>
                    <a:cubicBezTo>
                      <a:pt x="2811" y="11"/>
                      <a:pt x="2764" y="1"/>
                      <a:pt x="27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52"/>
              <p:cNvSpPr/>
              <p:nvPr/>
            </p:nvSpPr>
            <p:spPr>
              <a:xfrm>
                <a:off x="6793550" y="1389425"/>
                <a:ext cx="75900" cy="135950"/>
              </a:xfrm>
              <a:custGeom>
                <a:avLst/>
                <a:gdLst/>
                <a:ahLst/>
                <a:cxnLst/>
                <a:rect l="l" t="t" r="r" b="b"/>
                <a:pathLst>
                  <a:path w="3036" h="5438" extrusionOk="0">
                    <a:moveTo>
                      <a:pt x="2736" y="1"/>
                    </a:moveTo>
                    <a:cubicBezTo>
                      <a:pt x="2627" y="1"/>
                      <a:pt x="2515" y="65"/>
                      <a:pt x="2465" y="165"/>
                    </a:cubicBezTo>
                    <a:lnTo>
                      <a:pt x="69" y="5027"/>
                    </a:lnTo>
                    <a:cubicBezTo>
                      <a:pt x="0" y="5164"/>
                      <a:pt x="69" y="5346"/>
                      <a:pt x="206" y="5415"/>
                    </a:cubicBezTo>
                    <a:cubicBezTo>
                      <a:pt x="251" y="5437"/>
                      <a:pt x="297" y="5437"/>
                      <a:pt x="320" y="5437"/>
                    </a:cubicBezTo>
                    <a:cubicBezTo>
                      <a:pt x="434" y="5437"/>
                      <a:pt x="525" y="5392"/>
                      <a:pt x="594" y="5278"/>
                    </a:cubicBezTo>
                    <a:lnTo>
                      <a:pt x="2967" y="416"/>
                    </a:lnTo>
                    <a:cubicBezTo>
                      <a:pt x="3036" y="279"/>
                      <a:pt x="2990" y="96"/>
                      <a:pt x="2853" y="28"/>
                    </a:cubicBezTo>
                    <a:cubicBezTo>
                      <a:pt x="2817" y="9"/>
                      <a:pt x="2777" y="1"/>
                      <a:pt x="27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52"/>
              <p:cNvSpPr/>
              <p:nvPr/>
            </p:nvSpPr>
            <p:spPr>
              <a:xfrm>
                <a:off x="1094625" y="2300825"/>
                <a:ext cx="74775" cy="74800"/>
              </a:xfrm>
              <a:custGeom>
                <a:avLst/>
                <a:gdLst/>
                <a:ahLst/>
                <a:cxnLst/>
                <a:rect l="l" t="t" r="r" b="b"/>
                <a:pathLst>
                  <a:path w="2991" h="2992" extrusionOk="0">
                    <a:moveTo>
                      <a:pt x="1484" y="572"/>
                    </a:moveTo>
                    <a:cubicBezTo>
                      <a:pt x="2009" y="572"/>
                      <a:pt x="2420" y="982"/>
                      <a:pt x="2420" y="1485"/>
                    </a:cubicBezTo>
                    <a:cubicBezTo>
                      <a:pt x="2420" y="2010"/>
                      <a:pt x="2009" y="2420"/>
                      <a:pt x="1484" y="2420"/>
                    </a:cubicBezTo>
                    <a:cubicBezTo>
                      <a:pt x="982" y="2420"/>
                      <a:pt x="571" y="2010"/>
                      <a:pt x="571" y="1485"/>
                    </a:cubicBezTo>
                    <a:cubicBezTo>
                      <a:pt x="571" y="982"/>
                      <a:pt x="982" y="572"/>
                      <a:pt x="1484" y="572"/>
                    </a:cubicBezTo>
                    <a:close/>
                    <a:moveTo>
                      <a:pt x="1484" y="1"/>
                    </a:moveTo>
                    <a:cubicBezTo>
                      <a:pt x="663" y="1"/>
                      <a:pt x="1" y="663"/>
                      <a:pt x="1" y="1485"/>
                    </a:cubicBezTo>
                    <a:cubicBezTo>
                      <a:pt x="1" y="2306"/>
                      <a:pt x="663" y="2991"/>
                      <a:pt x="1484" y="2991"/>
                    </a:cubicBezTo>
                    <a:cubicBezTo>
                      <a:pt x="2306" y="2991"/>
                      <a:pt x="2991" y="2306"/>
                      <a:pt x="2991" y="1485"/>
                    </a:cubicBezTo>
                    <a:cubicBezTo>
                      <a:pt x="2991" y="663"/>
                      <a:pt x="2306" y="1"/>
                      <a:pt x="14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52"/>
              <p:cNvSpPr/>
              <p:nvPr/>
            </p:nvSpPr>
            <p:spPr>
              <a:xfrm>
                <a:off x="5709061" y="5218468"/>
                <a:ext cx="74200" cy="74775"/>
              </a:xfrm>
              <a:custGeom>
                <a:avLst/>
                <a:gdLst/>
                <a:ahLst/>
                <a:cxnLst/>
                <a:rect l="l" t="t" r="r" b="b"/>
                <a:pathLst>
                  <a:path w="2968" h="2991" extrusionOk="0">
                    <a:moveTo>
                      <a:pt x="1484" y="571"/>
                    </a:moveTo>
                    <a:cubicBezTo>
                      <a:pt x="1986" y="571"/>
                      <a:pt x="2397" y="982"/>
                      <a:pt x="2397" y="1507"/>
                    </a:cubicBezTo>
                    <a:cubicBezTo>
                      <a:pt x="2397" y="2009"/>
                      <a:pt x="1986" y="2420"/>
                      <a:pt x="1484" y="2420"/>
                    </a:cubicBezTo>
                    <a:cubicBezTo>
                      <a:pt x="982" y="2420"/>
                      <a:pt x="571" y="2009"/>
                      <a:pt x="571" y="1507"/>
                    </a:cubicBezTo>
                    <a:cubicBezTo>
                      <a:pt x="571" y="982"/>
                      <a:pt x="982" y="571"/>
                      <a:pt x="1484" y="571"/>
                    </a:cubicBezTo>
                    <a:close/>
                    <a:moveTo>
                      <a:pt x="1484" y="1"/>
                    </a:moveTo>
                    <a:cubicBezTo>
                      <a:pt x="663" y="1"/>
                      <a:pt x="1" y="686"/>
                      <a:pt x="1" y="1507"/>
                    </a:cubicBezTo>
                    <a:cubicBezTo>
                      <a:pt x="1" y="2329"/>
                      <a:pt x="663" y="2991"/>
                      <a:pt x="1484" y="2991"/>
                    </a:cubicBezTo>
                    <a:cubicBezTo>
                      <a:pt x="2306" y="2991"/>
                      <a:pt x="2968" y="2329"/>
                      <a:pt x="2968" y="1507"/>
                    </a:cubicBezTo>
                    <a:cubicBezTo>
                      <a:pt x="2968" y="686"/>
                      <a:pt x="2306" y="1"/>
                      <a:pt x="14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52"/>
              <p:cNvSpPr/>
              <p:nvPr/>
            </p:nvSpPr>
            <p:spPr>
              <a:xfrm>
                <a:off x="1498650" y="856000"/>
                <a:ext cx="74775" cy="74200"/>
              </a:xfrm>
              <a:custGeom>
                <a:avLst/>
                <a:gdLst/>
                <a:ahLst/>
                <a:cxnLst/>
                <a:rect l="l" t="t" r="r" b="b"/>
                <a:pathLst>
                  <a:path w="2991" h="2968" extrusionOk="0">
                    <a:moveTo>
                      <a:pt x="1484" y="571"/>
                    </a:moveTo>
                    <a:cubicBezTo>
                      <a:pt x="2009" y="571"/>
                      <a:pt x="2420" y="982"/>
                      <a:pt x="2420" y="1484"/>
                    </a:cubicBezTo>
                    <a:cubicBezTo>
                      <a:pt x="2420" y="1986"/>
                      <a:pt x="2009" y="2397"/>
                      <a:pt x="1484" y="2397"/>
                    </a:cubicBezTo>
                    <a:cubicBezTo>
                      <a:pt x="982" y="2397"/>
                      <a:pt x="571" y="1986"/>
                      <a:pt x="571" y="1484"/>
                    </a:cubicBezTo>
                    <a:cubicBezTo>
                      <a:pt x="571" y="982"/>
                      <a:pt x="982" y="571"/>
                      <a:pt x="1484" y="571"/>
                    </a:cubicBezTo>
                    <a:close/>
                    <a:moveTo>
                      <a:pt x="1484" y="0"/>
                    </a:moveTo>
                    <a:cubicBezTo>
                      <a:pt x="662" y="0"/>
                      <a:pt x="0" y="662"/>
                      <a:pt x="0" y="1484"/>
                    </a:cubicBezTo>
                    <a:cubicBezTo>
                      <a:pt x="0" y="2306"/>
                      <a:pt x="662" y="2968"/>
                      <a:pt x="1484" y="2968"/>
                    </a:cubicBezTo>
                    <a:cubicBezTo>
                      <a:pt x="2305" y="2968"/>
                      <a:pt x="2990" y="2306"/>
                      <a:pt x="2990" y="1484"/>
                    </a:cubicBezTo>
                    <a:cubicBezTo>
                      <a:pt x="2990" y="662"/>
                      <a:pt x="2305" y="0"/>
                      <a:pt x="14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52"/>
              <p:cNvSpPr/>
              <p:nvPr/>
            </p:nvSpPr>
            <p:spPr>
              <a:xfrm>
                <a:off x="603900" y="4193050"/>
                <a:ext cx="74775" cy="74200"/>
              </a:xfrm>
              <a:custGeom>
                <a:avLst/>
                <a:gdLst/>
                <a:ahLst/>
                <a:cxnLst/>
                <a:rect l="l" t="t" r="r" b="b"/>
                <a:pathLst>
                  <a:path w="2991" h="2968" extrusionOk="0">
                    <a:moveTo>
                      <a:pt x="1484" y="571"/>
                    </a:moveTo>
                    <a:cubicBezTo>
                      <a:pt x="2009" y="571"/>
                      <a:pt x="2420" y="982"/>
                      <a:pt x="2420" y="1484"/>
                    </a:cubicBezTo>
                    <a:cubicBezTo>
                      <a:pt x="2420" y="1986"/>
                      <a:pt x="2009" y="2397"/>
                      <a:pt x="1484" y="2397"/>
                    </a:cubicBezTo>
                    <a:cubicBezTo>
                      <a:pt x="982" y="2397"/>
                      <a:pt x="571" y="1986"/>
                      <a:pt x="571" y="1484"/>
                    </a:cubicBezTo>
                    <a:cubicBezTo>
                      <a:pt x="571" y="982"/>
                      <a:pt x="982" y="571"/>
                      <a:pt x="1484" y="571"/>
                    </a:cubicBezTo>
                    <a:close/>
                    <a:moveTo>
                      <a:pt x="1484" y="1"/>
                    </a:moveTo>
                    <a:cubicBezTo>
                      <a:pt x="662" y="1"/>
                      <a:pt x="0" y="662"/>
                      <a:pt x="0" y="1484"/>
                    </a:cubicBezTo>
                    <a:cubicBezTo>
                      <a:pt x="0" y="2306"/>
                      <a:pt x="662" y="2968"/>
                      <a:pt x="1484" y="2968"/>
                    </a:cubicBezTo>
                    <a:cubicBezTo>
                      <a:pt x="2305" y="2968"/>
                      <a:pt x="2990" y="2306"/>
                      <a:pt x="2990" y="1484"/>
                    </a:cubicBezTo>
                    <a:cubicBezTo>
                      <a:pt x="2990" y="662"/>
                      <a:pt x="2305" y="1"/>
                      <a:pt x="14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52"/>
              <p:cNvSpPr/>
              <p:nvPr/>
            </p:nvSpPr>
            <p:spPr>
              <a:xfrm>
                <a:off x="6247450" y="795500"/>
                <a:ext cx="74200" cy="74800"/>
              </a:xfrm>
              <a:custGeom>
                <a:avLst/>
                <a:gdLst/>
                <a:ahLst/>
                <a:cxnLst/>
                <a:rect l="l" t="t" r="r" b="b"/>
                <a:pathLst>
                  <a:path w="2968" h="2992" extrusionOk="0">
                    <a:moveTo>
                      <a:pt x="1484" y="572"/>
                    </a:moveTo>
                    <a:cubicBezTo>
                      <a:pt x="1986" y="572"/>
                      <a:pt x="2397" y="982"/>
                      <a:pt x="2397" y="1485"/>
                    </a:cubicBezTo>
                    <a:cubicBezTo>
                      <a:pt x="2397" y="2010"/>
                      <a:pt x="1986" y="2420"/>
                      <a:pt x="1484" y="2420"/>
                    </a:cubicBezTo>
                    <a:cubicBezTo>
                      <a:pt x="982" y="2420"/>
                      <a:pt x="571" y="2010"/>
                      <a:pt x="571" y="1485"/>
                    </a:cubicBezTo>
                    <a:cubicBezTo>
                      <a:pt x="571" y="982"/>
                      <a:pt x="982" y="572"/>
                      <a:pt x="1484" y="572"/>
                    </a:cubicBezTo>
                    <a:close/>
                    <a:moveTo>
                      <a:pt x="1484" y="1"/>
                    </a:moveTo>
                    <a:cubicBezTo>
                      <a:pt x="662" y="1"/>
                      <a:pt x="0" y="663"/>
                      <a:pt x="0" y="1485"/>
                    </a:cubicBezTo>
                    <a:cubicBezTo>
                      <a:pt x="0" y="2306"/>
                      <a:pt x="662" y="2991"/>
                      <a:pt x="1484" y="2991"/>
                    </a:cubicBezTo>
                    <a:cubicBezTo>
                      <a:pt x="2306" y="2991"/>
                      <a:pt x="2968" y="2306"/>
                      <a:pt x="2968" y="1485"/>
                    </a:cubicBezTo>
                    <a:cubicBezTo>
                      <a:pt x="2968" y="663"/>
                      <a:pt x="2306" y="1"/>
                      <a:pt x="14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52"/>
              <p:cNvSpPr/>
              <p:nvPr/>
            </p:nvSpPr>
            <p:spPr>
              <a:xfrm>
                <a:off x="3710975" y="885675"/>
                <a:ext cx="74775" cy="74775"/>
              </a:xfrm>
              <a:custGeom>
                <a:avLst/>
                <a:gdLst/>
                <a:ahLst/>
                <a:cxnLst/>
                <a:rect l="l" t="t" r="r" b="b"/>
                <a:pathLst>
                  <a:path w="2991" h="2991" extrusionOk="0">
                    <a:moveTo>
                      <a:pt x="1484" y="571"/>
                    </a:moveTo>
                    <a:cubicBezTo>
                      <a:pt x="2009" y="571"/>
                      <a:pt x="2420" y="982"/>
                      <a:pt x="2420" y="1507"/>
                    </a:cubicBezTo>
                    <a:cubicBezTo>
                      <a:pt x="2420" y="2009"/>
                      <a:pt x="2009" y="2420"/>
                      <a:pt x="1484" y="2420"/>
                    </a:cubicBezTo>
                    <a:cubicBezTo>
                      <a:pt x="982" y="2420"/>
                      <a:pt x="571" y="2009"/>
                      <a:pt x="571" y="1507"/>
                    </a:cubicBezTo>
                    <a:cubicBezTo>
                      <a:pt x="571" y="982"/>
                      <a:pt x="982" y="571"/>
                      <a:pt x="1484" y="571"/>
                    </a:cubicBezTo>
                    <a:close/>
                    <a:moveTo>
                      <a:pt x="1484" y="0"/>
                    </a:moveTo>
                    <a:cubicBezTo>
                      <a:pt x="663" y="0"/>
                      <a:pt x="1" y="685"/>
                      <a:pt x="1" y="1507"/>
                    </a:cubicBezTo>
                    <a:cubicBezTo>
                      <a:pt x="1" y="2328"/>
                      <a:pt x="663" y="2990"/>
                      <a:pt x="1484" y="2990"/>
                    </a:cubicBezTo>
                    <a:cubicBezTo>
                      <a:pt x="2306" y="2990"/>
                      <a:pt x="2991" y="2328"/>
                      <a:pt x="2991" y="1507"/>
                    </a:cubicBezTo>
                    <a:cubicBezTo>
                      <a:pt x="2991" y="685"/>
                      <a:pt x="2306" y="0"/>
                      <a:pt x="14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52"/>
              <p:cNvSpPr/>
              <p:nvPr/>
            </p:nvSpPr>
            <p:spPr>
              <a:xfrm>
                <a:off x="1816475" y="4928600"/>
                <a:ext cx="74775" cy="74200"/>
              </a:xfrm>
              <a:custGeom>
                <a:avLst/>
                <a:gdLst/>
                <a:ahLst/>
                <a:cxnLst/>
                <a:rect l="l" t="t" r="r" b="b"/>
                <a:pathLst>
                  <a:path w="2991" h="2968" extrusionOk="0">
                    <a:moveTo>
                      <a:pt x="1507" y="571"/>
                    </a:moveTo>
                    <a:cubicBezTo>
                      <a:pt x="2009" y="571"/>
                      <a:pt x="2420" y="982"/>
                      <a:pt x="2420" y="1484"/>
                    </a:cubicBezTo>
                    <a:cubicBezTo>
                      <a:pt x="2420" y="1986"/>
                      <a:pt x="2009" y="2397"/>
                      <a:pt x="1507" y="2397"/>
                    </a:cubicBezTo>
                    <a:cubicBezTo>
                      <a:pt x="982" y="2397"/>
                      <a:pt x="571" y="1986"/>
                      <a:pt x="571" y="1484"/>
                    </a:cubicBezTo>
                    <a:cubicBezTo>
                      <a:pt x="571" y="982"/>
                      <a:pt x="982" y="571"/>
                      <a:pt x="1507" y="571"/>
                    </a:cubicBezTo>
                    <a:close/>
                    <a:moveTo>
                      <a:pt x="1507" y="0"/>
                    </a:moveTo>
                    <a:cubicBezTo>
                      <a:pt x="686" y="0"/>
                      <a:pt x="1" y="662"/>
                      <a:pt x="1" y="1484"/>
                    </a:cubicBezTo>
                    <a:cubicBezTo>
                      <a:pt x="1" y="2306"/>
                      <a:pt x="686" y="2968"/>
                      <a:pt x="1507" y="2968"/>
                    </a:cubicBezTo>
                    <a:cubicBezTo>
                      <a:pt x="2306" y="2968"/>
                      <a:pt x="2991" y="2306"/>
                      <a:pt x="2991" y="1484"/>
                    </a:cubicBezTo>
                    <a:cubicBezTo>
                      <a:pt x="2991" y="662"/>
                      <a:pt x="2306" y="0"/>
                      <a:pt x="15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52"/>
              <p:cNvSpPr/>
              <p:nvPr/>
            </p:nvSpPr>
            <p:spPr>
              <a:xfrm>
                <a:off x="5183876" y="379114"/>
                <a:ext cx="74200" cy="74775"/>
              </a:xfrm>
              <a:custGeom>
                <a:avLst/>
                <a:gdLst/>
                <a:ahLst/>
                <a:cxnLst/>
                <a:rect l="l" t="t" r="r" b="b"/>
                <a:pathLst>
                  <a:path w="2968" h="2991" extrusionOk="0">
                    <a:moveTo>
                      <a:pt x="1484" y="571"/>
                    </a:moveTo>
                    <a:cubicBezTo>
                      <a:pt x="1986" y="571"/>
                      <a:pt x="2397" y="982"/>
                      <a:pt x="2397" y="1484"/>
                    </a:cubicBezTo>
                    <a:cubicBezTo>
                      <a:pt x="2397" y="2009"/>
                      <a:pt x="1986" y="2420"/>
                      <a:pt x="1484" y="2420"/>
                    </a:cubicBezTo>
                    <a:cubicBezTo>
                      <a:pt x="982" y="2420"/>
                      <a:pt x="571" y="2009"/>
                      <a:pt x="571" y="1484"/>
                    </a:cubicBezTo>
                    <a:cubicBezTo>
                      <a:pt x="571" y="982"/>
                      <a:pt x="982" y="571"/>
                      <a:pt x="1484" y="571"/>
                    </a:cubicBezTo>
                    <a:close/>
                    <a:moveTo>
                      <a:pt x="1484" y="1"/>
                    </a:moveTo>
                    <a:cubicBezTo>
                      <a:pt x="663" y="1"/>
                      <a:pt x="1" y="685"/>
                      <a:pt x="1" y="1484"/>
                    </a:cubicBezTo>
                    <a:cubicBezTo>
                      <a:pt x="1" y="2306"/>
                      <a:pt x="663" y="2991"/>
                      <a:pt x="1484" y="2991"/>
                    </a:cubicBezTo>
                    <a:cubicBezTo>
                      <a:pt x="2306" y="2991"/>
                      <a:pt x="2968" y="2306"/>
                      <a:pt x="2968" y="1484"/>
                    </a:cubicBezTo>
                    <a:cubicBezTo>
                      <a:pt x="2968" y="685"/>
                      <a:pt x="2306" y="1"/>
                      <a:pt x="14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52"/>
              <p:cNvSpPr/>
              <p:nvPr/>
            </p:nvSpPr>
            <p:spPr>
              <a:xfrm>
                <a:off x="5536161" y="4856289"/>
                <a:ext cx="28550" cy="28400"/>
              </a:xfrm>
              <a:custGeom>
                <a:avLst/>
                <a:gdLst/>
                <a:ahLst/>
                <a:cxnLst/>
                <a:rect l="l" t="t" r="r" b="b"/>
                <a:pathLst>
                  <a:path w="1142" h="1136" extrusionOk="0">
                    <a:moveTo>
                      <a:pt x="560" y="0"/>
                    </a:moveTo>
                    <a:cubicBezTo>
                      <a:pt x="411" y="0"/>
                      <a:pt x="263" y="52"/>
                      <a:pt x="160" y="154"/>
                    </a:cubicBezTo>
                    <a:cubicBezTo>
                      <a:pt x="46" y="269"/>
                      <a:pt x="1" y="428"/>
                      <a:pt x="1" y="565"/>
                    </a:cubicBezTo>
                    <a:cubicBezTo>
                      <a:pt x="1" y="634"/>
                      <a:pt x="1" y="725"/>
                      <a:pt x="46" y="794"/>
                    </a:cubicBezTo>
                    <a:cubicBezTo>
                      <a:pt x="69" y="862"/>
                      <a:pt x="115" y="908"/>
                      <a:pt x="160" y="976"/>
                    </a:cubicBezTo>
                    <a:cubicBezTo>
                      <a:pt x="275" y="1090"/>
                      <a:pt x="411" y="1136"/>
                      <a:pt x="571" y="1136"/>
                    </a:cubicBezTo>
                    <a:cubicBezTo>
                      <a:pt x="640" y="1136"/>
                      <a:pt x="708" y="1113"/>
                      <a:pt x="777" y="1090"/>
                    </a:cubicBezTo>
                    <a:cubicBezTo>
                      <a:pt x="845" y="1067"/>
                      <a:pt x="914" y="1022"/>
                      <a:pt x="959" y="976"/>
                    </a:cubicBezTo>
                    <a:cubicBezTo>
                      <a:pt x="1073" y="862"/>
                      <a:pt x="1142" y="725"/>
                      <a:pt x="1142" y="565"/>
                    </a:cubicBezTo>
                    <a:cubicBezTo>
                      <a:pt x="1142" y="428"/>
                      <a:pt x="1073" y="269"/>
                      <a:pt x="959" y="154"/>
                    </a:cubicBezTo>
                    <a:cubicBezTo>
                      <a:pt x="857" y="52"/>
                      <a:pt x="708" y="0"/>
                      <a:pt x="5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52"/>
              <p:cNvSpPr/>
              <p:nvPr/>
            </p:nvSpPr>
            <p:spPr>
              <a:xfrm>
                <a:off x="680350" y="2063100"/>
                <a:ext cx="28550" cy="28900"/>
              </a:xfrm>
              <a:custGeom>
                <a:avLst/>
                <a:gdLst/>
                <a:ahLst/>
                <a:cxnLst/>
                <a:rect l="l" t="t" r="r" b="b"/>
                <a:pathLst>
                  <a:path w="1142" h="1156" extrusionOk="0">
                    <a:moveTo>
                      <a:pt x="549" y="1"/>
                    </a:moveTo>
                    <a:cubicBezTo>
                      <a:pt x="406" y="1"/>
                      <a:pt x="269" y="66"/>
                      <a:pt x="160" y="174"/>
                    </a:cubicBezTo>
                    <a:cubicBezTo>
                      <a:pt x="46" y="289"/>
                      <a:pt x="1" y="426"/>
                      <a:pt x="1" y="585"/>
                    </a:cubicBezTo>
                    <a:cubicBezTo>
                      <a:pt x="1" y="722"/>
                      <a:pt x="46" y="882"/>
                      <a:pt x="160" y="973"/>
                    </a:cubicBezTo>
                    <a:cubicBezTo>
                      <a:pt x="275" y="1087"/>
                      <a:pt x="411" y="1156"/>
                      <a:pt x="571" y="1156"/>
                    </a:cubicBezTo>
                    <a:cubicBezTo>
                      <a:pt x="594" y="1156"/>
                      <a:pt x="640" y="1133"/>
                      <a:pt x="663" y="1133"/>
                    </a:cubicBezTo>
                    <a:cubicBezTo>
                      <a:pt x="708" y="1133"/>
                      <a:pt x="754" y="1110"/>
                      <a:pt x="777" y="1110"/>
                    </a:cubicBezTo>
                    <a:cubicBezTo>
                      <a:pt x="822" y="1087"/>
                      <a:pt x="845" y="1065"/>
                      <a:pt x="868" y="1042"/>
                    </a:cubicBezTo>
                    <a:cubicBezTo>
                      <a:pt x="914" y="1019"/>
                      <a:pt x="936" y="996"/>
                      <a:pt x="959" y="973"/>
                    </a:cubicBezTo>
                    <a:cubicBezTo>
                      <a:pt x="1073" y="882"/>
                      <a:pt x="1142" y="722"/>
                      <a:pt x="1142" y="585"/>
                    </a:cubicBezTo>
                    <a:cubicBezTo>
                      <a:pt x="1142" y="426"/>
                      <a:pt x="1073" y="289"/>
                      <a:pt x="959" y="174"/>
                    </a:cubicBezTo>
                    <a:cubicBezTo>
                      <a:pt x="936" y="152"/>
                      <a:pt x="914" y="129"/>
                      <a:pt x="868" y="106"/>
                    </a:cubicBezTo>
                    <a:cubicBezTo>
                      <a:pt x="845" y="83"/>
                      <a:pt x="822" y="60"/>
                      <a:pt x="777" y="37"/>
                    </a:cubicBezTo>
                    <a:cubicBezTo>
                      <a:pt x="754" y="37"/>
                      <a:pt x="708" y="15"/>
                      <a:pt x="663" y="15"/>
                    </a:cubicBezTo>
                    <a:cubicBezTo>
                      <a:pt x="624" y="5"/>
                      <a:pt x="586" y="1"/>
                      <a:pt x="5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52"/>
              <p:cNvSpPr/>
              <p:nvPr/>
            </p:nvSpPr>
            <p:spPr>
              <a:xfrm>
                <a:off x="5498775" y="818475"/>
                <a:ext cx="28550" cy="28425"/>
              </a:xfrm>
              <a:custGeom>
                <a:avLst/>
                <a:gdLst/>
                <a:ahLst/>
                <a:cxnLst/>
                <a:rect l="l" t="t" r="r" b="b"/>
                <a:pathLst>
                  <a:path w="1142" h="1137" extrusionOk="0">
                    <a:moveTo>
                      <a:pt x="571" y="1"/>
                    </a:moveTo>
                    <a:cubicBezTo>
                      <a:pt x="531" y="1"/>
                      <a:pt x="491" y="6"/>
                      <a:pt x="457" y="18"/>
                    </a:cubicBezTo>
                    <a:cubicBezTo>
                      <a:pt x="411" y="18"/>
                      <a:pt x="389" y="41"/>
                      <a:pt x="343" y="41"/>
                    </a:cubicBezTo>
                    <a:cubicBezTo>
                      <a:pt x="320" y="63"/>
                      <a:pt x="274" y="86"/>
                      <a:pt x="252" y="109"/>
                    </a:cubicBezTo>
                    <a:cubicBezTo>
                      <a:pt x="229" y="109"/>
                      <a:pt x="183" y="132"/>
                      <a:pt x="160" y="178"/>
                    </a:cubicBezTo>
                    <a:cubicBezTo>
                      <a:pt x="46" y="269"/>
                      <a:pt x="0" y="429"/>
                      <a:pt x="0" y="566"/>
                    </a:cubicBezTo>
                    <a:cubicBezTo>
                      <a:pt x="0" y="725"/>
                      <a:pt x="46" y="862"/>
                      <a:pt x="160" y="976"/>
                    </a:cubicBezTo>
                    <a:cubicBezTo>
                      <a:pt x="183" y="999"/>
                      <a:pt x="229" y="1022"/>
                      <a:pt x="252" y="1045"/>
                    </a:cubicBezTo>
                    <a:cubicBezTo>
                      <a:pt x="274" y="1068"/>
                      <a:pt x="320" y="1091"/>
                      <a:pt x="343" y="1091"/>
                    </a:cubicBezTo>
                    <a:cubicBezTo>
                      <a:pt x="389" y="1113"/>
                      <a:pt x="411" y="1136"/>
                      <a:pt x="457" y="1136"/>
                    </a:cubicBezTo>
                    <a:lnTo>
                      <a:pt x="685" y="1136"/>
                    </a:lnTo>
                    <a:cubicBezTo>
                      <a:pt x="708" y="1136"/>
                      <a:pt x="754" y="1113"/>
                      <a:pt x="777" y="1091"/>
                    </a:cubicBezTo>
                    <a:cubicBezTo>
                      <a:pt x="822" y="1091"/>
                      <a:pt x="845" y="1068"/>
                      <a:pt x="891" y="1045"/>
                    </a:cubicBezTo>
                    <a:cubicBezTo>
                      <a:pt x="914" y="1022"/>
                      <a:pt x="936" y="999"/>
                      <a:pt x="982" y="976"/>
                    </a:cubicBezTo>
                    <a:cubicBezTo>
                      <a:pt x="1073" y="862"/>
                      <a:pt x="1142" y="725"/>
                      <a:pt x="1142" y="566"/>
                    </a:cubicBezTo>
                    <a:cubicBezTo>
                      <a:pt x="1142" y="429"/>
                      <a:pt x="1073" y="269"/>
                      <a:pt x="982" y="178"/>
                    </a:cubicBezTo>
                    <a:cubicBezTo>
                      <a:pt x="936" y="132"/>
                      <a:pt x="914" y="109"/>
                      <a:pt x="891" y="109"/>
                    </a:cubicBezTo>
                    <a:cubicBezTo>
                      <a:pt x="845" y="86"/>
                      <a:pt x="822" y="63"/>
                      <a:pt x="777" y="41"/>
                    </a:cubicBezTo>
                    <a:cubicBezTo>
                      <a:pt x="754" y="41"/>
                      <a:pt x="708" y="18"/>
                      <a:pt x="685" y="18"/>
                    </a:cubicBezTo>
                    <a:cubicBezTo>
                      <a:pt x="651" y="6"/>
                      <a:pt x="611" y="1"/>
                      <a:pt x="5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52"/>
              <p:cNvSpPr/>
              <p:nvPr/>
            </p:nvSpPr>
            <p:spPr>
              <a:xfrm>
                <a:off x="492625" y="4885500"/>
                <a:ext cx="28550" cy="28275"/>
              </a:xfrm>
              <a:custGeom>
                <a:avLst/>
                <a:gdLst/>
                <a:ahLst/>
                <a:cxnLst/>
                <a:rect l="l" t="t" r="r" b="b"/>
                <a:pathLst>
                  <a:path w="1142" h="1131" extrusionOk="0">
                    <a:moveTo>
                      <a:pt x="559" y="1"/>
                    </a:moveTo>
                    <a:cubicBezTo>
                      <a:pt x="411" y="1"/>
                      <a:pt x="263" y="58"/>
                      <a:pt x="160" y="172"/>
                    </a:cubicBezTo>
                    <a:cubicBezTo>
                      <a:pt x="46" y="263"/>
                      <a:pt x="0" y="423"/>
                      <a:pt x="0" y="560"/>
                    </a:cubicBezTo>
                    <a:cubicBezTo>
                      <a:pt x="0" y="720"/>
                      <a:pt x="46" y="857"/>
                      <a:pt x="160" y="971"/>
                    </a:cubicBezTo>
                    <a:cubicBezTo>
                      <a:pt x="274" y="1085"/>
                      <a:pt x="411" y="1131"/>
                      <a:pt x="571" y="1131"/>
                    </a:cubicBezTo>
                    <a:cubicBezTo>
                      <a:pt x="639" y="1131"/>
                      <a:pt x="708" y="1131"/>
                      <a:pt x="776" y="1108"/>
                    </a:cubicBezTo>
                    <a:cubicBezTo>
                      <a:pt x="845" y="1062"/>
                      <a:pt x="913" y="1017"/>
                      <a:pt x="959" y="971"/>
                    </a:cubicBezTo>
                    <a:cubicBezTo>
                      <a:pt x="1073" y="857"/>
                      <a:pt x="1141" y="720"/>
                      <a:pt x="1141" y="560"/>
                    </a:cubicBezTo>
                    <a:cubicBezTo>
                      <a:pt x="1141" y="423"/>
                      <a:pt x="1073" y="263"/>
                      <a:pt x="959" y="172"/>
                    </a:cubicBezTo>
                    <a:cubicBezTo>
                      <a:pt x="856" y="58"/>
                      <a:pt x="708" y="1"/>
                      <a:pt x="5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52"/>
              <p:cNvSpPr/>
              <p:nvPr/>
            </p:nvSpPr>
            <p:spPr>
              <a:xfrm>
                <a:off x="2655300" y="788800"/>
                <a:ext cx="28575" cy="28425"/>
              </a:xfrm>
              <a:custGeom>
                <a:avLst/>
                <a:gdLst/>
                <a:ahLst/>
                <a:cxnLst/>
                <a:rect l="l" t="t" r="r" b="b"/>
                <a:pathLst>
                  <a:path w="1143" h="1137" extrusionOk="0">
                    <a:moveTo>
                      <a:pt x="560" y="1"/>
                    </a:moveTo>
                    <a:cubicBezTo>
                      <a:pt x="412" y="1"/>
                      <a:pt x="263" y="52"/>
                      <a:pt x="161" y="155"/>
                    </a:cubicBezTo>
                    <a:cubicBezTo>
                      <a:pt x="47" y="269"/>
                      <a:pt x="1" y="406"/>
                      <a:pt x="1" y="566"/>
                    </a:cubicBezTo>
                    <a:cubicBezTo>
                      <a:pt x="1" y="588"/>
                      <a:pt x="1" y="634"/>
                      <a:pt x="1" y="657"/>
                    </a:cubicBezTo>
                    <a:cubicBezTo>
                      <a:pt x="24" y="703"/>
                      <a:pt x="24" y="748"/>
                      <a:pt x="47" y="771"/>
                    </a:cubicBezTo>
                    <a:cubicBezTo>
                      <a:pt x="47" y="817"/>
                      <a:pt x="69" y="840"/>
                      <a:pt x="92" y="862"/>
                    </a:cubicBezTo>
                    <a:cubicBezTo>
                      <a:pt x="115" y="908"/>
                      <a:pt x="138" y="931"/>
                      <a:pt x="161" y="954"/>
                    </a:cubicBezTo>
                    <a:cubicBezTo>
                      <a:pt x="275" y="1068"/>
                      <a:pt x="412" y="1136"/>
                      <a:pt x="572" y="1136"/>
                    </a:cubicBezTo>
                    <a:cubicBezTo>
                      <a:pt x="709" y="1136"/>
                      <a:pt x="868" y="1068"/>
                      <a:pt x="960" y="954"/>
                    </a:cubicBezTo>
                    <a:cubicBezTo>
                      <a:pt x="1005" y="931"/>
                      <a:pt x="1028" y="908"/>
                      <a:pt x="1051" y="862"/>
                    </a:cubicBezTo>
                    <a:cubicBezTo>
                      <a:pt x="1051" y="840"/>
                      <a:pt x="1074" y="817"/>
                      <a:pt x="1097" y="771"/>
                    </a:cubicBezTo>
                    <a:cubicBezTo>
                      <a:pt x="1097" y="748"/>
                      <a:pt x="1119" y="703"/>
                      <a:pt x="1119" y="657"/>
                    </a:cubicBezTo>
                    <a:cubicBezTo>
                      <a:pt x="1142" y="634"/>
                      <a:pt x="1142" y="588"/>
                      <a:pt x="1142" y="566"/>
                    </a:cubicBezTo>
                    <a:cubicBezTo>
                      <a:pt x="1142" y="406"/>
                      <a:pt x="1074" y="269"/>
                      <a:pt x="960" y="155"/>
                    </a:cubicBezTo>
                    <a:cubicBezTo>
                      <a:pt x="857" y="52"/>
                      <a:pt x="709" y="1"/>
                      <a:pt x="5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52"/>
              <p:cNvSpPr/>
              <p:nvPr/>
            </p:nvSpPr>
            <p:spPr>
              <a:xfrm>
                <a:off x="5721440" y="305827"/>
                <a:ext cx="28550" cy="28425"/>
              </a:xfrm>
              <a:custGeom>
                <a:avLst/>
                <a:gdLst/>
                <a:ahLst/>
                <a:cxnLst/>
                <a:rect l="l" t="t" r="r" b="b"/>
                <a:pathLst>
                  <a:path w="1142" h="1137" extrusionOk="0">
                    <a:moveTo>
                      <a:pt x="571" y="1"/>
                    </a:moveTo>
                    <a:cubicBezTo>
                      <a:pt x="531" y="1"/>
                      <a:pt x="491" y="6"/>
                      <a:pt x="457" y="18"/>
                    </a:cubicBezTo>
                    <a:cubicBezTo>
                      <a:pt x="411" y="18"/>
                      <a:pt x="388" y="41"/>
                      <a:pt x="343" y="41"/>
                    </a:cubicBezTo>
                    <a:cubicBezTo>
                      <a:pt x="320" y="63"/>
                      <a:pt x="274" y="86"/>
                      <a:pt x="251" y="109"/>
                    </a:cubicBezTo>
                    <a:cubicBezTo>
                      <a:pt x="229" y="109"/>
                      <a:pt x="183" y="132"/>
                      <a:pt x="160" y="178"/>
                    </a:cubicBezTo>
                    <a:cubicBezTo>
                      <a:pt x="69" y="269"/>
                      <a:pt x="0" y="429"/>
                      <a:pt x="0" y="566"/>
                    </a:cubicBezTo>
                    <a:cubicBezTo>
                      <a:pt x="0" y="725"/>
                      <a:pt x="69" y="862"/>
                      <a:pt x="160" y="976"/>
                    </a:cubicBezTo>
                    <a:cubicBezTo>
                      <a:pt x="183" y="999"/>
                      <a:pt x="229" y="1022"/>
                      <a:pt x="251" y="1045"/>
                    </a:cubicBezTo>
                    <a:cubicBezTo>
                      <a:pt x="274" y="1068"/>
                      <a:pt x="320" y="1091"/>
                      <a:pt x="343" y="1091"/>
                    </a:cubicBezTo>
                    <a:cubicBezTo>
                      <a:pt x="388" y="1113"/>
                      <a:pt x="411" y="1136"/>
                      <a:pt x="457" y="1136"/>
                    </a:cubicBezTo>
                    <a:lnTo>
                      <a:pt x="685" y="1136"/>
                    </a:lnTo>
                    <a:cubicBezTo>
                      <a:pt x="708" y="1136"/>
                      <a:pt x="754" y="1113"/>
                      <a:pt x="776" y="1091"/>
                    </a:cubicBezTo>
                    <a:cubicBezTo>
                      <a:pt x="822" y="1091"/>
                      <a:pt x="845" y="1068"/>
                      <a:pt x="890" y="1045"/>
                    </a:cubicBezTo>
                    <a:cubicBezTo>
                      <a:pt x="913" y="1022"/>
                      <a:pt x="936" y="999"/>
                      <a:pt x="982" y="976"/>
                    </a:cubicBezTo>
                    <a:cubicBezTo>
                      <a:pt x="1073" y="862"/>
                      <a:pt x="1142" y="725"/>
                      <a:pt x="1142" y="566"/>
                    </a:cubicBezTo>
                    <a:cubicBezTo>
                      <a:pt x="1142" y="429"/>
                      <a:pt x="1073" y="269"/>
                      <a:pt x="982" y="178"/>
                    </a:cubicBezTo>
                    <a:cubicBezTo>
                      <a:pt x="936" y="132"/>
                      <a:pt x="913" y="109"/>
                      <a:pt x="890" y="109"/>
                    </a:cubicBezTo>
                    <a:cubicBezTo>
                      <a:pt x="845" y="86"/>
                      <a:pt x="822" y="63"/>
                      <a:pt x="776" y="41"/>
                    </a:cubicBezTo>
                    <a:cubicBezTo>
                      <a:pt x="754" y="41"/>
                      <a:pt x="708" y="18"/>
                      <a:pt x="685" y="18"/>
                    </a:cubicBezTo>
                    <a:cubicBezTo>
                      <a:pt x="651" y="6"/>
                      <a:pt x="611" y="1"/>
                      <a:pt x="5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52"/>
              <p:cNvSpPr/>
              <p:nvPr/>
            </p:nvSpPr>
            <p:spPr>
              <a:xfrm>
                <a:off x="3878175" y="5028675"/>
                <a:ext cx="28550" cy="28325"/>
              </a:xfrm>
              <a:custGeom>
                <a:avLst/>
                <a:gdLst/>
                <a:ahLst/>
                <a:cxnLst/>
                <a:rect l="l" t="t" r="r" b="b"/>
                <a:pathLst>
                  <a:path w="1142" h="1133" extrusionOk="0">
                    <a:moveTo>
                      <a:pt x="569" y="0"/>
                    </a:moveTo>
                    <a:cubicBezTo>
                      <a:pt x="421" y="0"/>
                      <a:pt x="274" y="66"/>
                      <a:pt x="183" y="174"/>
                    </a:cubicBezTo>
                    <a:cubicBezTo>
                      <a:pt x="160" y="197"/>
                      <a:pt x="115" y="220"/>
                      <a:pt x="115" y="243"/>
                    </a:cubicBezTo>
                    <a:cubicBezTo>
                      <a:pt x="92" y="288"/>
                      <a:pt x="69" y="311"/>
                      <a:pt x="46" y="357"/>
                    </a:cubicBezTo>
                    <a:cubicBezTo>
                      <a:pt x="46" y="380"/>
                      <a:pt x="23" y="425"/>
                      <a:pt x="23" y="448"/>
                    </a:cubicBezTo>
                    <a:cubicBezTo>
                      <a:pt x="23" y="494"/>
                      <a:pt x="1" y="540"/>
                      <a:pt x="1" y="562"/>
                    </a:cubicBezTo>
                    <a:cubicBezTo>
                      <a:pt x="1" y="722"/>
                      <a:pt x="69" y="859"/>
                      <a:pt x="183" y="973"/>
                    </a:cubicBezTo>
                    <a:cubicBezTo>
                      <a:pt x="275" y="1087"/>
                      <a:pt x="434" y="1133"/>
                      <a:pt x="571" y="1133"/>
                    </a:cubicBezTo>
                    <a:cubicBezTo>
                      <a:pt x="731" y="1133"/>
                      <a:pt x="868" y="1087"/>
                      <a:pt x="982" y="973"/>
                    </a:cubicBezTo>
                    <a:cubicBezTo>
                      <a:pt x="1096" y="859"/>
                      <a:pt x="1142" y="722"/>
                      <a:pt x="1142" y="562"/>
                    </a:cubicBezTo>
                    <a:cubicBezTo>
                      <a:pt x="1142" y="540"/>
                      <a:pt x="1142" y="494"/>
                      <a:pt x="1142" y="448"/>
                    </a:cubicBezTo>
                    <a:cubicBezTo>
                      <a:pt x="1142" y="425"/>
                      <a:pt x="1119" y="380"/>
                      <a:pt x="1096" y="357"/>
                    </a:cubicBezTo>
                    <a:cubicBezTo>
                      <a:pt x="1096" y="311"/>
                      <a:pt x="1073" y="288"/>
                      <a:pt x="1051" y="243"/>
                    </a:cubicBezTo>
                    <a:cubicBezTo>
                      <a:pt x="1028" y="220"/>
                      <a:pt x="1005" y="197"/>
                      <a:pt x="982" y="174"/>
                    </a:cubicBezTo>
                    <a:cubicBezTo>
                      <a:pt x="959" y="151"/>
                      <a:pt x="936" y="106"/>
                      <a:pt x="891" y="106"/>
                    </a:cubicBezTo>
                    <a:cubicBezTo>
                      <a:pt x="868" y="83"/>
                      <a:pt x="822" y="60"/>
                      <a:pt x="800" y="37"/>
                    </a:cubicBezTo>
                    <a:cubicBezTo>
                      <a:pt x="754" y="37"/>
                      <a:pt x="731" y="15"/>
                      <a:pt x="685" y="15"/>
                    </a:cubicBezTo>
                    <a:cubicBezTo>
                      <a:pt x="647" y="5"/>
                      <a:pt x="608" y="0"/>
                      <a:pt x="5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52"/>
              <p:cNvSpPr/>
              <p:nvPr/>
            </p:nvSpPr>
            <p:spPr>
              <a:xfrm>
                <a:off x="734000" y="799425"/>
                <a:ext cx="91900" cy="127350"/>
              </a:xfrm>
              <a:custGeom>
                <a:avLst/>
                <a:gdLst/>
                <a:ahLst/>
                <a:cxnLst/>
                <a:rect l="l" t="t" r="r" b="b"/>
                <a:pathLst>
                  <a:path w="3676" h="5094" extrusionOk="0">
                    <a:moveTo>
                      <a:pt x="3347" y="1"/>
                    </a:moveTo>
                    <a:cubicBezTo>
                      <a:pt x="3257" y="1"/>
                      <a:pt x="3162" y="46"/>
                      <a:pt x="3104" y="118"/>
                    </a:cubicBezTo>
                    <a:lnTo>
                      <a:pt x="91" y="4637"/>
                    </a:lnTo>
                    <a:cubicBezTo>
                      <a:pt x="0" y="4774"/>
                      <a:pt x="46" y="4957"/>
                      <a:pt x="183" y="5025"/>
                    </a:cubicBezTo>
                    <a:cubicBezTo>
                      <a:pt x="228" y="5071"/>
                      <a:pt x="274" y="5094"/>
                      <a:pt x="343" y="5094"/>
                    </a:cubicBezTo>
                    <a:cubicBezTo>
                      <a:pt x="434" y="5094"/>
                      <a:pt x="525" y="5048"/>
                      <a:pt x="571" y="4957"/>
                    </a:cubicBezTo>
                    <a:lnTo>
                      <a:pt x="3584" y="437"/>
                    </a:lnTo>
                    <a:cubicBezTo>
                      <a:pt x="3675" y="300"/>
                      <a:pt x="3629" y="141"/>
                      <a:pt x="3492" y="49"/>
                    </a:cubicBezTo>
                    <a:cubicBezTo>
                      <a:pt x="3451" y="16"/>
                      <a:pt x="3399" y="1"/>
                      <a:pt x="33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52"/>
              <p:cNvSpPr/>
              <p:nvPr/>
            </p:nvSpPr>
            <p:spPr>
              <a:xfrm>
                <a:off x="5971250" y="1563275"/>
                <a:ext cx="131275" cy="288500"/>
              </a:xfrm>
              <a:custGeom>
                <a:avLst/>
                <a:gdLst/>
                <a:ahLst/>
                <a:cxnLst/>
                <a:rect l="l" t="t" r="r" b="b"/>
                <a:pathLst>
                  <a:path w="5251" h="11540" extrusionOk="0">
                    <a:moveTo>
                      <a:pt x="3167" y="1"/>
                    </a:moveTo>
                    <a:cubicBezTo>
                      <a:pt x="3139" y="1"/>
                      <a:pt x="3111" y="5"/>
                      <a:pt x="3082" y="13"/>
                    </a:cubicBezTo>
                    <a:cubicBezTo>
                      <a:pt x="2945" y="58"/>
                      <a:pt x="2854" y="218"/>
                      <a:pt x="2900" y="355"/>
                    </a:cubicBezTo>
                    <a:cubicBezTo>
                      <a:pt x="2922" y="424"/>
                      <a:pt x="4589" y="6518"/>
                      <a:pt x="115" y="11037"/>
                    </a:cubicBezTo>
                    <a:cubicBezTo>
                      <a:pt x="1" y="11151"/>
                      <a:pt x="1" y="11334"/>
                      <a:pt x="115" y="11448"/>
                    </a:cubicBezTo>
                    <a:cubicBezTo>
                      <a:pt x="161" y="11517"/>
                      <a:pt x="229" y="11539"/>
                      <a:pt x="320" y="11539"/>
                    </a:cubicBezTo>
                    <a:cubicBezTo>
                      <a:pt x="389" y="11539"/>
                      <a:pt x="457" y="11517"/>
                      <a:pt x="526" y="11448"/>
                    </a:cubicBezTo>
                    <a:cubicBezTo>
                      <a:pt x="5251" y="6678"/>
                      <a:pt x="3470" y="264"/>
                      <a:pt x="3447" y="195"/>
                    </a:cubicBezTo>
                    <a:cubicBezTo>
                      <a:pt x="3410" y="83"/>
                      <a:pt x="3295" y="1"/>
                      <a:pt x="31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52"/>
              <p:cNvSpPr/>
              <p:nvPr/>
            </p:nvSpPr>
            <p:spPr>
              <a:xfrm>
                <a:off x="2279825" y="4071425"/>
                <a:ext cx="90200" cy="279725"/>
              </a:xfrm>
              <a:custGeom>
                <a:avLst/>
                <a:gdLst/>
                <a:ahLst/>
                <a:cxnLst/>
                <a:rect l="l" t="t" r="r" b="b"/>
                <a:pathLst>
                  <a:path w="3608" h="11189" extrusionOk="0">
                    <a:moveTo>
                      <a:pt x="2150" y="0"/>
                    </a:moveTo>
                    <a:cubicBezTo>
                      <a:pt x="2133" y="0"/>
                      <a:pt x="2117" y="1"/>
                      <a:pt x="2101" y="4"/>
                    </a:cubicBezTo>
                    <a:cubicBezTo>
                      <a:pt x="1941" y="27"/>
                      <a:pt x="1850" y="186"/>
                      <a:pt x="1873" y="346"/>
                    </a:cubicBezTo>
                    <a:cubicBezTo>
                      <a:pt x="1895" y="392"/>
                      <a:pt x="2991" y="5938"/>
                      <a:pt x="92" y="10754"/>
                    </a:cubicBezTo>
                    <a:cubicBezTo>
                      <a:pt x="1" y="10891"/>
                      <a:pt x="47" y="11051"/>
                      <a:pt x="184" y="11142"/>
                    </a:cubicBezTo>
                    <a:cubicBezTo>
                      <a:pt x="229" y="11165"/>
                      <a:pt x="275" y="11188"/>
                      <a:pt x="321" y="11188"/>
                    </a:cubicBezTo>
                    <a:cubicBezTo>
                      <a:pt x="435" y="11188"/>
                      <a:pt x="526" y="11142"/>
                      <a:pt x="572" y="11051"/>
                    </a:cubicBezTo>
                    <a:cubicBezTo>
                      <a:pt x="3607" y="6030"/>
                      <a:pt x="2489" y="460"/>
                      <a:pt x="2443" y="232"/>
                    </a:cubicBezTo>
                    <a:cubicBezTo>
                      <a:pt x="2423" y="89"/>
                      <a:pt x="2292" y="0"/>
                      <a:pt x="21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52"/>
              <p:cNvSpPr/>
              <p:nvPr/>
            </p:nvSpPr>
            <p:spPr>
              <a:xfrm>
                <a:off x="2119500" y="4071450"/>
                <a:ext cx="77625" cy="223775"/>
              </a:xfrm>
              <a:custGeom>
                <a:avLst/>
                <a:gdLst/>
                <a:ahLst/>
                <a:cxnLst/>
                <a:rect l="l" t="t" r="r" b="b"/>
                <a:pathLst>
                  <a:path w="3105" h="8951" extrusionOk="0">
                    <a:moveTo>
                      <a:pt x="2773" y="0"/>
                    </a:moveTo>
                    <a:cubicBezTo>
                      <a:pt x="2631" y="0"/>
                      <a:pt x="2532" y="129"/>
                      <a:pt x="2511" y="277"/>
                    </a:cubicBezTo>
                    <a:cubicBezTo>
                      <a:pt x="2511" y="322"/>
                      <a:pt x="2328" y="4750"/>
                      <a:pt x="91" y="8517"/>
                    </a:cubicBezTo>
                    <a:cubicBezTo>
                      <a:pt x="0" y="8654"/>
                      <a:pt x="46" y="8836"/>
                      <a:pt x="183" y="8905"/>
                    </a:cubicBezTo>
                    <a:cubicBezTo>
                      <a:pt x="228" y="8950"/>
                      <a:pt x="274" y="8950"/>
                      <a:pt x="320" y="8950"/>
                    </a:cubicBezTo>
                    <a:cubicBezTo>
                      <a:pt x="434" y="8950"/>
                      <a:pt x="525" y="8905"/>
                      <a:pt x="571" y="8813"/>
                    </a:cubicBezTo>
                    <a:cubicBezTo>
                      <a:pt x="2899" y="4910"/>
                      <a:pt x="3081" y="482"/>
                      <a:pt x="3081" y="299"/>
                    </a:cubicBezTo>
                    <a:cubicBezTo>
                      <a:pt x="3104" y="140"/>
                      <a:pt x="2967" y="3"/>
                      <a:pt x="2808" y="3"/>
                    </a:cubicBezTo>
                    <a:cubicBezTo>
                      <a:pt x="2796" y="1"/>
                      <a:pt x="2784" y="0"/>
                      <a:pt x="27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52"/>
              <p:cNvSpPr/>
              <p:nvPr/>
            </p:nvSpPr>
            <p:spPr>
              <a:xfrm>
                <a:off x="1723475" y="2973900"/>
                <a:ext cx="412025" cy="49950"/>
              </a:xfrm>
              <a:custGeom>
                <a:avLst/>
                <a:gdLst/>
                <a:ahLst/>
                <a:cxnLst/>
                <a:rect l="l" t="t" r="r" b="b"/>
                <a:pathLst>
                  <a:path w="16481" h="1998" extrusionOk="0">
                    <a:moveTo>
                      <a:pt x="307" y="0"/>
                    </a:moveTo>
                    <a:cubicBezTo>
                      <a:pt x="184" y="0"/>
                      <a:pt x="84" y="85"/>
                      <a:pt x="46" y="217"/>
                    </a:cubicBezTo>
                    <a:cubicBezTo>
                      <a:pt x="0" y="377"/>
                      <a:pt x="92" y="514"/>
                      <a:pt x="229" y="560"/>
                    </a:cubicBezTo>
                    <a:cubicBezTo>
                      <a:pt x="297" y="582"/>
                      <a:pt x="5433" y="1998"/>
                      <a:pt x="11139" y="1998"/>
                    </a:cubicBezTo>
                    <a:cubicBezTo>
                      <a:pt x="12828" y="1998"/>
                      <a:pt x="14563" y="1883"/>
                      <a:pt x="16229" y="1564"/>
                    </a:cubicBezTo>
                    <a:cubicBezTo>
                      <a:pt x="16366" y="1541"/>
                      <a:pt x="16480" y="1381"/>
                      <a:pt x="16457" y="1222"/>
                    </a:cubicBezTo>
                    <a:cubicBezTo>
                      <a:pt x="16416" y="1078"/>
                      <a:pt x="16302" y="990"/>
                      <a:pt x="16163" y="990"/>
                    </a:cubicBezTo>
                    <a:cubicBezTo>
                      <a:pt x="16147" y="990"/>
                      <a:pt x="16131" y="991"/>
                      <a:pt x="16115" y="993"/>
                    </a:cubicBezTo>
                    <a:cubicBezTo>
                      <a:pt x="14479" y="1311"/>
                      <a:pt x="12776" y="1434"/>
                      <a:pt x="11120" y="1434"/>
                    </a:cubicBezTo>
                    <a:cubicBezTo>
                      <a:pt x="5519" y="1434"/>
                      <a:pt x="459" y="29"/>
                      <a:pt x="388" y="12"/>
                    </a:cubicBezTo>
                    <a:cubicBezTo>
                      <a:pt x="360" y="4"/>
                      <a:pt x="333" y="0"/>
                      <a:pt x="3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52"/>
              <p:cNvSpPr/>
              <p:nvPr/>
            </p:nvSpPr>
            <p:spPr>
              <a:xfrm>
                <a:off x="1632750" y="1843400"/>
                <a:ext cx="200875" cy="193250"/>
              </a:xfrm>
              <a:custGeom>
                <a:avLst/>
                <a:gdLst/>
                <a:ahLst/>
                <a:cxnLst/>
                <a:rect l="l" t="t" r="r" b="b"/>
                <a:pathLst>
                  <a:path w="8035" h="7730" extrusionOk="0">
                    <a:moveTo>
                      <a:pt x="344" y="1"/>
                    </a:moveTo>
                    <a:cubicBezTo>
                      <a:pt x="227" y="1"/>
                      <a:pt x="105" y="66"/>
                      <a:pt x="69" y="175"/>
                    </a:cubicBezTo>
                    <a:cubicBezTo>
                      <a:pt x="0" y="312"/>
                      <a:pt x="69" y="494"/>
                      <a:pt x="228" y="540"/>
                    </a:cubicBezTo>
                    <a:cubicBezTo>
                      <a:pt x="274" y="563"/>
                      <a:pt x="5113" y="2617"/>
                      <a:pt x="7441" y="7570"/>
                    </a:cubicBezTo>
                    <a:cubicBezTo>
                      <a:pt x="7487" y="7684"/>
                      <a:pt x="7601" y="7730"/>
                      <a:pt x="7715" y="7730"/>
                    </a:cubicBezTo>
                    <a:cubicBezTo>
                      <a:pt x="7738" y="7730"/>
                      <a:pt x="7783" y="7730"/>
                      <a:pt x="7829" y="7707"/>
                    </a:cubicBezTo>
                    <a:cubicBezTo>
                      <a:pt x="7966" y="7639"/>
                      <a:pt x="8035" y="7479"/>
                      <a:pt x="7966" y="7319"/>
                    </a:cubicBezTo>
                    <a:cubicBezTo>
                      <a:pt x="5524" y="2161"/>
                      <a:pt x="639" y="106"/>
                      <a:pt x="434" y="15"/>
                    </a:cubicBezTo>
                    <a:cubicBezTo>
                      <a:pt x="405" y="5"/>
                      <a:pt x="375" y="1"/>
                      <a:pt x="3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52"/>
              <p:cNvSpPr/>
              <p:nvPr/>
            </p:nvSpPr>
            <p:spPr>
              <a:xfrm>
                <a:off x="2716375" y="1473375"/>
                <a:ext cx="71925" cy="285950"/>
              </a:xfrm>
              <a:custGeom>
                <a:avLst/>
                <a:gdLst/>
                <a:ahLst/>
                <a:cxnLst/>
                <a:rect l="l" t="t" r="r" b="b"/>
                <a:pathLst>
                  <a:path w="2877" h="11438" extrusionOk="0">
                    <a:moveTo>
                      <a:pt x="2544" y="0"/>
                    </a:moveTo>
                    <a:cubicBezTo>
                      <a:pt x="2452" y="0"/>
                      <a:pt x="2365" y="51"/>
                      <a:pt x="2306" y="139"/>
                    </a:cubicBezTo>
                    <a:cubicBezTo>
                      <a:pt x="2214" y="322"/>
                      <a:pt x="0" y="4316"/>
                      <a:pt x="2283" y="11255"/>
                    </a:cubicBezTo>
                    <a:cubicBezTo>
                      <a:pt x="2328" y="11369"/>
                      <a:pt x="2443" y="11438"/>
                      <a:pt x="2557" y="11438"/>
                    </a:cubicBezTo>
                    <a:lnTo>
                      <a:pt x="2648" y="11438"/>
                    </a:lnTo>
                    <a:cubicBezTo>
                      <a:pt x="2808" y="11369"/>
                      <a:pt x="2876" y="11210"/>
                      <a:pt x="2831" y="11073"/>
                    </a:cubicBezTo>
                    <a:cubicBezTo>
                      <a:pt x="617" y="4408"/>
                      <a:pt x="2785" y="459"/>
                      <a:pt x="2808" y="436"/>
                    </a:cubicBezTo>
                    <a:cubicBezTo>
                      <a:pt x="2876" y="299"/>
                      <a:pt x="2831" y="116"/>
                      <a:pt x="2694" y="48"/>
                    </a:cubicBezTo>
                    <a:cubicBezTo>
                      <a:pt x="2645" y="16"/>
                      <a:pt x="2594" y="0"/>
                      <a:pt x="25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1" name="Google Shape;1291;p52"/>
            <p:cNvSpPr/>
            <p:nvPr/>
          </p:nvSpPr>
          <p:spPr>
            <a:xfrm>
              <a:off x="5361150" y="825225"/>
              <a:ext cx="4764320" cy="3134826"/>
            </a:xfrm>
            <a:custGeom>
              <a:avLst/>
              <a:gdLst/>
              <a:ahLst/>
              <a:cxnLst/>
              <a:rect l="l" t="t" r="r" b="b"/>
              <a:pathLst>
                <a:path w="241629" h="158987" extrusionOk="0">
                  <a:moveTo>
                    <a:pt x="175864" y="1"/>
                  </a:moveTo>
                  <a:cubicBezTo>
                    <a:pt x="156533" y="1"/>
                    <a:pt x="134274" y="10171"/>
                    <a:pt x="115131" y="36138"/>
                  </a:cubicBezTo>
                  <a:cubicBezTo>
                    <a:pt x="88243" y="72590"/>
                    <a:pt x="68704" y="54923"/>
                    <a:pt x="38392" y="65605"/>
                  </a:cubicBezTo>
                  <a:cubicBezTo>
                    <a:pt x="0" y="79141"/>
                    <a:pt x="616" y="128831"/>
                    <a:pt x="40629" y="148210"/>
                  </a:cubicBezTo>
                  <a:cubicBezTo>
                    <a:pt x="56330" y="155808"/>
                    <a:pt x="75552" y="158986"/>
                    <a:pt x="95266" y="158986"/>
                  </a:cubicBezTo>
                  <a:cubicBezTo>
                    <a:pt x="134362" y="158986"/>
                    <a:pt x="175391" y="146485"/>
                    <a:pt x="194723" y="131159"/>
                  </a:cubicBezTo>
                  <a:cubicBezTo>
                    <a:pt x="232499" y="101235"/>
                    <a:pt x="241629" y="30956"/>
                    <a:pt x="202438" y="7241"/>
                  </a:cubicBezTo>
                  <a:cubicBezTo>
                    <a:pt x="194887" y="2666"/>
                    <a:pt x="185759" y="1"/>
                    <a:pt x="1758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52"/>
            <p:cNvSpPr/>
            <p:nvPr/>
          </p:nvSpPr>
          <p:spPr>
            <a:xfrm>
              <a:off x="5821983" y="1661069"/>
              <a:ext cx="2787680" cy="1910961"/>
            </a:xfrm>
            <a:custGeom>
              <a:avLst/>
              <a:gdLst/>
              <a:ahLst/>
              <a:cxnLst/>
              <a:rect l="l" t="t" r="r" b="b"/>
              <a:pathLst>
                <a:path w="141381" h="96917" extrusionOk="0">
                  <a:moveTo>
                    <a:pt x="4566" y="0"/>
                  </a:moveTo>
                  <a:cubicBezTo>
                    <a:pt x="2055" y="0"/>
                    <a:pt x="1" y="2055"/>
                    <a:pt x="1" y="4565"/>
                  </a:cubicBezTo>
                  <a:lnTo>
                    <a:pt x="1" y="92351"/>
                  </a:lnTo>
                  <a:cubicBezTo>
                    <a:pt x="1" y="94862"/>
                    <a:pt x="2055" y="96916"/>
                    <a:pt x="4566" y="96916"/>
                  </a:cubicBezTo>
                  <a:lnTo>
                    <a:pt x="136816" y="96916"/>
                  </a:lnTo>
                  <a:cubicBezTo>
                    <a:pt x="139326" y="96916"/>
                    <a:pt x="141381" y="94862"/>
                    <a:pt x="141381" y="92351"/>
                  </a:cubicBezTo>
                  <a:lnTo>
                    <a:pt x="141381" y="4565"/>
                  </a:lnTo>
                  <a:cubicBezTo>
                    <a:pt x="141381" y="2055"/>
                    <a:pt x="139326" y="0"/>
                    <a:pt x="136816" y="0"/>
                  </a:cubicBezTo>
                  <a:close/>
                </a:path>
              </a:pathLst>
            </a:custGeom>
            <a:solidFill>
              <a:schemeClr val="dk2">
                <a:alpha val="20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52"/>
            <p:cNvSpPr/>
            <p:nvPr/>
          </p:nvSpPr>
          <p:spPr>
            <a:xfrm>
              <a:off x="8163163" y="1391195"/>
              <a:ext cx="176472" cy="219929"/>
            </a:xfrm>
            <a:custGeom>
              <a:avLst/>
              <a:gdLst/>
              <a:ahLst/>
              <a:cxnLst/>
              <a:rect l="l" t="t" r="r" b="b"/>
              <a:pathLst>
                <a:path w="8950" h="11154" extrusionOk="0">
                  <a:moveTo>
                    <a:pt x="5195" y="0"/>
                  </a:moveTo>
                  <a:cubicBezTo>
                    <a:pt x="2073" y="0"/>
                    <a:pt x="1" y="6221"/>
                    <a:pt x="481" y="10789"/>
                  </a:cubicBezTo>
                  <a:lnTo>
                    <a:pt x="7557" y="11154"/>
                  </a:lnTo>
                  <a:cubicBezTo>
                    <a:pt x="4773" y="5790"/>
                    <a:pt x="8950" y="631"/>
                    <a:pt x="5617" y="38"/>
                  </a:cubicBezTo>
                  <a:cubicBezTo>
                    <a:pt x="5474" y="13"/>
                    <a:pt x="5334" y="0"/>
                    <a:pt x="51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52"/>
            <p:cNvSpPr/>
            <p:nvPr/>
          </p:nvSpPr>
          <p:spPr>
            <a:xfrm>
              <a:off x="8190649" y="1229827"/>
              <a:ext cx="553589" cy="752144"/>
            </a:xfrm>
            <a:custGeom>
              <a:avLst/>
              <a:gdLst/>
              <a:ahLst/>
              <a:cxnLst/>
              <a:rect l="l" t="t" r="r" b="b"/>
              <a:pathLst>
                <a:path w="28076" h="38146" extrusionOk="0">
                  <a:moveTo>
                    <a:pt x="16680" y="0"/>
                  </a:moveTo>
                  <a:cubicBezTo>
                    <a:pt x="13098" y="0"/>
                    <a:pt x="9559" y="2443"/>
                    <a:pt x="8217" y="6989"/>
                  </a:cubicBezTo>
                  <a:cubicBezTo>
                    <a:pt x="5410" y="16530"/>
                    <a:pt x="0" y="21871"/>
                    <a:pt x="0" y="21871"/>
                  </a:cubicBezTo>
                  <a:lnTo>
                    <a:pt x="17256" y="38146"/>
                  </a:lnTo>
                  <a:cubicBezTo>
                    <a:pt x="17256" y="38146"/>
                    <a:pt x="28075" y="21232"/>
                    <a:pt x="25770" y="9203"/>
                  </a:cubicBezTo>
                  <a:cubicBezTo>
                    <a:pt x="24566" y="2920"/>
                    <a:pt x="20597" y="0"/>
                    <a:pt x="166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52"/>
            <p:cNvSpPr/>
            <p:nvPr/>
          </p:nvSpPr>
          <p:spPr>
            <a:xfrm>
              <a:off x="8351327" y="1417577"/>
              <a:ext cx="211096" cy="406871"/>
            </a:xfrm>
            <a:custGeom>
              <a:avLst/>
              <a:gdLst/>
              <a:ahLst/>
              <a:cxnLst/>
              <a:rect l="l" t="t" r="r" b="b"/>
              <a:pathLst>
                <a:path w="10706" h="20635" extrusionOk="0">
                  <a:moveTo>
                    <a:pt x="9815" y="1"/>
                  </a:moveTo>
                  <a:cubicBezTo>
                    <a:pt x="9655" y="24"/>
                    <a:pt x="9541" y="161"/>
                    <a:pt x="9541" y="320"/>
                  </a:cubicBezTo>
                  <a:cubicBezTo>
                    <a:pt x="9541" y="435"/>
                    <a:pt x="10112" y="11710"/>
                    <a:pt x="137" y="20133"/>
                  </a:cubicBezTo>
                  <a:cubicBezTo>
                    <a:pt x="23" y="20224"/>
                    <a:pt x="0" y="20407"/>
                    <a:pt x="91" y="20521"/>
                  </a:cubicBezTo>
                  <a:cubicBezTo>
                    <a:pt x="160" y="20589"/>
                    <a:pt x="228" y="20635"/>
                    <a:pt x="320" y="20635"/>
                  </a:cubicBezTo>
                  <a:cubicBezTo>
                    <a:pt x="388" y="20635"/>
                    <a:pt x="457" y="20612"/>
                    <a:pt x="502" y="20566"/>
                  </a:cubicBezTo>
                  <a:cubicBezTo>
                    <a:pt x="10705" y="11961"/>
                    <a:pt x="10112" y="389"/>
                    <a:pt x="10112" y="275"/>
                  </a:cubicBezTo>
                  <a:cubicBezTo>
                    <a:pt x="10112" y="115"/>
                    <a:pt x="9975" y="1"/>
                    <a:pt x="98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52"/>
            <p:cNvSpPr/>
            <p:nvPr/>
          </p:nvSpPr>
          <p:spPr>
            <a:xfrm>
              <a:off x="6915635" y="3201162"/>
              <a:ext cx="1281894" cy="753662"/>
            </a:xfrm>
            <a:custGeom>
              <a:avLst/>
              <a:gdLst/>
              <a:ahLst/>
              <a:cxnLst/>
              <a:rect l="l" t="t" r="r" b="b"/>
              <a:pathLst>
                <a:path w="65013" h="38223" extrusionOk="0">
                  <a:moveTo>
                    <a:pt x="1005" y="0"/>
                  </a:moveTo>
                  <a:lnTo>
                    <a:pt x="0" y="16777"/>
                  </a:lnTo>
                  <a:cubicBezTo>
                    <a:pt x="6698" y="25337"/>
                    <a:pt x="13510" y="25799"/>
                    <a:pt x="21477" y="25799"/>
                  </a:cubicBezTo>
                  <a:cubicBezTo>
                    <a:pt x="22198" y="25799"/>
                    <a:pt x="22929" y="25795"/>
                    <a:pt x="23670" y="25793"/>
                  </a:cubicBezTo>
                  <a:cubicBezTo>
                    <a:pt x="23750" y="25793"/>
                    <a:pt x="23829" y="25792"/>
                    <a:pt x="23909" y="25792"/>
                  </a:cubicBezTo>
                  <a:cubicBezTo>
                    <a:pt x="32775" y="25792"/>
                    <a:pt x="42769" y="28309"/>
                    <a:pt x="47226" y="34010"/>
                  </a:cubicBezTo>
                  <a:cubicBezTo>
                    <a:pt x="49181" y="36511"/>
                    <a:pt x="52850" y="38223"/>
                    <a:pt x="56322" y="38223"/>
                  </a:cubicBezTo>
                  <a:cubicBezTo>
                    <a:pt x="60834" y="38223"/>
                    <a:pt x="65013" y="35332"/>
                    <a:pt x="64664" y="27528"/>
                  </a:cubicBezTo>
                  <a:cubicBezTo>
                    <a:pt x="64061" y="14014"/>
                    <a:pt x="44900" y="1877"/>
                    <a:pt x="28978" y="1877"/>
                  </a:cubicBezTo>
                  <a:cubicBezTo>
                    <a:pt x="28630" y="1877"/>
                    <a:pt x="28283" y="1883"/>
                    <a:pt x="27938" y="1895"/>
                  </a:cubicBezTo>
                  <a:cubicBezTo>
                    <a:pt x="26313" y="1950"/>
                    <a:pt x="24742" y="1975"/>
                    <a:pt x="23231" y="1975"/>
                  </a:cubicBezTo>
                  <a:cubicBezTo>
                    <a:pt x="9752" y="1975"/>
                    <a:pt x="1005" y="0"/>
                    <a:pt x="1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52"/>
            <p:cNvSpPr/>
            <p:nvPr/>
          </p:nvSpPr>
          <p:spPr>
            <a:xfrm>
              <a:off x="6919224" y="3348610"/>
              <a:ext cx="1063956" cy="366529"/>
            </a:xfrm>
            <a:custGeom>
              <a:avLst/>
              <a:gdLst/>
              <a:ahLst/>
              <a:cxnLst/>
              <a:rect l="l" t="t" r="r" b="b"/>
              <a:pathLst>
                <a:path w="53960" h="18589" extrusionOk="0">
                  <a:moveTo>
                    <a:pt x="327" y="0"/>
                  </a:moveTo>
                  <a:cubicBezTo>
                    <a:pt x="230" y="0"/>
                    <a:pt x="139" y="52"/>
                    <a:pt x="92" y="146"/>
                  </a:cubicBezTo>
                  <a:cubicBezTo>
                    <a:pt x="1" y="283"/>
                    <a:pt x="69" y="466"/>
                    <a:pt x="206" y="534"/>
                  </a:cubicBezTo>
                  <a:cubicBezTo>
                    <a:pt x="12053" y="6651"/>
                    <a:pt x="22415" y="8021"/>
                    <a:pt x="30747" y="9139"/>
                  </a:cubicBezTo>
                  <a:cubicBezTo>
                    <a:pt x="40288" y="10395"/>
                    <a:pt x="47820" y="11399"/>
                    <a:pt x="53412" y="18498"/>
                  </a:cubicBezTo>
                  <a:cubicBezTo>
                    <a:pt x="53481" y="18566"/>
                    <a:pt x="53549" y="18589"/>
                    <a:pt x="53640" y="18589"/>
                  </a:cubicBezTo>
                  <a:cubicBezTo>
                    <a:pt x="53709" y="18589"/>
                    <a:pt x="53777" y="18589"/>
                    <a:pt x="53823" y="18543"/>
                  </a:cubicBezTo>
                  <a:cubicBezTo>
                    <a:pt x="53937" y="18429"/>
                    <a:pt x="53960" y="18269"/>
                    <a:pt x="53869" y="18132"/>
                  </a:cubicBezTo>
                  <a:cubicBezTo>
                    <a:pt x="48117" y="10874"/>
                    <a:pt x="40493" y="9847"/>
                    <a:pt x="30815" y="8569"/>
                  </a:cubicBezTo>
                  <a:cubicBezTo>
                    <a:pt x="22096" y="7404"/>
                    <a:pt x="12212" y="6103"/>
                    <a:pt x="457" y="32"/>
                  </a:cubicBezTo>
                  <a:cubicBezTo>
                    <a:pt x="415" y="11"/>
                    <a:pt x="370" y="0"/>
                    <a:pt x="3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52"/>
            <p:cNvSpPr/>
            <p:nvPr/>
          </p:nvSpPr>
          <p:spPr>
            <a:xfrm>
              <a:off x="5882121" y="1298306"/>
              <a:ext cx="221171" cy="328119"/>
            </a:xfrm>
            <a:custGeom>
              <a:avLst/>
              <a:gdLst/>
              <a:ahLst/>
              <a:cxnLst/>
              <a:rect l="l" t="t" r="r" b="b"/>
              <a:pathLst>
                <a:path w="11217" h="16641" extrusionOk="0">
                  <a:moveTo>
                    <a:pt x="5177" y="1"/>
                  </a:moveTo>
                  <a:cubicBezTo>
                    <a:pt x="756" y="1"/>
                    <a:pt x="1" y="10165"/>
                    <a:pt x="3136" y="16641"/>
                  </a:cubicBezTo>
                  <a:lnTo>
                    <a:pt x="11217" y="15705"/>
                  </a:lnTo>
                  <a:cubicBezTo>
                    <a:pt x="5305" y="11003"/>
                    <a:pt x="9710" y="115"/>
                    <a:pt x="5236" y="1"/>
                  </a:cubicBezTo>
                  <a:cubicBezTo>
                    <a:pt x="5217" y="1"/>
                    <a:pt x="5197" y="1"/>
                    <a:pt x="51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52"/>
            <p:cNvSpPr/>
            <p:nvPr/>
          </p:nvSpPr>
          <p:spPr>
            <a:xfrm>
              <a:off x="5285528" y="1142775"/>
              <a:ext cx="855128" cy="737494"/>
            </a:xfrm>
            <a:custGeom>
              <a:avLst/>
              <a:gdLst/>
              <a:ahLst/>
              <a:cxnLst/>
              <a:rect l="l" t="t" r="r" b="b"/>
              <a:pathLst>
                <a:path w="43369" h="37403" extrusionOk="0">
                  <a:moveTo>
                    <a:pt x="19556" y="0"/>
                  </a:moveTo>
                  <a:cubicBezTo>
                    <a:pt x="18727" y="0"/>
                    <a:pt x="17827" y="136"/>
                    <a:pt x="16845" y="425"/>
                  </a:cubicBezTo>
                  <a:cubicBezTo>
                    <a:pt x="0" y="5401"/>
                    <a:pt x="17598" y="37402"/>
                    <a:pt x="17598" y="37402"/>
                  </a:cubicBezTo>
                  <a:lnTo>
                    <a:pt x="43368" y="30235"/>
                  </a:lnTo>
                  <a:cubicBezTo>
                    <a:pt x="29092" y="24499"/>
                    <a:pt x="30693" y="0"/>
                    <a:pt x="195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52"/>
            <p:cNvSpPr/>
            <p:nvPr/>
          </p:nvSpPr>
          <p:spPr>
            <a:xfrm>
              <a:off x="5641509" y="1311773"/>
              <a:ext cx="234047" cy="508179"/>
            </a:xfrm>
            <a:custGeom>
              <a:avLst/>
              <a:gdLst/>
              <a:ahLst/>
              <a:cxnLst/>
              <a:rect l="l" t="t" r="r" b="b"/>
              <a:pathLst>
                <a:path w="11870" h="25773" extrusionOk="0">
                  <a:moveTo>
                    <a:pt x="293" y="0"/>
                  </a:moveTo>
                  <a:cubicBezTo>
                    <a:pt x="279" y="0"/>
                    <a:pt x="266" y="1"/>
                    <a:pt x="252" y="3"/>
                  </a:cubicBezTo>
                  <a:cubicBezTo>
                    <a:pt x="92" y="26"/>
                    <a:pt x="1" y="163"/>
                    <a:pt x="24" y="323"/>
                  </a:cubicBezTo>
                  <a:cubicBezTo>
                    <a:pt x="46" y="459"/>
                    <a:pt x="2146" y="14771"/>
                    <a:pt x="11322" y="25681"/>
                  </a:cubicBezTo>
                  <a:cubicBezTo>
                    <a:pt x="11391" y="25750"/>
                    <a:pt x="11459" y="25773"/>
                    <a:pt x="11550" y="25773"/>
                  </a:cubicBezTo>
                  <a:cubicBezTo>
                    <a:pt x="11596" y="25773"/>
                    <a:pt x="11665" y="25750"/>
                    <a:pt x="11733" y="25704"/>
                  </a:cubicBezTo>
                  <a:cubicBezTo>
                    <a:pt x="11847" y="25613"/>
                    <a:pt x="11870" y="25430"/>
                    <a:pt x="11756" y="25316"/>
                  </a:cubicBezTo>
                  <a:cubicBezTo>
                    <a:pt x="2694" y="14543"/>
                    <a:pt x="594" y="391"/>
                    <a:pt x="571" y="231"/>
                  </a:cubicBezTo>
                  <a:cubicBezTo>
                    <a:pt x="551" y="106"/>
                    <a:pt x="435" y="0"/>
                    <a:pt x="2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52"/>
            <p:cNvSpPr/>
            <p:nvPr/>
          </p:nvSpPr>
          <p:spPr>
            <a:xfrm>
              <a:off x="5722981" y="1578709"/>
              <a:ext cx="2787680" cy="1910961"/>
            </a:xfrm>
            <a:custGeom>
              <a:avLst/>
              <a:gdLst/>
              <a:ahLst/>
              <a:cxnLst/>
              <a:rect l="l" t="t" r="r" b="b"/>
              <a:pathLst>
                <a:path w="141381" h="96917" extrusionOk="0">
                  <a:moveTo>
                    <a:pt x="4565" y="0"/>
                  </a:moveTo>
                  <a:cubicBezTo>
                    <a:pt x="2054" y="0"/>
                    <a:pt x="0" y="2032"/>
                    <a:pt x="0" y="4565"/>
                  </a:cubicBezTo>
                  <a:lnTo>
                    <a:pt x="0" y="92351"/>
                  </a:lnTo>
                  <a:cubicBezTo>
                    <a:pt x="0" y="94862"/>
                    <a:pt x="2054" y="96916"/>
                    <a:pt x="4565" y="96916"/>
                  </a:cubicBezTo>
                  <a:lnTo>
                    <a:pt x="136815" y="96916"/>
                  </a:lnTo>
                  <a:cubicBezTo>
                    <a:pt x="139326" y="96916"/>
                    <a:pt x="141380" y="94862"/>
                    <a:pt x="141380" y="92351"/>
                  </a:cubicBezTo>
                  <a:lnTo>
                    <a:pt x="141380" y="4565"/>
                  </a:lnTo>
                  <a:cubicBezTo>
                    <a:pt x="141380" y="2032"/>
                    <a:pt x="139326" y="0"/>
                    <a:pt x="1368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52"/>
            <p:cNvSpPr/>
            <p:nvPr/>
          </p:nvSpPr>
          <p:spPr>
            <a:xfrm>
              <a:off x="5717579" y="1572852"/>
              <a:ext cx="2798919" cy="1922220"/>
            </a:xfrm>
            <a:custGeom>
              <a:avLst/>
              <a:gdLst/>
              <a:ahLst/>
              <a:cxnLst/>
              <a:rect l="l" t="t" r="r" b="b"/>
              <a:pathLst>
                <a:path w="141951" h="97488" extrusionOk="0">
                  <a:moveTo>
                    <a:pt x="137089" y="571"/>
                  </a:moveTo>
                  <a:cubicBezTo>
                    <a:pt x="139440" y="571"/>
                    <a:pt x="141380" y="2489"/>
                    <a:pt x="141380" y="4862"/>
                  </a:cubicBezTo>
                  <a:lnTo>
                    <a:pt x="141380" y="92648"/>
                  </a:lnTo>
                  <a:cubicBezTo>
                    <a:pt x="141380" y="94999"/>
                    <a:pt x="139440" y="96917"/>
                    <a:pt x="137089" y="96917"/>
                  </a:cubicBezTo>
                  <a:lnTo>
                    <a:pt x="4839" y="96917"/>
                  </a:lnTo>
                  <a:cubicBezTo>
                    <a:pt x="2488" y="96917"/>
                    <a:pt x="571" y="94999"/>
                    <a:pt x="571" y="92648"/>
                  </a:cubicBezTo>
                  <a:lnTo>
                    <a:pt x="571" y="4862"/>
                  </a:lnTo>
                  <a:cubicBezTo>
                    <a:pt x="571" y="2489"/>
                    <a:pt x="2488" y="571"/>
                    <a:pt x="4839" y="571"/>
                  </a:cubicBezTo>
                  <a:close/>
                  <a:moveTo>
                    <a:pt x="4839" y="1"/>
                  </a:moveTo>
                  <a:cubicBezTo>
                    <a:pt x="2169" y="1"/>
                    <a:pt x="0" y="2192"/>
                    <a:pt x="0" y="4862"/>
                  </a:cubicBezTo>
                  <a:lnTo>
                    <a:pt x="0" y="92648"/>
                  </a:lnTo>
                  <a:cubicBezTo>
                    <a:pt x="0" y="95319"/>
                    <a:pt x="2169" y="97487"/>
                    <a:pt x="4839" y="97487"/>
                  </a:cubicBezTo>
                  <a:lnTo>
                    <a:pt x="137089" y="97487"/>
                  </a:lnTo>
                  <a:cubicBezTo>
                    <a:pt x="139760" y="97487"/>
                    <a:pt x="141951" y="95319"/>
                    <a:pt x="141951" y="92648"/>
                  </a:cubicBezTo>
                  <a:lnTo>
                    <a:pt x="141951" y="4862"/>
                  </a:lnTo>
                  <a:cubicBezTo>
                    <a:pt x="141951" y="2192"/>
                    <a:pt x="139760" y="1"/>
                    <a:pt x="1370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52"/>
            <p:cNvSpPr/>
            <p:nvPr/>
          </p:nvSpPr>
          <p:spPr>
            <a:xfrm>
              <a:off x="5664460" y="1578709"/>
              <a:ext cx="2787680" cy="1910961"/>
            </a:xfrm>
            <a:custGeom>
              <a:avLst/>
              <a:gdLst/>
              <a:ahLst/>
              <a:cxnLst/>
              <a:rect l="l" t="t" r="r" b="b"/>
              <a:pathLst>
                <a:path w="141381" h="96917" extrusionOk="0">
                  <a:moveTo>
                    <a:pt x="4566" y="0"/>
                  </a:moveTo>
                  <a:cubicBezTo>
                    <a:pt x="2055" y="0"/>
                    <a:pt x="1" y="2032"/>
                    <a:pt x="1" y="4565"/>
                  </a:cubicBezTo>
                  <a:lnTo>
                    <a:pt x="1" y="92351"/>
                  </a:lnTo>
                  <a:cubicBezTo>
                    <a:pt x="1" y="94862"/>
                    <a:pt x="2055" y="96916"/>
                    <a:pt x="4566" y="96916"/>
                  </a:cubicBezTo>
                  <a:lnTo>
                    <a:pt x="136816" y="96916"/>
                  </a:lnTo>
                  <a:cubicBezTo>
                    <a:pt x="139327" y="96916"/>
                    <a:pt x="141381" y="94862"/>
                    <a:pt x="141381" y="92351"/>
                  </a:cubicBezTo>
                  <a:lnTo>
                    <a:pt x="141381" y="4565"/>
                  </a:lnTo>
                  <a:cubicBezTo>
                    <a:pt x="141381" y="2032"/>
                    <a:pt x="139327" y="0"/>
                    <a:pt x="1368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52"/>
            <p:cNvSpPr/>
            <p:nvPr/>
          </p:nvSpPr>
          <p:spPr>
            <a:xfrm>
              <a:off x="5659077" y="1572852"/>
              <a:ext cx="2798465" cy="1922220"/>
            </a:xfrm>
            <a:custGeom>
              <a:avLst/>
              <a:gdLst/>
              <a:ahLst/>
              <a:cxnLst/>
              <a:rect l="l" t="t" r="r" b="b"/>
              <a:pathLst>
                <a:path w="141928" h="97488" extrusionOk="0">
                  <a:moveTo>
                    <a:pt x="137089" y="571"/>
                  </a:moveTo>
                  <a:cubicBezTo>
                    <a:pt x="139440" y="571"/>
                    <a:pt x="141357" y="2489"/>
                    <a:pt x="141357" y="4862"/>
                  </a:cubicBezTo>
                  <a:lnTo>
                    <a:pt x="141357" y="92648"/>
                  </a:lnTo>
                  <a:cubicBezTo>
                    <a:pt x="141357" y="94999"/>
                    <a:pt x="139440" y="96917"/>
                    <a:pt x="137089" y="96917"/>
                  </a:cubicBezTo>
                  <a:lnTo>
                    <a:pt x="4839" y="96917"/>
                  </a:lnTo>
                  <a:cubicBezTo>
                    <a:pt x="2488" y="96917"/>
                    <a:pt x="571" y="94999"/>
                    <a:pt x="571" y="92648"/>
                  </a:cubicBezTo>
                  <a:lnTo>
                    <a:pt x="571" y="4862"/>
                  </a:lnTo>
                  <a:cubicBezTo>
                    <a:pt x="571" y="2489"/>
                    <a:pt x="2488" y="571"/>
                    <a:pt x="4839" y="571"/>
                  </a:cubicBezTo>
                  <a:close/>
                  <a:moveTo>
                    <a:pt x="4839" y="1"/>
                  </a:moveTo>
                  <a:cubicBezTo>
                    <a:pt x="2168" y="1"/>
                    <a:pt x="0" y="2192"/>
                    <a:pt x="0" y="4862"/>
                  </a:cubicBezTo>
                  <a:lnTo>
                    <a:pt x="0" y="92648"/>
                  </a:lnTo>
                  <a:cubicBezTo>
                    <a:pt x="0" y="95319"/>
                    <a:pt x="2168" y="97487"/>
                    <a:pt x="4839" y="97487"/>
                  </a:cubicBezTo>
                  <a:lnTo>
                    <a:pt x="137089" y="97487"/>
                  </a:lnTo>
                  <a:cubicBezTo>
                    <a:pt x="139759" y="97487"/>
                    <a:pt x="141928" y="95319"/>
                    <a:pt x="141928" y="92648"/>
                  </a:cubicBezTo>
                  <a:lnTo>
                    <a:pt x="141928" y="4862"/>
                  </a:lnTo>
                  <a:cubicBezTo>
                    <a:pt x="141928" y="2192"/>
                    <a:pt x="139759" y="1"/>
                    <a:pt x="1370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52"/>
            <p:cNvSpPr/>
            <p:nvPr/>
          </p:nvSpPr>
          <p:spPr>
            <a:xfrm>
              <a:off x="5664460" y="3307834"/>
              <a:ext cx="2787680" cy="181835"/>
            </a:xfrm>
            <a:custGeom>
              <a:avLst/>
              <a:gdLst/>
              <a:ahLst/>
              <a:cxnLst/>
              <a:rect l="l" t="t" r="r" b="b"/>
              <a:pathLst>
                <a:path w="141381" h="9222" extrusionOk="0">
                  <a:moveTo>
                    <a:pt x="1" y="0"/>
                  </a:moveTo>
                  <a:lnTo>
                    <a:pt x="1" y="4656"/>
                  </a:lnTo>
                  <a:cubicBezTo>
                    <a:pt x="1" y="7167"/>
                    <a:pt x="2055" y="9221"/>
                    <a:pt x="4566" y="9221"/>
                  </a:cubicBezTo>
                  <a:lnTo>
                    <a:pt x="136816" y="9221"/>
                  </a:lnTo>
                  <a:cubicBezTo>
                    <a:pt x="139327" y="9221"/>
                    <a:pt x="141381" y="7167"/>
                    <a:pt x="141381" y="4656"/>
                  </a:cubicBezTo>
                  <a:lnTo>
                    <a:pt x="1413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52"/>
            <p:cNvSpPr/>
            <p:nvPr/>
          </p:nvSpPr>
          <p:spPr>
            <a:xfrm>
              <a:off x="5659077" y="3301978"/>
              <a:ext cx="2798465" cy="193093"/>
            </a:xfrm>
            <a:custGeom>
              <a:avLst/>
              <a:gdLst/>
              <a:ahLst/>
              <a:cxnLst/>
              <a:rect l="l" t="t" r="r" b="b"/>
              <a:pathLst>
                <a:path w="141928" h="9793" extrusionOk="0">
                  <a:moveTo>
                    <a:pt x="141357" y="571"/>
                  </a:moveTo>
                  <a:lnTo>
                    <a:pt x="141357" y="4953"/>
                  </a:lnTo>
                  <a:cubicBezTo>
                    <a:pt x="141357" y="7304"/>
                    <a:pt x="139440" y="9222"/>
                    <a:pt x="137089" y="9222"/>
                  </a:cubicBezTo>
                  <a:lnTo>
                    <a:pt x="4839" y="9222"/>
                  </a:lnTo>
                  <a:cubicBezTo>
                    <a:pt x="2488" y="9222"/>
                    <a:pt x="571" y="7304"/>
                    <a:pt x="571" y="4953"/>
                  </a:cubicBezTo>
                  <a:lnTo>
                    <a:pt x="571" y="571"/>
                  </a:lnTo>
                  <a:close/>
                  <a:moveTo>
                    <a:pt x="274" y="0"/>
                  </a:moveTo>
                  <a:cubicBezTo>
                    <a:pt x="114" y="0"/>
                    <a:pt x="0" y="137"/>
                    <a:pt x="0" y="297"/>
                  </a:cubicBezTo>
                  <a:lnTo>
                    <a:pt x="0" y="4953"/>
                  </a:lnTo>
                  <a:cubicBezTo>
                    <a:pt x="0" y="7624"/>
                    <a:pt x="2168" y="9792"/>
                    <a:pt x="4839" y="9792"/>
                  </a:cubicBezTo>
                  <a:lnTo>
                    <a:pt x="137089" y="9792"/>
                  </a:lnTo>
                  <a:cubicBezTo>
                    <a:pt x="139759" y="9792"/>
                    <a:pt x="141928" y="7624"/>
                    <a:pt x="141928" y="4953"/>
                  </a:cubicBezTo>
                  <a:lnTo>
                    <a:pt x="141928" y="297"/>
                  </a:lnTo>
                  <a:cubicBezTo>
                    <a:pt x="141928" y="137"/>
                    <a:pt x="141814" y="0"/>
                    <a:pt x="1416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52"/>
            <p:cNvSpPr/>
            <p:nvPr/>
          </p:nvSpPr>
          <p:spPr>
            <a:xfrm>
              <a:off x="7013749" y="3354190"/>
              <a:ext cx="89123" cy="88670"/>
            </a:xfrm>
            <a:custGeom>
              <a:avLst/>
              <a:gdLst/>
              <a:ahLst/>
              <a:cxnLst/>
              <a:rect l="l" t="t" r="r" b="b"/>
              <a:pathLst>
                <a:path w="4520" h="4497" extrusionOk="0">
                  <a:moveTo>
                    <a:pt x="2260" y="0"/>
                  </a:moveTo>
                  <a:cubicBezTo>
                    <a:pt x="1027" y="0"/>
                    <a:pt x="0" y="1004"/>
                    <a:pt x="0" y="2260"/>
                  </a:cubicBezTo>
                  <a:cubicBezTo>
                    <a:pt x="0" y="3492"/>
                    <a:pt x="1027" y="4497"/>
                    <a:pt x="2260" y="4497"/>
                  </a:cubicBezTo>
                  <a:cubicBezTo>
                    <a:pt x="3492" y="4497"/>
                    <a:pt x="4520" y="3492"/>
                    <a:pt x="4520" y="2260"/>
                  </a:cubicBezTo>
                  <a:cubicBezTo>
                    <a:pt x="4520" y="1004"/>
                    <a:pt x="3492" y="0"/>
                    <a:pt x="22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52"/>
            <p:cNvSpPr/>
            <p:nvPr/>
          </p:nvSpPr>
          <p:spPr>
            <a:xfrm>
              <a:off x="7008347" y="3348787"/>
              <a:ext cx="99928" cy="99928"/>
            </a:xfrm>
            <a:custGeom>
              <a:avLst/>
              <a:gdLst/>
              <a:ahLst/>
              <a:cxnLst/>
              <a:rect l="l" t="t" r="r" b="b"/>
              <a:pathLst>
                <a:path w="5068" h="5068" extrusionOk="0">
                  <a:moveTo>
                    <a:pt x="2534" y="571"/>
                  </a:moveTo>
                  <a:cubicBezTo>
                    <a:pt x="3607" y="571"/>
                    <a:pt x="4497" y="1438"/>
                    <a:pt x="4497" y="2534"/>
                  </a:cubicBezTo>
                  <a:cubicBezTo>
                    <a:pt x="4497" y="3607"/>
                    <a:pt x="3607" y="4497"/>
                    <a:pt x="2534" y="4497"/>
                  </a:cubicBezTo>
                  <a:cubicBezTo>
                    <a:pt x="1461" y="4497"/>
                    <a:pt x="571" y="3607"/>
                    <a:pt x="571" y="2534"/>
                  </a:cubicBezTo>
                  <a:cubicBezTo>
                    <a:pt x="571" y="1438"/>
                    <a:pt x="1461" y="571"/>
                    <a:pt x="2534" y="571"/>
                  </a:cubicBezTo>
                  <a:close/>
                  <a:moveTo>
                    <a:pt x="2534" y="0"/>
                  </a:moveTo>
                  <a:cubicBezTo>
                    <a:pt x="1142" y="0"/>
                    <a:pt x="0" y="1119"/>
                    <a:pt x="0" y="2534"/>
                  </a:cubicBezTo>
                  <a:cubicBezTo>
                    <a:pt x="0" y="3926"/>
                    <a:pt x="1142" y="5067"/>
                    <a:pt x="2534" y="5067"/>
                  </a:cubicBezTo>
                  <a:cubicBezTo>
                    <a:pt x="3926" y="5067"/>
                    <a:pt x="5068" y="3926"/>
                    <a:pt x="5068" y="2534"/>
                  </a:cubicBezTo>
                  <a:cubicBezTo>
                    <a:pt x="5068" y="1119"/>
                    <a:pt x="3926" y="0"/>
                    <a:pt x="25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52"/>
            <p:cNvSpPr/>
            <p:nvPr/>
          </p:nvSpPr>
          <p:spPr>
            <a:xfrm>
              <a:off x="5664460" y="1578709"/>
              <a:ext cx="2787680" cy="90030"/>
            </a:xfrm>
            <a:custGeom>
              <a:avLst/>
              <a:gdLst/>
              <a:ahLst/>
              <a:cxnLst/>
              <a:rect l="l" t="t" r="r" b="b"/>
              <a:pathLst>
                <a:path w="141381" h="4566" extrusionOk="0">
                  <a:moveTo>
                    <a:pt x="4566" y="0"/>
                  </a:moveTo>
                  <a:cubicBezTo>
                    <a:pt x="2055" y="0"/>
                    <a:pt x="1" y="2032"/>
                    <a:pt x="1" y="4565"/>
                  </a:cubicBezTo>
                  <a:lnTo>
                    <a:pt x="141381" y="4565"/>
                  </a:lnTo>
                  <a:cubicBezTo>
                    <a:pt x="141381" y="2032"/>
                    <a:pt x="139327" y="0"/>
                    <a:pt x="1368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52"/>
            <p:cNvSpPr/>
            <p:nvPr/>
          </p:nvSpPr>
          <p:spPr>
            <a:xfrm>
              <a:off x="5659077" y="1572852"/>
              <a:ext cx="2798465" cy="101289"/>
            </a:xfrm>
            <a:custGeom>
              <a:avLst/>
              <a:gdLst/>
              <a:ahLst/>
              <a:cxnLst/>
              <a:rect l="l" t="t" r="r" b="b"/>
              <a:pathLst>
                <a:path w="141928" h="5137" extrusionOk="0">
                  <a:moveTo>
                    <a:pt x="137089" y="571"/>
                  </a:moveTo>
                  <a:cubicBezTo>
                    <a:pt x="139349" y="571"/>
                    <a:pt x="141220" y="2352"/>
                    <a:pt x="141357" y="4566"/>
                  </a:cubicBezTo>
                  <a:lnTo>
                    <a:pt x="571" y="4566"/>
                  </a:lnTo>
                  <a:cubicBezTo>
                    <a:pt x="708" y="2352"/>
                    <a:pt x="2579" y="571"/>
                    <a:pt x="4839" y="571"/>
                  </a:cubicBezTo>
                  <a:close/>
                  <a:moveTo>
                    <a:pt x="4839" y="1"/>
                  </a:moveTo>
                  <a:cubicBezTo>
                    <a:pt x="2168" y="1"/>
                    <a:pt x="0" y="2192"/>
                    <a:pt x="0" y="4862"/>
                  </a:cubicBezTo>
                  <a:cubicBezTo>
                    <a:pt x="0" y="5022"/>
                    <a:pt x="114" y="5136"/>
                    <a:pt x="274" y="5136"/>
                  </a:cubicBezTo>
                  <a:lnTo>
                    <a:pt x="141654" y="5136"/>
                  </a:lnTo>
                  <a:cubicBezTo>
                    <a:pt x="141814" y="5136"/>
                    <a:pt x="141928" y="5022"/>
                    <a:pt x="141928" y="4862"/>
                  </a:cubicBezTo>
                  <a:cubicBezTo>
                    <a:pt x="141928" y="2192"/>
                    <a:pt x="139759" y="1"/>
                    <a:pt x="1370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52"/>
            <p:cNvSpPr/>
            <p:nvPr/>
          </p:nvSpPr>
          <p:spPr>
            <a:xfrm>
              <a:off x="5850337" y="1818592"/>
              <a:ext cx="1007702" cy="684552"/>
            </a:xfrm>
            <a:custGeom>
              <a:avLst/>
              <a:gdLst/>
              <a:ahLst/>
              <a:cxnLst/>
              <a:rect l="l" t="t" r="r" b="b"/>
              <a:pathLst>
                <a:path w="51107" h="34718" extrusionOk="0">
                  <a:moveTo>
                    <a:pt x="1" y="0"/>
                  </a:moveTo>
                  <a:lnTo>
                    <a:pt x="1" y="34717"/>
                  </a:lnTo>
                  <a:lnTo>
                    <a:pt x="51107" y="34717"/>
                  </a:lnTo>
                  <a:lnTo>
                    <a:pt x="51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52"/>
            <p:cNvSpPr/>
            <p:nvPr/>
          </p:nvSpPr>
          <p:spPr>
            <a:xfrm>
              <a:off x="5850337" y="2478812"/>
              <a:ext cx="1007702" cy="24331"/>
            </a:xfrm>
            <a:custGeom>
              <a:avLst/>
              <a:gdLst/>
              <a:ahLst/>
              <a:cxnLst/>
              <a:rect l="l" t="t" r="r" b="b"/>
              <a:pathLst>
                <a:path w="51107" h="1234" extrusionOk="0">
                  <a:moveTo>
                    <a:pt x="1" y="1"/>
                  </a:moveTo>
                  <a:lnTo>
                    <a:pt x="1" y="1233"/>
                  </a:lnTo>
                  <a:lnTo>
                    <a:pt x="51107" y="1233"/>
                  </a:lnTo>
                  <a:lnTo>
                    <a:pt x="511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52"/>
            <p:cNvSpPr/>
            <p:nvPr/>
          </p:nvSpPr>
          <p:spPr>
            <a:xfrm>
              <a:off x="5892197" y="1860432"/>
              <a:ext cx="57634" cy="57634"/>
            </a:xfrm>
            <a:custGeom>
              <a:avLst/>
              <a:gdLst/>
              <a:ahLst/>
              <a:cxnLst/>
              <a:rect l="l" t="t" r="r" b="b"/>
              <a:pathLst>
                <a:path w="2923" h="2923" extrusionOk="0">
                  <a:moveTo>
                    <a:pt x="2352" y="572"/>
                  </a:moveTo>
                  <a:lnTo>
                    <a:pt x="2352" y="2352"/>
                  </a:lnTo>
                  <a:lnTo>
                    <a:pt x="571" y="2352"/>
                  </a:lnTo>
                  <a:lnTo>
                    <a:pt x="571" y="572"/>
                  </a:lnTo>
                  <a:close/>
                  <a:moveTo>
                    <a:pt x="274" y="1"/>
                  </a:moveTo>
                  <a:cubicBezTo>
                    <a:pt x="115" y="1"/>
                    <a:pt x="1" y="138"/>
                    <a:pt x="1" y="298"/>
                  </a:cubicBezTo>
                  <a:lnTo>
                    <a:pt x="1" y="2626"/>
                  </a:lnTo>
                  <a:cubicBezTo>
                    <a:pt x="1" y="2786"/>
                    <a:pt x="115" y="2923"/>
                    <a:pt x="274" y="2923"/>
                  </a:cubicBezTo>
                  <a:lnTo>
                    <a:pt x="2625" y="2923"/>
                  </a:lnTo>
                  <a:cubicBezTo>
                    <a:pt x="2785" y="2923"/>
                    <a:pt x="2922" y="2786"/>
                    <a:pt x="2922" y="2626"/>
                  </a:cubicBezTo>
                  <a:lnTo>
                    <a:pt x="2922" y="298"/>
                  </a:lnTo>
                  <a:cubicBezTo>
                    <a:pt x="2922" y="138"/>
                    <a:pt x="2785" y="1"/>
                    <a:pt x="26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52"/>
            <p:cNvSpPr/>
            <p:nvPr/>
          </p:nvSpPr>
          <p:spPr>
            <a:xfrm>
              <a:off x="5984455" y="1906788"/>
              <a:ext cx="57634" cy="11278"/>
            </a:xfrm>
            <a:custGeom>
              <a:avLst/>
              <a:gdLst/>
              <a:ahLst/>
              <a:cxnLst/>
              <a:rect l="l" t="t" r="r" b="b"/>
              <a:pathLst>
                <a:path w="2923" h="572" extrusionOk="0">
                  <a:moveTo>
                    <a:pt x="297" y="1"/>
                  </a:moveTo>
                  <a:cubicBezTo>
                    <a:pt x="138" y="1"/>
                    <a:pt x="1" y="138"/>
                    <a:pt x="1" y="275"/>
                  </a:cubicBezTo>
                  <a:cubicBezTo>
                    <a:pt x="1" y="435"/>
                    <a:pt x="138" y="572"/>
                    <a:pt x="297" y="572"/>
                  </a:cubicBezTo>
                  <a:lnTo>
                    <a:pt x="2648" y="572"/>
                  </a:lnTo>
                  <a:cubicBezTo>
                    <a:pt x="2785" y="572"/>
                    <a:pt x="2922" y="435"/>
                    <a:pt x="2922" y="275"/>
                  </a:cubicBezTo>
                  <a:cubicBezTo>
                    <a:pt x="2922" y="138"/>
                    <a:pt x="2785" y="1"/>
                    <a:pt x="26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52"/>
            <p:cNvSpPr/>
            <p:nvPr/>
          </p:nvSpPr>
          <p:spPr>
            <a:xfrm>
              <a:off x="6015057" y="2040906"/>
              <a:ext cx="697171" cy="274113"/>
            </a:xfrm>
            <a:custGeom>
              <a:avLst/>
              <a:gdLst/>
              <a:ahLst/>
              <a:cxnLst/>
              <a:rect l="l" t="t" r="r" b="b"/>
              <a:pathLst>
                <a:path w="35358" h="13902" extrusionOk="0">
                  <a:moveTo>
                    <a:pt x="7191" y="1"/>
                  </a:moveTo>
                  <a:cubicBezTo>
                    <a:pt x="7077" y="1"/>
                    <a:pt x="6985" y="69"/>
                    <a:pt x="6940" y="161"/>
                  </a:cubicBezTo>
                  <a:lnTo>
                    <a:pt x="69" y="13491"/>
                  </a:lnTo>
                  <a:cubicBezTo>
                    <a:pt x="1" y="13628"/>
                    <a:pt x="46" y="13787"/>
                    <a:pt x="183" y="13856"/>
                  </a:cubicBezTo>
                  <a:cubicBezTo>
                    <a:pt x="229" y="13879"/>
                    <a:pt x="275" y="13901"/>
                    <a:pt x="320" y="13901"/>
                  </a:cubicBezTo>
                  <a:cubicBezTo>
                    <a:pt x="435" y="13901"/>
                    <a:pt x="526" y="13833"/>
                    <a:pt x="571" y="13742"/>
                  </a:cubicBezTo>
                  <a:lnTo>
                    <a:pt x="7236" y="845"/>
                  </a:lnTo>
                  <a:lnTo>
                    <a:pt x="13696" y="10569"/>
                  </a:lnTo>
                  <a:cubicBezTo>
                    <a:pt x="13742" y="10637"/>
                    <a:pt x="13810" y="10683"/>
                    <a:pt x="13901" y="10706"/>
                  </a:cubicBezTo>
                  <a:cubicBezTo>
                    <a:pt x="13993" y="10706"/>
                    <a:pt x="14061" y="10683"/>
                    <a:pt x="14130" y="10615"/>
                  </a:cubicBezTo>
                  <a:lnTo>
                    <a:pt x="21845" y="2854"/>
                  </a:lnTo>
                  <a:lnTo>
                    <a:pt x="26729" y="8583"/>
                  </a:lnTo>
                  <a:cubicBezTo>
                    <a:pt x="26752" y="8606"/>
                    <a:pt x="26798" y="8629"/>
                    <a:pt x="26821" y="8652"/>
                  </a:cubicBezTo>
                  <a:lnTo>
                    <a:pt x="34901" y="12509"/>
                  </a:lnTo>
                  <a:cubicBezTo>
                    <a:pt x="34949" y="12530"/>
                    <a:pt x="34997" y="12540"/>
                    <a:pt x="35042" y="12540"/>
                  </a:cubicBezTo>
                  <a:cubicBezTo>
                    <a:pt x="35148" y="12540"/>
                    <a:pt x="35241" y="12484"/>
                    <a:pt x="35289" y="12372"/>
                  </a:cubicBezTo>
                  <a:cubicBezTo>
                    <a:pt x="35357" y="12235"/>
                    <a:pt x="35289" y="12075"/>
                    <a:pt x="35152" y="12007"/>
                  </a:cubicBezTo>
                  <a:lnTo>
                    <a:pt x="27140" y="8150"/>
                  </a:lnTo>
                  <a:lnTo>
                    <a:pt x="22073" y="2238"/>
                  </a:lnTo>
                  <a:cubicBezTo>
                    <a:pt x="22027" y="2169"/>
                    <a:pt x="21959" y="2146"/>
                    <a:pt x="21867" y="2146"/>
                  </a:cubicBezTo>
                  <a:cubicBezTo>
                    <a:pt x="21855" y="2142"/>
                    <a:pt x="21842" y="2140"/>
                    <a:pt x="21828" y="2140"/>
                  </a:cubicBezTo>
                  <a:cubicBezTo>
                    <a:pt x="21767" y="2140"/>
                    <a:pt x="21699" y="2178"/>
                    <a:pt x="21662" y="2215"/>
                  </a:cubicBezTo>
                  <a:lnTo>
                    <a:pt x="13970" y="9976"/>
                  </a:lnTo>
                  <a:lnTo>
                    <a:pt x="7442" y="138"/>
                  </a:lnTo>
                  <a:cubicBezTo>
                    <a:pt x="7373" y="47"/>
                    <a:pt x="7282" y="1"/>
                    <a:pt x="71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52"/>
            <p:cNvSpPr/>
            <p:nvPr/>
          </p:nvSpPr>
          <p:spPr>
            <a:xfrm>
              <a:off x="6004705" y="2292502"/>
              <a:ext cx="33323" cy="33323"/>
            </a:xfrm>
            <a:custGeom>
              <a:avLst/>
              <a:gdLst/>
              <a:ahLst/>
              <a:cxnLst/>
              <a:rect l="l" t="t" r="r" b="b"/>
              <a:pathLst>
                <a:path w="1690" h="1690" extrusionOk="0">
                  <a:moveTo>
                    <a:pt x="845" y="0"/>
                  </a:moveTo>
                  <a:cubicBezTo>
                    <a:pt x="389" y="0"/>
                    <a:pt x="1" y="388"/>
                    <a:pt x="1" y="845"/>
                  </a:cubicBezTo>
                  <a:cubicBezTo>
                    <a:pt x="1" y="1324"/>
                    <a:pt x="389" y="1689"/>
                    <a:pt x="845" y="1689"/>
                  </a:cubicBezTo>
                  <a:cubicBezTo>
                    <a:pt x="1302" y="1689"/>
                    <a:pt x="1690" y="1324"/>
                    <a:pt x="1690" y="845"/>
                  </a:cubicBezTo>
                  <a:cubicBezTo>
                    <a:pt x="1690" y="388"/>
                    <a:pt x="1302" y="0"/>
                    <a:pt x="8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52"/>
            <p:cNvSpPr/>
            <p:nvPr/>
          </p:nvSpPr>
          <p:spPr>
            <a:xfrm>
              <a:off x="5999303" y="2287099"/>
              <a:ext cx="44128" cy="44581"/>
            </a:xfrm>
            <a:custGeom>
              <a:avLst/>
              <a:gdLst/>
              <a:ahLst/>
              <a:cxnLst/>
              <a:rect l="l" t="t" r="r" b="b"/>
              <a:pathLst>
                <a:path w="2238" h="2261" extrusionOk="0">
                  <a:moveTo>
                    <a:pt x="1119" y="571"/>
                  </a:moveTo>
                  <a:cubicBezTo>
                    <a:pt x="1416" y="571"/>
                    <a:pt x="1667" y="822"/>
                    <a:pt x="1667" y="1119"/>
                  </a:cubicBezTo>
                  <a:cubicBezTo>
                    <a:pt x="1667" y="1438"/>
                    <a:pt x="1416" y="1689"/>
                    <a:pt x="1119" y="1689"/>
                  </a:cubicBezTo>
                  <a:cubicBezTo>
                    <a:pt x="823" y="1689"/>
                    <a:pt x="572" y="1438"/>
                    <a:pt x="572" y="1119"/>
                  </a:cubicBezTo>
                  <a:cubicBezTo>
                    <a:pt x="572" y="822"/>
                    <a:pt x="823" y="571"/>
                    <a:pt x="1119" y="571"/>
                  </a:cubicBezTo>
                  <a:close/>
                  <a:moveTo>
                    <a:pt x="1119" y="0"/>
                  </a:moveTo>
                  <a:cubicBezTo>
                    <a:pt x="503" y="0"/>
                    <a:pt x="1" y="502"/>
                    <a:pt x="1" y="1119"/>
                  </a:cubicBezTo>
                  <a:cubicBezTo>
                    <a:pt x="1" y="1735"/>
                    <a:pt x="503" y="2260"/>
                    <a:pt x="1119" y="2260"/>
                  </a:cubicBezTo>
                  <a:cubicBezTo>
                    <a:pt x="1736" y="2260"/>
                    <a:pt x="2238" y="1735"/>
                    <a:pt x="2238" y="1119"/>
                  </a:cubicBezTo>
                  <a:cubicBezTo>
                    <a:pt x="2238" y="502"/>
                    <a:pt x="1736" y="0"/>
                    <a:pt x="11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52"/>
            <p:cNvSpPr/>
            <p:nvPr/>
          </p:nvSpPr>
          <p:spPr>
            <a:xfrm>
              <a:off x="6429559" y="2071961"/>
              <a:ext cx="32889" cy="33323"/>
            </a:xfrm>
            <a:custGeom>
              <a:avLst/>
              <a:gdLst/>
              <a:ahLst/>
              <a:cxnLst/>
              <a:rect l="l" t="t" r="r" b="b"/>
              <a:pathLst>
                <a:path w="1668" h="1690" extrusionOk="0">
                  <a:moveTo>
                    <a:pt x="845" y="1"/>
                  </a:moveTo>
                  <a:cubicBezTo>
                    <a:pt x="366" y="1"/>
                    <a:pt x="1" y="389"/>
                    <a:pt x="1" y="845"/>
                  </a:cubicBezTo>
                  <a:cubicBezTo>
                    <a:pt x="1" y="1302"/>
                    <a:pt x="366" y="1690"/>
                    <a:pt x="845" y="1690"/>
                  </a:cubicBezTo>
                  <a:cubicBezTo>
                    <a:pt x="1302" y="1690"/>
                    <a:pt x="1667" y="1302"/>
                    <a:pt x="1667" y="845"/>
                  </a:cubicBezTo>
                  <a:cubicBezTo>
                    <a:pt x="1667" y="389"/>
                    <a:pt x="1302" y="1"/>
                    <a:pt x="8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52"/>
            <p:cNvSpPr/>
            <p:nvPr/>
          </p:nvSpPr>
          <p:spPr>
            <a:xfrm>
              <a:off x="6423722" y="2066559"/>
              <a:ext cx="44562" cy="44128"/>
            </a:xfrm>
            <a:custGeom>
              <a:avLst/>
              <a:gdLst/>
              <a:ahLst/>
              <a:cxnLst/>
              <a:rect l="l" t="t" r="r" b="b"/>
              <a:pathLst>
                <a:path w="2260" h="2238" extrusionOk="0">
                  <a:moveTo>
                    <a:pt x="1141" y="572"/>
                  </a:moveTo>
                  <a:cubicBezTo>
                    <a:pt x="1438" y="572"/>
                    <a:pt x="1689" y="823"/>
                    <a:pt x="1689" y="1119"/>
                  </a:cubicBezTo>
                  <a:cubicBezTo>
                    <a:pt x="1689" y="1439"/>
                    <a:pt x="1438" y="1667"/>
                    <a:pt x="1141" y="1667"/>
                  </a:cubicBezTo>
                  <a:cubicBezTo>
                    <a:pt x="822" y="1667"/>
                    <a:pt x="571" y="1439"/>
                    <a:pt x="571" y="1119"/>
                  </a:cubicBezTo>
                  <a:cubicBezTo>
                    <a:pt x="571" y="823"/>
                    <a:pt x="822" y="572"/>
                    <a:pt x="1141" y="572"/>
                  </a:cubicBezTo>
                  <a:close/>
                  <a:moveTo>
                    <a:pt x="1141" y="1"/>
                  </a:moveTo>
                  <a:cubicBezTo>
                    <a:pt x="502" y="1"/>
                    <a:pt x="0" y="503"/>
                    <a:pt x="0" y="1119"/>
                  </a:cubicBezTo>
                  <a:cubicBezTo>
                    <a:pt x="0" y="1736"/>
                    <a:pt x="502" y="2238"/>
                    <a:pt x="1141" y="2238"/>
                  </a:cubicBezTo>
                  <a:cubicBezTo>
                    <a:pt x="1758" y="2238"/>
                    <a:pt x="2260" y="1736"/>
                    <a:pt x="2260" y="1119"/>
                  </a:cubicBezTo>
                  <a:cubicBezTo>
                    <a:pt x="2260" y="503"/>
                    <a:pt x="1758" y="1"/>
                    <a:pt x="11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52"/>
            <p:cNvSpPr/>
            <p:nvPr/>
          </p:nvSpPr>
          <p:spPr>
            <a:xfrm>
              <a:off x="6272942" y="2229938"/>
              <a:ext cx="33323" cy="32869"/>
            </a:xfrm>
            <a:custGeom>
              <a:avLst/>
              <a:gdLst/>
              <a:ahLst/>
              <a:cxnLst/>
              <a:rect l="l" t="t" r="r" b="b"/>
              <a:pathLst>
                <a:path w="1690" h="1667" extrusionOk="0">
                  <a:moveTo>
                    <a:pt x="845" y="1"/>
                  </a:moveTo>
                  <a:cubicBezTo>
                    <a:pt x="389" y="1"/>
                    <a:pt x="1" y="366"/>
                    <a:pt x="1" y="822"/>
                  </a:cubicBezTo>
                  <a:cubicBezTo>
                    <a:pt x="1" y="1302"/>
                    <a:pt x="389" y="1667"/>
                    <a:pt x="845" y="1667"/>
                  </a:cubicBezTo>
                  <a:cubicBezTo>
                    <a:pt x="1302" y="1667"/>
                    <a:pt x="1690" y="1302"/>
                    <a:pt x="1690" y="822"/>
                  </a:cubicBezTo>
                  <a:cubicBezTo>
                    <a:pt x="1690" y="366"/>
                    <a:pt x="1302" y="1"/>
                    <a:pt x="8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52"/>
            <p:cNvSpPr/>
            <p:nvPr/>
          </p:nvSpPr>
          <p:spPr>
            <a:xfrm>
              <a:off x="6267540" y="2224082"/>
              <a:ext cx="44128" cy="44581"/>
            </a:xfrm>
            <a:custGeom>
              <a:avLst/>
              <a:gdLst/>
              <a:ahLst/>
              <a:cxnLst/>
              <a:rect l="l" t="t" r="r" b="b"/>
              <a:pathLst>
                <a:path w="2238" h="2261" extrusionOk="0">
                  <a:moveTo>
                    <a:pt x="1119" y="571"/>
                  </a:moveTo>
                  <a:cubicBezTo>
                    <a:pt x="1416" y="571"/>
                    <a:pt x="1667" y="822"/>
                    <a:pt x="1667" y="1119"/>
                  </a:cubicBezTo>
                  <a:cubicBezTo>
                    <a:pt x="1667" y="1439"/>
                    <a:pt x="1416" y="1690"/>
                    <a:pt x="1119" y="1690"/>
                  </a:cubicBezTo>
                  <a:cubicBezTo>
                    <a:pt x="823" y="1690"/>
                    <a:pt x="571" y="1439"/>
                    <a:pt x="571" y="1119"/>
                  </a:cubicBezTo>
                  <a:cubicBezTo>
                    <a:pt x="571" y="822"/>
                    <a:pt x="823" y="571"/>
                    <a:pt x="1119" y="571"/>
                  </a:cubicBezTo>
                  <a:close/>
                  <a:moveTo>
                    <a:pt x="1119" y="1"/>
                  </a:moveTo>
                  <a:cubicBezTo>
                    <a:pt x="503" y="1"/>
                    <a:pt x="1" y="503"/>
                    <a:pt x="1" y="1119"/>
                  </a:cubicBezTo>
                  <a:cubicBezTo>
                    <a:pt x="1" y="1758"/>
                    <a:pt x="503" y="2260"/>
                    <a:pt x="1119" y="2260"/>
                  </a:cubicBezTo>
                  <a:cubicBezTo>
                    <a:pt x="1736" y="2260"/>
                    <a:pt x="2238" y="1758"/>
                    <a:pt x="2238" y="1119"/>
                  </a:cubicBezTo>
                  <a:cubicBezTo>
                    <a:pt x="2238" y="503"/>
                    <a:pt x="1736" y="1"/>
                    <a:pt x="11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52"/>
            <p:cNvSpPr/>
            <p:nvPr/>
          </p:nvSpPr>
          <p:spPr>
            <a:xfrm>
              <a:off x="6529921" y="2189892"/>
              <a:ext cx="33342" cy="32869"/>
            </a:xfrm>
            <a:custGeom>
              <a:avLst/>
              <a:gdLst/>
              <a:ahLst/>
              <a:cxnLst/>
              <a:rect l="l" t="t" r="r" b="b"/>
              <a:pathLst>
                <a:path w="1691" h="1667" extrusionOk="0">
                  <a:moveTo>
                    <a:pt x="846" y="0"/>
                  </a:moveTo>
                  <a:cubicBezTo>
                    <a:pt x="366" y="0"/>
                    <a:pt x="1" y="365"/>
                    <a:pt x="1" y="845"/>
                  </a:cubicBezTo>
                  <a:cubicBezTo>
                    <a:pt x="1" y="1301"/>
                    <a:pt x="366" y="1666"/>
                    <a:pt x="846" y="1666"/>
                  </a:cubicBezTo>
                  <a:cubicBezTo>
                    <a:pt x="1302" y="1666"/>
                    <a:pt x="1690" y="1301"/>
                    <a:pt x="1690" y="845"/>
                  </a:cubicBezTo>
                  <a:cubicBezTo>
                    <a:pt x="1690" y="365"/>
                    <a:pt x="1302" y="0"/>
                    <a:pt x="8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52"/>
            <p:cNvSpPr/>
            <p:nvPr/>
          </p:nvSpPr>
          <p:spPr>
            <a:xfrm>
              <a:off x="6524085" y="2184036"/>
              <a:ext cx="44562" cy="44581"/>
            </a:xfrm>
            <a:custGeom>
              <a:avLst/>
              <a:gdLst/>
              <a:ahLst/>
              <a:cxnLst/>
              <a:rect l="l" t="t" r="r" b="b"/>
              <a:pathLst>
                <a:path w="2260" h="2261" extrusionOk="0">
                  <a:moveTo>
                    <a:pt x="1142" y="571"/>
                  </a:moveTo>
                  <a:cubicBezTo>
                    <a:pt x="1438" y="571"/>
                    <a:pt x="1689" y="822"/>
                    <a:pt x="1689" y="1142"/>
                  </a:cubicBezTo>
                  <a:cubicBezTo>
                    <a:pt x="1689" y="1438"/>
                    <a:pt x="1438" y="1689"/>
                    <a:pt x="1142" y="1689"/>
                  </a:cubicBezTo>
                  <a:cubicBezTo>
                    <a:pt x="822" y="1689"/>
                    <a:pt x="571" y="1438"/>
                    <a:pt x="571" y="1142"/>
                  </a:cubicBezTo>
                  <a:cubicBezTo>
                    <a:pt x="571" y="822"/>
                    <a:pt x="822" y="571"/>
                    <a:pt x="1142" y="571"/>
                  </a:cubicBezTo>
                  <a:close/>
                  <a:moveTo>
                    <a:pt x="1142" y="0"/>
                  </a:moveTo>
                  <a:cubicBezTo>
                    <a:pt x="525" y="0"/>
                    <a:pt x="0" y="502"/>
                    <a:pt x="0" y="1142"/>
                  </a:cubicBezTo>
                  <a:cubicBezTo>
                    <a:pt x="0" y="1758"/>
                    <a:pt x="525" y="2260"/>
                    <a:pt x="1142" y="2260"/>
                  </a:cubicBezTo>
                  <a:cubicBezTo>
                    <a:pt x="1758" y="2260"/>
                    <a:pt x="2260" y="1758"/>
                    <a:pt x="2260" y="1142"/>
                  </a:cubicBezTo>
                  <a:cubicBezTo>
                    <a:pt x="2260" y="502"/>
                    <a:pt x="1758" y="0"/>
                    <a:pt x="11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52"/>
            <p:cNvSpPr/>
            <p:nvPr/>
          </p:nvSpPr>
          <p:spPr>
            <a:xfrm>
              <a:off x="6140638" y="2030121"/>
              <a:ext cx="32869" cy="32869"/>
            </a:xfrm>
            <a:custGeom>
              <a:avLst/>
              <a:gdLst/>
              <a:ahLst/>
              <a:cxnLst/>
              <a:rect l="l" t="t" r="r" b="b"/>
              <a:pathLst>
                <a:path w="1667" h="1667" extrusionOk="0">
                  <a:moveTo>
                    <a:pt x="822" y="0"/>
                  </a:moveTo>
                  <a:cubicBezTo>
                    <a:pt x="365" y="0"/>
                    <a:pt x="0" y="365"/>
                    <a:pt x="0" y="822"/>
                  </a:cubicBezTo>
                  <a:cubicBezTo>
                    <a:pt x="0" y="1301"/>
                    <a:pt x="365" y="1666"/>
                    <a:pt x="822" y="1666"/>
                  </a:cubicBezTo>
                  <a:cubicBezTo>
                    <a:pt x="1301" y="1666"/>
                    <a:pt x="1666" y="1301"/>
                    <a:pt x="1666" y="822"/>
                  </a:cubicBezTo>
                  <a:cubicBezTo>
                    <a:pt x="1666" y="365"/>
                    <a:pt x="1301" y="0"/>
                    <a:pt x="8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52"/>
            <p:cNvSpPr/>
            <p:nvPr/>
          </p:nvSpPr>
          <p:spPr>
            <a:xfrm>
              <a:off x="6134782" y="2024265"/>
              <a:ext cx="44581" cy="44581"/>
            </a:xfrm>
            <a:custGeom>
              <a:avLst/>
              <a:gdLst/>
              <a:ahLst/>
              <a:cxnLst/>
              <a:rect l="l" t="t" r="r" b="b"/>
              <a:pathLst>
                <a:path w="2261" h="2261" extrusionOk="0">
                  <a:moveTo>
                    <a:pt x="1119" y="571"/>
                  </a:moveTo>
                  <a:cubicBezTo>
                    <a:pt x="1438" y="571"/>
                    <a:pt x="1689" y="822"/>
                    <a:pt x="1689" y="1119"/>
                  </a:cubicBezTo>
                  <a:cubicBezTo>
                    <a:pt x="1689" y="1438"/>
                    <a:pt x="1438" y="1689"/>
                    <a:pt x="1119" y="1689"/>
                  </a:cubicBezTo>
                  <a:cubicBezTo>
                    <a:pt x="822" y="1689"/>
                    <a:pt x="571" y="1438"/>
                    <a:pt x="571" y="1119"/>
                  </a:cubicBezTo>
                  <a:cubicBezTo>
                    <a:pt x="571" y="822"/>
                    <a:pt x="822" y="571"/>
                    <a:pt x="1119" y="571"/>
                  </a:cubicBezTo>
                  <a:close/>
                  <a:moveTo>
                    <a:pt x="1119" y="0"/>
                  </a:moveTo>
                  <a:cubicBezTo>
                    <a:pt x="503" y="0"/>
                    <a:pt x="0" y="503"/>
                    <a:pt x="0" y="1119"/>
                  </a:cubicBezTo>
                  <a:cubicBezTo>
                    <a:pt x="0" y="1758"/>
                    <a:pt x="503" y="2260"/>
                    <a:pt x="1119" y="2260"/>
                  </a:cubicBezTo>
                  <a:cubicBezTo>
                    <a:pt x="1758" y="2260"/>
                    <a:pt x="2260" y="1758"/>
                    <a:pt x="2260" y="1119"/>
                  </a:cubicBezTo>
                  <a:cubicBezTo>
                    <a:pt x="2260" y="503"/>
                    <a:pt x="1758" y="0"/>
                    <a:pt x="11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52"/>
            <p:cNvSpPr/>
            <p:nvPr/>
          </p:nvSpPr>
          <p:spPr>
            <a:xfrm>
              <a:off x="6689258" y="2265942"/>
              <a:ext cx="33323" cy="33323"/>
            </a:xfrm>
            <a:custGeom>
              <a:avLst/>
              <a:gdLst/>
              <a:ahLst/>
              <a:cxnLst/>
              <a:rect l="l" t="t" r="r" b="b"/>
              <a:pathLst>
                <a:path w="1690" h="1690" extrusionOk="0">
                  <a:moveTo>
                    <a:pt x="845" y="1"/>
                  </a:moveTo>
                  <a:cubicBezTo>
                    <a:pt x="365" y="1"/>
                    <a:pt x="0" y="389"/>
                    <a:pt x="0" y="845"/>
                  </a:cubicBezTo>
                  <a:cubicBezTo>
                    <a:pt x="0" y="1302"/>
                    <a:pt x="365" y="1690"/>
                    <a:pt x="845" y="1690"/>
                  </a:cubicBezTo>
                  <a:cubicBezTo>
                    <a:pt x="1301" y="1690"/>
                    <a:pt x="1689" y="1302"/>
                    <a:pt x="1689" y="845"/>
                  </a:cubicBezTo>
                  <a:cubicBezTo>
                    <a:pt x="1689" y="389"/>
                    <a:pt x="1301" y="1"/>
                    <a:pt x="8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52"/>
            <p:cNvSpPr/>
            <p:nvPr/>
          </p:nvSpPr>
          <p:spPr>
            <a:xfrm>
              <a:off x="6683402" y="2260539"/>
              <a:ext cx="44581" cy="44128"/>
            </a:xfrm>
            <a:custGeom>
              <a:avLst/>
              <a:gdLst/>
              <a:ahLst/>
              <a:cxnLst/>
              <a:rect l="l" t="t" r="r" b="b"/>
              <a:pathLst>
                <a:path w="2261" h="2238" extrusionOk="0">
                  <a:moveTo>
                    <a:pt x="1142" y="571"/>
                  </a:moveTo>
                  <a:cubicBezTo>
                    <a:pt x="1438" y="571"/>
                    <a:pt x="1689" y="822"/>
                    <a:pt x="1689" y="1119"/>
                  </a:cubicBezTo>
                  <a:cubicBezTo>
                    <a:pt x="1689" y="1416"/>
                    <a:pt x="1438" y="1667"/>
                    <a:pt x="1142" y="1667"/>
                  </a:cubicBezTo>
                  <a:cubicBezTo>
                    <a:pt x="822" y="1667"/>
                    <a:pt x="571" y="1416"/>
                    <a:pt x="571" y="1119"/>
                  </a:cubicBezTo>
                  <a:cubicBezTo>
                    <a:pt x="571" y="822"/>
                    <a:pt x="822" y="571"/>
                    <a:pt x="1142" y="571"/>
                  </a:cubicBezTo>
                  <a:close/>
                  <a:moveTo>
                    <a:pt x="1142" y="1"/>
                  </a:moveTo>
                  <a:cubicBezTo>
                    <a:pt x="503" y="1"/>
                    <a:pt x="0" y="503"/>
                    <a:pt x="0" y="1119"/>
                  </a:cubicBezTo>
                  <a:cubicBezTo>
                    <a:pt x="0" y="1735"/>
                    <a:pt x="503" y="2238"/>
                    <a:pt x="1142" y="2238"/>
                  </a:cubicBezTo>
                  <a:cubicBezTo>
                    <a:pt x="1758" y="2238"/>
                    <a:pt x="2260" y="1735"/>
                    <a:pt x="2260" y="1119"/>
                  </a:cubicBezTo>
                  <a:cubicBezTo>
                    <a:pt x="2260" y="503"/>
                    <a:pt x="1758" y="1"/>
                    <a:pt x="11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52"/>
            <p:cNvSpPr/>
            <p:nvPr/>
          </p:nvSpPr>
          <p:spPr>
            <a:xfrm>
              <a:off x="6015964" y="2387007"/>
              <a:ext cx="695357" cy="11278"/>
            </a:xfrm>
            <a:custGeom>
              <a:avLst/>
              <a:gdLst/>
              <a:ahLst/>
              <a:cxnLst/>
              <a:rect l="l" t="t" r="r" b="b"/>
              <a:pathLst>
                <a:path w="35266" h="572" extrusionOk="0">
                  <a:moveTo>
                    <a:pt x="274" y="1"/>
                  </a:moveTo>
                  <a:cubicBezTo>
                    <a:pt x="115" y="1"/>
                    <a:pt x="0" y="137"/>
                    <a:pt x="0" y="297"/>
                  </a:cubicBezTo>
                  <a:cubicBezTo>
                    <a:pt x="0" y="457"/>
                    <a:pt x="115" y="571"/>
                    <a:pt x="274" y="571"/>
                  </a:cubicBezTo>
                  <a:lnTo>
                    <a:pt x="34992" y="571"/>
                  </a:lnTo>
                  <a:cubicBezTo>
                    <a:pt x="35151" y="571"/>
                    <a:pt x="35266" y="457"/>
                    <a:pt x="35266" y="297"/>
                  </a:cubicBezTo>
                  <a:cubicBezTo>
                    <a:pt x="35266" y="137"/>
                    <a:pt x="35151" y="1"/>
                    <a:pt x="349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52"/>
            <p:cNvSpPr/>
            <p:nvPr/>
          </p:nvSpPr>
          <p:spPr>
            <a:xfrm>
              <a:off x="6544788" y="1866288"/>
              <a:ext cx="262854" cy="45922"/>
            </a:xfrm>
            <a:custGeom>
              <a:avLst/>
              <a:gdLst/>
              <a:ahLst/>
              <a:cxnLst/>
              <a:rect l="l" t="t" r="r" b="b"/>
              <a:pathLst>
                <a:path w="13331" h="2329" extrusionOk="0">
                  <a:moveTo>
                    <a:pt x="0" y="1"/>
                  </a:moveTo>
                  <a:lnTo>
                    <a:pt x="0" y="2329"/>
                  </a:lnTo>
                  <a:lnTo>
                    <a:pt x="13330" y="2329"/>
                  </a:lnTo>
                  <a:lnTo>
                    <a:pt x="133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2"/>
            <p:cNvSpPr/>
            <p:nvPr/>
          </p:nvSpPr>
          <p:spPr>
            <a:xfrm>
              <a:off x="6673504" y="1934254"/>
              <a:ext cx="134138" cy="46376"/>
            </a:xfrm>
            <a:custGeom>
              <a:avLst/>
              <a:gdLst/>
              <a:ahLst/>
              <a:cxnLst/>
              <a:rect l="l" t="t" r="r" b="b"/>
              <a:pathLst>
                <a:path w="6803" h="2352" extrusionOk="0">
                  <a:moveTo>
                    <a:pt x="0" y="0"/>
                  </a:moveTo>
                  <a:lnTo>
                    <a:pt x="0" y="2351"/>
                  </a:lnTo>
                  <a:lnTo>
                    <a:pt x="6802" y="2351"/>
                  </a:lnTo>
                  <a:lnTo>
                    <a:pt x="680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2"/>
            <p:cNvSpPr/>
            <p:nvPr/>
          </p:nvSpPr>
          <p:spPr>
            <a:xfrm>
              <a:off x="5850337" y="2564780"/>
              <a:ext cx="1007702" cy="592747"/>
            </a:xfrm>
            <a:custGeom>
              <a:avLst/>
              <a:gdLst/>
              <a:ahLst/>
              <a:cxnLst/>
              <a:rect l="l" t="t" r="r" b="b"/>
              <a:pathLst>
                <a:path w="51107" h="30062" extrusionOk="0">
                  <a:moveTo>
                    <a:pt x="1" y="1"/>
                  </a:moveTo>
                  <a:lnTo>
                    <a:pt x="1" y="30061"/>
                  </a:lnTo>
                  <a:lnTo>
                    <a:pt x="51107" y="30061"/>
                  </a:lnTo>
                  <a:lnTo>
                    <a:pt x="51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52"/>
            <p:cNvSpPr/>
            <p:nvPr/>
          </p:nvSpPr>
          <p:spPr>
            <a:xfrm>
              <a:off x="5850337" y="3133196"/>
              <a:ext cx="1007702" cy="24331"/>
            </a:xfrm>
            <a:custGeom>
              <a:avLst/>
              <a:gdLst/>
              <a:ahLst/>
              <a:cxnLst/>
              <a:rect l="l" t="t" r="r" b="b"/>
              <a:pathLst>
                <a:path w="51107" h="1234" extrusionOk="0">
                  <a:moveTo>
                    <a:pt x="1" y="1"/>
                  </a:moveTo>
                  <a:lnTo>
                    <a:pt x="1" y="1233"/>
                  </a:lnTo>
                  <a:lnTo>
                    <a:pt x="51107" y="1233"/>
                  </a:lnTo>
                  <a:lnTo>
                    <a:pt x="511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52"/>
            <p:cNvSpPr/>
            <p:nvPr/>
          </p:nvSpPr>
          <p:spPr>
            <a:xfrm>
              <a:off x="5892197" y="2606641"/>
              <a:ext cx="57634" cy="57615"/>
            </a:xfrm>
            <a:custGeom>
              <a:avLst/>
              <a:gdLst/>
              <a:ahLst/>
              <a:cxnLst/>
              <a:rect l="l" t="t" r="r" b="b"/>
              <a:pathLst>
                <a:path w="2923" h="2922" extrusionOk="0">
                  <a:moveTo>
                    <a:pt x="2352" y="571"/>
                  </a:moveTo>
                  <a:lnTo>
                    <a:pt x="2352" y="2351"/>
                  </a:lnTo>
                  <a:lnTo>
                    <a:pt x="571" y="2351"/>
                  </a:lnTo>
                  <a:lnTo>
                    <a:pt x="571" y="571"/>
                  </a:lnTo>
                  <a:close/>
                  <a:moveTo>
                    <a:pt x="274" y="0"/>
                  </a:moveTo>
                  <a:cubicBezTo>
                    <a:pt x="115" y="0"/>
                    <a:pt x="1" y="137"/>
                    <a:pt x="1" y="297"/>
                  </a:cubicBezTo>
                  <a:lnTo>
                    <a:pt x="1" y="2625"/>
                  </a:lnTo>
                  <a:cubicBezTo>
                    <a:pt x="1" y="2785"/>
                    <a:pt x="115" y="2922"/>
                    <a:pt x="274" y="2922"/>
                  </a:cubicBezTo>
                  <a:lnTo>
                    <a:pt x="2625" y="2922"/>
                  </a:lnTo>
                  <a:cubicBezTo>
                    <a:pt x="2785" y="2922"/>
                    <a:pt x="2922" y="2785"/>
                    <a:pt x="2922" y="2625"/>
                  </a:cubicBezTo>
                  <a:lnTo>
                    <a:pt x="2922" y="297"/>
                  </a:lnTo>
                  <a:cubicBezTo>
                    <a:pt x="2922" y="137"/>
                    <a:pt x="2785" y="0"/>
                    <a:pt x="26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52"/>
            <p:cNvSpPr/>
            <p:nvPr/>
          </p:nvSpPr>
          <p:spPr>
            <a:xfrm>
              <a:off x="5984455" y="2652996"/>
              <a:ext cx="57634" cy="11259"/>
            </a:xfrm>
            <a:custGeom>
              <a:avLst/>
              <a:gdLst/>
              <a:ahLst/>
              <a:cxnLst/>
              <a:rect l="l" t="t" r="r" b="b"/>
              <a:pathLst>
                <a:path w="2923" h="571" extrusionOk="0">
                  <a:moveTo>
                    <a:pt x="297" y="0"/>
                  </a:moveTo>
                  <a:cubicBezTo>
                    <a:pt x="138" y="0"/>
                    <a:pt x="1" y="114"/>
                    <a:pt x="1" y="274"/>
                  </a:cubicBezTo>
                  <a:cubicBezTo>
                    <a:pt x="1" y="434"/>
                    <a:pt x="138" y="571"/>
                    <a:pt x="297" y="571"/>
                  </a:cubicBezTo>
                  <a:lnTo>
                    <a:pt x="2648" y="571"/>
                  </a:lnTo>
                  <a:cubicBezTo>
                    <a:pt x="2785" y="571"/>
                    <a:pt x="2922" y="434"/>
                    <a:pt x="2922" y="274"/>
                  </a:cubicBezTo>
                  <a:cubicBezTo>
                    <a:pt x="2922" y="114"/>
                    <a:pt x="2785" y="0"/>
                    <a:pt x="26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2"/>
            <p:cNvSpPr/>
            <p:nvPr/>
          </p:nvSpPr>
          <p:spPr>
            <a:xfrm>
              <a:off x="5943956" y="2720509"/>
              <a:ext cx="863686" cy="33323"/>
            </a:xfrm>
            <a:custGeom>
              <a:avLst/>
              <a:gdLst/>
              <a:ahLst/>
              <a:cxnLst/>
              <a:rect l="l" t="t" r="r" b="b"/>
              <a:pathLst>
                <a:path w="43803" h="1690" extrusionOk="0">
                  <a:moveTo>
                    <a:pt x="0" y="0"/>
                  </a:moveTo>
                  <a:lnTo>
                    <a:pt x="0" y="1689"/>
                  </a:lnTo>
                  <a:lnTo>
                    <a:pt x="43802" y="1689"/>
                  </a:lnTo>
                  <a:lnTo>
                    <a:pt x="4380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2"/>
            <p:cNvSpPr/>
            <p:nvPr/>
          </p:nvSpPr>
          <p:spPr>
            <a:xfrm>
              <a:off x="5943956" y="2798807"/>
              <a:ext cx="863686" cy="33323"/>
            </a:xfrm>
            <a:custGeom>
              <a:avLst/>
              <a:gdLst/>
              <a:ahLst/>
              <a:cxnLst/>
              <a:rect l="l" t="t" r="r" b="b"/>
              <a:pathLst>
                <a:path w="43803" h="1690" extrusionOk="0">
                  <a:moveTo>
                    <a:pt x="0" y="1"/>
                  </a:moveTo>
                  <a:lnTo>
                    <a:pt x="0" y="1690"/>
                  </a:lnTo>
                  <a:lnTo>
                    <a:pt x="43802" y="1690"/>
                  </a:lnTo>
                  <a:lnTo>
                    <a:pt x="438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2"/>
            <p:cNvSpPr/>
            <p:nvPr/>
          </p:nvSpPr>
          <p:spPr>
            <a:xfrm>
              <a:off x="5943956" y="2877579"/>
              <a:ext cx="535133" cy="33323"/>
            </a:xfrm>
            <a:custGeom>
              <a:avLst/>
              <a:gdLst/>
              <a:ahLst/>
              <a:cxnLst/>
              <a:rect l="l" t="t" r="r" b="b"/>
              <a:pathLst>
                <a:path w="27140" h="1690" extrusionOk="0">
                  <a:moveTo>
                    <a:pt x="0" y="0"/>
                  </a:moveTo>
                  <a:lnTo>
                    <a:pt x="0" y="1689"/>
                  </a:lnTo>
                  <a:lnTo>
                    <a:pt x="27140" y="1689"/>
                  </a:lnTo>
                  <a:lnTo>
                    <a:pt x="271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2"/>
            <p:cNvSpPr/>
            <p:nvPr/>
          </p:nvSpPr>
          <p:spPr>
            <a:xfrm>
              <a:off x="5943956" y="2955877"/>
              <a:ext cx="387074" cy="33323"/>
            </a:xfrm>
            <a:custGeom>
              <a:avLst/>
              <a:gdLst/>
              <a:ahLst/>
              <a:cxnLst/>
              <a:rect l="l" t="t" r="r" b="b"/>
              <a:pathLst>
                <a:path w="19631" h="1690" extrusionOk="0">
                  <a:moveTo>
                    <a:pt x="0" y="1"/>
                  </a:moveTo>
                  <a:lnTo>
                    <a:pt x="0" y="1690"/>
                  </a:lnTo>
                  <a:lnTo>
                    <a:pt x="19630" y="1690"/>
                  </a:lnTo>
                  <a:lnTo>
                    <a:pt x="1963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2"/>
            <p:cNvSpPr/>
            <p:nvPr/>
          </p:nvSpPr>
          <p:spPr>
            <a:xfrm>
              <a:off x="6372417" y="2955877"/>
              <a:ext cx="217839" cy="33323"/>
            </a:xfrm>
            <a:custGeom>
              <a:avLst/>
              <a:gdLst/>
              <a:ahLst/>
              <a:cxnLst/>
              <a:rect l="l" t="t" r="r" b="b"/>
              <a:pathLst>
                <a:path w="11048" h="1690" extrusionOk="0">
                  <a:moveTo>
                    <a:pt x="0" y="1"/>
                  </a:moveTo>
                  <a:lnTo>
                    <a:pt x="0" y="1690"/>
                  </a:lnTo>
                  <a:lnTo>
                    <a:pt x="11048" y="1690"/>
                  </a:lnTo>
                  <a:lnTo>
                    <a:pt x="110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2"/>
            <p:cNvSpPr/>
            <p:nvPr/>
          </p:nvSpPr>
          <p:spPr>
            <a:xfrm>
              <a:off x="5943956" y="3034648"/>
              <a:ext cx="235407" cy="32869"/>
            </a:xfrm>
            <a:custGeom>
              <a:avLst/>
              <a:gdLst/>
              <a:ahLst/>
              <a:cxnLst/>
              <a:rect l="l" t="t" r="r" b="b"/>
              <a:pathLst>
                <a:path w="11939" h="1667" extrusionOk="0">
                  <a:moveTo>
                    <a:pt x="0" y="0"/>
                  </a:moveTo>
                  <a:lnTo>
                    <a:pt x="0" y="1666"/>
                  </a:lnTo>
                  <a:lnTo>
                    <a:pt x="11938" y="1666"/>
                  </a:lnTo>
                  <a:lnTo>
                    <a:pt x="1193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2"/>
            <p:cNvSpPr/>
            <p:nvPr/>
          </p:nvSpPr>
          <p:spPr>
            <a:xfrm>
              <a:off x="6964692" y="1818592"/>
              <a:ext cx="1301592" cy="169689"/>
            </a:xfrm>
            <a:custGeom>
              <a:avLst/>
              <a:gdLst/>
              <a:ahLst/>
              <a:cxnLst/>
              <a:rect l="l" t="t" r="r" b="b"/>
              <a:pathLst>
                <a:path w="66012" h="8606" extrusionOk="0">
                  <a:moveTo>
                    <a:pt x="0" y="0"/>
                  </a:moveTo>
                  <a:lnTo>
                    <a:pt x="0" y="8605"/>
                  </a:lnTo>
                  <a:lnTo>
                    <a:pt x="66011" y="8605"/>
                  </a:lnTo>
                  <a:lnTo>
                    <a:pt x="660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2"/>
            <p:cNvSpPr/>
            <p:nvPr/>
          </p:nvSpPr>
          <p:spPr>
            <a:xfrm>
              <a:off x="6964692" y="1988261"/>
              <a:ext cx="1301592" cy="24312"/>
            </a:xfrm>
            <a:custGeom>
              <a:avLst/>
              <a:gdLst/>
              <a:ahLst/>
              <a:cxnLst/>
              <a:rect l="l" t="t" r="r" b="b"/>
              <a:pathLst>
                <a:path w="66012" h="1233" extrusionOk="0">
                  <a:moveTo>
                    <a:pt x="0" y="0"/>
                  </a:moveTo>
                  <a:lnTo>
                    <a:pt x="0" y="1233"/>
                  </a:lnTo>
                  <a:lnTo>
                    <a:pt x="66011" y="1233"/>
                  </a:lnTo>
                  <a:lnTo>
                    <a:pt x="660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2"/>
            <p:cNvSpPr/>
            <p:nvPr/>
          </p:nvSpPr>
          <p:spPr>
            <a:xfrm>
              <a:off x="7006533" y="1860432"/>
              <a:ext cx="57634" cy="11278"/>
            </a:xfrm>
            <a:custGeom>
              <a:avLst/>
              <a:gdLst/>
              <a:ahLst/>
              <a:cxnLst/>
              <a:rect l="l" t="t" r="r" b="b"/>
              <a:pathLst>
                <a:path w="2923" h="572" extrusionOk="0">
                  <a:moveTo>
                    <a:pt x="298" y="1"/>
                  </a:moveTo>
                  <a:cubicBezTo>
                    <a:pt x="138" y="1"/>
                    <a:pt x="1" y="138"/>
                    <a:pt x="1" y="298"/>
                  </a:cubicBezTo>
                  <a:cubicBezTo>
                    <a:pt x="1" y="457"/>
                    <a:pt x="138" y="572"/>
                    <a:pt x="298" y="572"/>
                  </a:cubicBezTo>
                  <a:lnTo>
                    <a:pt x="2626" y="572"/>
                  </a:lnTo>
                  <a:cubicBezTo>
                    <a:pt x="2786" y="572"/>
                    <a:pt x="2923" y="457"/>
                    <a:pt x="2923" y="298"/>
                  </a:cubicBezTo>
                  <a:cubicBezTo>
                    <a:pt x="2923" y="138"/>
                    <a:pt x="2786" y="1"/>
                    <a:pt x="26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2"/>
            <p:cNvSpPr/>
            <p:nvPr/>
          </p:nvSpPr>
          <p:spPr>
            <a:xfrm>
              <a:off x="7099264" y="1860432"/>
              <a:ext cx="57161" cy="11278"/>
            </a:xfrm>
            <a:custGeom>
              <a:avLst/>
              <a:gdLst/>
              <a:ahLst/>
              <a:cxnLst/>
              <a:rect l="l" t="t" r="r" b="b"/>
              <a:pathLst>
                <a:path w="2899" h="572" extrusionOk="0">
                  <a:moveTo>
                    <a:pt x="274" y="1"/>
                  </a:moveTo>
                  <a:cubicBezTo>
                    <a:pt x="114" y="1"/>
                    <a:pt x="0" y="138"/>
                    <a:pt x="0" y="298"/>
                  </a:cubicBezTo>
                  <a:cubicBezTo>
                    <a:pt x="0" y="457"/>
                    <a:pt x="114" y="572"/>
                    <a:pt x="274" y="572"/>
                  </a:cubicBezTo>
                  <a:lnTo>
                    <a:pt x="2625" y="572"/>
                  </a:lnTo>
                  <a:cubicBezTo>
                    <a:pt x="2785" y="572"/>
                    <a:pt x="2899" y="457"/>
                    <a:pt x="2899" y="298"/>
                  </a:cubicBezTo>
                  <a:cubicBezTo>
                    <a:pt x="2899" y="138"/>
                    <a:pt x="2785" y="1"/>
                    <a:pt x="26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2"/>
            <p:cNvSpPr/>
            <p:nvPr/>
          </p:nvSpPr>
          <p:spPr>
            <a:xfrm>
              <a:off x="7006533" y="1842430"/>
              <a:ext cx="57634" cy="29280"/>
            </a:xfrm>
            <a:custGeom>
              <a:avLst/>
              <a:gdLst/>
              <a:ahLst/>
              <a:cxnLst/>
              <a:rect l="l" t="t" r="r" b="b"/>
              <a:pathLst>
                <a:path w="2923" h="1485" extrusionOk="0">
                  <a:moveTo>
                    <a:pt x="2352" y="572"/>
                  </a:moveTo>
                  <a:lnTo>
                    <a:pt x="2352" y="914"/>
                  </a:lnTo>
                  <a:lnTo>
                    <a:pt x="572" y="914"/>
                  </a:lnTo>
                  <a:lnTo>
                    <a:pt x="572" y="572"/>
                  </a:lnTo>
                  <a:close/>
                  <a:moveTo>
                    <a:pt x="298" y="1"/>
                  </a:moveTo>
                  <a:cubicBezTo>
                    <a:pt x="138" y="1"/>
                    <a:pt x="1" y="138"/>
                    <a:pt x="1" y="298"/>
                  </a:cubicBezTo>
                  <a:lnTo>
                    <a:pt x="1" y="1211"/>
                  </a:lnTo>
                  <a:cubicBezTo>
                    <a:pt x="1" y="1370"/>
                    <a:pt x="138" y="1485"/>
                    <a:pt x="298" y="1485"/>
                  </a:cubicBezTo>
                  <a:lnTo>
                    <a:pt x="2626" y="1485"/>
                  </a:lnTo>
                  <a:cubicBezTo>
                    <a:pt x="2786" y="1485"/>
                    <a:pt x="2923" y="1370"/>
                    <a:pt x="2923" y="1211"/>
                  </a:cubicBezTo>
                  <a:lnTo>
                    <a:pt x="2923" y="298"/>
                  </a:lnTo>
                  <a:cubicBezTo>
                    <a:pt x="2923" y="138"/>
                    <a:pt x="2786" y="1"/>
                    <a:pt x="2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2"/>
            <p:cNvSpPr/>
            <p:nvPr/>
          </p:nvSpPr>
          <p:spPr>
            <a:xfrm>
              <a:off x="7058291" y="1906788"/>
              <a:ext cx="462691" cy="32889"/>
            </a:xfrm>
            <a:custGeom>
              <a:avLst/>
              <a:gdLst/>
              <a:ahLst/>
              <a:cxnLst/>
              <a:rect l="l" t="t" r="r" b="b"/>
              <a:pathLst>
                <a:path w="23466" h="1668" extrusionOk="0">
                  <a:moveTo>
                    <a:pt x="1" y="1"/>
                  </a:moveTo>
                  <a:lnTo>
                    <a:pt x="1" y="1667"/>
                  </a:lnTo>
                  <a:lnTo>
                    <a:pt x="23465" y="1667"/>
                  </a:lnTo>
                  <a:lnTo>
                    <a:pt x="2346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2"/>
            <p:cNvSpPr/>
            <p:nvPr/>
          </p:nvSpPr>
          <p:spPr>
            <a:xfrm>
              <a:off x="7548863" y="1906788"/>
              <a:ext cx="194454" cy="32889"/>
            </a:xfrm>
            <a:custGeom>
              <a:avLst/>
              <a:gdLst/>
              <a:ahLst/>
              <a:cxnLst/>
              <a:rect l="l" t="t" r="r" b="b"/>
              <a:pathLst>
                <a:path w="9862" h="1668" extrusionOk="0">
                  <a:moveTo>
                    <a:pt x="0" y="1"/>
                  </a:moveTo>
                  <a:lnTo>
                    <a:pt x="0" y="1667"/>
                  </a:lnTo>
                  <a:lnTo>
                    <a:pt x="9861" y="1667"/>
                  </a:lnTo>
                  <a:lnTo>
                    <a:pt x="98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2"/>
            <p:cNvSpPr/>
            <p:nvPr/>
          </p:nvSpPr>
          <p:spPr>
            <a:xfrm>
              <a:off x="6964692" y="2047216"/>
              <a:ext cx="1301592" cy="169235"/>
            </a:xfrm>
            <a:custGeom>
              <a:avLst/>
              <a:gdLst/>
              <a:ahLst/>
              <a:cxnLst/>
              <a:rect l="l" t="t" r="r" b="b"/>
              <a:pathLst>
                <a:path w="66012" h="8583" extrusionOk="0">
                  <a:moveTo>
                    <a:pt x="0" y="0"/>
                  </a:moveTo>
                  <a:lnTo>
                    <a:pt x="0" y="8583"/>
                  </a:lnTo>
                  <a:lnTo>
                    <a:pt x="66011" y="8583"/>
                  </a:lnTo>
                  <a:lnTo>
                    <a:pt x="660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2"/>
            <p:cNvSpPr/>
            <p:nvPr/>
          </p:nvSpPr>
          <p:spPr>
            <a:xfrm>
              <a:off x="6964692" y="2216431"/>
              <a:ext cx="1301592" cy="24785"/>
            </a:xfrm>
            <a:custGeom>
              <a:avLst/>
              <a:gdLst/>
              <a:ahLst/>
              <a:cxnLst/>
              <a:rect l="l" t="t" r="r" b="b"/>
              <a:pathLst>
                <a:path w="66012" h="1257" extrusionOk="0">
                  <a:moveTo>
                    <a:pt x="0" y="1"/>
                  </a:moveTo>
                  <a:lnTo>
                    <a:pt x="0" y="1256"/>
                  </a:lnTo>
                  <a:lnTo>
                    <a:pt x="66011" y="1256"/>
                  </a:lnTo>
                  <a:lnTo>
                    <a:pt x="660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2"/>
            <p:cNvSpPr/>
            <p:nvPr/>
          </p:nvSpPr>
          <p:spPr>
            <a:xfrm>
              <a:off x="7006533" y="2089076"/>
              <a:ext cx="57634" cy="11259"/>
            </a:xfrm>
            <a:custGeom>
              <a:avLst/>
              <a:gdLst/>
              <a:ahLst/>
              <a:cxnLst/>
              <a:rect l="l" t="t" r="r" b="b"/>
              <a:pathLst>
                <a:path w="2923" h="571" extrusionOk="0">
                  <a:moveTo>
                    <a:pt x="298" y="0"/>
                  </a:moveTo>
                  <a:cubicBezTo>
                    <a:pt x="138" y="0"/>
                    <a:pt x="1" y="114"/>
                    <a:pt x="1" y="274"/>
                  </a:cubicBezTo>
                  <a:cubicBezTo>
                    <a:pt x="1" y="434"/>
                    <a:pt x="138" y="571"/>
                    <a:pt x="298" y="571"/>
                  </a:cubicBezTo>
                  <a:lnTo>
                    <a:pt x="2626" y="571"/>
                  </a:lnTo>
                  <a:cubicBezTo>
                    <a:pt x="2786" y="571"/>
                    <a:pt x="2923" y="434"/>
                    <a:pt x="2923" y="274"/>
                  </a:cubicBezTo>
                  <a:cubicBezTo>
                    <a:pt x="2923" y="114"/>
                    <a:pt x="2786" y="0"/>
                    <a:pt x="26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2"/>
            <p:cNvSpPr/>
            <p:nvPr/>
          </p:nvSpPr>
          <p:spPr>
            <a:xfrm>
              <a:off x="7099264" y="2089076"/>
              <a:ext cx="57161" cy="11259"/>
            </a:xfrm>
            <a:custGeom>
              <a:avLst/>
              <a:gdLst/>
              <a:ahLst/>
              <a:cxnLst/>
              <a:rect l="l" t="t" r="r" b="b"/>
              <a:pathLst>
                <a:path w="2899" h="571" extrusionOk="0">
                  <a:moveTo>
                    <a:pt x="274" y="0"/>
                  </a:moveTo>
                  <a:cubicBezTo>
                    <a:pt x="114" y="0"/>
                    <a:pt x="0" y="114"/>
                    <a:pt x="0" y="274"/>
                  </a:cubicBezTo>
                  <a:cubicBezTo>
                    <a:pt x="0" y="434"/>
                    <a:pt x="114" y="571"/>
                    <a:pt x="274" y="571"/>
                  </a:cubicBezTo>
                  <a:lnTo>
                    <a:pt x="2625" y="571"/>
                  </a:lnTo>
                  <a:cubicBezTo>
                    <a:pt x="2785" y="571"/>
                    <a:pt x="2899" y="434"/>
                    <a:pt x="2899" y="274"/>
                  </a:cubicBezTo>
                  <a:cubicBezTo>
                    <a:pt x="2899" y="114"/>
                    <a:pt x="2785" y="0"/>
                    <a:pt x="26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2"/>
            <p:cNvSpPr/>
            <p:nvPr/>
          </p:nvSpPr>
          <p:spPr>
            <a:xfrm>
              <a:off x="7006533" y="2071074"/>
              <a:ext cx="57634" cy="29261"/>
            </a:xfrm>
            <a:custGeom>
              <a:avLst/>
              <a:gdLst/>
              <a:ahLst/>
              <a:cxnLst/>
              <a:rect l="l" t="t" r="r" b="b"/>
              <a:pathLst>
                <a:path w="2923" h="1484" extrusionOk="0">
                  <a:moveTo>
                    <a:pt x="2352" y="571"/>
                  </a:moveTo>
                  <a:lnTo>
                    <a:pt x="2352" y="913"/>
                  </a:lnTo>
                  <a:lnTo>
                    <a:pt x="572" y="913"/>
                  </a:lnTo>
                  <a:lnTo>
                    <a:pt x="572" y="571"/>
                  </a:lnTo>
                  <a:close/>
                  <a:moveTo>
                    <a:pt x="298" y="0"/>
                  </a:moveTo>
                  <a:cubicBezTo>
                    <a:pt x="138" y="0"/>
                    <a:pt x="1" y="137"/>
                    <a:pt x="1" y="274"/>
                  </a:cubicBezTo>
                  <a:lnTo>
                    <a:pt x="1" y="1187"/>
                  </a:lnTo>
                  <a:cubicBezTo>
                    <a:pt x="1" y="1347"/>
                    <a:pt x="138" y="1484"/>
                    <a:pt x="298" y="1484"/>
                  </a:cubicBezTo>
                  <a:lnTo>
                    <a:pt x="2626" y="1484"/>
                  </a:lnTo>
                  <a:cubicBezTo>
                    <a:pt x="2786" y="1484"/>
                    <a:pt x="2923" y="1347"/>
                    <a:pt x="2923" y="1187"/>
                  </a:cubicBezTo>
                  <a:lnTo>
                    <a:pt x="2923" y="274"/>
                  </a:lnTo>
                  <a:cubicBezTo>
                    <a:pt x="2923" y="137"/>
                    <a:pt x="2786" y="0"/>
                    <a:pt x="26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2"/>
            <p:cNvSpPr/>
            <p:nvPr/>
          </p:nvSpPr>
          <p:spPr>
            <a:xfrm>
              <a:off x="7058291" y="2134978"/>
              <a:ext cx="211549" cy="33323"/>
            </a:xfrm>
            <a:custGeom>
              <a:avLst/>
              <a:gdLst/>
              <a:ahLst/>
              <a:cxnLst/>
              <a:rect l="l" t="t" r="r" b="b"/>
              <a:pathLst>
                <a:path w="10729" h="1690" extrusionOk="0">
                  <a:moveTo>
                    <a:pt x="1" y="0"/>
                  </a:moveTo>
                  <a:lnTo>
                    <a:pt x="1" y="1689"/>
                  </a:lnTo>
                  <a:lnTo>
                    <a:pt x="10729" y="1689"/>
                  </a:lnTo>
                  <a:lnTo>
                    <a:pt x="1072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52"/>
            <p:cNvSpPr/>
            <p:nvPr/>
          </p:nvSpPr>
          <p:spPr>
            <a:xfrm>
              <a:off x="7528160" y="2134978"/>
              <a:ext cx="617493" cy="33323"/>
            </a:xfrm>
            <a:custGeom>
              <a:avLst/>
              <a:gdLst/>
              <a:ahLst/>
              <a:cxnLst/>
              <a:rect l="l" t="t" r="r" b="b"/>
              <a:pathLst>
                <a:path w="31317" h="1690" extrusionOk="0">
                  <a:moveTo>
                    <a:pt x="1" y="0"/>
                  </a:moveTo>
                  <a:lnTo>
                    <a:pt x="1" y="1689"/>
                  </a:lnTo>
                  <a:lnTo>
                    <a:pt x="31317" y="1689"/>
                  </a:lnTo>
                  <a:lnTo>
                    <a:pt x="313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52"/>
            <p:cNvSpPr/>
            <p:nvPr/>
          </p:nvSpPr>
          <p:spPr>
            <a:xfrm>
              <a:off x="7304938" y="2134978"/>
              <a:ext cx="193981" cy="33323"/>
            </a:xfrm>
            <a:custGeom>
              <a:avLst/>
              <a:gdLst/>
              <a:ahLst/>
              <a:cxnLst/>
              <a:rect l="l" t="t" r="r" b="b"/>
              <a:pathLst>
                <a:path w="9838" h="1690" extrusionOk="0">
                  <a:moveTo>
                    <a:pt x="0" y="0"/>
                  </a:moveTo>
                  <a:lnTo>
                    <a:pt x="0" y="1689"/>
                  </a:lnTo>
                  <a:lnTo>
                    <a:pt x="9838" y="1689"/>
                  </a:lnTo>
                  <a:lnTo>
                    <a:pt x="983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52"/>
            <p:cNvSpPr/>
            <p:nvPr/>
          </p:nvSpPr>
          <p:spPr>
            <a:xfrm>
              <a:off x="6964692" y="2275387"/>
              <a:ext cx="1301592" cy="169689"/>
            </a:xfrm>
            <a:custGeom>
              <a:avLst/>
              <a:gdLst/>
              <a:ahLst/>
              <a:cxnLst/>
              <a:rect l="l" t="t" r="r" b="b"/>
              <a:pathLst>
                <a:path w="66012" h="8606" extrusionOk="0">
                  <a:moveTo>
                    <a:pt x="0" y="1"/>
                  </a:moveTo>
                  <a:lnTo>
                    <a:pt x="0" y="8606"/>
                  </a:lnTo>
                  <a:lnTo>
                    <a:pt x="66011" y="8606"/>
                  </a:lnTo>
                  <a:lnTo>
                    <a:pt x="660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52"/>
            <p:cNvSpPr/>
            <p:nvPr/>
          </p:nvSpPr>
          <p:spPr>
            <a:xfrm>
              <a:off x="6964692" y="2445056"/>
              <a:ext cx="1301592" cy="24331"/>
            </a:xfrm>
            <a:custGeom>
              <a:avLst/>
              <a:gdLst/>
              <a:ahLst/>
              <a:cxnLst/>
              <a:rect l="l" t="t" r="r" b="b"/>
              <a:pathLst>
                <a:path w="66012" h="1234" extrusionOk="0">
                  <a:moveTo>
                    <a:pt x="0" y="1"/>
                  </a:moveTo>
                  <a:lnTo>
                    <a:pt x="0" y="1234"/>
                  </a:lnTo>
                  <a:lnTo>
                    <a:pt x="66011" y="1234"/>
                  </a:lnTo>
                  <a:lnTo>
                    <a:pt x="660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52"/>
            <p:cNvSpPr/>
            <p:nvPr/>
          </p:nvSpPr>
          <p:spPr>
            <a:xfrm>
              <a:off x="7006533" y="2317247"/>
              <a:ext cx="57634" cy="11278"/>
            </a:xfrm>
            <a:custGeom>
              <a:avLst/>
              <a:gdLst/>
              <a:ahLst/>
              <a:cxnLst/>
              <a:rect l="l" t="t" r="r" b="b"/>
              <a:pathLst>
                <a:path w="2923" h="572" extrusionOk="0">
                  <a:moveTo>
                    <a:pt x="298" y="1"/>
                  </a:moveTo>
                  <a:cubicBezTo>
                    <a:pt x="138" y="1"/>
                    <a:pt x="1" y="138"/>
                    <a:pt x="1" y="297"/>
                  </a:cubicBezTo>
                  <a:cubicBezTo>
                    <a:pt x="1" y="457"/>
                    <a:pt x="138" y="571"/>
                    <a:pt x="298" y="571"/>
                  </a:cubicBezTo>
                  <a:lnTo>
                    <a:pt x="2626" y="571"/>
                  </a:lnTo>
                  <a:cubicBezTo>
                    <a:pt x="2786" y="571"/>
                    <a:pt x="2923" y="457"/>
                    <a:pt x="2923" y="297"/>
                  </a:cubicBezTo>
                  <a:cubicBezTo>
                    <a:pt x="2923" y="138"/>
                    <a:pt x="2786" y="1"/>
                    <a:pt x="26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52"/>
            <p:cNvSpPr/>
            <p:nvPr/>
          </p:nvSpPr>
          <p:spPr>
            <a:xfrm>
              <a:off x="7099264" y="2317247"/>
              <a:ext cx="57161" cy="11278"/>
            </a:xfrm>
            <a:custGeom>
              <a:avLst/>
              <a:gdLst/>
              <a:ahLst/>
              <a:cxnLst/>
              <a:rect l="l" t="t" r="r" b="b"/>
              <a:pathLst>
                <a:path w="2899" h="572" extrusionOk="0">
                  <a:moveTo>
                    <a:pt x="274" y="1"/>
                  </a:moveTo>
                  <a:cubicBezTo>
                    <a:pt x="114" y="1"/>
                    <a:pt x="0" y="138"/>
                    <a:pt x="0" y="297"/>
                  </a:cubicBezTo>
                  <a:cubicBezTo>
                    <a:pt x="0" y="457"/>
                    <a:pt x="114" y="571"/>
                    <a:pt x="274" y="571"/>
                  </a:cubicBezTo>
                  <a:lnTo>
                    <a:pt x="2625" y="571"/>
                  </a:lnTo>
                  <a:cubicBezTo>
                    <a:pt x="2785" y="571"/>
                    <a:pt x="2899" y="457"/>
                    <a:pt x="2899" y="297"/>
                  </a:cubicBezTo>
                  <a:cubicBezTo>
                    <a:pt x="2899" y="138"/>
                    <a:pt x="2785" y="1"/>
                    <a:pt x="26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52"/>
            <p:cNvSpPr/>
            <p:nvPr/>
          </p:nvSpPr>
          <p:spPr>
            <a:xfrm>
              <a:off x="7006533" y="2299245"/>
              <a:ext cx="57634" cy="29280"/>
            </a:xfrm>
            <a:custGeom>
              <a:avLst/>
              <a:gdLst/>
              <a:ahLst/>
              <a:cxnLst/>
              <a:rect l="l" t="t" r="r" b="b"/>
              <a:pathLst>
                <a:path w="2923" h="1485" extrusionOk="0">
                  <a:moveTo>
                    <a:pt x="2352" y="571"/>
                  </a:moveTo>
                  <a:lnTo>
                    <a:pt x="2352" y="914"/>
                  </a:lnTo>
                  <a:lnTo>
                    <a:pt x="572" y="914"/>
                  </a:lnTo>
                  <a:lnTo>
                    <a:pt x="572" y="571"/>
                  </a:lnTo>
                  <a:close/>
                  <a:moveTo>
                    <a:pt x="298" y="1"/>
                  </a:moveTo>
                  <a:cubicBezTo>
                    <a:pt x="138" y="1"/>
                    <a:pt x="1" y="138"/>
                    <a:pt x="1" y="297"/>
                  </a:cubicBezTo>
                  <a:lnTo>
                    <a:pt x="1" y="1210"/>
                  </a:lnTo>
                  <a:cubicBezTo>
                    <a:pt x="1" y="1370"/>
                    <a:pt x="138" y="1484"/>
                    <a:pt x="298" y="1484"/>
                  </a:cubicBezTo>
                  <a:lnTo>
                    <a:pt x="2626" y="1484"/>
                  </a:lnTo>
                  <a:cubicBezTo>
                    <a:pt x="2786" y="1484"/>
                    <a:pt x="2923" y="1370"/>
                    <a:pt x="2923" y="1210"/>
                  </a:cubicBezTo>
                  <a:lnTo>
                    <a:pt x="2923" y="297"/>
                  </a:lnTo>
                  <a:cubicBezTo>
                    <a:pt x="2923" y="138"/>
                    <a:pt x="2786" y="1"/>
                    <a:pt x="2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52"/>
            <p:cNvSpPr/>
            <p:nvPr/>
          </p:nvSpPr>
          <p:spPr>
            <a:xfrm>
              <a:off x="7058291" y="2363603"/>
              <a:ext cx="462691" cy="33323"/>
            </a:xfrm>
            <a:custGeom>
              <a:avLst/>
              <a:gdLst/>
              <a:ahLst/>
              <a:cxnLst/>
              <a:rect l="l" t="t" r="r" b="b"/>
              <a:pathLst>
                <a:path w="23466" h="1690" extrusionOk="0">
                  <a:moveTo>
                    <a:pt x="1" y="1"/>
                  </a:moveTo>
                  <a:lnTo>
                    <a:pt x="1" y="1690"/>
                  </a:lnTo>
                  <a:lnTo>
                    <a:pt x="23465" y="1690"/>
                  </a:lnTo>
                  <a:lnTo>
                    <a:pt x="2346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52"/>
            <p:cNvSpPr/>
            <p:nvPr/>
          </p:nvSpPr>
          <p:spPr>
            <a:xfrm>
              <a:off x="6964692" y="2504031"/>
              <a:ext cx="1301592" cy="169235"/>
            </a:xfrm>
            <a:custGeom>
              <a:avLst/>
              <a:gdLst/>
              <a:ahLst/>
              <a:cxnLst/>
              <a:rect l="l" t="t" r="r" b="b"/>
              <a:pathLst>
                <a:path w="66012" h="8583" extrusionOk="0">
                  <a:moveTo>
                    <a:pt x="0" y="0"/>
                  </a:moveTo>
                  <a:lnTo>
                    <a:pt x="0" y="8582"/>
                  </a:lnTo>
                  <a:lnTo>
                    <a:pt x="66011" y="8582"/>
                  </a:lnTo>
                  <a:lnTo>
                    <a:pt x="660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52"/>
            <p:cNvSpPr/>
            <p:nvPr/>
          </p:nvSpPr>
          <p:spPr>
            <a:xfrm>
              <a:off x="6964692" y="2673246"/>
              <a:ext cx="1301592" cy="24765"/>
            </a:xfrm>
            <a:custGeom>
              <a:avLst/>
              <a:gdLst/>
              <a:ahLst/>
              <a:cxnLst/>
              <a:rect l="l" t="t" r="r" b="b"/>
              <a:pathLst>
                <a:path w="66012" h="1256" extrusionOk="0">
                  <a:moveTo>
                    <a:pt x="0" y="0"/>
                  </a:moveTo>
                  <a:lnTo>
                    <a:pt x="0" y="1256"/>
                  </a:lnTo>
                  <a:lnTo>
                    <a:pt x="66011" y="1256"/>
                  </a:lnTo>
                  <a:lnTo>
                    <a:pt x="660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52"/>
            <p:cNvSpPr/>
            <p:nvPr/>
          </p:nvSpPr>
          <p:spPr>
            <a:xfrm>
              <a:off x="7006533" y="2545871"/>
              <a:ext cx="57634" cy="11278"/>
            </a:xfrm>
            <a:custGeom>
              <a:avLst/>
              <a:gdLst/>
              <a:ahLst/>
              <a:cxnLst/>
              <a:rect l="l" t="t" r="r" b="b"/>
              <a:pathLst>
                <a:path w="2923" h="572" extrusionOk="0">
                  <a:moveTo>
                    <a:pt x="298" y="1"/>
                  </a:moveTo>
                  <a:cubicBezTo>
                    <a:pt x="138" y="1"/>
                    <a:pt x="1" y="115"/>
                    <a:pt x="1" y="275"/>
                  </a:cubicBezTo>
                  <a:cubicBezTo>
                    <a:pt x="1" y="435"/>
                    <a:pt x="138" y="571"/>
                    <a:pt x="298" y="571"/>
                  </a:cubicBezTo>
                  <a:lnTo>
                    <a:pt x="2626" y="571"/>
                  </a:lnTo>
                  <a:cubicBezTo>
                    <a:pt x="2786" y="571"/>
                    <a:pt x="2923" y="435"/>
                    <a:pt x="2923" y="275"/>
                  </a:cubicBezTo>
                  <a:cubicBezTo>
                    <a:pt x="2923" y="115"/>
                    <a:pt x="2786" y="1"/>
                    <a:pt x="26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52"/>
            <p:cNvSpPr/>
            <p:nvPr/>
          </p:nvSpPr>
          <p:spPr>
            <a:xfrm>
              <a:off x="7099264" y="2545871"/>
              <a:ext cx="57161" cy="11278"/>
            </a:xfrm>
            <a:custGeom>
              <a:avLst/>
              <a:gdLst/>
              <a:ahLst/>
              <a:cxnLst/>
              <a:rect l="l" t="t" r="r" b="b"/>
              <a:pathLst>
                <a:path w="2899" h="572" extrusionOk="0">
                  <a:moveTo>
                    <a:pt x="274" y="1"/>
                  </a:moveTo>
                  <a:cubicBezTo>
                    <a:pt x="114" y="1"/>
                    <a:pt x="0" y="115"/>
                    <a:pt x="0" y="275"/>
                  </a:cubicBezTo>
                  <a:cubicBezTo>
                    <a:pt x="0" y="435"/>
                    <a:pt x="114" y="571"/>
                    <a:pt x="274" y="571"/>
                  </a:cubicBezTo>
                  <a:lnTo>
                    <a:pt x="2625" y="571"/>
                  </a:lnTo>
                  <a:cubicBezTo>
                    <a:pt x="2785" y="571"/>
                    <a:pt x="2899" y="435"/>
                    <a:pt x="2899" y="275"/>
                  </a:cubicBezTo>
                  <a:cubicBezTo>
                    <a:pt x="2899" y="115"/>
                    <a:pt x="2785" y="1"/>
                    <a:pt x="26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52"/>
            <p:cNvSpPr/>
            <p:nvPr/>
          </p:nvSpPr>
          <p:spPr>
            <a:xfrm>
              <a:off x="7006533" y="2527869"/>
              <a:ext cx="57634" cy="29280"/>
            </a:xfrm>
            <a:custGeom>
              <a:avLst/>
              <a:gdLst/>
              <a:ahLst/>
              <a:cxnLst/>
              <a:rect l="l" t="t" r="r" b="b"/>
              <a:pathLst>
                <a:path w="2923" h="1485" extrusionOk="0">
                  <a:moveTo>
                    <a:pt x="2352" y="571"/>
                  </a:moveTo>
                  <a:lnTo>
                    <a:pt x="2352" y="914"/>
                  </a:lnTo>
                  <a:lnTo>
                    <a:pt x="572" y="914"/>
                  </a:lnTo>
                  <a:lnTo>
                    <a:pt x="572" y="571"/>
                  </a:lnTo>
                  <a:close/>
                  <a:moveTo>
                    <a:pt x="298" y="1"/>
                  </a:moveTo>
                  <a:cubicBezTo>
                    <a:pt x="138" y="1"/>
                    <a:pt x="1" y="138"/>
                    <a:pt x="1" y="275"/>
                  </a:cubicBezTo>
                  <a:lnTo>
                    <a:pt x="1" y="1188"/>
                  </a:lnTo>
                  <a:cubicBezTo>
                    <a:pt x="1" y="1348"/>
                    <a:pt x="138" y="1484"/>
                    <a:pt x="298" y="1484"/>
                  </a:cubicBezTo>
                  <a:lnTo>
                    <a:pt x="2626" y="1484"/>
                  </a:lnTo>
                  <a:cubicBezTo>
                    <a:pt x="2786" y="1484"/>
                    <a:pt x="2923" y="1348"/>
                    <a:pt x="2923" y="1188"/>
                  </a:cubicBezTo>
                  <a:lnTo>
                    <a:pt x="2923" y="275"/>
                  </a:lnTo>
                  <a:cubicBezTo>
                    <a:pt x="2923" y="138"/>
                    <a:pt x="2786" y="1"/>
                    <a:pt x="2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52"/>
            <p:cNvSpPr/>
            <p:nvPr/>
          </p:nvSpPr>
          <p:spPr>
            <a:xfrm>
              <a:off x="7058291" y="2591793"/>
              <a:ext cx="324077" cy="33323"/>
            </a:xfrm>
            <a:custGeom>
              <a:avLst/>
              <a:gdLst/>
              <a:ahLst/>
              <a:cxnLst/>
              <a:rect l="l" t="t" r="r" b="b"/>
              <a:pathLst>
                <a:path w="16436" h="1690" extrusionOk="0">
                  <a:moveTo>
                    <a:pt x="1" y="0"/>
                  </a:moveTo>
                  <a:lnTo>
                    <a:pt x="1" y="1689"/>
                  </a:lnTo>
                  <a:lnTo>
                    <a:pt x="16435" y="1689"/>
                  </a:lnTo>
                  <a:lnTo>
                    <a:pt x="1643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52"/>
            <p:cNvSpPr/>
            <p:nvPr/>
          </p:nvSpPr>
          <p:spPr>
            <a:xfrm>
              <a:off x="7419694" y="2591793"/>
              <a:ext cx="545485" cy="33323"/>
            </a:xfrm>
            <a:custGeom>
              <a:avLst/>
              <a:gdLst/>
              <a:ahLst/>
              <a:cxnLst/>
              <a:rect l="l" t="t" r="r" b="b"/>
              <a:pathLst>
                <a:path w="27665" h="1690" extrusionOk="0">
                  <a:moveTo>
                    <a:pt x="1" y="0"/>
                  </a:moveTo>
                  <a:lnTo>
                    <a:pt x="1" y="1689"/>
                  </a:lnTo>
                  <a:lnTo>
                    <a:pt x="27665" y="1689"/>
                  </a:lnTo>
                  <a:lnTo>
                    <a:pt x="2766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52"/>
            <p:cNvSpPr/>
            <p:nvPr/>
          </p:nvSpPr>
          <p:spPr>
            <a:xfrm>
              <a:off x="8006113" y="2591793"/>
              <a:ext cx="89596" cy="33323"/>
            </a:xfrm>
            <a:custGeom>
              <a:avLst/>
              <a:gdLst/>
              <a:ahLst/>
              <a:cxnLst/>
              <a:rect l="l" t="t" r="r" b="b"/>
              <a:pathLst>
                <a:path w="4544" h="1690" extrusionOk="0">
                  <a:moveTo>
                    <a:pt x="1" y="0"/>
                  </a:moveTo>
                  <a:lnTo>
                    <a:pt x="1" y="1689"/>
                  </a:lnTo>
                  <a:lnTo>
                    <a:pt x="4543" y="1689"/>
                  </a:lnTo>
                  <a:lnTo>
                    <a:pt x="45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52"/>
            <p:cNvSpPr/>
            <p:nvPr/>
          </p:nvSpPr>
          <p:spPr>
            <a:xfrm>
              <a:off x="6964692" y="2770454"/>
              <a:ext cx="1301592" cy="387074"/>
            </a:xfrm>
            <a:custGeom>
              <a:avLst/>
              <a:gdLst/>
              <a:ahLst/>
              <a:cxnLst/>
              <a:rect l="l" t="t" r="r" b="b"/>
              <a:pathLst>
                <a:path w="66012" h="19631" extrusionOk="0">
                  <a:moveTo>
                    <a:pt x="0" y="1"/>
                  </a:moveTo>
                  <a:lnTo>
                    <a:pt x="0" y="19630"/>
                  </a:lnTo>
                  <a:lnTo>
                    <a:pt x="66011" y="19630"/>
                  </a:lnTo>
                  <a:lnTo>
                    <a:pt x="660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52"/>
            <p:cNvSpPr/>
            <p:nvPr/>
          </p:nvSpPr>
          <p:spPr>
            <a:xfrm>
              <a:off x="6964692" y="3133196"/>
              <a:ext cx="1301592" cy="24331"/>
            </a:xfrm>
            <a:custGeom>
              <a:avLst/>
              <a:gdLst/>
              <a:ahLst/>
              <a:cxnLst/>
              <a:rect l="l" t="t" r="r" b="b"/>
              <a:pathLst>
                <a:path w="66012" h="1234" extrusionOk="0">
                  <a:moveTo>
                    <a:pt x="0" y="1"/>
                  </a:moveTo>
                  <a:lnTo>
                    <a:pt x="0" y="1233"/>
                  </a:lnTo>
                  <a:lnTo>
                    <a:pt x="66011" y="1233"/>
                  </a:lnTo>
                  <a:lnTo>
                    <a:pt x="660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52"/>
            <p:cNvSpPr/>
            <p:nvPr/>
          </p:nvSpPr>
          <p:spPr>
            <a:xfrm>
              <a:off x="7006533" y="2812314"/>
              <a:ext cx="57634" cy="57634"/>
            </a:xfrm>
            <a:custGeom>
              <a:avLst/>
              <a:gdLst/>
              <a:ahLst/>
              <a:cxnLst/>
              <a:rect l="l" t="t" r="r" b="b"/>
              <a:pathLst>
                <a:path w="2923" h="2923" extrusionOk="0">
                  <a:moveTo>
                    <a:pt x="2352" y="571"/>
                  </a:moveTo>
                  <a:lnTo>
                    <a:pt x="2352" y="2351"/>
                  </a:lnTo>
                  <a:lnTo>
                    <a:pt x="572" y="2351"/>
                  </a:lnTo>
                  <a:lnTo>
                    <a:pt x="572" y="571"/>
                  </a:lnTo>
                  <a:close/>
                  <a:moveTo>
                    <a:pt x="298" y="0"/>
                  </a:moveTo>
                  <a:cubicBezTo>
                    <a:pt x="138" y="0"/>
                    <a:pt x="1" y="137"/>
                    <a:pt x="1" y="274"/>
                  </a:cubicBezTo>
                  <a:lnTo>
                    <a:pt x="1" y="2625"/>
                  </a:lnTo>
                  <a:cubicBezTo>
                    <a:pt x="1" y="2785"/>
                    <a:pt x="138" y="2922"/>
                    <a:pt x="298" y="2922"/>
                  </a:cubicBezTo>
                  <a:lnTo>
                    <a:pt x="2626" y="2922"/>
                  </a:lnTo>
                  <a:cubicBezTo>
                    <a:pt x="2786" y="2922"/>
                    <a:pt x="2923" y="2785"/>
                    <a:pt x="2923" y="2625"/>
                  </a:cubicBezTo>
                  <a:lnTo>
                    <a:pt x="2923" y="274"/>
                  </a:lnTo>
                  <a:cubicBezTo>
                    <a:pt x="2923" y="137"/>
                    <a:pt x="2786" y="0"/>
                    <a:pt x="26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2"/>
            <p:cNvSpPr/>
            <p:nvPr/>
          </p:nvSpPr>
          <p:spPr>
            <a:xfrm>
              <a:off x="7099264" y="2858670"/>
              <a:ext cx="57161" cy="11278"/>
            </a:xfrm>
            <a:custGeom>
              <a:avLst/>
              <a:gdLst/>
              <a:ahLst/>
              <a:cxnLst/>
              <a:rect l="l" t="t" r="r" b="b"/>
              <a:pathLst>
                <a:path w="2899" h="572" extrusionOk="0">
                  <a:moveTo>
                    <a:pt x="274" y="0"/>
                  </a:moveTo>
                  <a:cubicBezTo>
                    <a:pt x="114" y="0"/>
                    <a:pt x="0" y="115"/>
                    <a:pt x="0" y="274"/>
                  </a:cubicBezTo>
                  <a:cubicBezTo>
                    <a:pt x="0" y="434"/>
                    <a:pt x="114" y="571"/>
                    <a:pt x="274" y="571"/>
                  </a:cubicBezTo>
                  <a:lnTo>
                    <a:pt x="2625" y="571"/>
                  </a:lnTo>
                  <a:cubicBezTo>
                    <a:pt x="2785" y="571"/>
                    <a:pt x="2899" y="434"/>
                    <a:pt x="2899" y="274"/>
                  </a:cubicBezTo>
                  <a:cubicBezTo>
                    <a:pt x="2899" y="115"/>
                    <a:pt x="2785" y="0"/>
                    <a:pt x="26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2"/>
            <p:cNvSpPr/>
            <p:nvPr/>
          </p:nvSpPr>
          <p:spPr>
            <a:xfrm>
              <a:off x="7211319" y="2870362"/>
              <a:ext cx="187237" cy="187257"/>
            </a:xfrm>
            <a:custGeom>
              <a:avLst/>
              <a:gdLst/>
              <a:ahLst/>
              <a:cxnLst/>
              <a:rect l="l" t="t" r="r" b="b"/>
              <a:pathLst>
                <a:path w="9496" h="9497" extrusionOk="0">
                  <a:moveTo>
                    <a:pt x="1" y="1"/>
                  </a:moveTo>
                  <a:lnTo>
                    <a:pt x="1" y="9496"/>
                  </a:lnTo>
                  <a:lnTo>
                    <a:pt x="9496" y="9496"/>
                  </a:lnTo>
                  <a:lnTo>
                    <a:pt x="94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52"/>
            <p:cNvSpPr/>
            <p:nvPr/>
          </p:nvSpPr>
          <p:spPr>
            <a:xfrm>
              <a:off x="7252272" y="2912222"/>
              <a:ext cx="105331" cy="103537"/>
            </a:xfrm>
            <a:custGeom>
              <a:avLst/>
              <a:gdLst/>
              <a:ahLst/>
              <a:cxnLst/>
              <a:rect l="l" t="t" r="r" b="b"/>
              <a:pathLst>
                <a:path w="5342" h="5251" extrusionOk="0">
                  <a:moveTo>
                    <a:pt x="5022" y="1"/>
                  </a:moveTo>
                  <a:cubicBezTo>
                    <a:pt x="4948" y="1"/>
                    <a:pt x="4874" y="23"/>
                    <a:pt x="4817" y="69"/>
                  </a:cubicBezTo>
                  <a:lnTo>
                    <a:pt x="115" y="4771"/>
                  </a:lnTo>
                  <a:cubicBezTo>
                    <a:pt x="1" y="4885"/>
                    <a:pt x="1" y="5068"/>
                    <a:pt x="115" y="5182"/>
                  </a:cubicBezTo>
                  <a:cubicBezTo>
                    <a:pt x="183" y="5228"/>
                    <a:pt x="252" y="5250"/>
                    <a:pt x="320" y="5250"/>
                  </a:cubicBezTo>
                  <a:cubicBezTo>
                    <a:pt x="389" y="5250"/>
                    <a:pt x="480" y="5228"/>
                    <a:pt x="526" y="5182"/>
                  </a:cubicBezTo>
                  <a:lnTo>
                    <a:pt x="5228" y="480"/>
                  </a:lnTo>
                  <a:cubicBezTo>
                    <a:pt x="5342" y="366"/>
                    <a:pt x="5342" y="183"/>
                    <a:pt x="5228" y="69"/>
                  </a:cubicBezTo>
                  <a:cubicBezTo>
                    <a:pt x="5171" y="23"/>
                    <a:pt x="5096" y="1"/>
                    <a:pt x="50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52"/>
            <p:cNvSpPr/>
            <p:nvPr/>
          </p:nvSpPr>
          <p:spPr>
            <a:xfrm>
              <a:off x="7252272" y="2912222"/>
              <a:ext cx="105331" cy="103537"/>
            </a:xfrm>
            <a:custGeom>
              <a:avLst/>
              <a:gdLst/>
              <a:ahLst/>
              <a:cxnLst/>
              <a:rect l="l" t="t" r="r" b="b"/>
              <a:pathLst>
                <a:path w="5342" h="5251" extrusionOk="0">
                  <a:moveTo>
                    <a:pt x="320" y="1"/>
                  </a:moveTo>
                  <a:cubicBezTo>
                    <a:pt x="246" y="1"/>
                    <a:pt x="172" y="23"/>
                    <a:pt x="115" y="69"/>
                  </a:cubicBezTo>
                  <a:cubicBezTo>
                    <a:pt x="1" y="183"/>
                    <a:pt x="1" y="366"/>
                    <a:pt x="115" y="480"/>
                  </a:cubicBezTo>
                  <a:lnTo>
                    <a:pt x="4817" y="5182"/>
                  </a:lnTo>
                  <a:cubicBezTo>
                    <a:pt x="4885" y="5228"/>
                    <a:pt x="4954" y="5250"/>
                    <a:pt x="5022" y="5250"/>
                  </a:cubicBezTo>
                  <a:cubicBezTo>
                    <a:pt x="5091" y="5250"/>
                    <a:pt x="5159" y="5228"/>
                    <a:pt x="5228" y="5182"/>
                  </a:cubicBezTo>
                  <a:cubicBezTo>
                    <a:pt x="5342" y="5068"/>
                    <a:pt x="5342" y="4885"/>
                    <a:pt x="5228" y="4771"/>
                  </a:cubicBezTo>
                  <a:lnTo>
                    <a:pt x="526" y="69"/>
                  </a:lnTo>
                  <a:cubicBezTo>
                    <a:pt x="469" y="23"/>
                    <a:pt x="394" y="1"/>
                    <a:pt x="3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52"/>
            <p:cNvSpPr/>
            <p:nvPr/>
          </p:nvSpPr>
          <p:spPr>
            <a:xfrm>
              <a:off x="7466503" y="2870362"/>
              <a:ext cx="187237" cy="187257"/>
            </a:xfrm>
            <a:custGeom>
              <a:avLst/>
              <a:gdLst/>
              <a:ahLst/>
              <a:cxnLst/>
              <a:rect l="l" t="t" r="r" b="b"/>
              <a:pathLst>
                <a:path w="9496" h="9497" extrusionOk="0">
                  <a:moveTo>
                    <a:pt x="0" y="1"/>
                  </a:moveTo>
                  <a:lnTo>
                    <a:pt x="0" y="9496"/>
                  </a:lnTo>
                  <a:lnTo>
                    <a:pt x="9496" y="9496"/>
                  </a:lnTo>
                  <a:lnTo>
                    <a:pt x="94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52"/>
            <p:cNvSpPr/>
            <p:nvPr/>
          </p:nvSpPr>
          <p:spPr>
            <a:xfrm>
              <a:off x="7507456" y="2912222"/>
              <a:ext cx="105331" cy="103537"/>
            </a:xfrm>
            <a:custGeom>
              <a:avLst/>
              <a:gdLst/>
              <a:ahLst/>
              <a:cxnLst/>
              <a:rect l="l" t="t" r="r" b="b"/>
              <a:pathLst>
                <a:path w="5342" h="5251" extrusionOk="0">
                  <a:moveTo>
                    <a:pt x="5022" y="1"/>
                  </a:moveTo>
                  <a:cubicBezTo>
                    <a:pt x="4948" y="1"/>
                    <a:pt x="4874" y="23"/>
                    <a:pt x="4817" y="69"/>
                  </a:cubicBezTo>
                  <a:lnTo>
                    <a:pt x="115" y="4771"/>
                  </a:lnTo>
                  <a:cubicBezTo>
                    <a:pt x="1" y="4885"/>
                    <a:pt x="1" y="5068"/>
                    <a:pt x="115" y="5182"/>
                  </a:cubicBezTo>
                  <a:cubicBezTo>
                    <a:pt x="183" y="5228"/>
                    <a:pt x="252" y="5250"/>
                    <a:pt x="320" y="5250"/>
                  </a:cubicBezTo>
                  <a:cubicBezTo>
                    <a:pt x="389" y="5250"/>
                    <a:pt x="480" y="5228"/>
                    <a:pt x="526" y="5182"/>
                  </a:cubicBezTo>
                  <a:lnTo>
                    <a:pt x="5228" y="480"/>
                  </a:lnTo>
                  <a:cubicBezTo>
                    <a:pt x="5342" y="366"/>
                    <a:pt x="5342" y="183"/>
                    <a:pt x="5228" y="69"/>
                  </a:cubicBezTo>
                  <a:cubicBezTo>
                    <a:pt x="5170" y="23"/>
                    <a:pt x="5096" y="1"/>
                    <a:pt x="50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52"/>
            <p:cNvSpPr/>
            <p:nvPr/>
          </p:nvSpPr>
          <p:spPr>
            <a:xfrm>
              <a:off x="7721687" y="2870362"/>
              <a:ext cx="187237" cy="187257"/>
            </a:xfrm>
            <a:custGeom>
              <a:avLst/>
              <a:gdLst/>
              <a:ahLst/>
              <a:cxnLst/>
              <a:rect l="l" t="t" r="r" b="b"/>
              <a:pathLst>
                <a:path w="9496" h="9497" extrusionOk="0">
                  <a:moveTo>
                    <a:pt x="0" y="1"/>
                  </a:moveTo>
                  <a:lnTo>
                    <a:pt x="0" y="9496"/>
                  </a:lnTo>
                  <a:lnTo>
                    <a:pt x="9496" y="9496"/>
                  </a:lnTo>
                  <a:lnTo>
                    <a:pt x="94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52"/>
            <p:cNvSpPr/>
            <p:nvPr/>
          </p:nvSpPr>
          <p:spPr>
            <a:xfrm>
              <a:off x="7772085" y="2916284"/>
              <a:ext cx="94979" cy="95413"/>
            </a:xfrm>
            <a:custGeom>
              <a:avLst/>
              <a:gdLst/>
              <a:ahLst/>
              <a:cxnLst/>
              <a:rect l="l" t="t" r="r" b="b"/>
              <a:pathLst>
                <a:path w="4817" h="4839" extrusionOk="0">
                  <a:moveTo>
                    <a:pt x="4246" y="571"/>
                  </a:moveTo>
                  <a:lnTo>
                    <a:pt x="4246" y="4268"/>
                  </a:lnTo>
                  <a:lnTo>
                    <a:pt x="571" y="4268"/>
                  </a:lnTo>
                  <a:lnTo>
                    <a:pt x="571" y="571"/>
                  </a:lnTo>
                  <a:close/>
                  <a:moveTo>
                    <a:pt x="275" y="0"/>
                  </a:moveTo>
                  <a:cubicBezTo>
                    <a:pt x="115" y="0"/>
                    <a:pt x="1" y="137"/>
                    <a:pt x="1" y="297"/>
                  </a:cubicBezTo>
                  <a:lnTo>
                    <a:pt x="1" y="4542"/>
                  </a:lnTo>
                  <a:cubicBezTo>
                    <a:pt x="1" y="4702"/>
                    <a:pt x="115" y="4839"/>
                    <a:pt x="275" y="4839"/>
                  </a:cubicBezTo>
                  <a:lnTo>
                    <a:pt x="4543" y="4839"/>
                  </a:lnTo>
                  <a:cubicBezTo>
                    <a:pt x="4680" y="4839"/>
                    <a:pt x="4817" y="4702"/>
                    <a:pt x="4817" y="4542"/>
                  </a:cubicBezTo>
                  <a:lnTo>
                    <a:pt x="4817" y="297"/>
                  </a:lnTo>
                  <a:cubicBezTo>
                    <a:pt x="4817" y="137"/>
                    <a:pt x="4680" y="0"/>
                    <a:pt x="45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2"/>
            <p:cNvSpPr/>
            <p:nvPr/>
          </p:nvSpPr>
          <p:spPr>
            <a:xfrm>
              <a:off x="7976872" y="2870362"/>
              <a:ext cx="186784" cy="187257"/>
            </a:xfrm>
            <a:custGeom>
              <a:avLst/>
              <a:gdLst/>
              <a:ahLst/>
              <a:cxnLst/>
              <a:rect l="l" t="t" r="r" b="b"/>
              <a:pathLst>
                <a:path w="9473" h="9497" extrusionOk="0">
                  <a:moveTo>
                    <a:pt x="0" y="1"/>
                  </a:moveTo>
                  <a:lnTo>
                    <a:pt x="0" y="9496"/>
                  </a:lnTo>
                  <a:lnTo>
                    <a:pt x="9473" y="9496"/>
                  </a:lnTo>
                  <a:lnTo>
                    <a:pt x="94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2"/>
            <p:cNvSpPr/>
            <p:nvPr/>
          </p:nvSpPr>
          <p:spPr>
            <a:xfrm>
              <a:off x="8022774" y="2916383"/>
              <a:ext cx="11278" cy="11160"/>
            </a:xfrm>
            <a:custGeom>
              <a:avLst/>
              <a:gdLst/>
              <a:ahLst/>
              <a:cxnLst/>
              <a:rect l="l" t="t" r="r" b="b"/>
              <a:pathLst>
                <a:path w="572" h="566" extrusionOk="0">
                  <a:moveTo>
                    <a:pt x="286" y="1"/>
                  </a:moveTo>
                  <a:cubicBezTo>
                    <a:pt x="252" y="1"/>
                    <a:pt x="217" y="6"/>
                    <a:pt x="183" y="18"/>
                  </a:cubicBezTo>
                  <a:cubicBezTo>
                    <a:pt x="137" y="41"/>
                    <a:pt x="115" y="64"/>
                    <a:pt x="92" y="86"/>
                  </a:cubicBezTo>
                  <a:cubicBezTo>
                    <a:pt x="23" y="132"/>
                    <a:pt x="1" y="223"/>
                    <a:pt x="1" y="292"/>
                  </a:cubicBezTo>
                  <a:cubicBezTo>
                    <a:pt x="1" y="337"/>
                    <a:pt x="1" y="360"/>
                    <a:pt x="23" y="406"/>
                  </a:cubicBezTo>
                  <a:cubicBezTo>
                    <a:pt x="46" y="429"/>
                    <a:pt x="69" y="452"/>
                    <a:pt x="92" y="497"/>
                  </a:cubicBezTo>
                  <a:cubicBezTo>
                    <a:pt x="137" y="543"/>
                    <a:pt x="206" y="566"/>
                    <a:pt x="297" y="566"/>
                  </a:cubicBezTo>
                  <a:cubicBezTo>
                    <a:pt x="366" y="566"/>
                    <a:pt x="434" y="543"/>
                    <a:pt x="480" y="497"/>
                  </a:cubicBezTo>
                  <a:cubicBezTo>
                    <a:pt x="548" y="429"/>
                    <a:pt x="571" y="360"/>
                    <a:pt x="571" y="292"/>
                  </a:cubicBezTo>
                  <a:cubicBezTo>
                    <a:pt x="571" y="246"/>
                    <a:pt x="571" y="223"/>
                    <a:pt x="548" y="178"/>
                  </a:cubicBezTo>
                  <a:cubicBezTo>
                    <a:pt x="526" y="132"/>
                    <a:pt x="526" y="109"/>
                    <a:pt x="480" y="86"/>
                  </a:cubicBezTo>
                  <a:cubicBezTo>
                    <a:pt x="457" y="64"/>
                    <a:pt x="434" y="41"/>
                    <a:pt x="389" y="18"/>
                  </a:cubicBezTo>
                  <a:cubicBezTo>
                    <a:pt x="354" y="6"/>
                    <a:pt x="320" y="1"/>
                    <a:pt x="2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52"/>
            <p:cNvSpPr/>
            <p:nvPr/>
          </p:nvSpPr>
          <p:spPr>
            <a:xfrm>
              <a:off x="8106495" y="2916383"/>
              <a:ext cx="11259" cy="11160"/>
            </a:xfrm>
            <a:custGeom>
              <a:avLst/>
              <a:gdLst/>
              <a:ahLst/>
              <a:cxnLst/>
              <a:rect l="l" t="t" r="r" b="b"/>
              <a:pathLst>
                <a:path w="571" h="566" extrusionOk="0">
                  <a:moveTo>
                    <a:pt x="297" y="1"/>
                  </a:moveTo>
                  <a:cubicBezTo>
                    <a:pt x="257" y="1"/>
                    <a:pt x="217" y="6"/>
                    <a:pt x="183" y="18"/>
                  </a:cubicBezTo>
                  <a:cubicBezTo>
                    <a:pt x="160" y="41"/>
                    <a:pt x="114" y="64"/>
                    <a:pt x="91" y="86"/>
                  </a:cubicBezTo>
                  <a:cubicBezTo>
                    <a:pt x="46" y="132"/>
                    <a:pt x="0" y="223"/>
                    <a:pt x="0" y="292"/>
                  </a:cubicBezTo>
                  <a:cubicBezTo>
                    <a:pt x="0" y="337"/>
                    <a:pt x="23" y="360"/>
                    <a:pt x="23" y="406"/>
                  </a:cubicBezTo>
                  <a:cubicBezTo>
                    <a:pt x="46" y="429"/>
                    <a:pt x="69" y="452"/>
                    <a:pt x="91" y="497"/>
                  </a:cubicBezTo>
                  <a:cubicBezTo>
                    <a:pt x="137" y="543"/>
                    <a:pt x="228" y="566"/>
                    <a:pt x="297" y="566"/>
                  </a:cubicBezTo>
                  <a:cubicBezTo>
                    <a:pt x="365" y="566"/>
                    <a:pt x="434" y="543"/>
                    <a:pt x="502" y="497"/>
                  </a:cubicBezTo>
                  <a:cubicBezTo>
                    <a:pt x="548" y="429"/>
                    <a:pt x="571" y="360"/>
                    <a:pt x="571" y="292"/>
                  </a:cubicBezTo>
                  <a:cubicBezTo>
                    <a:pt x="571" y="246"/>
                    <a:pt x="571" y="223"/>
                    <a:pt x="548" y="178"/>
                  </a:cubicBezTo>
                  <a:cubicBezTo>
                    <a:pt x="548" y="132"/>
                    <a:pt x="525" y="109"/>
                    <a:pt x="502" y="86"/>
                  </a:cubicBezTo>
                  <a:cubicBezTo>
                    <a:pt x="479" y="64"/>
                    <a:pt x="434" y="41"/>
                    <a:pt x="411" y="18"/>
                  </a:cubicBezTo>
                  <a:cubicBezTo>
                    <a:pt x="377" y="6"/>
                    <a:pt x="337" y="1"/>
                    <a:pt x="2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52"/>
            <p:cNvSpPr/>
            <p:nvPr/>
          </p:nvSpPr>
          <p:spPr>
            <a:xfrm>
              <a:off x="8022774" y="3000202"/>
              <a:ext cx="11278" cy="11495"/>
            </a:xfrm>
            <a:custGeom>
              <a:avLst/>
              <a:gdLst/>
              <a:ahLst/>
              <a:cxnLst/>
              <a:rect l="l" t="t" r="r" b="b"/>
              <a:pathLst>
                <a:path w="572" h="583" extrusionOk="0">
                  <a:moveTo>
                    <a:pt x="286" y="1"/>
                  </a:moveTo>
                  <a:cubicBezTo>
                    <a:pt x="252" y="1"/>
                    <a:pt x="217" y="12"/>
                    <a:pt x="183" y="35"/>
                  </a:cubicBezTo>
                  <a:cubicBezTo>
                    <a:pt x="137" y="35"/>
                    <a:pt x="115" y="58"/>
                    <a:pt x="92" y="81"/>
                  </a:cubicBezTo>
                  <a:cubicBezTo>
                    <a:pt x="23" y="149"/>
                    <a:pt x="1" y="218"/>
                    <a:pt x="1" y="286"/>
                  </a:cubicBezTo>
                  <a:cubicBezTo>
                    <a:pt x="1" y="332"/>
                    <a:pt x="1" y="355"/>
                    <a:pt x="23" y="400"/>
                  </a:cubicBezTo>
                  <a:cubicBezTo>
                    <a:pt x="46" y="446"/>
                    <a:pt x="46" y="469"/>
                    <a:pt x="92" y="492"/>
                  </a:cubicBezTo>
                  <a:cubicBezTo>
                    <a:pt x="115" y="515"/>
                    <a:pt x="137" y="537"/>
                    <a:pt x="183" y="560"/>
                  </a:cubicBezTo>
                  <a:cubicBezTo>
                    <a:pt x="206" y="560"/>
                    <a:pt x="252" y="583"/>
                    <a:pt x="297" y="583"/>
                  </a:cubicBezTo>
                  <a:cubicBezTo>
                    <a:pt x="320" y="583"/>
                    <a:pt x="366" y="560"/>
                    <a:pt x="389" y="560"/>
                  </a:cubicBezTo>
                  <a:cubicBezTo>
                    <a:pt x="434" y="537"/>
                    <a:pt x="457" y="515"/>
                    <a:pt x="480" y="492"/>
                  </a:cubicBezTo>
                  <a:cubicBezTo>
                    <a:pt x="526" y="469"/>
                    <a:pt x="526" y="446"/>
                    <a:pt x="548" y="400"/>
                  </a:cubicBezTo>
                  <a:cubicBezTo>
                    <a:pt x="571" y="355"/>
                    <a:pt x="571" y="332"/>
                    <a:pt x="571" y="286"/>
                  </a:cubicBezTo>
                  <a:cubicBezTo>
                    <a:pt x="571" y="218"/>
                    <a:pt x="548" y="149"/>
                    <a:pt x="480" y="81"/>
                  </a:cubicBezTo>
                  <a:cubicBezTo>
                    <a:pt x="457" y="58"/>
                    <a:pt x="434" y="35"/>
                    <a:pt x="389" y="35"/>
                  </a:cubicBezTo>
                  <a:cubicBezTo>
                    <a:pt x="354" y="12"/>
                    <a:pt x="320" y="1"/>
                    <a:pt x="2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52"/>
            <p:cNvSpPr/>
            <p:nvPr/>
          </p:nvSpPr>
          <p:spPr>
            <a:xfrm>
              <a:off x="8106495" y="3000419"/>
              <a:ext cx="11259" cy="11278"/>
            </a:xfrm>
            <a:custGeom>
              <a:avLst/>
              <a:gdLst/>
              <a:ahLst/>
              <a:cxnLst/>
              <a:rect l="l" t="t" r="r" b="b"/>
              <a:pathLst>
                <a:path w="571" h="572" extrusionOk="0">
                  <a:moveTo>
                    <a:pt x="303" y="0"/>
                  </a:moveTo>
                  <a:cubicBezTo>
                    <a:pt x="263" y="0"/>
                    <a:pt x="223" y="8"/>
                    <a:pt x="183" y="24"/>
                  </a:cubicBezTo>
                  <a:cubicBezTo>
                    <a:pt x="160" y="24"/>
                    <a:pt x="114" y="47"/>
                    <a:pt x="91" y="70"/>
                  </a:cubicBezTo>
                  <a:cubicBezTo>
                    <a:pt x="46" y="138"/>
                    <a:pt x="0" y="207"/>
                    <a:pt x="0" y="275"/>
                  </a:cubicBezTo>
                  <a:cubicBezTo>
                    <a:pt x="0" y="321"/>
                    <a:pt x="23" y="344"/>
                    <a:pt x="23" y="389"/>
                  </a:cubicBezTo>
                  <a:cubicBezTo>
                    <a:pt x="46" y="435"/>
                    <a:pt x="69" y="458"/>
                    <a:pt x="91" y="481"/>
                  </a:cubicBezTo>
                  <a:cubicBezTo>
                    <a:pt x="114" y="504"/>
                    <a:pt x="160" y="526"/>
                    <a:pt x="183" y="549"/>
                  </a:cubicBezTo>
                  <a:cubicBezTo>
                    <a:pt x="228" y="549"/>
                    <a:pt x="251" y="572"/>
                    <a:pt x="297" y="572"/>
                  </a:cubicBezTo>
                  <a:cubicBezTo>
                    <a:pt x="365" y="572"/>
                    <a:pt x="434" y="526"/>
                    <a:pt x="502" y="481"/>
                  </a:cubicBezTo>
                  <a:cubicBezTo>
                    <a:pt x="525" y="458"/>
                    <a:pt x="548" y="435"/>
                    <a:pt x="548" y="389"/>
                  </a:cubicBezTo>
                  <a:cubicBezTo>
                    <a:pt x="571" y="344"/>
                    <a:pt x="571" y="321"/>
                    <a:pt x="571" y="275"/>
                  </a:cubicBezTo>
                  <a:cubicBezTo>
                    <a:pt x="571" y="207"/>
                    <a:pt x="548" y="138"/>
                    <a:pt x="502" y="70"/>
                  </a:cubicBezTo>
                  <a:cubicBezTo>
                    <a:pt x="443" y="26"/>
                    <a:pt x="375" y="0"/>
                    <a:pt x="3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52"/>
            <p:cNvSpPr/>
            <p:nvPr/>
          </p:nvSpPr>
          <p:spPr>
            <a:xfrm>
              <a:off x="8417479" y="1683566"/>
              <a:ext cx="831724" cy="832177"/>
            </a:xfrm>
            <a:custGeom>
              <a:avLst/>
              <a:gdLst/>
              <a:ahLst/>
              <a:cxnLst/>
              <a:rect l="l" t="t" r="r" b="b"/>
              <a:pathLst>
                <a:path w="42182" h="42205" extrusionOk="0">
                  <a:moveTo>
                    <a:pt x="2739" y="1"/>
                  </a:moveTo>
                  <a:cubicBezTo>
                    <a:pt x="1210" y="1"/>
                    <a:pt x="0" y="1233"/>
                    <a:pt x="0" y="2740"/>
                  </a:cubicBezTo>
                  <a:lnTo>
                    <a:pt x="0" y="39466"/>
                  </a:lnTo>
                  <a:cubicBezTo>
                    <a:pt x="0" y="40972"/>
                    <a:pt x="1210" y="42205"/>
                    <a:pt x="2739" y="42205"/>
                  </a:cubicBezTo>
                  <a:lnTo>
                    <a:pt x="39442" y="42205"/>
                  </a:lnTo>
                  <a:cubicBezTo>
                    <a:pt x="40949" y="42205"/>
                    <a:pt x="42181" y="40972"/>
                    <a:pt x="42181" y="39466"/>
                  </a:cubicBezTo>
                  <a:lnTo>
                    <a:pt x="42181" y="2740"/>
                  </a:lnTo>
                  <a:cubicBezTo>
                    <a:pt x="42181" y="1233"/>
                    <a:pt x="40949" y="1"/>
                    <a:pt x="39442" y="1"/>
                  </a:cubicBezTo>
                  <a:close/>
                </a:path>
              </a:pathLst>
            </a:custGeom>
            <a:solidFill>
              <a:srgbClr val="2970AA">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2"/>
            <p:cNvSpPr/>
            <p:nvPr/>
          </p:nvSpPr>
          <p:spPr>
            <a:xfrm>
              <a:off x="8364814" y="1630920"/>
              <a:ext cx="831724" cy="832157"/>
            </a:xfrm>
            <a:custGeom>
              <a:avLst/>
              <a:gdLst/>
              <a:ahLst/>
              <a:cxnLst/>
              <a:rect l="l" t="t" r="r" b="b"/>
              <a:pathLst>
                <a:path w="42182" h="42204" extrusionOk="0">
                  <a:moveTo>
                    <a:pt x="2740" y="0"/>
                  </a:moveTo>
                  <a:cubicBezTo>
                    <a:pt x="1233" y="0"/>
                    <a:pt x="1" y="1233"/>
                    <a:pt x="1" y="2739"/>
                  </a:cubicBezTo>
                  <a:lnTo>
                    <a:pt x="1" y="39465"/>
                  </a:lnTo>
                  <a:cubicBezTo>
                    <a:pt x="1" y="40971"/>
                    <a:pt x="1233" y="42204"/>
                    <a:pt x="2740" y="42204"/>
                  </a:cubicBezTo>
                  <a:lnTo>
                    <a:pt x="39443" y="42204"/>
                  </a:lnTo>
                  <a:cubicBezTo>
                    <a:pt x="40972" y="42204"/>
                    <a:pt x="42182" y="40971"/>
                    <a:pt x="42182" y="39465"/>
                  </a:cubicBezTo>
                  <a:lnTo>
                    <a:pt x="42182" y="2739"/>
                  </a:lnTo>
                  <a:cubicBezTo>
                    <a:pt x="42182" y="1233"/>
                    <a:pt x="40972" y="0"/>
                    <a:pt x="394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52"/>
            <p:cNvSpPr/>
            <p:nvPr/>
          </p:nvSpPr>
          <p:spPr>
            <a:xfrm>
              <a:off x="8359411" y="1625518"/>
              <a:ext cx="842982" cy="842963"/>
            </a:xfrm>
            <a:custGeom>
              <a:avLst/>
              <a:gdLst/>
              <a:ahLst/>
              <a:cxnLst/>
              <a:rect l="l" t="t" r="r" b="b"/>
              <a:pathLst>
                <a:path w="42753" h="42752" extrusionOk="0">
                  <a:moveTo>
                    <a:pt x="39717" y="571"/>
                  </a:moveTo>
                  <a:cubicBezTo>
                    <a:pt x="41086" y="571"/>
                    <a:pt x="42182" y="1666"/>
                    <a:pt x="42182" y="3013"/>
                  </a:cubicBezTo>
                  <a:lnTo>
                    <a:pt x="42182" y="39739"/>
                  </a:lnTo>
                  <a:cubicBezTo>
                    <a:pt x="42182" y="41086"/>
                    <a:pt x="41086" y="42181"/>
                    <a:pt x="39717" y="42181"/>
                  </a:cubicBezTo>
                  <a:lnTo>
                    <a:pt x="3014" y="42181"/>
                  </a:lnTo>
                  <a:cubicBezTo>
                    <a:pt x="1667" y="42181"/>
                    <a:pt x="571" y="41086"/>
                    <a:pt x="571" y="39739"/>
                  </a:cubicBezTo>
                  <a:lnTo>
                    <a:pt x="571" y="3013"/>
                  </a:lnTo>
                  <a:cubicBezTo>
                    <a:pt x="571" y="1666"/>
                    <a:pt x="1667" y="571"/>
                    <a:pt x="3014" y="571"/>
                  </a:cubicBezTo>
                  <a:close/>
                  <a:moveTo>
                    <a:pt x="3014" y="0"/>
                  </a:moveTo>
                  <a:cubicBezTo>
                    <a:pt x="1348" y="0"/>
                    <a:pt x="1" y="1347"/>
                    <a:pt x="1" y="3013"/>
                  </a:cubicBezTo>
                  <a:lnTo>
                    <a:pt x="1" y="39739"/>
                  </a:lnTo>
                  <a:cubicBezTo>
                    <a:pt x="1" y="41405"/>
                    <a:pt x="1348" y="42752"/>
                    <a:pt x="3014" y="42752"/>
                  </a:cubicBezTo>
                  <a:lnTo>
                    <a:pt x="39717" y="42752"/>
                  </a:lnTo>
                  <a:cubicBezTo>
                    <a:pt x="41383" y="42752"/>
                    <a:pt x="42753" y="41405"/>
                    <a:pt x="42753" y="39739"/>
                  </a:cubicBezTo>
                  <a:lnTo>
                    <a:pt x="42753" y="3013"/>
                  </a:lnTo>
                  <a:cubicBezTo>
                    <a:pt x="42753" y="1347"/>
                    <a:pt x="41383" y="0"/>
                    <a:pt x="397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2"/>
            <p:cNvSpPr/>
            <p:nvPr/>
          </p:nvSpPr>
          <p:spPr>
            <a:xfrm>
              <a:off x="8428718" y="1690329"/>
              <a:ext cx="54933" cy="54026"/>
            </a:xfrm>
            <a:custGeom>
              <a:avLst/>
              <a:gdLst/>
              <a:ahLst/>
              <a:cxnLst/>
              <a:rect l="l" t="t" r="r" b="b"/>
              <a:pathLst>
                <a:path w="2786" h="2740" extrusionOk="0">
                  <a:moveTo>
                    <a:pt x="2466" y="0"/>
                  </a:moveTo>
                  <a:cubicBezTo>
                    <a:pt x="2392" y="0"/>
                    <a:pt x="2318" y="23"/>
                    <a:pt x="2261" y="69"/>
                  </a:cubicBezTo>
                  <a:lnTo>
                    <a:pt x="115" y="2237"/>
                  </a:lnTo>
                  <a:cubicBezTo>
                    <a:pt x="1" y="2351"/>
                    <a:pt x="1" y="2534"/>
                    <a:pt x="115" y="2648"/>
                  </a:cubicBezTo>
                  <a:cubicBezTo>
                    <a:pt x="161" y="2693"/>
                    <a:pt x="229" y="2739"/>
                    <a:pt x="321" y="2739"/>
                  </a:cubicBezTo>
                  <a:cubicBezTo>
                    <a:pt x="389" y="2739"/>
                    <a:pt x="457" y="2693"/>
                    <a:pt x="503" y="2648"/>
                  </a:cubicBezTo>
                  <a:lnTo>
                    <a:pt x="2672" y="479"/>
                  </a:lnTo>
                  <a:cubicBezTo>
                    <a:pt x="2786" y="365"/>
                    <a:pt x="2786" y="183"/>
                    <a:pt x="2672" y="69"/>
                  </a:cubicBezTo>
                  <a:cubicBezTo>
                    <a:pt x="2614" y="23"/>
                    <a:pt x="2540" y="0"/>
                    <a:pt x="24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2"/>
            <p:cNvSpPr/>
            <p:nvPr/>
          </p:nvSpPr>
          <p:spPr>
            <a:xfrm>
              <a:off x="8428718" y="1690329"/>
              <a:ext cx="54933" cy="54026"/>
            </a:xfrm>
            <a:custGeom>
              <a:avLst/>
              <a:gdLst/>
              <a:ahLst/>
              <a:cxnLst/>
              <a:rect l="l" t="t" r="r" b="b"/>
              <a:pathLst>
                <a:path w="2786" h="2740" extrusionOk="0">
                  <a:moveTo>
                    <a:pt x="318" y="0"/>
                  </a:moveTo>
                  <a:cubicBezTo>
                    <a:pt x="246" y="0"/>
                    <a:pt x="172" y="23"/>
                    <a:pt x="115" y="69"/>
                  </a:cubicBezTo>
                  <a:cubicBezTo>
                    <a:pt x="1" y="183"/>
                    <a:pt x="1" y="365"/>
                    <a:pt x="115" y="479"/>
                  </a:cubicBezTo>
                  <a:lnTo>
                    <a:pt x="2283" y="2648"/>
                  </a:lnTo>
                  <a:cubicBezTo>
                    <a:pt x="2329" y="2693"/>
                    <a:pt x="2398" y="2739"/>
                    <a:pt x="2466" y="2739"/>
                  </a:cubicBezTo>
                  <a:cubicBezTo>
                    <a:pt x="2557" y="2739"/>
                    <a:pt x="2626" y="2693"/>
                    <a:pt x="2672" y="2648"/>
                  </a:cubicBezTo>
                  <a:cubicBezTo>
                    <a:pt x="2786" y="2534"/>
                    <a:pt x="2786" y="2351"/>
                    <a:pt x="2672" y="2237"/>
                  </a:cubicBezTo>
                  <a:lnTo>
                    <a:pt x="503" y="69"/>
                  </a:lnTo>
                  <a:cubicBezTo>
                    <a:pt x="457" y="23"/>
                    <a:pt x="389" y="0"/>
                    <a:pt x="3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2"/>
            <p:cNvSpPr/>
            <p:nvPr/>
          </p:nvSpPr>
          <p:spPr>
            <a:xfrm>
              <a:off x="8179844" y="1858638"/>
              <a:ext cx="246646" cy="107579"/>
            </a:xfrm>
            <a:custGeom>
              <a:avLst/>
              <a:gdLst/>
              <a:ahLst/>
              <a:cxnLst/>
              <a:rect l="l" t="t" r="r" b="b"/>
              <a:pathLst>
                <a:path w="12509" h="5456" extrusionOk="0">
                  <a:moveTo>
                    <a:pt x="274" y="1"/>
                  </a:moveTo>
                  <a:cubicBezTo>
                    <a:pt x="115" y="1"/>
                    <a:pt x="1" y="138"/>
                    <a:pt x="1" y="297"/>
                  </a:cubicBezTo>
                  <a:cubicBezTo>
                    <a:pt x="1" y="457"/>
                    <a:pt x="115" y="571"/>
                    <a:pt x="274" y="571"/>
                  </a:cubicBezTo>
                  <a:cubicBezTo>
                    <a:pt x="3470" y="571"/>
                    <a:pt x="4976" y="1827"/>
                    <a:pt x="6414" y="3036"/>
                  </a:cubicBezTo>
                  <a:cubicBezTo>
                    <a:pt x="7830" y="4223"/>
                    <a:pt x="9290" y="5456"/>
                    <a:pt x="12235" y="5456"/>
                  </a:cubicBezTo>
                  <a:cubicBezTo>
                    <a:pt x="12395" y="5456"/>
                    <a:pt x="12509" y="5342"/>
                    <a:pt x="12509" y="5182"/>
                  </a:cubicBezTo>
                  <a:cubicBezTo>
                    <a:pt x="12509" y="5022"/>
                    <a:pt x="12395" y="4885"/>
                    <a:pt x="12235" y="4885"/>
                  </a:cubicBezTo>
                  <a:cubicBezTo>
                    <a:pt x="9496" y="4885"/>
                    <a:pt x="8172" y="3790"/>
                    <a:pt x="6780" y="2603"/>
                  </a:cubicBezTo>
                  <a:cubicBezTo>
                    <a:pt x="5273" y="1325"/>
                    <a:pt x="3698" y="1"/>
                    <a:pt x="2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2"/>
            <p:cNvSpPr/>
            <p:nvPr/>
          </p:nvSpPr>
          <p:spPr>
            <a:xfrm>
              <a:off x="8421068" y="1939203"/>
              <a:ext cx="42787" cy="42767"/>
            </a:xfrm>
            <a:custGeom>
              <a:avLst/>
              <a:gdLst/>
              <a:ahLst/>
              <a:cxnLst/>
              <a:rect l="l" t="t" r="r" b="b"/>
              <a:pathLst>
                <a:path w="2170" h="2169" extrusionOk="0">
                  <a:moveTo>
                    <a:pt x="1074" y="0"/>
                  </a:moveTo>
                  <a:cubicBezTo>
                    <a:pt x="480" y="0"/>
                    <a:pt x="1" y="503"/>
                    <a:pt x="1" y="1096"/>
                  </a:cubicBezTo>
                  <a:cubicBezTo>
                    <a:pt x="1" y="1689"/>
                    <a:pt x="480" y="2169"/>
                    <a:pt x="1074" y="2169"/>
                  </a:cubicBezTo>
                  <a:cubicBezTo>
                    <a:pt x="1667" y="2169"/>
                    <a:pt x="2169" y="1689"/>
                    <a:pt x="2169" y="1096"/>
                  </a:cubicBezTo>
                  <a:cubicBezTo>
                    <a:pt x="2169" y="503"/>
                    <a:pt x="1667" y="0"/>
                    <a:pt x="10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2"/>
            <p:cNvSpPr/>
            <p:nvPr/>
          </p:nvSpPr>
          <p:spPr>
            <a:xfrm>
              <a:off x="8415231" y="1933801"/>
              <a:ext cx="54026" cy="54026"/>
            </a:xfrm>
            <a:custGeom>
              <a:avLst/>
              <a:gdLst/>
              <a:ahLst/>
              <a:cxnLst/>
              <a:rect l="l" t="t" r="r" b="b"/>
              <a:pathLst>
                <a:path w="2740" h="2740" extrusionOk="0">
                  <a:moveTo>
                    <a:pt x="1370" y="571"/>
                  </a:moveTo>
                  <a:cubicBezTo>
                    <a:pt x="1826" y="571"/>
                    <a:pt x="2169" y="914"/>
                    <a:pt x="2169" y="1370"/>
                  </a:cubicBezTo>
                  <a:cubicBezTo>
                    <a:pt x="2169" y="1804"/>
                    <a:pt x="1826" y="2169"/>
                    <a:pt x="1370" y="2169"/>
                  </a:cubicBezTo>
                  <a:cubicBezTo>
                    <a:pt x="936" y="2169"/>
                    <a:pt x="571" y="1804"/>
                    <a:pt x="571" y="1370"/>
                  </a:cubicBezTo>
                  <a:cubicBezTo>
                    <a:pt x="571" y="914"/>
                    <a:pt x="936" y="571"/>
                    <a:pt x="1370" y="571"/>
                  </a:cubicBezTo>
                  <a:close/>
                  <a:moveTo>
                    <a:pt x="1370" y="0"/>
                  </a:moveTo>
                  <a:cubicBezTo>
                    <a:pt x="616" y="0"/>
                    <a:pt x="0" y="617"/>
                    <a:pt x="0" y="1370"/>
                  </a:cubicBezTo>
                  <a:cubicBezTo>
                    <a:pt x="0" y="2123"/>
                    <a:pt x="616" y="2740"/>
                    <a:pt x="1370" y="2740"/>
                  </a:cubicBezTo>
                  <a:cubicBezTo>
                    <a:pt x="2123" y="2740"/>
                    <a:pt x="2739" y="2123"/>
                    <a:pt x="2739" y="1370"/>
                  </a:cubicBezTo>
                  <a:cubicBezTo>
                    <a:pt x="2739" y="617"/>
                    <a:pt x="2123" y="0"/>
                    <a:pt x="1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2"/>
            <p:cNvSpPr/>
            <p:nvPr/>
          </p:nvSpPr>
          <p:spPr>
            <a:xfrm>
              <a:off x="8142932" y="1842884"/>
              <a:ext cx="42333" cy="42787"/>
            </a:xfrm>
            <a:custGeom>
              <a:avLst/>
              <a:gdLst/>
              <a:ahLst/>
              <a:cxnLst/>
              <a:rect l="l" t="t" r="r" b="b"/>
              <a:pathLst>
                <a:path w="2147" h="2170" extrusionOk="0">
                  <a:moveTo>
                    <a:pt x="1074" y="1"/>
                  </a:moveTo>
                  <a:cubicBezTo>
                    <a:pt x="480" y="1"/>
                    <a:pt x="1" y="503"/>
                    <a:pt x="1" y="1096"/>
                  </a:cubicBezTo>
                  <a:cubicBezTo>
                    <a:pt x="1" y="1690"/>
                    <a:pt x="480" y="2169"/>
                    <a:pt x="1074" y="2169"/>
                  </a:cubicBezTo>
                  <a:cubicBezTo>
                    <a:pt x="1667" y="2169"/>
                    <a:pt x="2146" y="1690"/>
                    <a:pt x="2146" y="1096"/>
                  </a:cubicBezTo>
                  <a:cubicBezTo>
                    <a:pt x="2146" y="503"/>
                    <a:pt x="1667" y="1"/>
                    <a:pt x="10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52"/>
            <p:cNvSpPr/>
            <p:nvPr/>
          </p:nvSpPr>
          <p:spPr>
            <a:xfrm>
              <a:off x="8137096" y="1837481"/>
              <a:ext cx="54026" cy="54026"/>
            </a:xfrm>
            <a:custGeom>
              <a:avLst/>
              <a:gdLst/>
              <a:ahLst/>
              <a:cxnLst/>
              <a:rect l="l" t="t" r="r" b="b"/>
              <a:pathLst>
                <a:path w="2740" h="2740" extrusionOk="0">
                  <a:moveTo>
                    <a:pt x="1370" y="572"/>
                  </a:moveTo>
                  <a:cubicBezTo>
                    <a:pt x="1803" y="572"/>
                    <a:pt x="2169" y="914"/>
                    <a:pt x="2169" y="1370"/>
                  </a:cubicBezTo>
                  <a:cubicBezTo>
                    <a:pt x="2169" y="1804"/>
                    <a:pt x="1803" y="2169"/>
                    <a:pt x="1370" y="2169"/>
                  </a:cubicBezTo>
                  <a:cubicBezTo>
                    <a:pt x="936" y="2169"/>
                    <a:pt x="571" y="1804"/>
                    <a:pt x="571" y="1370"/>
                  </a:cubicBezTo>
                  <a:cubicBezTo>
                    <a:pt x="571" y="914"/>
                    <a:pt x="936" y="572"/>
                    <a:pt x="1370" y="572"/>
                  </a:cubicBezTo>
                  <a:close/>
                  <a:moveTo>
                    <a:pt x="1370" y="1"/>
                  </a:moveTo>
                  <a:cubicBezTo>
                    <a:pt x="616" y="1"/>
                    <a:pt x="0" y="617"/>
                    <a:pt x="0" y="1370"/>
                  </a:cubicBezTo>
                  <a:cubicBezTo>
                    <a:pt x="0" y="2124"/>
                    <a:pt x="616" y="2740"/>
                    <a:pt x="1370" y="2740"/>
                  </a:cubicBezTo>
                  <a:cubicBezTo>
                    <a:pt x="2123" y="2740"/>
                    <a:pt x="2739" y="2124"/>
                    <a:pt x="2739" y="1370"/>
                  </a:cubicBezTo>
                  <a:cubicBezTo>
                    <a:pt x="2739" y="617"/>
                    <a:pt x="2123" y="1"/>
                    <a:pt x="13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2"/>
            <p:cNvSpPr/>
            <p:nvPr/>
          </p:nvSpPr>
          <p:spPr>
            <a:xfrm>
              <a:off x="8421068" y="2071528"/>
              <a:ext cx="42787" cy="42767"/>
            </a:xfrm>
            <a:custGeom>
              <a:avLst/>
              <a:gdLst/>
              <a:ahLst/>
              <a:cxnLst/>
              <a:rect l="l" t="t" r="r" b="b"/>
              <a:pathLst>
                <a:path w="2170" h="2169" extrusionOk="0">
                  <a:moveTo>
                    <a:pt x="1074" y="0"/>
                  </a:moveTo>
                  <a:cubicBezTo>
                    <a:pt x="480" y="0"/>
                    <a:pt x="1" y="479"/>
                    <a:pt x="1" y="1073"/>
                  </a:cubicBezTo>
                  <a:cubicBezTo>
                    <a:pt x="1" y="1666"/>
                    <a:pt x="480" y="2168"/>
                    <a:pt x="1074" y="2168"/>
                  </a:cubicBezTo>
                  <a:cubicBezTo>
                    <a:pt x="1667" y="2168"/>
                    <a:pt x="2169" y="1666"/>
                    <a:pt x="2169" y="1073"/>
                  </a:cubicBezTo>
                  <a:cubicBezTo>
                    <a:pt x="2169" y="479"/>
                    <a:pt x="1667" y="0"/>
                    <a:pt x="10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2"/>
            <p:cNvSpPr/>
            <p:nvPr/>
          </p:nvSpPr>
          <p:spPr>
            <a:xfrm>
              <a:off x="8415231" y="2065671"/>
              <a:ext cx="54026" cy="54026"/>
            </a:xfrm>
            <a:custGeom>
              <a:avLst/>
              <a:gdLst/>
              <a:ahLst/>
              <a:cxnLst/>
              <a:rect l="l" t="t" r="r" b="b"/>
              <a:pathLst>
                <a:path w="2740" h="2740" extrusionOk="0">
                  <a:moveTo>
                    <a:pt x="1370" y="571"/>
                  </a:moveTo>
                  <a:cubicBezTo>
                    <a:pt x="1826" y="571"/>
                    <a:pt x="2169" y="936"/>
                    <a:pt x="2169" y="1370"/>
                  </a:cubicBezTo>
                  <a:cubicBezTo>
                    <a:pt x="2169" y="1803"/>
                    <a:pt x="1826" y="2169"/>
                    <a:pt x="1370" y="2169"/>
                  </a:cubicBezTo>
                  <a:cubicBezTo>
                    <a:pt x="936" y="2169"/>
                    <a:pt x="571" y="1803"/>
                    <a:pt x="571" y="1370"/>
                  </a:cubicBezTo>
                  <a:cubicBezTo>
                    <a:pt x="571" y="936"/>
                    <a:pt x="936" y="571"/>
                    <a:pt x="1370" y="571"/>
                  </a:cubicBezTo>
                  <a:close/>
                  <a:moveTo>
                    <a:pt x="1370" y="0"/>
                  </a:moveTo>
                  <a:cubicBezTo>
                    <a:pt x="616" y="0"/>
                    <a:pt x="0" y="617"/>
                    <a:pt x="0" y="1370"/>
                  </a:cubicBezTo>
                  <a:cubicBezTo>
                    <a:pt x="0" y="2123"/>
                    <a:pt x="616" y="2739"/>
                    <a:pt x="1370" y="2739"/>
                  </a:cubicBezTo>
                  <a:cubicBezTo>
                    <a:pt x="2123" y="2739"/>
                    <a:pt x="2739" y="2123"/>
                    <a:pt x="2739" y="1370"/>
                  </a:cubicBezTo>
                  <a:cubicBezTo>
                    <a:pt x="2739" y="617"/>
                    <a:pt x="2123" y="0"/>
                    <a:pt x="1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52"/>
            <p:cNvSpPr/>
            <p:nvPr/>
          </p:nvSpPr>
          <p:spPr>
            <a:xfrm>
              <a:off x="8142932" y="2071528"/>
              <a:ext cx="42333" cy="42767"/>
            </a:xfrm>
            <a:custGeom>
              <a:avLst/>
              <a:gdLst/>
              <a:ahLst/>
              <a:cxnLst/>
              <a:rect l="l" t="t" r="r" b="b"/>
              <a:pathLst>
                <a:path w="2147" h="2169" extrusionOk="0">
                  <a:moveTo>
                    <a:pt x="1074" y="0"/>
                  </a:moveTo>
                  <a:cubicBezTo>
                    <a:pt x="480" y="0"/>
                    <a:pt x="1" y="479"/>
                    <a:pt x="1" y="1073"/>
                  </a:cubicBezTo>
                  <a:cubicBezTo>
                    <a:pt x="1" y="1666"/>
                    <a:pt x="480" y="2168"/>
                    <a:pt x="1074" y="2168"/>
                  </a:cubicBezTo>
                  <a:cubicBezTo>
                    <a:pt x="1667" y="2168"/>
                    <a:pt x="2146" y="1666"/>
                    <a:pt x="2146" y="1073"/>
                  </a:cubicBezTo>
                  <a:cubicBezTo>
                    <a:pt x="2146" y="479"/>
                    <a:pt x="1667" y="0"/>
                    <a:pt x="10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2"/>
            <p:cNvSpPr/>
            <p:nvPr/>
          </p:nvSpPr>
          <p:spPr>
            <a:xfrm>
              <a:off x="8137096" y="2065671"/>
              <a:ext cx="54026" cy="54026"/>
            </a:xfrm>
            <a:custGeom>
              <a:avLst/>
              <a:gdLst/>
              <a:ahLst/>
              <a:cxnLst/>
              <a:rect l="l" t="t" r="r" b="b"/>
              <a:pathLst>
                <a:path w="2740" h="2740" extrusionOk="0">
                  <a:moveTo>
                    <a:pt x="1370" y="571"/>
                  </a:moveTo>
                  <a:cubicBezTo>
                    <a:pt x="1803" y="571"/>
                    <a:pt x="2169" y="936"/>
                    <a:pt x="2169" y="1370"/>
                  </a:cubicBezTo>
                  <a:cubicBezTo>
                    <a:pt x="2169" y="1803"/>
                    <a:pt x="1803" y="2169"/>
                    <a:pt x="1370" y="2169"/>
                  </a:cubicBezTo>
                  <a:cubicBezTo>
                    <a:pt x="936" y="2169"/>
                    <a:pt x="571" y="1803"/>
                    <a:pt x="571" y="1370"/>
                  </a:cubicBezTo>
                  <a:cubicBezTo>
                    <a:pt x="571" y="936"/>
                    <a:pt x="936" y="571"/>
                    <a:pt x="1370" y="571"/>
                  </a:cubicBezTo>
                  <a:close/>
                  <a:moveTo>
                    <a:pt x="1370" y="0"/>
                  </a:moveTo>
                  <a:cubicBezTo>
                    <a:pt x="616" y="0"/>
                    <a:pt x="0" y="617"/>
                    <a:pt x="0" y="1370"/>
                  </a:cubicBezTo>
                  <a:cubicBezTo>
                    <a:pt x="0" y="2123"/>
                    <a:pt x="616" y="2739"/>
                    <a:pt x="1370" y="2739"/>
                  </a:cubicBezTo>
                  <a:cubicBezTo>
                    <a:pt x="2123" y="2739"/>
                    <a:pt x="2739" y="2123"/>
                    <a:pt x="2739" y="1370"/>
                  </a:cubicBezTo>
                  <a:cubicBezTo>
                    <a:pt x="2739" y="617"/>
                    <a:pt x="2123" y="0"/>
                    <a:pt x="1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2"/>
            <p:cNvSpPr/>
            <p:nvPr/>
          </p:nvSpPr>
          <p:spPr>
            <a:xfrm>
              <a:off x="8179844" y="2087262"/>
              <a:ext cx="246646" cy="11278"/>
            </a:xfrm>
            <a:custGeom>
              <a:avLst/>
              <a:gdLst/>
              <a:ahLst/>
              <a:cxnLst/>
              <a:rect l="l" t="t" r="r" b="b"/>
              <a:pathLst>
                <a:path w="12509" h="572" extrusionOk="0">
                  <a:moveTo>
                    <a:pt x="274" y="1"/>
                  </a:moveTo>
                  <a:cubicBezTo>
                    <a:pt x="115" y="1"/>
                    <a:pt x="1" y="115"/>
                    <a:pt x="1" y="275"/>
                  </a:cubicBezTo>
                  <a:cubicBezTo>
                    <a:pt x="1" y="435"/>
                    <a:pt x="115" y="572"/>
                    <a:pt x="274" y="572"/>
                  </a:cubicBezTo>
                  <a:lnTo>
                    <a:pt x="12235" y="572"/>
                  </a:lnTo>
                  <a:cubicBezTo>
                    <a:pt x="12395" y="572"/>
                    <a:pt x="12509" y="435"/>
                    <a:pt x="12509" y="275"/>
                  </a:cubicBezTo>
                  <a:cubicBezTo>
                    <a:pt x="12509" y="115"/>
                    <a:pt x="12395" y="1"/>
                    <a:pt x="122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2"/>
            <p:cNvSpPr/>
            <p:nvPr/>
          </p:nvSpPr>
          <p:spPr>
            <a:xfrm>
              <a:off x="8179844" y="2219133"/>
              <a:ext cx="246646" cy="107579"/>
            </a:xfrm>
            <a:custGeom>
              <a:avLst/>
              <a:gdLst/>
              <a:ahLst/>
              <a:cxnLst/>
              <a:rect l="l" t="t" r="r" b="b"/>
              <a:pathLst>
                <a:path w="12509" h="5456" extrusionOk="0">
                  <a:moveTo>
                    <a:pt x="12235" y="1"/>
                  </a:moveTo>
                  <a:cubicBezTo>
                    <a:pt x="9290" y="1"/>
                    <a:pt x="7830" y="1233"/>
                    <a:pt x="6414" y="2420"/>
                  </a:cubicBezTo>
                  <a:cubicBezTo>
                    <a:pt x="4976" y="3630"/>
                    <a:pt x="3470" y="4885"/>
                    <a:pt x="274" y="4885"/>
                  </a:cubicBezTo>
                  <a:cubicBezTo>
                    <a:pt x="115" y="4885"/>
                    <a:pt x="1" y="5022"/>
                    <a:pt x="1" y="5182"/>
                  </a:cubicBezTo>
                  <a:cubicBezTo>
                    <a:pt x="1" y="5342"/>
                    <a:pt x="115" y="5456"/>
                    <a:pt x="274" y="5456"/>
                  </a:cubicBezTo>
                  <a:cubicBezTo>
                    <a:pt x="3698" y="5456"/>
                    <a:pt x="5273" y="4132"/>
                    <a:pt x="6780" y="2854"/>
                  </a:cubicBezTo>
                  <a:cubicBezTo>
                    <a:pt x="8172" y="1690"/>
                    <a:pt x="9496" y="571"/>
                    <a:pt x="12235" y="571"/>
                  </a:cubicBezTo>
                  <a:cubicBezTo>
                    <a:pt x="12395" y="571"/>
                    <a:pt x="12509" y="457"/>
                    <a:pt x="12509" y="297"/>
                  </a:cubicBezTo>
                  <a:cubicBezTo>
                    <a:pt x="12509" y="138"/>
                    <a:pt x="12395" y="1"/>
                    <a:pt x="122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2"/>
            <p:cNvSpPr/>
            <p:nvPr/>
          </p:nvSpPr>
          <p:spPr>
            <a:xfrm>
              <a:off x="8421068" y="2203378"/>
              <a:ext cx="42787" cy="42787"/>
            </a:xfrm>
            <a:custGeom>
              <a:avLst/>
              <a:gdLst/>
              <a:ahLst/>
              <a:cxnLst/>
              <a:rect l="l" t="t" r="r" b="b"/>
              <a:pathLst>
                <a:path w="2170" h="2170" extrusionOk="0">
                  <a:moveTo>
                    <a:pt x="1074" y="1"/>
                  </a:moveTo>
                  <a:cubicBezTo>
                    <a:pt x="480" y="1"/>
                    <a:pt x="1" y="503"/>
                    <a:pt x="1" y="1096"/>
                  </a:cubicBezTo>
                  <a:cubicBezTo>
                    <a:pt x="1" y="1690"/>
                    <a:pt x="480" y="2169"/>
                    <a:pt x="1074" y="2169"/>
                  </a:cubicBezTo>
                  <a:cubicBezTo>
                    <a:pt x="1667" y="2169"/>
                    <a:pt x="2169" y="1690"/>
                    <a:pt x="2169" y="1096"/>
                  </a:cubicBezTo>
                  <a:cubicBezTo>
                    <a:pt x="2169" y="503"/>
                    <a:pt x="1667" y="1"/>
                    <a:pt x="10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2"/>
            <p:cNvSpPr/>
            <p:nvPr/>
          </p:nvSpPr>
          <p:spPr>
            <a:xfrm>
              <a:off x="8415231" y="2197976"/>
              <a:ext cx="54026" cy="54026"/>
            </a:xfrm>
            <a:custGeom>
              <a:avLst/>
              <a:gdLst/>
              <a:ahLst/>
              <a:cxnLst/>
              <a:rect l="l" t="t" r="r" b="b"/>
              <a:pathLst>
                <a:path w="2740" h="2740" extrusionOk="0">
                  <a:moveTo>
                    <a:pt x="1370" y="572"/>
                  </a:moveTo>
                  <a:cubicBezTo>
                    <a:pt x="1826" y="572"/>
                    <a:pt x="2169" y="937"/>
                    <a:pt x="2169" y="1370"/>
                  </a:cubicBezTo>
                  <a:cubicBezTo>
                    <a:pt x="2169" y="1804"/>
                    <a:pt x="1826" y="2169"/>
                    <a:pt x="1370" y="2169"/>
                  </a:cubicBezTo>
                  <a:cubicBezTo>
                    <a:pt x="936" y="2169"/>
                    <a:pt x="571" y="1804"/>
                    <a:pt x="571" y="1370"/>
                  </a:cubicBezTo>
                  <a:cubicBezTo>
                    <a:pt x="571" y="937"/>
                    <a:pt x="936" y="572"/>
                    <a:pt x="1370" y="572"/>
                  </a:cubicBezTo>
                  <a:close/>
                  <a:moveTo>
                    <a:pt x="1370" y="1"/>
                  </a:moveTo>
                  <a:cubicBezTo>
                    <a:pt x="616" y="1"/>
                    <a:pt x="0" y="617"/>
                    <a:pt x="0" y="1370"/>
                  </a:cubicBezTo>
                  <a:cubicBezTo>
                    <a:pt x="0" y="2124"/>
                    <a:pt x="616" y="2740"/>
                    <a:pt x="1370" y="2740"/>
                  </a:cubicBezTo>
                  <a:cubicBezTo>
                    <a:pt x="2123" y="2740"/>
                    <a:pt x="2739" y="2124"/>
                    <a:pt x="2739" y="1370"/>
                  </a:cubicBezTo>
                  <a:cubicBezTo>
                    <a:pt x="2739" y="617"/>
                    <a:pt x="2123" y="1"/>
                    <a:pt x="13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2"/>
            <p:cNvSpPr/>
            <p:nvPr/>
          </p:nvSpPr>
          <p:spPr>
            <a:xfrm>
              <a:off x="8142932" y="2299698"/>
              <a:ext cx="42333" cy="42767"/>
            </a:xfrm>
            <a:custGeom>
              <a:avLst/>
              <a:gdLst/>
              <a:ahLst/>
              <a:cxnLst/>
              <a:rect l="l" t="t" r="r" b="b"/>
              <a:pathLst>
                <a:path w="2147" h="2169" extrusionOk="0">
                  <a:moveTo>
                    <a:pt x="1074" y="0"/>
                  </a:moveTo>
                  <a:cubicBezTo>
                    <a:pt x="480" y="0"/>
                    <a:pt x="1" y="503"/>
                    <a:pt x="1" y="1096"/>
                  </a:cubicBezTo>
                  <a:cubicBezTo>
                    <a:pt x="1" y="1689"/>
                    <a:pt x="480" y="2169"/>
                    <a:pt x="1074" y="2169"/>
                  </a:cubicBezTo>
                  <a:cubicBezTo>
                    <a:pt x="1667" y="2169"/>
                    <a:pt x="2146" y="1689"/>
                    <a:pt x="2146" y="1096"/>
                  </a:cubicBezTo>
                  <a:cubicBezTo>
                    <a:pt x="2146" y="503"/>
                    <a:pt x="1667" y="0"/>
                    <a:pt x="10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52"/>
            <p:cNvSpPr/>
            <p:nvPr/>
          </p:nvSpPr>
          <p:spPr>
            <a:xfrm>
              <a:off x="8137096" y="2294296"/>
              <a:ext cx="54026" cy="54026"/>
            </a:xfrm>
            <a:custGeom>
              <a:avLst/>
              <a:gdLst/>
              <a:ahLst/>
              <a:cxnLst/>
              <a:rect l="l" t="t" r="r" b="b"/>
              <a:pathLst>
                <a:path w="2740" h="2740" extrusionOk="0">
                  <a:moveTo>
                    <a:pt x="1370" y="571"/>
                  </a:moveTo>
                  <a:cubicBezTo>
                    <a:pt x="1803" y="571"/>
                    <a:pt x="2169" y="936"/>
                    <a:pt x="2169" y="1370"/>
                  </a:cubicBezTo>
                  <a:cubicBezTo>
                    <a:pt x="2169" y="1804"/>
                    <a:pt x="1803" y="2169"/>
                    <a:pt x="1370" y="2169"/>
                  </a:cubicBezTo>
                  <a:cubicBezTo>
                    <a:pt x="936" y="2169"/>
                    <a:pt x="571" y="1804"/>
                    <a:pt x="571" y="1370"/>
                  </a:cubicBezTo>
                  <a:cubicBezTo>
                    <a:pt x="571" y="936"/>
                    <a:pt x="936" y="571"/>
                    <a:pt x="1370" y="571"/>
                  </a:cubicBezTo>
                  <a:close/>
                  <a:moveTo>
                    <a:pt x="1370" y="1"/>
                  </a:moveTo>
                  <a:cubicBezTo>
                    <a:pt x="616" y="1"/>
                    <a:pt x="0" y="617"/>
                    <a:pt x="0" y="1370"/>
                  </a:cubicBezTo>
                  <a:cubicBezTo>
                    <a:pt x="0" y="2123"/>
                    <a:pt x="616" y="2740"/>
                    <a:pt x="1370" y="2740"/>
                  </a:cubicBezTo>
                  <a:cubicBezTo>
                    <a:pt x="2123" y="2740"/>
                    <a:pt x="2739" y="2123"/>
                    <a:pt x="2739" y="1370"/>
                  </a:cubicBezTo>
                  <a:cubicBezTo>
                    <a:pt x="2739" y="617"/>
                    <a:pt x="2123" y="1"/>
                    <a:pt x="13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52"/>
            <p:cNvSpPr/>
            <p:nvPr/>
          </p:nvSpPr>
          <p:spPr>
            <a:xfrm>
              <a:off x="6075826" y="3424838"/>
              <a:ext cx="945139" cy="512182"/>
            </a:xfrm>
            <a:custGeom>
              <a:avLst/>
              <a:gdLst/>
              <a:ahLst/>
              <a:cxnLst/>
              <a:rect l="l" t="t" r="r" b="b"/>
              <a:pathLst>
                <a:path w="47934" h="25976" extrusionOk="0">
                  <a:moveTo>
                    <a:pt x="2739" y="1"/>
                  </a:moveTo>
                  <a:cubicBezTo>
                    <a:pt x="1233" y="1"/>
                    <a:pt x="0" y="1210"/>
                    <a:pt x="0" y="2740"/>
                  </a:cubicBezTo>
                  <a:lnTo>
                    <a:pt x="0" y="23237"/>
                  </a:lnTo>
                  <a:cubicBezTo>
                    <a:pt x="0" y="24743"/>
                    <a:pt x="1233" y="25976"/>
                    <a:pt x="2739" y="25976"/>
                  </a:cubicBezTo>
                  <a:lnTo>
                    <a:pt x="45194" y="25976"/>
                  </a:lnTo>
                  <a:cubicBezTo>
                    <a:pt x="46701" y="25976"/>
                    <a:pt x="47933" y="24743"/>
                    <a:pt x="47933" y="23237"/>
                  </a:cubicBezTo>
                  <a:lnTo>
                    <a:pt x="47933" y="2740"/>
                  </a:lnTo>
                  <a:cubicBezTo>
                    <a:pt x="47933" y="1210"/>
                    <a:pt x="46701" y="1"/>
                    <a:pt x="45194" y="1"/>
                  </a:cubicBezTo>
                  <a:close/>
                </a:path>
              </a:pathLst>
            </a:custGeom>
            <a:solidFill>
              <a:srgbClr val="2970AA">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2"/>
            <p:cNvSpPr/>
            <p:nvPr/>
          </p:nvSpPr>
          <p:spPr>
            <a:xfrm>
              <a:off x="6023614" y="3372192"/>
              <a:ext cx="945139" cy="512182"/>
            </a:xfrm>
            <a:custGeom>
              <a:avLst/>
              <a:gdLst/>
              <a:ahLst/>
              <a:cxnLst/>
              <a:rect l="l" t="t" r="r" b="b"/>
              <a:pathLst>
                <a:path w="47934" h="25976" extrusionOk="0">
                  <a:moveTo>
                    <a:pt x="2740" y="0"/>
                  </a:moveTo>
                  <a:cubicBezTo>
                    <a:pt x="1210" y="0"/>
                    <a:pt x="1" y="1233"/>
                    <a:pt x="1" y="2739"/>
                  </a:cubicBezTo>
                  <a:lnTo>
                    <a:pt x="1" y="23236"/>
                  </a:lnTo>
                  <a:cubicBezTo>
                    <a:pt x="1" y="24743"/>
                    <a:pt x="1210" y="25975"/>
                    <a:pt x="2740" y="25975"/>
                  </a:cubicBezTo>
                  <a:lnTo>
                    <a:pt x="45195" y="25975"/>
                  </a:lnTo>
                  <a:cubicBezTo>
                    <a:pt x="46701" y="25975"/>
                    <a:pt x="47934" y="24743"/>
                    <a:pt x="47934" y="23236"/>
                  </a:cubicBezTo>
                  <a:lnTo>
                    <a:pt x="47934" y="2739"/>
                  </a:lnTo>
                  <a:cubicBezTo>
                    <a:pt x="47934" y="1233"/>
                    <a:pt x="46701" y="0"/>
                    <a:pt x="451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2"/>
            <p:cNvSpPr/>
            <p:nvPr/>
          </p:nvSpPr>
          <p:spPr>
            <a:xfrm>
              <a:off x="6017758" y="3366789"/>
              <a:ext cx="956397" cy="523421"/>
            </a:xfrm>
            <a:custGeom>
              <a:avLst/>
              <a:gdLst/>
              <a:ahLst/>
              <a:cxnLst/>
              <a:rect l="l" t="t" r="r" b="b"/>
              <a:pathLst>
                <a:path w="48505" h="26546" extrusionOk="0">
                  <a:moveTo>
                    <a:pt x="45492" y="571"/>
                  </a:moveTo>
                  <a:cubicBezTo>
                    <a:pt x="46838" y="571"/>
                    <a:pt x="47934" y="1666"/>
                    <a:pt x="47934" y="3013"/>
                  </a:cubicBezTo>
                  <a:lnTo>
                    <a:pt x="47934" y="23510"/>
                  </a:lnTo>
                  <a:cubicBezTo>
                    <a:pt x="47934" y="24857"/>
                    <a:pt x="46838" y="25975"/>
                    <a:pt x="45492" y="25975"/>
                  </a:cubicBezTo>
                  <a:lnTo>
                    <a:pt x="3037" y="25975"/>
                  </a:lnTo>
                  <a:cubicBezTo>
                    <a:pt x="1667" y="25975"/>
                    <a:pt x="571" y="24857"/>
                    <a:pt x="571" y="23510"/>
                  </a:cubicBezTo>
                  <a:lnTo>
                    <a:pt x="571" y="3013"/>
                  </a:lnTo>
                  <a:cubicBezTo>
                    <a:pt x="571" y="1666"/>
                    <a:pt x="1667" y="571"/>
                    <a:pt x="3037" y="571"/>
                  </a:cubicBezTo>
                  <a:close/>
                  <a:moveTo>
                    <a:pt x="3037" y="0"/>
                  </a:moveTo>
                  <a:cubicBezTo>
                    <a:pt x="1370" y="0"/>
                    <a:pt x="1" y="1347"/>
                    <a:pt x="1" y="3013"/>
                  </a:cubicBezTo>
                  <a:lnTo>
                    <a:pt x="1" y="23510"/>
                  </a:lnTo>
                  <a:cubicBezTo>
                    <a:pt x="1" y="25176"/>
                    <a:pt x="1370" y="26546"/>
                    <a:pt x="3037" y="26546"/>
                  </a:cubicBezTo>
                  <a:lnTo>
                    <a:pt x="45492" y="26546"/>
                  </a:lnTo>
                  <a:cubicBezTo>
                    <a:pt x="47158" y="26546"/>
                    <a:pt x="48505" y="25176"/>
                    <a:pt x="48505" y="23510"/>
                  </a:cubicBezTo>
                  <a:lnTo>
                    <a:pt x="48505" y="3013"/>
                  </a:lnTo>
                  <a:cubicBezTo>
                    <a:pt x="48505" y="1347"/>
                    <a:pt x="47158" y="0"/>
                    <a:pt x="45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52"/>
            <p:cNvSpPr/>
            <p:nvPr/>
          </p:nvSpPr>
          <p:spPr>
            <a:xfrm>
              <a:off x="6087519" y="3431246"/>
              <a:ext cx="54933" cy="53927"/>
            </a:xfrm>
            <a:custGeom>
              <a:avLst/>
              <a:gdLst/>
              <a:ahLst/>
              <a:cxnLst/>
              <a:rect l="l" t="t" r="r" b="b"/>
              <a:pathLst>
                <a:path w="2786" h="2735" extrusionOk="0">
                  <a:moveTo>
                    <a:pt x="2466" y="1"/>
                  </a:moveTo>
                  <a:cubicBezTo>
                    <a:pt x="2392" y="1"/>
                    <a:pt x="2317" y="29"/>
                    <a:pt x="2260" y="86"/>
                  </a:cubicBezTo>
                  <a:lnTo>
                    <a:pt x="92" y="2255"/>
                  </a:lnTo>
                  <a:cubicBezTo>
                    <a:pt x="1" y="2369"/>
                    <a:pt x="1" y="2552"/>
                    <a:pt x="92" y="2643"/>
                  </a:cubicBezTo>
                  <a:cubicBezTo>
                    <a:pt x="160" y="2711"/>
                    <a:pt x="229" y="2734"/>
                    <a:pt x="297" y="2734"/>
                  </a:cubicBezTo>
                  <a:cubicBezTo>
                    <a:pt x="366" y="2734"/>
                    <a:pt x="457" y="2711"/>
                    <a:pt x="503" y="2643"/>
                  </a:cubicBezTo>
                  <a:lnTo>
                    <a:pt x="2671" y="497"/>
                  </a:lnTo>
                  <a:cubicBezTo>
                    <a:pt x="2785" y="383"/>
                    <a:pt x="2785" y="201"/>
                    <a:pt x="2671" y="86"/>
                  </a:cubicBezTo>
                  <a:cubicBezTo>
                    <a:pt x="2614" y="29"/>
                    <a:pt x="2540" y="1"/>
                    <a:pt x="24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2"/>
            <p:cNvSpPr/>
            <p:nvPr/>
          </p:nvSpPr>
          <p:spPr>
            <a:xfrm>
              <a:off x="6087519" y="3431246"/>
              <a:ext cx="54933" cy="53927"/>
            </a:xfrm>
            <a:custGeom>
              <a:avLst/>
              <a:gdLst/>
              <a:ahLst/>
              <a:cxnLst/>
              <a:rect l="l" t="t" r="r" b="b"/>
              <a:pathLst>
                <a:path w="2786" h="2735" extrusionOk="0">
                  <a:moveTo>
                    <a:pt x="297" y="1"/>
                  </a:moveTo>
                  <a:cubicBezTo>
                    <a:pt x="223" y="1"/>
                    <a:pt x="149" y="29"/>
                    <a:pt x="92" y="86"/>
                  </a:cubicBezTo>
                  <a:cubicBezTo>
                    <a:pt x="1" y="201"/>
                    <a:pt x="1" y="383"/>
                    <a:pt x="92" y="497"/>
                  </a:cubicBezTo>
                  <a:lnTo>
                    <a:pt x="2260" y="2643"/>
                  </a:lnTo>
                  <a:cubicBezTo>
                    <a:pt x="2329" y="2711"/>
                    <a:pt x="2397" y="2734"/>
                    <a:pt x="2466" y="2734"/>
                  </a:cubicBezTo>
                  <a:cubicBezTo>
                    <a:pt x="2534" y="2734"/>
                    <a:pt x="2603" y="2711"/>
                    <a:pt x="2671" y="2643"/>
                  </a:cubicBezTo>
                  <a:cubicBezTo>
                    <a:pt x="2785" y="2552"/>
                    <a:pt x="2785" y="2369"/>
                    <a:pt x="2671" y="2255"/>
                  </a:cubicBezTo>
                  <a:lnTo>
                    <a:pt x="503" y="86"/>
                  </a:lnTo>
                  <a:cubicBezTo>
                    <a:pt x="446" y="29"/>
                    <a:pt x="372" y="1"/>
                    <a:pt x="2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52"/>
            <p:cNvSpPr/>
            <p:nvPr/>
          </p:nvSpPr>
          <p:spPr>
            <a:xfrm>
              <a:off x="6309854" y="3097192"/>
              <a:ext cx="194434" cy="308756"/>
            </a:xfrm>
            <a:custGeom>
              <a:avLst/>
              <a:gdLst/>
              <a:ahLst/>
              <a:cxnLst/>
              <a:rect l="l" t="t" r="r" b="b"/>
              <a:pathLst>
                <a:path w="9861" h="15659" extrusionOk="0">
                  <a:moveTo>
                    <a:pt x="297" y="1"/>
                  </a:moveTo>
                  <a:cubicBezTo>
                    <a:pt x="137" y="1"/>
                    <a:pt x="0" y="115"/>
                    <a:pt x="0" y="275"/>
                  </a:cubicBezTo>
                  <a:cubicBezTo>
                    <a:pt x="0" y="434"/>
                    <a:pt x="137" y="571"/>
                    <a:pt x="297" y="571"/>
                  </a:cubicBezTo>
                  <a:lnTo>
                    <a:pt x="1553" y="571"/>
                  </a:lnTo>
                  <a:cubicBezTo>
                    <a:pt x="3127" y="571"/>
                    <a:pt x="4406" y="1850"/>
                    <a:pt x="4406" y="3425"/>
                  </a:cubicBezTo>
                  <a:cubicBezTo>
                    <a:pt x="4406" y="6826"/>
                    <a:pt x="5730" y="8400"/>
                    <a:pt x="7008" y="9930"/>
                  </a:cubicBezTo>
                  <a:cubicBezTo>
                    <a:pt x="8172" y="11322"/>
                    <a:pt x="9290" y="12646"/>
                    <a:pt x="9290" y="15362"/>
                  </a:cubicBezTo>
                  <a:cubicBezTo>
                    <a:pt x="9290" y="15522"/>
                    <a:pt x="9404" y="15659"/>
                    <a:pt x="9564" y="15659"/>
                  </a:cubicBezTo>
                  <a:cubicBezTo>
                    <a:pt x="9724" y="15659"/>
                    <a:pt x="9861" y="15522"/>
                    <a:pt x="9861" y="15362"/>
                  </a:cubicBezTo>
                  <a:cubicBezTo>
                    <a:pt x="9861" y="12441"/>
                    <a:pt x="8628" y="10980"/>
                    <a:pt x="7441" y="9565"/>
                  </a:cubicBezTo>
                  <a:cubicBezTo>
                    <a:pt x="6232" y="8104"/>
                    <a:pt x="4976" y="6620"/>
                    <a:pt x="4976" y="3425"/>
                  </a:cubicBezTo>
                  <a:cubicBezTo>
                    <a:pt x="4976" y="1530"/>
                    <a:pt x="3424" y="1"/>
                    <a:pt x="15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52"/>
            <p:cNvSpPr/>
            <p:nvPr/>
          </p:nvSpPr>
          <p:spPr>
            <a:xfrm>
              <a:off x="6477275" y="3400092"/>
              <a:ext cx="42767" cy="42767"/>
            </a:xfrm>
            <a:custGeom>
              <a:avLst/>
              <a:gdLst/>
              <a:ahLst/>
              <a:cxnLst/>
              <a:rect l="l" t="t" r="r" b="b"/>
              <a:pathLst>
                <a:path w="2169" h="2169" extrusionOk="0">
                  <a:moveTo>
                    <a:pt x="1073" y="0"/>
                  </a:moveTo>
                  <a:cubicBezTo>
                    <a:pt x="480" y="0"/>
                    <a:pt x="0" y="502"/>
                    <a:pt x="0" y="1096"/>
                  </a:cubicBezTo>
                  <a:cubicBezTo>
                    <a:pt x="0" y="1689"/>
                    <a:pt x="480" y="2169"/>
                    <a:pt x="1073" y="2169"/>
                  </a:cubicBezTo>
                  <a:cubicBezTo>
                    <a:pt x="1667" y="2169"/>
                    <a:pt x="2169" y="1689"/>
                    <a:pt x="2169" y="1096"/>
                  </a:cubicBezTo>
                  <a:cubicBezTo>
                    <a:pt x="2169" y="502"/>
                    <a:pt x="1667" y="0"/>
                    <a:pt x="10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2"/>
            <p:cNvSpPr/>
            <p:nvPr/>
          </p:nvSpPr>
          <p:spPr>
            <a:xfrm>
              <a:off x="6471419" y="3394690"/>
              <a:ext cx="54026" cy="54026"/>
            </a:xfrm>
            <a:custGeom>
              <a:avLst/>
              <a:gdLst/>
              <a:ahLst/>
              <a:cxnLst/>
              <a:rect l="l" t="t" r="r" b="b"/>
              <a:pathLst>
                <a:path w="2740" h="2740" extrusionOk="0">
                  <a:moveTo>
                    <a:pt x="1370" y="571"/>
                  </a:moveTo>
                  <a:cubicBezTo>
                    <a:pt x="1827" y="571"/>
                    <a:pt x="2169" y="936"/>
                    <a:pt x="2169" y="1370"/>
                  </a:cubicBezTo>
                  <a:cubicBezTo>
                    <a:pt x="2169" y="1803"/>
                    <a:pt x="1827" y="2169"/>
                    <a:pt x="1370" y="2169"/>
                  </a:cubicBezTo>
                  <a:cubicBezTo>
                    <a:pt x="937" y="2169"/>
                    <a:pt x="571" y="1803"/>
                    <a:pt x="571" y="1370"/>
                  </a:cubicBezTo>
                  <a:cubicBezTo>
                    <a:pt x="571" y="936"/>
                    <a:pt x="937" y="571"/>
                    <a:pt x="1370" y="571"/>
                  </a:cubicBezTo>
                  <a:close/>
                  <a:moveTo>
                    <a:pt x="1370" y="0"/>
                  </a:moveTo>
                  <a:cubicBezTo>
                    <a:pt x="617" y="0"/>
                    <a:pt x="1" y="617"/>
                    <a:pt x="1" y="1370"/>
                  </a:cubicBezTo>
                  <a:cubicBezTo>
                    <a:pt x="1" y="2123"/>
                    <a:pt x="617" y="2739"/>
                    <a:pt x="1370" y="2739"/>
                  </a:cubicBezTo>
                  <a:cubicBezTo>
                    <a:pt x="2123" y="2739"/>
                    <a:pt x="2740" y="2123"/>
                    <a:pt x="2740" y="1370"/>
                  </a:cubicBezTo>
                  <a:cubicBezTo>
                    <a:pt x="2740" y="617"/>
                    <a:pt x="2123" y="0"/>
                    <a:pt x="1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2"/>
            <p:cNvSpPr/>
            <p:nvPr/>
          </p:nvSpPr>
          <p:spPr>
            <a:xfrm>
              <a:off x="6272942" y="3081438"/>
              <a:ext cx="42787" cy="42787"/>
            </a:xfrm>
            <a:custGeom>
              <a:avLst/>
              <a:gdLst/>
              <a:ahLst/>
              <a:cxnLst/>
              <a:rect l="l" t="t" r="r" b="b"/>
              <a:pathLst>
                <a:path w="2170" h="2170" extrusionOk="0">
                  <a:moveTo>
                    <a:pt x="1096" y="1"/>
                  </a:moveTo>
                  <a:cubicBezTo>
                    <a:pt x="480" y="1"/>
                    <a:pt x="1" y="480"/>
                    <a:pt x="1" y="1074"/>
                  </a:cubicBezTo>
                  <a:cubicBezTo>
                    <a:pt x="1" y="1667"/>
                    <a:pt x="480" y="2169"/>
                    <a:pt x="1096" y="2169"/>
                  </a:cubicBezTo>
                  <a:cubicBezTo>
                    <a:pt x="1690" y="2169"/>
                    <a:pt x="2169" y="1667"/>
                    <a:pt x="2169" y="1074"/>
                  </a:cubicBezTo>
                  <a:cubicBezTo>
                    <a:pt x="2169" y="480"/>
                    <a:pt x="1690" y="1"/>
                    <a:pt x="10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2"/>
            <p:cNvSpPr/>
            <p:nvPr/>
          </p:nvSpPr>
          <p:spPr>
            <a:xfrm>
              <a:off x="6267540" y="3075601"/>
              <a:ext cx="53592" cy="54026"/>
            </a:xfrm>
            <a:custGeom>
              <a:avLst/>
              <a:gdLst/>
              <a:ahLst/>
              <a:cxnLst/>
              <a:rect l="l" t="t" r="r" b="b"/>
              <a:pathLst>
                <a:path w="2718" h="2740" extrusionOk="0">
                  <a:moveTo>
                    <a:pt x="1370" y="571"/>
                  </a:moveTo>
                  <a:cubicBezTo>
                    <a:pt x="1804" y="571"/>
                    <a:pt x="2146" y="936"/>
                    <a:pt x="2146" y="1370"/>
                  </a:cubicBezTo>
                  <a:cubicBezTo>
                    <a:pt x="2146" y="1803"/>
                    <a:pt x="1804" y="2169"/>
                    <a:pt x="1370" y="2169"/>
                  </a:cubicBezTo>
                  <a:cubicBezTo>
                    <a:pt x="914" y="2169"/>
                    <a:pt x="571" y="1803"/>
                    <a:pt x="571" y="1370"/>
                  </a:cubicBezTo>
                  <a:cubicBezTo>
                    <a:pt x="571" y="936"/>
                    <a:pt x="914" y="571"/>
                    <a:pt x="1370" y="571"/>
                  </a:cubicBezTo>
                  <a:close/>
                  <a:moveTo>
                    <a:pt x="1370" y="0"/>
                  </a:moveTo>
                  <a:cubicBezTo>
                    <a:pt x="617" y="0"/>
                    <a:pt x="1" y="616"/>
                    <a:pt x="1" y="1370"/>
                  </a:cubicBezTo>
                  <a:cubicBezTo>
                    <a:pt x="1" y="2123"/>
                    <a:pt x="617" y="2739"/>
                    <a:pt x="1370" y="2739"/>
                  </a:cubicBezTo>
                  <a:cubicBezTo>
                    <a:pt x="2124" y="2739"/>
                    <a:pt x="2717" y="2123"/>
                    <a:pt x="2717" y="1370"/>
                  </a:cubicBezTo>
                  <a:cubicBezTo>
                    <a:pt x="2717" y="616"/>
                    <a:pt x="2124" y="0"/>
                    <a:pt x="1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2"/>
            <p:cNvSpPr/>
            <p:nvPr/>
          </p:nvSpPr>
          <p:spPr>
            <a:xfrm>
              <a:off x="5294520" y="1830284"/>
              <a:ext cx="522080" cy="712019"/>
            </a:xfrm>
            <a:custGeom>
              <a:avLst/>
              <a:gdLst/>
              <a:ahLst/>
              <a:cxnLst/>
              <a:rect l="l" t="t" r="r" b="b"/>
              <a:pathLst>
                <a:path w="26478" h="36111" extrusionOk="0">
                  <a:moveTo>
                    <a:pt x="2740" y="1"/>
                  </a:moveTo>
                  <a:cubicBezTo>
                    <a:pt x="1233" y="1"/>
                    <a:pt x="1" y="1210"/>
                    <a:pt x="1" y="2740"/>
                  </a:cubicBezTo>
                  <a:lnTo>
                    <a:pt x="1" y="33371"/>
                  </a:lnTo>
                  <a:cubicBezTo>
                    <a:pt x="1" y="34901"/>
                    <a:pt x="1233" y="36110"/>
                    <a:pt x="2740" y="36110"/>
                  </a:cubicBezTo>
                  <a:lnTo>
                    <a:pt x="23739" y="36110"/>
                  </a:lnTo>
                  <a:cubicBezTo>
                    <a:pt x="25268" y="36110"/>
                    <a:pt x="26478" y="34901"/>
                    <a:pt x="26478" y="33371"/>
                  </a:cubicBezTo>
                  <a:lnTo>
                    <a:pt x="26478" y="2740"/>
                  </a:lnTo>
                  <a:cubicBezTo>
                    <a:pt x="26478" y="1210"/>
                    <a:pt x="25268" y="1"/>
                    <a:pt x="23739" y="1"/>
                  </a:cubicBezTo>
                  <a:close/>
                </a:path>
              </a:pathLst>
            </a:custGeom>
            <a:solidFill>
              <a:srgbClr val="2970AA">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2"/>
            <p:cNvSpPr/>
            <p:nvPr/>
          </p:nvSpPr>
          <p:spPr>
            <a:xfrm>
              <a:off x="5242308" y="1777638"/>
              <a:ext cx="522100" cy="712452"/>
            </a:xfrm>
            <a:custGeom>
              <a:avLst/>
              <a:gdLst/>
              <a:ahLst/>
              <a:cxnLst/>
              <a:rect l="l" t="t" r="r" b="b"/>
              <a:pathLst>
                <a:path w="26479" h="36133" extrusionOk="0">
                  <a:moveTo>
                    <a:pt x="2740" y="0"/>
                  </a:moveTo>
                  <a:cubicBezTo>
                    <a:pt x="1211" y="0"/>
                    <a:pt x="1" y="1233"/>
                    <a:pt x="1" y="2739"/>
                  </a:cubicBezTo>
                  <a:lnTo>
                    <a:pt x="1" y="33393"/>
                  </a:lnTo>
                  <a:cubicBezTo>
                    <a:pt x="1" y="34900"/>
                    <a:pt x="1211" y="36133"/>
                    <a:pt x="2740" y="36133"/>
                  </a:cubicBezTo>
                  <a:lnTo>
                    <a:pt x="23739" y="36133"/>
                  </a:lnTo>
                  <a:cubicBezTo>
                    <a:pt x="25246" y="36133"/>
                    <a:pt x="26478" y="34900"/>
                    <a:pt x="26478" y="33393"/>
                  </a:cubicBezTo>
                  <a:lnTo>
                    <a:pt x="26478" y="2739"/>
                  </a:lnTo>
                  <a:cubicBezTo>
                    <a:pt x="26478" y="1233"/>
                    <a:pt x="25246" y="0"/>
                    <a:pt x="23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52"/>
            <p:cNvSpPr/>
            <p:nvPr/>
          </p:nvSpPr>
          <p:spPr>
            <a:xfrm>
              <a:off x="5236471" y="1771782"/>
              <a:ext cx="533339" cy="723711"/>
            </a:xfrm>
            <a:custGeom>
              <a:avLst/>
              <a:gdLst/>
              <a:ahLst/>
              <a:cxnLst/>
              <a:rect l="l" t="t" r="r" b="b"/>
              <a:pathLst>
                <a:path w="27049" h="36704" extrusionOk="0">
                  <a:moveTo>
                    <a:pt x="24035" y="571"/>
                  </a:moveTo>
                  <a:cubicBezTo>
                    <a:pt x="25382" y="571"/>
                    <a:pt x="26477" y="1689"/>
                    <a:pt x="26477" y="3036"/>
                  </a:cubicBezTo>
                  <a:lnTo>
                    <a:pt x="26477" y="33690"/>
                  </a:lnTo>
                  <a:cubicBezTo>
                    <a:pt x="26477" y="35037"/>
                    <a:pt x="25382" y="36133"/>
                    <a:pt x="24035" y="36133"/>
                  </a:cubicBezTo>
                  <a:lnTo>
                    <a:pt x="3036" y="36133"/>
                  </a:lnTo>
                  <a:cubicBezTo>
                    <a:pt x="1666" y="36133"/>
                    <a:pt x="571" y="35037"/>
                    <a:pt x="571" y="33690"/>
                  </a:cubicBezTo>
                  <a:lnTo>
                    <a:pt x="571" y="3036"/>
                  </a:lnTo>
                  <a:cubicBezTo>
                    <a:pt x="571" y="1689"/>
                    <a:pt x="1666" y="571"/>
                    <a:pt x="3036" y="571"/>
                  </a:cubicBezTo>
                  <a:close/>
                  <a:moveTo>
                    <a:pt x="3036" y="0"/>
                  </a:moveTo>
                  <a:cubicBezTo>
                    <a:pt x="1347" y="0"/>
                    <a:pt x="0" y="1370"/>
                    <a:pt x="0" y="3036"/>
                  </a:cubicBezTo>
                  <a:lnTo>
                    <a:pt x="0" y="33690"/>
                  </a:lnTo>
                  <a:cubicBezTo>
                    <a:pt x="0" y="35357"/>
                    <a:pt x="1347" y="36703"/>
                    <a:pt x="3036" y="36703"/>
                  </a:cubicBezTo>
                  <a:lnTo>
                    <a:pt x="24035" y="36703"/>
                  </a:lnTo>
                  <a:cubicBezTo>
                    <a:pt x="25701" y="36703"/>
                    <a:pt x="27048" y="35357"/>
                    <a:pt x="27048" y="33690"/>
                  </a:cubicBezTo>
                  <a:lnTo>
                    <a:pt x="27048" y="3036"/>
                  </a:lnTo>
                  <a:cubicBezTo>
                    <a:pt x="27048" y="1370"/>
                    <a:pt x="25701" y="0"/>
                    <a:pt x="240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52"/>
            <p:cNvSpPr/>
            <p:nvPr/>
          </p:nvSpPr>
          <p:spPr>
            <a:xfrm>
              <a:off x="5305778" y="1836692"/>
              <a:ext cx="55367" cy="53927"/>
            </a:xfrm>
            <a:custGeom>
              <a:avLst/>
              <a:gdLst/>
              <a:ahLst/>
              <a:cxnLst/>
              <a:rect l="l" t="t" r="r" b="b"/>
              <a:pathLst>
                <a:path w="2808" h="2735" extrusionOk="0">
                  <a:moveTo>
                    <a:pt x="2488" y="1"/>
                  </a:moveTo>
                  <a:cubicBezTo>
                    <a:pt x="2414" y="1"/>
                    <a:pt x="2340" y="29"/>
                    <a:pt x="2283" y="87"/>
                  </a:cubicBezTo>
                  <a:lnTo>
                    <a:pt x="114" y="2255"/>
                  </a:lnTo>
                  <a:cubicBezTo>
                    <a:pt x="0" y="2369"/>
                    <a:pt x="0" y="2529"/>
                    <a:pt x="114" y="2643"/>
                  </a:cubicBezTo>
                  <a:cubicBezTo>
                    <a:pt x="183" y="2711"/>
                    <a:pt x="251" y="2734"/>
                    <a:pt x="320" y="2734"/>
                  </a:cubicBezTo>
                  <a:cubicBezTo>
                    <a:pt x="388" y="2734"/>
                    <a:pt x="457" y="2711"/>
                    <a:pt x="525" y="2643"/>
                  </a:cubicBezTo>
                  <a:lnTo>
                    <a:pt x="2694" y="497"/>
                  </a:lnTo>
                  <a:cubicBezTo>
                    <a:pt x="2808" y="383"/>
                    <a:pt x="2808" y="201"/>
                    <a:pt x="2694" y="87"/>
                  </a:cubicBezTo>
                  <a:cubicBezTo>
                    <a:pt x="2636" y="29"/>
                    <a:pt x="2562" y="1"/>
                    <a:pt x="24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2"/>
            <p:cNvSpPr/>
            <p:nvPr/>
          </p:nvSpPr>
          <p:spPr>
            <a:xfrm>
              <a:off x="5305778" y="1836692"/>
              <a:ext cx="55367" cy="53927"/>
            </a:xfrm>
            <a:custGeom>
              <a:avLst/>
              <a:gdLst/>
              <a:ahLst/>
              <a:cxnLst/>
              <a:rect l="l" t="t" r="r" b="b"/>
              <a:pathLst>
                <a:path w="2808" h="2735" extrusionOk="0">
                  <a:moveTo>
                    <a:pt x="320" y="1"/>
                  </a:moveTo>
                  <a:cubicBezTo>
                    <a:pt x="246" y="1"/>
                    <a:pt x="171" y="29"/>
                    <a:pt x="114" y="87"/>
                  </a:cubicBezTo>
                  <a:cubicBezTo>
                    <a:pt x="0" y="201"/>
                    <a:pt x="0" y="383"/>
                    <a:pt x="114" y="497"/>
                  </a:cubicBezTo>
                  <a:lnTo>
                    <a:pt x="2283" y="2643"/>
                  </a:lnTo>
                  <a:cubicBezTo>
                    <a:pt x="2328" y="2711"/>
                    <a:pt x="2420" y="2734"/>
                    <a:pt x="2488" y="2734"/>
                  </a:cubicBezTo>
                  <a:cubicBezTo>
                    <a:pt x="2557" y="2734"/>
                    <a:pt x="2625" y="2711"/>
                    <a:pt x="2694" y="2643"/>
                  </a:cubicBezTo>
                  <a:cubicBezTo>
                    <a:pt x="2808" y="2529"/>
                    <a:pt x="2808" y="2369"/>
                    <a:pt x="2694" y="2255"/>
                  </a:cubicBezTo>
                  <a:lnTo>
                    <a:pt x="525" y="87"/>
                  </a:lnTo>
                  <a:cubicBezTo>
                    <a:pt x="468" y="29"/>
                    <a:pt x="394" y="1"/>
                    <a:pt x="3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2"/>
            <p:cNvSpPr/>
            <p:nvPr/>
          </p:nvSpPr>
          <p:spPr>
            <a:xfrm>
              <a:off x="5701371" y="1946400"/>
              <a:ext cx="247100" cy="108032"/>
            </a:xfrm>
            <a:custGeom>
              <a:avLst/>
              <a:gdLst/>
              <a:ahLst/>
              <a:cxnLst/>
              <a:rect l="l" t="t" r="r" b="b"/>
              <a:pathLst>
                <a:path w="12532" h="5479" extrusionOk="0">
                  <a:moveTo>
                    <a:pt x="297" y="1"/>
                  </a:moveTo>
                  <a:cubicBezTo>
                    <a:pt x="138" y="1"/>
                    <a:pt x="1" y="138"/>
                    <a:pt x="1" y="297"/>
                  </a:cubicBezTo>
                  <a:cubicBezTo>
                    <a:pt x="1" y="457"/>
                    <a:pt x="138" y="571"/>
                    <a:pt x="297" y="571"/>
                  </a:cubicBezTo>
                  <a:cubicBezTo>
                    <a:pt x="3014" y="571"/>
                    <a:pt x="4337" y="1690"/>
                    <a:pt x="5730" y="2854"/>
                  </a:cubicBezTo>
                  <a:cubicBezTo>
                    <a:pt x="7259" y="4155"/>
                    <a:pt x="8834" y="5479"/>
                    <a:pt x="12235" y="5479"/>
                  </a:cubicBezTo>
                  <a:cubicBezTo>
                    <a:pt x="12395" y="5479"/>
                    <a:pt x="12532" y="5342"/>
                    <a:pt x="12532" y="5182"/>
                  </a:cubicBezTo>
                  <a:cubicBezTo>
                    <a:pt x="12532" y="5022"/>
                    <a:pt x="12395" y="4908"/>
                    <a:pt x="12235" y="4908"/>
                  </a:cubicBezTo>
                  <a:cubicBezTo>
                    <a:pt x="9039" y="4908"/>
                    <a:pt x="7556" y="3653"/>
                    <a:pt x="6095" y="2420"/>
                  </a:cubicBezTo>
                  <a:cubicBezTo>
                    <a:pt x="4703" y="1233"/>
                    <a:pt x="3242" y="1"/>
                    <a:pt x="2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2"/>
            <p:cNvSpPr/>
            <p:nvPr/>
          </p:nvSpPr>
          <p:spPr>
            <a:xfrm>
              <a:off x="5664460" y="1931100"/>
              <a:ext cx="42787" cy="42333"/>
            </a:xfrm>
            <a:custGeom>
              <a:avLst/>
              <a:gdLst/>
              <a:ahLst/>
              <a:cxnLst/>
              <a:rect l="l" t="t" r="r" b="b"/>
              <a:pathLst>
                <a:path w="2170" h="2147" extrusionOk="0">
                  <a:moveTo>
                    <a:pt x="1074" y="1"/>
                  </a:moveTo>
                  <a:cubicBezTo>
                    <a:pt x="480" y="1"/>
                    <a:pt x="1" y="480"/>
                    <a:pt x="1" y="1073"/>
                  </a:cubicBezTo>
                  <a:cubicBezTo>
                    <a:pt x="1" y="1667"/>
                    <a:pt x="480" y="2146"/>
                    <a:pt x="1074" y="2146"/>
                  </a:cubicBezTo>
                  <a:cubicBezTo>
                    <a:pt x="1690" y="2146"/>
                    <a:pt x="2169" y="1667"/>
                    <a:pt x="2169" y="1073"/>
                  </a:cubicBezTo>
                  <a:cubicBezTo>
                    <a:pt x="2169" y="480"/>
                    <a:pt x="1690" y="1"/>
                    <a:pt x="10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2"/>
            <p:cNvSpPr/>
            <p:nvPr/>
          </p:nvSpPr>
          <p:spPr>
            <a:xfrm>
              <a:off x="5659077" y="1925243"/>
              <a:ext cx="53572" cy="54026"/>
            </a:xfrm>
            <a:custGeom>
              <a:avLst/>
              <a:gdLst/>
              <a:ahLst/>
              <a:cxnLst/>
              <a:rect l="l" t="t" r="r" b="b"/>
              <a:pathLst>
                <a:path w="2717" h="2740" extrusionOk="0">
                  <a:moveTo>
                    <a:pt x="1347" y="571"/>
                  </a:moveTo>
                  <a:cubicBezTo>
                    <a:pt x="1803" y="571"/>
                    <a:pt x="2146" y="937"/>
                    <a:pt x="2146" y="1370"/>
                  </a:cubicBezTo>
                  <a:cubicBezTo>
                    <a:pt x="2146" y="1804"/>
                    <a:pt x="1803" y="2169"/>
                    <a:pt x="1347" y="2169"/>
                  </a:cubicBezTo>
                  <a:cubicBezTo>
                    <a:pt x="913" y="2169"/>
                    <a:pt x="571" y="1804"/>
                    <a:pt x="571" y="1370"/>
                  </a:cubicBezTo>
                  <a:cubicBezTo>
                    <a:pt x="571" y="937"/>
                    <a:pt x="913" y="571"/>
                    <a:pt x="1347" y="571"/>
                  </a:cubicBezTo>
                  <a:close/>
                  <a:moveTo>
                    <a:pt x="1347" y="1"/>
                  </a:moveTo>
                  <a:cubicBezTo>
                    <a:pt x="593" y="1"/>
                    <a:pt x="0" y="617"/>
                    <a:pt x="0" y="1370"/>
                  </a:cubicBezTo>
                  <a:cubicBezTo>
                    <a:pt x="0" y="2124"/>
                    <a:pt x="593" y="2740"/>
                    <a:pt x="1347" y="2740"/>
                  </a:cubicBezTo>
                  <a:cubicBezTo>
                    <a:pt x="2100" y="2740"/>
                    <a:pt x="2716" y="2124"/>
                    <a:pt x="2716" y="1370"/>
                  </a:cubicBezTo>
                  <a:cubicBezTo>
                    <a:pt x="2716" y="617"/>
                    <a:pt x="2100" y="1"/>
                    <a:pt x="13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52"/>
            <p:cNvSpPr/>
            <p:nvPr/>
          </p:nvSpPr>
          <p:spPr>
            <a:xfrm>
              <a:off x="5942595" y="2027420"/>
              <a:ext cx="42787" cy="42314"/>
            </a:xfrm>
            <a:custGeom>
              <a:avLst/>
              <a:gdLst/>
              <a:ahLst/>
              <a:cxnLst/>
              <a:rect l="l" t="t" r="r" b="b"/>
              <a:pathLst>
                <a:path w="2170" h="2146" extrusionOk="0">
                  <a:moveTo>
                    <a:pt x="1097" y="0"/>
                  </a:moveTo>
                  <a:cubicBezTo>
                    <a:pt x="503" y="0"/>
                    <a:pt x="1" y="479"/>
                    <a:pt x="1" y="1073"/>
                  </a:cubicBezTo>
                  <a:cubicBezTo>
                    <a:pt x="1" y="1666"/>
                    <a:pt x="503" y="2146"/>
                    <a:pt x="1097" y="2146"/>
                  </a:cubicBezTo>
                  <a:cubicBezTo>
                    <a:pt x="1690" y="2146"/>
                    <a:pt x="2169" y="1666"/>
                    <a:pt x="2169" y="1073"/>
                  </a:cubicBezTo>
                  <a:cubicBezTo>
                    <a:pt x="2169" y="479"/>
                    <a:pt x="1690" y="0"/>
                    <a:pt x="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52"/>
            <p:cNvSpPr/>
            <p:nvPr/>
          </p:nvSpPr>
          <p:spPr>
            <a:xfrm>
              <a:off x="5937212" y="2021563"/>
              <a:ext cx="54026" cy="54026"/>
            </a:xfrm>
            <a:custGeom>
              <a:avLst/>
              <a:gdLst/>
              <a:ahLst/>
              <a:cxnLst/>
              <a:rect l="l" t="t" r="r" b="b"/>
              <a:pathLst>
                <a:path w="2740" h="2740" extrusionOk="0">
                  <a:moveTo>
                    <a:pt x="1370" y="571"/>
                  </a:moveTo>
                  <a:cubicBezTo>
                    <a:pt x="1803" y="571"/>
                    <a:pt x="2168" y="936"/>
                    <a:pt x="2168" y="1370"/>
                  </a:cubicBezTo>
                  <a:cubicBezTo>
                    <a:pt x="2168" y="1804"/>
                    <a:pt x="1803" y="2169"/>
                    <a:pt x="1370" y="2169"/>
                  </a:cubicBezTo>
                  <a:cubicBezTo>
                    <a:pt x="936" y="2169"/>
                    <a:pt x="571" y="1804"/>
                    <a:pt x="571" y="1370"/>
                  </a:cubicBezTo>
                  <a:cubicBezTo>
                    <a:pt x="571" y="936"/>
                    <a:pt x="936" y="571"/>
                    <a:pt x="1370" y="571"/>
                  </a:cubicBezTo>
                  <a:close/>
                  <a:moveTo>
                    <a:pt x="1370" y="0"/>
                  </a:moveTo>
                  <a:cubicBezTo>
                    <a:pt x="616" y="0"/>
                    <a:pt x="0" y="617"/>
                    <a:pt x="0" y="1370"/>
                  </a:cubicBezTo>
                  <a:cubicBezTo>
                    <a:pt x="0" y="2123"/>
                    <a:pt x="616" y="2739"/>
                    <a:pt x="1370" y="2739"/>
                  </a:cubicBezTo>
                  <a:cubicBezTo>
                    <a:pt x="2123" y="2739"/>
                    <a:pt x="2739" y="2123"/>
                    <a:pt x="2739" y="1370"/>
                  </a:cubicBezTo>
                  <a:cubicBezTo>
                    <a:pt x="2739" y="617"/>
                    <a:pt x="2123" y="0"/>
                    <a:pt x="1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52"/>
            <p:cNvSpPr/>
            <p:nvPr/>
          </p:nvSpPr>
          <p:spPr>
            <a:xfrm>
              <a:off x="6114532" y="1595350"/>
              <a:ext cx="550887" cy="348369"/>
            </a:xfrm>
            <a:custGeom>
              <a:avLst/>
              <a:gdLst/>
              <a:ahLst/>
              <a:cxnLst/>
              <a:rect l="l" t="t" r="r" b="b"/>
              <a:pathLst>
                <a:path w="27939" h="17668" extrusionOk="0">
                  <a:moveTo>
                    <a:pt x="2739" y="1"/>
                  </a:moveTo>
                  <a:cubicBezTo>
                    <a:pt x="1233" y="1"/>
                    <a:pt x="0" y="1233"/>
                    <a:pt x="0" y="2740"/>
                  </a:cubicBezTo>
                  <a:lnTo>
                    <a:pt x="0" y="14929"/>
                  </a:lnTo>
                  <a:cubicBezTo>
                    <a:pt x="0" y="16458"/>
                    <a:pt x="1233" y="17668"/>
                    <a:pt x="2739" y="17668"/>
                  </a:cubicBezTo>
                  <a:lnTo>
                    <a:pt x="25199" y="17668"/>
                  </a:lnTo>
                  <a:cubicBezTo>
                    <a:pt x="26729" y="17668"/>
                    <a:pt x="27938" y="16458"/>
                    <a:pt x="27938" y="14929"/>
                  </a:cubicBezTo>
                  <a:lnTo>
                    <a:pt x="27938" y="2740"/>
                  </a:lnTo>
                  <a:cubicBezTo>
                    <a:pt x="27938" y="1233"/>
                    <a:pt x="26729" y="1"/>
                    <a:pt x="25199" y="1"/>
                  </a:cubicBezTo>
                  <a:close/>
                </a:path>
              </a:pathLst>
            </a:custGeom>
            <a:solidFill>
              <a:srgbClr val="2970AA">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52"/>
            <p:cNvSpPr/>
            <p:nvPr/>
          </p:nvSpPr>
          <p:spPr>
            <a:xfrm>
              <a:off x="6062320" y="1543158"/>
              <a:ext cx="550887" cy="348349"/>
            </a:xfrm>
            <a:custGeom>
              <a:avLst/>
              <a:gdLst/>
              <a:ahLst/>
              <a:cxnLst/>
              <a:rect l="l" t="t" r="r" b="b"/>
              <a:pathLst>
                <a:path w="27939" h="17667" extrusionOk="0">
                  <a:moveTo>
                    <a:pt x="2740" y="0"/>
                  </a:moveTo>
                  <a:cubicBezTo>
                    <a:pt x="1210" y="0"/>
                    <a:pt x="0" y="1210"/>
                    <a:pt x="0" y="2739"/>
                  </a:cubicBezTo>
                  <a:lnTo>
                    <a:pt x="0" y="14928"/>
                  </a:lnTo>
                  <a:cubicBezTo>
                    <a:pt x="0" y="16434"/>
                    <a:pt x="1210" y="17667"/>
                    <a:pt x="2740" y="17667"/>
                  </a:cubicBezTo>
                  <a:lnTo>
                    <a:pt x="25200" y="17667"/>
                  </a:lnTo>
                  <a:cubicBezTo>
                    <a:pt x="26706" y="17667"/>
                    <a:pt x="27939" y="16434"/>
                    <a:pt x="27939" y="14928"/>
                  </a:cubicBezTo>
                  <a:lnTo>
                    <a:pt x="27939" y="2739"/>
                  </a:lnTo>
                  <a:cubicBezTo>
                    <a:pt x="27939" y="1210"/>
                    <a:pt x="26706" y="0"/>
                    <a:pt x="25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52"/>
            <p:cNvSpPr/>
            <p:nvPr/>
          </p:nvSpPr>
          <p:spPr>
            <a:xfrm>
              <a:off x="6056464" y="1537302"/>
              <a:ext cx="562146" cy="359608"/>
            </a:xfrm>
            <a:custGeom>
              <a:avLst/>
              <a:gdLst/>
              <a:ahLst/>
              <a:cxnLst/>
              <a:rect l="l" t="t" r="r" b="b"/>
              <a:pathLst>
                <a:path w="28510" h="18238" extrusionOk="0">
                  <a:moveTo>
                    <a:pt x="25497" y="571"/>
                  </a:moveTo>
                  <a:cubicBezTo>
                    <a:pt x="26843" y="571"/>
                    <a:pt x="27939" y="1667"/>
                    <a:pt x="27939" y="3036"/>
                  </a:cubicBezTo>
                  <a:lnTo>
                    <a:pt x="27939" y="15225"/>
                  </a:lnTo>
                  <a:cubicBezTo>
                    <a:pt x="27939" y="16572"/>
                    <a:pt x="26843" y="17667"/>
                    <a:pt x="25497" y="17667"/>
                  </a:cubicBezTo>
                  <a:lnTo>
                    <a:pt x="3037" y="17667"/>
                  </a:lnTo>
                  <a:cubicBezTo>
                    <a:pt x="1667" y="17667"/>
                    <a:pt x="571" y="16572"/>
                    <a:pt x="571" y="15225"/>
                  </a:cubicBezTo>
                  <a:lnTo>
                    <a:pt x="571" y="3036"/>
                  </a:lnTo>
                  <a:cubicBezTo>
                    <a:pt x="571" y="1667"/>
                    <a:pt x="1667" y="571"/>
                    <a:pt x="3037" y="571"/>
                  </a:cubicBezTo>
                  <a:close/>
                  <a:moveTo>
                    <a:pt x="3037" y="0"/>
                  </a:moveTo>
                  <a:cubicBezTo>
                    <a:pt x="1370" y="0"/>
                    <a:pt x="1" y="1370"/>
                    <a:pt x="1" y="3036"/>
                  </a:cubicBezTo>
                  <a:lnTo>
                    <a:pt x="1" y="15225"/>
                  </a:lnTo>
                  <a:cubicBezTo>
                    <a:pt x="1" y="16891"/>
                    <a:pt x="1370" y="18238"/>
                    <a:pt x="3037" y="18238"/>
                  </a:cubicBezTo>
                  <a:lnTo>
                    <a:pt x="25497" y="18238"/>
                  </a:lnTo>
                  <a:cubicBezTo>
                    <a:pt x="27163" y="18238"/>
                    <a:pt x="28510" y="16891"/>
                    <a:pt x="28510" y="15225"/>
                  </a:cubicBezTo>
                  <a:lnTo>
                    <a:pt x="28510" y="3036"/>
                  </a:lnTo>
                  <a:cubicBezTo>
                    <a:pt x="28510" y="1370"/>
                    <a:pt x="27163" y="0"/>
                    <a:pt x="254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52"/>
            <p:cNvSpPr/>
            <p:nvPr/>
          </p:nvSpPr>
          <p:spPr>
            <a:xfrm>
              <a:off x="6125771" y="1602212"/>
              <a:ext cx="55386" cy="53927"/>
            </a:xfrm>
            <a:custGeom>
              <a:avLst/>
              <a:gdLst/>
              <a:ahLst/>
              <a:cxnLst/>
              <a:rect l="l" t="t" r="r" b="b"/>
              <a:pathLst>
                <a:path w="2809" h="2735" extrusionOk="0">
                  <a:moveTo>
                    <a:pt x="2489" y="1"/>
                  </a:moveTo>
                  <a:cubicBezTo>
                    <a:pt x="2415" y="1"/>
                    <a:pt x="2340" y="30"/>
                    <a:pt x="2283" y="87"/>
                  </a:cubicBezTo>
                  <a:lnTo>
                    <a:pt x="115" y="2232"/>
                  </a:lnTo>
                  <a:cubicBezTo>
                    <a:pt x="1" y="2346"/>
                    <a:pt x="1" y="2529"/>
                    <a:pt x="115" y="2643"/>
                  </a:cubicBezTo>
                  <a:cubicBezTo>
                    <a:pt x="183" y="2711"/>
                    <a:pt x="252" y="2734"/>
                    <a:pt x="320" y="2734"/>
                  </a:cubicBezTo>
                  <a:cubicBezTo>
                    <a:pt x="389" y="2734"/>
                    <a:pt x="480" y="2711"/>
                    <a:pt x="526" y="2643"/>
                  </a:cubicBezTo>
                  <a:lnTo>
                    <a:pt x="2694" y="475"/>
                  </a:lnTo>
                  <a:cubicBezTo>
                    <a:pt x="2808" y="360"/>
                    <a:pt x="2808" y="201"/>
                    <a:pt x="2694" y="87"/>
                  </a:cubicBezTo>
                  <a:cubicBezTo>
                    <a:pt x="2637" y="30"/>
                    <a:pt x="2563" y="1"/>
                    <a:pt x="24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52"/>
            <p:cNvSpPr/>
            <p:nvPr/>
          </p:nvSpPr>
          <p:spPr>
            <a:xfrm>
              <a:off x="6125771" y="1602212"/>
              <a:ext cx="55386" cy="53927"/>
            </a:xfrm>
            <a:custGeom>
              <a:avLst/>
              <a:gdLst/>
              <a:ahLst/>
              <a:cxnLst/>
              <a:rect l="l" t="t" r="r" b="b"/>
              <a:pathLst>
                <a:path w="2809" h="2735" extrusionOk="0">
                  <a:moveTo>
                    <a:pt x="320" y="1"/>
                  </a:moveTo>
                  <a:cubicBezTo>
                    <a:pt x="246" y="1"/>
                    <a:pt x="172" y="30"/>
                    <a:pt x="115" y="87"/>
                  </a:cubicBezTo>
                  <a:cubicBezTo>
                    <a:pt x="1" y="201"/>
                    <a:pt x="1" y="360"/>
                    <a:pt x="115" y="475"/>
                  </a:cubicBezTo>
                  <a:lnTo>
                    <a:pt x="2283" y="2643"/>
                  </a:lnTo>
                  <a:cubicBezTo>
                    <a:pt x="2329" y="2711"/>
                    <a:pt x="2420" y="2734"/>
                    <a:pt x="2489" y="2734"/>
                  </a:cubicBezTo>
                  <a:cubicBezTo>
                    <a:pt x="2557" y="2734"/>
                    <a:pt x="2626" y="2711"/>
                    <a:pt x="2694" y="2643"/>
                  </a:cubicBezTo>
                  <a:cubicBezTo>
                    <a:pt x="2808" y="2529"/>
                    <a:pt x="2808" y="2346"/>
                    <a:pt x="2694" y="2232"/>
                  </a:cubicBezTo>
                  <a:lnTo>
                    <a:pt x="526" y="87"/>
                  </a:lnTo>
                  <a:cubicBezTo>
                    <a:pt x="469" y="30"/>
                    <a:pt x="395" y="1"/>
                    <a:pt x="3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52"/>
            <p:cNvSpPr txBox="1"/>
            <p:nvPr/>
          </p:nvSpPr>
          <p:spPr>
            <a:xfrm>
              <a:off x="8521453" y="1752205"/>
              <a:ext cx="522000" cy="592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chemeClr val="accent6"/>
                  </a:solidFill>
                  <a:latin typeface="Bebas Neue"/>
                  <a:ea typeface="Bebas Neue"/>
                  <a:cs typeface="Bebas Neue"/>
                  <a:sym typeface="Bebas Neue"/>
                </a:rPr>
                <a:t>UI</a:t>
              </a:r>
              <a:endParaRPr sz="2600">
                <a:solidFill>
                  <a:schemeClr val="accent6"/>
                </a:solidFill>
                <a:latin typeface="Bebas Neue"/>
                <a:ea typeface="Bebas Neue"/>
                <a:cs typeface="Bebas Neue"/>
                <a:sym typeface="Bebas Neue"/>
              </a:endParaRPr>
            </a:p>
          </p:txBody>
        </p:sp>
        <p:sp>
          <p:nvSpPr>
            <p:cNvPr id="1432" name="Google Shape;1432;p52"/>
            <p:cNvSpPr txBox="1"/>
            <p:nvPr/>
          </p:nvSpPr>
          <p:spPr>
            <a:xfrm>
              <a:off x="6109875" y="1620513"/>
              <a:ext cx="462600" cy="19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6"/>
                  </a:solidFill>
                  <a:latin typeface="Bebas Neue"/>
                  <a:ea typeface="Bebas Neue"/>
                  <a:cs typeface="Bebas Neue"/>
                  <a:sym typeface="Bebas Neue"/>
                </a:rPr>
                <a:t>JAVA</a:t>
              </a:r>
              <a:endParaRPr>
                <a:solidFill>
                  <a:schemeClr val="accent6"/>
                </a:solidFill>
                <a:latin typeface="Bebas Neue"/>
                <a:ea typeface="Bebas Neue"/>
                <a:cs typeface="Bebas Neue"/>
                <a:sym typeface="Bebas Neue"/>
              </a:endParaRPr>
            </a:p>
          </p:txBody>
        </p:sp>
        <p:sp>
          <p:nvSpPr>
            <p:cNvPr id="1433" name="Google Shape;1433;p52"/>
            <p:cNvSpPr txBox="1"/>
            <p:nvPr/>
          </p:nvSpPr>
          <p:spPr>
            <a:xfrm>
              <a:off x="6237650" y="3434775"/>
              <a:ext cx="522000" cy="387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chemeClr val="accent6"/>
                  </a:solidFill>
                  <a:latin typeface="Bebas Neue"/>
                  <a:ea typeface="Bebas Neue"/>
                  <a:cs typeface="Bebas Neue"/>
                  <a:sym typeface="Bebas Neue"/>
                </a:rPr>
                <a:t>UX</a:t>
              </a:r>
              <a:endParaRPr sz="2600">
                <a:solidFill>
                  <a:schemeClr val="accent6"/>
                </a:solidFill>
                <a:latin typeface="Bebas Neue"/>
                <a:ea typeface="Bebas Neue"/>
                <a:cs typeface="Bebas Neue"/>
                <a:sym typeface="Bebas Neue"/>
              </a:endParaRPr>
            </a:p>
          </p:txBody>
        </p:sp>
        <p:sp>
          <p:nvSpPr>
            <p:cNvPr id="1434" name="Google Shape;1434;p52"/>
            <p:cNvSpPr txBox="1"/>
            <p:nvPr/>
          </p:nvSpPr>
          <p:spPr>
            <a:xfrm>
              <a:off x="5239775" y="1958162"/>
              <a:ext cx="522000" cy="387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solidFill>
                    <a:schemeClr val="accent6"/>
                  </a:solidFill>
                  <a:latin typeface="Bebas Neue"/>
                  <a:ea typeface="Bebas Neue"/>
                  <a:cs typeface="Bebas Neue"/>
                  <a:sym typeface="Bebas Neue"/>
                </a:rPr>
                <a:t>&lt;/&gt;</a:t>
              </a:r>
              <a:endParaRPr sz="2200">
                <a:solidFill>
                  <a:schemeClr val="accent6"/>
                </a:solidFill>
                <a:latin typeface="Bebas Neue"/>
                <a:ea typeface="Bebas Neue"/>
                <a:cs typeface="Bebas Neue"/>
                <a:sym typeface="Bebas Neue"/>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56"/>
                                        </p:tgtEl>
                                        <p:attrNameLst>
                                          <p:attrName>style.visibility</p:attrName>
                                        </p:attrNameLst>
                                      </p:cBhvr>
                                      <p:to>
                                        <p:strVal val="visible"/>
                                      </p:to>
                                    </p:set>
                                    <p:anim calcmode="lin" valueType="num">
                                      <p:cBhvr additive="base">
                                        <p:cTn id="7" dur="1000"/>
                                        <p:tgtEl>
                                          <p:spTgt spid="1256"/>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1259"/>
                                        </p:tgtEl>
                                        <p:attrNameLst>
                                          <p:attrName>style.visibility</p:attrName>
                                        </p:attrNameLst>
                                      </p:cBhvr>
                                      <p:to>
                                        <p:strVal val="visible"/>
                                      </p:to>
                                    </p:set>
                                    <p:anim calcmode="lin" valueType="num">
                                      <p:cBhvr additive="base">
                                        <p:cTn id="12" dur="1000"/>
                                        <p:tgtEl>
                                          <p:spTgt spid="12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ربع نص 14">
            <a:extLst>
              <a:ext uri="{FF2B5EF4-FFF2-40B4-BE49-F238E27FC236}">
                <a16:creationId xmlns:a16="http://schemas.microsoft.com/office/drawing/2014/main" id="{F890B27D-9772-4625-AEF4-6C91B47999E9}"/>
              </a:ext>
            </a:extLst>
          </p:cNvPr>
          <p:cNvSpPr txBox="1"/>
          <p:nvPr/>
        </p:nvSpPr>
        <p:spPr>
          <a:xfrm>
            <a:off x="720000" y="1114834"/>
            <a:ext cx="7965196" cy="1200329"/>
          </a:xfrm>
          <a:prstGeom prst="rect">
            <a:avLst/>
          </a:prstGeom>
          <a:noFill/>
        </p:spPr>
        <p:txBody>
          <a:bodyPr wrap="square" rtlCol="1">
            <a:spAutoFit/>
          </a:bodyPr>
          <a:lstStyle/>
          <a:p>
            <a:pPr algn="r"/>
            <a:endParaRPr lang="en-US" sz="1800" b="1" dirty="0"/>
          </a:p>
          <a:p>
            <a:pPr algn="r"/>
            <a:r>
              <a:rPr lang="ar-SA" sz="1800" b="1" dirty="0"/>
              <a:t>تستخدم لغات البرمجة عالية المستوى أوامر برمجية تشبه لغة الإنسان ثم يتم ترجمتها إلى لغة الآلة بواسطة الحاسب نفسه باستخدام برامج خاصة تسمى مترجمات                    ومفسرات                                 .</a:t>
            </a:r>
          </a:p>
        </p:txBody>
      </p:sp>
      <p:sp>
        <p:nvSpPr>
          <p:cNvPr id="7" name="مستطيل 6">
            <a:extLst>
              <a:ext uri="{FF2B5EF4-FFF2-40B4-BE49-F238E27FC236}">
                <a16:creationId xmlns:a16="http://schemas.microsoft.com/office/drawing/2014/main" id="{9952DF9C-5201-48EE-A1FD-E2FD50D75A76}"/>
              </a:ext>
            </a:extLst>
          </p:cNvPr>
          <p:cNvSpPr/>
          <p:nvPr/>
        </p:nvSpPr>
        <p:spPr>
          <a:xfrm>
            <a:off x="2777139" y="1555278"/>
            <a:ext cx="1158010" cy="484748"/>
          </a:xfrm>
          <a:prstGeom prst="rect">
            <a:avLst/>
          </a:prstGeom>
          <a:noFill/>
        </p:spPr>
        <p:txBody>
          <a:bodyPr wrap="square" lIns="68580" tIns="34290" rIns="68580" bIns="34290">
            <a:spAutoFit/>
          </a:bodyPr>
          <a:lstStyle/>
          <a:p>
            <a:pPr algn="ctr"/>
            <a:r>
              <a:rPr lang="en-GB" sz="1800" dirty="0">
                <a:ln w="0"/>
                <a:solidFill>
                  <a:schemeClr val="accent5">
                    <a:lumMod val="75000"/>
                  </a:schemeClr>
                </a:solidFill>
                <a:effectLst>
                  <a:outerShdw blurRad="38100" dist="19050" dir="2700000" algn="tl" rotWithShape="0">
                    <a:schemeClr val="dk1">
                      <a:alpha val="40000"/>
                    </a:schemeClr>
                  </a:outerShdw>
                </a:effectLst>
              </a:rPr>
              <a:t>Compiler</a:t>
            </a:r>
            <a:r>
              <a:rPr lang="en-GB" sz="2700" dirty="0">
                <a:ln w="0"/>
                <a:effectLst>
                  <a:outerShdw blurRad="38100" dist="19050" dir="2700000" algn="tl" rotWithShape="0">
                    <a:schemeClr val="dk1">
                      <a:alpha val="40000"/>
                    </a:schemeClr>
                  </a:outerShdw>
                </a:effectLst>
              </a:rPr>
              <a:t> </a:t>
            </a:r>
            <a:endParaRPr lang="ar-SA" sz="2700" dirty="0">
              <a:ln w="0"/>
              <a:solidFill>
                <a:schemeClr val="tx1"/>
              </a:solidFill>
              <a:effectLst>
                <a:outerShdw blurRad="38100" dist="19050" dir="2700000" algn="tl" rotWithShape="0">
                  <a:schemeClr val="dk1">
                    <a:alpha val="40000"/>
                  </a:schemeClr>
                </a:outerShdw>
              </a:effectLst>
            </a:endParaRPr>
          </a:p>
        </p:txBody>
      </p:sp>
      <p:sp>
        <p:nvSpPr>
          <p:cNvPr id="8" name="مستطيل 7">
            <a:extLst>
              <a:ext uri="{FF2B5EF4-FFF2-40B4-BE49-F238E27FC236}">
                <a16:creationId xmlns:a16="http://schemas.microsoft.com/office/drawing/2014/main" id="{6C4238BC-9F5A-448B-B143-D70C638DFA0B}"/>
              </a:ext>
            </a:extLst>
          </p:cNvPr>
          <p:cNvSpPr/>
          <p:nvPr/>
        </p:nvSpPr>
        <p:spPr>
          <a:xfrm>
            <a:off x="872656" y="1536617"/>
            <a:ext cx="1363194" cy="484748"/>
          </a:xfrm>
          <a:prstGeom prst="rect">
            <a:avLst/>
          </a:prstGeom>
          <a:noFill/>
        </p:spPr>
        <p:txBody>
          <a:bodyPr wrap="none" lIns="68580" tIns="34290" rIns="68580" bIns="34290">
            <a:spAutoFit/>
          </a:bodyPr>
          <a:lstStyle/>
          <a:p>
            <a:pPr algn="ctr"/>
            <a:r>
              <a:rPr lang="en-GB" sz="1800" dirty="0">
                <a:ln w="0"/>
                <a:solidFill>
                  <a:schemeClr val="accent5">
                    <a:lumMod val="75000"/>
                  </a:schemeClr>
                </a:solidFill>
                <a:effectLst>
                  <a:outerShdw blurRad="38100" dist="19050" dir="2700000" algn="tl" rotWithShape="0">
                    <a:schemeClr val="dk1">
                      <a:alpha val="40000"/>
                    </a:schemeClr>
                  </a:outerShdw>
                </a:effectLst>
              </a:rPr>
              <a:t>Interpreter</a:t>
            </a:r>
            <a:r>
              <a:rPr lang="en-GB" sz="1800" dirty="0">
                <a:ln w="0"/>
                <a:effectLst>
                  <a:outerShdw blurRad="38100" dist="19050" dir="2700000" algn="tl" rotWithShape="0">
                    <a:schemeClr val="dk1">
                      <a:alpha val="40000"/>
                    </a:schemeClr>
                  </a:outerShdw>
                </a:effectLst>
              </a:rPr>
              <a:t> </a:t>
            </a:r>
            <a:r>
              <a:rPr lang="en-GB" sz="2700" dirty="0">
                <a:ln w="0"/>
                <a:effectLst>
                  <a:outerShdw blurRad="38100" dist="19050" dir="2700000" algn="tl" rotWithShape="0">
                    <a:schemeClr val="dk1">
                      <a:alpha val="40000"/>
                    </a:schemeClr>
                  </a:outerShdw>
                </a:effectLst>
              </a:rPr>
              <a:t> </a:t>
            </a:r>
            <a:endParaRPr lang="ar-SA" sz="2700" dirty="0">
              <a:ln w="0"/>
              <a:solidFill>
                <a:schemeClr val="tx1"/>
              </a:solidFill>
              <a:effectLst>
                <a:outerShdw blurRad="38100" dist="19050" dir="2700000" algn="tl" rotWithShape="0">
                  <a:schemeClr val="dk1">
                    <a:alpha val="40000"/>
                  </a:schemeClr>
                </a:outerShdw>
              </a:effectLst>
            </a:endParaRPr>
          </a:p>
        </p:txBody>
      </p:sp>
      <p:pic>
        <p:nvPicPr>
          <p:cNvPr id="3" name="صورة 2">
            <a:extLst>
              <a:ext uri="{FF2B5EF4-FFF2-40B4-BE49-F238E27FC236}">
                <a16:creationId xmlns:a16="http://schemas.microsoft.com/office/drawing/2014/main" id="{434F3DE9-305B-4B89-9CB8-869844EDA20F}"/>
              </a:ext>
            </a:extLst>
          </p:cNvPr>
          <p:cNvPicPr>
            <a:picLocks noChangeAspect="1"/>
          </p:cNvPicPr>
          <p:nvPr/>
        </p:nvPicPr>
        <p:blipFill>
          <a:blip r:embed="rId3"/>
          <a:stretch>
            <a:fillRect/>
          </a:stretch>
        </p:blipFill>
        <p:spPr>
          <a:xfrm>
            <a:off x="850598" y="2443148"/>
            <a:ext cx="7704000" cy="2100836"/>
          </a:xfrm>
          <a:prstGeom prst="rect">
            <a:avLst/>
          </a:prstGeom>
        </p:spPr>
      </p:pic>
      <p:sp>
        <p:nvSpPr>
          <p:cNvPr id="10" name="Google Shape;1479;p55">
            <a:extLst>
              <a:ext uri="{FF2B5EF4-FFF2-40B4-BE49-F238E27FC236}">
                <a16:creationId xmlns:a16="http://schemas.microsoft.com/office/drawing/2014/main" id="{73192B85-D155-B3CA-4BD0-6E31FDCAA87A}"/>
              </a:ext>
            </a:extLst>
          </p:cNvPr>
          <p:cNvSpPr/>
          <p:nvPr/>
        </p:nvSpPr>
        <p:spPr>
          <a:xfrm>
            <a:off x="720000" y="471530"/>
            <a:ext cx="7704000" cy="469800"/>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GB" sz="2000" dirty="0">
                <a:ln w="0"/>
                <a:solidFill>
                  <a:schemeClr val="bg2"/>
                </a:solidFill>
                <a:effectLst>
                  <a:outerShdw blurRad="38100" dist="19050" dir="2700000" algn="tl" rotWithShape="0">
                    <a:schemeClr val="dk1">
                      <a:alpha val="40000"/>
                    </a:schemeClr>
                  </a:outerShdw>
                </a:effectLst>
              </a:rPr>
              <a:t>High- level programming language </a:t>
            </a:r>
            <a:r>
              <a:rPr lang="ar-SA" sz="2000" dirty="0">
                <a:ln w="0"/>
                <a:solidFill>
                  <a:schemeClr val="bg2"/>
                </a:solidFill>
                <a:effectLst>
                  <a:outerShdw blurRad="38100" dist="19050" dir="2700000" algn="tl" rotWithShape="0">
                    <a:schemeClr val="dk1">
                      <a:alpha val="40000"/>
                    </a:schemeClr>
                  </a:outerShdw>
                </a:effectLst>
              </a:rPr>
              <a:t>    </a:t>
            </a:r>
            <a:r>
              <a:rPr lang="ar-SA" sz="2000" b="1" dirty="0">
                <a:solidFill>
                  <a:schemeClr val="bg2"/>
                </a:solidFill>
              </a:rPr>
              <a:t>لغات البرمجة عالية المستوى </a:t>
            </a:r>
          </a:p>
        </p:txBody>
      </p:sp>
    </p:spTree>
    <p:extLst>
      <p:ext uri="{BB962C8B-B14F-4D97-AF65-F5344CB8AC3E}">
        <p14:creationId xmlns:p14="http://schemas.microsoft.com/office/powerpoint/2010/main" val="105982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1000"/>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47C6A64-47A5-9E98-1E41-249D806D1DD7}"/>
              </a:ext>
            </a:extLst>
          </p:cNvPr>
          <p:cNvSpPr>
            <a:spLocks noGrp="1"/>
          </p:cNvSpPr>
          <p:nvPr>
            <p:ph type="title"/>
          </p:nvPr>
        </p:nvSpPr>
        <p:spPr>
          <a:xfrm>
            <a:off x="6808328" y="21267"/>
            <a:ext cx="2166785" cy="4922232"/>
          </a:xfrm>
        </p:spPr>
        <p:style>
          <a:lnRef idx="3">
            <a:schemeClr val="lt1"/>
          </a:lnRef>
          <a:fillRef idx="1">
            <a:schemeClr val="accent2"/>
          </a:fillRef>
          <a:effectRef idx="1">
            <a:schemeClr val="accent2"/>
          </a:effectRef>
          <a:fontRef idx="minor">
            <a:schemeClr val="lt1"/>
          </a:fontRef>
        </p:style>
        <p:txBody>
          <a:bodyPr anchor="ctr"/>
          <a:lstStyle/>
          <a:p>
            <a:pPr rtl="1"/>
            <a:r>
              <a:rPr lang="ar-EG" b="1" dirty="0">
                <a:latin typeface="Arial" panose="020B0604020202020204" pitchFamily="34" charset="0"/>
                <a:ea typeface="Calibri" panose="020F0502020204030204" pitchFamily="34" charset="0"/>
                <a:cs typeface="Arial" panose="020B0604020202020204" pitchFamily="34" charset="0"/>
              </a:rPr>
              <a:t>تصنيف لغات البرمجة</a:t>
            </a:r>
            <a:endParaRPr lang="en-US" b="1" dirty="0">
              <a:solidFill>
                <a:srgbClr val="FDD867"/>
              </a:solidFill>
            </a:endParaRPr>
          </a:p>
        </p:txBody>
      </p:sp>
      <p:graphicFrame>
        <p:nvGraphicFramePr>
          <p:cNvPr id="4" name="رسم تخطيطي 3">
            <a:extLst>
              <a:ext uri="{FF2B5EF4-FFF2-40B4-BE49-F238E27FC236}">
                <a16:creationId xmlns:a16="http://schemas.microsoft.com/office/drawing/2014/main" id="{026A1903-3AAF-3BC3-2751-F8A152437320}"/>
              </a:ext>
            </a:extLst>
          </p:cNvPr>
          <p:cNvGraphicFramePr/>
          <p:nvPr>
            <p:extLst>
              <p:ext uri="{D42A27DB-BD31-4B8C-83A1-F6EECF244321}">
                <p14:modId xmlns:p14="http://schemas.microsoft.com/office/powerpoint/2010/main" val="3457377546"/>
              </p:ext>
            </p:extLst>
          </p:nvPr>
        </p:nvGraphicFramePr>
        <p:xfrm>
          <a:off x="168887" y="402868"/>
          <a:ext cx="6220993" cy="45193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7207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745CF6F-8C76-4547-33C6-8324F65ADF7B}"/>
              </a:ext>
            </a:extLst>
          </p:cNvPr>
          <p:cNvSpPr txBox="1">
            <a:spLocks/>
          </p:cNvSpPr>
          <p:nvPr/>
        </p:nvSpPr>
        <p:spPr>
          <a:xfrm>
            <a:off x="6037373" y="927154"/>
            <a:ext cx="2561430" cy="2855913"/>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600"/>
              <a:buFont typeface="Bebas Neue"/>
              <a:buNone/>
              <a:defRPr sz="3600" b="0" i="0" u="none" strike="noStrike" cap="none">
                <a:solidFill>
                  <a:schemeClr val="dk2"/>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justLow" rtl="1"/>
            <a:r>
              <a:rPr lang="ar-SA" b="1" dirty="0">
                <a:ea typeface="Calibri" panose="020F0502020204030204" pitchFamily="34" charset="0"/>
                <a:cs typeface="Sakkal Majalla" panose="02000000000000000000" pitchFamily="2" charset="-78"/>
              </a:rPr>
              <a:t>المعلومات الأساسية للغات البرمجة</a:t>
            </a:r>
          </a:p>
          <a:p>
            <a:pPr algn="justLow" rtl="1"/>
            <a:r>
              <a:rPr lang="ar-SA" b="1" dirty="0">
                <a:ea typeface="Calibri" panose="020F0502020204030204" pitchFamily="34" charset="0"/>
                <a:cs typeface="Sakkal Majalla" panose="02000000000000000000" pitchFamily="2" charset="-78"/>
              </a:rPr>
              <a:t>نشاط4 ص 40</a:t>
            </a:r>
            <a:endParaRPr lang="en-US" dirty="0"/>
          </a:p>
        </p:txBody>
      </p:sp>
      <p:pic>
        <p:nvPicPr>
          <p:cNvPr id="5" name="صورة 4">
            <a:extLst>
              <a:ext uri="{FF2B5EF4-FFF2-40B4-BE49-F238E27FC236}">
                <a16:creationId xmlns:a16="http://schemas.microsoft.com/office/drawing/2014/main" id="{215459C3-954C-CE7F-97B1-65A4E35C01D7}"/>
              </a:ext>
            </a:extLst>
          </p:cNvPr>
          <p:cNvPicPr>
            <a:picLocks noChangeAspect="1"/>
          </p:cNvPicPr>
          <p:nvPr/>
        </p:nvPicPr>
        <p:blipFill rotWithShape="1">
          <a:blip r:embed="rId2">
            <a:duotone>
              <a:schemeClr val="accent3">
                <a:shade val="45000"/>
                <a:satMod val="135000"/>
              </a:schemeClr>
              <a:prstClr val="white"/>
            </a:duotone>
          </a:blip>
          <a:srcRect l="32925" t="18823" r="23448" b="9020"/>
          <a:stretch/>
        </p:blipFill>
        <p:spPr>
          <a:xfrm>
            <a:off x="126706" y="38841"/>
            <a:ext cx="5051350" cy="5064790"/>
          </a:xfrm>
          <a:prstGeom prst="rect">
            <a:avLst/>
          </a:prstGeom>
        </p:spPr>
      </p:pic>
    </p:spTree>
    <p:extLst>
      <p:ext uri="{BB962C8B-B14F-4D97-AF65-F5344CB8AC3E}">
        <p14:creationId xmlns:p14="http://schemas.microsoft.com/office/powerpoint/2010/main" val="3077376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44D332A-E34F-14AE-8060-D41E4C1AD0A6}"/>
              </a:ext>
            </a:extLst>
          </p:cNvPr>
          <p:cNvPicPr>
            <a:picLocks noChangeAspect="1"/>
          </p:cNvPicPr>
          <p:nvPr/>
        </p:nvPicPr>
        <p:blipFill rotWithShape="1">
          <a:blip r:embed="rId2"/>
          <a:srcRect t="2464"/>
          <a:stretch/>
        </p:blipFill>
        <p:spPr>
          <a:xfrm>
            <a:off x="1286540" y="393405"/>
            <a:ext cx="6985232" cy="4469587"/>
          </a:xfrm>
          <a:prstGeom prst="rect">
            <a:avLst/>
          </a:prstGeom>
        </p:spPr>
      </p:pic>
    </p:spTree>
    <p:extLst>
      <p:ext uri="{BB962C8B-B14F-4D97-AF65-F5344CB8AC3E}">
        <p14:creationId xmlns:p14="http://schemas.microsoft.com/office/powerpoint/2010/main" val="4201949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2">
            <a:extLst>
              <a:ext uri="{FF2B5EF4-FFF2-40B4-BE49-F238E27FC236}">
                <a16:creationId xmlns:a16="http://schemas.microsoft.com/office/drawing/2014/main" id="{CC9FD1E9-45EA-DD99-62A4-950D7AAA8360}"/>
              </a:ext>
            </a:extLst>
          </p:cNvPr>
          <p:cNvSpPr txBox="1">
            <a:spLocks/>
          </p:cNvSpPr>
          <p:nvPr/>
        </p:nvSpPr>
        <p:spPr>
          <a:xfrm>
            <a:off x="2129213" y="1588062"/>
            <a:ext cx="5272500" cy="2322753"/>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100"/>
              <a:buFont typeface="Quicksand"/>
              <a:buNone/>
              <a:defRPr sz="1600" b="0" i="0" u="none" strike="noStrike" cap="none">
                <a:solidFill>
                  <a:schemeClr val="dk2"/>
                </a:solidFill>
                <a:latin typeface="Quicksand"/>
                <a:ea typeface="Quicksand"/>
                <a:cs typeface="Quicksand"/>
                <a:sym typeface="Quicksand"/>
              </a:defRPr>
            </a:lvl1pPr>
            <a:lvl2pPr marL="914400" marR="0" lvl="1" indent="-330200" algn="ctr" rtl="0">
              <a:lnSpc>
                <a:spcPct val="100000"/>
              </a:lnSpc>
              <a:spcBef>
                <a:spcPts val="0"/>
              </a:spcBef>
              <a:spcAft>
                <a:spcPts val="0"/>
              </a:spcAft>
              <a:buClr>
                <a:schemeClr val="dk2"/>
              </a:buClr>
              <a:buSzPts val="2100"/>
              <a:buFont typeface="Quicksand"/>
              <a:buNone/>
              <a:defRPr sz="2100" b="0" i="0" u="none" strike="noStrike" cap="none">
                <a:solidFill>
                  <a:schemeClr val="dk2"/>
                </a:solidFill>
                <a:latin typeface="Quicksand"/>
                <a:ea typeface="Quicksand"/>
                <a:cs typeface="Quicksand"/>
                <a:sym typeface="Quicksand"/>
              </a:defRPr>
            </a:lvl2pPr>
            <a:lvl3pPr marL="1371600" marR="0" lvl="2" indent="-330200" algn="ctr" rtl="0">
              <a:lnSpc>
                <a:spcPct val="100000"/>
              </a:lnSpc>
              <a:spcBef>
                <a:spcPts val="0"/>
              </a:spcBef>
              <a:spcAft>
                <a:spcPts val="0"/>
              </a:spcAft>
              <a:buClr>
                <a:schemeClr val="dk2"/>
              </a:buClr>
              <a:buSzPts val="2100"/>
              <a:buFont typeface="Quicksand"/>
              <a:buNone/>
              <a:defRPr sz="2100" b="0" i="0" u="none" strike="noStrike" cap="none">
                <a:solidFill>
                  <a:schemeClr val="dk2"/>
                </a:solidFill>
                <a:latin typeface="Quicksand"/>
                <a:ea typeface="Quicksand"/>
                <a:cs typeface="Quicksand"/>
                <a:sym typeface="Quicksand"/>
              </a:defRPr>
            </a:lvl3pPr>
            <a:lvl4pPr marL="1828800" marR="0" lvl="3" indent="-330200" algn="ctr" rtl="0">
              <a:lnSpc>
                <a:spcPct val="100000"/>
              </a:lnSpc>
              <a:spcBef>
                <a:spcPts val="0"/>
              </a:spcBef>
              <a:spcAft>
                <a:spcPts val="0"/>
              </a:spcAft>
              <a:buClr>
                <a:schemeClr val="dk2"/>
              </a:buClr>
              <a:buSzPts val="2100"/>
              <a:buFont typeface="Quicksand"/>
              <a:buNone/>
              <a:defRPr sz="2100" b="0" i="0" u="none" strike="noStrike" cap="none">
                <a:solidFill>
                  <a:schemeClr val="dk2"/>
                </a:solidFill>
                <a:latin typeface="Quicksand"/>
                <a:ea typeface="Quicksand"/>
                <a:cs typeface="Quicksand"/>
                <a:sym typeface="Quicksand"/>
              </a:defRPr>
            </a:lvl4pPr>
            <a:lvl5pPr marL="2286000" marR="0" lvl="4" indent="-330200" algn="ctr" rtl="0">
              <a:lnSpc>
                <a:spcPct val="100000"/>
              </a:lnSpc>
              <a:spcBef>
                <a:spcPts val="0"/>
              </a:spcBef>
              <a:spcAft>
                <a:spcPts val="0"/>
              </a:spcAft>
              <a:buClr>
                <a:schemeClr val="dk2"/>
              </a:buClr>
              <a:buSzPts val="2100"/>
              <a:buFont typeface="Quicksand"/>
              <a:buNone/>
              <a:defRPr sz="2100" b="0" i="0" u="none" strike="noStrike" cap="none">
                <a:solidFill>
                  <a:schemeClr val="dk2"/>
                </a:solidFill>
                <a:latin typeface="Quicksand"/>
                <a:ea typeface="Quicksand"/>
                <a:cs typeface="Quicksand"/>
                <a:sym typeface="Quicksand"/>
              </a:defRPr>
            </a:lvl5pPr>
            <a:lvl6pPr marL="2743200" marR="0" lvl="5" indent="-330200" algn="ctr" rtl="0">
              <a:lnSpc>
                <a:spcPct val="100000"/>
              </a:lnSpc>
              <a:spcBef>
                <a:spcPts val="0"/>
              </a:spcBef>
              <a:spcAft>
                <a:spcPts val="0"/>
              </a:spcAft>
              <a:buClr>
                <a:schemeClr val="dk2"/>
              </a:buClr>
              <a:buSzPts val="2100"/>
              <a:buFont typeface="Quicksand"/>
              <a:buNone/>
              <a:defRPr sz="2100" b="0" i="0" u="none" strike="noStrike" cap="none">
                <a:solidFill>
                  <a:schemeClr val="dk2"/>
                </a:solidFill>
                <a:latin typeface="Quicksand"/>
                <a:ea typeface="Quicksand"/>
                <a:cs typeface="Quicksand"/>
                <a:sym typeface="Quicksand"/>
              </a:defRPr>
            </a:lvl6pPr>
            <a:lvl7pPr marL="3200400" marR="0" lvl="6" indent="-330200" algn="ctr" rtl="0">
              <a:lnSpc>
                <a:spcPct val="100000"/>
              </a:lnSpc>
              <a:spcBef>
                <a:spcPts val="0"/>
              </a:spcBef>
              <a:spcAft>
                <a:spcPts val="0"/>
              </a:spcAft>
              <a:buClr>
                <a:schemeClr val="dk2"/>
              </a:buClr>
              <a:buSzPts val="2100"/>
              <a:buFont typeface="Quicksand"/>
              <a:buNone/>
              <a:defRPr sz="2100" b="0" i="0" u="none" strike="noStrike" cap="none">
                <a:solidFill>
                  <a:schemeClr val="dk2"/>
                </a:solidFill>
                <a:latin typeface="Quicksand"/>
                <a:ea typeface="Quicksand"/>
                <a:cs typeface="Quicksand"/>
                <a:sym typeface="Quicksand"/>
              </a:defRPr>
            </a:lvl7pPr>
            <a:lvl8pPr marL="3657600" marR="0" lvl="7" indent="-330200" algn="ctr" rtl="0">
              <a:lnSpc>
                <a:spcPct val="100000"/>
              </a:lnSpc>
              <a:spcBef>
                <a:spcPts val="0"/>
              </a:spcBef>
              <a:spcAft>
                <a:spcPts val="0"/>
              </a:spcAft>
              <a:buClr>
                <a:schemeClr val="dk2"/>
              </a:buClr>
              <a:buSzPts val="2100"/>
              <a:buFont typeface="Quicksand"/>
              <a:buNone/>
              <a:defRPr sz="2100" b="0" i="0" u="none" strike="noStrike" cap="none">
                <a:solidFill>
                  <a:schemeClr val="dk2"/>
                </a:solidFill>
                <a:latin typeface="Quicksand"/>
                <a:ea typeface="Quicksand"/>
                <a:cs typeface="Quicksand"/>
                <a:sym typeface="Quicksand"/>
              </a:defRPr>
            </a:lvl8pPr>
            <a:lvl9pPr marL="4114800" marR="0" lvl="8" indent="-330200" algn="ctr" rtl="0">
              <a:lnSpc>
                <a:spcPct val="100000"/>
              </a:lnSpc>
              <a:spcBef>
                <a:spcPts val="0"/>
              </a:spcBef>
              <a:spcAft>
                <a:spcPts val="0"/>
              </a:spcAft>
              <a:buClr>
                <a:schemeClr val="dk2"/>
              </a:buClr>
              <a:buSzPts val="2100"/>
              <a:buFont typeface="Quicksand"/>
              <a:buNone/>
              <a:defRPr sz="2100" b="0" i="0" u="none" strike="noStrike" cap="none">
                <a:solidFill>
                  <a:schemeClr val="dk2"/>
                </a:solidFill>
                <a:latin typeface="Quicksand"/>
                <a:ea typeface="Quicksand"/>
                <a:cs typeface="Quicksand"/>
                <a:sym typeface="Quicksand"/>
              </a:defRPr>
            </a:lvl9pPr>
          </a:lstStyle>
          <a:p>
            <a:pPr marL="0" indent="0"/>
            <a:r>
              <a:rPr lang="ar-SA" sz="2800" dirty="0">
                <a:solidFill>
                  <a:schemeClr val="accent6">
                    <a:lumMod val="50000"/>
                  </a:schemeClr>
                </a:solidFill>
                <a:cs typeface="PT Bold Arch" panose="02010400000000000000" pitchFamily="2" charset="-78"/>
              </a:rPr>
              <a:t>من خلال معرفتك بلغات ومستوياتها استنتجي مميزات لغات البرمجة عالية المستوى </a:t>
            </a:r>
          </a:p>
        </p:txBody>
      </p:sp>
      <p:grpSp>
        <p:nvGrpSpPr>
          <p:cNvPr id="6" name="Google Shape;580;p31">
            <a:extLst>
              <a:ext uri="{FF2B5EF4-FFF2-40B4-BE49-F238E27FC236}">
                <a16:creationId xmlns:a16="http://schemas.microsoft.com/office/drawing/2014/main" id="{00E7912C-ABAD-B60B-EEA6-E7C14D9F794C}"/>
              </a:ext>
            </a:extLst>
          </p:cNvPr>
          <p:cNvGrpSpPr/>
          <p:nvPr/>
        </p:nvGrpSpPr>
        <p:grpSpPr>
          <a:xfrm>
            <a:off x="1905200" y="3126300"/>
            <a:ext cx="849748" cy="766355"/>
            <a:chOff x="941775" y="3376000"/>
            <a:chExt cx="849748" cy="766355"/>
          </a:xfrm>
        </p:grpSpPr>
        <p:sp>
          <p:nvSpPr>
            <p:cNvPr id="7" name="Google Shape;581;p31">
              <a:extLst>
                <a:ext uri="{FF2B5EF4-FFF2-40B4-BE49-F238E27FC236}">
                  <a16:creationId xmlns:a16="http://schemas.microsoft.com/office/drawing/2014/main" id="{CF222CE5-729F-B494-AFA3-AC458A6CDF04}"/>
                </a:ext>
              </a:extLst>
            </p:cNvPr>
            <p:cNvSpPr/>
            <p:nvPr/>
          </p:nvSpPr>
          <p:spPr>
            <a:xfrm>
              <a:off x="941775" y="3376228"/>
              <a:ext cx="849748" cy="766127"/>
            </a:xfrm>
            <a:custGeom>
              <a:avLst/>
              <a:gdLst/>
              <a:ahLst/>
              <a:cxnLst/>
              <a:rect l="l" t="t" r="r" b="b"/>
              <a:pathLst>
                <a:path w="7469" h="6734" extrusionOk="0">
                  <a:moveTo>
                    <a:pt x="4086" y="0"/>
                  </a:moveTo>
                  <a:cubicBezTo>
                    <a:pt x="2718" y="0"/>
                    <a:pt x="1750" y="439"/>
                    <a:pt x="1750" y="439"/>
                  </a:cubicBezTo>
                  <a:cubicBezTo>
                    <a:pt x="0" y="999"/>
                    <a:pt x="62" y="4602"/>
                    <a:pt x="1437" y="5600"/>
                  </a:cubicBezTo>
                  <a:cubicBezTo>
                    <a:pt x="2758" y="6562"/>
                    <a:pt x="3976" y="6734"/>
                    <a:pt x="4606" y="6734"/>
                  </a:cubicBezTo>
                  <a:cubicBezTo>
                    <a:pt x="4791" y="6734"/>
                    <a:pt x="4926" y="6719"/>
                    <a:pt x="4997" y="6705"/>
                  </a:cubicBezTo>
                  <a:cubicBezTo>
                    <a:pt x="5310" y="6641"/>
                    <a:pt x="5038" y="6330"/>
                    <a:pt x="4914" y="6079"/>
                  </a:cubicBezTo>
                  <a:cubicBezTo>
                    <a:pt x="4789" y="5830"/>
                    <a:pt x="7015" y="6038"/>
                    <a:pt x="7309" y="4457"/>
                  </a:cubicBezTo>
                  <a:cubicBezTo>
                    <a:pt x="7389" y="4015"/>
                    <a:pt x="7468" y="897"/>
                    <a:pt x="6413" y="458"/>
                  </a:cubicBezTo>
                  <a:cubicBezTo>
                    <a:pt x="5584" y="114"/>
                    <a:pt x="4783" y="0"/>
                    <a:pt x="4086" y="0"/>
                  </a:cubicBezTo>
                  <a:close/>
                </a:path>
              </a:pathLst>
            </a:custGeom>
            <a:noFill/>
            <a:ln w="114300" cap="flat" cmpd="sng">
              <a:solidFill>
                <a:schemeClr val="accent6"/>
              </a:solidFill>
              <a:prstDash val="solid"/>
              <a:round/>
              <a:headEnd type="none" w="sm" len="sm"/>
              <a:tailEnd type="none" w="sm" len="sm"/>
            </a:ln>
            <a:effectLst>
              <a:outerShdw dist="66675" dir="7800000" algn="bl" rotWithShape="0">
                <a:srgbClr val="B7B7B7"/>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8" name="Google Shape;582;p31">
              <a:extLst>
                <a:ext uri="{FF2B5EF4-FFF2-40B4-BE49-F238E27FC236}">
                  <a16:creationId xmlns:a16="http://schemas.microsoft.com/office/drawing/2014/main" id="{5EE7FFD2-2F95-5BB3-DDC1-D885C2501CE0}"/>
                </a:ext>
              </a:extLst>
            </p:cNvPr>
            <p:cNvSpPr/>
            <p:nvPr/>
          </p:nvSpPr>
          <p:spPr>
            <a:xfrm>
              <a:off x="941775" y="3376000"/>
              <a:ext cx="849748" cy="766127"/>
            </a:xfrm>
            <a:custGeom>
              <a:avLst/>
              <a:gdLst/>
              <a:ahLst/>
              <a:cxnLst/>
              <a:rect l="l" t="t" r="r" b="b"/>
              <a:pathLst>
                <a:path w="7469" h="6734" extrusionOk="0">
                  <a:moveTo>
                    <a:pt x="4082" y="1"/>
                  </a:moveTo>
                  <a:cubicBezTo>
                    <a:pt x="2716" y="1"/>
                    <a:pt x="1748" y="439"/>
                    <a:pt x="1748" y="439"/>
                  </a:cubicBezTo>
                  <a:cubicBezTo>
                    <a:pt x="0" y="1001"/>
                    <a:pt x="62" y="4604"/>
                    <a:pt x="1437" y="5602"/>
                  </a:cubicBezTo>
                  <a:cubicBezTo>
                    <a:pt x="2756" y="6562"/>
                    <a:pt x="3975" y="6733"/>
                    <a:pt x="4604" y="6733"/>
                  </a:cubicBezTo>
                  <a:cubicBezTo>
                    <a:pt x="4790" y="6733"/>
                    <a:pt x="4924" y="6719"/>
                    <a:pt x="4995" y="6704"/>
                  </a:cubicBezTo>
                  <a:cubicBezTo>
                    <a:pt x="5308" y="6643"/>
                    <a:pt x="5038" y="6330"/>
                    <a:pt x="4912" y="6081"/>
                  </a:cubicBezTo>
                  <a:cubicBezTo>
                    <a:pt x="4789" y="5832"/>
                    <a:pt x="7015" y="6040"/>
                    <a:pt x="7306" y="4457"/>
                  </a:cubicBezTo>
                  <a:cubicBezTo>
                    <a:pt x="7389" y="4014"/>
                    <a:pt x="7468" y="899"/>
                    <a:pt x="6413" y="460"/>
                  </a:cubicBezTo>
                  <a:cubicBezTo>
                    <a:pt x="5582" y="115"/>
                    <a:pt x="4780" y="1"/>
                    <a:pt x="40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83;p31">
              <a:extLst>
                <a:ext uri="{FF2B5EF4-FFF2-40B4-BE49-F238E27FC236}">
                  <a16:creationId xmlns:a16="http://schemas.microsoft.com/office/drawing/2014/main" id="{1DB773F3-99C7-77C0-FFA4-AA0365ACC4DE}"/>
                </a:ext>
              </a:extLst>
            </p:cNvPr>
            <p:cNvSpPr/>
            <p:nvPr/>
          </p:nvSpPr>
          <p:spPr>
            <a:xfrm>
              <a:off x="1169543" y="3572593"/>
              <a:ext cx="427548" cy="362244"/>
            </a:xfrm>
            <a:custGeom>
              <a:avLst/>
              <a:gdLst/>
              <a:ahLst/>
              <a:cxnLst/>
              <a:rect l="l" t="t" r="r" b="b"/>
              <a:pathLst>
                <a:path w="3758" h="3184" extrusionOk="0">
                  <a:moveTo>
                    <a:pt x="1729" y="0"/>
                  </a:moveTo>
                  <a:cubicBezTo>
                    <a:pt x="1314" y="0"/>
                    <a:pt x="1027" y="160"/>
                    <a:pt x="1027" y="160"/>
                  </a:cubicBezTo>
                  <a:cubicBezTo>
                    <a:pt x="1027" y="160"/>
                    <a:pt x="1" y="709"/>
                    <a:pt x="322" y="1882"/>
                  </a:cubicBezTo>
                  <a:cubicBezTo>
                    <a:pt x="476" y="2446"/>
                    <a:pt x="935" y="2521"/>
                    <a:pt x="1233" y="2567"/>
                  </a:cubicBezTo>
                  <a:cubicBezTo>
                    <a:pt x="1531" y="2616"/>
                    <a:pt x="1446" y="2940"/>
                    <a:pt x="1569" y="3140"/>
                  </a:cubicBezTo>
                  <a:cubicBezTo>
                    <a:pt x="1588" y="3170"/>
                    <a:pt x="1623" y="3184"/>
                    <a:pt x="1669" y="3184"/>
                  </a:cubicBezTo>
                  <a:cubicBezTo>
                    <a:pt x="1925" y="3184"/>
                    <a:pt x="2528" y="2782"/>
                    <a:pt x="2648" y="2721"/>
                  </a:cubicBezTo>
                  <a:cubicBezTo>
                    <a:pt x="2791" y="2648"/>
                    <a:pt x="2759" y="2446"/>
                    <a:pt x="2687" y="2303"/>
                  </a:cubicBezTo>
                  <a:cubicBezTo>
                    <a:pt x="2614" y="2161"/>
                    <a:pt x="3757" y="1084"/>
                    <a:pt x="2714" y="331"/>
                  </a:cubicBezTo>
                  <a:cubicBezTo>
                    <a:pt x="2360" y="76"/>
                    <a:pt x="2014" y="0"/>
                    <a:pt x="1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84;p31">
              <a:extLst>
                <a:ext uri="{FF2B5EF4-FFF2-40B4-BE49-F238E27FC236}">
                  <a16:creationId xmlns:a16="http://schemas.microsoft.com/office/drawing/2014/main" id="{1D0190BD-A9F3-D0B6-5F0C-E2777CB2875C}"/>
                </a:ext>
              </a:extLst>
            </p:cNvPr>
            <p:cNvSpPr/>
            <p:nvPr/>
          </p:nvSpPr>
          <p:spPr>
            <a:xfrm>
              <a:off x="1302540" y="3707410"/>
              <a:ext cx="155296" cy="202624"/>
            </a:xfrm>
            <a:custGeom>
              <a:avLst/>
              <a:gdLst/>
              <a:ahLst/>
              <a:cxnLst/>
              <a:rect l="l" t="t" r="r" b="b"/>
              <a:pathLst>
                <a:path w="1365" h="1781" extrusionOk="0">
                  <a:moveTo>
                    <a:pt x="688" y="503"/>
                  </a:moveTo>
                  <a:lnTo>
                    <a:pt x="688" y="503"/>
                  </a:lnTo>
                  <a:cubicBezTo>
                    <a:pt x="745" y="554"/>
                    <a:pt x="764" y="599"/>
                    <a:pt x="756" y="614"/>
                  </a:cubicBezTo>
                  <a:cubicBezTo>
                    <a:pt x="747" y="614"/>
                    <a:pt x="718" y="586"/>
                    <a:pt x="690" y="510"/>
                  </a:cubicBezTo>
                  <a:cubicBezTo>
                    <a:pt x="688" y="508"/>
                    <a:pt x="688" y="506"/>
                    <a:pt x="688" y="503"/>
                  </a:cubicBezTo>
                  <a:close/>
                  <a:moveTo>
                    <a:pt x="774" y="1"/>
                  </a:moveTo>
                  <a:cubicBezTo>
                    <a:pt x="669" y="1"/>
                    <a:pt x="614" y="62"/>
                    <a:pt x="590" y="105"/>
                  </a:cubicBezTo>
                  <a:cubicBezTo>
                    <a:pt x="556" y="165"/>
                    <a:pt x="539" y="231"/>
                    <a:pt x="539" y="299"/>
                  </a:cubicBezTo>
                  <a:cubicBezTo>
                    <a:pt x="505" y="291"/>
                    <a:pt x="472" y="286"/>
                    <a:pt x="441" y="286"/>
                  </a:cubicBezTo>
                  <a:cubicBezTo>
                    <a:pt x="371" y="286"/>
                    <a:pt x="306" y="308"/>
                    <a:pt x="254" y="350"/>
                  </a:cubicBezTo>
                  <a:cubicBezTo>
                    <a:pt x="0" y="550"/>
                    <a:pt x="541" y="1476"/>
                    <a:pt x="713" y="1755"/>
                  </a:cubicBezTo>
                  <a:cubicBezTo>
                    <a:pt x="724" y="1772"/>
                    <a:pt x="743" y="1780"/>
                    <a:pt x="762" y="1780"/>
                  </a:cubicBezTo>
                  <a:cubicBezTo>
                    <a:pt x="773" y="1780"/>
                    <a:pt x="784" y="1778"/>
                    <a:pt x="792" y="1772"/>
                  </a:cubicBezTo>
                  <a:cubicBezTo>
                    <a:pt x="818" y="1755"/>
                    <a:pt x="826" y="1721"/>
                    <a:pt x="811" y="1693"/>
                  </a:cubicBezTo>
                  <a:cubicBezTo>
                    <a:pt x="483" y="1163"/>
                    <a:pt x="205" y="533"/>
                    <a:pt x="324" y="437"/>
                  </a:cubicBezTo>
                  <a:cubicBezTo>
                    <a:pt x="358" y="410"/>
                    <a:pt x="398" y="399"/>
                    <a:pt x="439" y="399"/>
                  </a:cubicBezTo>
                  <a:cubicBezTo>
                    <a:pt x="475" y="399"/>
                    <a:pt x="512" y="408"/>
                    <a:pt x="547" y="420"/>
                  </a:cubicBezTo>
                  <a:cubicBezTo>
                    <a:pt x="564" y="527"/>
                    <a:pt x="605" y="623"/>
                    <a:pt x="652" y="676"/>
                  </a:cubicBezTo>
                  <a:cubicBezTo>
                    <a:pt x="689" y="716"/>
                    <a:pt x="726" y="727"/>
                    <a:pt x="755" y="727"/>
                  </a:cubicBezTo>
                  <a:cubicBezTo>
                    <a:pt x="776" y="727"/>
                    <a:pt x="794" y="721"/>
                    <a:pt x="805" y="716"/>
                  </a:cubicBezTo>
                  <a:cubicBezTo>
                    <a:pt x="847" y="697"/>
                    <a:pt x="875" y="657"/>
                    <a:pt x="877" y="610"/>
                  </a:cubicBezTo>
                  <a:cubicBezTo>
                    <a:pt x="877" y="512"/>
                    <a:pt x="769" y="406"/>
                    <a:pt x="656" y="346"/>
                  </a:cubicBezTo>
                  <a:cubicBezTo>
                    <a:pt x="649" y="265"/>
                    <a:pt x="662" y="186"/>
                    <a:pt x="701" y="146"/>
                  </a:cubicBezTo>
                  <a:cubicBezTo>
                    <a:pt x="709" y="138"/>
                    <a:pt x="728" y="116"/>
                    <a:pt x="776" y="116"/>
                  </a:cubicBezTo>
                  <a:cubicBezTo>
                    <a:pt x="790" y="116"/>
                    <a:pt x="806" y="118"/>
                    <a:pt x="826" y="122"/>
                  </a:cubicBezTo>
                  <a:cubicBezTo>
                    <a:pt x="1084" y="188"/>
                    <a:pt x="1222" y="1018"/>
                    <a:pt x="1247" y="1527"/>
                  </a:cubicBezTo>
                  <a:cubicBezTo>
                    <a:pt x="1249" y="1564"/>
                    <a:pt x="1277" y="1581"/>
                    <a:pt x="1305" y="1581"/>
                  </a:cubicBezTo>
                  <a:cubicBezTo>
                    <a:pt x="1334" y="1581"/>
                    <a:pt x="1365" y="1561"/>
                    <a:pt x="1362" y="1521"/>
                  </a:cubicBezTo>
                  <a:cubicBezTo>
                    <a:pt x="1356" y="1378"/>
                    <a:pt x="1279" y="118"/>
                    <a:pt x="856" y="12"/>
                  </a:cubicBezTo>
                  <a:cubicBezTo>
                    <a:pt x="826" y="4"/>
                    <a:pt x="799" y="1"/>
                    <a:pt x="7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85;p31">
              <a:extLst>
                <a:ext uri="{FF2B5EF4-FFF2-40B4-BE49-F238E27FC236}">
                  <a16:creationId xmlns:a16="http://schemas.microsoft.com/office/drawing/2014/main" id="{768E6D1C-6482-F4CB-EDA2-88D2848D563D}"/>
                </a:ext>
              </a:extLst>
            </p:cNvPr>
            <p:cNvSpPr/>
            <p:nvPr/>
          </p:nvSpPr>
          <p:spPr>
            <a:xfrm>
              <a:off x="1369551" y="3915153"/>
              <a:ext cx="125033" cy="101597"/>
            </a:xfrm>
            <a:custGeom>
              <a:avLst/>
              <a:gdLst/>
              <a:ahLst/>
              <a:cxnLst/>
              <a:rect l="l" t="t" r="r" b="b"/>
              <a:pathLst>
                <a:path w="1099" h="893" extrusionOk="0">
                  <a:moveTo>
                    <a:pt x="913" y="1"/>
                  </a:moveTo>
                  <a:cubicBezTo>
                    <a:pt x="879" y="1"/>
                    <a:pt x="845" y="29"/>
                    <a:pt x="856" y="74"/>
                  </a:cubicBezTo>
                  <a:cubicBezTo>
                    <a:pt x="912" y="278"/>
                    <a:pt x="959" y="527"/>
                    <a:pt x="950" y="610"/>
                  </a:cubicBezTo>
                  <a:cubicBezTo>
                    <a:pt x="890" y="589"/>
                    <a:pt x="746" y="482"/>
                    <a:pt x="616" y="359"/>
                  </a:cubicBezTo>
                  <a:cubicBezTo>
                    <a:pt x="604" y="348"/>
                    <a:pt x="591" y="344"/>
                    <a:pt x="577" y="344"/>
                  </a:cubicBezTo>
                  <a:cubicBezTo>
                    <a:pt x="545" y="344"/>
                    <a:pt x="514" y="372"/>
                    <a:pt x="520" y="410"/>
                  </a:cubicBezTo>
                  <a:cubicBezTo>
                    <a:pt x="544" y="546"/>
                    <a:pt x="539" y="757"/>
                    <a:pt x="461" y="778"/>
                  </a:cubicBezTo>
                  <a:cubicBezTo>
                    <a:pt x="459" y="778"/>
                    <a:pt x="457" y="779"/>
                    <a:pt x="455" y="779"/>
                  </a:cubicBezTo>
                  <a:cubicBezTo>
                    <a:pt x="387" y="779"/>
                    <a:pt x="236" y="544"/>
                    <a:pt x="126" y="271"/>
                  </a:cubicBezTo>
                  <a:cubicBezTo>
                    <a:pt x="116" y="246"/>
                    <a:pt x="95" y="235"/>
                    <a:pt x="74" y="235"/>
                  </a:cubicBezTo>
                  <a:cubicBezTo>
                    <a:pt x="38" y="235"/>
                    <a:pt x="1" y="269"/>
                    <a:pt x="20" y="314"/>
                  </a:cubicBezTo>
                  <a:cubicBezTo>
                    <a:pt x="75" y="454"/>
                    <a:pt x="267" y="893"/>
                    <a:pt x="456" y="893"/>
                  </a:cubicBezTo>
                  <a:cubicBezTo>
                    <a:pt x="467" y="893"/>
                    <a:pt x="478" y="891"/>
                    <a:pt x="488" y="889"/>
                  </a:cubicBezTo>
                  <a:cubicBezTo>
                    <a:pt x="624" y="852"/>
                    <a:pt x="648" y="674"/>
                    <a:pt x="646" y="540"/>
                  </a:cubicBezTo>
                  <a:lnTo>
                    <a:pt x="646" y="540"/>
                  </a:lnTo>
                  <a:cubicBezTo>
                    <a:pt x="756" y="632"/>
                    <a:pt x="886" y="727"/>
                    <a:pt x="969" y="727"/>
                  </a:cubicBezTo>
                  <a:cubicBezTo>
                    <a:pt x="976" y="727"/>
                    <a:pt x="982" y="726"/>
                    <a:pt x="988" y="725"/>
                  </a:cubicBezTo>
                  <a:cubicBezTo>
                    <a:pt x="1016" y="718"/>
                    <a:pt x="1039" y="699"/>
                    <a:pt x="1050" y="672"/>
                  </a:cubicBezTo>
                  <a:cubicBezTo>
                    <a:pt x="1099" y="557"/>
                    <a:pt x="999" y="161"/>
                    <a:pt x="967" y="44"/>
                  </a:cubicBezTo>
                  <a:cubicBezTo>
                    <a:pt x="958" y="14"/>
                    <a:pt x="936" y="1"/>
                    <a:pt x="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86;p31">
              <a:extLst>
                <a:ext uri="{FF2B5EF4-FFF2-40B4-BE49-F238E27FC236}">
                  <a16:creationId xmlns:a16="http://schemas.microsoft.com/office/drawing/2014/main" id="{D6E38BEE-BC37-8170-1730-1FFC83D7195C}"/>
                </a:ext>
              </a:extLst>
            </p:cNvPr>
            <p:cNvSpPr/>
            <p:nvPr/>
          </p:nvSpPr>
          <p:spPr>
            <a:xfrm>
              <a:off x="1322109" y="3853945"/>
              <a:ext cx="191361" cy="111495"/>
            </a:xfrm>
            <a:custGeom>
              <a:avLst/>
              <a:gdLst/>
              <a:ahLst/>
              <a:cxnLst/>
              <a:rect l="l" t="t" r="r" b="b"/>
              <a:pathLst>
                <a:path w="1682" h="980" extrusionOk="0">
                  <a:moveTo>
                    <a:pt x="1444" y="1"/>
                  </a:moveTo>
                  <a:cubicBezTo>
                    <a:pt x="1444" y="1"/>
                    <a:pt x="269" y="320"/>
                    <a:pt x="135" y="405"/>
                  </a:cubicBezTo>
                  <a:cubicBezTo>
                    <a:pt x="1" y="488"/>
                    <a:pt x="201" y="792"/>
                    <a:pt x="262" y="943"/>
                  </a:cubicBezTo>
                  <a:cubicBezTo>
                    <a:pt x="273" y="969"/>
                    <a:pt x="316" y="979"/>
                    <a:pt x="381" y="979"/>
                  </a:cubicBezTo>
                  <a:cubicBezTo>
                    <a:pt x="711" y="979"/>
                    <a:pt x="1600" y="707"/>
                    <a:pt x="1637" y="618"/>
                  </a:cubicBezTo>
                  <a:cubicBezTo>
                    <a:pt x="1682" y="511"/>
                    <a:pt x="1444" y="1"/>
                    <a:pt x="14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87;p31">
              <a:extLst>
                <a:ext uri="{FF2B5EF4-FFF2-40B4-BE49-F238E27FC236}">
                  <a16:creationId xmlns:a16="http://schemas.microsoft.com/office/drawing/2014/main" id="{7385A61B-9EA1-7AFA-3F5B-DC1847DF607E}"/>
                </a:ext>
              </a:extLst>
            </p:cNvPr>
            <p:cNvSpPr/>
            <p:nvPr/>
          </p:nvSpPr>
          <p:spPr>
            <a:xfrm>
              <a:off x="1349300" y="3889100"/>
              <a:ext cx="143236" cy="48011"/>
            </a:xfrm>
            <a:custGeom>
              <a:avLst/>
              <a:gdLst/>
              <a:ahLst/>
              <a:cxnLst/>
              <a:rect l="l" t="t" r="r" b="b"/>
              <a:pathLst>
                <a:path w="1259" h="422" extrusionOk="0">
                  <a:moveTo>
                    <a:pt x="1178" y="1"/>
                  </a:moveTo>
                  <a:cubicBezTo>
                    <a:pt x="1173" y="1"/>
                    <a:pt x="1167" y="1"/>
                    <a:pt x="1162" y="2"/>
                  </a:cubicBezTo>
                  <a:lnTo>
                    <a:pt x="64" y="309"/>
                  </a:lnTo>
                  <a:cubicBezTo>
                    <a:pt x="0" y="326"/>
                    <a:pt x="13" y="420"/>
                    <a:pt x="79" y="422"/>
                  </a:cubicBezTo>
                  <a:cubicBezTo>
                    <a:pt x="83" y="422"/>
                    <a:pt x="89" y="420"/>
                    <a:pt x="94" y="420"/>
                  </a:cubicBezTo>
                  <a:lnTo>
                    <a:pt x="1194" y="111"/>
                  </a:lnTo>
                  <a:cubicBezTo>
                    <a:pt x="1259" y="91"/>
                    <a:pt x="1238" y="1"/>
                    <a:pt x="11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88;p31">
              <a:extLst>
                <a:ext uri="{FF2B5EF4-FFF2-40B4-BE49-F238E27FC236}">
                  <a16:creationId xmlns:a16="http://schemas.microsoft.com/office/drawing/2014/main" id="{456CA3A8-E01C-34AF-67B1-36F3DC7C3C80}"/>
                </a:ext>
              </a:extLst>
            </p:cNvPr>
            <p:cNvSpPr/>
            <p:nvPr/>
          </p:nvSpPr>
          <p:spPr>
            <a:xfrm>
              <a:off x="1361246" y="3595461"/>
              <a:ext cx="117638" cy="58364"/>
            </a:xfrm>
            <a:custGeom>
              <a:avLst/>
              <a:gdLst/>
              <a:ahLst/>
              <a:cxnLst/>
              <a:rect l="l" t="t" r="r" b="b"/>
              <a:pathLst>
                <a:path w="1034" h="513" extrusionOk="0">
                  <a:moveTo>
                    <a:pt x="215" y="0"/>
                  </a:moveTo>
                  <a:cubicBezTo>
                    <a:pt x="131" y="0"/>
                    <a:pt x="76" y="8"/>
                    <a:pt x="74" y="8"/>
                  </a:cubicBezTo>
                  <a:cubicBezTo>
                    <a:pt x="1" y="19"/>
                    <a:pt x="15" y="122"/>
                    <a:pt x="81" y="122"/>
                  </a:cubicBezTo>
                  <a:cubicBezTo>
                    <a:pt x="84" y="122"/>
                    <a:pt x="88" y="122"/>
                    <a:pt x="91" y="121"/>
                  </a:cubicBezTo>
                  <a:cubicBezTo>
                    <a:pt x="93" y="121"/>
                    <a:pt x="141" y="114"/>
                    <a:pt x="215" y="114"/>
                  </a:cubicBezTo>
                  <a:cubicBezTo>
                    <a:pt x="405" y="114"/>
                    <a:pt x="760" y="159"/>
                    <a:pt x="917" y="481"/>
                  </a:cubicBezTo>
                  <a:cubicBezTo>
                    <a:pt x="927" y="500"/>
                    <a:pt x="946" y="513"/>
                    <a:pt x="970" y="513"/>
                  </a:cubicBezTo>
                  <a:cubicBezTo>
                    <a:pt x="978" y="513"/>
                    <a:pt x="987" y="511"/>
                    <a:pt x="993" y="506"/>
                  </a:cubicBezTo>
                  <a:cubicBezTo>
                    <a:pt x="1023" y="494"/>
                    <a:pt x="1034" y="460"/>
                    <a:pt x="1021" y="430"/>
                  </a:cubicBezTo>
                  <a:cubicBezTo>
                    <a:pt x="837" y="53"/>
                    <a:pt x="431" y="0"/>
                    <a:pt x="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89;p31">
              <a:extLst>
                <a:ext uri="{FF2B5EF4-FFF2-40B4-BE49-F238E27FC236}">
                  <a16:creationId xmlns:a16="http://schemas.microsoft.com/office/drawing/2014/main" id="{BA7A8456-A0DD-A296-48B0-95AE111A7749}"/>
                </a:ext>
              </a:extLst>
            </p:cNvPr>
            <p:cNvSpPr/>
            <p:nvPr/>
          </p:nvSpPr>
          <p:spPr>
            <a:xfrm>
              <a:off x="1475813" y="3664519"/>
              <a:ext cx="29011" cy="52789"/>
            </a:xfrm>
            <a:custGeom>
              <a:avLst/>
              <a:gdLst/>
              <a:ahLst/>
              <a:cxnLst/>
              <a:rect l="l" t="t" r="r" b="b"/>
              <a:pathLst>
                <a:path w="255" h="464" extrusionOk="0">
                  <a:moveTo>
                    <a:pt x="78" y="0"/>
                  </a:moveTo>
                  <a:cubicBezTo>
                    <a:pt x="39" y="0"/>
                    <a:pt x="0" y="42"/>
                    <a:pt x="27" y="87"/>
                  </a:cubicBezTo>
                  <a:cubicBezTo>
                    <a:pt x="29" y="87"/>
                    <a:pt x="122" y="253"/>
                    <a:pt x="56" y="380"/>
                  </a:cubicBezTo>
                  <a:cubicBezTo>
                    <a:pt x="42" y="408"/>
                    <a:pt x="52" y="442"/>
                    <a:pt x="80" y="457"/>
                  </a:cubicBezTo>
                  <a:cubicBezTo>
                    <a:pt x="88" y="461"/>
                    <a:pt x="97" y="463"/>
                    <a:pt x="105" y="463"/>
                  </a:cubicBezTo>
                  <a:cubicBezTo>
                    <a:pt x="127" y="463"/>
                    <a:pt x="146" y="453"/>
                    <a:pt x="156" y="434"/>
                  </a:cubicBezTo>
                  <a:cubicBezTo>
                    <a:pt x="254" y="248"/>
                    <a:pt x="131" y="38"/>
                    <a:pt x="125" y="29"/>
                  </a:cubicBezTo>
                  <a:cubicBezTo>
                    <a:pt x="113" y="9"/>
                    <a:pt x="95" y="0"/>
                    <a:pt x="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90;p31">
              <a:extLst>
                <a:ext uri="{FF2B5EF4-FFF2-40B4-BE49-F238E27FC236}">
                  <a16:creationId xmlns:a16="http://schemas.microsoft.com/office/drawing/2014/main" id="{19679D91-01BE-D4A1-6560-762633269E69}"/>
                </a:ext>
              </a:extLst>
            </p:cNvPr>
            <p:cNvSpPr/>
            <p:nvPr/>
          </p:nvSpPr>
          <p:spPr>
            <a:xfrm>
              <a:off x="1195255" y="3880908"/>
              <a:ext cx="57909" cy="61094"/>
            </a:xfrm>
            <a:custGeom>
              <a:avLst/>
              <a:gdLst/>
              <a:ahLst/>
              <a:cxnLst/>
              <a:rect l="l" t="t" r="r" b="b"/>
              <a:pathLst>
                <a:path w="509" h="537" extrusionOk="0">
                  <a:moveTo>
                    <a:pt x="425" y="1"/>
                  </a:moveTo>
                  <a:cubicBezTo>
                    <a:pt x="410" y="1"/>
                    <a:pt x="394" y="7"/>
                    <a:pt x="382" y="23"/>
                  </a:cubicBezTo>
                  <a:lnTo>
                    <a:pt x="20" y="443"/>
                  </a:lnTo>
                  <a:cubicBezTo>
                    <a:pt x="1" y="466"/>
                    <a:pt x="3" y="502"/>
                    <a:pt x="26" y="523"/>
                  </a:cubicBezTo>
                  <a:cubicBezTo>
                    <a:pt x="37" y="532"/>
                    <a:pt x="50" y="536"/>
                    <a:pt x="62" y="536"/>
                  </a:cubicBezTo>
                  <a:cubicBezTo>
                    <a:pt x="79" y="536"/>
                    <a:pt x="96" y="530"/>
                    <a:pt x="107" y="517"/>
                  </a:cubicBezTo>
                  <a:lnTo>
                    <a:pt x="469" y="98"/>
                  </a:lnTo>
                  <a:cubicBezTo>
                    <a:pt x="508" y="55"/>
                    <a:pt x="468" y="1"/>
                    <a:pt x="4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91;p31">
              <a:extLst>
                <a:ext uri="{FF2B5EF4-FFF2-40B4-BE49-F238E27FC236}">
                  <a16:creationId xmlns:a16="http://schemas.microsoft.com/office/drawing/2014/main" id="{A249D00F-97E1-13D6-66CC-1A9D63DA4909}"/>
                </a:ext>
              </a:extLst>
            </p:cNvPr>
            <p:cNvSpPr/>
            <p:nvPr/>
          </p:nvSpPr>
          <p:spPr>
            <a:xfrm>
              <a:off x="1109359" y="3805138"/>
              <a:ext cx="79525" cy="45849"/>
            </a:xfrm>
            <a:custGeom>
              <a:avLst/>
              <a:gdLst/>
              <a:ahLst/>
              <a:cxnLst/>
              <a:rect l="l" t="t" r="r" b="b"/>
              <a:pathLst>
                <a:path w="699" h="403" extrusionOk="0">
                  <a:moveTo>
                    <a:pt x="615" y="0"/>
                  </a:moveTo>
                  <a:cubicBezTo>
                    <a:pt x="605" y="0"/>
                    <a:pt x="594" y="3"/>
                    <a:pt x="583" y="10"/>
                  </a:cubicBezTo>
                  <a:lnTo>
                    <a:pt x="49" y="296"/>
                  </a:lnTo>
                  <a:cubicBezTo>
                    <a:pt x="0" y="325"/>
                    <a:pt x="19" y="400"/>
                    <a:pt x="75" y="402"/>
                  </a:cubicBezTo>
                  <a:cubicBezTo>
                    <a:pt x="85" y="402"/>
                    <a:pt x="94" y="400"/>
                    <a:pt x="102" y="398"/>
                  </a:cubicBezTo>
                  <a:lnTo>
                    <a:pt x="636" y="110"/>
                  </a:lnTo>
                  <a:cubicBezTo>
                    <a:pt x="699" y="84"/>
                    <a:pt x="667" y="0"/>
                    <a:pt x="6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92;p31">
              <a:extLst>
                <a:ext uri="{FF2B5EF4-FFF2-40B4-BE49-F238E27FC236}">
                  <a16:creationId xmlns:a16="http://schemas.microsoft.com/office/drawing/2014/main" id="{5CA128AA-4F85-623A-0F54-59E423F6751D}"/>
                </a:ext>
              </a:extLst>
            </p:cNvPr>
            <p:cNvSpPr/>
            <p:nvPr/>
          </p:nvSpPr>
          <p:spPr>
            <a:xfrm>
              <a:off x="1096047" y="3718559"/>
              <a:ext cx="69741" cy="15473"/>
            </a:xfrm>
            <a:custGeom>
              <a:avLst/>
              <a:gdLst/>
              <a:ahLst/>
              <a:cxnLst/>
              <a:rect l="l" t="t" r="r" b="b"/>
              <a:pathLst>
                <a:path w="613" h="136" extrusionOk="0">
                  <a:moveTo>
                    <a:pt x="555" y="1"/>
                  </a:moveTo>
                  <a:cubicBezTo>
                    <a:pt x="554" y="1"/>
                    <a:pt x="552" y="1"/>
                    <a:pt x="551" y="1"/>
                  </a:cubicBezTo>
                  <a:lnTo>
                    <a:pt x="77" y="20"/>
                  </a:lnTo>
                  <a:cubicBezTo>
                    <a:pt x="0" y="20"/>
                    <a:pt x="2" y="135"/>
                    <a:pt x="79" y="135"/>
                  </a:cubicBezTo>
                  <a:lnTo>
                    <a:pt x="81" y="135"/>
                  </a:lnTo>
                  <a:lnTo>
                    <a:pt x="558" y="116"/>
                  </a:lnTo>
                  <a:cubicBezTo>
                    <a:pt x="587" y="114"/>
                    <a:pt x="613" y="86"/>
                    <a:pt x="611" y="56"/>
                  </a:cubicBezTo>
                  <a:cubicBezTo>
                    <a:pt x="611" y="26"/>
                    <a:pt x="585" y="1"/>
                    <a:pt x="5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93;p31">
              <a:extLst>
                <a:ext uri="{FF2B5EF4-FFF2-40B4-BE49-F238E27FC236}">
                  <a16:creationId xmlns:a16="http://schemas.microsoft.com/office/drawing/2014/main" id="{A3F36383-089F-75A1-ED65-CEE018E362EF}"/>
                </a:ext>
              </a:extLst>
            </p:cNvPr>
            <p:cNvSpPr/>
            <p:nvPr/>
          </p:nvSpPr>
          <p:spPr>
            <a:xfrm>
              <a:off x="1110724" y="3616850"/>
              <a:ext cx="94315" cy="30490"/>
            </a:xfrm>
            <a:custGeom>
              <a:avLst/>
              <a:gdLst/>
              <a:ahLst/>
              <a:cxnLst/>
              <a:rect l="l" t="t" r="r" b="b"/>
              <a:pathLst>
                <a:path w="829" h="268" extrusionOk="0">
                  <a:moveTo>
                    <a:pt x="67" y="1"/>
                  </a:moveTo>
                  <a:cubicBezTo>
                    <a:pt x="40" y="1"/>
                    <a:pt x="15" y="19"/>
                    <a:pt x="7" y="46"/>
                  </a:cubicBezTo>
                  <a:cubicBezTo>
                    <a:pt x="1" y="76"/>
                    <a:pt x="20" y="108"/>
                    <a:pt x="52" y="114"/>
                  </a:cubicBezTo>
                  <a:lnTo>
                    <a:pt x="737" y="267"/>
                  </a:lnTo>
                  <a:lnTo>
                    <a:pt x="750" y="267"/>
                  </a:lnTo>
                  <a:cubicBezTo>
                    <a:pt x="818" y="267"/>
                    <a:pt x="829" y="169"/>
                    <a:pt x="763" y="154"/>
                  </a:cubicBezTo>
                  <a:lnTo>
                    <a:pt x="75" y="1"/>
                  </a:lnTo>
                  <a:cubicBezTo>
                    <a:pt x="73" y="1"/>
                    <a:pt x="70" y="1"/>
                    <a:pt x="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94;p31">
              <a:extLst>
                <a:ext uri="{FF2B5EF4-FFF2-40B4-BE49-F238E27FC236}">
                  <a16:creationId xmlns:a16="http://schemas.microsoft.com/office/drawing/2014/main" id="{65847B6D-1E62-8723-8C6C-3FC648A60680}"/>
                </a:ext>
              </a:extLst>
            </p:cNvPr>
            <p:cNvSpPr/>
            <p:nvPr/>
          </p:nvSpPr>
          <p:spPr>
            <a:xfrm>
              <a:off x="1487758" y="3525379"/>
              <a:ext cx="67238" cy="54610"/>
            </a:xfrm>
            <a:custGeom>
              <a:avLst/>
              <a:gdLst/>
              <a:ahLst/>
              <a:cxnLst/>
              <a:rect l="l" t="t" r="r" b="b"/>
              <a:pathLst>
                <a:path w="591" h="480" extrusionOk="0">
                  <a:moveTo>
                    <a:pt x="506" y="0"/>
                  </a:moveTo>
                  <a:cubicBezTo>
                    <a:pt x="493" y="0"/>
                    <a:pt x="479" y="5"/>
                    <a:pt x="466" y="18"/>
                  </a:cubicBezTo>
                  <a:lnTo>
                    <a:pt x="28" y="380"/>
                  </a:lnTo>
                  <a:cubicBezTo>
                    <a:pt x="5" y="399"/>
                    <a:pt x="0" y="435"/>
                    <a:pt x="20" y="458"/>
                  </a:cubicBezTo>
                  <a:cubicBezTo>
                    <a:pt x="32" y="471"/>
                    <a:pt x="47" y="480"/>
                    <a:pt x="64" y="480"/>
                  </a:cubicBezTo>
                  <a:cubicBezTo>
                    <a:pt x="77" y="480"/>
                    <a:pt x="90" y="475"/>
                    <a:pt x="100" y="467"/>
                  </a:cubicBezTo>
                  <a:lnTo>
                    <a:pt x="539" y="105"/>
                  </a:lnTo>
                  <a:cubicBezTo>
                    <a:pt x="591" y="68"/>
                    <a:pt x="553" y="0"/>
                    <a:pt x="5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95;p31">
              <a:extLst>
                <a:ext uri="{FF2B5EF4-FFF2-40B4-BE49-F238E27FC236}">
                  <a16:creationId xmlns:a16="http://schemas.microsoft.com/office/drawing/2014/main" id="{5D9F82F4-C3B0-95BE-A255-BF93774CC701}"/>
                </a:ext>
              </a:extLst>
            </p:cNvPr>
            <p:cNvSpPr/>
            <p:nvPr/>
          </p:nvSpPr>
          <p:spPr>
            <a:xfrm>
              <a:off x="1542254" y="3603652"/>
              <a:ext cx="118207" cy="39251"/>
            </a:xfrm>
            <a:custGeom>
              <a:avLst/>
              <a:gdLst/>
              <a:ahLst/>
              <a:cxnLst/>
              <a:rect l="l" t="t" r="r" b="b"/>
              <a:pathLst>
                <a:path w="1039" h="345" extrusionOk="0">
                  <a:moveTo>
                    <a:pt x="957" y="1"/>
                  </a:moveTo>
                  <a:cubicBezTo>
                    <a:pt x="952" y="1"/>
                    <a:pt x="948" y="1"/>
                    <a:pt x="943" y="2"/>
                  </a:cubicBezTo>
                  <a:lnTo>
                    <a:pt x="66" y="232"/>
                  </a:lnTo>
                  <a:cubicBezTo>
                    <a:pt x="0" y="247"/>
                    <a:pt x="13" y="345"/>
                    <a:pt x="81" y="345"/>
                  </a:cubicBezTo>
                  <a:cubicBezTo>
                    <a:pt x="85" y="345"/>
                    <a:pt x="90" y="343"/>
                    <a:pt x="94" y="343"/>
                  </a:cubicBezTo>
                  <a:lnTo>
                    <a:pt x="973" y="113"/>
                  </a:lnTo>
                  <a:cubicBezTo>
                    <a:pt x="1038" y="95"/>
                    <a:pt x="1019" y="1"/>
                    <a:pt x="9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96;p31">
              <a:extLst>
                <a:ext uri="{FF2B5EF4-FFF2-40B4-BE49-F238E27FC236}">
                  <a16:creationId xmlns:a16="http://schemas.microsoft.com/office/drawing/2014/main" id="{C3E46066-1F22-100A-5B9B-0D5C63280780}"/>
                </a:ext>
              </a:extLst>
            </p:cNvPr>
            <p:cNvSpPr/>
            <p:nvPr/>
          </p:nvSpPr>
          <p:spPr>
            <a:xfrm>
              <a:off x="1555338" y="3705703"/>
              <a:ext cx="83166" cy="21730"/>
            </a:xfrm>
            <a:custGeom>
              <a:avLst/>
              <a:gdLst/>
              <a:ahLst/>
              <a:cxnLst/>
              <a:rect l="l" t="t" r="r" b="b"/>
              <a:pathLst>
                <a:path w="731" h="191" extrusionOk="0">
                  <a:moveTo>
                    <a:pt x="60" y="1"/>
                  </a:moveTo>
                  <a:cubicBezTo>
                    <a:pt x="32" y="1"/>
                    <a:pt x="8" y="21"/>
                    <a:pt x="4" y="50"/>
                  </a:cubicBezTo>
                  <a:cubicBezTo>
                    <a:pt x="0" y="82"/>
                    <a:pt x="24" y="110"/>
                    <a:pt x="53" y="114"/>
                  </a:cubicBezTo>
                  <a:lnTo>
                    <a:pt x="645" y="191"/>
                  </a:lnTo>
                  <a:lnTo>
                    <a:pt x="651" y="191"/>
                  </a:lnTo>
                  <a:cubicBezTo>
                    <a:pt x="724" y="191"/>
                    <a:pt x="730" y="86"/>
                    <a:pt x="660" y="78"/>
                  </a:cubicBezTo>
                  <a:lnTo>
                    <a:pt x="68" y="1"/>
                  </a:lnTo>
                  <a:cubicBezTo>
                    <a:pt x="66" y="1"/>
                    <a:pt x="63" y="1"/>
                    <a:pt x="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97;p31">
              <a:extLst>
                <a:ext uri="{FF2B5EF4-FFF2-40B4-BE49-F238E27FC236}">
                  <a16:creationId xmlns:a16="http://schemas.microsoft.com/office/drawing/2014/main" id="{4E32BF14-F6F1-92C8-FD8C-61CF1CADC1B3}"/>
                </a:ext>
              </a:extLst>
            </p:cNvPr>
            <p:cNvSpPr/>
            <p:nvPr/>
          </p:nvSpPr>
          <p:spPr>
            <a:xfrm>
              <a:off x="1544302" y="3798994"/>
              <a:ext cx="83507" cy="41071"/>
            </a:xfrm>
            <a:custGeom>
              <a:avLst/>
              <a:gdLst/>
              <a:ahLst/>
              <a:cxnLst/>
              <a:rect l="l" t="t" r="r" b="b"/>
              <a:pathLst>
                <a:path w="734" h="361" extrusionOk="0">
                  <a:moveTo>
                    <a:pt x="82" y="0"/>
                  </a:moveTo>
                  <a:cubicBezTo>
                    <a:pt x="28" y="0"/>
                    <a:pt x="1" y="81"/>
                    <a:pt x="59" y="109"/>
                  </a:cubicBezTo>
                  <a:lnTo>
                    <a:pt x="631" y="356"/>
                  </a:lnTo>
                  <a:cubicBezTo>
                    <a:pt x="638" y="360"/>
                    <a:pt x="646" y="360"/>
                    <a:pt x="653" y="360"/>
                  </a:cubicBezTo>
                  <a:cubicBezTo>
                    <a:pt x="714" y="360"/>
                    <a:pt x="733" y="277"/>
                    <a:pt x="676" y="252"/>
                  </a:cubicBezTo>
                  <a:lnTo>
                    <a:pt x="106" y="5"/>
                  </a:lnTo>
                  <a:cubicBezTo>
                    <a:pt x="98" y="2"/>
                    <a:pt x="90" y="0"/>
                    <a:pt x="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98;p31">
              <a:extLst>
                <a:ext uri="{FF2B5EF4-FFF2-40B4-BE49-F238E27FC236}">
                  <a16:creationId xmlns:a16="http://schemas.microsoft.com/office/drawing/2014/main" id="{413042B9-C5B1-3448-403E-E46BE5B7843B}"/>
                </a:ext>
              </a:extLst>
            </p:cNvPr>
            <p:cNvSpPr/>
            <p:nvPr/>
          </p:nvSpPr>
          <p:spPr>
            <a:xfrm>
              <a:off x="1177393" y="3521056"/>
              <a:ext cx="66442" cy="54837"/>
            </a:xfrm>
            <a:custGeom>
              <a:avLst/>
              <a:gdLst/>
              <a:ahLst/>
              <a:cxnLst/>
              <a:rect l="l" t="t" r="r" b="b"/>
              <a:pathLst>
                <a:path w="584" h="482" extrusionOk="0">
                  <a:moveTo>
                    <a:pt x="84" y="0"/>
                  </a:moveTo>
                  <a:cubicBezTo>
                    <a:pt x="38" y="0"/>
                    <a:pt x="1" y="65"/>
                    <a:pt x="49" y="105"/>
                  </a:cubicBezTo>
                  <a:lnTo>
                    <a:pt x="468" y="467"/>
                  </a:lnTo>
                  <a:cubicBezTo>
                    <a:pt x="479" y="475"/>
                    <a:pt x="492" y="479"/>
                    <a:pt x="507" y="479"/>
                  </a:cubicBezTo>
                  <a:lnTo>
                    <a:pt x="507" y="481"/>
                  </a:lnTo>
                  <a:cubicBezTo>
                    <a:pt x="560" y="481"/>
                    <a:pt x="583" y="415"/>
                    <a:pt x="543" y="381"/>
                  </a:cubicBezTo>
                  <a:lnTo>
                    <a:pt x="124" y="18"/>
                  </a:lnTo>
                  <a:cubicBezTo>
                    <a:pt x="111" y="5"/>
                    <a:pt x="97" y="0"/>
                    <a:pt x="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99;p31">
              <a:extLst>
                <a:ext uri="{FF2B5EF4-FFF2-40B4-BE49-F238E27FC236}">
                  <a16:creationId xmlns:a16="http://schemas.microsoft.com/office/drawing/2014/main" id="{3A7A081E-E841-B865-7567-8E31F3778D94}"/>
                </a:ext>
              </a:extLst>
            </p:cNvPr>
            <p:cNvSpPr/>
            <p:nvPr/>
          </p:nvSpPr>
          <p:spPr>
            <a:xfrm>
              <a:off x="1310049" y="3447675"/>
              <a:ext cx="27191" cy="104213"/>
            </a:xfrm>
            <a:custGeom>
              <a:avLst/>
              <a:gdLst/>
              <a:ahLst/>
              <a:cxnLst/>
              <a:rect l="l" t="t" r="r" b="b"/>
              <a:pathLst>
                <a:path w="239" h="916" extrusionOk="0">
                  <a:moveTo>
                    <a:pt x="65" y="1"/>
                  </a:moveTo>
                  <a:cubicBezTo>
                    <a:pt x="33" y="1"/>
                    <a:pt x="1" y="24"/>
                    <a:pt x="7" y="67"/>
                  </a:cubicBezTo>
                  <a:lnTo>
                    <a:pt x="122" y="867"/>
                  </a:lnTo>
                  <a:cubicBezTo>
                    <a:pt x="126" y="894"/>
                    <a:pt x="149" y="916"/>
                    <a:pt x="179" y="916"/>
                  </a:cubicBezTo>
                  <a:cubicBezTo>
                    <a:pt x="181" y="916"/>
                    <a:pt x="183" y="916"/>
                    <a:pt x="188" y="914"/>
                  </a:cubicBezTo>
                  <a:cubicBezTo>
                    <a:pt x="217" y="909"/>
                    <a:pt x="239" y="882"/>
                    <a:pt x="234" y="850"/>
                  </a:cubicBezTo>
                  <a:lnTo>
                    <a:pt x="122" y="50"/>
                  </a:lnTo>
                  <a:cubicBezTo>
                    <a:pt x="117" y="16"/>
                    <a:pt x="91" y="1"/>
                    <a:pt x="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00;p31">
              <a:extLst>
                <a:ext uri="{FF2B5EF4-FFF2-40B4-BE49-F238E27FC236}">
                  <a16:creationId xmlns:a16="http://schemas.microsoft.com/office/drawing/2014/main" id="{82C7B15E-F91D-29B2-158A-81CEC76CB838}"/>
                </a:ext>
              </a:extLst>
            </p:cNvPr>
            <p:cNvSpPr/>
            <p:nvPr/>
          </p:nvSpPr>
          <p:spPr>
            <a:xfrm>
              <a:off x="1405389" y="3471794"/>
              <a:ext cx="36634" cy="75771"/>
            </a:xfrm>
            <a:custGeom>
              <a:avLst/>
              <a:gdLst/>
              <a:ahLst/>
              <a:cxnLst/>
              <a:rect l="l" t="t" r="r" b="b"/>
              <a:pathLst>
                <a:path w="322" h="666" extrusionOk="0">
                  <a:moveTo>
                    <a:pt x="252" y="0"/>
                  </a:moveTo>
                  <a:cubicBezTo>
                    <a:pt x="232" y="0"/>
                    <a:pt x="211" y="11"/>
                    <a:pt x="201" y="36"/>
                  </a:cubicBezTo>
                  <a:lnTo>
                    <a:pt x="11" y="589"/>
                  </a:lnTo>
                  <a:cubicBezTo>
                    <a:pt x="1" y="619"/>
                    <a:pt x="16" y="651"/>
                    <a:pt x="46" y="661"/>
                  </a:cubicBezTo>
                  <a:cubicBezTo>
                    <a:pt x="52" y="663"/>
                    <a:pt x="58" y="665"/>
                    <a:pt x="65" y="665"/>
                  </a:cubicBezTo>
                  <a:cubicBezTo>
                    <a:pt x="88" y="665"/>
                    <a:pt x="109" y="651"/>
                    <a:pt x="118" y="627"/>
                  </a:cubicBezTo>
                  <a:lnTo>
                    <a:pt x="309" y="74"/>
                  </a:lnTo>
                  <a:cubicBezTo>
                    <a:pt x="321" y="30"/>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4404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4"/>
        <p:cNvGrpSpPr/>
        <p:nvPr/>
      </p:nvGrpSpPr>
      <p:grpSpPr>
        <a:xfrm>
          <a:off x="0" y="0"/>
          <a:ext cx="0" cy="0"/>
          <a:chOff x="0" y="0"/>
          <a:chExt cx="0" cy="0"/>
        </a:xfrm>
      </p:grpSpPr>
      <p:grpSp>
        <p:nvGrpSpPr>
          <p:cNvPr id="1667" name="Google Shape;1667;p59"/>
          <p:cNvGrpSpPr/>
          <p:nvPr/>
        </p:nvGrpSpPr>
        <p:grpSpPr>
          <a:xfrm>
            <a:off x="6531622" y="646963"/>
            <a:ext cx="636814" cy="120078"/>
            <a:chOff x="8209059" y="198000"/>
            <a:chExt cx="636814" cy="120078"/>
          </a:xfrm>
        </p:grpSpPr>
        <p:sp>
          <p:nvSpPr>
            <p:cNvPr id="1668" name="Google Shape;1668;p59"/>
            <p:cNvSpPr/>
            <p:nvPr/>
          </p:nvSpPr>
          <p:spPr>
            <a:xfrm>
              <a:off x="8466925" y="198000"/>
              <a:ext cx="121068" cy="120078"/>
            </a:xfrm>
            <a:custGeom>
              <a:avLst/>
              <a:gdLst/>
              <a:ahLst/>
              <a:cxnLst/>
              <a:rect l="l" t="t" r="r" b="b"/>
              <a:pathLst>
                <a:path w="3059" h="3034" extrusionOk="0">
                  <a:moveTo>
                    <a:pt x="1530" y="1"/>
                  </a:moveTo>
                  <a:cubicBezTo>
                    <a:pt x="678" y="1"/>
                    <a:pt x="1" y="677"/>
                    <a:pt x="1" y="1529"/>
                  </a:cubicBezTo>
                  <a:cubicBezTo>
                    <a:pt x="1" y="2357"/>
                    <a:pt x="678" y="3033"/>
                    <a:pt x="1530" y="3033"/>
                  </a:cubicBezTo>
                  <a:cubicBezTo>
                    <a:pt x="2357" y="3033"/>
                    <a:pt x="3059" y="2357"/>
                    <a:pt x="3059" y="1529"/>
                  </a:cubicBezTo>
                  <a:cubicBezTo>
                    <a:pt x="3059" y="677"/>
                    <a:pt x="2357" y="1"/>
                    <a:pt x="1530" y="1"/>
                  </a:cubicBezTo>
                  <a:close/>
                </a:path>
              </a:pathLst>
            </a:cu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59"/>
            <p:cNvSpPr/>
            <p:nvPr/>
          </p:nvSpPr>
          <p:spPr>
            <a:xfrm>
              <a:off x="8725834" y="198000"/>
              <a:ext cx="120039" cy="120078"/>
            </a:xfrm>
            <a:custGeom>
              <a:avLst/>
              <a:gdLst/>
              <a:ahLst/>
              <a:cxnLst/>
              <a:rect l="l" t="t" r="r" b="b"/>
              <a:pathLst>
                <a:path w="3033" h="3034" extrusionOk="0">
                  <a:moveTo>
                    <a:pt x="1504" y="1"/>
                  </a:moveTo>
                  <a:cubicBezTo>
                    <a:pt x="677" y="1"/>
                    <a:pt x="0" y="677"/>
                    <a:pt x="0" y="1529"/>
                  </a:cubicBezTo>
                  <a:cubicBezTo>
                    <a:pt x="0" y="2357"/>
                    <a:pt x="677" y="3033"/>
                    <a:pt x="1504" y="3033"/>
                  </a:cubicBezTo>
                  <a:cubicBezTo>
                    <a:pt x="2356" y="3033"/>
                    <a:pt x="3033" y="2357"/>
                    <a:pt x="3033" y="1529"/>
                  </a:cubicBezTo>
                  <a:cubicBezTo>
                    <a:pt x="3033" y="677"/>
                    <a:pt x="2356" y="1"/>
                    <a:pt x="1504"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59"/>
            <p:cNvSpPr/>
            <p:nvPr/>
          </p:nvSpPr>
          <p:spPr>
            <a:xfrm>
              <a:off x="8209059" y="198000"/>
              <a:ext cx="120039" cy="120078"/>
            </a:xfrm>
            <a:custGeom>
              <a:avLst/>
              <a:gdLst/>
              <a:ahLst/>
              <a:cxnLst/>
              <a:rect l="l" t="t" r="r" b="b"/>
              <a:pathLst>
                <a:path w="3033" h="3034" extrusionOk="0">
                  <a:moveTo>
                    <a:pt x="1504" y="1"/>
                  </a:moveTo>
                  <a:cubicBezTo>
                    <a:pt x="677" y="1"/>
                    <a:pt x="0" y="677"/>
                    <a:pt x="0" y="1529"/>
                  </a:cubicBezTo>
                  <a:cubicBezTo>
                    <a:pt x="0" y="2357"/>
                    <a:pt x="677" y="3033"/>
                    <a:pt x="1504" y="3033"/>
                  </a:cubicBezTo>
                  <a:cubicBezTo>
                    <a:pt x="2356" y="3033"/>
                    <a:pt x="3033" y="2357"/>
                    <a:pt x="3033" y="1529"/>
                  </a:cubicBezTo>
                  <a:cubicBezTo>
                    <a:pt x="3033" y="677"/>
                    <a:pt x="2356" y="1"/>
                    <a:pt x="1504" y="1"/>
                  </a:cubicBez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مستطيل 3">
            <a:extLst>
              <a:ext uri="{FF2B5EF4-FFF2-40B4-BE49-F238E27FC236}">
                <a16:creationId xmlns:a16="http://schemas.microsoft.com/office/drawing/2014/main" id="{B32E8395-2ABD-79F2-9915-3A11F128E70A}"/>
              </a:ext>
            </a:extLst>
          </p:cNvPr>
          <p:cNvSpPr/>
          <p:nvPr/>
        </p:nvSpPr>
        <p:spPr>
          <a:xfrm>
            <a:off x="1201479" y="767041"/>
            <a:ext cx="6485861" cy="2923877"/>
          </a:xfrm>
          <a:prstGeom prst="rect">
            <a:avLst/>
          </a:prstGeom>
        </p:spPr>
        <p:txBody>
          <a:bodyPr wrap="square">
            <a:spAutoFit/>
          </a:bodyPr>
          <a:lstStyle/>
          <a:p>
            <a:pPr algn="r"/>
            <a:r>
              <a:rPr lang="ar-SA" sz="3600" b="1" dirty="0">
                <a:solidFill>
                  <a:schemeClr val="accent1">
                    <a:lumMod val="75000"/>
                    <a:lumOff val="25000"/>
                  </a:schemeClr>
                </a:solidFill>
              </a:rPr>
              <a:t>ميزات لغات البرمجة عالية المستوى </a:t>
            </a:r>
          </a:p>
          <a:p>
            <a:pPr algn="r"/>
            <a:endParaRPr lang="en-US" sz="2400" b="1" dirty="0"/>
          </a:p>
          <a:p>
            <a:pPr algn="r"/>
            <a:r>
              <a:rPr lang="ar-SA" sz="2400" b="1" dirty="0"/>
              <a:t>‏</a:t>
            </a:r>
            <a:endParaRPr lang="ar-SA" sz="2000" b="1" dirty="0"/>
          </a:p>
          <a:p>
            <a:pPr algn="r"/>
            <a:r>
              <a:rPr lang="ar-SA" sz="2000" b="1" dirty="0"/>
              <a:t>1- تستخدم صيغة منطقية وبرمجيات يمكن فهمها لي قربهم لغة الإنسان </a:t>
            </a:r>
          </a:p>
          <a:p>
            <a:pPr algn="r"/>
            <a:r>
              <a:rPr lang="ar-SA" sz="2000" b="1" dirty="0"/>
              <a:t>2- تتسم بعدم ارتباطها بنوع وبينة حاسب معين .</a:t>
            </a:r>
          </a:p>
          <a:p>
            <a:pPr algn="r"/>
            <a:r>
              <a:rPr lang="ar-SA" sz="2000" b="1" dirty="0"/>
              <a:t>3- يمكن للمطورين تعلم لغات البرمجة عالية المستوى بسهولة وسرعة اكبر .</a:t>
            </a:r>
          </a:p>
          <a:p>
            <a:pPr algn="r"/>
            <a:r>
              <a:rPr lang="ar-SA" sz="2000" b="1" dirty="0"/>
              <a:t>4- تعد عملية تصحيح أخطاء البرنامج وصيانتها اسهل بكثير.</a:t>
            </a:r>
          </a:p>
          <a:p>
            <a:pPr algn="r"/>
            <a:r>
              <a:rPr lang="ar-SA" sz="2000" b="1" dirty="0"/>
              <a:t> </a:t>
            </a:r>
            <a:endParaRPr lang="ar-SA"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63D6FA22-8511-461E-AC98-85DD102218D3}"/>
              </a:ext>
            </a:extLst>
          </p:cNvPr>
          <p:cNvSpPr/>
          <p:nvPr/>
        </p:nvSpPr>
        <p:spPr>
          <a:xfrm>
            <a:off x="4338084" y="545739"/>
            <a:ext cx="4369751" cy="4247317"/>
          </a:xfrm>
          <a:prstGeom prst="rect">
            <a:avLst/>
          </a:prstGeom>
        </p:spPr>
        <p:txBody>
          <a:bodyPr wrap="square">
            <a:spAutoFit/>
          </a:bodyPr>
          <a:lstStyle/>
          <a:p>
            <a:pPr algn="r"/>
            <a:endParaRPr lang="en-US" sz="2100" b="1" dirty="0"/>
          </a:p>
          <a:p>
            <a:pPr algn="r"/>
            <a:r>
              <a:rPr lang="ar-SA" sz="2100" b="1" dirty="0"/>
              <a:t>‏</a:t>
            </a:r>
            <a:r>
              <a:rPr lang="ar-SA" sz="2400" b="1" dirty="0">
                <a:solidFill>
                  <a:srgbClr val="00DECE"/>
                </a:solidFill>
              </a:rPr>
              <a:t>هل هي من اللغات العالية المستوى ؟</a:t>
            </a:r>
          </a:p>
          <a:p>
            <a:pPr algn="r"/>
            <a:r>
              <a:rPr lang="ar-SA" sz="2400" b="1" dirty="0">
                <a:solidFill>
                  <a:srgbClr val="00DECE"/>
                </a:solidFill>
              </a:rPr>
              <a:t>هل يمكن استخدامها لغير المتخصصين ؟</a:t>
            </a:r>
            <a:endParaRPr lang="en-GB" sz="2400" b="1" dirty="0">
              <a:solidFill>
                <a:srgbClr val="00DECE"/>
              </a:solidFill>
            </a:endParaRPr>
          </a:p>
          <a:p>
            <a:pPr algn="r"/>
            <a:endParaRPr lang="en-GB" sz="2100" b="1" dirty="0"/>
          </a:p>
          <a:p>
            <a:pPr algn="r"/>
            <a:r>
              <a:rPr lang="ar-SA" sz="2100" b="1" dirty="0"/>
              <a:t>تم استخدام هذه اللغات لأتمتة المهام المتكررة ولتبسيط العمليات المعقدة ولإنشاء النماذج الأولية السريعة بأنظمة </a:t>
            </a:r>
          </a:p>
          <a:p>
            <a:pPr algn="r"/>
            <a:r>
              <a:rPr lang="ar-SA" sz="2100" b="1" dirty="0"/>
              <a:t> </a:t>
            </a:r>
            <a:r>
              <a:rPr lang="ar-SA" sz="2100" b="1" dirty="0">
                <a:solidFill>
                  <a:schemeClr val="accent3">
                    <a:lumMod val="60000"/>
                    <a:lumOff val="40000"/>
                  </a:schemeClr>
                </a:solidFill>
              </a:rPr>
              <a:t>مثل :</a:t>
            </a:r>
          </a:p>
          <a:p>
            <a:pPr algn="r"/>
            <a:r>
              <a:rPr lang="en-GB" sz="2100" b="1" dirty="0">
                <a:solidFill>
                  <a:schemeClr val="accent2">
                    <a:lumMod val="75000"/>
                  </a:schemeClr>
                </a:solidFill>
              </a:rPr>
              <a:t>Java script- Ruby-</a:t>
            </a:r>
            <a:r>
              <a:rPr lang="en-GB" sz="2100" b="1" dirty="0" err="1">
                <a:solidFill>
                  <a:schemeClr val="accent2">
                    <a:lumMod val="75000"/>
                  </a:schemeClr>
                </a:solidFill>
              </a:rPr>
              <a:t>Php</a:t>
            </a:r>
            <a:r>
              <a:rPr lang="en-GB" sz="2100" b="1" dirty="0">
                <a:solidFill>
                  <a:schemeClr val="accent2">
                    <a:lumMod val="75000"/>
                  </a:schemeClr>
                </a:solidFill>
              </a:rPr>
              <a:t> – Perl</a:t>
            </a:r>
            <a:endParaRPr lang="ar-SA" sz="2100" b="1" dirty="0">
              <a:solidFill>
                <a:schemeClr val="accent2">
                  <a:lumMod val="75000"/>
                </a:schemeClr>
              </a:solidFill>
            </a:endParaRPr>
          </a:p>
          <a:p>
            <a:pPr algn="r"/>
            <a:endParaRPr lang="ar-SA" sz="2100" b="1" dirty="0">
              <a:solidFill>
                <a:schemeClr val="accent2">
                  <a:lumMod val="75000"/>
                </a:schemeClr>
              </a:solidFill>
            </a:endParaRPr>
          </a:p>
          <a:p>
            <a:pPr algn="r"/>
            <a:r>
              <a:rPr lang="ar-SA" sz="3600" b="1" dirty="0">
                <a:solidFill>
                  <a:schemeClr val="tx2">
                    <a:lumMod val="75000"/>
                  </a:schemeClr>
                </a:solidFill>
              </a:rPr>
              <a:t>بماذا تتميز هذه اللغات ؟</a:t>
            </a:r>
          </a:p>
          <a:p>
            <a:pPr algn="r"/>
            <a:endParaRPr lang="ar-SA" sz="1800" dirty="0"/>
          </a:p>
        </p:txBody>
      </p:sp>
      <p:pic>
        <p:nvPicPr>
          <p:cNvPr id="10" name="Picture 2" descr="编程入门（四）：如何选择编程语言？ - 知乎">
            <a:extLst>
              <a:ext uri="{FF2B5EF4-FFF2-40B4-BE49-F238E27FC236}">
                <a16:creationId xmlns:a16="http://schemas.microsoft.com/office/drawing/2014/main" id="{4592F84D-DB7B-6BB9-C5DE-99FF43DF69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244" y="247558"/>
            <a:ext cx="3950591" cy="405447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8487DE97-ECAE-DD47-5C94-19E569A95416}"/>
              </a:ext>
            </a:extLst>
          </p:cNvPr>
          <p:cNvSpPr txBox="1"/>
          <p:nvPr/>
        </p:nvSpPr>
        <p:spPr>
          <a:xfrm>
            <a:off x="4135835" y="247558"/>
            <a:ext cx="4572000" cy="584775"/>
          </a:xfrm>
          <a:prstGeom prst="rect">
            <a:avLst/>
          </a:prstGeom>
          <a:solidFill>
            <a:schemeClr val="tx2">
              <a:lumMod val="40000"/>
              <a:lumOff val="60000"/>
            </a:schemeClr>
          </a:solidFill>
        </p:spPr>
        <p:txBody>
          <a:bodyPr wrap="square">
            <a:spAutoFit/>
          </a:bodyPr>
          <a:lstStyle/>
          <a:p>
            <a:pPr algn="ctr"/>
            <a:r>
              <a:rPr lang="ar-SA" sz="1800" b="1" dirty="0">
                <a:solidFill>
                  <a:schemeClr val="bg2">
                    <a:lumMod val="50000"/>
                    <a:lumOff val="50000"/>
                  </a:schemeClr>
                </a:solidFill>
              </a:rPr>
              <a:t>لغات برمجة الجيل الرابع </a:t>
            </a:r>
          </a:p>
          <a:p>
            <a:pPr algn="ctr"/>
            <a:r>
              <a:rPr lang="en-GB" sz="1400" b="1" dirty="0">
                <a:solidFill>
                  <a:schemeClr val="bg2">
                    <a:lumMod val="50000"/>
                    <a:lumOff val="50000"/>
                  </a:schemeClr>
                </a:solidFill>
              </a:rPr>
              <a:t>Four –Generation Programming language</a:t>
            </a:r>
            <a:endParaRPr lang="ar-SA" sz="1400" b="1" dirty="0">
              <a:solidFill>
                <a:schemeClr val="bg2">
                  <a:lumMod val="50000"/>
                  <a:lumOff val="50000"/>
                </a:schemeClr>
              </a:solidFill>
            </a:endParaRPr>
          </a:p>
        </p:txBody>
      </p:sp>
    </p:spTree>
    <p:extLst>
      <p:ext uri="{BB962C8B-B14F-4D97-AF65-F5344CB8AC3E}">
        <p14:creationId xmlns:p14="http://schemas.microsoft.com/office/powerpoint/2010/main" val="2710049962"/>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DDCF988B-A33C-222F-C9B4-0BBF427F2F15}"/>
              </a:ext>
            </a:extLst>
          </p:cNvPr>
          <p:cNvSpPr/>
          <p:nvPr/>
        </p:nvSpPr>
        <p:spPr>
          <a:xfrm>
            <a:off x="-38715" y="1"/>
            <a:ext cx="9221429" cy="828683"/>
          </a:xfrm>
          <a:prstGeom prst="rect">
            <a:avLst/>
          </a:prstGeom>
          <a:solidFill>
            <a:schemeClr val="accent2"/>
          </a:solidFill>
          <a:ln/>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sz="1050" dirty="0"/>
          </a:p>
        </p:txBody>
      </p:sp>
      <p:sp>
        <p:nvSpPr>
          <p:cNvPr id="5" name="شكل بيضاوي 4">
            <a:extLst>
              <a:ext uri="{FF2B5EF4-FFF2-40B4-BE49-F238E27FC236}">
                <a16:creationId xmlns:a16="http://schemas.microsoft.com/office/drawing/2014/main" id="{91EF7AA3-5B70-780E-3646-4C7DDCCFB8DF}"/>
              </a:ext>
            </a:extLst>
          </p:cNvPr>
          <p:cNvSpPr/>
          <p:nvPr/>
        </p:nvSpPr>
        <p:spPr>
          <a:xfrm>
            <a:off x="230028" y="193541"/>
            <a:ext cx="352299" cy="35229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050"/>
          </a:p>
        </p:txBody>
      </p:sp>
      <p:sp>
        <p:nvSpPr>
          <p:cNvPr id="6" name="شكل بيضاوي 5">
            <a:extLst>
              <a:ext uri="{FF2B5EF4-FFF2-40B4-BE49-F238E27FC236}">
                <a16:creationId xmlns:a16="http://schemas.microsoft.com/office/drawing/2014/main" id="{20BBA23E-685A-5C9E-577E-20A114204BA9}"/>
              </a:ext>
            </a:extLst>
          </p:cNvPr>
          <p:cNvSpPr/>
          <p:nvPr/>
        </p:nvSpPr>
        <p:spPr>
          <a:xfrm>
            <a:off x="706184" y="193541"/>
            <a:ext cx="352299" cy="35229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050"/>
          </a:p>
        </p:txBody>
      </p:sp>
      <p:sp>
        <p:nvSpPr>
          <p:cNvPr id="7" name="شكل بيضاوي 6">
            <a:extLst>
              <a:ext uri="{FF2B5EF4-FFF2-40B4-BE49-F238E27FC236}">
                <a16:creationId xmlns:a16="http://schemas.microsoft.com/office/drawing/2014/main" id="{6EDE1385-459D-E994-3C81-F78BDC551B62}"/>
              </a:ext>
            </a:extLst>
          </p:cNvPr>
          <p:cNvSpPr/>
          <p:nvPr/>
        </p:nvSpPr>
        <p:spPr>
          <a:xfrm>
            <a:off x="1149097" y="193541"/>
            <a:ext cx="352299" cy="35229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050"/>
          </a:p>
        </p:txBody>
      </p:sp>
      <p:sp>
        <p:nvSpPr>
          <p:cNvPr id="8" name="عنوان 1">
            <a:extLst>
              <a:ext uri="{FF2B5EF4-FFF2-40B4-BE49-F238E27FC236}">
                <a16:creationId xmlns:a16="http://schemas.microsoft.com/office/drawing/2014/main" id="{3A4120C2-ECA9-5DD2-F2DB-2D0C9C1FFEEF}"/>
              </a:ext>
            </a:extLst>
          </p:cNvPr>
          <p:cNvSpPr txBox="1">
            <a:spLocks/>
          </p:cNvSpPr>
          <p:nvPr/>
        </p:nvSpPr>
        <p:spPr>
          <a:xfrm>
            <a:off x="917550" y="-65547"/>
            <a:ext cx="7996422" cy="994172"/>
          </a:xfrm>
          <a:prstGeom prst="rect">
            <a:avLst/>
          </a:prstGeom>
        </p:spPr>
        <p:txBody>
          <a:bodyPr vert="horz" lIns="68580" tIns="34290" rIns="68580" bIns="3429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ar-SA" sz="3300" b="1" dirty="0">
                <a:solidFill>
                  <a:schemeClr val="bg1"/>
                </a:solidFill>
              </a:rPr>
              <a:t>تقويم تكويني</a:t>
            </a:r>
          </a:p>
        </p:txBody>
      </p:sp>
      <p:sp>
        <p:nvSpPr>
          <p:cNvPr id="2" name="مربع نص 1">
            <a:extLst>
              <a:ext uri="{FF2B5EF4-FFF2-40B4-BE49-F238E27FC236}">
                <a16:creationId xmlns:a16="http://schemas.microsoft.com/office/drawing/2014/main" id="{674C51A9-AB62-4796-B953-390BFAF79EEE}"/>
              </a:ext>
            </a:extLst>
          </p:cNvPr>
          <p:cNvSpPr txBox="1"/>
          <p:nvPr/>
        </p:nvSpPr>
        <p:spPr>
          <a:xfrm>
            <a:off x="338769" y="1355075"/>
            <a:ext cx="8650995" cy="2677656"/>
          </a:xfrm>
          <a:prstGeom prst="rect">
            <a:avLst/>
          </a:prstGeom>
          <a:noFill/>
        </p:spPr>
        <p:txBody>
          <a:bodyPr wrap="square" rtlCol="1">
            <a:spAutoFit/>
          </a:bodyPr>
          <a:lstStyle/>
          <a:p>
            <a:pPr algn="r"/>
            <a:r>
              <a:rPr lang="ar-SA" sz="1800" dirty="0"/>
              <a:t> </a:t>
            </a:r>
            <a:r>
              <a:rPr lang="ar-SA" sz="2400" dirty="0">
                <a:highlight>
                  <a:srgbClr val="40BAD2"/>
                </a:highlight>
              </a:rPr>
              <a:t>صح أم خطأ </a:t>
            </a:r>
            <a:endParaRPr lang="ar-SA" sz="1800" dirty="0">
              <a:highlight>
                <a:srgbClr val="40BAD2"/>
              </a:highlight>
            </a:endParaRPr>
          </a:p>
          <a:p>
            <a:pPr algn="r"/>
            <a:endParaRPr lang="ar-SA" sz="1800" dirty="0"/>
          </a:p>
          <a:p>
            <a:pPr algn="r"/>
            <a:r>
              <a:rPr lang="ar-SA" sz="1800" dirty="0"/>
              <a:t>1- </a:t>
            </a:r>
            <a:r>
              <a:rPr lang="ar-SA" sz="1600" dirty="0"/>
              <a:t>تستخدم لغات البرمجة عالية المستوى أوامر برمجية تشبه لغة الإنسان </a:t>
            </a:r>
          </a:p>
          <a:p>
            <a:pPr algn="r"/>
            <a:r>
              <a:rPr lang="ar-SA" sz="1800" dirty="0"/>
              <a:t>                                                                                                       (  </a:t>
            </a:r>
            <a:r>
              <a:rPr lang="ar-SA" sz="1800" dirty="0">
                <a:highlight>
                  <a:srgbClr val="00FF00"/>
                </a:highlight>
              </a:rPr>
              <a:t>صح</a:t>
            </a:r>
            <a:r>
              <a:rPr lang="ar-SA" sz="1800" dirty="0"/>
              <a:t>   )</a:t>
            </a:r>
          </a:p>
          <a:p>
            <a:pPr algn="r"/>
            <a:r>
              <a:rPr lang="ar-SA" sz="1800" dirty="0"/>
              <a:t>2- </a:t>
            </a:r>
            <a:r>
              <a:rPr lang="ar-SA" sz="1600" dirty="0"/>
              <a:t>تعد عملية تصحيح أخطاء البرنامج وصيانتها صعبة في اللغات عالية المستوى.</a:t>
            </a:r>
          </a:p>
          <a:p>
            <a:pPr algn="r"/>
            <a:r>
              <a:rPr lang="ar-SA" sz="1800" dirty="0"/>
              <a:t>                                                                                                        ( </a:t>
            </a:r>
            <a:r>
              <a:rPr lang="ar-SA" sz="1800" dirty="0">
                <a:highlight>
                  <a:srgbClr val="00FF00"/>
                </a:highlight>
                <a:latin typeface="Avenir Next LT Pro" panose="020B0504020202020204" pitchFamily="34" charset="0"/>
              </a:rPr>
              <a:t>خطأ</a:t>
            </a:r>
            <a:r>
              <a:rPr lang="ar-SA" sz="1800" dirty="0"/>
              <a:t>   )</a:t>
            </a:r>
          </a:p>
          <a:p>
            <a:pPr algn="r"/>
            <a:r>
              <a:rPr lang="ar-SA" sz="1800" dirty="0"/>
              <a:t>3- </a:t>
            </a:r>
            <a:r>
              <a:rPr lang="ar-SA" sz="1600" dirty="0"/>
              <a:t>لغات البرمجة العامة تستخدم لحل أي مشكلة</a:t>
            </a:r>
          </a:p>
          <a:p>
            <a:pPr algn="r"/>
            <a:r>
              <a:rPr lang="ar-SA" sz="1800" dirty="0"/>
              <a:t>                                                                                                        ( </a:t>
            </a:r>
            <a:r>
              <a:rPr lang="ar-SA" sz="1800" dirty="0">
                <a:highlight>
                  <a:srgbClr val="00FF00"/>
                </a:highlight>
              </a:rPr>
              <a:t>صح</a:t>
            </a:r>
            <a:r>
              <a:rPr lang="ar-SA" sz="1800" dirty="0"/>
              <a:t>  )</a:t>
            </a:r>
            <a:r>
              <a:rPr lang="en-GB" sz="1800" dirty="0"/>
              <a:t>    </a:t>
            </a:r>
          </a:p>
          <a:p>
            <a:pPr algn="r"/>
            <a:endParaRPr lang="ar-SA" sz="1800" dirty="0"/>
          </a:p>
        </p:txBody>
      </p:sp>
    </p:spTree>
    <p:extLst>
      <p:ext uri="{BB962C8B-B14F-4D97-AF65-F5344CB8AC3E}">
        <p14:creationId xmlns:p14="http://schemas.microsoft.com/office/powerpoint/2010/main" val="296685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1000"/>
                                        <p:tgtEl>
                                          <p:spTgt spid="2">
                                            <p:txEl>
                                              <p:pRg st="3" end="3"/>
                                            </p:txEl>
                                          </p:spTgt>
                                        </p:tgtEl>
                                      </p:cBhvr>
                                    </p:animEffect>
                                    <p:anim calcmode="lin" valueType="num">
                                      <p:cBhvr>
                                        <p:cTn id="1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7" end="7"/>
                                            </p:txEl>
                                          </p:spTgt>
                                        </p:tgtEl>
                                        <p:attrNameLst>
                                          <p:attrName>style.visibility</p:attrName>
                                        </p:attrNameLst>
                                      </p:cBhvr>
                                      <p:to>
                                        <p:strVal val="visible"/>
                                      </p:to>
                                    </p:set>
                                    <p:animEffect transition="in" filter="fade">
                                      <p:cBhvr>
                                        <p:cTn id="20" dur="1000"/>
                                        <p:tgtEl>
                                          <p:spTgt spid="2">
                                            <p:txEl>
                                              <p:pRg st="7" end="7"/>
                                            </p:txEl>
                                          </p:spTgt>
                                        </p:tgtEl>
                                      </p:cBhvr>
                                    </p:animEffect>
                                    <p:anim calcmode="lin" valueType="num">
                                      <p:cBhvr>
                                        <p:cTn id="21"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49"/>
        <p:cNvGrpSpPr/>
        <p:nvPr/>
      </p:nvGrpSpPr>
      <p:grpSpPr>
        <a:xfrm>
          <a:off x="0" y="0"/>
          <a:ext cx="0" cy="0"/>
          <a:chOff x="0" y="0"/>
          <a:chExt cx="0" cy="0"/>
        </a:xfrm>
      </p:grpSpPr>
      <p:grpSp>
        <p:nvGrpSpPr>
          <p:cNvPr id="1468" name="Google Shape;1468;p54"/>
          <p:cNvGrpSpPr/>
          <p:nvPr/>
        </p:nvGrpSpPr>
        <p:grpSpPr>
          <a:xfrm>
            <a:off x="7631947" y="649694"/>
            <a:ext cx="636814" cy="120078"/>
            <a:chOff x="8209059" y="198000"/>
            <a:chExt cx="636814" cy="120078"/>
          </a:xfrm>
        </p:grpSpPr>
        <p:sp>
          <p:nvSpPr>
            <p:cNvPr id="1469" name="Google Shape;1469;p54"/>
            <p:cNvSpPr/>
            <p:nvPr/>
          </p:nvSpPr>
          <p:spPr>
            <a:xfrm>
              <a:off x="8466925" y="198000"/>
              <a:ext cx="121068" cy="120078"/>
            </a:xfrm>
            <a:custGeom>
              <a:avLst/>
              <a:gdLst/>
              <a:ahLst/>
              <a:cxnLst/>
              <a:rect l="l" t="t" r="r" b="b"/>
              <a:pathLst>
                <a:path w="3059" h="3034" extrusionOk="0">
                  <a:moveTo>
                    <a:pt x="1530" y="1"/>
                  </a:moveTo>
                  <a:cubicBezTo>
                    <a:pt x="678" y="1"/>
                    <a:pt x="1" y="677"/>
                    <a:pt x="1" y="1529"/>
                  </a:cubicBezTo>
                  <a:cubicBezTo>
                    <a:pt x="1" y="2357"/>
                    <a:pt x="678" y="3033"/>
                    <a:pt x="1530" y="3033"/>
                  </a:cubicBezTo>
                  <a:cubicBezTo>
                    <a:pt x="2357" y="3033"/>
                    <a:pt x="3059" y="2357"/>
                    <a:pt x="3059" y="1529"/>
                  </a:cubicBezTo>
                  <a:cubicBezTo>
                    <a:pt x="3059" y="677"/>
                    <a:pt x="2357" y="1"/>
                    <a:pt x="1530" y="1"/>
                  </a:cubicBezTo>
                  <a:close/>
                </a:path>
              </a:pathLst>
            </a:cu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54"/>
            <p:cNvSpPr/>
            <p:nvPr/>
          </p:nvSpPr>
          <p:spPr>
            <a:xfrm>
              <a:off x="8725834" y="198000"/>
              <a:ext cx="120039" cy="120078"/>
            </a:xfrm>
            <a:custGeom>
              <a:avLst/>
              <a:gdLst/>
              <a:ahLst/>
              <a:cxnLst/>
              <a:rect l="l" t="t" r="r" b="b"/>
              <a:pathLst>
                <a:path w="3033" h="3034" extrusionOk="0">
                  <a:moveTo>
                    <a:pt x="1504" y="1"/>
                  </a:moveTo>
                  <a:cubicBezTo>
                    <a:pt x="677" y="1"/>
                    <a:pt x="0" y="677"/>
                    <a:pt x="0" y="1529"/>
                  </a:cubicBezTo>
                  <a:cubicBezTo>
                    <a:pt x="0" y="2357"/>
                    <a:pt x="677" y="3033"/>
                    <a:pt x="1504" y="3033"/>
                  </a:cubicBezTo>
                  <a:cubicBezTo>
                    <a:pt x="2356" y="3033"/>
                    <a:pt x="3033" y="2357"/>
                    <a:pt x="3033" y="1529"/>
                  </a:cubicBezTo>
                  <a:cubicBezTo>
                    <a:pt x="3033" y="677"/>
                    <a:pt x="2356" y="1"/>
                    <a:pt x="1504"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54"/>
            <p:cNvSpPr/>
            <p:nvPr/>
          </p:nvSpPr>
          <p:spPr>
            <a:xfrm>
              <a:off x="8209059" y="198000"/>
              <a:ext cx="120039" cy="120078"/>
            </a:xfrm>
            <a:custGeom>
              <a:avLst/>
              <a:gdLst/>
              <a:ahLst/>
              <a:cxnLst/>
              <a:rect l="l" t="t" r="r" b="b"/>
              <a:pathLst>
                <a:path w="3033" h="3034" extrusionOk="0">
                  <a:moveTo>
                    <a:pt x="1504" y="1"/>
                  </a:moveTo>
                  <a:cubicBezTo>
                    <a:pt x="677" y="1"/>
                    <a:pt x="0" y="677"/>
                    <a:pt x="0" y="1529"/>
                  </a:cubicBezTo>
                  <a:cubicBezTo>
                    <a:pt x="0" y="2357"/>
                    <a:pt x="677" y="3033"/>
                    <a:pt x="1504" y="3033"/>
                  </a:cubicBezTo>
                  <a:cubicBezTo>
                    <a:pt x="2356" y="3033"/>
                    <a:pt x="3033" y="2357"/>
                    <a:pt x="3033" y="1529"/>
                  </a:cubicBezTo>
                  <a:cubicBezTo>
                    <a:pt x="3033" y="677"/>
                    <a:pt x="2356" y="1"/>
                    <a:pt x="1504" y="1"/>
                  </a:cubicBez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TextBox 25">
            <a:extLst>
              <a:ext uri="{FF2B5EF4-FFF2-40B4-BE49-F238E27FC236}">
                <a16:creationId xmlns:a16="http://schemas.microsoft.com/office/drawing/2014/main" id="{B3BE8868-39D6-5912-1993-02BC0721B562}"/>
              </a:ext>
            </a:extLst>
          </p:cNvPr>
          <p:cNvSpPr txBox="1"/>
          <p:nvPr/>
        </p:nvSpPr>
        <p:spPr>
          <a:xfrm>
            <a:off x="691115" y="392027"/>
            <a:ext cx="6940831" cy="584775"/>
          </a:xfrm>
          <a:prstGeom prst="rect">
            <a:avLst/>
          </a:prstGeom>
          <a:noFill/>
        </p:spPr>
        <p:txBody>
          <a:bodyPr wrap="square">
            <a:spAutoFit/>
          </a:bodyPr>
          <a:lstStyle/>
          <a:p>
            <a:pPr algn="r"/>
            <a:r>
              <a:rPr lang="ar-EG" sz="3200" b="1" dirty="0">
                <a:latin typeface="Arial" panose="020B0604020202020204" pitchFamily="34" charset="0"/>
                <a:ea typeface="Calibri" panose="020F0502020204030204" pitchFamily="34" charset="0"/>
                <a:cs typeface="Arial" panose="020B0604020202020204" pitchFamily="34" charset="0"/>
              </a:rPr>
              <a:t>كيف تفهم أجهزة الحاسب لغة البرمجة؟</a:t>
            </a:r>
            <a:endParaRPr lang="en-US" sz="3200" b="1" dirty="0"/>
          </a:p>
        </p:txBody>
      </p:sp>
      <p:pic>
        <p:nvPicPr>
          <p:cNvPr id="27" name="صورة 7">
            <a:extLst>
              <a:ext uri="{FF2B5EF4-FFF2-40B4-BE49-F238E27FC236}">
                <a16:creationId xmlns:a16="http://schemas.microsoft.com/office/drawing/2014/main" id="{781C3FF7-0D44-C965-E8CF-B384AA24D7BA}"/>
              </a:ext>
            </a:extLst>
          </p:cNvPr>
          <p:cNvPicPr>
            <a:picLocks noChangeAspect="1"/>
          </p:cNvPicPr>
          <p:nvPr/>
        </p:nvPicPr>
        <p:blipFill rotWithShape="1">
          <a:blip r:embed="rId3"/>
          <a:srcRect l="57045" t="32048" r="3647" b="47451"/>
          <a:stretch/>
        </p:blipFill>
        <p:spPr>
          <a:xfrm>
            <a:off x="496538" y="1706205"/>
            <a:ext cx="8150923" cy="29064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75"/>
        <p:cNvGrpSpPr/>
        <p:nvPr/>
      </p:nvGrpSpPr>
      <p:grpSpPr>
        <a:xfrm>
          <a:off x="0" y="0"/>
          <a:ext cx="0" cy="0"/>
          <a:chOff x="0" y="0"/>
          <a:chExt cx="0" cy="0"/>
        </a:xfrm>
      </p:grpSpPr>
      <p:sp>
        <p:nvSpPr>
          <p:cNvPr id="1479" name="Google Shape;1479;p55"/>
          <p:cNvSpPr/>
          <p:nvPr/>
        </p:nvSpPr>
        <p:spPr>
          <a:xfrm>
            <a:off x="714799" y="474832"/>
            <a:ext cx="7704000" cy="469800"/>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5"/>
          <p:cNvSpPr txBox="1">
            <a:spLocks noGrp="1"/>
          </p:cNvSpPr>
          <p:nvPr>
            <p:ph type="title"/>
          </p:nvPr>
        </p:nvSpPr>
        <p:spPr>
          <a:xfrm>
            <a:off x="720000" y="446798"/>
            <a:ext cx="77040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ar-SA" sz="2400" dirty="0">
                <a:latin typeface="+mn-lt"/>
                <a:cs typeface="+mn-cs"/>
              </a:rPr>
              <a:t>     من خلال الصوتين التي أمامك استنتجي الفرق بين المترجم والمفسر</a:t>
            </a:r>
            <a:endParaRPr sz="2400" dirty="0">
              <a:latin typeface="+mn-lt"/>
              <a:cs typeface="+mn-cs"/>
            </a:endParaRPr>
          </a:p>
        </p:txBody>
      </p:sp>
      <p:grpSp>
        <p:nvGrpSpPr>
          <p:cNvPr id="1490" name="Google Shape;1490;p55"/>
          <p:cNvGrpSpPr/>
          <p:nvPr/>
        </p:nvGrpSpPr>
        <p:grpSpPr>
          <a:xfrm>
            <a:off x="7631947" y="649694"/>
            <a:ext cx="636814" cy="120078"/>
            <a:chOff x="8209059" y="198000"/>
            <a:chExt cx="636814" cy="120078"/>
          </a:xfrm>
        </p:grpSpPr>
        <p:sp>
          <p:nvSpPr>
            <p:cNvPr id="1491" name="Google Shape;1491;p55"/>
            <p:cNvSpPr/>
            <p:nvPr/>
          </p:nvSpPr>
          <p:spPr>
            <a:xfrm>
              <a:off x="8466925" y="198000"/>
              <a:ext cx="121068" cy="120078"/>
            </a:xfrm>
            <a:custGeom>
              <a:avLst/>
              <a:gdLst/>
              <a:ahLst/>
              <a:cxnLst/>
              <a:rect l="l" t="t" r="r" b="b"/>
              <a:pathLst>
                <a:path w="3059" h="3034" extrusionOk="0">
                  <a:moveTo>
                    <a:pt x="1530" y="1"/>
                  </a:moveTo>
                  <a:cubicBezTo>
                    <a:pt x="678" y="1"/>
                    <a:pt x="1" y="677"/>
                    <a:pt x="1" y="1529"/>
                  </a:cubicBezTo>
                  <a:cubicBezTo>
                    <a:pt x="1" y="2357"/>
                    <a:pt x="678" y="3033"/>
                    <a:pt x="1530" y="3033"/>
                  </a:cubicBezTo>
                  <a:cubicBezTo>
                    <a:pt x="2357" y="3033"/>
                    <a:pt x="3059" y="2357"/>
                    <a:pt x="3059" y="1529"/>
                  </a:cubicBezTo>
                  <a:cubicBezTo>
                    <a:pt x="3059" y="677"/>
                    <a:pt x="2357" y="1"/>
                    <a:pt x="1530" y="1"/>
                  </a:cubicBezTo>
                  <a:close/>
                </a:path>
              </a:pathLst>
            </a:cu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55"/>
            <p:cNvSpPr/>
            <p:nvPr/>
          </p:nvSpPr>
          <p:spPr>
            <a:xfrm>
              <a:off x="8725834" y="198000"/>
              <a:ext cx="120039" cy="120078"/>
            </a:xfrm>
            <a:custGeom>
              <a:avLst/>
              <a:gdLst/>
              <a:ahLst/>
              <a:cxnLst/>
              <a:rect l="l" t="t" r="r" b="b"/>
              <a:pathLst>
                <a:path w="3033" h="3034" extrusionOk="0">
                  <a:moveTo>
                    <a:pt x="1504" y="1"/>
                  </a:moveTo>
                  <a:cubicBezTo>
                    <a:pt x="677" y="1"/>
                    <a:pt x="0" y="677"/>
                    <a:pt x="0" y="1529"/>
                  </a:cubicBezTo>
                  <a:cubicBezTo>
                    <a:pt x="0" y="2357"/>
                    <a:pt x="677" y="3033"/>
                    <a:pt x="1504" y="3033"/>
                  </a:cubicBezTo>
                  <a:cubicBezTo>
                    <a:pt x="2356" y="3033"/>
                    <a:pt x="3033" y="2357"/>
                    <a:pt x="3033" y="1529"/>
                  </a:cubicBezTo>
                  <a:cubicBezTo>
                    <a:pt x="3033" y="677"/>
                    <a:pt x="2356" y="1"/>
                    <a:pt x="1504"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55"/>
            <p:cNvSpPr/>
            <p:nvPr/>
          </p:nvSpPr>
          <p:spPr>
            <a:xfrm>
              <a:off x="8209059" y="198000"/>
              <a:ext cx="120039" cy="120078"/>
            </a:xfrm>
            <a:custGeom>
              <a:avLst/>
              <a:gdLst/>
              <a:ahLst/>
              <a:cxnLst/>
              <a:rect l="l" t="t" r="r" b="b"/>
              <a:pathLst>
                <a:path w="3033" h="3034" extrusionOk="0">
                  <a:moveTo>
                    <a:pt x="1504" y="1"/>
                  </a:moveTo>
                  <a:cubicBezTo>
                    <a:pt x="677" y="1"/>
                    <a:pt x="0" y="677"/>
                    <a:pt x="0" y="1529"/>
                  </a:cubicBezTo>
                  <a:cubicBezTo>
                    <a:pt x="0" y="2357"/>
                    <a:pt x="677" y="3033"/>
                    <a:pt x="1504" y="3033"/>
                  </a:cubicBezTo>
                  <a:cubicBezTo>
                    <a:pt x="2356" y="3033"/>
                    <a:pt x="3033" y="2357"/>
                    <a:pt x="3033" y="1529"/>
                  </a:cubicBezTo>
                  <a:cubicBezTo>
                    <a:pt x="3033" y="677"/>
                    <a:pt x="2356" y="1"/>
                    <a:pt x="1504" y="1"/>
                  </a:cubicBez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 name="صورة 1">
            <a:extLst>
              <a:ext uri="{FF2B5EF4-FFF2-40B4-BE49-F238E27FC236}">
                <a16:creationId xmlns:a16="http://schemas.microsoft.com/office/drawing/2014/main" id="{06C10CDD-4421-7301-877A-DB196CF16B5F}"/>
              </a:ext>
            </a:extLst>
          </p:cNvPr>
          <p:cNvPicPr>
            <a:picLocks noChangeAspect="1"/>
          </p:cNvPicPr>
          <p:nvPr/>
        </p:nvPicPr>
        <p:blipFill rotWithShape="1">
          <a:blip r:embed="rId3"/>
          <a:srcRect l="9441" r="7081"/>
          <a:stretch/>
        </p:blipFill>
        <p:spPr>
          <a:xfrm>
            <a:off x="4997302" y="1119494"/>
            <a:ext cx="3806456" cy="38647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صورة 1">
            <a:extLst>
              <a:ext uri="{FF2B5EF4-FFF2-40B4-BE49-F238E27FC236}">
                <a16:creationId xmlns:a16="http://schemas.microsoft.com/office/drawing/2014/main" id="{45DECFF7-BEE2-03DE-98E0-498DB055E14D}"/>
              </a:ext>
            </a:extLst>
          </p:cNvPr>
          <p:cNvPicPr>
            <a:picLocks noChangeAspect="1"/>
          </p:cNvPicPr>
          <p:nvPr/>
        </p:nvPicPr>
        <p:blipFill rotWithShape="1">
          <a:blip r:embed="rId4"/>
          <a:srcRect l="3690" t="4089" r="4974" b="8208"/>
          <a:stretch/>
        </p:blipFill>
        <p:spPr>
          <a:xfrm>
            <a:off x="187459" y="1119494"/>
            <a:ext cx="4639722" cy="3898021"/>
          </a:xfrm>
          <a:prstGeom prst="rect">
            <a:avLst/>
          </a:prstGeom>
        </p:spPr>
      </p:pic>
    </p:spTree>
    <p:extLst>
      <p:ext uri="{BB962C8B-B14F-4D97-AF65-F5344CB8AC3E}">
        <p14:creationId xmlns:p14="http://schemas.microsoft.com/office/powerpoint/2010/main" val="262213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479"/>
                                        </p:tgtEl>
                                        <p:attrNameLst>
                                          <p:attrName>style.visibility</p:attrName>
                                        </p:attrNameLst>
                                      </p:cBhvr>
                                      <p:to>
                                        <p:strVal val="visible"/>
                                      </p:to>
                                    </p:set>
                                    <p:anim calcmode="lin" valueType="num">
                                      <p:cBhvr additive="base">
                                        <p:cTn id="7" dur="1000"/>
                                        <p:tgtEl>
                                          <p:spTgt spid="1479"/>
                                        </p:tgtEl>
                                        <p:attrNameLst>
                                          <p:attrName>ppt_y</p:attrName>
                                        </p:attrNameLst>
                                      </p:cBhvr>
                                      <p:tavLst>
                                        <p:tav tm="0">
                                          <p:val>
                                            <p:strVal val="#ppt_y-1"/>
                                          </p:val>
                                        </p:tav>
                                        <p:tav tm="100000">
                                          <p:val>
                                            <p:strVal val="#ppt_y"/>
                                          </p:val>
                                        </p:tav>
                                      </p:tavLst>
                                    </p:anim>
                                  </p:childTnLst>
                                </p:cTn>
                              </p:par>
                              <p:par>
                                <p:cTn id="8" presetID="10" presetClass="entr" presetSubtype="0" fill="hold" nodeType="withEffect">
                                  <p:stCondLst>
                                    <p:cond delay="0"/>
                                  </p:stCondLst>
                                  <p:childTnLst>
                                    <p:set>
                                      <p:cBhvr>
                                        <p:cTn id="9" dur="1" fill="hold">
                                          <p:stCondLst>
                                            <p:cond delay="0"/>
                                          </p:stCondLst>
                                        </p:cTn>
                                        <p:tgtEl>
                                          <p:spTgt spid="1480"/>
                                        </p:tgtEl>
                                        <p:attrNameLst>
                                          <p:attrName>style.visibility</p:attrName>
                                        </p:attrNameLst>
                                      </p:cBhvr>
                                      <p:to>
                                        <p:strVal val="visible"/>
                                      </p:to>
                                    </p:set>
                                    <p:animEffect transition="in" filter="fade">
                                      <p:cBhvr>
                                        <p:cTn id="10" dur="1000"/>
                                        <p:tgtEl>
                                          <p:spTgt spid="14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47"/>
        <p:cNvGrpSpPr/>
        <p:nvPr/>
      </p:nvGrpSpPr>
      <p:grpSpPr>
        <a:xfrm>
          <a:off x="0" y="0"/>
          <a:ext cx="0" cy="0"/>
          <a:chOff x="0" y="0"/>
          <a:chExt cx="0" cy="0"/>
        </a:xfrm>
      </p:grpSpPr>
      <p:sp>
        <p:nvSpPr>
          <p:cNvPr id="1848" name="Google Shape;1848;p62"/>
          <p:cNvSpPr txBox="1">
            <a:spLocks noGrp="1"/>
          </p:cNvSpPr>
          <p:nvPr>
            <p:ph type="title"/>
          </p:nvPr>
        </p:nvSpPr>
        <p:spPr>
          <a:xfrm>
            <a:off x="4908925" y="1498800"/>
            <a:ext cx="3515100" cy="841800"/>
          </a:xfrm>
          <a:prstGeom prst="rect">
            <a:avLst/>
          </a:prstGeom>
        </p:spPr>
        <p:txBody>
          <a:bodyPr spcFirstLastPara="1" wrap="square" lIns="0" tIns="0" rIns="0" bIns="0" anchor="t" anchorCtr="0">
            <a:noAutofit/>
          </a:bodyPr>
          <a:lstStyle/>
          <a:p>
            <a:pPr marL="0" lvl="0" indent="0" algn="r" rtl="0">
              <a:spcBef>
                <a:spcPts val="0"/>
              </a:spcBef>
              <a:spcAft>
                <a:spcPts val="0"/>
              </a:spcAft>
              <a:buNone/>
            </a:pPr>
            <a:r>
              <a:rPr lang="ar-SA" dirty="0">
                <a:latin typeface="+mj-lt"/>
                <a:cs typeface="Akhbar MT" pitchFamily="2" charset="-78"/>
              </a:rPr>
              <a:t>أهداف الدرس </a:t>
            </a:r>
            <a:endParaRPr dirty="0">
              <a:latin typeface="+mj-lt"/>
              <a:cs typeface="Akhbar MT" pitchFamily="2" charset="-78"/>
            </a:endParaRPr>
          </a:p>
        </p:txBody>
      </p:sp>
      <p:sp>
        <p:nvSpPr>
          <p:cNvPr id="1849" name="Google Shape;1849;p62"/>
          <p:cNvSpPr txBox="1">
            <a:spLocks noGrp="1"/>
          </p:cNvSpPr>
          <p:nvPr>
            <p:ph type="subTitle" idx="1"/>
          </p:nvPr>
        </p:nvSpPr>
        <p:spPr>
          <a:xfrm>
            <a:off x="4320126" y="2340599"/>
            <a:ext cx="4103899" cy="1978203"/>
          </a:xfrm>
          <a:prstGeom prst="rect">
            <a:avLst/>
          </a:prstGeom>
        </p:spPr>
        <p:txBody>
          <a:bodyPr spcFirstLastPara="1" wrap="square" lIns="0" tIns="0" rIns="0" bIns="0" anchor="t" anchorCtr="0">
            <a:noAutofit/>
          </a:bodyPr>
          <a:lstStyle/>
          <a:p>
            <a:pPr marL="285750" lvl="0" indent="-285750" rtl="1">
              <a:spcBef>
                <a:spcPts val="0"/>
              </a:spcBef>
              <a:spcAft>
                <a:spcPts val="0"/>
              </a:spcAft>
              <a:buFont typeface="Wingdings" pitchFamily="2" charset="2"/>
              <a:buChar char="ü"/>
            </a:pPr>
            <a:r>
              <a:rPr lang="ar-SA" dirty="0">
                <a:latin typeface="Arial" panose="020B0604020202020204" pitchFamily="34" charset="0"/>
                <a:cs typeface="Arial" panose="020B0604020202020204" pitchFamily="34" charset="0"/>
              </a:rPr>
              <a:t>معرفة تاريخ مختصر لتطوير لغات البرمجة</a:t>
            </a:r>
          </a:p>
          <a:p>
            <a:pPr marL="285750" lvl="0" indent="-285750" rtl="1">
              <a:spcBef>
                <a:spcPts val="0"/>
              </a:spcBef>
              <a:spcAft>
                <a:spcPts val="0"/>
              </a:spcAft>
              <a:buFont typeface="Wingdings" pitchFamily="2" charset="2"/>
              <a:buChar char="ü"/>
            </a:pPr>
            <a:r>
              <a:rPr lang="ar-SA" dirty="0">
                <a:latin typeface="Arial" panose="020B0604020202020204" pitchFamily="34" charset="0"/>
                <a:cs typeface="Arial" panose="020B0604020202020204" pitchFamily="34" charset="0"/>
              </a:rPr>
              <a:t>تمييز تصنيفات لغات البرمجة</a:t>
            </a:r>
          </a:p>
          <a:p>
            <a:pPr marL="285750" lvl="0" indent="-285750" rtl="1">
              <a:spcBef>
                <a:spcPts val="0"/>
              </a:spcBef>
              <a:spcAft>
                <a:spcPts val="0"/>
              </a:spcAft>
              <a:buFont typeface="Wingdings" pitchFamily="2" charset="2"/>
              <a:buChar char="ü"/>
            </a:pPr>
            <a:r>
              <a:rPr lang="ar-SA" dirty="0">
                <a:latin typeface="Arial" panose="020B0604020202020204" pitchFamily="34" charset="0"/>
                <a:cs typeface="Arial" panose="020B0604020202020204" pitchFamily="34" charset="0"/>
              </a:rPr>
              <a:t>معرفة كيف تقوم أجهزة الحاسب بفهم لغات البرمجة</a:t>
            </a:r>
          </a:p>
          <a:p>
            <a:pPr marL="285750" lvl="0" indent="-285750" rtl="1">
              <a:spcBef>
                <a:spcPts val="0"/>
              </a:spcBef>
              <a:spcAft>
                <a:spcPts val="0"/>
              </a:spcAft>
              <a:buFont typeface="Wingdings" pitchFamily="2" charset="2"/>
              <a:buChar char="ü"/>
            </a:pPr>
            <a:r>
              <a:rPr lang="ar-SA" dirty="0">
                <a:latin typeface="Arial" panose="020B0604020202020204" pitchFamily="34" charset="0"/>
                <a:cs typeface="Arial" panose="020B0604020202020204" pitchFamily="34" charset="0"/>
              </a:rPr>
              <a:t>تحديد لغات البرمجة المترجمه والمفسره </a:t>
            </a:r>
          </a:p>
          <a:p>
            <a:pPr marL="285750" lvl="0" indent="-285750" rtl="1">
              <a:spcBef>
                <a:spcPts val="0"/>
              </a:spcBef>
              <a:spcAft>
                <a:spcPts val="0"/>
              </a:spcAft>
              <a:buFont typeface="Wingdings" pitchFamily="2" charset="2"/>
              <a:buChar char="ü"/>
            </a:pPr>
            <a:r>
              <a:rPr lang="ar-SA" dirty="0">
                <a:latin typeface="Arial" panose="020B0604020202020204" pitchFamily="34" charset="0"/>
                <a:cs typeface="Arial" panose="020B0604020202020204" pitchFamily="34" charset="0"/>
              </a:rPr>
              <a:t>معرفة كيف يتم التعامل مع أخطاء البرامج المصدرية في كل من المفسر والمترجم </a:t>
            </a:r>
          </a:p>
        </p:txBody>
      </p:sp>
      <p:grpSp>
        <p:nvGrpSpPr>
          <p:cNvPr id="1850" name="Google Shape;1850;p62"/>
          <p:cNvGrpSpPr/>
          <p:nvPr/>
        </p:nvGrpSpPr>
        <p:grpSpPr>
          <a:xfrm>
            <a:off x="242155" y="855580"/>
            <a:ext cx="3565562" cy="3432346"/>
            <a:chOff x="242155" y="855580"/>
            <a:chExt cx="3565562" cy="3432346"/>
          </a:xfrm>
        </p:grpSpPr>
        <p:sp>
          <p:nvSpPr>
            <p:cNvPr id="1851" name="Google Shape;1851;p62"/>
            <p:cNvSpPr/>
            <p:nvPr/>
          </p:nvSpPr>
          <p:spPr>
            <a:xfrm>
              <a:off x="552077" y="974801"/>
              <a:ext cx="3255641" cy="3173137"/>
            </a:xfrm>
            <a:custGeom>
              <a:avLst/>
              <a:gdLst/>
              <a:ahLst/>
              <a:cxnLst/>
              <a:rect l="l" t="t" r="r" b="b"/>
              <a:pathLst>
                <a:path w="179820" h="175263" extrusionOk="0">
                  <a:moveTo>
                    <a:pt x="62362" y="1"/>
                  </a:moveTo>
                  <a:cubicBezTo>
                    <a:pt x="41556" y="1"/>
                    <a:pt x="17841" y="14713"/>
                    <a:pt x="9249" y="48232"/>
                  </a:cubicBezTo>
                  <a:cubicBezTo>
                    <a:pt x="1" y="84247"/>
                    <a:pt x="13334" y="168057"/>
                    <a:pt x="85114" y="174724"/>
                  </a:cubicBezTo>
                  <a:cubicBezTo>
                    <a:pt x="89019" y="175088"/>
                    <a:pt x="92783" y="175263"/>
                    <a:pt x="96406" y="175263"/>
                  </a:cubicBezTo>
                  <a:cubicBezTo>
                    <a:pt x="159388" y="175263"/>
                    <a:pt x="179819" y="122556"/>
                    <a:pt x="157044" y="96628"/>
                  </a:cubicBezTo>
                  <a:cubicBezTo>
                    <a:pt x="132959" y="69210"/>
                    <a:pt x="102633" y="71641"/>
                    <a:pt x="98121" y="30112"/>
                  </a:cubicBezTo>
                  <a:cubicBezTo>
                    <a:pt x="96034" y="10909"/>
                    <a:pt x="80276" y="1"/>
                    <a:pt x="623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2" name="Google Shape;1852;p62"/>
            <p:cNvGrpSpPr/>
            <p:nvPr/>
          </p:nvGrpSpPr>
          <p:grpSpPr>
            <a:xfrm>
              <a:off x="570236" y="1107330"/>
              <a:ext cx="2885937" cy="2831206"/>
              <a:chOff x="570236" y="1107330"/>
              <a:chExt cx="2885937" cy="2831206"/>
            </a:xfrm>
          </p:grpSpPr>
          <p:sp>
            <p:nvSpPr>
              <p:cNvPr id="1853" name="Google Shape;1853;p62"/>
              <p:cNvSpPr/>
              <p:nvPr/>
            </p:nvSpPr>
            <p:spPr>
              <a:xfrm>
                <a:off x="1396983" y="1741403"/>
                <a:ext cx="1327730" cy="2197132"/>
              </a:xfrm>
              <a:custGeom>
                <a:avLst/>
                <a:gdLst/>
                <a:ahLst/>
                <a:cxnLst/>
                <a:rect l="l" t="t" r="r" b="b"/>
                <a:pathLst>
                  <a:path w="73335" h="121355" extrusionOk="0">
                    <a:moveTo>
                      <a:pt x="4437" y="0"/>
                    </a:moveTo>
                    <a:cubicBezTo>
                      <a:pt x="1980" y="0"/>
                      <a:pt x="0" y="1980"/>
                      <a:pt x="0" y="4437"/>
                    </a:cubicBezTo>
                    <a:lnTo>
                      <a:pt x="0" y="116893"/>
                    </a:lnTo>
                    <a:cubicBezTo>
                      <a:pt x="0" y="119350"/>
                      <a:pt x="1980" y="121355"/>
                      <a:pt x="4437" y="121355"/>
                    </a:cubicBezTo>
                    <a:lnTo>
                      <a:pt x="68873" y="121355"/>
                    </a:lnTo>
                    <a:cubicBezTo>
                      <a:pt x="71329" y="121355"/>
                      <a:pt x="73334" y="119350"/>
                      <a:pt x="73334" y="116893"/>
                    </a:cubicBezTo>
                    <a:lnTo>
                      <a:pt x="73334" y="4437"/>
                    </a:lnTo>
                    <a:cubicBezTo>
                      <a:pt x="73334" y="1980"/>
                      <a:pt x="71329" y="0"/>
                      <a:pt x="68873" y="0"/>
                    </a:cubicBezTo>
                    <a:close/>
                  </a:path>
                </a:pathLst>
              </a:custGeom>
              <a:solidFill>
                <a:schemeClr val="dk2">
                  <a:alpha val="20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62"/>
              <p:cNvSpPr/>
              <p:nvPr/>
            </p:nvSpPr>
            <p:spPr>
              <a:xfrm>
                <a:off x="943217" y="1107330"/>
                <a:ext cx="613959" cy="858702"/>
              </a:xfrm>
              <a:custGeom>
                <a:avLst/>
                <a:gdLst/>
                <a:ahLst/>
                <a:cxnLst/>
                <a:rect l="l" t="t" r="r" b="b"/>
                <a:pathLst>
                  <a:path w="33911" h="47429" extrusionOk="0">
                    <a:moveTo>
                      <a:pt x="11167" y="0"/>
                    </a:moveTo>
                    <a:cubicBezTo>
                      <a:pt x="8344" y="0"/>
                      <a:pt x="5919" y="1445"/>
                      <a:pt x="4512" y="4571"/>
                    </a:cubicBezTo>
                    <a:cubicBezTo>
                      <a:pt x="1" y="14596"/>
                      <a:pt x="11329" y="22291"/>
                      <a:pt x="9675" y="30336"/>
                    </a:cubicBezTo>
                    <a:cubicBezTo>
                      <a:pt x="8021" y="38381"/>
                      <a:pt x="13209" y="45875"/>
                      <a:pt x="21154" y="47429"/>
                    </a:cubicBezTo>
                    <a:lnTo>
                      <a:pt x="31379" y="44546"/>
                    </a:lnTo>
                    <a:cubicBezTo>
                      <a:pt x="31379" y="44546"/>
                      <a:pt x="33911" y="35298"/>
                      <a:pt x="28973" y="18556"/>
                    </a:cubicBezTo>
                    <a:cubicBezTo>
                      <a:pt x="25558" y="7035"/>
                      <a:pt x="17396" y="0"/>
                      <a:pt x="111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62"/>
              <p:cNvSpPr/>
              <p:nvPr/>
            </p:nvSpPr>
            <p:spPr>
              <a:xfrm>
                <a:off x="1195963" y="1315881"/>
                <a:ext cx="223271" cy="631086"/>
              </a:xfrm>
              <a:custGeom>
                <a:avLst/>
                <a:gdLst/>
                <a:ahLst/>
                <a:cxnLst/>
                <a:rect l="l" t="t" r="r" b="b"/>
                <a:pathLst>
                  <a:path w="12332" h="34857" extrusionOk="0">
                    <a:moveTo>
                      <a:pt x="373" y="1"/>
                    </a:moveTo>
                    <a:cubicBezTo>
                      <a:pt x="295" y="1"/>
                      <a:pt x="214" y="32"/>
                      <a:pt x="151" y="95"/>
                    </a:cubicBezTo>
                    <a:cubicBezTo>
                      <a:pt x="1" y="195"/>
                      <a:pt x="1" y="396"/>
                      <a:pt x="126" y="521"/>
                    </a:cubicBezTo>
                    <a:cubicBezTo>
                      <a:pt x="226" y="646"/>
                      <a:pt x="10402" y="12050"/>
                      <a:pt x="11705" y="34556"/>
                    </a:cubicBezTo>
                    <a:cubicBezTo>
                      <a:pt x="11705" y="34732"/>
                      <a:pt x="11855" y="34857"/>
                      <a:pt x="12031" y="34857"/>
                    </a:cubicBezTo>
                    <a:cubicBezTo>
                      <a:pt x="12206" y="34857"/>
                      <a:pt x="12332" y="34707"/>
                      <a:pt x="12332" y="34531"/>
                    </a:cubicBezTo>
                    <a:cubicBezTo>
                      <a:pt x="11028" y="11774"/>
                      <a:pt x="677" y="220"/>
                      <a:pt x="577" y="95"/>
                    </a:cubicBezTo>
                    <a:cubicBezTo>
                      <a:pt x="527" y="32"/>
                      <a:pt x="452" y="1"/>
                      <a:pt x="3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62"/>
              <p:cNvSpPr/>
              <p:nvPr/>
            </p:nvSpPr>
            <p:spPr>
              <a:xfrm>
                <a:off x="2442909" y="2312272"/>
                <a:ext cx="968020" cy="838986"/>
              </a:xfrm>
              <a:custGeom>
                <a:avLst/>
                <a:gdLst/>
                <a:ahLst/>
                <a:cxnLst/>
                <a:rect l="l" t="t" r="r" b="b"/>
                <a:pathLst>
                  <a:path w="53467" h="46340" extrusionOk="0">
                    <a:moveTo>
                      <a:pt x="41069" y="1"/>
                    </a:moveTo>
                    <a:cubicBezTo>
                      <a:pt x="36522" y="1"/>
                      <a:pt x="30952" y="1624"/>
                      <a:pt x="24837" y="5738"/>
                    </a:cubicBezTo>
                    <a:cubicBezTo>
                      <a:pt x="8421" y="16791"/>
                      <a:pt x="0" y="26314"/>
                      <a:pt x="0" y="26314"/>
                    </a:cubicBezTo>
                    <a:lnTo>
                      <a:pt x="6191" y="46340"/>
                    </a:lnTo>
                    <a:cubicBezTo>
                      <a:pt x="14862" y="46039"/>
                      <a:pt x="26943" y="42104"/>
                      <a:pt x="34211" y="30851"/>
                    </a:cubicBezTo>
                    <a:cubicBezTo>
                      <a:pt x="41479" y="19598"/>
                      <a:pt x="52381" y="17743"/>
                      <a:pt x="53058" y="9648"/>
                    </a:cubicBezTo>
                    <a:cubicBezTo>
                      <a:pt x="53467" y="4588"/>
                      <a:pt x="48713" y="1"/>
                      <a:pt x="41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62"/>
              <p:cNvSpPr/>
              <p:nvPr/>
            </p:nvSpPr>
            <p:spPr>
              <a:xfrm>
                <a:off x="2495540" y="2514831"/>
                <a:ext cx="661593" cy="469897"/>
              </a:xfrm>
              <a:custGeom>
                <a:avLst/>
                <a:gdLst/>
                <a:ahLst/>
                <a:cxnLst/>
                <a:rect l="l" t="t" r="r" b="b"/>
                <a:pathLst>
                  <a:path w="36542" h="25954" extrusionOk="0">
                    <a:moveTo>
                      <a:pt x="36221" y="1"/>
                    </a:moveTo>
                    <a:cubicBezTo>
                      <a:pt x="36194" y="1"/>
                      <a:pt x="36167" y="5"/>
                      <a:pt x="36141" y="14"/>
                    </a:cubicBezTo>
                    <a:cubicBezTo>
                      <a:pt x="31179" y="1192"/>
                      <a:pt x="27269" y="5227"/>
                      <a:pt x="22732" y="9913"/>
                    </a:cubicBezTo>
                    <a:cubicBezTo>
                      <a:pt x="17068" y="15753"/>
                      <a:pt x="10627" y="22395"/>
                      <a:pt x="251" y="25327"/>
                    </a:cubicBezTo>
                    <a:cubicBezTo>
                      <a:pt x="101" y="25377"/>
                      <a:pt x="0" y="25553"/>
                      <a:pt x="51" y="25728"/>
                    </a:cubicBezTo>
                    <a:cubicBezTo>
                      <a:pt x="76" y="25853"/>
                      <a:pt x="201" y="25954"/>
                      <a:pt x="351" y="25954"/>
                    </a:cubicBezTo>
                    <a:cubicBezTo>
                      <a:pt x="376" y="25954"/>
                      <a:pt x="401" y="25954"/>
                      <a:pt x="427" y="25928"/>
                    </a:cubicBezTo>
                    <a:cubicBezTo>
                      <a:pt x="10953" y="22971"/>
                      <a:pt x="17444" y="16254"/>
                      <a:pt x="23184" y="10339"/>
                    </a:cubicBezTo>
                    <a:cubicBezTo>
                      <a:pt x="27645" y="5728"/>
                      <a:pt x="31504" y="1768"/>
                      <a:pt x="36266" y="615"/>
                    </a:cubicBezTo>
                    <a:cubicBezTo>
                      <a:pt x="36442" y="565"/>
                      <a:pt x="36542" y="415"/>
                      <a:pt x="36517" y="239"/>
                    </a:cubicBezTo>
                    <a:cubicBezTo>
                      <a:pt x="36476" y="94"/>
                      <a:pt x="36349" y="1"/>
                      <a:pt x="36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62"/>
              <p:cNvSpPr/>
              <p:nvPr/>
            </p:nvSpPr>
            <p:spPr>
              <a:xfrm>
                <a:off x="2576759" y="3434347"/>
                <a:ext cx="415854" cy="177465"/>
              </a:xfrm>
              <a:custGeom>
                <a:avLst/>
                <a:gdLst/>
                <a:ahLst/>
                <a:cxnLst/>
                <a:rect l="l" t="t" r="r" b="b"/>
                <a:pathLst>
                  <a:path w="22969" h="9802" extrusionOk="0">
                    <a:moveTo>
                      <a:pt x="10053" y="0"/>
                    </a:moveTo>
                    <a:cubicBezTo>
                      <a:pt x="6862" y="0"/>
                      <a:pt x="3505" y="621"/>
                      <a:pt x="627" y="1732"/>
                    </a:cubicBezTo>
                    <a:lnTo>
                      <a:pt x="1" y="8599"/>
                    </a:lnTo>
                    <a:cubicBezTo>
                      <a:pt x="2706" y="7773"/>
                      <a:pt x="5453" y="7386"/>
                      <a:pt x="8010" y="7386"/>
                    </a:cubicBezTo>
                    <a:cubicBezTo>
                      <a:pt x="11113" y="7386"/>
                      <a:pt x="13936" y="7956"/>
                      <a:pt x="16066" y="9000"/>
                    </a:cubicBezTo>
                    <a:cubicBezTo>
                      <a:pt x="17160" y="9537"/>
                      <a:pt x="18241" y="9801"/>
                      <a:pt x="19173" y="9801"/>
                    </a:cubicBezTo>
                    <a:cubicBezTo>
                      <a:pt x="21551" y="9801"/>
                      <a:pt x="22968" y="8084"/>
                      <a:pt x="21204" y="4790"/>
                    </a:cubicBezTo>
                    <a:cubicBezTo>
                      <a:pt x="19402" y="1444"/>
                      <a:pt x="14921" y="0"/>
                      <a:pt x="10053" y="0"/>
                    </a:cubicBezTo>
                    <a:close/>
                  </a:path>
                </a:pathLst>
              </a:custGeom>
              <a:solidFill>
                <a:srgbClr val="2970AA">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62"/>
              <p:cNvSpPr/>
              <p:nvPr/>
            </p:nvSpPr>
            <p:spPr>
              <a:xfrm>
                <a:off x="607641" y="2353135"/>
                <a:ext cx="875793" cy="625691"/>
              </a:xfrm>
              <a:custGeom>
                <a:avLst/>
                <a:gdLst/>
                <a:ahLst/>
                <a:cxnLst/>
                <a:rect l="l" t="t" r="r" b="b"/>
                <a:pathLst>
                  <a:path w="48373" h="34559" extrusionOk="0">
                    <a:moveTo>
                      <a:pt x="20270" y="0"/>
                    </a:moveTo>
                    <a:cubicBezTo>
                      <a:pt x="8446" y="0"/>
                      <a:pt x="1" y="4998"/>
                      <a:pt x="779" y="12704"/>
                    </a:cubicBezTo>
                    <a:cubicBezTo>
                      <a:pt x="2082" y="25837"/>
                      <a:pt x="30954" y="20900"/>
                      <a:pt x="38799" y="32203"/>
                    </a:cubicBezTo>
                    <a:lnTo>
                      <a:pt x="48373" y="34559"/>
                    </a:lnTo>
                    <a:lnTo>
                      <a:pt x="48373" y="8318"/>
                    </a:lnTo>
                    <a:cubicBezTo>
                      <a:pt x="38694" y="2502"/>
                      <a:pt x="28636" y="0"/>
                      <a:pt x="20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62"/>
              <p:cNvSpPr/>
              <p:nvPr/>
            </p:nvSpPr>
            <p:spPr>
              <a:xfrm>
                <a:off x="778280" y="2593569"/>
                <a:ext cx="711508" cy="170169"/>
              </a:xfrm>
              <a:custGeom>
                <a:avLst/>
                <a:gdLst/>
                <a:ahLst/>
                <a:cxnLst/>
                <a:rect l="l" t="t" r="r" b="b"/>
                <a:pathLst>
                  <a:path w="39299" h="9399" extrusionOk="0">
                    <a:moveTo>
                      <a:pt x="326" y="0"/>
                    </a:moveTo>
                    <a:cubicBezTo>
                      <a:pt x="151" y="25"/>
                      <a:pt x="0" y="151"/>
                      <a:pt x="0" y="326"/>
                    </a:cubicBezTo>
                    <a:cubicBezTo>
                      <a:pt x="0" y="502"/>
                      <a:pt x="151" y="627"/>
                      <a:pt x="301" y="627"/>
                    </a:cubicBezTo>
                    <a:cubicBezTo>
                      <a:pt x="577" y="652"/>
                      <a:pt x="27068" y="1228"/>
                      <a:pt x="38747" y="9349"/>
                    </a:cubicBezTo>
                    <a:cubicBezTo>
                      <a:pt x="38823" y="9374"/>
                      <a:pt x="38873" y="9399"/>
                      <a:pt x="38948" y="9399"/>
                    </a:cubicBezTo>
                    <a:cubicBezTo>
                      <a:pt x="39048" y="9399"/>
                      <a:pt x="39123" y="9349"/>
                      <a:pt x="39199" y="9249"/>
                    </a:cubicBezTo>
                    <a:cubicBezTo>
                      <a:pt x="39299" y="9123"/>
                      <a:pt x="39249" y="8923"/>
                      <a:pt x="39123" y="8823"/>
                    </a:cubicBezTo>
                    <a:cubicBezTo>
                      <a:pt x="27269" y="627"/>
                      <a:pt x="602" y="25"/>
                      <a:pt x="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62"/>
              <p:cNvSpPr/>
              <p:nvPr/>
            </p:nvSpPr>
            <p:spPr>
              <a:xfrm>
                <a:off x="1321195" y="1620245"/>
                <a:ext cx="1327730" cy="2197132"/>
              </a:xfrm>
              <a:custGeom>
                <a:avLst/>
                <a:gdLst/>
                <a:ahLst/>
                <a:cxnLst/>
                <a:rect l="l" t="t" r="r" b="b"/>
                <a:pathLst>
                  <a:path w="73335" h="121355" extrusionOk="0">
                    <a:moveTo>
                      <a:pt x="4462" y="1"/>
                    </a:moveTo>
                    <a:cubicBezTo>
                      <a:pt x="2006" y="1"/>
                      <a:pt x="1" y="1981"/>
                      <a:pt x="1" y="4437"/>
                    </a:cubicBezTo>
                    <a:lnTo>
                      <a:pt x="1" y="116919"/>
                    </a:lnTo>
                    <a:cubicBezTo>
                      <a:pt x="1" y="119375"/>
                      <a:pt x="2006" y="121355"/>
                      <a:pt x="4462" y="121355"/>
                    </a:cubicBezTo>
                    <a:lnTo>
                      <a:pt x="68873" y="121355"/>
                    </a:lnTo>
                    <a:cubicBezTo>
                      <a:pt x="71330" y="121355"/>
                      <a:pt x="73335" y="119375"/>
                      <a:pt x="73335" y="116919"/>
                    </a:cubicBezTo>
                    <a:lnTo>
                      <a:pt x="73335" y="4437"/>
                    </a:lnTo>
                    <a:cubicBezTo>
                      <a:pt x="73335" y="1981"/>
                      <a:pt x="71330" y="1"/>
                      <a:pt x="688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62"/>
              <p:cNvSpPr/>
              <p:nvPr/>
            </p:nvSpPr>
            <p:spPr>
              <a:xfrm>
                <a:off x="1315764" y="1614342"/>
                <a:ext cx="1338611" cy="2208484"/>
              </a:xfrm>
              <a:custGeom>
                <a:avLst/>
                <a:gdLst/>
                <a:ahLst/>
                <a:cxnLst/>
                <a:rect l="l" t="t" r="r" b="b"/>
                <a:pathLst>
                  <a:path w="73936" h="121982" extrusionOk="0">
                    <a:moveTo>
                      <a:pt x="69173" y="627"/>
                    </a:moveTo>
                    <a:cubicBezTo>
                      <a:pt x="71454" y="627"/>
                      <a:pt x="73309" y="2482"/>
                      <a:pt x="73309" y="4763"/>
                    </a:cubicBezTo>
                    <a:lnTo>
                      <a:pt x="73309" y="117245"/>
                    </a:lnTo>
                    <a:cubicBezTo>
                      <a:pt x="73309" y="119525"/>
                      <a:pt x="71454" y="121355"/>
                      <a:pt x="69173" y="121355"/>
                    </a:cubicBezTo>
                    <a:lnTo>
                      <a:pt x="4762" y="121355"/>
                    </a:lnTo>
                    <a:cubicBezTo>
                      <a:pt x="2481" y="121355"/>
                      <a:pt x="627" y="119525"/>
                      <a:pt x="627" y="117245"/>
                    </a:cubicBezTo>
                    <a:lnTo>
                      <a:pt x="627" y="4763"/>
                    </a:lnTo>
                    <a:cubicBezTo>
                      <a:pt x="627" y="2482"/>
                      <a:pt x="2481" y="627"/>
                      <a:pt x="4762" y="627"/>
                    </a:cubicBezTo>
                    <a:close/>
                    <a:moveTo>
                      <a:pt x="4762" y="1"/>
                    </a:moveTo>
                    <a:cubicBezTo>
                      <a:pt x="2131" y="1"/>
                      <a:pt x="0" y="2156"/>
                      <a:pt x="0" y="4763"/>
                    </a:cubicBezTo>
                    <a:lnTo>
                      <a:pt x="0" y="117245"/>
                    </a:lnTo>
                    <a:cubicBezTo>
                      <a:pt x="0" y="119851"/>
                      <a:pt x="2131" y="121982"/>
                      <a:pt x="4762" y="121982"/>
                    </a:cubicBezTo>
                    <a:lnTo>
                      <a:pt x="69173" y="121982"/>
                    </a:lnTo>
                    <a:cubicBezTo>
                      <a:pt x="71805" y="121982"/>
                      <a:pt x="73935" y="119851"/>
                      <a:pt x="73935" y="117245"/>
                    </a:cubicBezTo>
                    <a:lnTo>
                      <a:pt x="73935" y="4763"/>
                    </a:lnTo>
                    <a:cubicBezTo>
                      <a:pt x="73935" y="2156"/>
                      <a:pt x="71805" y="1"/>
                      <a:pt x="691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62"/>
              <p:cNvSpPr/>
              <p:nvPr/>
            </p:nvSpPr>
            <p:spPr>
              <a:xfrm>
                <a:off x="1276277" y="1620245"/>
                <a:ext cx="1327730" cy="2197132"/>
              </a:xfrm>
              <a:custGeom>
                <a:avLst/>
                <a:gdLst/>
                <a:ahLst/>
                <a:cxnLst/>
                <a:rect l="l" t="t" r="r" b="b"/>
                <a:pathLst>
                  <a:path w="73335" h="121355" extrusionOk="0">
                    <a:moveTo>
                      <a:pt x="4437" y="1"/>
                    </a:moveTo>
                    <a:cubicBezTo>
                      <a:pt x="1981" y="1"/>
                      <a:pt x="1" y="1981"/>
                      <a:pt x="1" y="4437"/>
                    </a:cubicBezTo>
                    <a:lnTo>
                      <a:pt x="1" y="116919"/>
                    </a:lnTo>
                    <a:cubicBezTo>
                      <a:pt x="1" y="119375"/>
                      <a:pt x="1981" y="121355"/>
                      <a:pt x="4437" y="121355"/>
                    </a:cubicBezTo>
                    <a:lnTo>
                      <a:pt x="68873" y="121355"/>
                    </a:lnTo>
                    <a:cubicBezTo>
                      <a:pt x="71329" y="121355"/>
                      <a:pt x="73334" y="119375"/>
                      <a:pt x="73334" y="116919"/>
                    </a:cubicBezTo>
                    <a:lnTo>
                      <a:pt x="73334" y="4437"/>
                    </a:lnTo>
                    <a:cubicBezTo>
                      <a:pt x="73334" y="1981"/>
                      <a:pt x="71329" y="1"/>
                      <a:pt x="688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62"/>
              <p:cNvSpPr/>
              <p:nvPr/>
            </p:nvSpPr>
            <p:spPr>
              <a:xfrm>
                <a:off x="1270374" y="1614342"/>
                <a:ext cx="1339082" cy="2208484"/>
              </a:xfrm>
              <a:custGeom>
                <a:avLst/>
                <a:gdLst/>
                <a:ahLst/>
                <a:cxnLst/>
                <a:rect l="l" t="t" r="r" b="b"/>
                <a:pathLst>
                  <a:path w="73962" h="121982" extrusionOk="0">
                    <a:moveTo>
                      <a:pt x="69199" y="627"/>
                    </a:moveTo>
                    <a:cubicBezTo>
                      <a:pt x="71480" y="627"/>
                      <a:pt x="73335" y="2482"/>
                      <a:pt x="73335" y="4763"/>
                    </a:cubicBezTo>
                    <a:lnTo>
                      <a:pt x="73335" y="117245"/>
                    </a:lnTo>
                    <a:cubicBezTo>
                      <a:pt x="73335" y="119525"/>
                      <a:pt x="71480" y="121355"/>
                      <a:pt x="69199" y="121355"/>
                    </a:cubicBezTo>
                    <a:lnTo>
                      <a:pt x="4763" y="121355"/>
                    </a:lnTo>
                    <a:cubicBezTo>
                      <a:pt x="2482" y="121355"/>
                      <a:pt x="627" y="119525"/>
                      <a:pt x="627" y="117245"/>
                    </a:cubicBezTo>
                    <a:lnTo>
                      <a:pt x="627" y="4763"/>
                    </a:lnTo>
                    <a:cubicBezTo>
                      <a:pt x="627" y="2482"/>
                      <a:pt x="2482" y="627"/>
                      <a:pt x="4763" y="627"/>
                    </a:cubicBezTo>
                    <a:close/>
                    <a:moveTo>
                      <a:pt x="4763" y="1"/>
                    </a:moveTo>
                    <a:cubicBezTo>
                      <a:pt x="2156" y="1"/>
                      <a:pt x="1" y="2156"/>
                      <a:pt x="1" y="4763"/>
                    </a:cubicBezTo>
                    <a:lnTo>
                      <a:pt x="1" y="117245"/>
                    </a:lnTo>
                    <a:cubicBezTo>
                      <a:pt x="1" y="119851"/>
                      <a:pt x="2156" y="121982"/>
                      <a:pt x="4763" y="121982"/>
                    </a:cubicBezTo>
                    <a:lnTo>
                      <a:pt x="69199" y="121982"/>
                    </a:lnTo>
                    <a:cubicBezTo>
                      <a:pt x="71831" y="121982"/>
                      <a:pt x="73961" y="119851"/>
                      <a:pt x="73961" y="117245"/>
                    </a:cubicBezTo>
                    <a:lnTo>
                      <a:pt x="73961" y="4763"/>
                    </a:lnTo>
                    <a:cubicBezTo>
                      <a:pt x="73961" y="2156"/>
                      <a:pt x="71831" y="1"/>
                      <a:pt x="691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62"/>
              <p:cNvSpPr/>
              <p:nvPr/>
            </p:nvSpPr>
            <p:spPr>
              <a:xfrm>
                <a:off x="1276277" y="3565518"/>
                <a:ext cx="1327730" cy="251859"/>
              </a:xfrm>
              <a:custGeom>
                <a:avLst/>
                <a:gdLst/>
                <a:ahLst/>
                <a:cxnLst/>
                <a:rect l="l" t="t" r="r" b="b"/>
                <a:pathLst>
                  <a:path w="73335" h="13911" extrusionOk="0">
                    <a:moveTo>
                      <a:pt x="1" y="1"/>
                    </a:moveTo>
                    <a:lnTo>
                      <a:pt x="1" y="9475"/>
                    </a:lnTo>
                    <a:cubicBezTo>
                      <a:pt x="1" y="11931"/>
                      <a:pt x="1981" y="13911"/>
                      <a:pt x="4437" y="13911"/>
                    </a:cubicBezTo>
                    <a:lnTo>
                      <a:pt x="68873" y="13911"/>
                    </a:lnTo>
                    <a:cubicBezTo>
                      <a:pt x="71329" y="13911"/>
                      <a:pt x="73334" y="11931"/>
                      <a:pt x="73334" y="9475"/>
                    </a:cubicBezTo>
                    <a:lnTo>
                      <a:pt x="733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62"/>
              <p:cNvSpPr/>
              <p:nvPr/>
            </p:nvSpPr>
            <p:spPr>
              <a:xfrm>
                <a:off x="1270374" y="3560087"/>
                <a:ext cx="1339082" cy="262740"/>
              </a:xfrm>
              <a:custGeom>
                <a:avLst/>
                <a:gdLst/>
                <a:ahLst/>
                <a:cxnLst/>
                <a:rect l="l" t="t" r="r" b="b"/>
                <a:pathLst>
                  <a:path w="73962" h="14512" extrusionOk="0">
                    <a:moveTo>
                      <a:pt x="73335" y="627"/>
                    </a:moveTo>
                    <a:lnTo>
                      <a:pt x="73335" y="9775"/>
                    </a:lnTo>
                    <a:cubicBezTo>
                      <a:pt x="73335" y="12055"/>
                      <a:pt x="71480" y="13885"/>
                      <a:pt x="69199" y="13885"/>
                    </a:cubicBezTo>
                    <a:lnTo>
                      <a:pt x="4763" y="13885"/>
                    </a:lnTo>
                    <a:cubicBezTo>
                      <a:pt x="2482" y="13885"/>
                      <a:pt x="627" y="12055"/>
                      <a:pt x="627" y="9775"/>
                    </a:cubicBezTo>
                    <a:lnTo>
                      <a:pt x="627" y="627"/>
                    </a:lnTo>
                    <a:close/>
                    <a:moveTo>
                      <a:pt x="327" y="0"/>
                    </a:moveTo>
                    <a:cubicBezTo>
                      <a:pt x="151" y="0"/>
                      <a:pt x="1" y="125"/>
                      <a:pt x="1" y="301"/>
                    </a:cubicBezTo>
                    <a:lnTo>
                      <a:pt x="1" y="9775"/>
                    </a:lnTo>
                    <a:cubicBezTo>
                      <a:pt x="1" y="12381"/>
                      <a:pt x="2156" y="14512"/>
                      <a:pt x="4763" y="14512"/>
                    </a:cubicBezTo>
                    <a:lnTo>
                      <a:pt x="69199" y="14512"/>
                    </a:lnTo>
                    <a:cubicBezTo>
                      <a:pt x="71831" y="14512"/>
                      <a:pt x="73961" y="12381"/>
                      <a:pt x="73961" y="9775"/>
                    </a:cubicBezTo>
                    <a:lnTo>
                      <a:pt x="73961" y="301"/>
                    </a:lnTo>
                    <a:cubicBezTo>
                      <a:pt x="73961" y="125"/>
                      <a:pt x="73811" y="0"/>
                      <a:pt x="736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62"/>
              <p:cNvSpPr/>
              <p:nvPr/>
            </p:nvSpPr>
            <p:spPr>
              <a:xfrm>
                <a:off x="1869795" y="3624522"/>
                <a:ext cx="140241" cy="140223"/>
              </a:xfrm>
              <a:custGeom>
                <a:avLst/>
                <a:gdLst/>
                <a:ahLst/>
                <a:cxnLst/>
                <a:rect l="l" t="t" r="r" b="b"/>
                <a:pathLst>
                  <a:path w="7746" h="7745" extrusionOk="0">
                    <a:moveTo>
                      <a:pt x="3886" y="0"/>
                    </a:moveTo>
                    <a:cubicBezTo>
                      <a:pt x="1730" y="0"/>
                      <a:pt x="1" y="1729"/>
                      <a:pt x="1" y="3860"/>
                    </a:cubicBezTo>
                    <a:cubicBezTo>
                      <a:pt x="1" y="6015"/>
                      <a:pt x="1730" y="7744"/>
                      <a:pt x="3886" y="7744"/>
                    </a:cubicBezTo>
                    <a:cubicBezTo>
                      <a:pt x="6016" y="7744"/>
                      <a:pt x="7745" y="6015"/>
                      <a:pt x="7745" y="3860"/>
                    </a:cubicBezTo>
                    <a:cubicBezTo>
                      <a:pt x="7745" y="1729"/>
                      <a:pt x="6016" y="0"/>
                      <a:pt x="38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62"/>
              <p:cNvSpPr/>
              <p:nvPr/>
            </p:nvSpPr>
            <p:spPr>
              <a:xfrm>
                <a:off x="1864363" y="3619073"/>
                <a:ext cx="151575" cy="151122"/>
              </a:xfrm>
              <a:custGeom>
                <a:avLst/>
                <a:gdLst/>
                <a:ahLst/>
                <a:cxnLst/>
                <a:rect l="l" t="t" r="r" b="b"/>
                <a:pathLst>
                  <a:path w="8372" h="8347" extrusionOk="0">
                    <a:moveTo>
                      <a:pt x="4186" y="627"/>
                    </a:moveTo>
                    <a:cubicBezTo>
                      <a:pt x="6140" y="627"/>
                      <a:pt x="7745" y="2206"/>
                      <a:pt x="7745" y="4161"/>
                    </a:cubicBezTo>
                    <a:cubicBezTo>
                      <a:pt x="7745" y="6141"/>
                      <a:pt x="6140" y="7720"/>
                      <a:pt x="4186" y="7720"/>
                    </a:cubicBezTo>
                    <a:cubicBezTo>
                      <a:pt x="2231" y="7720"/>
                      <a:pt x="627" y="6141"/>
                      <a:pt x="627" y="4161"/>
                    </a:cubicBezTo>
                    <a:cubicBezTo>
                      <a:pt x="627" y="2206"/>
                      <a:pt x="2231" y="627"/>
                      <a:pt x="4186" y="627"/>
                    </a:cubicBezTo>
                    <a:close/>
                    <a:moveTo>
                      <a:pt x="4186" y="0"/>
                    </a:moveTo>
                    <a:cubicBezTo>
                      <a:pt x="1880" y="0"/>
                      <a:pt x="0" y="1855"/>
                      <a:pt x="0" y="4161"/>
                    </a:cubicBezTo>
                    <a:cubicBezTo>
                      <a:pt x="0" y="6467"/>
                      <a:pt x="1880" y="8346"/>
                      <a:pt x="4186" y="8346"/>
                    </a:cubicBezTo>
                    <a:cubicBezTo>
                      <a:pt x="6491" y="8346"/>
                      <a:pt x="8371" y="6467"/>
                      <a:pt x="8371" y="4161"/>
                    </a:cubicBezTo>
                    <a:cubicBezTo>
                      <a:pt x="8371" y="1855"/>
                      <a:pt x="6491" y="0"/>
                      <a:pt x="41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62"/>
              <p:cNvSpPr/>
              <p:nvPr/>
            </p:nvSpPr>
            <p:spPr>
              <a:xfrm>
                <a:off x="1276277" y="1620245"/>
                <a:ext cx="1327730" cy="134792"/>
              </a:xfrm>
              <a:custGeom>
                <a:avLst/>
                <a:gdLst/>
                <a:ahLst/>
                <a:cxnLst/>
                <a:rect l="l" t="t" r="r" b="b"/>
                <a:pathLst>
                  <a:path w="73335" h="7445" extrusionOk="0">
                    <a:moveTo>
                      <a:pt x="4437" y="1"/>
                    </a:moveTo>
                    <a:cubicBezTo>
                      <a:pt x="1981" y="1"/>
                      <a:pt x="1" y="1981"/>
                      <a:pt x="1" y="4437"/>
                    </a:cubicBezTo>
                    <a:lnTo>
                      <a:pt x="1" y="7444"/>
                    </a:lnTo>
                    <a:lnTo>
                      <a:pt x="73334" y="7444"/>
                    </a:lnTo>
                    <a:lnTo>
                      <a:pt x="73334" y="4437"/>
                    </a:lnTo>
                    <a:cubicBezTo>
                      <a:pt x="73334" y="1981"/>
                      <a:pt x="71329" y="1"/>
                      <a:pt x="68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62"/>
              <p:cNvSpPr/>
              <p:nvPr/>
            </p:nvSpPr>
            <p:spPr>
              <a:xfrm>
                <a:off x="1270374" y="1614342"/>
                <a:ext cx="1339082" cy="146596"/>
              </a:xfrm>
              <a:custGeom>
                <a:avLst/>
                <a:gdLst/>
                <a:ahLst/>
                <a:cxnLst/>
                <a:rect l="l" t="t" r="r" b="b"/>
                <a:pathLst>
                  <a:path w="73962" h="8097" extrusionOk="0">
                    <a:moveTo>
                      <a:pt x="69199" y="627"/>
                    </a:moveTo>
                    <a:cubicBezTo>
                      <a:pt x="71480" y="627"/>
                      <a:pt x="73335" y="2482"/>
                      <a:pt x="73335" y="4763"/>
                    </a:cubicBezTo>
                    <a:lnTo>
                      <a:pt x="73335" y="7470"/>
                    </a:lnTo>
                    <a:lnTo>
                      <a:pt x="627" y="7470"/>
                    </a:lnTo>
                    <a:lnTo>
                      <a:pt x="627" y="4763"/>
                    </a:lnTo>
                    <a:cubicBezTo>
                      <a:pt x="627" y="2482"/>
                      <a:pt x="2482" y="627"/>
                      <a:pt x="4763" y="627"/>
                    </a:cubicBezTo>
                    <a:close/>
                    <a:moveTo>
                      <a:pt x="4763" y="1"/>
                    </a:moveTo>
                    <a:cubicBezTo>
                      <a:pt x="2156" y="1"/>
                      <a:pt x="1" y="2156"/>
                      <a:pt x="1" y="4763"/>
                    </a:cubicBezTo>
                    <a:lnTo>
                      <a:pt x="1" y="7770"/>
                    </a:lnTo>
                    <a:cubicBezTo>
                      <a:pt x="1" y="7946"/>
                      <a:pt x="151" y="8096"/>
                      <a:pt x="327" y="8096"/>
                    </a:cubicBezTo>
                    <a:lnTo>
                      <a:pt x="73660" y="8096"/>
                    </a:lnTo>
                    <a:cubicBezTo>
                      <a:pt x="73811" y="8096"/>
                      <a:pt x="73961" y="7946"/>
                      <a:pt x="73961" y="7770"/>
                    </a:cubicBezTo>
                    <a:lnTo>
                      <a:pt x="73961" y="4763"/>
                    </a:lnTo>
                    <a:cubicBezTo>
                      <a:pt x="73961" y="2156"/>
                      <a:pt x="71831" y="1"/>
                      <a:pt x="691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62"/>
              <p:cNvSpPr/>
              <p:nvPr/>
            </p:nvSpPr>
            <p:spPr>
              <a:xfrm>
                <a:off x="1764532" y="1672894"/>
                <a:ext cx="351219" cy="38129"/>
              </a:xfrm>
              <a:custGeom>
                <a:avLst/>
                <a:gdLst/>
                <a:ahLst/>
                <a:cxnLst/>
                <a:rect l="l" t="t" r="r" b="b"/>
                <a:pathLst>
                  <a:path w="19399" h="2106" extrusionOk="0">
                    <a:moveTo>
                      <a:pt x="1053" y="0"/>
                    </a:moveTo>
                    <a:cubicBezTo>
                      <a:pt x="476" y="0"/>
                      <a:pt x="0" y="476"/>
                      <a:pt x="0" y="1053"/>
                    </a:cubicBezTo>
                    <a:cubicBezTo>
                      <a:pt x="0" y="1629"/>
                      <a:pt x="476" y="2105"/>
                      <a:pt x="1053" y="2105"/>
                    </a:cubicBezTo>
                    <a:lnTo>
                      <a:pt x="18346" y="2105"/>
                    </a:lnTo>
                    <a:cubicBezTo>
                      <a:pt x="18923" y="2105"/>
                      <a:pt x="19399" y="1629"/>
                      <a:pt x="19399" y="1053"/>
                    </a:cubicBezTo>
                    <a:cubicBezTo>
                      <a:pt x="19399" y="476"/>
                      <a:pt x="18923" y="0"/>
                      <a:pt x="183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62"/>
              <p:cNvSpPr/>
              <p:nvPr/>
            </p:nvSpPr>
            <p:spPr>
              <a:xfrm>
                <a:off x="1758630" y="1666992"/>
                <a:ext cx="362571" cy="49934"/>
              </a:xfrm>
              <a:custGeom>
                <a:avLst/>
                <a:gdLst/>
                <a:ahLst/>
                <a:cxnLst/>
                <a:rect l="l" t="t" r="r" b="b"/>
                <a:pathLst>
                  <a:path w="20026" h="2758" extrusionOk="0">
                    <a:moveTo>
                      <a:pt x="18672" y="627"/>
                    </a:moveTo>
                    <a:cubicBezTo>
                      <a:pt x="19073" y="627"/>
                      <a:pt x="19399" y="978"/>
                      <a:pt x="19399" y="1379"/>
                    </a:cubicBezTo>
                    <a:cubicBezTo>
                      <a:pt x="19399" y="1780"/>
                      <a:pt x="19073" y="2131"/>
                      <a:pt x="18672" y="2131"/>
                    </a:cubicBezTo>
                    <a:lnTo>
                      <a:pt x="1379" y="2131"/>
                    </a:lnTo>
                    <a:cubicBezTo>
                      <a:pt x="978" y="2131"/>
                      <a:pt x="627" y="1780"/>
                      <a:pt x="627" y="1379"/>
                    </a:cubicBezTo>
                    <a:cubicBezTo>
                      <a:pt x="627" y="978"/>
                      <a:pt x="978" y="627"/>
                      <a:pt x="1379" y="627"/>
                    </a:cubicBezTo>
                    <a:close/>
                    <a:moveTo>
                      <a:pt x="1379" y="0"/>
                    </a:moveTo>
                    <a:cubicBezTo>
                      <a:pt x="627" y="0"/>
                      <a:pt x="0" y="627"/>
                      <a:pt x="0" y="1379"/>
                    </a:cubicBezTo>
                    <a:cubicBezTo>
                      <a:pt x="0" y="2131"/>
                      <a:pt x="627" y="2757"/>
                      <a:pt x="1379" y="2757"/>
                    </a:cubicBezTo>
                    <a:lnTo>
                      <a:pt x="18672" y="2757"/>
                    </a:lnTo>
                    <a:cubicBezTo>
                      <a:pt x="19424" y="2757"/>
                      <a:pt x="20026" y="2131"/>
                      <a:pt x="20026" y="1379"/>
                    </a:cubicBezTo>
                    <a:cubicBezTo>
                      <a:pt x="20026" y="627"/>
                      <a:pt x="19424" y="0"/>
                      <a:pt x="186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62"/>
              <p:cNvSpPr/>
              <p:nvPr/>
            </p:nvSpPr>
            <p:spPr>
              <a:xfrm>
                <a:off x="2462860" y="1672894"/>
                <a:ext cx="38600" cy="38129"/>
              </a:xfrm>
              <a:custGeom>
                <a:avLst/>
                <a:gdLst/>
                <a:ahLst/>
                <a:cxnLst/>
                <a:rect l="l" t="t" r="r" b="b"/>
                <a:pathLst>
                  <a:path w="2132" h="2106" extrusionOk="0">
                    <a:moveTo>
                      <a:pt x="1079" y="0"/>
                    </a:moveTo>
                    <a:cubicBezTo>
                      <a:pt x="477" y="0"/>
                      <a:pt x="1" y="476"/>
                      <a:pt x="1" y="1053"/>
                    </a:cubicBezTo>
                    <a:cubicBezTo>
                      <a:pt x="1" y="1629"/>
                      <a:pt x="477" y="2105"/>
                      <a:pt x="1079" y="2105"/>
                    </a:cubicBezTo>
                    <a:cubicBezTo>
                      <a:pt x="1655" y="2105"/>
                      <a:pt x="2131" y="1629"/>
                      <a:pt x="2131" y="1053"/>
                    </a:cubicBezTo>
                    <a:cubicBezTo>
                      <a:pt x="2131" y="476"/>
                      <a:pt x="1655" y="0"/>
                      <a:pt x="10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62"/>
              <p:cNvSpPr/>
              <p:nvPr/>
            </p:nvSpPr>
            <p:spPr>
              <a:xfrm>
                <a:off x="2457429" y="1666992"/>
                <a:ext cx="49481" cy="49934"/>
              </a:xfrm>
              <a:custGeom>
                <a:avLst/>
                <a:gdLst/>
                <a:ahLst/>
                <a:cxnLst/>
                <a:rect l="l" t="t" r="r" b="b"/>
                <a:pathLst>
                  <a:path w="2733" h="2758" extrusionOk="0">
                    <a:moveTo>
                      <a:pt x="1379" y="627"/>
                    </a:moveTo>
                    <a:cubicBezTo>
                      <a:pt x="1780" y="627"/>
                      <a:pt x="2105" y="978"/>
                      <a:pt x="2105" y="1379"/>
                    </a:cubicBezTo>
                    <a:cubicBezTo>
                      <a:pt x="2105" y="1780"/>
                      <a:pt x="1780" y="2131"/>
                      <a:pt x="1379" y="2131"/>
                    </a:cubicBezTo>
                    <a:cubicBezTo>
                      <a:pt x="953" y="2131"/>
                      <a:pt x="627" y="1780"/>
                      <a:pt x="627" y="1379"/>
                    </a:cubicBezTo>
                    <a:cubicBezTo>
                      <a:pt x="627" y="978"/>
                      <a:pt x="953" y="627"/>
                      <a:pt x="1379" y="627"/>
                    </a:cubicBezTo>
                    <a:close/>
                    <a:moveTo>
                      <a:pt x="1379" y="0"/>
                    </a:moveTo>
                    <a:cubicBezTo>
                      <a:pt x="602" y="0"/>
                      <a:pt x="0" y="627"/>
                      <a:pt x="0" y="1379"/>
                    </a:cubicBezTo>
                    <a:cubicBezTo>
                      <a:pt x="0" y="2131"/>
                      <a:pt x="602" y="2757"/>
                      <a:pt x="1379" y="2757"/>
                    </a:cubicBezTo>
                    <a:cubicBezTo>
                      <a:pt x="2131" y="2757"/>
                      <a:pt x="2732" y="2131"/>
                      <a:pt x="2732" y="1379"/>
                    </a:cubicBezTo>
                    <a:cubicBezTo>
                      <a:pt x="2732" y="627"/>
                      <a:pt x="2131" y="0"/>
                      <a:pt x="13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62"/>
              <p:cNvSpPr/>
              <p:nvPr/>
            </p:nvSpPr>
            <p:spPr>
              <a:xfrm>
                <a:off x="1401527" y="1913835"/>
                <a:ext cx="314013" cy="80785"/>
              </a:xfrm>
              <a:custGeom>
                <a:avLst/>
                <a:gdLst/>
                <a:ahLst/>
                <a:cxnLst/>
                <a:rect l="l" t="t" r="r" b="b"/>
                <a:pathLst>
                  <a:path w="17344" h="4462" extrusionOk="0">
                    <a:moveTo>
                      <a:pt x="0" y="0"/>
                    </a:moveTo>
                    <a:lnTo>
                      <a:pt x="0" y="4462"/>
                    </a:lnTo>
                    <a:lnTo>
                      <a:pt x="17344" y="4462"/>
                    </a:lnTo>
                    <a:lnTo>
                      <a:pt x="1734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62"/>
              <p:cNvSpPr/>
              <p:nvPr/>
            </p:nvSpPr>
            <p:spPr>
              <a:xfrm>
                <a:off x="1401527" y="2048609"/>
                <a:ext cx="1099933" cy="33585"/>
              </a:xfrm>
              <a:custGeom>
                <a:avLst/>
                <a:gdLst/>
                <a:ahLst/>
                <a:cxnLst/>
                <a:rect l="l" t="t" r="r" b="b"/>
                <a:pathLst>
                  <a:path w="60753" h="1855" extrusionOk="0">
                    <a:moveTo>
                      <a:pt x="0" y="0"/>
                    </a:moveTo>
                    <a:lnTo>
                      <a:pt x="0" y="1855"/>
                    </a:lnTo>
                    <a:lnTo>
                      <a:pt x="60752" y="1855"/>
                    </a:lnTo>
                    <a:lnTo>
                      <a:pt x="6075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62"/>
              <p:cNvSpPr/>
              <p:nvPr/>
            </p:nvSpPr>
            <p:spPr>
              <a:xfrm>
                <a:off x="1401527" y="2127999"/>
                <a:ext cx="1099933" cy="33150"/>
              </a:xfrm>
              <a:custGeom>
                <a:avLst/>
                <a:gdLst/>
                <a:ahLst/>
                <a:cxnLst/>
                <a:rect l="l" t="t" r="r" b="b"/>
                <a:pathLst>
                  <a:path w="60753" h="1831" extrusionOk="0">
                    <a:moveTo>
                      <a:pt x="0" y="1"/>
                    </a:moveTo>
                    <a:lnTo>
                      <a:pt x="0" y="1831"/>
                    </a:lnTo>
                    <a:lnTo>
                      <a:pt x="60752" y="1831"/>
                    </a:lnTo>
                    <a:lnTo>
                      <a:pt x="607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62"/>
              <p:cNvSpPr/>
              <p:nvPr/>
            </p:nvSpPr>
            <p:spPr>
              <a:xfrm>
                <a:off x="1401527" y="2206955"/>
                <a:ext cx="501871" cy="33603"/>
              </a:xfrm>
              <a:custGeom>
                <a:avLst/>
                <a:gdLst/>
                <a:ahLst/>
                <a:cxnLst/>
                <a:rect l="l" t="t" r="r" b="b"/>
                <a:pathLst>
                  <a:path w="27720" h="1856" extrusionOk="0">
                    <a:moveTo>
                      <a:pt x="0" y="1"/>
                    </a:moveTo>
                    <a:lnTo>
                      <a:pt x="0" y="1856"/>
                    </a:lnTo>
                    <a:lnTo>
                      <a:pt x="27720" y="1856"/>
                    </a:lnTo>
                    <a:lnTo>
                      <a:pt x="277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62"/>
              <p:cNvSpPr/>
              <p:nvPr/>
            </p:nvSpPr>
            <p:spPr>
              <a:xfrm>
                <a:off x="1401527" y="3213865"/>
                <a:ext cx="1099933" cy="33585"/>
              </a:xfrm>
              <a:custGeom>
                <a:avLst/>
                <a:gdLst/>
                <a:ahLst/>
                <a:cxnLst/>
                <a:rect l="l" t="t" r="r" b="b"/>
                <a:pathLst>
                  <a:path w="60753" h="1855" extrusionOk="0">
                    <a:moveTo>
                      <a:pt x="0" y="0"/>
                    </a:moveTo>
                    <a:lnTo>
                      <a:pt x="0" y="1855"/>
                    </a:lnTo>
                    <a:lnTo>
                      <a:pt x="60752" y="1855"/>
                    </a:lnTo>
                    <a:lnTo>
                      <a:pt x="6075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62"/>
              <p:cNvSpPr/>
              <p:nvPr/>
            </p:nvSpPr>
            <p:spPr>
              <a:xfrm>
                <a:off x="1401527" y="3293273"/>
                <a:ext cx="1099933" cy="33585"/>
              </a:xfrm>
              <a:custGeom>
                <a:avLst/>
                <a:gdLst/>
                <a:ahLst/>
                <a:cxnLst/>
                <a:rect l="l" t="t" r="r" b="b"/>
                <a:pathLst>
                  <a:path w="60753" h="1855" extrusionOk="0">
                    <a:moveTo>
                      <a:pt x="0" y="0"/>
                    </a:moveTo>
                    <a:lnTo>
                      <a:pt x="0" y="1855"/>
                    </a:lnTo>
                    <a:lnTo>
                      <a:pt x="60752" y="1855"/>
                    </a:lnTo>
                    <a:lnTo>
                      <a:pt x="6075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62"/>
              <p:cNvSpPr/>
              <p:nvPr/>
            </p:nvSpPr>
            <p:spPr>
              <a:xfrm>
                <a:off x="1401527" y="3372229"/>
                <a:ext cx="157459" cy="33585"/>
              </a:xfrm>
              <a:custGeom>
                <a:avLst/>
                <a:gdLst/>
                <a:ahLst/>
                <a:cxnLst/>
                <a:rect l="l" t="t" r="r" b="b"/>
                <a:pathLst>
                  <a:path w="8697" h="1855" extrusionOk="0">
                    <a:moveTo>
                      <a:pt x="0" y="0"/>
                    </a:moveTo>
                    <a:lnTo>
                      <a:pt x="0" y="1855"/>
                    </a:lnTo>
                    <a:lnTo>
                      <a:pt x="8697" y="1855"/>
                    </a:lnTo>
                    <a:lnTo>
                      <a:pt x="86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62"/>
              <p:cNvSpPr/>
              <p:nvPr/>
            </p:nvSpPr>
            <p:spPr>
              <a:xfrm>
                <a:off x="1401527" y="2971095"/>
                <a:ext cx="303114" cy="80785"/>
              </a:xfrm>
              <a:custGeom>
                <a:avLst/>
                <a:gdLst/>
                <a:ahLst/>
                <a:cxnLst/>
                <a:rect l="l" t="t" r="r" b="b"/>
                <a:pathLst>
                  <a:path w="16742" h="4462" extrusionOk="0">
                    <a:moveTo>
                      <a:pt x="0" y="1"/>
                    </a:moveTo>
                    <a:lnTo>
                      <a:pt x="0" y="4462"/>
                    </a:lnTo>
                    <a:lnTo>
                      <a:pt x="16742" y="4462"/>
                    </a:lnTo>
                    <a:lnTo>
                      <a:pt x="1674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62"/>
              <p:cNvSpPr/>
              <p:nvPr/>
            </p:nvSpPr>
            <p:spPr>
              <a:xfrm>
                <a:off x="1401527" y="3079091"/>
                <a:ext cx="509583" cy="80785"/>
              </a:xfrm>
              <a:custGeom>
                <a:avLst/>
                <a:gdLst/>
                <a:ahLst/>
                <a:cxnLst/>
                <a:rect l="l" t="t" r="r" b="b"/>
                <a:pathLst>
                  <a:path w="28146" h="4462" extrusionOk="0">
                    <a:moveTo>
                      <a:pt x="0" y="1"/>
                    </a:moveTo>
                    <a:lnTo>
                      <a:pt x="0" y="4462"/>
                    </a:lnTo>
                    <a:lnTo>
                      <a:pt x="28146" y="4462"/>
                    </a:lnTo>
                    <a:lnTo>
                      <a:pt x="2814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62"/>
              <p:cNvSpPr/>
              <p:nvPr/>
            </p:nvSpPr>
            <p:spPr>
              <a:xfrm>
                <a:off x="1731400" y="2971095"/>
                <a:ext cx="600796" cy="80785"/>
              </a:xfrm>
              <a:custGeom>
                <a:avLst/>
                <a:gdLst/>
                <a:ahLst/>
                <a:cxnLst/>
                <a:rect l="l" t="t" r="r" b="b"/>
                <a:pathLst>
                  <a:path w="33184" h="4462" extrusionOk="0">
                    <a:moveTo>
                      <a:pt x="1" y="1"/>
                    </a:moveTo>
                    <a:lnTo>
                      <a:pt x="1" y="4462"/>
                    </a:lnTo>
                    <a:lnTo>
                      <a:pt x="33184" y="4462"/>
                    </a:lnTo>
                    <a:lnTo>
                      <a:pt x="3318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62"/>
              <p:cNvSpPr/>
              <p:nvPr/>
            </p:nvSpPr>
            <p:spPr>
              <a:xfrm>
                <a:off x="1401527" y="2352175"/>
                <a:ext cx="97568" cy="80785"/>
              </a:xfrm>
              <a:custGeom>
                <a:avLst/>
                <a:gdLst/>
                <a:ahLst/>
                <a:cxnLst/>
                <a:rect l="l" t="t" r="r" b="b"/>
                <a:pathLst>
                  <a:path w="5389" h="4462" extrusionOk="0">
                    <a:moveTo>
                      <a:pt x="0" y="0"/>
                    </a:moveTo>
                    <a:lnTo>
                      <a:pt x="0" y="4461"/>
                    </a:lnTo>
                    <a:lnTo>
                      <a:pt x="5389" y="4461"/>
                    </a:lnTo>
                    <a:lnTo>
                      <a:pt x="53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62"/>
              <p:cNvSpPr/>
              <p:nvPr/>
            </p:nvSpPr>
            <p:spPr>
              <a:xfrm>
                <a:off x="1529022" y="2352175"/>
                <a:ext cx="306771" cy="80785"/>
              </a:xfrm>
              <a:custGeom>
                <a:avLst/>
                <a:gdLst/>
                <a:ahLst/>
                <a:cxnLst/>
                <a:rect l="l" t="t" r="r" b="b"/>
                <a:pathLst>
                  <a:path w="16944" h="4462" extrusionOk="0">
                    <a:moveTo>
                      <a:pt x="1" y="0"/>
                    </a:moveTo>
                    <a:lnTo>
                      <a:pt x="1" y="4461"/>
                    </a:lnTo>
                    <a:lnTo>
                      <a:pt x="16943" y="4461"/>
                    </a:lnTo>
                    <a:lnTo>
                      <a:pt x="1694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62"/>
              <p:cNvSpPr/>
              <p:nvPr/>
            </p:nvSpPr>
            <p:spPr>
              <a:xfrm>
                <a:off x="1401527" y="2486931"/>
                <a:ext cx="494158" cy="33603"/>
              </a:xfrm>
              <a:custGeom>
                <a:avLst/>
                <a:gdLst/>
                <a:ahLst/>
                <a:cxnLst/>
                <a:rect l="l" t="t" r="r" b="b"/>
                <a:pathLst>
                  <a:path w="27294" h="1856" extrusionOk="0">
                    <a:moveTo>
                      <a:pt x="0" y="1"/>
                    </a:moveTo>
                    <a:lnTo>
                      <a:pt x="0" y="1855"/>
                    </a:lnTo>
                    <a:lnTo>
                      <a:pt x="27293" y="1855"/>
                    </a:lnTo>
                    <a:lnTo>
                      <a:pt x="272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62"/>
              <p:cNvSpPr/>
              <p:nvPr/>
            </p:nvSpPr>
            <p:spPr>
              <a:xfrm>
                <a:off x="1401527" y="2566339"/>
                <a:ext cx="494158" cy="33150"/>
              </a:xfrm>
              <a:custGeom>
                <a:avLst/>
                <a:gdLst/>
                <a:ahLst/>
                <a:cxnLst/>
                <a:rect l="l" t="t" r="r" b="b"/>
                <a:pathLst>
                  <a:path w="27294" h="1831" extrusionOk="0">
                    <a:moveTo>
                      <a:pt x="0" y="1"/>
                    </a:moveTo>
                    <a:lnTo>
                      <a:pt x="0" y="1830"/>
                    </a:lnTo>
                    <a:lnTo>
                      <a:pt x="27293" y="1830"/>
                    </a:lnTo>
                    <a:lnTo>
                      <a:pt x="272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62"/>
              <p:cNvSpPr/>
              <p:nvPr/>
            </p:nvSpPr>
            <p:spPr>
              <a:xfrm>
                <a:off x="1401527" y="2645295"/>
                <a:ext cx="494158" cy="33603"/>
              </a:xfrm>
              <a:custGeom>
                <a:avLst/>
                <a:gdLst/>
                <a:ahLst/>
                <a:cxnLst/>
                <a:rect l="l" t="t" r="r" b="b"/>
                <a:pathLst>
                  <a:path w="27294" h="1856" extrusionOk="0">
                    <a:moveTo>
                      <a:pt x="0" y="1"/>
                    </a:moveTo>
                    <a:lnTo>
                      <a:pt x="0" y="1855"/>
                    </a:lnTo>
                    <a:lnTo>
                      <a:pt x="27293" y="1855"/>
                    </a:lnTo>
                    <a:lnTo>
                      <a:pt x="272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62"/>
              <p:cNvSpPr/>
              <p:nvPr/>
            </p:nvSpPr>
            <p:spPr>
              <a:xfrm>
                <a:off x="1401527" y="2724704"/>
                <a:ext cx="494158" cy="33150"/>
              </a:xfrm>
              <a:custGeom>
                <a:avLst/>
                <a:gdLst/>
                <a:ahLst/>
                <a:cxnLst/>
                <a:rect l="l" t="t" r="r" b="b"/>
                <a:pathLst>
                  <a:path w="27294" h="1831" extrusionOk="0">
                    <a:moveTo>
                      <a:pt x="0" y="1"/>
                    </a:moveTo>
                    <a:lnTo>
                      <a:pt x="0" y="1830"/>
                    </a:lnTo>
                    <a:lnTo>
                      <a:pt x="27293" y="1830"/>
                    </a:lnTo>
                    <a:lnTo>
                      <a:pt x="272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62"/>
              <p:cNvSpPr/>
              <p:nvPr/>
            </p:nvSpPr>
            <p:spPr>
              <a:xfrm>
                <a:off x="1401527" y="2803660"/>
                <a:ext cx="315371" cy="33603"/>
              </a:xfrm>
              <a:custGeom>
                <a:avLst/>
                <a:gdLst/>
                <a:ahLst/>
                <a:cxnLst/>
                <a:rect l="l" t="t" r="r" b="b"/>
                <a:pathLst>
                  <a:path w="17419" h="1856" extrusionOk="0">
                    <a:moveTo>
                      <a:pt x="0" y="0"/>
                    </a:moveTo>
                    <a:lnTo>
                      <a:pt x="0" y="1855"/>
                    </a:lnTo>
                    <a:lnTo>
                      <a:pt x="17419" y="1855"/>
                    </a:lnTo>
                    <a:lnTo>
                      <a:pt x="174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62"/>
              <p:cNvSpPr/>
              <p:nvPr/>
            </p:nvSpPr>
            <p:spPr>
              <a:xfrm>
                <a:off x="1983241" y="2361699"/>
                <a:ext cx="517314" cy="475564"/>
              </a:xfrm>
              <a:custGeom>
                <a:avLst/>
                <a:gdLst/>
                <a:ahLst/>
                <a:cxnLst/>
                <a:rect l="l" t="t" r="r" b="b"/>
                <a:pathLst>
                  <a:path w="28573" h="26267" extrusionOk="0">
                    <a:moveTo>
                      <a:pt x="1" y="0"/>
                    </a:moveTo>
                    <a:lnTo>
                      <a:pt x="1" y="26266"/>
                    </a:lnTo>
                    <a:lnTo>
                      <a:pt x="28572" y="26266"/>
                    </a:lnTo>
                    <a:lnTo>
                      <a:pt x="285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62"/>
              <p:cNvSpPr/>
              <p:nvPr/>
            </p:nvSpPr>
            <p:spPr>
              <a:xfrm>
                <a:off x="1977338" y="2356249"/>
                <a:ext cx="528648" cy="486445"/>
              </a:xfrm>
              <a:custGeom>
                <a:avLst/>
                <a:gdLst/>
                <a:ahLst/>
                <a:cxnLst/>
                <a:rect l="l" t="t" r="r" b="b"/>
                <a:pathLst>
                  <a:path w="29199" h="26868" extrusionOk="0">
                    <a:moveTo>
                      <a:pt x="28572" y="627"/>
                    </a:moveTo>
                    <a:lnTo>
                      <a:pt x="28572" y="26241"/>
                    </a:lnTo>
                    <a:lnTo>
                      <a:pt x="627" y="26241"/>
                    </a:lnTo>
                    <a:lnTo>
                      <a:pt x="627" y="627"/>
                    </a:lnTo>
                    <a:close/>
                    <a:moveTo>
                      <a:pt x="327" y="1"/>
                    </a:moveTo>
                    <a:cubicBezTo>
                      <a:pt x="151" y="1"/>
                      <a:pt x="1" y="126"/>
                      <a:pt x="1" y="301"/>
                    </a:cubicBezTo>
                    <a:lnTo>
                      <a:pt x="1" y="26567"/>
                    </a:lnTo>
                    <a:cubicBezTo>
                      <a:pt x="1" y="26743"/>
                      <a:pt x="151" y="26868"/>
                      <a:pt x="327" y="26868"/>
                    </a:cubicBezTo>
                    <a:lnTo>
                      <a:pt x="28898" y="26868"/>
                    </a:lnTo>
                    <a:cubicBezTo>
                      <a:pt x="29074" y="26868"/>
                      <a:pt x="29199" y="26743"/>
                      <a:pt x="29199" y="26567"/>
                    </a:cubicBezTo>
                    <a:lnTo>
                      <a:pt x="29199" y="301"/>
                    </a:lnTo>
                    <a:cubicBezTo>
                      <a:pt x="29199" y="126"/>
                      <a:pt x="29074" y="1"/>
                      <a:pt x="288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62"/>
              <p:cNvSpPr/>
              <p:nvPr/>
            </p:nvSpPr>
            <p:spPr>
              <a:xfrm>
                <a:off x="1961460" y="2340371"/>
                <a:ext cx="43126" cy="43126"/>
              </a:xfrm>
              <a:custGeom>
                <a:avLst/>
                <a:gdLst/>
                <a:ahLst/>
                <a:cxnLst/>
                <a:rect l="l" t="t" r="r" b="b"/>
                <a:pathLst>
                  <a:path w="2382" h="2382" extrusionOk="0">
                    <a:moveTo>
                      <a:pt x="1" y="0"/>
                    </a:moveTo>
                    <a:lnTo>
                      <a:pt x="1" y="2381"/>
                    </a:lnTo>
                    <a:lnTo>
                      <a:pt x="2382" y="2381"/>
                    </a:lnTo>
                    <a:lnTo>
                      <a:pt x="23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62"/>
              <p:cNvSpPr/>
              <p:nvPr/>
            </p:nvSpPr>
            <p:spPr>
              <a:xfrm>
                <a:off x="1956011" y="2334469"/>
                <a:ext cx="54478" cy="54478"/>
              </a:xfrm>
              <a:custGeom>
                <a:avLst/>
                <a:gdLst/>
                <a:ahLst/>
                <a:cxnLst/>
                <a:rect l="l" t="t" r="r" b="b"/>
                <a:pathLst>
                  <a:path w="3009" h="3009" extrusionOk="0">
                    <a:moveTo>
                      <a:pt x="2382" y="627"/>
                    </a:moveTo>
                    <a:lnTo>
                      <a:pt x="2382" y="2382"/>
                    </a:lnTo>
                    <a:lnTo>
                      <a:pt x="627" y="2382"/>
                    </a:lnTo>
                    <a:lnTo>
                      <a:pt x="627" y="627"/>
                    </a:lnTo>
                    <a:close/>
                    <a:moveTo>
                      <a:pt x="302" y="1"/>
                    </a:moveTo>
                    <a:cubicBezTo>
                      <a:pt x="126" y="1"/>
                      <a:pt x="1" y="151"/>
                      <a:pt x="1" y="326"/>
                    </a:cubicBezTo>
                    <a:lnTo>
                      <a:pt x="1" y="2707"/>
                    </a:lnTo>
                    <a:cubicBezTo>
                      <a:pt x="1" y="2883"/>
                      <a:pt x="126" y="3008"/>
                      <a:pt x="302" y="3008"/>
                    </a:cubicBezTo>
                    <a:lnTo>
                      <a:pt x="2683" y="3008"/>
                    </a:lnTo>
                    <a:cubicBezTo>
                      <a:pt x="2858" y="3008"/>
                      <a:pt x="3008" y="2883"/>
                      <a:pt x="3008" y="2707"/>
                    </a:cubicBezTo>
                    <a:lnTo>
                      <a:pt x="3008" y="326"/>
                    </a:lnTo>
                    <a:cubicBezTo>
                      <a:pt x="3008" y="151"/>
                      <a:pt x="2858" y="1"/>
                      <a:pt x="2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62"/>
              <p:cNvSpPr/>
              <p:nvPr/>
            </p:nvSpPr>
            <p:spPr>
              <a:xfrm>
                <a:off x="2479662" y="2340371"/>
                <a:ext cx="43126" cy="43126"/>
              </a:xfrm>
              <a:custGeom>
                <a:avLst/>
                <a:gdLst/>
                <a:ahLst/>
                <a:cxnLst/>
                <a:rect l="l" t="t" r="r" b="b"/>
                <a:pathLst>
                  <a:path w="2382" h="2382" extrusionOk="0">
                    <a:moveTo>
                      <a:pt x="0" y="0"/>
                    </a:moveTo>
                    <a:lnTo>
                      <a:pt x="0" y="2381"/>
                    </a:lnTo>
                    <a:lnTo>
                      <a:pt x="2381" y="2381"/>
                    </a:lnTo>
                    <a:lnTo>
                      <a:pt x="238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62"/>
              <p:cNvSpPr/>
              <p:nvPr/>
            </p:nvSpPr>
            <p:spPr>
              <a:xfrm>
                <a:off x="2474212" y="2334469"/>
                <a:ext cx="54478" cy="54478"/>
              </a:xfrm>
              <a:custGeom>
                <a:avLst/>
                <a:gdLst/>
                <a:ahLst/>
                <a:cxnLst/>
                <a:rect l="l" t="t" r="r" b="b"/>
                <a:pathLst>
                  <a:path w="3009" h="3009" extrusionOk="0">
                    <a:moveTo>
                      <a:pt x="2381" y="627"/>
                    </a:moveTo>
                    <a:lnTo>
                      <a:pt x="2381" y="2382"/>
                    </a:lnTo>
                    <a:lnTo>
                      <a:pt x="627" y="2382"/>
                    </a:lnTo>
                    <a:lnTo>
                      <a:pt x="627" y="627"/>
                    </a:lnTo>
                    <a:close/>
                    <a:moveTo>
                      <a:pt x="301" y="1"/>
                    </a:moveTo>
                    <a:cubicBezTo>
                      <a:pt x="126" y="1"/>
                      <a:pt x="0" y="151"/>
                      <a:pt x="0" y="326"/>
                    </a:cubicBezTo>
                    <a:lnTo>
                      <a:pt x="0" y="2707"/>
                    </a:lnTo>
                    <a:cubicBezTo>
                      <a:pt x="0" y="2883"/>
                      <a:pt x="126" y="3008"/>
                      <a:pt x="301" y="3008"/>
                    </a:cubicBezTo>
                    <a:lnTo>
                      <a:pt x="2682" y="3008"/>
                    </a:lnTo>
                    <a:cubicBezTo>
                      <a:pt x="2858" y="3008"/>
                      <a:pt x="3008" y="2883"/>
                      <a:pt x="3008" y="2707"/>
                    </a:cubicBezTo>
                    <a:lnTo>
                      <a:pt x="3008" y="326"/>
                    </a:lnTo>
                    <a:cubicBezTo>
                      <a:pt x="3008" y="151"/>
                      <a:pt x="2858" y="1"/>
                      <a:pt x="26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62"/>
              <p:cNvSpPr/>
              <p:nvPr/>
            </p:nvSpPr>
            <p:spPr>
              <a:xfrm>
                <a:off x="1961460" y="2815464"/>
                <a:ext cx="43126" cy="43126"/>
              </a:xfrm>
              <a:custGeom>
                <a:avLst/>
                <a:gdLst/>
                <a:ahLst/>
                <a:cxnLst/>
                <a:rect l="l" t="t" r="r" b="b"/>
                <a:pathLst>
                  <a:path w="2382" h="2382" extrusionOk="0">
                    <a:moveTo>
                      <a:pt x="1" y="0"/>
                    </a:moveTo>
                    <a:lnTo>
                      <a:pt x="1" y="2381"/>
                    </a:lnTo>
                    <a:lnTo>
                      <a:pt x="2382" y="2381"/>
                    </a:lnTo>
                    <a:lnTo>
                      <a:pt x="23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62"/>
              <p:cNvSpPr/>
              <p:nvPr/>
            </p:nvSpPr>
            <p:spPr>
              <a:xfrm>
                <a:off x="1956011" y="2810015"/>
                <a:ext cx="54478" cy="54460"/>
              </a:xfrm>
              <a:custGeom>
                <a:avLst/>
                <a:gdLst/>
                <a:ahLst/>
                <a:cxnLst/>
                <a:rect l="l" t="t" r="r" b="b"/>
                <a:pathLst>
                  <a:path w="3009" h="3008" extrusionOk="0">
                    <a:moveTo>
                      <a:pt x="2382" y="627"/>
                    </a:moveTo>
                    <a:lnTo>
                      <a:pt x="2382" y="2381"/>
                    </a:lnTo>
                    <a:lnTo>
                      <a:pt x="627" y="2381"/>
                    </a:lnTo>
                    <a:lnTo>
                      <a:pt x="627" y="627"/>
                    </a:lnTo>
                    <a:close/>
                    <a:moveTo>
                      <a:pt x="302" y="0"/>
                    </a:moveTo>
                    <a:cubicBezTo>
                      <a:pt x="126" y="0"/>
                      <a:pt x="1" y="126"/>
                      <a:pt x="1" y="301"/>
                    </a:cubicBezTo>
                    <a:lnTo>
                      <a:pt x="1" y="2682"/>
                    </a:lnTo>
                    <a:cubicBezTo>
                      <a:pt x="1" y="2858"/>
                      <a:pt x="126" y="3008"/>
                      <a:pt x="302" y="3008"/>
                    </a:cubicBezTo>
                    <a:lnTo>
                      <a:pt x="2683" y="3008"/>
                    </a:lnTo>
                    <a:cubicBezTo>
                      <a:pt x="2858" y="3008"/>
                      <a:pt x="3008" y="2858"/>
                      <a:pt x="3008" y="2682"/>
                    </a:cubicBezTo>
                    <a:lnTo>
                      <a:pt x="3008" y="301"/>
                    </a:lnTo>
                    <a:cubicBezTo>
                      <a:pt x="3008" y="126"/>
                      <a:pt x="2858" y="0"/>
                      <a:pt x="26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62"/>
              <p:cNvSpPr/>
              <p:nvPr/>
            </p:nvSpPr>
            <p:spPr>
              <a:xfrm>
                <a:off x="2479662" y="2815464"/>
                <a:ext cx="43126" cy="43126"/>
              </a:xfrm>
              <a:custGeom>
                <a:avLst/>
                <a:gdLst/>
                <a:ahLst/>
                <a:cxnLst/>
                <a:rect l="l" t="t" r="r" b="b"/>
                <a:pathLst>
                  <a:path w="2382" h="2382" extrusionOk="0">
                    <a:moveTo>
                      <a:pt x="0" y="0"/>
                    </a:moveTo>
                    <a:lnTo>
                      <a:pt x="0" y="2381"/>
                    </a:lnTo>
                    <a:lnTo>
                      <a:pt x="2381" y="2381"/>
                    </a:lnTo>
                    <a:lnTo>
                      <a:pt x="238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62"/>
              <p:cNvSpPr/>
              <p:nvPr/>
            </p:nvSpPr>
            <p:spPr>
              <a:xfrm>
                <a:off x="2474212" y="2810015"/>
                <a:ext cx="54478" cy="54460"/>
              </a:xfrm>
              <a:custGeom>
                <a:avLst/>
                <a:gdLst/>
                <a:ahLst/>
                <a:cxnLst/>
                <a:rect l="l" t="t" r="r" b="b"/>
                <a:pathLst>
                  <a:path w="3009" h="3008" extrusionOk="0">
                    <a:moveTo>
                      <a:pt x="2381" y="627"/>
                    </a:moveTo>
                    <a:lnTo>
                      <a:pt x="2381" y="2381"/>
                    </a:lnTo>
                    <a:lnTo>
                      <a:pt x="627" y="2381"/>
                    </a:lnTo>
                    <a:lnTo>
                      <a:pt x="627" y="627"/>
                    </a:lnTo>
                    <a:close/>
                    <a:moveTo>
                      <a:pt x="301" y="0"/>
                    </a:moveTo>
                    <a:cubicBezTo>
                      <a:pt x="126" y="0"/>
                      <a:pt x="0" y="126"/>
                      <a:pt x="0" y="301"/>
                    </a:cubicBezTo>
                    <a:lnTo>
                      <a:pt x="0" y="2682"/>
                    </a:lnTo>
                    <a:cubicBezTo>
                      <a:pt x="0" y="2858"/>
                      <a:pt x="126" y="3008"/>
                      <a:pt x="301" y="3008"/>
                    </a:cubicBezTo>
                    <a:lnTo>
                      <a:pt x="2682" y="3008"/>
                    </a:lnTo>
                    <a:cubicBezTo>
                      <a:pt x="2858" y="3008"/>
                      <a:pt x="3008" y="2858"/>
                      <a:pt x="3008" y="2682"/>
                    </a:cubicBezTo>
                    <a:lnTo>
                      <a:pt x="3008" y="301"/>
                    </a:lnTo>
                    <a:cubicBezTo>
                      <a:pt x="3008" y="126"/>
                      <a:pt x="2858" y="0"/>
                      <a:pt x="26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62"/>
              <p:cNvSpPr/>
              <p:nvPr/>
            </p:nvSpPr>
            <p:spPr>
              <a:xfrm>
                <a:off x="2118920" y="2476502"/>
                <a:ext cx="245956" cy="245956"/>
              </a:xfrm>
              <a:custGeom>
                <a:avLst/>
                <a:gdLst/>
                <a:ahLst/>
                <a:cxnLst/>
                <a:rect l="l" t="t" r="r" b="b"/>
                <a:pathLst>
                  <a:path w="13585" h="13585" extrusionOk="0">
                    <a:moveTo>
                      <a:pt x="6792" y="0"/>
                    </a:moveTo>
                    <a:cubicBezTo>
                      <a:pt x="3033" y="0"/>
                      <a:pt x="0" y="3033"/>
                      <a:pt x="0" y="6792"/>
                    </a:cubicBezTo>
                    <a:cubicBezTo>
                      <a:pt x="0" y="10552"/>
                      <a:pt x="3033" y="13584"/>
                      <a:pt x="6792" y="13584"/>
                    </a:cubicBezTo>
                    <a:lnTo>
                      <a:pt x="13584" y="6792"/>
                    </a:lnTo>
                    <a:cubicBezTo>
                      <a:pt x="13584" y="3033"/>
                      <a:pt x="10527" y="0"/>
                      <a:pt x="67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62"/>
              <p:cNvSpPr/>
              <p:nvPr/>
            </p:nvSpPr>
            <p:spPr>
              <a:xfrm>
                <a:off x="2113017" y="2470600"/>
                <a:ext cx="257308" cy="257761"/>
              </a:xfrm>
              <a:custGeom>
                <a:avLst/>
                <a:gdLst/>
                <a:ahLst/>
                <a:cxnLst/>
                <a:rect l="l" t="t" r="r" b="b"/>
                <a:pathLst>
                  <a:path w="14212" h="14237" extrusionOk="0">
                    <a:moveTo>
                      <a:pt x="7118" y="0"/>
                    </a:moveTo>
                    <a:cubicBezTo>
                      <a:pt x="3183" y="0"/>
                      <a:pt x="1" y="3208"/>
                      <a:pt x="1" y="7118"/>
                    </a:cubicBezTo>
                    <a:cubicBezTo>
                      <a:pt x="1" y="11028"/>
                      <a:pt x="3183" y="14236"/>
                      <a:pt x="7118" y="14236"/>
                    </a:cubicBezTo>
                    <a:cubicBezTo>
                      <a:pt x="7294" y="14236"/>
                      <a:pt x="7419" y="14086"/>
                      <a:pt x="7419" y="13910"/>
                    </a:cubicBezTo>
                    <a:cubicBezTo>
                      <a:pt x="7419" y="13735"/>
                      <a:pt x="7294" y="13609"/>
                      <a:pt x="7118" y="13609"/>
                    </a:cubicBezTo>
                    <a:cubicBezTo>
                      <a:pt x="3534" y="13609"/>
                      <a:pt x="627" y="10702"/>
                      <a:pt x="627" y="7118"/>
                    </a:cubicBezTo>
                    <a:cubicBezTo>
                      <a:pt x="627" y="3534"/>
                      <a:pt x="3534" y="627"/>
                      <a:pt x="7118" y="627"/>
                    </a:cubicBezTo>
                    <a:cubicBezTo>
                      <a:pt x="10677" y="627"/>
                      <a:pt x="13585" y="3534"/>
                      <a:pt x="13585" y="7118"/>
                    </a:cubicBezTo>
                    <a:cubicBezTo>
                      <a:pt x="13585" y="7294"/>
                      <a:pt x="13735" y="7419"/>
                      <a:pt x="13910" y="7419"/>
                    </a:cubicBezTo>
                    <a:cubicBezTo>
                      <a:pt x="14086" y="7419"/>
                      <a:pt x="14211" y="7294"/>
                      <a:pt x="14211" y="7118"/>
                    </a:cubicBezTo>
                    <a:cubicBezTo>
                      <a:pt x="14211" y="3208"/>
                      <a:pt x="11028" y="0"/>
                      <a:pt x="71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62"/>
              <p:cNvSpPr/>
              <p:nvPr/>
            </p:nvSpPr>
            <p:spPr>
              <a:xfrm>
                <a:off x="2162933" y="2520516"/>
                <a:ext cx="157930" cy="157930"/>
              </a:xfrm>
              <a:custGeom>
                <a:avLst/>
                <a:gdLst/>
                <a:ahLst/>
                <a:cxnLst/>
                <a:rect l="l" t="t" r="r" b="b"/>
                <a:pathLst>
                  <a:path w="8723" h="8723" extrusionOk="0">
                    <a:moveTo>
                      <a:pt x="4361" y="0"/>
                    </a:moveTo>
                    <a:cubicBezTo>
                      <a:pt x="1955" y="0"/>
                      <a:pt x="0" y="1955"/>
                      <a:pt x="0" y="4361"/>
                    </a:cubicBezTo>
                    <a:cubicBezTo>
                      <a:pt x="0" y="6767"/>
                      <a:pt x="1955" y="8722"/>
                      <a:pt x="4361" y="8722"/>
                    </a:cubicBezTo>
                    <a:cubicBezTo>
                      <a:pt x="6767" y="8722"/>
                      <a:pt x="8722" y="6767"/>
                      <a:pt x="8722" y="4361"/>
                    </a:cubicBezTo>
                    <a:cubicBezTo>
                      <a:pt x="8722" y="1955"/>
                      <a:pt x="6767" y="0"/>
                      <a:pt x="43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62"/>
              <p:cNvSpPr/>
              <p:nvPr/>
            </p:nvSpPr>
            <p:spPr>
              <a:xfrm>
                <a:off x="2040416" y="2416140"/>
                <a:ext cx="42673" cy="33603"/>
              </a:xfrm>
              <a:custGeom>
                <a:avLst/>
                <a:gdLst/>
                <a:ahLst/>
                <a:cxnLst/>
                <a:rect l="l" t="t" r="r" b="b"/>
                <a:pathLst>
                  <a:path w="2357" h="1856" extrusionOk="0">
                    <a:moveTo>
                      <a:pt x="0" y="1"/>
                    </a:moveTo>
                    <a:lnTo>
                      <a:pt x="0" y="1856"/>
                    </a:lnTo>
                    <a:lnTo>
                      <a:pt x="2356" y="1856"/>
                    </a:lnTo>
                    <a:lnTo>
                      <a:pt x="23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62"/>
              <p:cNvSpPr/>
              <p:nvPr/>
            </p:nvSpPr>
            <p:spPr>
              <a:xfrm>
                <a:off x="2040416" y="2765549"/>
                <a:ext cx="150670" cy="33132"/>
              </a:xfrm>
              <a:custGeom>
                <a:avLst/>
                <a:gdLst/>
                <a:ahLst/>
                <a:cxnLst/>
                <a:rect l="l" t="t" r="r" b="b"/>
                <a:pathLst>
                  <a:path w="8322" h="1830" extrusionOk="0">
                    <a:moveTo>
                      <a:pt x="0" y="0"/>
                    </a:moveTo>
                    <a:lnTo>
                      <a:pt x="0" y="1830"/>
                    </a:lnTo>
                    <a:lnTo>
                      <a:pt x="8321" y="1830"/>
                    </a:lnTo>
                    <a:lnTo>
                      <a:pt x="83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62"/>
              <p:cNvSpPr/>
              <p:nvPr/>
            </p:nvSpPr>
            <p:spPr>
              <a:xfrm>
                <a:off x="616060" y="2100787"/>
                <a:ext cx="952920" cy="516391"/>
              </a:xfrm>
              <a:custGeom>
                <a:avLst/>
                <a:gdLst/>
                <a:ahLst/>
                <a:cxnLst/>
                <a:rect l="l" t="t" r="r" b="b"/>
                <a:pathLst>
                  <a:path w="52633" h="28522" extrusionOk="0">
                    <a:moveTo>
                      <a:pt x="3208" y="0"/>
                    </a:moveTo>
                    <a:cubicBezTo>
                      <a:pt x="1454" y="0"/>
                      <a:pt x="0" y="1429"/>
                      <a:pt x="0" y="3208"/>
                    </a:cubicBezTo>
                    <a:lnTo>
                      <a:pt x="0" y="25314"/>
                    </a:lnTo>
                    <a:cubicBezTo>
                      <a:pt x="0" y="27093"/>
                      <a:pt x="1454" y="28522"/>
                      <a:pt x="3208" y="28522"/>
                    </a:cubicBezTo>
                    <a:lnTo>
                      <a:pt x="49449" y="28522"/>
                    </a:lnTo>
                    <a:cubicBezTo>
                      <a:pt x="51204" y="28522"/>
                      <a:pt x="52632" y="27093"/>
                      <a:pt x="52632" y="25314"/>
                    </a:cubicBezTo>
                    <a:lnTo>
                      <a:pt x="52632" y="3208"/>
                    </a:lnTo>
                    <a:cubicBezTo>
                      <a:pt x="52632" y="1429"/>
                      <a:pt x="51204" y="0"/>
                      <a:pt x="49449" y="0"/>
                    </a:cubicBezTo>
                    <a:close/>
                  </a:path>
                </a:pathLst>
              </a:custGeom>
              <a:solidFill>
                <a:srgbClr val="2970AA">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62"/>
              <p:cNvSpPr/>
              <p:nvPr/>
            </p:nvSpPr>
            <p:spPr>
              <a:xfrm>
                <a:off x="576120" y="2060395"/>
                <a:ext cx="952920" cy="516409"/>
              </a:xfrm>
              <a:custGeom>
                <a:avLst/>
                <a:gdLst/>
                <a:ahLst/>
                <a:cxnLst/>
                <a:rect l="l" t="t" r="r" b="b"/>
                <a:pathLst>
                  <a:path w="52633" h="28523" extrusionOk="0">
                    <a:moveTo>
                      <a:pt x="3184" y="1"/>
                    </a:moveTo>
                    <a:cubicBezTo>
                      <a:pt x="1429" y="1"/>
                      <a:pt x="1" y="1429"/>
                      <a:pt x="1" y="3209"/>
                    </a:cubicBezTo>
                    <a:lnTo>
                      <a:pt x="1" y="25339"/>
                    </a:lnTo>
                    <a:cubicBezTo>
                      <a:pt x="1" y="27094"/>
                      <a:pt x="1429" y="28522"/>
                      <a:pt x="3184" y="28522"/>
                    </a:cubicBezTo>
                    <a:lnTo>
                      <a:pt x="49425" y="28522"/>
                    </a:lnTo>
                    <a:cubicBezTo>
                      <a:pt x="51179" y="28522"/>
                      <a:pt x="52633" y="27094"/>
                      <a:pt x="52633" y="25339"/>
                    </a:cubicBezTo>
                    <a:lnTo>
                      <a:pt x="52633" y="3209"/>
                    </a:lnTo>
                    <a:cubicBezTo>
                      <a:pt x="52633" y="1429"/>
                      <a:pt x="51179" y="1"/>
                      <a:pt x="494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62"/>
              <p:cNvSpPr/>
              <p:nvPr/>
            </p:nvSpPr>
            <p:spPr>
              <a:xfrm>
                <a:off x="570236" y="2054946"/>
                <a:ext cx="964254" cy="527743"/>
              </a:xfrm>
              <a:custGeom>
                <a:avLst/>
                <a:gdLst/>
                <a:ahLst/>
                <a:cxnLst/>
                <a:rect l="l" t="t" r="r" b="b"/>
                <a:pathLst>
                  <a:path w="53259" h="29149" extrusionOk="0">
                    <a:moveTo>
                      <a:pt x="49750" y="627"/>
                    </a:moveTo>
                    <a:cubicBezTo>
                      <a:pt x="51329" y="627"/>
                      <a:pt x="52632" y="1906"/>
                      <a:pt x="52632" y="3510"/>
                    </a:cubicBezTo>
                    <a:lnTo>
                      <a:pt x="52632" y="25640"/>
                    </a:lnTo>
                    <a:cubicBezTo>
                      <a:pt x="52632" y="27219"/>
                      <a:pt x="51329" y="28522"/>
                      <a:pt x="49750" y="28522"/>
                    </a:cubicBezTo>
                    <a:lnTo>
                      <a:pt x="3509" y="28522"/>
                    </a:lnTo>
                    <a:cubicBezTo>
                      <a:pt x="1930" y="28522"/>
                      <a:pt x="627" y="27219"/>
                      <a:pt x="627" y="25640"/>
                    </a:cubicBezTo>
                    <a:lnTo>
                      <a:pt x="627" y="3510"/>
                    </a:lnTo>
                    <a:cubicBezTo>
                      <a:pt x="627" y="1906"/>
                      <a:pt x="1930" y="627"/>
                      <a:pt x="3509" y="627"/>
                    </a:cubicBezTo>
                    <a:close/>
                    <a:moveTo>
                      <a:pt x="3509" y="1"/>
                    </a:moveTo>
                    <a:cubicBezTo>
                      <a:pt x="1579" y="1"/>
                      <a:pt x="0" y="1580"/>
                      <a:pt x="0" y="3510"/>
                    </a:cubicBezTo>
                    <a:lnTo>
                      <a:pt x="0" y="25640"/>
                    </a:lnTo>
                    <a:cubicBezTo>
                      <a:pt x="0" y="27570"/>
                      <a:pt x="1579" y="29149"/>
                      <a:pt x="3509" y="29149"/>
                    </a:cubicBezTo>
                    <a:lnTo>
                      <a:pt x="49750" y="29149"/>
                    </a:lnTo>
                    <a:cubicBezTo>
                      <a:pt x="51679" y="29149"/>
                      <a:pt x="53258" y="27570"/>
                      <a:pt x="53258" y="25640"/>
                    </a:cubicBezTo>
                    <a:lnTo>
                      <a:pt x="53258" y="3510"/>
                    </a:lnTo>
                    <a:cubicBezTo>
                      <a:pt x="53258" y="1580"/>
                      <a:pt x="51679" y="1"/>
                      <a:pt x="497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62"/>
              <p:cNvSpPr/>
              <p:nvPr/>
            </p:nvSpPr>
            <p:spPr>
              <a:xfrm>
                <a:off x="640556" y="2119961"/>
                <a:ext cx="55383" cy="54351"/>
              </a:xfrm>
              <a:custGeom>
                <a:avLst/>
                <a:gdLst/>
                <a:ahLst/>
                <a:cxnLst/>
                <a:rect l="l" t="t" r="r" b="b"/>
                <a:pathLst>
                  <a:path w="3059" h="3002" extrusionOk="0">
                    <a:moveTo>
                      <a:pt x="2708" y="0"/>
                    </a:moveTo>
                    <a:cubicBezTo>
                      <a:pt x="2626" y="0"/>
                      <a:pt x="2545" y="31"/>
                      <a:pt x="2482" y="94"/>
                    </a:cubicBezTo>
                    <a:lnTo>
                      <a:pt x="101" y="2475"/>
                    </a:lnTo>
                    <a:cubicBezTo>
                      <a:pt x="1" y="2600"/>
                      <a:pt x="1" y="2801"/>
                      <a:pt x="101" y="2926"/>
                    </a:cubicBezTo>
                    <a:cubicBezTo>
                      <a:pt x="176" y="2976"/>
                      <a:pt x="251" y="3001"/>
                      <a:pt x="327" y="3001"/>
                    </a:cubicBezTo>
                    <a:cubicBezTo>
                      <a:pt x="427" y="3001"/>
                      <a:pt x="502" y="2976"/>
                      <a:pt x="552" y="2926"/>
                    </a:cubicBezTo>
                    <a:lnTo>
                      <a:pt x="2933" y="545"/>
                    </a:lnTo>
                    <a:cubicBezTo>
                      <a:pt x="3058" y="420"/>
                      <a:pt x="3058" y="219"/>
                      <a:pt x="2933" y="94"/>
                    </a:cubicBezTo>
                    <a:cubicBezTo>
                      <a:pt x="2870" y="31"/>
                      <a:pt x="2789" y="0"/>
                      <a:pt x="27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62"/>
              <p:cNvSpPr/>
              <p:nvPr/>
            </p:nvSpPr>
            <p:spPr>
              <a:xfrm>
                <a:off x="640556" y="2119961"/>
                <a:ext cx="55383" cy="54351"/>
              </a:xfrm>
              <a:custGeom>
                <a:avLst/>
                <a:gdLst/>
                <a:ahLst/>
                <a:cxnLst/>
                <a:rect l="l" t="t" r="r" b="b"/>
                <a:pathLst>
                  <a:path w="3059" h="3002" extrusionOk="0">
                    <a:moveTo>
                      <a:pt x="327" y="0"/>
                    </a:moveTo>
                    <a:cubicBezTo>
                      <a:pt x="245" y="0"/>
                      <a:pt x="164" y="31"/>
                      <a:pt x="101" y="94"/>
                    </a:cubicBezTo>
                    <a:cubicBezTo>
                      <a:pt x="1" y="219"/>
                      <a:pt x="1" y="420"/>
                      <a:pt x="101" y="545"/>
                    </a:cubicBezTo>
                    <a:lnTo>
                      <a:pt x="2482" y="2926"/>
                    </a:lnTo>
                    <a:cubicBezTo>
                      <a:pt x="2557" y="2976"/>
                      <a:pt x="2632" y="3001"/>
                      <a:pt x="2708" y="3001"/>
                    </a:cubicBezTo>
                    <a:cubicBezTo>
                      <a:pt x="2783" y="3001"/>
                      <a:pt x="2858" y="2976"/>
                      <a:pt x="2933" y="2926"/>
                    </a:cubicBezTo>
                    <a:cubicBezTo>
                      <a:pt x="3058" y="2801"/>
                      <a:pt x="3058" y="2600"/>
                      <a:pt x="2933" y="2475"/>
                    </a:cubicBezTo>
                    <a:lnTo>
                      <a:pt x="552" y="94"/>
                    </a:lnTo>
                    <a:cubicBezTo>
                      <a:pt x="489" y="31"/>
                      <a:pt x="408" y="0"/>
                      <a:pt x="3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62"/>
              <p:cNvSpPr/>
              <p:nvPr/>
            </p:nvSpPr>
            <p:spPr>
              <a:xfrm>
                <a:off x="880139" y="2147969"/>
                <a:ext cx="368926" cy="151575"/>
              </a:xfrm>
              <a:custGeom>
                <a:avLst/>
                <a:gdLst/>
                <a:ahLst/>
                <a:cxnLst/>
                <a:rect l="l" t="t" r="r" b="b"/>
                <a:pathLst>
                  <a:path w="20377" h="8372" extrusionOk="0">
                    <a:moveTo>
                      <a:pt x="7921" y="1"/>
                    </a:moveTo>
                    <a:cubicBezTo>
                      <a:pt x="7820" y="1"/>
                      <a:pt x="7720" y="26"/>
                      <a:pt x="7670" y="101"/>
                    </a:cubicBezTo>
                    <a:lnTo>
                      <a:pt x="101" y="7845"/>
                    </a:lnTo>
                    <a:cubicBezTo>
                      <a:pt x="1" y="7946"/>
                      <a:pt x="1" y="8146"/>
                      <a:pt x="126" y="8271"/>
                    </a:cubicBezTo>
                    <a:cubicBezTo>
                      <a:pt x="189" y="8334"/>
                      <a:pt x="264" y="8365"/>
                      <a:pt x="339" y="8365"/>
                    </a:cubicBezTo>
                    <a:cubicBezTo>
                      <a:pt x="414" y="8365"/>
                      <a:pt x="490" y="8334"/>
                      <a:pt x="552" y="8271"/>
                    </a:cubicBezTo>
                    <a:lnTo>
                      <a:pt x="7820" y="828"/>
                    </a:lnTo>
                    <a:lnTo>
                      <a:pt x="12181" y="8221"/>
                    </a:lnTo>
                    <a:cubicBezTo>
                      <a:pt x="12257" y="8322"/>
                      <a:pt x="12357" y="8372"/>
                      <a:pt x="12457" y="8372"/>
                    </a:cubicBezTo>
                    <a:cubicBezTo>
                      <a:pt x="12507" y="8372"/>
                      <a:pt x="12557" y="8347"/>
                      <a:pt x="12582" y="8347"/>
                    </a:cubicBezTo>
                    <a:lnTo>
                      <a:pt x="20151" y="4838"/>
                    </a:lnTo>
                    <a:cubicBezTo>
                      <a:pt x="20302" y="4763"/>
                      <a:pt x="20377" y="4562"/>
                      <a:pt x="20302" y="4412"/>
                    </a:cubicBezTo>
                    <a:cubicBezTo>
                      <a:pt x="20247" y="4302"/>
                      <a:pt x="20138" y="4232"/>
                      <a:pt x="20015" y="4232"/>
                    </a:cubicBezTo>
                    <a:cubicBezTo>
                      <a:pt x="19970" y="4232"/>
                      <a:pt x="19923" y="4241"/>
                      <a:pt x="19876" y="4261"/>
                    </a:cubicBezTo>
                    <a:lnTo>
                      <a:pt x="12582" y="7645"/>
                    </a:lnTo>
                    <a:lnTo>
                      <a:pt x="8146" y="151"/>
                    </a:lnTo>
                    <a:cubicBezTo>
                      <a:pt x="8096" y="76"/>
                      <a:pt x="8021" y="26"/>
                      <a:pt x="79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62"/>
              <p:cNvSpPr/>
              <p:nvPr/>
            </p:nvSpPr>
            <p:spPr>
              <a:xfrm>
                <a:off x="869711" y="2276841"/>
                <a:ext cx="33150" cy="33603"/>
              </a:xfrm>
              <a:custGeom>
                <a:avLst/>
                <a:gdLst/>
                <a:ahLst/>
                <a:cxnLst/>
                <a:rect l="l" t="t" r="r" b="b"/>
                <a:pathLst>
                  <a:path w="1831" h="1856" extrusionOk="0">
                    <a:moveTo>
                      <a:pt x="903" y="1"/>
                    </a:moveTo>
                    <a:cubicBezTo>
                      <a:pt x="401" y="1"/>
                      <a:pt x="0" y="427"/>
                      <a:pt x="0" y="928"/>
                    </a:cubicBezTo>
                    <a:cubicBezTo>
                      <a:pt x="0" y="1454"/>
                      <a:pt x="401" y="1855"/>
                      <a:pt x="903" y="1855"/>
                    </a:cubicBezTo>
                    <a:cubicBezTo>
                      <a:pt x="1429" y="1855"/>
                      <a:pt x="1830" y="1454"/>
                      <a:pt x="1830" y="928"/>
                    </a:cubicBezTo>
                    <a:cubicBezTo>
                      <a:pt x="1830" y="427"/>
                      <a:pt x="1429" y="1"/>
                      <a:pt x="9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62"/>
              <p:cNvSpPr/>
              <p:nvPr/>
            </p:nvSpPr>
            <p:spPr>
              <a:xfrm>
                <a:off x="863809" y="2271391"/>
                <a:ext cx="44937" cy="44955"/>
              </a:xfrm>
              <a:custGeom>
                <a:avLst/>
                <a:gdLst/>
                <a:ahLst/>
                <a:cxnLst/>
                <a:rect l="l" t="t" r="r" b="b"/>
                <a:pathLst>
                  <a:path w="2482" h="2483" extrusionOk="0">
                    <a:moveTo>
                      <a:pt x="1229" y="627"/>
                    </a:moveTo>
                    <a:cubicBezTo>
                      <a:pt x="1580" y="627"/>
                      <a:pt x="1855" y="903"/>
                      <a:pt x="1855" y="1229"/>
                    </a:cubicBezTo>
                    <a:cubicBezTo>
                      <a:pt x="1855" y="1580"/>
                      <a:pt x="1580" y="1855"/>
                      <a:pt x="1229" y="1855"/>
                    </a:cubicBezTo>
                    <a:cubicBezTo>
                      <a:pt x="903" y="1855"/>
                      <a:pt x="627" y="1580"/>
                      <a:pt x="627" y="1229"/>
                    </a:cubicBezTo>
                    <a:cubicBezTo>
                      <a:pt x="627" y="903"/>
                      <a:pt x="903" y="627"/>
                      <a:pt x="1229" y="627"/>
                    </a:cubicBezTo>
                    <a:close/>
                    <a:moveTo>
                      <a:pt x="1229" y="1"/>
                    </a:moveTo>
                    <a:cubicBezTo>
                      <a:pt x="552" y="1"/>
                      <a:pt x="1" y="552"/>
                      <a:pt x="1" y="1229"/>
                    </a:cubicBezTo>
                    <a:cubicBezTo>
                      <a:pt x="1" y="1906"/>
                      <a:pt x="552" y="2482"/>
                      <a:pt x="1229" y="2482"/>
                    </a:cubicBezTo>
                    <a:cubicBezTo>
                      <a:pt x="1930" y="2482"/>
                      <a:pt x="2482" y="1906"/>
                      <a:pt x="2482" y="1229"/>
                    </a:cubicBezTo>
                    <a:cubicBezTo>
                      <a:pt x="2482" y="552"/>
                      <a:pt x="1930" y="1"/>
                      <a:pt x="12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62"/>
              <p:cNvSpPr/>
              <p:nvPr/>
            </p:nvSpPr>
            <p:spPr>
              <a:xfrm>
                <a:off x="1225909" y="2213310"/>
                <a:ext cx="33150" cy="33603"/>
              </a:xfrm>
              <a:custGeom>
                <a:avLst/>
                <a:gdLst/>
                <a:ahLst/>
                <a:cxnLst/>
                <a:rect l="l" t="t" r="r" b="b"/>
                <a:pathLst>
                  <a:path w="1831" h="1856" extrusionOk="0">
                    <a:moveTo>
                      <a:pt x="928" y="1"/>
                    </a:moveTo>
                    <a:cubicBezTo>
                      <a:pt x="402" y="1"/>
                      <a:pt x="1" y="427"/>
                      <a:pt x="1" y="928"/>
                    </a:cubicBezTo>
                    <a:cubicBezTo>
                      <a:pt x="1" y="1454"/>
                      <a:pt x="402" y="1855"/>
                      <a:pt x="928" y="1855"/>
                    </a:cubicBezTo>
                    <a:cubicBezTo>
                      <a:pt x="1429" y="1855"/>
                      <a:pt x="1830" y="1454"/>
                      <a:pt x="1830" y="928"/>
                    </a:cubicBezTo>
                    <a:cubicBezTo>
                      <a:pt x="1830" y="427"/>
                      <a:pt x="1429" y="1"/>
                      <a:pt x="9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62"/>
              <p:cNvSpPr/>
              <p:nvPr/>
            </p:nvSpPr>
            <p:spPr>
              <a:xfrm>
                <a:off x="1220006" y="2207879"/>
                <a:ext cx="44955" cy="44937"/>
              </a:xfrm>
              <a:custGeom>
                <a:avLst/>
                <a:gdLst/>
                <a:ahLst/>
                <a:cxnLst/>
                <a:rect l="l" t="t" r="r" b="b"/>
                <a:pathLst>
                  <a:path w="2483" h="2482" extrusionOk="0">
                    <a:moveTo>
                      <a:pt x="1254" y="627"/>
                    </a:moveTo>
                    <a:cubicBezTo>
                      <a:pt x="1580" y="627"/>
                      <a:pt x="1856" y="902"/>
                      <a:pt x="1856" y="1228"/>
                    </a:cubicBezTo>
                    <a:cubicBezTo>
                      <a:pt x="1856" y="1579"/>
                      <a:pt x="1580" y="1855"/>
                      <a:pt x="1254" y="1855"/>
                    </a:cubicBezTo>
                    <a:cubicBezTo>
                      <a:pt x="903" y="1855"/>
                      <a:pt x="628" y="1579"/>
                      <a:pt x="628" y="1228"/>
                    </a:cubicBezTo>
                    <a:cubicBezTo>
                      <a:pt x="628" y="902"/>
                      <a:pt x="903" y="627"/>
                      <a:pt x="1254" y="627"/>
                    </a:cubicBezTo>
                    <a:close/>
                    <a:moveTo>
                      <a:pt x="1254" y="0"/>
                    </a:moveTo>
                    <a:cubicBezTo>
                      <a:pt x="552" y="0"/>
                      <a:pt x="1" y="551"/>
                      <a:pt x="1" y="1228"/>
                    </a:cubicBezTo>
                    <a:cubicBezTo>
                      <a:pt x="1" y="1930"/>
                      <a:pt x="552" y="2481"/>
                      <a:pt x="1254" y="2481"/>
                    </a:cubicBezTo>
                    <a:cubicBezTo>
                      <a:pt x="1931" y="2481"/>
                      <a:pt x="2482" y="1930"/>
                      <a:pt x="2482" y="1228"/>
                    </a:cubicBezTo>
                    <a:cubicBezTo>
                      <a:pt x="2482" y="551"/>
                      <a:pt x="1931" y="0"/>
                      <a:pt x="12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62"/>
              <p:cNvSpPr/>
              <p:nvPr/>
            </p:nvSpPr>
            <p:spPr>
              <a:xfrm>
                <a:off x="1088872" y="2276841"/>
                <a:ext cx="33603" cy="33603"/>
              </a:xfrm>
              <a:custGeom>
                <a:avLst/>
                <a:gdLst/>
                <a:ahLst/>
                <a:cxnLst/>
                <a:rect l="l" t="t" r="r" b="b"/>
                <a:pathLst>
                  <a:path w="1856" h="1856" extrusionOk="0">
                    <a:moveTo>
                      <a:pt x="928" y="1"/>
                    </a:moveTo>
                    <a:cubicBezTo>
                      <a:pt x="427" y="1"/>
                      <a:pt x="1" y="427"/>
                      <a:pt x="1" y="928"/>
                    </a:cubicBezTo>
                    <a:cubicBezTo>
                      <a:pt x="1" y="1454"/>
                      <a:pt x="427" y="1855"/>
                      <a:pt x="928" y="1855"/>
                    </a:cubicBezTo>
                    <a:cubicBezTo>
                      <a:pt x="1454" y="1855"/>
                      <a:pt x="1855" y="1454"/>
                      <a:pt x="1855" y="928"/>
                    </a:cubicBezTo>
                    <a:cubicBezTo>
                      <a:pt x="1855" y="427"/>
                      <a:pt x="1454" y="1"/>
                      <a:pt x="9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62"/>
              <p:cNvSpPr/>
              <p:nvPr/>
            </p:nvSpPr>
            <p:spPr>
              <a:xfrm>
                <a:off x="1083440" y="2271391"/>
                <a:ext cx="44937" cy="44955"/>
              </a:xfrm>
              <a:custGeom>
                <a:avLst/>
                <a:gdLst/>
                <a:ahLst/>
                <a:cxnLst/>
                <a:rect l="l" t="t" r="r" b="b"/>
                <a:pathLst>
                  <a:path w="2482" h="2483" extrusionOk="0">
                    <a:moveTo>
                      <a:pt x="1228" y="627"/>
                    </a:moveTo>
                    <a:cubicBezTo>
                      <a:pt x="1579" y="627"/>
                      <a:pt x="1855" y="903"/>
                      <a:pt x="1855" y="1229"/>
                    </a:cubicBezTo>
                    <a:cubicBezTo>
                      <a:pt x="1855" y="1580"/>
                      <a:pt x="1579" y="1855"/>
                      <a:pt x="1228" y="1855"/>
                    </a:cubicBezTo>
                    <a:cubicBezTo>
                      <a:pt x="902" y="1855"/>
                      <a:pt x="627" y="1580"/>
                      <a:pt x="627" y="1229"/>
                    </a:cubicBezTo>
                    <a:cubicBezTo>
                      <a:pt x="627" y="903"/>
                      <a:pt x="902" y="627"/>
                      <a:pt x="1228" y="627"/>
                    </a:cubicBezTo>
                    <a:close/>
                    <a:moveTo>
                      <a:pt x="1228" y="1"/>
                    </a:moveTo>
                    <a:cubicBezTo>
                      <a:pt x="551" y="1"/>
                      <a:pt x="0" y="552"/>
                      <a:pt x="0" y="1229"/>
                    </a:cubicBezTo>
                    <a:cubicBezTo>
                      <a:pt x="0" y="1906"/>
                      <a:pt x="551" y="2482"/>
                      <a:pt x="1228" y="2482"/>
                    </a:cubicBezTo>
                    <a:cubicBezTo>
                      <a:pt x="1905" y="2482"/>
                      <a:pt x="2481" y="1906"/>
                      <a:pt x="2481" y="1229"/>
                    </a:cubicBezTo>
                    <a:cubicBezTo>
                      <a:pt x="2481" y="552"/>
                      <a:pt x="1905" y="1"/>
                      <a:pt x="12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62"/>
              <p:cNvSpPr/>
              <p:nvPr/>
            </p:nvSpPr>
            <p:spPr>
              <a:xfrm>
                <a:off x="1006295" y="2137088"/>
                <a:ext cx="33603" cy="33585"/>
              </a:xfrm>
              <a:custGeom>
                <a:avLst/>
                <a:gdLst/>
                <a:ahLst/>
                <a:cxnLst/>
                <a:rect l="l" t="t" r="r" b="b"/>
                <a:pathLst>
                  <a:path w="1856" h="1855" extrusionOk="0">
                    <a:moveTo>
                      <a:pt x="928" y="0"/>
                    </a:moveTo>
                    <a:cubicBezTo>
                      <a:pt x="401" y="0"/>
                      <a:pt x="0" y="401"/>
                      <a:pt x="0" y="928"/>
                    </a:cubicBezTo>
                    <a:cubicBezTo>
                      <a:pt x="0" y="1429"/>
                      <a:pt x="401" y="1855"/>
                      <a:pt x="928" y="1855"/>
                    </a:cubicBezTo>
                    <a:cubicBezTo>
                      <a:pt x="1429" y="1855"/>
                      <a:pt x="1855" y="1429"/>
                      <a:pt x="1855" y="928"/>
                    </a:cubicBezTo>
                    <a:cubicBezTo>
                      <a:pt x="1855" y="401"/>
                      <a:pt x="1429" y="0"/>
                      <a:pt x="9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62"/>
              <p:cNvSpPr/>
              <p:nvPr/>
            </p:nvSpPr>
            <p:spPr>
              <a:xfrm>
                <a:off x="1000393" y="2131186"/>
                <a:ext cx="44937" cy="44937"/>
              </a:xfrm>
              <a:custGeom>
                <a:avLst/>
                <a:gdLst/>
                <a:ahLst/>
                <a:cxnLst/>
                <a:rect l="l" t="t" r="r" b="b"/>
                <a:pathLst>
                  <a:path w="2482" h="2482" extrusionOk="0">
                    <a:moveTo>
                      <a:pt x="1254" y="627"/>
                    </a:moveTo>
                    <a:cubicBezTo>
                      <a:pt x="1580" y="627"/>
                      <a:pt x="1855" y="903"/>
                      <a:pt x="1855" y="1254"/>
                    </a:cubicBezTo>
                    <a:cubicBezTo>
                      <a:pt x="1855" y="1579"/>
                      <a:pt x="1580" y="1855"/>
                      <a:pt x="1254" y="1855"/>
                    </a:cubicBezTo>
                    <a:cubicBezTo>
                      <a:pt x="903" y="1855"/>
                      <a:pt x="627" y="1579"/>
                      <a:pt x="627" y="1254"/>
                    </a:cubicBezTo>
                    <a:cubicBezTo>
                      <a:pt x="627" y="903"/>
                      <a:pt x="903" y="627"/>
                      <a:pt x="1254" y="627"/>
                    </a:cubicBezTo>
                    <a:close/>
                    <a:moveTo>
                      <a:pt x="1254" y="0"/>
                    </a:moveTo>
                    <a:cubicBezTo>
                      <a:pt x="577" y="0"/>
                      <a:pt x="1" y="577"/>
                      <a:pt x="1" y="1254"/>
                    </a:cubicBezTo>
                    <a:cubicBezTo>
                      <a:pt x="1" y="1930"/>
                      <a:pt x="577" y="2482"/>
                      <a:pt x="1254" y="2482"/>
                    </a:cubicBezTo>
                    <a:cubicBezTo>
                      <a:pt x="1930" y="2482"/>
                      <a:pt x="2482" y="1930"/>
                      <a:pt x="2482" y="1254"/>
                    </a:cubicBezTo>
                    <a:cubicBezTo>
                      <a:pt x="2482" y="577"/>
                      <a:pt x="1930" y="0"/>
                      <a:pt x="12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62"/>
              <p:cNvSpPr/>
              <p:nvPr/>
            </p:nvSpPr>
            <p:spPr>
              <a:xfrm>
                <a:off x="1500887" y="2285911"/>
                <a:ext cx="249143" cy="108467"/>
              </a:xfrm>
              <a:custGeom>
                <a:avLst/>
                <a:gdLst/>
                <a:ahLst/>
                <a:cxnLst/>
                <a:rect l="l" t="t" r="r" b="b"/>
                <a:pathLst>
                  <a:path w="13761" h="5991" extrusionOk="0">
                    <a:moveTo>
                      <a:pt x="327" y="1"/>
                    </a:moveTo>
                    <a:cubicBezTo>
                      <a:pt x="151" y="1"/>
                      <a:pt x="1" y="151"/>
                      <a:pt x="1" y="327"/>
                    </a:cubicBezTo>
                    <a:cubicBezTo>
                      <a:pt x="1" y="502"/>
                      <a:pt x="151" y="627"/>
                      <a:pt x="327" y="627"/>
                    </a:cubicBezTo>
                    <a:cubicBezTo>
                      <a:pt x="3835" y="627"/>
                      <a:pt x="5464" y="2006"/>
                      <a:pt x="7069" y="3359"/>
                    </a:cubicBezTo>
                    <a:cubicBezTo>
                      <a:pt x="8622" y="4663"/>
                      <a:pt x="10226" y="5991"/>
                      <a:pt x="13434" y="5991"/>
                    </a:cubicBezTo>
                    <a:cubicBezTo>
                      <a:pt x="13610" y="5991"/>
                      <a:pt x="13760" y="5866"/>
                      <a:pt x="13760" y="5690"/>
                    </a:cubicBezTo>
                    <a:cubicBezTo>
                      <a:pt x="13760" y="5515"/>
                      <a:pt x="13610" y="5364"/>
                      <a:pt x="13434" y="5364"/>
                    </a:cubicBezTo>
                    <a:cubicBezTo>
                      <a:pt x="10452" y="5364"/>
                      <a:pt x="8998" y="4161"/>
                      <a:pt x="7470" y="2858"/>
                    </a:cubicBezTo>
                    <a:cubicBezTo>
                      <a:pt x="5790" y="1454"/>
                      <a:pt x="4061" y="1"/>
                      <a:pt x="3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62"/>
              <p:cNvSpPr/>
              <p:nvPr/>
            </p:nvSpPr>
            <p:spPr>
              <a:xfrm>
                <a:off x="1744110" y="2367601"/>
                <a:ext cx="43126" cy="42673"/>
              </a:xfrm>
              <a:custGeom>
                <a:avLst/>
                <a:gdLst/>
                <a:ahLst/>
                <a:cxnLst/>
                <a:rect l="l" t="t" r="r" b="b"/>
                <a:pathLst>
                  <a:path w="2382" h="2357" extrusionOk="0">
                    <a:moveTo>
                      <a:pt x="1203" y="0"/>
                    </a:moveTo>
                    <a:cubicBezTo>
                      <a:pt x="552" y="0"/>
                      <a:pt x="0" y="526"/>
                      <a:pt x="0" y="1178"/>
                    </a:cubicBezTo>
                    <a:cubicBezTo>
                      <a:pt x="0" y="1830"/>
                      <a:pt x="552" y="2356"/>
                      <a:pt x="1203" y="2356"/>
                    </a:cubicBezTo>
                    <a:cubicBezTo>
                      <a:pt x="1855" y="2356"/>
                      <a:pt x="2381" y="1830"/>
                      <a:pt x="2381" y="1178"/>
                    </a:cubicBezTo>
                    <a:cubicBezTo>
                      <a:pt x="2381" y="526"/>
                      <a:pt x="1855" y="0"/>
                      <a:pt x="12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62"/>
              <p:cNvSpPr/>
              <p:nvPr/>
            </p:nvSpPr>
            <p:spPr>
              <a:xfrm>
                <a:off x="1738660" y="2361699"/>
                <a:ext cx="54478" cy="54460"/>
              </a:xfrm>
              <a:custGeom>
                <a:avLst/>
                <a:gdLst/>
                <a:ahLst/>
                <a:cxnLst/>
                <a:rect l="l" t="t" r="r" b="b"/>
                <a:pathLst>
                  <a:path w="3009" h="3008" extrusionOk="0">
                    <a:moveTo>
                      <a:pt x="1504" y="627"/>
                    </a:moveTo>
                    <a:cubicBezTo>
                      <a:pt x="1981" y="627"/>
                      <a:pt x="2382" y="1028"/>
                      <a:pt x="2382" y="1504"/>
                    </a:cubicBezTo>
                    <a:cubicBezTo>
                      <a:pt x="2382" y="1980"/>
                      <a:pt x="1981" y="2381"/>
                      <a:pt x="1504" y="2381"/>
                    </a:cubicBezTo>
                    <a:cubicBezTo>
                      <a:pt x="1028" y="2381"/>
                      <a:pt x="627" y="1980"/>
                      <a:pt x="627" y="1504"/>
                    </a:cubicBezTo>
                    <a:cubicBezTo>
                      <a:pt x="627" y="1028"/>
                      <a:pt x="1028" y="627"/>
                      <a:pt x="1504" y="627"/>
                    </a:cubicBezTo>
                    <a:close/>
                    <a:moveTo>
                      <a:pt x="1504" y="0"/>
                    </a:moveTo>
                    <a:cubicBezTo>
                      <a:pt x="677" y="0"/>
                      <a:pt x="1" y="677"/>
                      <a:pt x="1" y="1504"/>
                    </a:cubicBezTo>
                    <a:cubicBezTo>
                      <a:pt x="1" y="2331"/>
                      <a:pt x="677" y="3008"/>
                      <a:pt x="1504" y="3008"/>
                    </a:cubicBezTo>
                    <a:cubicBezTo>
                      <a:pt x="2332" y="3008"/>
                      <a:pt x="3008" y="2331"/>
                      <a:pt x="3008" y="1504"/>
                    </a:cubicBezTo>
                    <a:cubicBezTo>
                      <a:pt x="3008" y="677"/>
                      <a:pt x="2332" y="0"/>
                      <a:pt x="15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62"/>
              <p:cNvSpPr/>
              <p:nvPr/>
            </p:nvSpPr>
            <p:spPr>
              <a:xfrm>
                <a:off x="1463681" y="2270486"/>
                <a:ext cx="43126" cy="42673"/>
              </a:xfrm>
              <a:custGeom>
                <a:avLst/>
                <a:gdLst/>
                <a:ahLst/>
                <a:cxnLst/>
                <a:rect l="l" t="t" r="r" b="b"/>
                <a:pathLst>
                  <a:path w="2382" h="2357" extrusionOk="0">
                    <a:moveTo>
                      <a:pt x="1179" y="1"/>
                    </a:moveTo>
                    <a:cubicBezTo>
                      <a:pt x="527" y="1"/>
                      <a:pt x="1" y="527"/>
                      <a:pt x="1" y="1179"/>
                    </a:cubicBezTo>
                    <a:cubicBezTo>
                      <a:pt x="1" y="1830"/>
                      <a:pt x="527" y="2357"/>
                      <a:pt x="1179" y="2357"/>
                    </a:cubicBezTo>
                    <a:cubicBezTo>
                      <a:pt x="1855" y="2357"/>
                      <a:pt x="2382" y="1830"/>
                      <a:pt x="2382" y="1179"/>
                    </a:cubicBezTo>
                    <a:cubicBezTo>
                      <a:pt x="2382" y="527"/>
                      <a:pt x="1855" y="1"/>
                      <a:pt x="11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62"/>
              <p:cNvSpPr/>
              <p:nvPr/>
            </p:nvSpPr>
            <p:spPr>
              <a:xfrm>
                <a:off x="1458232" y="2264583"/>
                <a:ext cx="54025" cy="54478"/>
              </a:xfrm>
              <a:custGeom>
                <a:avLst/>
                <a:gdLst/>
                <a:ahLst/>
                <a:cxnLst/>
                <a:rect l="l" t="t" r="r" b="b"/>
                <a:pathLst>
                  <a:path w="2984" h="3009" extrusionOk="0">
                    <a:moveTo>
                      <a:pt x="1480" y="627"/>
                    </a:moveTo>
                    <a:cubicBezTo>
                      <a:pt x="1981" y="627"/>
                      <a:pt x="2357" y="1028"/>
                      <a:pt x="2357" y="1505"/>
                    </a:cubicBezTo>
                    <a:cubicBezTo>
                      <a:pt x="2357" y="1981"/>
                      <a:pt x="1981" y="2382"/>
                      <a:pt x="1480" y="2382"/>
                    </a:cubicBezTo>
                    <a:cubicBezTo>
                      <a:pt x="1003" y="2382"/>
                      <a:pt x="627" y="1981"/>
                      <a:pt x="627" y="1505"/>
                    </a:cubicBezTo>
                    <a:cubicBezTo>
                      <a:pt x="627" y="1028"/>
                      <a:pt x="1003" y="627"/>
                      <a:pt x="1480" y="627"/>
                    </a:cubicBezTo>
                    <a:close/>
                    <a:moveTo>
                      <a:pt x="1480" y="1"/>
                    </a:moveTo>
                    <a:cubicBezTo>
                      <a:pt x="653" y="1"/>
                      <a:pt x="1" y="678"/>
                      <a:pt x="1" y="1505"/>
                    </a:cubicBezTo>
                    <a:cubicBezTo>
                      <a:pt x="1" y="2332"/>
                      <a:pt x="653" y="3008"/>
                      <a:pt x="1480" y="3008"/>
                    </a:cubicBezTo>
                    <a:cubicBezTo>
                      <a:pt x="2307" y="3008"/>
                      <a:pt x="2983" y="2332"/>
                      <a:pt x="2983" y="1505"/>
                    </a:cubicBezTo>
                    <a:cubicBezTo>
                      <a:pt x="2983" y="678"/>
                      <a:pt x="2307" y="1"/>
                      <a:pt x="14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62"/>
              <p:cNvSpPr/>
              <p:nvPr/>
            </p:nvSpPr>
            <p:spPr>
              <a:xfrm>
                <a:off x="2503252" y="3011487"/>
                <a:ext cx="952920" cy="516391"/>
              </a:xfrm>
              <a:custGeom>
                <a:avLst/>
                <a:gdLst/>
                <a:ahLst/>
                <a:cxnLst/>
                <a:rect l="l" t="t" r="r" b="b"/>
                <a:pathLst>
                  <a:path w="52633" h="28522" extrusionOk="0">
                    <a:moveTo>
                      <a:pt x="3209" y="0"/>
                    </a:moveTo>
                    <a:cubicBezTo>
                      <a:pt x="1429" y="0"/>
                      <a:pt x="1" y="1429"/>
                      <a:pt x="1" y="3183"/>
                    </a:cubicBezTo>
                    <a:lnTo>
                      <a:pt x="1" y="25314"/>
                    </a:lnTo>
                    <a:cubicBezTo>
                      <a:pt x="1" y="27068"/>
                      <a:pt x="1429" y="28522"/>
                      <a:pt x="3209" y="28522"/>
                    </a:cubicBezTo>
                    <a:lnTo>
                      <a:pt x="49424" y="28522"/>
                    </a:lnTo>
                    <a:cubicBezTo>
                      <a:pt x="51204" y="28522"/>
                      <a:pt x="52632" y="27068"/>
                      <a:pt x="52632" y="25314"/>
                    </a:cubicBezTo>
                    <a:lnTo>
                      <a:pt x="52632" y="3183"/>
                    </a:lnTo>
                    <a:cubicBezTo>
                      <a:pt x="52632" y="1429"/>
                      <a:pt x="51204" y="0"/>
                      <a:pt x="49424" y="0"/>
                    </a:cubicBezTo>
                    <a:close/>
                  </a:path>
                </a:pathLst>
              </a:custGeom>
              <a:solidFill>
                <a:srgbClr val="2970AA">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62"/>
              <p:cNvSpPr/>
              <p:nvPr/>
            </p:nvSpPr>
            <p:spPr>
              <a:xfrm>
                <a:off x="2462860" y="2971095"/>
                <a:ext cx="952920" cy="516409"/>
              </a:xfrm>
              <a:custGeom>
                <a:avLst/>
                <a:gdLst/>
                <a:ahLst/>
                <a:cxnLst/>
                <a:rect l="l" t="t" r="r" b="b"/>
                <a:pathLst>
                  <a:path w="52633" h="28523" extrusionOk="0">
                    <a:moveTo>
                      <a:pt x="3209" y="1"/>
                    </a:moveTo>
                    <a:cubicBezTo>
                      <a:pt x="1455" y="1"/>
                      <a:pt x="1" y="1429"/>
                      <a:pt x="1" y="3209"/>
                    </a:cubicBezTo>
                    <a:lnTo>
                      <a:pt x="1" y="25314"/>
                    </a:lnTo>
                    <a:cubicBezTo>
                      <a:pt x="1" y="27094"/>
                      <a:pt x="1455" y="28522"/>
                      <a:pt x="3209" y="28522"/>
                    </a:cubicBezTo>
                    <a:lnTo>
                      <a:pt x="49450" y="28522"/>
                    </a:lnTo>
                    <a:cubicBezTo>
                      <a:pt x="51204" y="28522"/>
                      <a:pt x="52633" y="27094"/>
                      <a:pt x="52633" y="25314"/>
                    </a:cubicBezTo>
                    <a:lnTo>
                      <a:pt x="52633" y="3209"/>
                    </a:lnTo>
                    <a:cubicBezTo>
                      <a:pt x="52633" y="1429"/>
                      <a:pt x="51204" y="1"/>
                      <a:pt x="494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62"/>
              <p:cNvSpPr/>
              <p:nvPr/>
            </p:nvSpPr>
            <p:spPr>
              <a:xfrm>
                <a:off x="2457429" y="2965193"/>
                <a:ext cx="964254" cy="527743"/>
              </a:xfrm>
              <a:custGeom>
                <a:avLst/>
                <a:gdLst/>
                <a:ahLst/>
                <a:cxnLst/>
                <a:rect l="l" t="t" r="r" b="b"/>
                <a:pathLst>
                  <a:path w="53259" h="29149" extrusionOk="0">
                    <a:moveTo>
                      <a:pt x="49750" y="627"/>
                    </a:moveTo>
                    <a:cubicBezTo>
                      <a:pt x="51329" y="627"/>
                      <a:pt x="52632" y="1931"/>
                      <a:pt x="52632" y="3535"/>
                    </a:cubicBezTo>
                    <a:lnTo>
                      <a:pt x="52632" y="25640"/>
                    </a:lnTo>
                    <a:cubicBezTo>
                      <a:pt x="52632" y="27244"/>
                      <a:pt x="51329" y="28522"/>
                      <a:pt x="49750" y="28522"/>
                    </a:cubicBezTo>
                    <a:lnTo>
                      <a:pt x="3509" y="28522"/>
                    </a:lnTo>
                    <a:cubicBezTo>
                      <a:pt x="1930" y="28522"/>
                      <a:pt x="627" y="27244"/>
                      <a:pt x="627" y="25640"/>
                    </a:cubicBezTo>
                    <a:lnTo>
                      <a:pt x="627" y="3535"/>
                    </a:lnTo>
                    <a:cubicBezTo>
                      <a:pt x="627" y="1931"/>
                      <a:pt x="1930" y="627"/>
                      <a:pt x="3509" y="627"/>
                    </a:cubicBezTo>
                    <a:close/>
                    <a:moveTo>
                      <a:pt x="3509" y="1"/>
                    </a:moveTo>
                    <a:cubicBezTo>
                      <a:pt x="1579" y="1"/>
                      <a:pt x="0" y="1580"/>
                      <a:pt x="0" y="3535"/>
                    </a:cubicBezTo>
                    <a:lnTo>
                      <a:pt x="0" y="25640"/>
                    </a:lnTo>
                    <a:cubicBezTo>
                      <a:pt x="0" y="27595"/>
                      <a:pt x="1579" y="29149"/>
                      <a:pt x="3509" y="29149"/>
                    </a:cubicBezTo>
                    <a:lnTo>
                      <a:pt x="49750" y="29149"/>
                    </a:lnTo>
                    <a:cubicBezTo>
                      <a:pt x="51680" y="29149"/>
                      <a:pt x="53259" y="27595"/>
                      <a:pt x="53259" y="25640"/>
                    </a:cubicBezTo>
                    <a:lnTo>
                      <a:pt x="53259" y="3535"/>
                    </a:lnTo>
                    <a:cubicBezTo>
                      <a:pt x="53259" y="1580"/>
                      <a:pt x="51680" y="1"/>
                      <a:pt x="497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62"/>
              <p:cNvSpPr/>
              <p:nvPr/>
            </p:nvSpPr>
            <p:spPr>
              <a:xfrm>
                <a:off x="2527296" y="3030660"/>
                <a:ext cx="55383" cy="54351"/>
              </a:xfrm>
              <a:custGeom>
                <a:avLst/>
                <a:gdLst/>
                <a:ahLst/>
                <a:cxnLst/>
                <a:rect l="l" t="t" r="r" b="b"/>
                <a:pathLst>
                  <a:path w="3059" h="3002" extrusionOk="0">
                    <a:moveTo>
                      <a:pt x="2733" y="0"/>
                    </a:moveTo>
                    <a:cubicBezTo>
                      <a:pt x="2651" y="0"/>
                      <a:pt x="2570" y="31"/>
                      <a:pt x="2507" y="94"/>
                    </a:cubicBezTo>
                    <a:lnTo>
                      <a:pt x="126" y="2475"/>
                    </a:lnTo>
                    <a:cubicBezTo>
                      <a:pt x="1" y="2575"/>
                      <a:pt x="1" y="2776"/>
                      <a:pt x="126" y="2901"/>
                    </a:cubicBezTo>
                    <a:cubicBezTo>
                      <a:pt x="201" y="2976"/>
                      <a:pt x="277" y="3001"/>
                      <a:pt x="352" y="3001"/>
                    </a:cubicBezTo>
                    <a:cubicBezTo>
                      <a:pt x="427" y="3001"/>
                      <a:pt x="502" y="2976"/>
                      <a:pt x="577" y="2901"/>
                    </a:cubicBezTo>
                    <a:lnTo>
                      <a:pt x="2958" y="545"/>
                    </a:lnTo>
                    <a:cubicBezTo>
                      <a:pt x="3059" y="420"/>
                      <a:pt x="3059" y="219"/>
                      <a:pt x="2958" y="94"/>
                    </a:cubicBezTo>
                    <a:cubicBezTo>
                      <a:pt x="2896" y="31"/>
                      <a:pt x="2814" y="0"/>
                      <a:pt x="27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62"/>
              <p:cNvSpPr/>
              <p:nvPr/>
            </p:nvSpPr>
            <p:spPr>
              <a:xfrm>
                <a:off x="2527296" y="3030660"/>
                <a:ext cx="55383" cy="54351"/>
              </a:xfrm>
              <a:custGeom>
                <a:avLst/>
                <a:gdLst/>
                <a:ahLst/>
                <a:cxnLst/>
                <a:rect l="l" t="t" r="r" b="b"/>
                <a:pathLst>
                  <a:path w="3059" h="3002" extrusionOk="0">
                    <a:moveTo>
                      <a:pt x="352" y="0"/>
                    </a:moveTo>
                    <a:cubicBezTo>
                      <a:pt x="270" y="0"/>
                      <a:pt x="189" y="31"/>
                      <a:pt x="126" y="94"/>
                    </a:cubicBezTo>
                    <a:cubicBezTo>
                      <a:pt x="1" y="219"/>
                      <a:pt x="1" y="420"/>
                      <a:pt x="126" y="545"/>
                    </a:cubicBezTo>
                    <a:lnTo>
                      <a:pt x="2507" y="2901"/>
                    </a:lnTo>
                    <a:cubicBezTo>
                      <a:pt x="2557" y="2976"/>
                      <a:pt x="2658" y="3001"/>
                      <a:pt x="2733" y="3001"/>
                    </a:cubicBezTo>
                    <a:cubicBezTo>
                      <a:pt x="2808" y="3001"/>
                      <a:pt x="2883" y="2976"/>
                      <a:pt x="2958" y="2901"/>
                    </a:cubicBezTo>
                    <a:cubicBezTo>
                      <a:pt x="3059" y="2776"/>
                      <a:pt x="3059" y="2575"/>
                      <a:pt x="2958" y="2475"/>
                    </a:cubicBezTo>
                    <a:lnTo>
                      <a:pt x="577" y="94"/>
                    </a:lnTo>
                    <a:cubicBezTo>
                      <a:pt x="515" y="31"/>
                      <a:pt x="433" y="0"/>
                      <a:pt x="3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62"/>
              <p:cNvSpPr/>
              <p:nvPr/>
            </p:nvSpPr>
            <p:spPr>
              <a:xfrm>
                <a:off x="2258219" y="3124010"/>
                <a:ext cx="248690" cy="108467"/>
              </a:xfrm>
              <a:custGeom>
                <a:avLst/>
                <a:gdLst/>
                <a:ahLst/>
                <a:cxnLst/>
                <a:rect l="l" t="t" r="r" b="b"/>
                <a:pathLst>
                  <a:path w="13736" h="5991" extrusionOk="0">
                    <a:moveTo>
                      <a:pt x="301" y="1"/>
                    </a:moveTo>
                    <a:cubicBezTo>
                      <a:pt x="126" y="1"/>
                      <a:pt x="1" y="126"/>
                      <a:pt x="1" y="302"/>
                    </a:cubicBezTo>
                    <a:cubicBezTo>
                      <a:pt x="1" y="477"/>
                      <a:pt x="126" y="627"/>
                      <a:pt x="301" y="627"/>
                    </a:cubicBezTo>
                    <a:cubicBezTo>
                      <a:pt x="3810" y="627"/>
                      <a:pt x="5464" y="2006"/>
                      <a:pt x="7043" y="3334"/>
                    </a:cubicBezTo>
                    <a:cubicBezTo>
                      <a:pt x="8597" y="4637"/>
                      <a:pt x="10201" y="5991"/>
                      <a:pt x="13434" y="5991"/>
                    </a:cubicBezTo>
                    <a:cubicBezTo>
                      <a:pt x="13610" y="5991"/>
                      <a:pt x="13735" y="5840"/>
                      <a:pt x="13735" y="5665"/>
                    </a:cubicBezTo>
                    <a:cubicBezTo>
                      <a:pt x="13735" y="5490"/>
                      <a:pt x="13610" y="5364"/>
                      <a:pt x="13434" y="5364"/>
                    </a:cubicBezTo>
                    <a:cubicBezTo>
                      <a:pt x="10427" y="5364"/>
                      <a:pt x="8973" y="4136"/>
                      <a:pt x="7444" y="2858"/>
                    </a:cubicBezTo>
                    <a:cubicBezTo>
                      <a:pt x="5765" y="1454"/>
                      <a:pt x="4036" y="1"/>
                      <a:pt x="3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62"/>
              <p:cNvSpPr/>
              <p:nvPr/>
            </p:nvSpPr>
            <p:spPr>
              <a:xfrm>
                <a:off x="2501442" y="3205247"/>
                <a:ext cx="42673" cy="43126"/>
              </a:xfrm>
              <a:custGeom>
                <a:avLst/>
                <a:gdLst/>
                <a:ahLst/>
                <a:cxnLst/>
                <a:rect l="l" t="t" r="r" b="b"/>
                <a:pathLst>
                  <a:path w="2357" h="2382" extrusionOk="0">
                    <a:moveTo>
                      <a:pt x="1178" y="0"/>
                    </a:moveTo>
                    <a:cubicBezTo>
                      <a:pt x="527" y="0"/>
                      <a:pt x="0" y="526"/>
                      <a:pt x="0" y="1178"/>
                    </a:cubicBezTo>
                    <a:cubicBezTo>
                      <a:pt x="0" y="1830"/>
                      <a:pt x="527" y="2381"/>
                      <a:pt x="1178" y="2381"/>
                    </a:cubicBezTo>
                    <a:cubicBezTo>
                      <a:pt x="1830" y="2381"/>
                      <a:pt x="2356" y="1830"/>
                      <a:pt x="2356" y="1178"/>
                    </a:cubicBezTo>
                    <a:cubicBezTo>
                      <a:pt x="2356" y="526"/>
                      <a:pt x="1830" y="0"/>
                      <a:pt x="11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62"/>
              <p:cNvSpPr/>
              <p:nvPr/>
            </p:nvSpPr>
            <p:spPr>
              <a:xfrm>
                <a:off x="2495540" y="3199345"/>
                <a:ext cx="54460" cy="54460"/>
              </a:xfrm>
              <a:custGeom>
                <a:avLst/>
                <a:gdLst/>
                <a:ahLst/>
                <a:cxnLst/>
                <a:rect l="l" t="t" r="r" b="b"/>
                <a:pathLst>
                  <a:path w="3008" h="3008" extrusionOk="0">
                    <a:moveTo>
                      <a:pt x="1504" y="627"/>
                    </a:moveTo>
                    <a:cubicBezTo>
                      <a:pt x="1980" y="627"/>
                      <a:pt x="2381" y="1028"/>
                      <a:pt x="2381" y="1504"/>
                    </a:cubicBezTo>
                    <a:cubicBezTo>
                      <a:pt x="2381" y="1980"/>
                      <a:pt x="1980" y="2381"/>
                      <a:pt x="1504" y="2381"/>
                    </a:cubicBezTo>
                    <a:cubicBezTo>
                      <a:pt x="1028" y="2381"/>
                      <a:pt x="627" y="1980"/>
                      <a:pt x="627" y="1504"/>
                    </a:cubicBezTo>
                    <a:cubicBezTo>
                      <a:pt x="627" y="1028"/>
                      <a:pt x="1028" y="627"/>
                      <a:pt x="1504" y="627"/>
                    </a:cubicBezTo>
                    <a:close/>
                    <a:moveTo>
                      <a:pt x="1504" y="0"/>
                    </a:moveTo>
                    <a:cubicBezTo>
                      <a:pt x="677" y="0"/>
                      <a:pt x="0" y="677"/>
                      <a:pt x="0" y="1504"/>
                    </a:cubicBezTo>
                    <a:cubicBezTo>
                      <a:pt x="0" y="2331"/>
                      <a:pt x="677" y="3008"/>
                      <a:pt x="1504" y="3008"/>
                    </a:cubicBezTo>
                    <a:cubicBezTo>
                      <a:pt x="2331" y="3008"/>
                      <a:pt x="3008" y="2331"/>
                      <a:pt x="3008" y="1504"/>
                    </a:cubicBezTo>
                    <a:cubicBezTo>
                      <a:pt x="3008" y="677"/>
                      <a:pt x="2331" y="0"/>
                      <a:pt x="15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62"/>
              <p:cNvSpPr/>
              <p:nvPr/>
            </p:nvSpPr>
            <p:spPr>
              <a:xfrm>
                <a:off x="2220561" y="3108132"/>
                <a:ext cx="43126" cy="43126"/>
              </a:xfrm>
              <a:custGeom>
                <a:avLst/>
                <a:gdLst/>
                <a:ahLst/>
                <a:cxnLst/>
                <a:rect l="l" t="t" r="r" b="b"/>
                <a:pathLst>
                  <a:path w="2382" h="2382" extrusionOk="0">
                    <a:moveTo>
                      <a:pt x="1203" y="1"/>
                    </a:moveTo>
                    <a:cubicBezTo>
                      <a:pt x="527" y="1"/>
                      <a:pt x="0" y="527"/>
                      <a:pt x="0" y="1179"/>
                    </a:cubicBezTo>
                    <a:cubicBezTo>
                      <a:pt x="0" y="1830"/>
                      <a:pt x="527" y="2382"/>
                      <a:pt x="1203" y="2382"/>
                    </a:cubicBezTo>
                    <a:cubicBezTo>
                      <a:pt x="1855" y="2382"/>
                      <a:pt x="2381" y="1830"/>
                      <a:pt x="2381" y="1179"/>
                    </a:cubicBezTo>
                    <a:cubicBezTo>
                      <a:pt x="2381" y="527"/>
                      <a:pt x="1855" y="1"/>
                      <a:pt x="12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62"/>
              <p:cNvSpPr/>
              <p:nvPr/>
            </p:nvSpPr>
            <p:spPr>
              <a:xfrm>
                <a:off x="2215111" y="3102229"/>
                <a:ext cx="54478" cy="54478"/>
              </a:xfrm>
              <a:custGeom>
                <a:avLst/>
                <a:gdLst/>
                <a:ahLst/>
                <a:cxnLst/>
                <a:rect l="l" t="t" r="r" b="b"/>
                <a:pathLst>
                  <a:path w="3009" h="3009" extrusionOk="0">
                    <a:moveTo>
                      <a:pt x="1504" y="627"/>
                    </a:moveTo>
                    <a:cubicBezTo>
                      <a:pt x="1981" y="627"/>
                      <a:pt x="2382" y="1028"/>
                      <a:pt x="2382" y="1505"/>
                    </a:cubicBezTo>
                    <a:cubicBezTo>
                      <a:pt x="2382" y="1981"/>
                      <a:pt x="1981" y="2382"/>
                      <a:pt x="1504" y="2382"/>
                    </a:cubicBezTo>
                    <a:cubicBezTo>
                      <a:pt x="1003" y="2382"/>
                      <a:pt x="627" y="1981"/>
                      <a:pt x="627" y="1505"/>
                    </a:cubicBezTo>
                    <a:cubicBezTo>
                      <a:pt x="627" y="1028"/>
                      <a:pt x="1003" y="627"/>
                      <a:pt x="1504" y="627"/>
                    </a:cubicBezTo>
                    <a:close/>
                    <a:moveTo>
                      <a:pt x="1504" y="1"/>
                    </a:moveTo>
                    <a:cubicBezTo>
                      <a:pt x="677" y="1"/>
                      <a:pt x="1" y="678"/>
                      <a:pt x="1" y="1505"/>
                    </a:cubicBezTo>
                    <a:cubicBezTo>
                      <a:pt x="1" y="2332"/>
                      <a:pt x="677" y="3008"/>
                      <a:pt x="1504" y="3008"/>
                    </a:cubicBezTo>
                    <a:cubicBezTo>
                      <a:pt x="2331" y="3008"/>
                      <a:pt x="3008" y="2332"/>
                      <a:pt x="3008" y="1505"/>
                    </a:cubicBezTo>
                    <a:cubicBezTo>
                      <a:pt x="3008" y="678"/>
                      <a:pt x="2331" y="1"/>
                      <a:pt x="15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62"/>
              <p:cNvSpPr/>
              <p:nvPr/>
            </p:nvSpPr>
            <p:spPr>
              <a:xfrm>
                <a:off x="2503252" y="1936521"/>
                <a:ext cx="526385" cy="844924"/>
              </a:xfrm>
              <a:custGeom>
                <a:avLst/>
                <a:gdLst/>
                <a:ahLst/>
                <a:cxnLst/>
                <a:rect l="l" t="t" r="r" b="b"/>
                <a:pathLst>
                  <a:path w="29074" h="46668" extrusionOk="0">
                    <a:moveTo>
                      <a:pt x="3209" y="0"/>
                    </a:moveTo>
                    <a:cubicBezTo>
                      <a:pt x="1429" y="0"/>
                      <a:pt x="1" y="1429"/>
                      <a:pt x="1" y="3183"/>
                    </a:cubicBezTo>
                    <a:lnTo>
                      <a:pt x="1" y="43459"/>
                    </a:lnTo>
                    <a:cubicBezTo>
                      <a:pt x="1" y="45239"/>
                      <a:pt x="1429" y="46667"/>
                      <a:pt x="3209" y="46667"/>
                    </a:cubicBezTo>
                    <a:lnTo>
                      <a:pt x="25890" y="46667"/>
                    </a:lnTo>
                    <a:cubicBezTo>
                      <a:pt x="27645" y="46667"/>
                      <a:pt x="29073" y="45239"/>
                      <a:pt x="29073" y="43459"/>
                    </a:cubicBezTo>
                    <a:lnTo>
                      <a:pt x="29073" y="3183"/>
                    </a:lnTo>
                    <a:cubicBezTo>
                      <a:pt x="29073" y="1429"/>
                      <a:pt x="27645" y="0"/>
                      <a:pt x="25890" y="0"/>
                    </a:cubicBezTo>
                    <a:close/>
                  </a:path>
                </a:pathLst>
              </a:custGeom>
              <a:solidFill>
                <a:schemeClr val="accent4">
                  <a:alpha val="357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62"/>
              <p:cNvSpPr/>
              <p:nvPr/>
            </p:nvSpPr>
            <p:spPr>
              <a:xfrm>
                <a:off x="2462860" y="1896129"/>
                <a:ext cx="526837" cy="844924"/>
              </a:xfrm>
              <a:custGeom>
                <a:avLst/>
                <a:gdLst/>
                <a:ahLst/>
                <a:cxnLst/>
                <a:rect l="l" t="t" r="r" b="b"/>
                <a:pathLst>
                  <a:path w="29099" h="46668" extrusionOk="0">
                    <a:moveTo>
                      <a:pt x="3209" y="1"/>
                    </a:moveTo>
                    <a:cubicBezTo>
                      <a:pt x="1455" y="1"/>
                      <a:pt x="1" y="1429"/>
                      <a:pt x="1" y="3209"/>
                    </a:cubicBezTo>
                    <a:lnTo>
                      <a:pt x="1" y="43485"/>
                    </a:lnTo>
                    <a:cubicBezTo>
                      <a:pt x="1" y="45239"/>
                      <a:pt x="1455" y="46668"/>
                      <a:pt x="3209" y="46668"/>
                    </a:cubicBezTo>
                    <a:lnTo>
                      <a:pt x="25891" y="46668"/>
                    </a:lnTo>
                    <a:cubicBezTo>
                      <a:pt x="27645" y="46668"/>
                      <a:pt x="29099" y="45239"/>
                      <a:pt x="29099" y="43485"/>
                    </a:cubicBezTo>
                    <a:lnTo>
                      <a:pt x="29099" y="3209"/>
                    </a:lnTo>
                    <a:cubicBezTo>
                      <a:pt x="29099" y="1429"/>
                      <a:pt x="27645" y="1"/>
                      <a:pt x="258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62"/>
              <p:cNvSpPr/>
              <p:nvPr/>
            </p:nvSpPr>
            <p:spPr>
              <a:xfrm>
                <a:off x="2457429" y="1890697"/>
                <a:ext cx="537719" cy="856258"/>
              </a:xfrm>
              <a:custGeom>
                <a:avLst/>
                <a:gdLst/>
                <a:ahLst/>
                <a:cxnLst/>
                <a:rect l="l" t="t" r="r" b="b"/>
                <a:pathLst>
                  <a:path w="29700" h="47294" extrusionOk="0">
                    <a:moveTo>
                      <a:pt x="26191" y="627"/>
                    </a:moveTo>
                    <a:cubicBezTo>
                      <a:pt x="27770" y="627"/>
                      <a:pt x="29073" y="1905"/>
                      <a:pt x="29073" y="3509"/>
                    </a:cubicBezTo>
                    <a:lnTo>
                      <a:pt x="29073" y="43785"/>
                    </a:lnTo>
                    <a:cubicBezTo>
                      <a:pt x="29073" y="45364"/>
                      <a:pt x="27770" y="46667"/>
                      <a:pt x="26191" y="46667"/>
                    </a:cubicBezTo>
                    <a:lnTo>
                      <a:pt x="3509" y="46667"/>
                    </a:lnTo>
                    <a:cubicBezTo>
                      <a:pt x="1930" y="46667"/>
                      <a:pt x="627" y="45364"/>
                      <a:pt x="627" y="43785"/>
                    </a:cubicBezTo>
                    <a:lnTo>
                      <a:pt x="627" y="3509"/>
                    </a:lnTo>
                    <a:cubicBezTo>
                      <a:pt x="627" y="1905"/>
                      <a:pt x="1930" y="627"/>
                      <a:pt x="3509" y="627"/>
                    </a:cubicBezTo>
                    <a:close/>
                    <a:moveTo>
                      <a:pt x="3509" y="0"/>
                    </a:moveTo>
                    <a:cubicBezTo>
                      <a:pt x="1579" y="0"/>
                      <a:pt x="0" y="1554"/>
                      <a:pt x="0" y="3509"/>
                    </a:cubicBezTo>
                    <a:lnTo>
                      <a:pt x="0" y="43785"/>
                    </a:lnTo>
                    <a:cubicBezTo>
                      <a:pt x="0" y="45715"/>
                      <a:pt x="1579" y="47294"/>
                      <a:pt x="3509" y="47294"/>
                    </a:cubicBezTo>
                    <a:lnTo>
                      <a:pt x="26191" y="47294"/>
                    </a:lnTo>
                    <a:cubicBezTo>
                      <a:pt x="28121" y="47294"/>
                      <a:pt x="29700" y="45715"/>
                      <a:pt x="29700" y="43785"/>
                    </a:cubicBezTo>
                    <a:lnTo>
                      <a:pt x="29700" y="3509"/>
                    </a:lnTo>
                    <a:cubicBezTo>
                      <a:pt x="29700" y="1554"/>
                      <a:pt x="28121" y="0"/>
                      <a:pt x="261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62"/>
              <p:cNvSpPr/>
              <p:nvPr/>
            </p:nvSpPr>
            <p:spPr>
              <a:xfrm>
                <a:off x="2527296" y="1955694"/>
                <a:ext cx="55383" cy="54351"/>
              </a:xfrm>
              <a:custGeom>
                <a:avLst/>
                <a:gdLst/>
                <a:ahLst/>
                <a:cxnLst/>
                <a:rect l="l" t="t" r="r" b="b"/>
                <a:pathLst>
                  <a:path w="3059" h="3002" extrusionOk="0">
                    <a:moveTo>
                      <a:pt x="2733" y="0"/>
                    </a:moveTo>
                    <a:cubicBezTo>
                      <a:pt x="2651" y="0"/>
                      <a:pt x="2570" y="32"/>
                      <a:pt x="2507" y="94"/>
                    </a:cubicBezTo>
                    <a:lnTo>
                      <a:pt x="126" y="2475"/>
                    </a:lnTo>
                    <a:cubicBezTo>
                      <a:pt x="1" y="2601"/>
                      <a:pt x="1" y="2801"/>
                      <a:pt x="126" y="2901"/>
                    </a:cubicBezTo>
                    <a:cubicBezTo>
                      <a:pt x="201" y="2977"/>
                      <a:pt x="277" y="3002"/>
                      <a:pt x="352" y="3002"/>
                    </a:cubicBezTo>
                    <a:cubicBezTo>
                      <a:pt x="427" y="3002"/>
                      <a:pt x="502" y="2977"/>
                      <a:pt x="577" y="2901"/>
                    </a:cubicBezTo>
                    <a:lnTo>
                      <a:pt x="2958" y="546"/>
                    </a:lnTo>
                    <a:cubicBezTo>
                      <a:pt x="3059" y="420"/>
                      <a:pt x="3059" y="220"/>
                      <a:pt x="2958" y="94"/>
                    </a:cubicBezTo>
                    <a:cubicBezTo>
                      <a:pt x="2896" y="32"/>
                      <a:pt x="2814" y="0"/>
                      <a:pt x="27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62"/>
              <p:cNvSpPr/>
              <p:nvPr/>
            </p:nvSpPr>
            <p:spPr>
              <a:xfrm>
                <a:off x="2527296" y="1955694"/>
                <a:ext cx="55383" cy="54351"/>
              </a:xfrm>
              <a:custGeom>
                <a:avLst/>
                <a:gdLst/>
                <a:ahLst/>
                <a:cxnLst/>
                <a:rect l="l" t="t" r="r" b="b"/>
                <a:pathLst>
                  <a:path w="3059" h="3002" extrusionOk="0">
                    <a:moveTo>
                      <a:pt x="352" y="0"/>
                    </a:moveTo>
                    <a:cubicBezTo>
                      <a:pt x="270" y="0"/>
                      <a:pt x="189" y="32"/>
                      <a:pt x="126" y="94"/>
                    </a:cubicBezTo>
                    <a:cubicBezTo>
                      <a:pt x="1" y="220"/>
                      <a:pt x="1" y="420"/>
                      <a:pt x="126" y="546"/>
                    </a:cubicBezTo>
                    <a:lnTo>
                      <a:pt x="2507" y="2901"/>
                    </a:lnTo>
                    <a:cubicBezTo>
                      <a:pt x="2557" y="2977"/>
                      <a:pt x="2658" y="3002"/>
                      <a:pt x="2733" y="3002"/>
                    </a:cubicBezTo>
                    <a:cubicBezTo>
                      <a:pt x="2808" y="3002"/>
                      <a:pt x="2883" y="2977"/>
                      <a:pt x="2958" y="2901"/>
                    </a:cubicBezTo>
                    <a:cubicBezTo>
                      <a:pt x="3059" y="2801"/>
                      <a:pt x="3059" y="2601"/>
                      <a:pt x="2958" y="2475"/>
                    </a:cubicBezTo>
                    <a:lnTo>
                      <a:pt x="577" y="94"/>
                    </a:lnTo>
                    <a:cubicBezTo>
                      <a:pt x="515" y="32"/>
                      <a:pt x="433" y="0"/>
                      <a:pt x="3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62"/>
              <p:cNvSpPr/>
              <p:nvPr/>
            </p:nvSpPr>
            <p:spPr>
              <a:xfrm>
                <a:off x="2376644" y="2577239"/>
                <a:ext cx="311768" cy="195588"/>
              </a:xfrm>
              <a:custGeom>
                <a:avLst/>
                <a:gdLst/>
                <a:ahLst/>
                <a:cxnLst/>
                <a:rect l="l" t="t" r="r" b="b"/>
                <a:pathLst>
                  <a:path w="17220" h="10803" extrusionOk="0">
                    <a:moveTo>
                      <a:pt x="16893" y="0"/>
                    </a:moveTo>
                    <a:cubicBezTo>
                      <a:pt x="16718" y="0"/>
                      <a:pt x="16593" y="151"/>
                      <a:pt x="16593" y="326"/>
                    </a:cubicBezTo>
                    <a:lnTo>
                      <a:pt x="16593" y="1679"/>
                    </a:lnTo>
                    <a:cubicBezTo>
                      <a:pt x="16593" y="3409"/>
                      <a:pt x="15164" y="4812"/>
                      <a:pt x="13435" y="4812"/>
                    </a:cubicBezTo>
                    <a:cubicBezTo>
                      <a:pt x="9700" y="4812"/>
                      <a:pt x="7971" y="6266"/>
                      <a:pt x="6317" y="7669"/>
                    </a:cubicBezTo>
                    <a:cubicBezTo>
                      <a:pt x="4763" y="8973"/>
                      <a:pt x="3334" y="10176"/>
                      <a:pt x="327" y="10176"/>
                    </a:cubicBezTo>
                    <a:cubicBezTo>
                      <a:pt x="151" y="10176"/>
                      <a:pt x="1" y="10326"/>
                      <a:pt x="1" y="10501"/>
                    </a:cubicBezTo>
                    <a:cubicBezTo>
                      <a:pt x="1" y="10677"/>
                      <a:pt x="151" y="10802"/>
                      <a:pt x="327" y="10802"/>
                    </a:cubicBezTo>
                    <a:cubicBezTo>
                      <a:pt x="3560" y="10802"/>
                      <a:pt x="5164" y="9474"/>
                      <a:pt x="6718" y="8171"/>
                    </a:cubicBezTo>
                    <a:cubicBezTo>
                      <a:pt x="8297" y="6817"/>
                      <a:pt x="9926" y="5439"/>
                      <a:pt x="13435" y="5439"/>
                    </a:cubicBezTo>
                    <a:cubicBezTo>
                      <a:pt x="15515" y="5439"/>
                      <a:pt x="17219" y="3760"/>
                      <a:pt x="17219" y="1679"/>
                    </a:cubicBezTo>
                    <a:lnTo>
                      <a:pt x="17219" y="326"/>
                    </a:lnTo>
                    <a:cubicBezTo>
                      <a:pt x="17219" y="151"/>
                      <a:pt x="17069" y="0"/>
                      <a:pt x="168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62"/>
              <p:cNvSpPr/>
              <p:nvPr/>
            </p:nvSpPr>
            <p:spPr>
              <a:xfrm>
                <a:off x="2339438" y="2746032"/>
                <a:ext cx="43126" cy="42673"/>
              </a:xfrm>
              <a:custGeom>
                <a:avLst/>
                <a:gdLst/>
                <a:ahLst/>
                <a:cxnLst/>
                <a:rect l="l" t="t" r="r" b="b"/>
                <a:pathLst>
                  <a:path w="2382" h="2357" extrusionOk="0">
                    <a:moveTo>
                      <a:pt x="1179" y="1"/>
                    </a:moveTo>
                    <a:cubicBezTo>
                      <a:pt x="527" y="1"/>
                      <a:pt x="1" y="527"/>
                      <a:pt x="1" y="1178"/>
                    </a:cubicBezTo>
                    <a:cubicBezTo>
                      <a:pt x="1" y="1830"/>
                      <a:pt x="527" y="2356"/>
                      <a:pt x="1179" y="2356"/>
                    </a:cubicBezTo>
                    <a:cubicBezTo>
                      <a:pt x="1855" y="2356"/>
                      <a:pt x="2382" y="1830"/>
                      <a:pt x="2382" y="1178"/>
                    </a:cubicBezTo>
                    <a:cubicBezTo>
                      <a:pt x="2382" y="527"/>
                      <a:pt x="1855" y="1"/>
                      <a:pt x="11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62"/>
              <p:cNvSpPr/>
              <p:nvPr/>
            </p:nvSpPr>
            <p:spPr>
              <a:xfrm>
                <a:off x="2334007" y="2740129"/>
                <a:ext cx="54007" cy="54478"/>
              </a:xfrm>
              <a:custGeom>
                <a:avLst/>
                <a:gdLst/>
                <a:ahLst/>
                <a:cxnLst/>
                <a:rect l="l" t="t" r="r" b="b"/>
                <a:pathLst>
                  <a:path w="2983" h="3009" extrusionOk="0">
                    <a:moveTo>
                      <a:pt x="1479" y="627"/>
                    </a:moveTo>
                    <a:cubicBezTo>
                      <a:pt x="1980" y="627"/>
                      <a:pt x="2356" y="1028"/>
                      <a:pt x="2356" y="1504"/>
                    </a:cubicBezTo>
                    <a:cubicBezTo>
                      <a:pt x="2356" y="1981"/>
                      <a:pt x="1980" y="2382"/>
                      <a:pt x="1479" y="2382"/>
                    </a:cubicBezTo>
                    <a:cubicBezTo>
                      <a:pt x="1003" y="2382"/>
                      <a:pt x="627" y="1981"/>
                      <a:pt x="627" y="1504"/>
                    </a:cubicBezTo>
                    <a:cubicBezTo>
                      <a:pt x="627" y="1028"/>
                      <a:pt x="1003" y="627"/>
                      <a:pt x="1479" y="627"/>
                    </a:cubicBezTo>
                    <a:close/>
                    <a:moveTo>
                      <a:pt x="1479" y="1"/>
                    </a:moveTo>
                    <a:cubicBezTo>
                      <a:pt x="652" y="1"/>
                      <a:pt x="0" y="677"/>
                      <a:pt x="0" y="1504"/>
                    </a:cubicBezTo>
                    <a:cubicBezTo>
                      <a:pt x="0" y="2332"/>
                      <a:pt x="652" y="3008"/>
                      <a:pt x="1479" y="3008"/>
                    </a:cubicBezTo>
                    <a:cubicBezTo>
                      <a:pt x="2306" y="3008"/>
                      <a:pt x="2983" y="2332"/>
                      <a:pt x="2983" y="1504"/>
                    </a:cubicBezTo>
                    <a:cubicBezTo>
                      <a:pt x="2983" y="677"/>
                      <a:pt x="2306" y="1"/>
                      <a:pt x="14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62"/>
              <p:cNvSpPr/>
              <p:nvPr/>
            </p:nvSpPr>
            <p:spPr>
              <a:xfrm>
                <a:off x="2661164" y="2540033"/>
                <a:ext cx="42673" cy="43108"/>
              </a:xfrm>
              <a:custGeom>
                <a:avLst/>
                <a:gdLst/>
                <a:ahLst/>
                <a:cxnLst/>
                <a:rect l="l" t="t" r="r" b="b"/>
                <a:pathLst>
                  <a:path w="2357" h="2381" extrusionOk="0">
                    <a:moveTo>
                      <a:pt x="1178" y="0"/>
                    </a:moveTo>
                    <a:cubicBezTo>
                      <a:pt x="527" y="0"/>
                      <a:pt x="0" y="526"/>
                      <a:pt x="0" y="1178"/>
                    </a:cubicBezTo>
                    <a:cubicBezTo>
                      <a:pt x="0" y="1830"/>
                      <a:pt x="527" y="2381"/>
                      <a:pt x="1178" y="2381"/>
                    </a:cubicBezTo>
                    <a:cubicBezTo>
                      <a:pt x="1830" y="2381"/>
                      <a:pt x="2356" y="1830"/>
                      <a:pt x="2356" y="1178"/>
                    </a:cubicBezTo>
                    <a:cubicBezTo>
                      <a:pt x="2356" y="526"/>
                      <a:pt x="1830" y="0"/>
                      <a:pt x="11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62"/>
              <p:cNvSpPr/>
              <p:nvPr/>
            </p:nvSpPr>
            <p:spPr>
              <a:xfrm>
                <a:off x="2655262" y="2534131"/>
                <a:ext cx="54478" cy="54460"/>
              </a:xfrm>
              <a:custGeom>
                <a:avLst/>
                <a:gdLst/>
                <a:ahLst/>
                <a:cxnLst/>
                <a:rect l="l" t="t" r="r" b="b"/>
                <a:pathLst>
                  <a:path w="3009" h="3008" extrusionOk="0">
                    <a:moveTo>
                      <a:pt x="1504" y="627"/>
                    </a:moveTo>
                    <a:cubicBezTo>
                      <a:pt x="1981" y="627"/>
                      <a:pt x="2382" y="1028"/>
                      <a:pt x="2382" y="1504"/>
                    </a:cubicBezTo>
                    <a:cubicBezTo>
                      <a:pt x="2382" y="1980"/>
                      <a:pt x="1981" y="2381"/>
                      <a:pt x="1504" y="2381"/>
                    </a:cubicBezTo>
                    <a:cubicBezTo>
                      <a:pt x="1028" y="2381"/>
                      <a:pt x="627" y="1980"/>
                      <a:pt x="627" y="1504"/>
                    </a:cubicBezTo>
                    <a:cubicBezTo>
                      <a:pt x="627" y="1028"/>
                      <a:pt x="1028" y="627"/>
                      <a:pt x="1504" y="627"/>
                    </a:cubicBezTo>
                    <a:close/>
                    <a:moveTo>
                      <a:pt x="1504" y="0"/>
                    </a:moveTo>
                    <a:cubicBezTo>
                      <a:pt x="677" y="0"/>
                      <a:pt x="1" y="677"/>
                      <a:pt x="1" y="1504"/>
                    </a:cubicBezTo>
                    <a:cubicBezTo>
                      <a:pt x="1" y="2331"/>
                      <a:pt x="677" y="3008"/>
                      <a:pt x="1504" y="3008"/>
                    </a:cubicBezTo>
                    <a:cubicBezTo>
                      <a:pt x="2331" y="3008"/>
                      <a:pt x="3008" y="2331"/>
                      <a:pt x="3008" y="1504"/>
                    </a:cubicBezTo>
                    <a:cubicBezTo>
                      <a:pt x="3008" y="677"/>
                      <a:pt x="2331" y="0"/>
                      <a:pt x="15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62"/>
              <p:cNvSpPr txBox="1"/>
              <p:nvPr/>
            </p:nvSpPr>
            <p:spPr>
              <a:xfrm>
                <a:off x="2676513" y="3037175"/>
                <a:ext cx="522000" cy="387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solidFill>
                      <a:schemeClr val="accent6"/>
                    </a:solidFill>
                    <a:latin typeface="Bebas Neue"/>
                    <a:ea typeface="Bebas Neue"/>
                    <a:cs typeface="Bebas Neue"/>
                    <a:sym typeface="Bebas Neue"/>
                  </a:rPr>
                  <a:t>C++</a:t>
                </a:r>
                <a:endParaRPr sz="2200">
                  <a:solidFill>
                    <a:schemeClr val="accent6"/>
                  </a:solidFill>
                  <a:latin typeface="Bebas Neue"/>
                  <a:ea typeface="Bebas Neue"/>
                  <a:cs typeface="Bebas Neue"/>
                  <a:sym typeface="Bebas Neue"/>
                </a:endParaRPr>
              </a:p>
            </p:txBody>
          </p:sp>
          <p:sp>
            <p:nvSpPr>
              <p:cNvPr id="1947" name="Google Shape;1947;p62"/>
              <p:cNvSpPr txBox="1"/>
              <p:nvPr/>
            </p:nvSpPr>
            <p:spPr>
              <a:xfrm>
                <a:off x="2467388" y="2136225"/>
                <a:ext cx="522000" cy="387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solidFill>
                      <a:schemeClr val="accent6"/>
                    </a:solidFill>
                    <a:latin typeface="Bebas Neue"/>
                    <a:ea typeface="Bebas Neue"/>
                    <a:cs typeface="Bebas Neue"/>
                    <a:sym typeface="Bebas Neue"/>
                  </a:rPr>
                  <a:t>&lt;/&gt;</a:t>
                </a:r>
                <a:endParaRPr sz="2200">
                  <a:solidFill>
                    <a:schemeClr val="accent6"/>
                  </a:solidFill>
                  <a:latin typeface="Bebas Neue"/>
                  <a:ea typeface="Bebas Neue"/>
                  <a:cs typeface="Bebas Neue"/>
                  <a:sym typeface="Bebas Neue"/>
                </a:endParaRPr>
              </a:p>
            </p:txBody>
          </p:sp>
          <p:sp>
            <p:nvSpPr>
              <p:cNvPr id="1948" name="Google Shape;1948;p62"/>
              <p:cNvSpPr txBox="1"/>
              <p:nvPr/>
            </p:nvSpPr>
            <p:spPr>
              <a:xfrm>
                <a:off x="791350" y="2317875"/>
                <a:ext cx="522000" cy="25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solidFill>
                      <a:schemeClr val="accent6"/>
                    </a:solidFill>
                    <a:latin typeface="Bebas Neue"/>
                    <a:ea typeface="Bebas Neue"/>
                    <a:cs typeface="Bebas Neue"/>
                    <a:sym typeface="Bebas Neue"/>
                  </a:rPr>
                  <a:t>HTML</a:t>
                </a:r>
                <a:endParaRPr sz="1500">
                  <a:solidFill>
                    <a:schemeClr val="accent6"/>
                  </a:solidFill>
                  <a:latin typeface="Bebas Neue"/>
                  <a:ea typeface="Bebas Neue"/>
                  <a:cs typeface="Bebas Neue"/>
                  <a:sym typeface="Bebas Neue"/>
                </a:endParaRPr>
              </a:p>
            </p:txBody>
          </p:sp>
        </p:grpSp>
        <p:grpSp>
          <p:nvGrpSpPr>
            <p:cNvPr id="1949" name="Google Shape;1949;p62"/>
            <p:cNvGrpSpPr/>
            <p:nvPr/>
          </p:nvGrpSpPr>
          <p:grpSpPr>
            <a:xfrm>
              <a:off x="242155" y="855580"/>
              <a:ext cx="3486733" cy="3432346"/>
              <a:chOff x="242155" y="855580"/>
              <a:chExt cx="3486733" cy="3432346"/>
            </a:xfrm>
          </p:grpSpPr>
          <p:sp>
            <p:nvSpPr>
              <p:cNvPr id="1950" name="Google Shape;1950;p62"/>
              <p:cNvSpPr/>
              <p:nvPr/>
            </p:nvSpPr>
            <p:spPr>
              <a:xfrm>
                <a:off x="444080" y="1027596"/>
                <a:ext cx="72619" cy="101243"/>
              </a:xfrm>
              <a:custGeom>
                <a:avLst/>
                <a:gdLst/>
                <a:ahLst/>
                <a:cxnLst/>
                <a:rect l="l" t="t" r="r" b="b"/>
                <a:pathLst>
                  <a:path w="4011" h="5592" extrusionOk="0">
                    <a:moveTo>
                      <a:pt x="3663" y="1"/>
                    </a:moveTo>
                    <a:cubicBezTo>
                      <a:pt x="3555" y="1"/>
                      <a:pt x="3449" y="56"/>
                      <a:pt x="3384" y="153"/>
                    </a:cubicBezTo>
                    <a:lnTo>
                      <a:pt x="76" y="5090"/>
                    </a:lnTo>
                    <a:cubicBezTo>
                      <a:pt x="1" y="5241"/>
                      <a:pt x="26" y="5441"/>
                      <a:pt x="176" y="5542"/>
                    </a:cubicBezTo>
                    <a:cubicBezTo>
                      <a:pt x="226" y="5567"/>
                      <a:pt x="276" y="5592"/>
                      <a:pt x="351" y="5592"/>
                    </a:cubicBezTo>
                    <a:cubicBezTo>
                      <a:pt x="452" y="5592"/>
                      <a:pt x="552" y="5542"/>
                      <a:pt x="602" y="5441"/>
                    </a:cubicBezTo>
                    <a:lnTo>
                      <a:pt x="3910" y="504"/>
                    </a:lnTo>
                    <a:cubicBezTo>
                      <a:pt x="4011" y="354"/>
                      <a:pt x="3960" y="153"/>
                      <a:pt x="3835" y="53"/>
                    </a:cubicBezTo>
                    <a:cubicBezTo>
                      <a:pt x="3782" y="17"/>
                      <a:pt x="3722" y="1"/>
                      <a:pt x="36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62"/>
              <p:cNvSpPr/>
              <p:nvPr/>
            </p:nvSpPr>
            <p:spPr>
              <a:xfrm>
                <a:off x="3144423" y="1880033"/>
                <a:ext cx="97568" cy="78286"/>
              </a:xfrm>
              <a:custGeom>
                <a:avLst/>
                <a:gdLst/>
                <a:ahLst/>
                <a:cxnLst/>
                <a:rect l="l" t="t" r="r" b="b"/>
                <a:pathLst>
                  <a:path w="5389" h="4324" extrusionOk="0">
                    <a:moveTo>
                      <a:pt x="368" y="1"/>
                    </a:moveTo>
                    <a:cubicBezTo>
                      <a:pt x="276" y="1"/>
                      <a:pt x="184" y="40"/>
                      <a:pt x="126" y="113"/>
                    </a:cubicBezTo>
                    <a:cubicBezTo>
                      <a:pt x="0" y="263"/>
                      <a:pt x="25" y="464"/>
                      <a:pt x="176" y="564"/>
                    </a:cubicBezTo>
                    <a:lnTo>
                      <a:pt x="4837" y="4248"/>
                    </a:lnTo>
                    <a:cubicBezTo>
                      <a:pt x="4887" y="4298"/>
                      <a:pt x="4963" y="4324"/>
                      <a:pt x="5038" y="4324"/>
                    </a:cubicBezTo>
                    <a:cubicBezTo>
                      <a:pt x="5138" y="4324"/>
                      <a:pt x="5213" y="4273"/>
                      <a:pt x="5288" y="4198"/>
                    </a:cubicBezTo>
                    <a:cubicBezTo>
                      <a:pt x="5389" y="4073"/>
                      <a:pt x="5364" y="3872"/>
                      <a:pt x="5238" y="3772"/>
                    </a:cubicBezTo>
                    <a:lnTo>
                      <a:pt x="552" y="63"/>
                    </a:lnTo>
                    <a:cubicBezTo>
                      <a:pt x="499" y="21"/>
                      <a:pt x="434" y="1"/>
                      <a:pt x="3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62"/>
              <p:cNvSpPr/>
              <p:nvPr/>
            </p:nvSpPr>
            <p:spPr>
              <a:xfrm>
                <a:off x="306138" y="2507190"/>
                <a:ext cx="59909" cy="108630"/>
              </a:xfrm>
              <a:custGeom>
                <a:avLst/>
                <a:gdLst/>
                <a:ahLst/>
                <a:cxnLst/>
                <a:rect l="l" t="t" r="r" b="b"/>
                <a:pathLst>
                  <a:path w="3309" h="6000" extrusionOk="0">
                    <a:moveTo>
                      <a:pt x="370" y="1"/>
                    </a:moveTo>
                    <a:cubicBezTo>
                      <a:pt x="321" y="1"/>
                      <a:pt x="271" y="12"/>
                      <a:pt x="226" y="35"/>
                    </a:cubicBezTo>
                    <a:cubicBezTo>
                      <a:pt x="76" y="110"/>
                      <a:pt x="0" y="285"/>
                      <a:pt x="76" y="461"/>
                    </a:cubicBezTo>
                    <a:lnTo>
                      <a:pt x="2682" y="5824"/>
                    </a:lnTo>
                    <a:cubicBezTo>
                      <a:pt x="2732" y="5924"/>
                      <a:pt x="2833" y="5999"/>
                      <a:pt x="2958" y="5999"/>
                    </a:cubicBezTo>
                    <a:cubicBezTo>
                      <a:pt x="3008" y="5999"/>
                      <a:pt x="3058" y="5974"/>
                      <a:pt x="3083" y="5974"/>
                    </a:cubicBezTo>
                    <a:cubicBezTo>
                      <a:pt x="3259" y="5874"/>
                      <a:pt x="3309" y="5699"/>
                      <a:pt x="3234" y="5548"/>
                    </a:cubicBezTo>
                    <a:lnTo>
                      <a:pt x="652" y="185"/>
                    </a:lnTo>
                    <a:cubicBezTo>
                      <a:pt x="599" y="62"/>
                      <a:pt x="485" y="1"/>
                      <a:pt x="3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62"/>
              <p:cNvSpPr/>
              <p:nvPr/>
            </p:nvSpPr>
            <p:spPr>
              <a:xfrm>
                <a:off x="2182903" y="4207503"/>
                <a:ext cx="97115" cy="78159"/>
              </a:xfrm>
              <a:custGeom>
                <a:avLst/>
                <a:gdLst/>
                <a:ahLst/>
                <a:cxnLst/>
                <a:rect l="l" t="t" r="r" b="b"/>
                <a:pathLst>
                  <a:path w="5364" h="4317" extrusionOk="0">
                    <a:moveTo>
                      <a:pt x="341" y="1"/>
                    </a:moveTo>
                    <a:cubicBezTo>
                      <a:pt x="247" y="1"/>
                      <a:pt x="157" y="46"/>
                      <a:pt x="100" y="131"/>
                    </a:cubicBezTo>
                    <a:cubicBezTo>
                      <a:pt x="0" y="256"/>
                      <a:pt x="25" y="457"/>
                      <a:pt x="151" y="557"/>
                    </a:cubicBezTo>
                    <a:lnTo>
                      <a:pt x="4812" y="4266"/>
                    </a:lnTo>
                    <a:cubicBezTo>
                      <a:pt x="4887" y="4317"/>
                      <a:pt x="4938" y="4317"/>
                      <a:pt x="5013" y="4317"/>
                    </a:cubicBezTo>
                    <a:cubicBezTo>
                      <a:pt x="5113" y="4317"/>
                      <a:pt x="5213" y="4292"/>
                      <a:pt x="5263" y="4216"/>
                    </a:cubicBezTo>
                    <a:cubicBezTo>
                      <a:pt x="5364" y="4066"/>
                      <a:pt x="5339" y="3865"/>
                      <a:pt x="5213" y="3765"/>
                    </a:cubicBezTo>
                    <a:lnTo>
                      <a:pt x="552" y="81"/>
                    </a:lnTo>
                    <a:cubicBezTo>
                      <a:pt x="487" y="27"/>
                      <a:pt x="412" y="1"/>
                      <a:pt x="3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62"/>
              <p:cNvSpPr/>
              <p:nvPr/>
            </p:nvSpPr>
            <p:spPr>
              <a:xfrm>
                <a:off x="3540090" y="3765886"/>
                <a:ext cx="36789" cy="116379"/>
              </a:xfrm>
              <a:custGeom>
                <a:avLst/>
                <a:gdLst/>
                <a:ahLst/>
                <a:cxnLst/>
                <a:rect l="l" t="t" r="r" b="b"/>
                <a:pathLst>
                  <a:path w="2032" h="6428" extrusionOk="0">
                    <a:moveTo>
                      <a:pt x="347" y="0"/>
                    </a:moveTo>
                    <a:cubicBezTo>
                      <a:pt x="323" y="0"/>
                      <a:pt x="300" y="4"/>
                      <a:pt x="277" y="12"/>
                    </a:cubicBezTo>
                    <a:cubicBezTo>
                      <a:pt x="101" y="62"/>
                      <a:pt x="1" y="212"/>
                      <a:pt x="26" y="388"/>
                    </a:cubicBezTo>
                    <a:lnTo>
                      <a:pt x="1379" y="6202"/>
                    </a:lnTo>
                    <a:cubicBezTo>
                      <a:pt x="1430" y="6327"/>
                      <a:pt x="1555" y="6428"/>
                      <a:pt x="1680" y="6428"/>
                    </a:cubicBezTo>
                    <a:lnTo>
                      <a:pt x="1755" y="6428"/>
                    </a:lnTo>
                    <a:cubicBezTo>
                      <a:pt x="1931" y="6378"/>
                      <a:pt x="2031" y="6227"/>
                      <a:pt x="2006" y="6052"/>
                    </a:cubicBezTo>
                    <a:lnTo>
                      <a:pt x="653" y="237"/>
                    </a:lnTo>
                    <a:cubicBezTo>
                      <a:pt x="610" y="110"/>
                      <a:pt x="478" y="0"/>
                      <a:pt x="3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62"/>
              <p:cNvSpPr/>
              <p:nvPr/>
            </p:nvSpPr>
            <p:spPr>
              <a:xfrm>
                <a:off x="2903463" y="855580"/>
                <a:ext cx="60380" cy="108087"/>
              </a:xfrm>
              <a:custGeom>
                <a:avLst/>
                <a:gdLst/>
                <a:ahLst/>
                <a:cxnLst/>
                <a:rect l="l" t="t" r="r" b="b"/>
                <a:pathLst>
                  <a:path w="3335" h="5970" extrusionOk="0">
                    <a:moveTo>
                      <a:pt x="2985" y="0"/>
                    </a:moveTo>
                    <a:cubicBezTo>
                      <a:pt x="2871" y="0"/>
                      <a:pt x="2763" y="70"/>
                      <a:pt x="2708" y="180"/>
                    </a:cubicBezTo>
                    <a:lnTo>
                      <a:pt x="76" y="5519"/>
                    </a:lnTo>
                    <a:cubicBezTo>
                      <a:pt x="1" y="5669"/>
                      <a:pt x="51" y="5870"/>
                      <a:pt x="201" y="5945"/>
                    </a:cubicBezTo>
                    <a:cubicBezTo>
                      <a:pt x="252" y="5970"/>
                      <a:pt x="302" y="5970"/>
                      <a:pt x="352" y="5970"/>
                    </a:cubicBezTo>
                    <a:cubicBezTo>
                      <a:pt x="477" y="5970"/>
                      <a:pt x="577" y="5920"/>
                      <a:pt x="627" y="5794"/>
                    </a:cubicBezTo>
                    <a:lnTo>
                      <a:pt x="3259" y="456"/>
                    </a:lnTo>
                    <a:cubicBezTo>
                      <a:pt x="3334" y="306"/>
                      <a:pt x="3259" y="105"/>
                      <a:pt x="3109" y="30"/>
                    </a:cubicBezTo>
                    <a:cubicBezTo>
                      <a:pt x="3068" y="10"/>
                      <a:pt x="3026" y="0"/>
                      <a:pt x="29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62"/>
              <p:cNvSpPr/>
              <p:nvPr/>
            </p:nvSpPr>
            <p:spPr>
              <a:xfrm>
                <a:off x="353791" y="4144353"/>
                <a:ext cx="60362" cy="108177"/>
              </a:xfrm>
              <a:custGeom>
                <a:avLst/>
                <a:gdLst/>
                <a:ahLst/>
                <a:cxnLst/>
                <a:rect l="l" t="t" r="r" b="b"/>
                <a:pathLst>
                  <a:path w="3334" h="5975" extrusionOk="0">
                    <a:moveTo>
                      <a:pt x="2984" y="1"/>
                    </a:moveTo>
                    <a:cubicBezTo>
                      <a:pt x="2870" y="1"/>
                      <a:pt x="2759" y="57"/>
                      <a:pt x="2707" y="160"/>
                    </a:cubicBezTo>
                    <a:lnTo>
                      <a:pt x="75" y="5524"/>
                    </a:lnTo>
                    <a:cubicBezTo>
                      <a:pt x="0" y="5674"/>
                      <a:pt x="75" y="5850"/>
                      <a:pt x="226" y="5925"/>
                    </a:cubicBezTo>
                    <a:cubicBezTo>
                      <a:pt x="276" y="5950"/>
                      <a:pt x="326" y="5975"/>
                      <a:pt x="351" y="5975"/>
                    </a:cubicBezTo>
                    <a:cubicBezTo>
                      <a:pt x="476" y="5975"/>
                      <a:pt x="577" y="5900"/>
                      <a:pt x="652" y="5800"/>
                    </a:cubicBezTo>
                    <a:lnTo>
                      <a:pt x="3258" y="436"/>
                    </a:lnTo>
                    <a:cubicBezTo>
                      <a:pt x="3333" y="286"/>
                      <a:pt x="3283" y="110"/>
                      <a:pt x="3133" y="35"/>
                    </a:cubicBezTo>
                    <a:cubicBezTo>
                      <a:pt x="3086" y="12"/>
                      <a:pt x="3035" y="1"/>
                      <a:pt x="29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62"/>
              <p:cNvSpPr/>
              <p:nvPr/>
            </p:nvSpPr>
            <p:spPr>
              <a:xfrm>
                <a:off x="612421" y="1449641"/>
                <a:ext cx="59022" cy="59004"/>
              </a:xfrm>
              <a:custGeom>
                <a:avLst/>
                <a:gdLst/>
                <a:ahLst/>
                <a:cxnLst/>
                <a:rect l="l" t="t" r="r" b="b"/>
                <a:pathLst>
                  <a:path w="3260" h="3259" extrusionOk="0">
                    <a:moveTo>
                      <a:pt x="1630" y="627"/>
                    </a:moveTo>
                    <a:cubicBezTo>
                      <a:pt x="2181" y="627"/>
                      <a:pt x="2632" y="1078"/>
                      <a:pt x="2632" y="1629"/>
                    </a:cubicBezTo>
                    <a:cubicBezTo>
                      <a:pt x="2632" y="2181"/>
                      <a:pt x="2181" y="2632"/>
                      <a:pt x="1630" y="2632"/>
                    </a:cubicBezTo>
                    <a:cubicBezTo>
                      <a:pt x="1079" y="2632"/>
                      <a:pt x="627" y="2181"/>
                      <a:pt x="627" y="1629"/>
                    </a:cubicBezTo>
                    <a:cubicBezTo>
                      <a:pt x="627" y="1078"/>
                      <a:pt x="1079" y="627"/>
                      <a:pt x="1630" y="627"/>
                    </a:cubicBezTo>
                    <a:close/>
                    <a:moveTo>
                      <a:pt x="1630" y="0"/>
                    </a:moveTo>
                    <a:cubicBezTo>
                      <a:pt x="728" y="0"/>
                      <a:pt x="1" y="727"/>
                      <a:pt x="1" y="1629"/>
                    </a:cubicBezTo>
                    <a:cubicBezTo>
                      <a:pt x="1" y="2531"/>
                      <a:pt x="728" y="3258"/>
                      <a:pt x="1630" y="3258"/>
                    </a:cubicBezTo>
                    <a:cubicBezTo>
                      <a:pt x="2532" y="3258"/>
                      <a:pt x="3259" y="2531"/>
                      <a:pt x="3259" y="1629"/>
                    </a:cubicBezTo>
                    <a:cubicBezTo>
                      <a:pt x="3259" y="727"/>
                      <a:pt x="2532" y="0"/>
                      <a:pt x="16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62"/>
              <p:cNvSpPr/>
              <p:nvPr/>
            </p:nvSpPr>
            <p:spPr>
              <a:xfrm>
                <a:off x="330634" y="3479302"/>
                <a:ext cx="59022" cy="59475"/>
              </a:xfrm>
              <a:custGeom>
                <a:avLst/>
                <a:gdLst/>
                <a:ahLst/>
                <a:cxnLst/>
                <a:rect l="l" t="t" r="r" b="b"/>
                <a:pathLst>
                  <a:path w="3260" h="3285" extrusionOk="0">
                    <a:moveTo>
                      <a:pt x="1630" y="628"/>
                    </a:moveTo>
                    <a:cubicBezTo>
                      <a:pt x="2181" y="628"/>
                      <a:pt x="2632" y="1079"/>
                      <a:pt x="2632" y="1630"/>
                    </a:cubicBezTo>
                    <a:cubicBezTo>
                      <a:pt x="2632" y="2181"/>
                      <a:pt x="2181" y="2658"/>
                      <a:pt x="1630" y="2658"/>
                    </a:cubicBezTo>
                    <a:cubicBezTo>
                      <a:pt x="1079" y="2658"/>
                      <a:pt x="627" y="2181"/>
                      <a:pt x="627" y="1630"/>
                    </a:cubicBezTo>
                    <a:cubicBezTo>
                      <a:pt x="627" y="1079"/>
                      <a:pt x="1079" y="628"/>
                      <a:pt x="1630" y="628"/>
                    </a:cubicBezTo>
                    <a:close/>
                    <a:moveTo>
                      <a:pt x="1630" y="1"/>
                    </a:moveTo>
                    <a:cubicBezTo>
                      <a:pt x="728" y="1"/>
                      <a:pt x="1" y="728"/>
                      <a:pt x="1" y="1630"/>
                    </a:cubicBezTo>
                    <a:cubicBezTo>
                      <a:pt x="1" y="2532"/>
                      <a:pt x="728" y="3284"/>
                      <a:pt x="1630" y="3284"/>
                    </a:cubicBezTo>
                    <a:cubicBezTo>
                      <a:pt x="2532" y="3284"/>
                      <a:pt x="3259" y="2532"/>
                      <a:pt x="3259" y="1630"/>
                    </a:cubicBezTo>
                    <a:cubicBezTo>
                      <a:pt x="3259" y="728"/>
                      <a:pt x="2532" y="1"/>
                      <a:pt x="16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62"/>
              <p:cNvSpPr/>
              <p:nvPr/>
            </p:nvSpPr>
            <p:spPr>
              <a:xfrm>
                <a:off x="1076180" y="4223019"/>
                <a:ext cx="59004" cy="59022"/>
              </a:xfrm>
              <a:custGeom>
                <a:avLst/>
                <a:gdLst/>
                <a:ahLst/>
                <a:cxnLst/>
                <a:rect l="l" t="t" r="r" b="b"/>
                <a:pathLst>
                  <a:path w="3259" h="3260" extrusionOk="0">
                    <a:moveTo>
                      <a:pt x="1629" y="627"/>
                    </a:moveTo>
                    <a:cubicBezTo>
                      <a:pt x="2180" y="627"/>
                      <a:pt x="2632" y="1079"/>
                      <a:pt x="2632" y="1630"/>
                    </a:cubicBezTo>
                    <a:cubicBezTo>
                      <a:pt x="2632" y="2181"/>
                      <a:pt x="2180" y="2632"/>
                      <a:pt x="1629" y="2632"/>
                    </a:cubicBezTo>
                    <a:cubicBezTo>
                      <a:pt x="1078" y="2632"/>
                      <a:pt x="627" y="2181"/>
                      <a:pt x="627" y="1630"/>
                    </a:cubicBezTo>
                    <a:cubicBezTo>
                      <a:pt x="627" y="1079"/>
                      <a:pt x="1078" y="627"/>
                      <a:pt x="1629" y="627"/>
                    </a:cubicBezTo>
                    <a:close/>
                    <a:moveTo>
                      <a:pt x="1629" y="1"/>
                    </a:moveTo>
                    <a:cubicBezTo>
                      <a:pt x="727" y="1"/>
                      <a:pt x="0" y="728"/>
                      <a:pt x="0" y="1630"/>
                    </a:cubicBezTo>
                    <a:cubicBezTo>
                      <a:pt x="0" y="2532"/>
                      <a:pt x="727" y="3259"/>
                      <a:pt x="1629" y="3259"/>
                    </a:cubicBezTo>
                    <a:cubicBezTo>
                      <a:pt x="2531" y="3259"/>
                      <a:pt x="3258" y="2532"/>
                      <a:pt x="3258" y="1630"/>
                    </a:cubicBezTo>
                    <a:cubicBezTo>
                      <a:pt x="3258" y="728"/>
                      <a:pt x="2531" y="1"/>
                      <a:pt x="16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62"/>
              <p:cNvSpPr/>
              <p:nvPr/>
            </p:nvSpPr>
            <p:spPr>
              <a:xfrm>
                <a:off x="3600904" y="2139351"/>
                <a:ext cx="59457" cy="59004"/>
              </a:xfrm>
              <a:custGeom>
                <a:avLst/>
                <a:gdLst/>
                <a:ahLst/>
                <a:cxnLst/>
                <a:rect l="l" t="t" r="r" b="b"/>
                <a:pathLst>
                  <a:path w="3284" h="3259" extrusionOk="0">
                    <a:moveTo>
                      <a:pt x="1655" y="627"/>
                    </a:moveTo>
                    <a:cubicBezTo>
                      <a:pt x="2206" y="627"/>
                      <a:pt x="2657" y="1078"/>
                      <a:pt x="2657" y="1630"/>
                    </a:cubicBezTo>
                    <a:cubicBezTo>
                      <a:pt x="2657" y="2181"/>
                      <a:pt x="2206" y="2632"/>
                      <a:pt x="1655" y="2632"/>
                    </a:cubicBezTo>
                    <a:cubicBezTo>
                      <a:pt x="1078" y="2632"/>
                      <a:pt x="627" y="2181"/>
                      <a:pt x="627" y="1630"/>
                    </a:cubicBezTo>
                    <a:cubicBezTo>
                      <a:pt x="627" y="1078"/>
                      <a:pt x="1078" y="627"/>
                      <a:pt x="1655" y="627"/>
                    </a:cubicBezTo>
                    <a:close/>
                    <a:moveTo>
                      <a:pt x="1655" y="1"/>
                    </a:moveTo>
                    <a:cubicBezTo>
                      <a:pt x="752" y="1"/>
                      <a:pt x="0" y="727"/>
                      <a:pt x="0" y="1630"/>
                    </a:cubicBezTo>
                    <a:cubicBezTo>
                      <a:pt x="0" y="2532"/>
                      <a:pt x="752" y="3259"/>
                      <a:pt x="1655" y="3259"/>
                    </a:cubicBezTo>
                    <a:cubicBezTo>
                      <a:pt x="2557" y="3259"/>
                      <a:pt x="3284" y="2532"/>
                      <a:pt x="3284" y="1630"/>
                    </a:cubicBezTo>
                    <a:cubicBezTo>
                      <a:pt x="3284" y="727"/>
                      <a:pt x="2557" y="1"/>
                      <a:pt x="16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62"/>
              <p:cNvSpPr/>
              <p:nvPr/>
            </p:nvSpPr>
            <p:spPr>
              <a:xfrm>
                <a:off x="3394435" y="4144534"/>
                <a:ext cx="59475" cy="59457"/>
              </a:xfrm>
              <a:custGeom>
                <a:avLst/>
                <a:gdLst/>
                <a:ahLst/>
                <a:cxnLst/>
                <a:rect l="l" t="t" r="r" b="b"/>
                <a:pathLst>
                  <a:path w="3285" h="3284" extrusionOk="0">
                    <a:moveTo>
                      <a:pt x="1655" y="627"/>
                    </a:moveTo>
                    <a:cubicBezTo>
                      <a:pt x="2206" y="627"/>
                      <a:pt x="2657" y="1103"/>
                      <a:pt x="2657" y="1654"/>
                    </a:cubicBezTo>
                    <a:cubicBezTo>
                      <a:pt x="2657" y="2206"/>
                      <a:pt x="2206" y="2657"/>
                      <a:pt x="1655" y="2657"/>
                    </a:cubicBezTo>
                    <a:cubicBezTo>
                      <a:pt x="1079" y="2657"/>
                      <a:pt x="627" y="2206"/>
                      <a:pt x="627" y="1654"/>
                    </a:cubicBezTo>
                    <a:cubicBezTo>
                      <a:pt x="627" y="1103"/>
                      <a:pt x="1079" y="627"/>
                      <a:pt x="1655" y="627"/>
                    </a:cubicBezTo>
                    <a:close/>
                    <a:moveTo>
                      <a:pt x="1655" y="0"/>
                    </a:moveTo>
                    <a:cubicBezTo>
                      <a:pt x="753" y="0"/>
                      <a:pt x="1" y="752"/>
                      <a:pt x="1" y="1654"/>
                    </a:cubicBezTo>
                    <a:cubicBezTo>
                      <a:pt x="1" y="2556"/>
                      <a:pt x="753" y="3283"/>
                      <a:pt x="1655" y="3283"/>
                    </a:cubicBezTo>
                    <a:cubicBezTo>
                      <a:pt x="2557" y="3283"/>
                      <a:pt x="3284" y="2556"/>
                      <a:pt x="3284" y="1654"/>
                    </a:cubicBezTo>
                    <a:cubicBezTo>
                      <a:pt x="3284" y="752"/>
                      <a:pt x="2557" y="0"/>
                      <a:pt x="16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62"/>
              <p:cNvSpPr/>
              <p:nvPr/>
            </p:nvSpPr>
            <p:spPr>
              <a:xfrm>
                <a:off x="2331273" y="880166"/>
                <a:ext cx="59457" cy="59004"/>
              </a:xfrm>
              <a:custGeom>
                <a:avLst/>
                <a:gdLst/>
                <a:ahLst/>
                <a:cxnLst/>
                <a:rect l="l" t="t" r="r" b="b"/>
                <a:pathLst>
                  <a:path w="3284" h="3259" extrusionOk="0">
                    <a:moveTo>
                      <a:pt x="1630" y="627"/>
                    </a:moveTo>
                    <a:cubicBezTo>
                      <a:pt x="2206" y="627"/>
                      <a:pt x="2657" y="1078"/>
                      <a:pt x="2657" y="1629"/>
                    </a:cubicBezTo>
                    <a:cubicBezTo>
                      <a:pt x="2657" y="2181"/>
                      <a:pt x="2206" y="2632"/>
                      <a:pt x="1630" y="2632"/>
                    </a:cubicBezTo>
                    <a:cubicBezTo>
                      <a:pt x="1078" y="2632"/>
                      <a:pt x="627" y="2181"/>
                      <a:pt x="627" y="1629"/>
                    </a:cubicBezTo>
                    <a:cubicBezTo>
                      <a:pt x="627" y="1078"/>
                      <a:pt x="1078" y="627"/>
                      <a:pt x="1630" y="627"/>
                    </a:cubicBezTo>
                    <a:close/>
                    <a:moveTo>
                      <a:pt x="1630" y="0"/>
                    </a:moveTo>
                    <a:cubicBezTo>
                      <a:pt x="728" y="0"/>
                      <a:pt x="1" y="727"/>
                      <a:pt x="1" y="1629"/>
                    </a:cubicBezTo>
                    <a:cubicBezTo>
                      <a:pt x="1" y="2532"/>
                      <a:pt x="728" y="3258"/>
                      <a:pt x="1630" y="3258"/>
                    </a:cubicBezTo>
                    <a:cubicBezTo>
                      <a:pt x="2532" y="3258"/>
                      <a:pt x="3284" y="2532"/>
                      <a:pt x="3284" y="1629"/>
                    </a:cubicBezTo>
                    <a:cubicBezTo>
                      <a:pt x="3284" y="727"/>
                      <a:pt x="2532" y="0"/>
                      <a:pt x="16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62"/>
              <p:cNvSpPr/>
              <p:nvPr/>
            </p:nvSpPr>
            <p:spPr>
              <a:xfrm>
                <a:off x="3706167" y="2847329"/>
                <a:ext cx="22722" cy="22595"/>
              </a:xfrm>
              <a:custGeom>
                <a:avLst/>
                <a:gdLst/>
                <a:ahLst/>
                <a:cxnLst/>
                <a:rect l="l" t="t" r="r" b="b"/>
                <a:pathLst>
                  <a:path w="1255" h="1248" extrusionOk="0">
                    <a:moveTo>
                      <a:pt x="615" y="1"/>
                    </a:moveTo>
                    <a:cubicBezTo>
                      <a:pt x="452" y="1"/>
                      <a:pt x="289" y="57"/>
                      <a:pt x="176" y="170"/>
                    </a:cubicBezTo>
                    <a:cubicBezTo>
                      <a:pt x="151" y="220"/>
                      <a:pt x="126" y="245"/>
                      <a:pt x="101" y="270"/>
                    </a:cubicBezTo>
                    <a:cubicBezTo>
                      <a:pt x="76" y="320"/>
                      <a:pt x="51" y="345"/>
                      <a:pt x="51" y="396"/>
                    </a:cubicBezTo>
                    <a:cubicBezTo>
                      <a:pt x="26" y="421"/>
                      <a:pt x="26" y="471"/>
                      <a:pt x="1" y="496"/>
                    </a:cubicBezTo>
                    <a:cubicBezTo>
                      <a:pt x="1" y="546"/>
                      <a:pt x="1" y="571"/>
                      <a:pt x="1" y="621"/>
                    </a:cubicBezTo>
                    <a:cubicBezTo>
                      <a:pt x="1" y="797"/>
                      <a:pt x="51" y="947"/>
                      <a:pt x="176" y="1072"/>
                    </a:cubicBezTo>
                    <a:cubicBezTo>
                      <a:pt x="302" y="1198"/>
                      <a:pt x="452" y="1248"/>
                      <a:pt x="628" y="1248"/>
                    </a:cubicBezTo>
                    <a:cubicBezTo>
                      <a:pt x="778" y="1248"/>
                      <a:pt x="953" y="1198"/>
                      <a:pt x="1054" y="1072"/>
                    </a:cubicBezTo>
                    <a:cubicBezTo>
                      <a:pt x="1179" y="947"/>
                      <a:pt x="1254" y="797"/>
                      <a:pt x="1254" y="621"/>
                    </a:cubicBezTo>
                    <a:cubicBezTo>
                      <a:pt x="1254" y="571"/>
                      <a:pt x="1254" y="546"/>
                      <a:pt x="1229" y="496"/>
                    </a:cubicBezTo>
                    <a:cubicBezTo>
                      <a:pt x="1229" y="471"/>
                      <a:pt x="1229" y="421"/>
                      <a:pt x="1204" y="396"/>
                    </a:cubicBezTo>
                    <a:cubicBezTo>
                      <a:pt x="1179" y="345"/>
                      <a:pt x="1154" y="320"/>
                      <a:pt x="1154" y="270"/>
                    </a:cubicBezTo>
                    <a:cubicBezTo>
                      <a:pt x="1129" y="245"/>
                      <a:pt x="1104" y="220"/>
                      <a:pt x="1054" y="170"/>
                    </a:cubicBezTo>
                    <a:cubicBezTo>
                      <a:pt x="941" y="57"/>
                      <a:pt x="778" y="1"/>
                      <a:pt x="6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62"/>
              <p:cNvSpPr/>
              <p:nvPr/>
            </p:nvSpPr>
            <p:spPr>
              <a:xfrm>
                <a:off x="439083" y="3202694"/>
                <a:ext cx="22722" cy="22975"/>
              </a:xfrm>
              <a:custGeom>
                <a:avLst/>
                <a:gdLst/>
                <a:ahLst/>
                <a:cxnLst/>
                <a:rect l="l" t="t" r="r" b="b"/>
                <a:pathLst>
                  <a:path w="1255" h="1269" extrusionOk="0">
                    <a:moveTo>
                      <a:pt x="625" y="0"/>
                    </a:moveTo>
                    <a:cubicBezTo>
                      <a:pt x="461" y="0"/>
                      <a:pt x="295" y="72"/>
                      <a:pt x="176" y="191"/>
                    </a:cubicBezTo>
                    <a:cubicBezTo>
                      <a:pt x="151" y="216"/>
                      <a:pt x="126" y="241"/>
                      <a:pt x="101" y="291"/>
                    </a:cubicBezTo>
                    <a:cubicBezTo>
                      <a:pt x="76" y="317"/>
                      <a:pt x="51" y="342"/>
                      <a:pt x="51" y="392"/>
                    </a:cubicBezTo>
                    <a:cubicBezTo>
                      <a:pt x="26" y="417"/>
                      <a:pt x="26" y="467"/>
                      <a:pt x="1" y="517"/>
                    </a:cubicBezTo>
                    <a:cubicBezTo>
                      <a:pt x="1" y="542"/>
                      <a:pt x="1" y="592"/>
                      <a:pt x="1" y="642"/>
                    </a:cubicBezTo>
                    <a:cubicBezTo>
                      <a:pt x="1" y="793"/>
                      <a:pt x="51" y="943"/>
                      <a:pt x="176" y="1068"/>
                    </a:cubicBezTo>
                    <a:cubicBezTo>
                      <a:pt x="302" y="1194"/>
                      <a:pt x="452" y="1269"/>
                      <a:pt x="627" y="1269"/>
                    </a:cubicBezTo>
                    <a:cubicBezTo>
                      <a:pt x="778" y="1269"/>
                      <a:pt x="953" y="1194"/>
                      <a:pt x="1054" y="1068"/>
                    </a:cubicBezTo>
                    <a:cubicBezTo>
                      <a:pt x="1179" y="943"/>
                      <a:pt x="1254" y="793"/>
                      <a:pt x="1254" y="642"/>
                    </a:cubicBezTo>
                    <a:cubicBezTo>
                      <a:pt x="1254" y="592"/>
                      <a:pt x="1254" y="542"/>
                      <a:pt x="1229" y="517"/>
                    </a:cubicBezTo>
                    <a:cubicBezTo>
                      <a:pt x="1229" y="467"/>
                      <a:pt x="1204" y="417"/>
                      <a:pt x="1204" y="392"/>
                    </a:cubicBezTo>
                    <a:cubicBezTo>
                      <a:pt x="1179" y="342"/>
                      <a:pt x="1154" y="317"/>
                      <a:pt x="1154" y="291"/>
                    </a:cubicBezTo>
                    <a:cubicBezTo>
                      <a:pt x="1129" y="241"/>
                      <a:pt x="1104" y="216"/>
                      <a:pt x="1054" y="191"/>
                    </a:cubicBezTo>
                    <a:cubicBezTo>
                      <a:pt x="1028" y="166"/>
                      <a:pt x="1003" y="141"/>
                      <a:pt x="978" y="116"/>
                    </a:cubicBezTo>
                    <a:cubicBezTo>
                      <a:pt x="928" y="91"/>
                      <a:pt x="903" y="66"/>
                      <a:pt x="853" y="41"/>
                    </a:cubicBezTo>
                    <a:cubicBezTo>
                      <a:pt x="828" y="41"/>
                      <a:pt x="778" y="16"/>
                      <a:pt x="753" y="16"/>
                    </a:cubicBezTo>
                    <a:cubicBezTo>
                      <a:pt x="711" y="5"/>
                      <a:pt x="668" y="0"/>
                      <a:pt x="6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62"/>
              <p:cNvSpPr/>
              <p:nvPr/>
            </p:nvSpPr>
            <p:spPr>
              <a:xfrm>
                <a:off x="845215" y="963775"/>
                <a:ext cx="22704" cy="22595"/>
              </a:xfrm>
              <a:custGeom>
                <a:avLst/>
                <a:gdLst/>
                <a:ahLst/>
                <a:cxnLst/>
                <a:rect l="l" t="t" r="r" b="b"/>
                <a:pathLst>
                  <a:path w="1254" h="1248" extrusionOk="0">
                    <a:moveTo>
                      <a:pt x="614" y="0"/>
                    </a:moveTo>
                    <a:cubicBezTo>
                      <a:pt x="451" y="0"/>
                      <a:pt x="288" y="57"/>
                      <a:pt x="176" y="169"/>
                    </a:cubicBezTo>
                    <a:cubicBezTo>
                      <a:pt x="150" y="194"/>
                      <a:pt x="125" y="219"/>
                      <a:pt x="100" y="270"/>
                    </a:cubicBezTo>
                    <a:cubicBezTo>
                      <a:pt x="75" y="295"/>
                      <a:pt x="50" y="320"/>
                      <a:pt x="50" y="370"/>
                    </a:cubicBezTo>
                    <a:cubicBezTo>
                      <a:pt x="25" y="395"/>
                      <a:pt x="0" y="445"/>
                      <a:pt x="0" y="495"/>
                    </a:cubicBezTo>
                    <a:cubicBezTo>
                      <a:pt x="0" y="520"/>
                      <a:pt x="0" y="570"/>
                      <a:pt x="0" y="620"/>
                    </a:cubicBezTo>
                    <a:cubicBezTo>
                      <a:pt x="0" y="771"/>
                      <a:pt x="50" y="946"/>
                      <a:pt x="176" y="1047"/>
                    </a:cubicBezTo>
                    <a:cubicBezTo>
                      <a:pt x="301" y="1172"/>
                      <a:pt x="451" y="1247"/>
                      <a:pt x="627" y="1247"/>
                    </a:cubicBezTo>
                    <a:cubicBezTo>
                      <a:pt x="777" y="1247"/>
                      <a:pt x="952" y="1172"/>
                      <a:pt x="1053" y="1047"/>
                    </a:cubicBezTo>
                    <a:cubicBezTo>
                      <a:pt x="1178" y="946"/>
                      <a:pt x="1253" y="771"/>
                      <a:pt x="1253" y="620"/>
                    </a:cubicBezTo>
                    <a:cubicBezTo>
                      <a:pt x="1253" y="570"/>
                      <a:pt x="1228" y="520"/>
                      <a:pt x="1228" y="495"/>
                    </a:cubicBezTo>
                    <a:cubicBezTo>
                      <a:pt x="1228" y="445"/>
                      <a:pt x="1203" y="395"/>
                      <a:pt x="1203" y="370"/>
                    </a:cubicBezTo>
                    <a:cubicBezTo>
                      <a:pt x="1178" y="320"/>
                      <a:pt x="1153" y="295"/>
                      <a:pt x="1128" y="270"/>
                    </a:cubicBezTo>
                    <a:cubicBezTo>
                      <a:pt x="1103" y="219"/>
                      <a:pt x="1078" y="194"/>
                      <a:pt x="1053" y="169"/>
                    </a:cubicBezTo>
                    <a:cubicBezTo>
                      <a:pt x="940" y="57"/>
                      <a:pt x="777" y="0"/>
                      <a:pt x="6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62"/>
              <p:cNvSpPr/>
              <p:nvPr/>
            </p:nvSpPr>
            <p:spPr>
              <a:xfrm>
                <a:off x="242155" y="1992954"/>
                <a:ext cx="22704" cy="22993"/>
              </a:xfrm>
              <a:custGeom>
                <a:avLst/>
                <a:gdLst/>
                <a:ahLst/>
                <a:cxnLst/>
                <a:rect l="l" t="t" r="r" b="b"/>
                <a:pathLst>
                  <a:path w="1254" h="1270" extrusionOk="0">
                    <a:moveTo>
                      <a:pt x="615" y="1"/>
                    </a:moveTo>
                    <a:cubicBezTo>
                      <a:pt x="445" y="1"/>
                      <a:pt x="295" y="73"/>
                      <a:pt x="176" y="192"/>
                    </a:cubicBezTo>
                    <a:cubicBezTo>
                      <a:pt x="151" y="217"/>
                      <a:pt x="126" y="242"/>
                      <a:pt x="101" y="292"/>
                    </a:cubicBezTo>
                    <a:cubicBezTo>
                      <a:pt x="76" y="317"/>
                      <a:pt x="51" y="342"/>
                      <a:pt x="51" y="392"/>
                    </a:cubicBezTo>
                    <a:cubicBezTo>
                      <a:pt x="26" y="417"/>
                      <a:pt x="1" y="467"/>
                      <a:pt x="1" y="518"/>
                    </a:cubicBezTo>
                    <a:cubicBezTo>
                      <a:pt x="1" y="543"/>
                      <a:pt x="1" y="593"/>
                      <a:pt x="1" y="643"/>
                    </a:cubicBezTo>
                    <a:cubicBezTo>
                      <a:pt x="1" y="793"/>
                      <a:pt x="51" y="969"/>
                      <a:pt x="176" y="1069"/>
                    </a:cubicBezTo>
                    <a:cubicBezTo>
                      <a:pt x="301" y="1194"/>
                      <a:pt x="452" y="1269"/>
                      <a:pt x="627" y="1269"/>
                    </a:cubicBezTo>
                    <a:cubicBezTo>
                      <a:pt x="652" y="1269"/>
                      <a:pt x="702" y="1244"/>
                      <a:pt x="753" y="1244"/>
                    </a:cubicBezTo>
                    <a:cubicBezTo>
                      <a:pt x="778" y="1244"/>
                      <a:pt x="828" y="1219"/>
                      <a:pt x="853" y="1219"/>
                    </a:cubicBezTo>
                    <a:cubicBezTo>
                      <a:pt x="903" y="1194"/>
                      <a:pt x="928" y="1169"/>
                      <a:pt x="978" y="1144"/>
                    </a:cubicBezTo>
                    <a:cubicBezTo>
                      <a:pt x="1003" y="1119"/>
                      <a:pt x="1028" y="1094"/>
                      <a:pt x="1053" y="1069"/>
                    </a:cubicBezTo>
                    <a:cubicBezTo>
                      <a:pt x="1179" y="969"/>
                      <a:pt x="1254" y="793"/>
                      <a:pt x="1254" y="643"/>
                    </a:cubicBezTo>
                    <a:cubicBezTo>
                      <a:pt x="1254" y="593"/>
                      <a:pt x="1229" y="543"/>
                      <a:pt x="1229" y="518"/>
                    </a:cubicBezTo>
                    <a:cubicBezTo>
                      <a:pt x="1229" y="467"/>
                      <a:pt x="1204" y="417"/>
                      <a:pt x="1204" y="392"/>
                    </a:cubicBezTo>
                    <a:cubicBezTo>
                      <a:pt x="1179" y="342"/>
                      <a:pt x="1154" y="317"/>
                      <a:pt x="1128" y="292"/>
                    </a:cubicBezTo>
                    <a:cubicBezTo>
                      <a:pt x="1128" y="242"/>
                      <a:pt x="1078" y="217"/>
                      <a:pt x="1053" y="192"/>
                    </a:cubicBezTo>
                    <a:cubicBezTo>
                      <a:pt x="1028" y="167"/>
                      <a:pt x="1003" y="142"/>
                      <a:pt x="978" y="117"/>
                    </a:cubicBezTo>
                    <a:cubicBezTo>
                      <a:pt x="928" y="92"/>
                      <a:pt x="903" y="66"/>
                      <a:pt x="853" y="41"/>
                    </a:cubicBezTo>
                    <a:cubicBezTo>
                      <a:pt x="828" y="41"/>
                      <a:pt x="778" y="16"/>
                      <a:pt x="753" y="16"/>
                    </a:cubicBezTo>
                    <a:cubicBezTo>
                      <a:pt x="705" y="6"/>
                      <a:pt x="659" y="1"/>
                      <a:pt x="6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62"/>
              <p:cNvSpPr/>
              <p:nvPr/>
            </p:nvSpPr>
            <p:spPr>
              <a:xfrm>
                <a:off x="3016004" y="4265349"/>
                <a:ext cx="22704" cy="22577"/>
              </a:xfrm>
              <a:custGeom>
                <a:avLst/>
                <a:gdLst/>
                <a:ahLst/>
                <a:cxnLst/>
                <a:rect l="l" t="t" r="r" b="b"/>
                <a:pathLst>
                  <a:path w="1254" h="1247" extrusionOk="0">
                    <a:moveTo>
                      <a:pt x="615" y="0"/>
                    </a:moveTo>
                    <a:cubicBezTo>
                      <a:pt x="452" y="0"/>
                      <a:pt x="289" y="56"/>
                      <a:pt x="176" y="169"/>
                    </a:cubicBezTo>
                    <a:cubicBezTo>
                      <a:pt x="51" y="294"/>
                      <a:pt x="0" y="445"/>
                      <a:pt x="0" y="620"/>
                    </a:cubicBezTo>
                    <a:cubicBezTo>
                      <a:pt x="0" y="771"/>
                      <a:pt x="51" y="946"/>
                      <a:pt x="176" y="1071"/>
                    </a:cubicBezTo>
                    <a:cubicBezTo>
                      <a:pt x="301" y="1172"/>
                      <a:pt x="452" y="1247"/>
                      <a:pt x="627" y="1247"/>
                    </a:cubicBezTo>
                    <a:cubicBezTo>
                      <a:pt x="777" y="1247"/>
                      <a:pt x="928" y="1172"/>
                      <a:pt x="1053" y="1071"/>
                    </a:cubicBezTo>
                    <a:cubicBezTo>
                      <a:pt x="1178" y="946"/>
                      <a:pt x="1254" y="771"/>
                      <a:pt x="1254" y="620"/>
                    </a:cubicBezTo>
                    <a:cubicBezTo>
                      <a:pt x="1254" y="445"/>
                      <a:pt x="1178" y="294"/>
                      <a:pt x="1053" y="169"/>
                    </a:cubicBezTo>
                    <a:cubicBezTo>
                      <a:pt x="940" y="56"/>
                      <a:pt x="777" y="0"/>
                      <a:pt x="6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62"/>
              <p:cNvSpPr/>
              <p:nvPr/>
            </p:nvSpPr>
            <p:spPr>
              <a:xfrm>
                <a:off x="3619498" y="963377"/>
                <a:ext cx="22722" cy="22993"/>
              </a:xfrm>
              <a:custGeom>
                <a:avLst/>
                <a:gdLst/>
                <a:ahLst/>
                <a:cxnLst/>
                <a:rect l="l" t="t" r="r" b="b"/>
                <a:pathLst>
                  <a:path w="1255" h="1270" extrusionOk="0">
                    <a:moveTo>
                      <a:pt x="603" y="0"/>
                    </a:moveTo>
                    <a:cubicBezTo>
                      <a:pt x="446" y="0"/>
                      <a:pt x="295" y="72"/>
                      <a:pt x="176" y="191"/>
                    </a:cubicBezTo>
                    <a:cubicBezTo>
                      <a:pt x="151" y="216"/>
                      <a:pt x="126" y="241"/>
                      <a:pt x="101" y="292"/>
                    </a:cubicBezTo>
                    <a:cubicBezTo>
                      <a:pt x="76" y="317"/>
                      <a:pt x="51" y="342"/>
                      <a:pt x="51" y="392"/>
                    </a:cubicBezTo>
                    <a:cubicBezTo>
                      <a:pt x="26" y="417"/>
                      <a:pt x="1" y="467"/>
                      <a:pt x="1" y="517"/>
                    </a:cubicBezTo>
                    <a:cubicBezTo>
                      <a:pt x="1" y="542"/>
                      <a:pt x="1" y="592"/>
                      <a:pt x="1" y="642"/>
                    </a:cubicBezTo>
                    <a:cubicBezTo>
                      <a:pt x="1" y="793"/>
                      <a:pt x="51" y="968"/>
                      <a:pt x="176" y="1069"/>
                    </a:cubicBezTo>
                    <a:cubicBezTo>
                      <a:pt x="302" y="1194"/>
                      <a:pt x="452" y="1269"/>
                      <a:pt x="628" y="1269"/>
                    </a:cubicBezTo>
                    <a:cubicBezTo>
                      <a:pt x="653" y="1269"/>
                      <a:pt x="703" y="1244"/>
                      <a:pt x="728" y="1244"/>
                    </a:cubicBezTo>
                    <a:cubicBezTo>
                      <a:pt x="778" y="1244"/>
                      <a:pt x="828" y="1219"/>
                      <a:pt x="853" y="1219"/>
                    </a:cubicBezTo>
                    <a:cubicBezTo>
                      <a:pt x="903" y="1194"/>
                      <a:pt x="928" y="1169"/>
                      <a:pt x="953" y="1144"/>
                    </a:cubicBezTo>
                    <a:cubicBezTo>
                      <a:pt x="1003" y="1119"/>
                      <a:pt x="1029" y="1094"/>
                      <a:pt x="1054" y="1069"/>
                    </a:cubicBezTo>
                    <a:cubicBezTo>
                      <a:pt x="1179" y="968"/>
                      <a:pt x="1254" y="793"/>
                      <a:pt x="1254" y="642"/>
                    </a:cubicBezTo>
                    <a:cubicBezTo>
                      <a:pt x="1254" y="592"/>
                      <a:pt x="1229" y="542"/>
                      <a:pt x="1229" y="517"/>
                    </a:cubicBezTo>
                    <a:cubicBezTo>
                      <a:pt x="1229" y="467"/>
                      <a:pt x="1204" y="417"/>
                      <a:pt x="1204" y="392"/>
                    </a:cubicBezTo>
                    <a:cubicBezTo>
                      <a:pt x="1179" y="342"/>
                      <a:pt x="1154" y="317"/>
                      <a:pt x="1129" y="292"/>
                    </a:cubicBezTo>
                    <a:cubicBezTo>
                      <a:pt x="1104" y="241"/>
                      <a:pt x="1079" y="216"/>
                      <a:pt x="1054" y="191"/>
                    </a:cubicBezTo>
                    <a:cubicBezTo>
                      <a:pt x="1029" y="166"/>
                      <a:pt x="1003" y="141"/>
                      <a:pt x="953" y="116"/>
                    </a:cubicBezTo>
                    <a:cubicBezTo>
                      <a:pt x="928" y="91"/>
                      <a:pt x="903" y="66"/>
                      <a:pt x="853" y="41"/>
                    </a:cubicBezTo>
                    <a:cubicBezTo>
                      <a:pt x="828" y="41"/>
                      <a:pt x="778" y="16"/>
                      <a:pt x="728" y="16"/>
                    </a:cubicBezTo>
                    <a:cubicBezTo>
                      <a:pt x="686" y="5"/>
                      <a:pt x="644" y="0"/>
                      <a:pt x="6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62"/>
              <p:cNvSpPr/>
              <p:nvPr/>
            </p:nvSpPr>
            <p:spPr>
              <a:xfrm>
                <a:off x="2675396" y="1411428"/>
                <a:ext cx="55383" cy="54007"/>
              </a:xfrm>
              <a:custGeom>
                <a:avLst/>
                <a:gdLst/>
                <a:ahLst/>
                <a:cxnLst/>
                <a:rect l="l" t="t" r="r" b="b"/>
                <a:pathLst>
                  <a:path w="3059" h="2983" extrusionOk="0">
                    <a:moveTo>
                      <a:pt x="2707" y="0"/>
                    </a:moveTo>
                    <a:cubicBezTo>
                      <a:pt x="2626" y="0"/>
                      <a:pt x="2544" y="25"/>
                      <a:pt x="2482" y="75"/>
                    </a:cubicBezTo>
                    <a:lnTo>
                      <a:pt x="126" y="2456"/>
                    </a:lnTo>
                    <a:cubicBezTo>
                      <a:pt x="0" y="2582"/>
                      <a:pt x="0" y="2782"/>
                      <a:pt x="126" y="2907"/>
                    </a:cubicBezTo>
                    <a:cubicBezTo>
                      <a:pt x="176" y="2958"/>
                      <a:pt x="251" y="2983"/>
                      <a:pt x="351" y="2983"/>
                    </a:cubicBezTo>
                    <a:cubicBezTo>
                      <a:pt x="427" y="2983"/>
                      <a:pt x="502" y="2958"/>
                      <a:pt x="552" y="2907"/>
                    </a:cubicBezTo>
                    <a:lnTo>
                      <a:pt x="2933" y="527"/>
                    </a:lnTo>
                    <a:cubicBezTo>
                      <a:pt x="3058" y="401"/>
                      <a:pt x="3058" y="201"/>
                      <a:pt x="2933" y="75"/>
                    </a:cubicBezTo>
                    <a:cubicBezTo>
                      <a:pt x="2870" y="25"/>
                      <a:pt x="2789" y="0"/>
                      <a:pt x="27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70" name="Google Shape;1970;p62"/>
          <p:cNvGrpSpPr/>
          <p:nvPr/>
        </p:nvGrpSpPr>
        <p:grpSpPr>
          <a:xfrm>
            <a:off x="4572000" y="496500"/>
            <a:ext cx="3846900" cy="469800"/>
            <a:chOff x="4572000" y="496500"/>
            <a:chExt cx="3846900" cy="469800"/>
          </a:xfrm>
        </p:grpSpPr>
        <p:sp>
          <p:nvSpPr>
            <p:cNvPr id="1971" name="Google Shape;1971;p62"/>
            <p:cNvSpPr/>
            <p:nvPr/>
          </p:nvSpPr>
          <p:spPr>
            <a:xfrm>
              <a:off x="4572000" y="496500"/>
              <a:ext cx="3846900" cy="469800"/>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2" name="Google Shape;1972;p62"/>
            <p:cNvGrpSpPr/>
            <p:nvPr/>
          </p:nvGrpSpPr>
          <p:grpSpPr>
            <a:xfrm>
              <a:off x="7631947" y="671363"/>
              <a:ext cx="636814" cy="120078"/>
              <a:chOff x="8209059" y="198000"/>
              <a:chExt cx="636814" cy="120078"/>
            </a:xfrm>
          </p:grpSpPr>
          <p:sp>
            <p:nvSpPr>
              <p:cNvPr id="1973" name="Google Shape;1973;p62"/>
              <p:cNvSpPr/>
              <p:nvPr/>
            </p:nvSpPr>
            <p:spPr>
              <a:xfrm>
                <a:off x="8466925" y="198000"/>
                <a:ext cx="121068" cy="120078"/>
              </a:xfrm>
              <a:custGeom>
                <a:avLst/>
                <a:gdLst/>
                <a:ahLst/>
                <a:cxnLst/>
                <a:rect l="l" t="t" r="r" b="b"/>
                <a:pathLst>
                  <a:path w="3059" h="3034" extrusionOk="0">
                    <a:moveTo>
                      <a:pt x="1530" y="1"/>
                    </a:moveTo>
                    <a:cubicBezTo>
                      <a:pt x="678" y="1"/>
                      <a:pt x="1" y="677"/>
                      <a:pt x="1" y="1529"/>
                    </a:cubicBezTo>
                    <a:cubicBezTo>
                      <a:pt x="1" y="2357"/>
                      <a:pt x="678" y="3033"/>
                      <a:pt x="1530" y="3033"/>
                    </a:cubicBezTo>
                    <a:cubicBezTo>
                      <a:pt x="2357" y="3033"/>
                      <a:pt x="3059" y="2357"/>
                      <a:pt x="3059" y="1529"/>
                    </a:cubicBezTo>
                    <a:cubicBezTo>
                      <a:pt x="3059" y="677"/>
                      <a:pt x="2357" y="1"/>
                      <a:pt x="1530" y="1"/>
                    </a:cubicBezTo>
                    <a:close/>
                  </a:path>
                </a:pathLst>
              </a:cu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62"/>
              <p:cNvSpPr/>
              <p:nvPr/>
            </p:nvSpPr>
            <p:spPr>
              <a:xfrm>
                <a:off x="8725834" y="198000"/>
                <a:ext cx="120039" cy="120078"/>
              </a:xfrm>
              <a:custGeom>
                <a:avLst/>
                <a:gdLst/>
                <a:ahLst/>
                <a:cxnLst/>
                <a:rect l="l" t="t" r="r" b="b"/>
                <a:pathLst>
                  <a:path w="3033" h="3034" extrusionOk="0">
                    <a:moveTo>
                      <a:pt x="1504" y="1"/>
                    </a:moveTo>
                    <a:cubicBezTo>
                      <a:pt x="677" y="1"/>
                      <a:pt x="0" y="677"/>
                      <a:pt x="0" y="1529"/>
                    </a:cubicBezTo>
                    <a:cubicBezTo>
                      <a:pt x="0" y="2357"/>
                      <a:pt x="677" y="3033"/>
                      <a:pt x="1504" y="3033"/>
                    </a:cubicBezTo>
                    <a:cubicBezTo>
                      <a:pt x="2356" y="3033"/>
                      <a:pt x="3033" y="2357"/>
                      <a:pt x="3033" y="1529"/>
                    </a:cubicBezTo>
                    <a:cubicBezTo>
                      <a:pt x="3033" y="677"/>
                      <a:pt x="2356" y="1"/>
                      <a:pt x="1504"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62"/>
              <p:cNvSpPr/>
              <p:nvPr/>
            </p:nvSpPr>
            <p:spPr>
              <a:xfrm>
                <a:off x="8209059" y="198000"/>
                <a:ext cx="120039" cy="120078"/>
              </a:xfrm>
              <a:custGeom>
                <a:avLst/>
                <a:gdLst/>
                <a:ahLst/>
                <a:cxnLst/>
                <a:rect l="l" t="t" r="r" b="b"/>
                <a:pathLst>
                  <a:path w="3033" h="3034" extrusionOk="0">
                    <a:moveTo>
                      <a:pt x="1504" y="1"/>
                    </a:moveTo>
                    <a:cubicBezTo>
                      <a:pt x="677" y="1"/>
                      <a:pt x="0" y="677"/>
                      <a:pt x="0" y="1529"/>
                    </a:cubicBezTo>
                    <a:cubicBezTo>
                      <a:pt x="0" y="2357"/>
                      <a:pt x="677" y="3033"/>
                      <a:pt x="1504" y="3033"/>
                    </a:cubicBezTo>
                    <a:cubicBezTo>
                      <a:pt x="2356" y="3033"/>
                      <a:pt x="3033" y="2357"/>
                      <a:pt x="3033" y="1529"/>
                    </a:cubicBezTo>
                    <a:cubicBezTo>
                      <a:pt x="3033" y="677"/>
                      <a:pt x="2356" y="1"/>
                      <a:pt x="1504" y="1"/>
                    </a:cubicBez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970"/>
                                        </p:tgtEl>
                                        <p:attrNameLst>
                                          <p:attrName>style.visibility</p:attrName>
                                        </p:attrNameLst>
                                      </p:cBhvr>
                                      <p:to>
                                        <p:strVal val="visible"/>
                                      </p:to>
                                    </p:set>
                                    <p:anim calcmode="lin" valueType="num">
                                      <p:cBhvr additive="base">
                                        <p:cTn id="7" dur="1000"/>
                                        <p:tgtEl>
                                          <p:spTgt spid="1970"/>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850"/>
                                        </p:tgtEl>
                                        <p:attrNameLst>
                                          <p:attrName>style.visibility</p:attrName>
                                        </p:attrNameLst>
                                      </p:cBhvr>
                                      <p:to>
                                        <p:strVal val="visible"/>
                                      </p:to>
                                    </p:set>
                                    <p:anim calcmode="lin" valueType="num">
                                      <p:cBhvr additive="base">
                                        <p:cTn id="12" dur="1000"/>
                                        <p:tgtEl>
                                          <p:spTgt spid="1850"/>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848"/>
                                        </p:tgtEl>
                                        <p:attrNameLst>
                                          <p:attrName>style.visibility</p:attrName>
                                        </p:attrNameLst>
                                      </p:cBhvr>
                                      <p:to>
                                        <p:strVal val="visible"/>
                                      </p:to>
                                    </p:set>
                                    <p:anim calcmode="lin" valueType="num">
                                      <p:cBhvr additive="base">
                                        <p:cTn id="17" dur="1000"/>
                                        <p:tgtEl>
                                          <p:spTgt spid="1848"/>
                                        </p:tgtEl>
                                        <p:attrNameLst>
                                          <p:attrName>ppt_x</p:attrName>
                                        </p:attrNameLst>
                                      </p:cBhvr>
                                      <p:tavLst>
                                        <p:tav tm="0">
                                          <p:val>
                                            <p:strVal val="#ppt_x+1"/>
                                          </p:val>
                                        </p:tav>
                                        <p:tav tm="100000">
                                          <p:val>
                                            <p:strVal val="#ppt_x"/>
                                          </p:val>
                                        </p:tav>
                                      </p:tavLst>
                                    </p:anim>
                                  </p:childTnLst>
                                </p:cTn>
                              </p:par>
                              <p:par>
                                <p:cTn id="18" presetID="10" presetClass="entr" presetSubtype="0" fill="hold" nodeType="withEffect">
                                  <p:stCondLst>
                                    <p:cond delay="0"/>
                                  </p:stCondLst>
                                  <p:childTnLst>
                                    <p:set>
                                      <p:cBhvr>
                                        <p:cTn id="19" dur="1" fill="hold">
                                          <p:stCondLst>
                                            <p:cond delay="0"/>
                                          </p:stCondLst>
                                        </p:cTn>
                                        <p:tgtEl>
                                          <p:spTgt spid="1849"/>
                                        </p:tgtEl>
                                        <p:attrNameLst>
                                          <p:attrName>style.visibility</p:attrName>
                                        </p:attrNameLst>
                                      </p:cBhvr>
                                      <p:to>
                                        <p:strVal val="visible"/>
                                      </p:to>
                                    </p:set>
                                    <p:animEffect transition="in" filter="fade">
                                      <p:cBhvr>
                                        <p:cTn id="20" dur="1000"/>
                                        <p:tgtEl>
                                          <p:spTgt spid="18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6B16A0E2-0B25-AC44-E0F0-C09FE3C15954}"/>
              </a:ext>
            </a:extLst>
          </p:cNvPr>
          <p:cNvSpPr txBox="1">
            <a:spLocks/>
          </p:cNvSpPr>
          <p:nvPr/>
        </p:nvSpPr>
        <p:spPr>
          <a:xfrm>
            <a:off x="7377083" y="3302666"/>
            <a:ext cx="2007298" cy="103947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1600"/>
              <a:buFont typeface="Quicksand"/>
              <a:buNone/>
              <a:defRPr sz="1600" b="0" i="0" u="none" strike="noStrike" cap="none">
                <a:solidFill>
                  <a:schemeClr val="dk2"/>
                </a:solidFill>
                <a:latin typeface="Quicksand"/>
                <a:ea typeface="Quicksand"/>
                <a:cs typeface="Quicksand"/>
                <a:sym typeface="Quicksand"/>
              </a:defRPr>
            </a:lvl1pPr>
            <a:lvl2pPr marL="914400" marR="0" lvl="1" indent="-330200" algn="ctr" rtl="0">
              <a:lnSpc>
                <a:spcPct val="100000"/>
              </a:lnSpc>
              <a:spcBef>
                <a:spcPts val="0"/>
              </a:spcBef>
              <a:spcAft>
                <a:spcPts val="0"/>
              </a:spcAft>
              <a:buClr>
                <a:schemeClr val="dk2"/>
              </a:buClr>
              <a:buSzPts val="1600"/>
              <a:buFont typeface="Quicksand"/>
              <a:buNone/>
              <a:defRPr sz="1600" b="0" i="0" u="none" strike="noStrike" cap="none">
                <a:solidFill>
                  <a:schemeClr val="dk2"/>
                </a:solidFill>
                <a:latin typeface="Quicksand"/>
                <a:ea typeface="Quicksand"/>
                <a:cs typeface="Quicksand"/>
                <a:sym typeface="Quicksand"/>
              </a:defRPr>
            </a:lvl2pPr>
            <a:lvl3pPr marL="1371600" marR="0" lvl="2" indent="-330200" algn="ctr" rtl="0">
              <a:lnSpc>
                <a:spcPct val="100000"/>
              </a:lnSpc>
              <a:spcBef>
                <a:spcPts val="0"/>
              </a:spcBef>
              <a:spcAft>
                <a:spcPts val="0"/>
              </a:spcAft>
              <a:buClr>
                <a:schemeClr val="dk2"/>
              </a:buClr>
              <a:buSzPts val="1600"/>
              <a:buFont typeface="Quicksand"/>
              <a:buNone/>
              <a:defRPr sz="1600" b="0" i="0" u="none" strike="noStrike" cap="none">
                <a:solidFill>
                  <a:schemeClr val="dk2"/>
                </a:solidFill>
                <a:latin typeface="Quicksand"/>
                <a:ea typeface="Quicksand"/>
                <a:cs typeface="Quicksand"/>
                <a:sym typeface="Quicksand"/>
              </a:defRPr>
            </a:lvl3pPr>
            <a:lvl4pPr marL="1828800" marR="0" lvl="3" indent="-330200" algn="ctr" rtl="0">
              <a:lnSpc>
                <a:spcPct val="100000"/>
              </a:lnSpc>
              <a:spcBef>
                <a:spcPts val="0"/>
              </a:spcBef>
              <a:spcAft>
                <a:spcPts val="0"/>
              </a:spcAft>
              <a:buClr>
                <a:schemeClr val="dk2"/>
              </a:buClr>
              <a:buSzPts val="1600"/>
              <a:buFont typeface="Quicksand"/>
              <a:buNone/>
              <a:defRPr sz="1600" b="0" i="0" u="none" strike="noStrike" cap="none">
                <a:solidFill>
                  <a:schemeClr val="dk2"/>
                </a:solidFill>
                <a:latin typeface="Quicksand"/>
                <a:ea typeface="Quicksand"/>
                <a:cs typeface="Quicksand"/>
                <a:sym typeface="Quicksand"/>
              </a:defRPr>
            </a:lvl4pPr>
            <a:lvl5pPr marL="2286000" marR="0" lvl="4" indent="-330200" algn="ctr" rtl="0">
              <a:lnSpc>
                <a:spcPct val="100000"/>
              </a:lnSpc>
              <a:spcBef>
                <a:spcPts val="0"/>
              </a:spcBef>
              <a:spcAft>
                <a:spcPts val="0"/>
              </a:spcAft>
              <a:buClr>
                <a:schemeClr val="dk2"/>
              </a:buClr>
              <a:buSzPts val="1600"/>
              <a:buFont typeface="Quicksand"/>
              <a:buNone/>
              <a:defRPr sz="1600" b="0" i="0" u="none" strike="noStrike" cap="none">
                <a:solidFill>
                  <a:schemeClr val="dk2"/>
                </a:solidFill>
                <a:latin typeface="Quicksand"/>
                <a:ea typeface="Quicksand"/>
                <a:cs typeface="Quicksand"/>
                <a:sym typeface="Quicksand"/>
              </a:defRPr>
            </a:lvl5pPr>
            <a:lvl6pPr marL="2743200" marR="0" lvl="5" indent="-330200" algn="ctr" rtl="0">
              <a:lnSpc>
                <a:spcPct val="100000"/>
              </a:lnSpc>
              <a:spcBef>
                <a:spcPts val="0"/>
              </a:spcBef>
              <a:spcAft>
                <a:spcPts val="0"/>
              </a:spcAft>
              <a:buClr>
                <a:schemeClr val="dk2"/>
              </a:buClr>
              <a:buSzPts val="1600"/>
              <a:buFont typeface="Quicksand"/>
              <a:buNone/>
              <a:defRPr sz="1600" b="0" i="0" u="none" strike="noStrike" cap="none">
                <a:solidFill>
                  <a:schemeClr val="dk2"/>
                </a:solidFill>
                <a:latin typeface="Quicksand"/>
                <a:ea typeface="Quicksand"/>
                <a:cs typeface="Quicksand"/>
                <a:sym typeface="Quicksand"/>
              </a:defRPr>
            </a:lvl6pPr>
            <a:lvl7pPr marL="3200400" marR="0" lvl="6" indent="-330200" algn="ctr" rtl="0">
              <a:lnSpc>
                <a:spcPct val="100000"/>
              </a:lnSpc>
              <a:spcBef>
                <a:spcPts val="0"/>
              </a:spcBef>
              <a:spcAft>
                <a:spcPts val="0"/>
              </a:spcAft>
              <a:buClr>
                <a:schemeClr val="dk2"/>
              </a:buClr>
              <a:buSzPts val="1600"/>
              <a:buFont typeface="Quicksand"/>
              <a:buNone/>
              <a:defRPr sz="1600" b="0" i="0" u="none" strike="noStrike" cap="none">
                <a:solidFill>
                  <a:schemeClr val="dk2"/>
                </a:solidFill>
                <a:latin typeface="Quicksand"/>
                <a:ea typeface="Quicksand"/>
                <a:cs typeface="Quicksand"/>
                <a:sym typeface="Quicksand"/>
              </a:defRPr>
            </a:lvl7pPr>
            <a:lvl8pPr marL="3657600" marR="0" lvl="7" indent="-330200" algn="ctr" rtl="0">
              <a:lnSpc>
                <a:spcPct val="100000"/>
              </a:lnSpc>
              <a:spcBef>
                <a:spcPts val="0"/>
              </a:spcBef>
              <a:spcAft>
                <a:spcPts val="0"/>
              </a:spcAft>
              <a:buClr>
                <a:schemeClr val="dk2"/>
              </a:buClr>
              <a:buSzPts val="1600"/>
              <a:buFont typeface="Quicksand"/>
              <a:buNone/>
              <a:defRPr sz="1600" b="0" i="0" u="none" strike="noStrike" cap="none">
                <a:solidFill>
                  <a:schemeClr val="dk2"/>
                </a:solidFill>
                <a:latin typeface="Quicksand"/>
                <a:ea typeface="Quicksand"/>
                <a:cs typeface="Quicksand"/>
                <a:sym typeface="Quicksand"/>
              </a:defRPr>
            </a:lvl8pPr>
            <a:lvl9pPr marL="4114800" marR="0" lvl="8" indent="-330200" algn="ctr" rtl="0">
              <a:lnSpc>
                <a:spcPct val="100000"/>
              </a:lnSpc>
              <a:spcBef>
                <a:spcPts val="0"/>
              </a:spcBef>
              <a:spcAft>
                <a:spcPts val="0"/>
              </a:spcAft>
              <a:buClr>
                <a:schemeClr val="dk2"/>
              </a:buClr>
              <a:buSzPts val="1600"/>
              <a:buFont typeface="Quicksand"/>
              <a:buNone/>
              <a:defRPr sz="1600" b="0" i="0" u="none" strike="noStrike" cap="none">
                <a:solidFill>
                  <a:schemeClr val="dk2"/>
                </a:solidFill>
                <a:latin typeface="Quicksand"/>
                <a:ea typeface="Quicksand"/>
                <a:cs typeface="Quicksand"/>
                <a:sym typeface="Quicksand"/>
              </a:defRPr>
            </a:lvl9pPr>
          </a:lstStyle>
          <a:p>
            <a:r>
              <a:rPr lang="ar-SA" sz="3200" b="1">
                <a:latin typeface="Arial" panose="020B0604020202020204" pitchFamily="34" charset="0"/>
                <a:ea typeface="Calibri" panose="020F0502020204030204" pitchFamily="34" charset="0"/>
                <a:cs typeface="Arial" panose="020B0604020202020204" pitchFamily="34" charset="0"/>
              </a:rPr>
              <a:t>المترجم</a:t>
            </a:r>
            <a:endParaRPr lang="en-US" sz="3200" dirty="0">
              <a:latin typeface="Arial" panose="020B0604020202020204" pitchFamily="34" charset="0"/>
              <a:cs typeface="Arial" panose="020B0604020202020204" pitchFamily="34" charset="0"/>
            </a:endParaRPr>
          </a:p>
        </p:txBody>
      </p:sp>
      <p:pic>
        <p:nvPicPr>
          <p:cNvPr id="5" name="Graphic 4">
            <a:extLst>
              <a:ext uri="{FF2B5EF4-FFF2-40B4-BE49-F238E27FC236}">
                <a16:creationId xmlns:a16="http://schemas.microsoft.com/office/drawing/2014/main" id="{9D195E9C-5B8B-38BA-178C-3B792EEBC52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974535" y="1033300"/>
            <a:ext cx="4027128" cy="2868849"/>
          </a:xfrm>
          <a:prstGeom prst="rect">
            <a:avLst/>
          </a:prstGeom>
        </p:spPr>
      </p:pic>
      <p:sp>
        <p:nvSpPr>
          <p:cNvPr id="6" name="Text Placeholder 2">
            <a:extLst>
              <a:ext uri="{FF2B5EF4-FFF2-40B4-BE49-F238E27FC236}">
                <a16:creationId xmlns:a16="http://schemas.microsoft.com/office/drawing/2014/main" id="{23F063BA-CD70-8921-30E3-1A32E4A803AD}"/>
              </a:ext>
            </a:extLst>
          </p:cNvPr>
          <p:cNvSpPr txBox="1">
            <a:spLocks/>
          </p:cNvSpPr>
          <p:nvPr/>
        </p:nvSpPr>
        <p:spPr>
          <a:xfrm>
            <a:off x="1768035" y="306728"/>
            <a:ext cx="2413000" cy="1039476"/>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400" kern="1200">
                <a:solidFill>
                  <a:srgbClr val="00665A"/>
                </a:solidFill>
                <a:latin typeface="Cairo SemiBold" panose="00000700000000000000" pitchFamily="2" charset="-78"/>
                <a:ea typeface="+mn-ea"/>
                <a:cs typeface="Cairo SemiBold" panose="00000700000000000000" pitchFamily="2" charset="-78"/>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ar-SA" sz="3200" b="1" dirty="0">
                <a:latin typeface="Arial" panose="020B0604020202020204" pitchFamily="34" charset="0"/>
                <a:ea typeface="Calibri" panose="020F0502020204030204" pitchFamily="34" charset="0"/>
                <a:cs typeface="Arial" panose="020B0604020202020204" pitchFamily="34" charset="0"/>
              </a:rPr>
              <a:t>المفسر</a:t>
            </a:r>
            <a:endParaRPr lang="en-US" sz="3200" b="1" dirty="0">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C85E0BF3-1B2F-2DF3-E87D-29699BDE7620}"/>
              </a:ext>
            </a:extLst>
          </p:cNvPr>
          <p:cNvSpPr txBox="1"/>
          <p:nvPr/>
        </p:nvSpPr>
        <p:spPr>
          <a:xfrm>
            <a:off x="5492966" y="3782606"/>
            <a:ext cx="3379193" cy="830997"/>
          </a:xfrm>
          <a:prstGeom prst="rect">
            <a:avLst/>
          </a:prstGeom>
          <a:noFill/>
        </p:spPr>
        <p:txBody>
          <a:bodyPr wrap="square">
            <a:spAutoFit/>
          </a:bodyPr>
          <a:lstStyle/>
          <a:p>
            <a:pPr algn="justLow" rtl="1"/>
            <a:r>
              <a:rPr lang="ar-SA" sz="1600" b="1" dirty="0">
                <a:solidFill>
                  <a:schemeClr val="accent4">
                    <a:lumMod val="50000"/>
                  </a:schemeClr>
                </a:solidFill>
                <a:effectLst/>
                <a:latin typeface="Arial" panose="020B0604020202020204" pitchFamily="34" charset="0"/>
                <a:ea typeface="Calibri" panose="020F0502020204030204" pitchFamily="34" charset="0"/>
                <a:cs typeface="Arial" panose="020B0604020202020204" pitchFamily="34" charset="0"/>
              </a:rPr>
              <a:t>هو برنامج حاسب يقوم بتحويل كتلة كاملة من التعليمات البرمجية المكتوبة بلغة برمجة عالية المستوى إلى لغة الآلة التي يفهمها الحاسب</a:t>
            </a:r>
            <a:r>
              <a:rPr lang="ar-EG" sz="1600" b="1" dirty="0">
                <a:solidFill>
                  <a:schemeClr val="accent4">
                    <a:lumMod val="50000"/>
                  </a:schemeClr>
                </a:solidFill>
                <a:effectLst/>
                <a:latin typeface="Arial" panose="020B0604020202020204" pitchFamily="34" charset="0"/>
                <a:ea typeface="Calibri" panose="020F0502020204030204" pitchFamily="34" charset="0"/>
                <a:cs typeface="Arial" panose="020B0604020202020204" pitchFamily="34" charset="0"/>
              </a:rPr>
              <a:t>.</a:t>
            </a:r>
          </a:p>
        </p:txBody>
      </p:sp>
      <p:sp>
        <p:nvSpPr>
          <p:cNvPr id="8" name="TextBox 7">
            <a:extLst>
              <a:ext uri="{FF2B5EF4-FFF2-40B4-BE49-F238E27FC236}">
                <a16:creationId xmlns:a16="http://schemas.microsoft.com/office/drawing/2014/main" id="{A6D6AB0A-0D92-6F8F-FA62-F29F7B37B9A2}"/>
              </a:ext>
            </a:extLst>
          </p:cNvPr>
          <p:cNvSpPr txBox="1"/>
          <p:nvPr/>
        </p:nvSpPr>
        <p:spPr>
          <a:xfrm>
            <a:off x="197675" y="815281"/>
            <a:ext cx="3090617" cy="1600438"/>
          </a:xfrm>
          <a:prstGeom prst="rect">
            <a:avLst/>
          </a:prstGeom>
          <a:noFill/>
        </p:spPr>
        <p:txBody>
          <a:bodyPr wrap="square">
            <a:spAutoFit/>
          </a:bodyPr>
          <a:lstStyle/>
          <a:p>
            <a:pPr algn="justLow" rtl="1"/>
            <a:r>
              <a:rPr lang="ar-SA" sz="1800" b="1" dirty="0">
                <a:latin typeface="Calibri" panose="020F0502020204030204" pitchFamily="34" charset="0"/>
                <a:cs typeface="Sakkal Majalla" panose="02000000000000000000" pitchFamily="2" charset="-78"/>
              </a:rPr>
              <a:t> </a:t>
            </a:r>
            <a:r>
              <a:rPr lang="ar-SA" sz="1600" b="1" dirty="0">
                <a:solidFill>
                  <a:schemeClr val="accent4">
                    <a:lumMod val="50000"/>
                  </a:schemeClr>
                </a:solidFill>
                <a:latin typeface="Arial" panose="020B0604020202020204" pitchFamily="34" charset="0"/>
                <a:ea typeface="Calibri" panose="020F0502020204030204" pitchFamily="34" charset="0"/>
                <a:cs typeface="Arial" panose="020B0604020202020204" pitchFamily="34" charset="0"/>
              </a:rPr>
              <a:t>برنامج حاسب يقوم بتحويل كل سطر من التعليمات البرمجية من مجموعة التعليمات البرمجية المكتوبة بلغة عالية المستوى إلى لغة الآلة ويرسلها للتنفيذ مباشرة قبل الانتقال إلى السطر التالي من التعليمات البرمجية".</a:t>
            </a:r>
            <a:endParaRPr lang="en-US" sz="1600" b="1" dirty="0">
              <a:solidFill>
                <a:schemeClr val="accent4">
                  <a:lumMod val="50000"/>
                </a:schemeClr>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9120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right)">
                                      <p:cBhvr>
                                        <p:cTn id="7" dur="500"/>
                                        <p:tgtEl>
                                          <p:spTgt spid="4">
                                            <p:txEl>
                                              <p:pRg st="0" end="0"/>
                                            </p:txEl>
                                          </p:spTgt>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right)">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a:extLst>
              <a:ext uri="{FF2B5EF4-FFF2-40B4-BE49-F238E27FC236}">
                <a16:creationId xmlns:a16="http://schemas.microsoft.com/office/drawing/2014/main" id="{5EBA7D37-EE42-B14E-9151-6CDF2BCE0155}"/>
              </a:ext>
            </a:extLst>
          </p:cNvPr>
          <p:cNvPicPr>
            <a:picLocks noChangeAspect="1"/>
          </p:cNvPicPr>
          <p:nvPr/>
        </p:nvPicPr>
        <p:blipFill>
          <a:blip r:embed="rId2"/>
          <a:stretch>
            <a:fillRect/>
          </a:stretch>
        </p:blipFill>
        <p:spPr>
          <a:xfrm>
            <a:off x="1976252" y="748054"/>
            <a:ext cx="6127849" cy="3955405"/>
          </a:xfrm>
          <a:prstGeom prst="rect">
            <a:avLst/>
          </a:prstGeom>
          <a:noFill/>
          <a:ln>
            <a:noFill/>
          </a:ln>
        </p:spPr>
      </p:pic>
      <p:grpSp>
        <p:nvGrpSpPr>
          <p:cNvPr id="5" name="Google Shape;1850;p62">
            <a:extLst>
              <a:ext uri="{FF2B5EF4-FFF2-40B4-BE49-F238E27FC236}">
                <a16:creationId xmlns:a16="http://schemas.microsoft.com/office/drawing/2014/main" id="{1584C271-0FBE-61E1-8CCD-4737865DE3D6}"/>
              </a:ext>
            </a:extLst>
          </p:cNvPr>
          <p:cNvGrpSpPr/>
          <p:nvPr/>
        </p:nvGrpSpPr>
        <p:grpSpPr>
          <a:xfrm>
            <a:off x="-170121" y="1998921"/>
            <a:ext cx="2404219" cy="2916326"/>
            <a:chOff x="242155" y="855580"/>
            <a:chExt cx="3565562" cy="3432346"/>
          </a:xfrm>
        </p:grpSpPr>
        <p:sp>
          <p:nvSpPr>
            <p:cNvPr id="6" name="Google Shape;1851;p62">
              <a:extLst>
                <a:ext uri="{FF2B5EF4-FFF2-40B4-BE49-F238E27FC236}">
                  <a16:creationId xmlns:a16="http://schemas.microsoft.com/office/drawing/2014/main" id="{25A72FBC-6DA6-9004-164B-6E3DE2986162}"/>
                </a:ext>
              </a:extLst>
            </p:cNvPr>
            <p:cNvSpPr/>
            <p:nvPr/>
          </p:nvSpPr>
          <p:spPr>
            <a:xfrm>
              <a:off x="552077" y="974801"/>
              <a:ext cx="3255641" cy="3173137"/>
            </a:xfrm>
            <a:custGeom>
              <a:avLst/>
              <a:gdLst/>
              <a:ahLst/>
              <a:cxnLst/>
              <a:rect l="l" t="t" r="r" b="b"/>
              <a:pathLst>
                <a:path w="179820" h="175263" extrusionOk="0">
                  <a:moveTo>
                    <a:pt x="62362" y="1"/>
                  </a:moveTo>
                  <a:cubicBezTo>
                    <a:pt x="41556" y="1"/>
                    <a:pt x="17841" y="14713"/>
                    <a:pt x="9249" y="48232"/>
                  </a:cubicBezTo>
                  <a:cubicBezTo>
                    <a:pt x="1" y="84247"/>
                    <a:pt x="13334" y="168057"/>
                    <a:pt x="85114" y="174724"/>
                  </a:cubicBezTo>
                  <a:cubicBezTo>
                    <a:pt x="89019" y="175088"/>
                    <a:pt x="92783" y="175263"/>
                    <a:pt x="96406" y="175263"/>
                  </a:cubicBezTo>
                  <a:cubicBezTo>
                    <a:pt x="159388" y="175263"/>
                    <a:pt x="179819" y="122556"/>
                    <a:pt x="157044" y="96628"/>
                  </a:cubicBezTo>
                  <a:cubicBezTo>
                    <a:pt x="132959" y="69210"/>
                    <a:pt x="102633" y="71641"/>
                    <a:pt x="98121" y="30112"/>
                  </a:cubicBezTo>
                  <a:cubicBezTo>
                    <a:pt x="96034" y="10909"/>
                    <a:pt x="80276" y="1"/>
                    <a:pt x="623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1852;p62">
              <a:extLst>
                <a:ext uri="{FF2B5EF4-FFF2-40B4-BE49-F238E27FC236}">
                  <a16:creationId xmlns:a16="http://schemas.microsoft.com/office/drawing/2014/main" id="{42DA517D-63E4-3735-DAA3-4D130A063EA5}"/>
                </a:ext>
              </a:extLst>
            </p:cNvPr>
            <p:cNvGrpSpPr/>
            <p:nvPr/>
          </p:nvGrpSpPr>
          <p:grpSpPr>
            <a:xfrm>
              <a:off x="570236" y="1107330"/>
              <a:ext cx="2885937" cy="2831206"/>
              <a:chOff x="570236" y="1107330"/>
              <a:chExt cx="2885937" cy="2831206"/>
            </a:xfrm>
          </p:grpSpPr>
          <p:sp>
            <p:nvSpPr>
              <p:cNvPr id="29" name="Google Shape;1853;p62">
                <a:extLst>
                  <a:ext uri="{FF2B5EF4-FFF2-40B4-BE49-F238E27FC236}">
                    <a16:creationId xmlns:a16="http://schemas.microsoft.com/office/drawing/2014/main" id="{439CB662-CCBB-6C52-501C-0138A9822F4F}"/>
                  </a:ext>
                </a:extLst>
              </p:cNvPr>
              <p:cNvSpPr/>
              <p:nvPr/>
            </p:nvSpPr>
            <p:spPr>
              <a:xfrm>
                <a:off x="1396983" y="1741403"/>
                <a:ext cx="1327730" cy="2197132"/>
              </a:xfrm>
              <a:custGeom>
                <a:avLst/>
                <a:gdLst/>
                <a:ahLst/>
                <a:cxnLst/>
                <a:rect l="l" t="t" r="r" b="b"/>
                <a:pathLst>
                  <a:path w="73335" h="121355" extrusionOk="0">
                    <a:moveTo>
                      <a:pt x="4437" y="0"/>
                    </a:moveTo>
                    <a:cubicBezTo>
                      <a:pt x="1980" y="0"/>
                      <a:pt x="0" y="1980"/>
                      <a:pt x="0" y="4437"/>
                    </a:cubicBezTo>
                    <a:lnTo>
                      <a:pt x="0" y="116893"/>
                    </a:lnTo>
                    <a:cubicBezTo>
                      <a:pt x="0" y="119350"/>
                      <a:pt x="1980" y="121355"/>
                      <a:pt x="4437" y="121355"/>
                    </a:cubicBezTo>
                    <a:lnTo>
                      <a:pt x="68873" y="121355"/>
                    </a:lnTo>
                    <a:cubicBezTo>
                      <a:pt x="71329" y="121355"/>
                      <a:pt x="73334" y="119350"/>
                      <a:pt x="73334" y="116893"/>
                    </a:cubicBezTo>
                    <a:lnTo>
                      <a:pt x="73334" y="4437"/>
                    </a:lnTo>
                    <a:cubicBezTo>
                      <a:pt x="73334" y="1980"/>
                      <a:pt x="71329" y="0"/>
                      <a:pt x="68873" y="0"/>
                    </a:cubicBezTo>
                    <a:close/>
                  </a:path>
                </a:pathLst>
              </a:custGeom>
              <a:solidFill>
                <a:schemeClr val="dk2">
                  <a:alpha val="20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854;p62">
                <a:extLst>
                  <a:ext uri="{FF2B5EF4-FFF2-40B4-BE49-F238E27FC236}">
                    <a16:creationId xmlns:a16="http://schemas.microsoft.com/office/drawing/2014/main" id="{5A7CF674-5F33-1B11-096C-6DD6FF3B7EF1}"/>
                  </a:ext>
                </a:extLst>
              </p:cNvPr>
              <p:cNvSpPr/>
              <p:nvPr/>
            </p:nvSpPr>
            <p:spPr>
              <a:xfrm>
                <a:off x="943217" y="1107330"/>
                <a:ext cx="613959" cy="858702"/>
              </a:xfrm>
              <a:custGeom>
                <a:avLst/>
                <a:gdLst/>
                <a:ahLst/>
                <a:cxnLst/>
                <a:rect l="l" t="t" r="r" b="b"/>
                <a:pathLst>
                  <a:path w="33911" h="47429" extrusionOk="0">
                    <a:moveTo>
                      <a:pt x="11167" y="0"/>
                    </a:moveTo>
                    <a:cubicBezTo>
                      <a:pt x="8344" y="0"/>
                      <a:pt x="5919" y="1445"/>
                      <a:pt x="4512" y="4571"/>
                    </a:cubicBezTo>
                    <a:cubicBezTo>
                      <a:pt x="1" y="14596"/>
                      <a:pt x="11329" y="22291"/>
                      <a:pt x="9675" y="30336"/>
                    </a:cubicBezTo>
                    <a:cubicBezTo>
                      <a:pt x="8021" y="38381"/>
                      <a:pt x="13209" y="45875"/>
                      <a:pt x="21154" y="47429"/>
                    </a:cubicBezTo>
                    <a:lnTo>
                      <a:pt x="31379" y="44546"/>
                    </a:lnTo>
                    <a:cubicBezTo>
                      <a:pt x="31379" y="44546"/>
                      <a:pt x="33911" y="35298"/>
                      <a:pt x="28973" y="18556"/>
                    </a:cubicBezTo>
                    <a:cubicBezTo>
                      <a:pt x="25558" y="7035"/>
                      <a:pt x="17396" y="0"/>
                      <a:pt x="111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855;p62">
                <a:extLst>
                  <a:ext uri="{FF2B5EF4-FFF2-40B4-BE49-F238E27FC236}">
                    <a16:creationId xmlns:a16="http://schemas.microsoft.com/office/drawing/2014/main" id="{70502B91-C17B-20FB-BB8C-8B3615C60086}"/>
                  </a:ext>
                </a:extLst>
              </p:cNvPr>
              <p:cNvSpPr/>
              <p:nvPr/>
            </p:nvSpPr>
            <p:spPr>
              <a:xfrm>
                <a:off x="1195963" y="1315881"/>
                <a:ext cx="223271" cy="631086"/>
              </a:xfrm>
              <a:custGeom>
                <a:avLst/>
                <a:gdLst/>
                <a:ahLst/>
                <a:cxnLst/>
                <a:rect l="l" t="t" r="r" b="b"/>
                <a:pathLst>
                  <a:path w="12332" h="34857" extrusionOk="0">
                    <a:moveTo>
                      <a:pt x="373" y="1"/>
                    </a:moveTo>
                    <a:cubicBezTo>
                      <a:pt x="295" y="1"/>
                      <a:pt x="214" y="32"/>
                      <a:pt x="151" y="95"/>
                    </a:cubicBezTo>
                    <a:cubicBezTo>
                      <a:pt x="1" y="195"/>
                      <a:pt x="1" y="396"/>
                      <a:pt x="126" y="521"/>
                    </a:cubicBezTo>
                    <a:cubicBezTo>
                      <a:pt x="226" y="646"/>
                      <a:pt x="10402" y="12050"/>
                      <a:pt x="11705" y="34556"/>
                    </a:cubicBezTo>
                    <a:cubicBezTo>
                      <a:pt x="11705" y="34732"/>
                      <a:pt x="11855" y="34857"/>
                      <a:pt x="12031" y="34857"/>
                    </a:cubicBezTo>
                    <a:cubicBezTo>
                      <a:pt x="12206" y="34857"/>
                      <a:pt x="12332" y="34707"/>
                      <a:pt x="12332" y="34531"/>
                    </a:cubicBezTo>
                    <a:cubicBezTo>
                      <a:pt x="11028" y="11774"/>
                      <a:pt x="677" y="220"/>
                      <a:pt x="577" y="95"/>
                    </a:cubicBezTo>
                    <a:cubicBezTo>
                      <a:pt x="527" y="32"/>
                      <a:pt x="452" y="1"/>
                      <a:pt x="3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856;p62">
                <a:extLst>
                  <a:ext uri="{FF2B5EF4-FFF2-40B4-BE49-F238E27FC236}">
                    <a16:creationId xmlns:a16="http://schemas.microsoft.com/office/drawing/2014/main" id="{2EA285AD-198E-7218-B297-230FD049973A}"/>
                  </a:ext>
                </a:extLst>
              </p:cNvPr>
              <p:cNvSpPr/>
              <p:nvPr/>
            </p:nvSpPr>
            <p:spPr>
              <a:xfrm>
                <a:off x="2442909" y="2312272"/>
                <a:ext cx="968020" cy="838986"/>
              </a:xfrm>
              <a:custGeom>
                <a:avLst/>
                <a:gdLst/>
                <a:ahLst/>
                <a:cxnLst/>
                <a:rect l="l" t="t" r="r" b="b"/>
                <a:pathLst>
                  <a:path w="53467" h="46340" extrusionOk="0">
                    <a:moveTo>
                      <a:pt x="41069" y="1"/>
                    </a:moveTo>
                    <a:cubicBezTo>
                      <a:pt x="36522" y="1"/>
                      <a:pt x="30952" y="1624"/>
                      <a:pt x="24837" y="5738"/>
                    </a:cubicBezTo>
                    <a:cubicBezTo>
                      <a:pt x="8421" y="16791"/>
                      <a:pt x="0" y="26314"/>
                      <a:pt x="0" y="26314"/>
                    </a:cubicBezTo>
                    <a:lnTo>
                      <a:pt x="6191" y="46340"/>
                    </a:lnTo>
                    <a:cubicBezTo>
                      <a:pt x="14862" y="46039"/>
                      <a:pt x="26943" y="42104"/>
                      <a:pt x="34211" y="30851"/>
                    </a:cubicBezTo>
                    <a:cubicBezTo>
                      <a:pt x="41479" y="19598"/>
                      <a:pt x="52381" y="17743"/>
                      <a:pt x="53058" y="9648"/>
                    </a:cubicBezTo>
                    <a:cubicBezTo>
                      <a:pt x="53467" y="4588"/>
                      <a:pt x="48713" y="1"/>
                      <a:pt x="41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857;p62">
                <a:extLst>
                  <a:ext uri="{FF2B5EF4-FFF2-40B4-BE49-F238E27FC236}">
                    <a16:creationId xmlns:a16="http://schemas.microsoft.com/office/drawing/2014/main" id="{A7E7F4AA-D794-3DF6-85AC-834C85859C20}"/>
                  </a:ext>
                </a:extLst>
              </p:cNvPr>
              <p:cNvSpPr/>
              <p:nvPr/>
            </p:nvSpPr>
            <p:spPr>
              <a:xfrm>
                <a:off x="2495540" y="2514831"/>
                <a:ext cx="661593" cy="469897"/>
              </a:xfrm>
              <a:custGeom>
                <a:avLst/>
                <a:gdLst/>
                <a:ahLst/>
                <a:cxnLst/>
                <a:rect l="l" t="t" r="r" b="b"/>
                <a:pathLst>
                  <a:path w="36542" h="25954" extrusionOk="0">
                    <a:moveTo>
                      <a:pt x="36221" y="1"/>
                    </a:moveTo>
                    <a:cubicBezTo>
                      <a:pt x="36194" y="1"/>
                      <a:pt x="36167" y="5"/>
                      <a:pt x="36141" y="14"/>
                    </a:cubicBezTo>
                    <a:cubicBezTo>
                      <a:pt x="31179" y="1192"/>
                      <a:pt x="27269" y="5227"/>
                      <a:pt x="22732" y="9913"/>
                    </a:cubicBezTo>
                    <a:cubicBezTo>
                      <a:pt x="17068" y="15753"/>
                      <a:pt x="10627" y="22395"/>
                      <a:pt x="251" y="25327"/>
                    </a:cubicBezTo>
                    <a:cubicBezTo>
                      <a:pt x="101" y="25377"/>
                      <a:pt x="0" y="25553"/>
                      <a:pt x="51" y="25728"/>
                    </a:cubicBezTo>
                    <a:cubicBezTo>
                      <a:pt x="76" y="25853"/>
                      <a:pt x="201" y="25954"/>
                      <a:pt x="351" y="25954"/>
                    </a:cubicBezTo>
                    <a:cubicBezTo>
                      <a:pt x="376" y="25954"/>
                      <a:pt x="401" y="25954"/>
                      <a:pt x="427" y="25928"/>
                    </a:cubicBezTo>
                    <a:cubicBezTo>
                      <a:pt x="10953" y="22971"/>
                      <a:pt x="17444" y="16254"/>
                      <a:pt x="23184" y="10339"/>
                    </a:cubicBezTo>
                    <a:cubicBezTo>
                      <a:pt x="27645" y="5728"/>
                      <a:pt x="31504" y="1768"/>
                      <a:pt x="36266" y="615"/>
                    </a:cubicBezTo>
                    <a:cubicBezTo>
                      <a:pt x="36442" y="565"/>
                      <a:pt x="36542" y="415"/>
                      <a:pt x="36517" y="239"/>
                    </a:cubicBezTo>
                    <a:cubicBezTo>
                      <a:pt x="36476" y="94"/>
                      <a:pt x="36349" y="1"/>
                      <a:pt x="36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858;p62">
                <a:extLst>
                  <a:ext uri="{FF2B5EF4-FFF2-40B4-BE49-F238E27FC236}">
                    <a16:creationId xmlns:a16="http://schemas.microsoft.com/office/drawing/2014/main" id="{242BA9AB-1015-A7B8-01B5-80C5F4D0EABB}"/>
                  </a:ext>
                </a:extLst>
              </p:cNvPr>
              <p:cNvSpPr/>
              <p:nvPr/>
            </p:nvSpPr>
            <p:spPr>
              <a:xfrm>
                <a:off x="2576759" y="3434347"/>
                <a:ext cx="415854" cy="177465"/>
              </a:xfrm>
              <a:custGeom>
                <a:avLst/>
                <a:gdLst/>
                <a:ahLst/>
                <a:cxnLst/>
                <a:rect l="l" t="t" r="r" b="b"/>
                <a:pathLst>
                  <a:path w="22969" h="9802" extrusionOk="0">
                    <a:moveTo>
                      <a:pt x="10053" y="0"/>
                    </a:moveTo>
                    <a:cubicBezTo>
                      <a:pt x="6862" y="0"/>
                      <a:pt x="3505" y="621"/>
                      <a:pt x="627" y="1732"/>
                    </a:cubicBezTo>
                    <a:lnTo>
                      <a:pt x="1" y="8599"/>
                    </a:lnTo>
                    <a:cubicBezTo>
                      <a:pt x="2706" y="7773"/>
                      <a:pt x="5453" y="7386"/>
                      <a:pt x="8010" y="7386"/>
                    </a:cubicBezTo>
                    <a:cubicBezTo>
                      <a:pt x="11113" y="7386"/>
                      <a:pt x="13936" y="7956"/>
                      <a:pt x="16066" y="9000"/>
                    </a:cubicBezTo>
                    <a:cubicBezTo>
                      <a:pt x="17160" y="9537"/>
                      <a:pt x="18241" y="9801"/>
                      <a:pt x="19173" y="9801"/>
                    </a:cubicBezTo>
                    <a:cubicBezTo>
                      <a:pt x="21551" y="9801"/>
                      <a:pt x="22968" y="8084"/>
                      <a:pt x="21204" y="4790"/>
                    </a:cubicBezTo>
                    <a:cubicBezTo>
                      <a:pt x="19402" y="1444"/>
                      <a:pt x="14921" y="0"/>
                      <a:pt x="10053" y="0"/>
                    </a:cubicBezTo>
                    <a:close/>
                  </a:path>
                </a:pathLst>
              </a:custGeom>
              <a:solidFill>
                <a:srgbClr val="2970AA">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859;p62">
                <a:extLst>
                  <a:ext uri="{FF2B5EF4-FFF2-40B4-BE49-F238E27FC236}">
                    <a16:creationId xmlns:a16="http://schemas.microsoft.com/office/drawing/2014/main" id="{CB9F91F5-8457-55FB-C4E3-C1E6DB075C34}"/>
                  </a:ext>
                </a:extLst>
              </p:cNvPr>
              <p:cNvSpPr/>
              <p:nvPr/>
            </p:nvSpPr>
            <p:spPr>
              <a:xfrm>
                <a:off x="607641" y="2353135"/>
                <a:ext cx="875793" cy="625691"/>
              </a:xfrm>
              <a:custGeom>
                <a:avLst/>
                <a:gdLst/>
                <a:ahLst/>
                <a:cxnLst/>
                <a:rect l="l" t="t" r="r" b="b"/>
                <a:pathLst>
                  <a:path w="48373" h="34559" extrusionOk="0">
                    <a:moveTo>
                      <a:pt x="20270" y="0"/>
                    </a:moveTo>
                    <a:cubicBezTo>
                      <a:pt x="8446" y="0"/>
                      <a:pt x="1" y="4998"/>
                      <a:pt x="779" y="12704"/>
                    </a:cubicBezTo>
                    <a:cubicBezTo>
                      <a:pt x="2082" y="25837"/>
                      <a:pt x="30954" y="20900"/>
                      <a:pt x="38799" y="32203"/>
                    </a:cubicBezTo>
                    <a:lnTo>
                      <a:pt x="48373" y="34559"/>
                    </a:lnTo>
                    <a:lnTo>
                      <a:pt x="48373" y="8318"/>
                    </a:lnTo>
                    <a:cubicBezTo>
                      <a:pt x="38694" y="2502"/>
                      <a:pt x="28636" y="0"/>
                      <a:pt x="20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860;p62">
                <a:extLst>
                  <a:ext uri="{FF2B5EF4-FFF2-40B4-BE49-F238E27FC236}">
                    <a16:creationId xmlns:a16="http://schemas.microsoft.com/office/drawing/2014/main" id="{EA447F94-DF92-2ABD-406D-9561070F7CC4}"/>
                  </a:ext>
                </a:extLst>
              </p:cNvPr>
              <p:cNvSpPr/>
              <p:nvPr/>
            </p:nvSpPr>
            <p:spPr>
              <a:xfrm>
                <a:off x="778280" y="2593569"/>
                <a:ext cx="711508" cy="170169"/>
              </a:xfrm>
              <a:custGeom>
                <a:avLst/>
                <a:gdLst/>
                <a:ahLst/>
                <a:cxnLst/>
                <a:rect l="l" t="t" r="r" b="b"/>
                <a:pathLst>
                  <a:path w="39299" h="9399" extrusionOk="0">
                    <a:moveTo>
                      <a:pt x="326" y="0"/>
                    </a:moveTo>
                    <a:cubicBezTo>
                      <a:pt x="151" y="25"/>
                      <a:pt x="0" y="151"/>
                      <a:pt x="0" y="326"/>
                    </a:cubicBezTo>
                    <a:cubicBezTo>
                      <a:pt x="0" y="502"/>
                      <a:pt x="151" y="627"/>
                      <a:pt x="301" y="627"/>
                    </a:cubicBezTo>
                    <a:cubicBezTo>
                      <a:pt x="577" y="652"/>
                      <a:pt x="27068" y="1228"/>
                      <a:pt x="38747" y="9349"/>
                    </a:cubicBezTo>
                    <a:cubicBezTo>
                      <a:pt x="38823" y="9374"/>
                      <a:pt x="38873" y="9399"/>
                      <a:pt x="38948" y="9399"/>
                    </a:cubicBezTo>
                    <a:cubicBezTo>
                      <a:pt x="39048" y="9399"/>
                      <a:pt x="39123" y="9349"/>
                      <a:pt x="39199" y="9249"/>
                    </a:cubicBezTo>
                    <a:cubicBezTo>
                      <a:pt x="39299" y="9123"/>
                      <a:pt x="39249" y="8923"/>
                      <a:pt x="39123" y="8823"/>
                    </a:cubicBezTo>
                    <a:cubicBezTo>
                      <a:pt x="27269" y="627"/>
                      <a:pt x="602" y="25"/>
                      <a:pt x="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861;p62">
                <a:extLst>
                  <a:ext uri="{FF2B5EF4-FFF2-40B4-BE49-F238E27FC236}">
                    <a16:creationId xmlns:a16="http://schemas.microsoft.com/office/drawing/2014/main" id="{580DBB8A-EBC7-B400-0528-93C22CA35E82}"/>
                  </a:ext>
                </a:extLst>
              </p:cNvPr>
              <p:cNvSpPr/>
              <p:nvPr/>
            </p:nvSpPr>
            <p:spPr>
              <a:xfrm>
                <a:off x="1321195" y="1620245"/>
                <a:ext cx="1327730" cy="2197132"/>
              </a:xfrm>
              <a:custGeom>
                <a:avLst/>
                <a:gdLst/>
                <a:ahLst/>
                <a:cxnLst/>
                <a:rect l="l" t="t" r="r" b="b"/>
                <a:pathLst>
                  <a:path w="73335" h="121355" extrusionOk="0">
                    <a:moveTo>
                      <a:pt x="4462" y="1"/>
                    </a:moveTo>
                    <a:cubicBezTo>
                      <a:pt x="2006" y="1"/>
                      <a:pt x="1" y="1981"/>
                      <a:pt x="1" y="4437"/>
                    </a:cubicBezTo>
                    <a:lnTo>
                      <a:pt x="1" y="116919"/>
                    </a:lnTo>
                    <a:cubicBezTo>
                      <a:pt x="1" y="119375"/>
                      <a:pt x="2006" y="121355"/>
                      <a:pt x="4462" y="121355"/>
                    </a:cubicBezTo>
                    <a:lnTo>
                      <a:pt x="68873" y="121355"/>
                    </a:lnTo>
                    <a:cubicBezTo>
                      <a:pt x="71330" y="121355"/>
                      <a:pt x="73335" y="119375"/>
                      <a:pt x="73335" y="116919"/>
                    </a:cubicBezTo>
                    <a:lnTo>
                      <a:pt x="73335" y="4437"/>
                    </a:lnTo>
                    <a:cubicBezTo>
                      <a:pt x="73335" y="1981"/>
                      <a:pt x="71330" y="1"/>
                      <a:pt x="688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862;p62">
                <a:extLst>
                  <a:ext uri="{FF2B5EF4-FFF2-40B4-BE49-F238E27FC236}">
                    <a16:creationId xmlns:a16="http://schemas.microsoft.com/office/drawing/2014/main" id="{CE19420F-BF4E-1625-3A0E-54F3A56778B7}"/>
                  </a:ext>
                </a:extLst>
              </p:cNvPr>
              <p:cNvSpPr/>
              <p:nvPr/>
            </p:nvSpPr>
            <p:spPr>
              <a:xfrm>
                <a:off x="1315764" y="1614342"/>
                <a:ext cx="1338611" cy="2208484"/>
              </a:xfrm>
              <a:custGeom>
                <a:avLst/>
                <a:gdLst/>
                <a:ahLst/>
                <a:cxnLst/>
                <a:rect l="l" t="t" r="r" b="b"/>
                <a:pathLst>
                  <a:path w="73936" h="121982" extrusionOk="0">
                    <a:moveTo>
                      <a:pt x="69173" y="627"/>
                    </a:moveTo>
                    <a:cubicBezTo>
                      <a:pt x="71454" y="627"/>
                      <a:pt x="73309" y="2482"/>
                      <a:pt x="73309" y="4763"/>
                    </a:cubicBezTo>
                    <a:lnTo>
                      <a:pt x="73309" y="117245"/>
                    </a:lnTo>
                    <a:cubicBezTo>
                      <a:pt x="73309" y="119525"/>
                      <a:pt x="71454" y="121355"/>
                      <a:pt x="69173" y="121355"/>
                    </a:cubicBezTo>
                    <a:lnTo>
                      <a:pt x="4762" y="121355"/>
                    </a:lnTo>
                    <a:cubicBezTo>
                      <a:pt x="2481" y="121355"/>
                      <a:pt x="627" y="119525"/>
                      <a:pt x="627" y="117245"/>
                    </a:cubicBezTo>
                    <a:lnTo>
                      <a:pt x="627" y="4763"/>
                    </a:lnTo>
                    <a:cubicBezTo>
                      <a:pt x="627" y="2482"/>
                      <a:pt x="2481" y="627"/>
                      <a:pt x="4762" y="627"/>
                    </a:cubicBezTo>
                    <a:close/>
                    <a:moveTo>
                      <a:pt x="4762" y="1"/>
                    </a:moveTo>
                    <a:cubicBezTo>
                      <a:pt x="2131" y="1"/>
                      <a:pt x="0" y="2156"/>
                      <a:pt x="0" y="4763"/>
                    </a:cubicBezTo>
                    <a:lnTo>
                      <a:pt x="0" y="117245"/>
                    </a:lnTo>
                    <a:cubicBezTo>
                      <a:pt x="0" y="119851"/>
                      <a:pt x="2131" y="121982"/>
                      <a:pt x="4762" y="121982"/>
                    </a:cubicBezTo>
                    <a:lnTo>
                      <a:pt x="69173" y="121982"/>
                    </a:lnTo>
                    <a:cubicBezTo>
                      <a:pt x="71805" y="121982"/>
                      <a:pt x="73935" y="119851"/>
                      <a:pt x="73935" y="117245"/>
                    </a:cubicBezTo>
                    <a:lnTo>
                      <a:pt x="73935" y="4763"/>
                    </a:lnTo>
                    <a:cubicBezTo>
                      <a:pt x="73935" y="2156"/>
                      <a:pt x="71805" y="1"/>
                      <a:pt x="691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863;p62">
                <a:extLst>
                  <a:ext uri="{FF2B5EF4-FFF2-40B4-BE49-F238E27FC236}">
                    <a16:creationId xmlns:a16="http://schemas.microsoft.com/office/drawing/2014/main" id="{1C0C74FD-575B-A274-5BE3-5821D23E707C}"/>
                  </a:ext>
                </a:extLst>
              </p:cNvPr>
              <p:cNvSpPr/>
              <p:nvPr/>
            </p:nvSpPr>
            <p:spPr>
              <a:xfrm>
                <a:off x="1276277" y="1620245"/>
                <a:ext cx="1327730" cy="2197132"/>
              </a:xfrm>
              <a:custGeom>
                <a:avLst/>
                <a:gdLst/>
                <a:ahLst/>
                <a:cxnLst/>
                <a:rect l="l" t="t" r="r" b="b"/>
                <a:pathLst>
                  <a:path w="73335" h="121355" extrusionOk="0">
                    <a:moveTo>
                      <a:pt x="4437" y="1"/>
                    </a:moveTo>
                    <a:cubicBezTo>
                      <a:pt x="1981" y="1"/>
                      <a:pt x="1" y="1981"/>
                      <a:pt x="1" y="4437"/>
                    </a:cubicBezTo>
                    <a:lnTo>
                      <a:pt x="1" y="116919"/>
                    </a:lnTo>
                    <a:cubicBezTo>
                      <a:pt x="1" y="119375"/>
                      <a:pt x="1981" y="121355"/>
                      <a:pt x="4437" y="121355"/>
                    </a:cubicBezTo>
                    <a:lnTo>
                      <a:pt x="68873" y="121355"/>
                    </a:lnTo>
                    <a:cubicBezTo>
                      <a:pt x="71329" y="121355"/>
                      <a:pt x="73334" y="119375"/>
                      <a:pt x="73334" y="116919"/>
                    </a:cubicBezTo>
                    <a:lnTo>
                      <a:pt x="73334" y="4437"/>
                    </a:lnTo>
                    <a:cubicBezTo>
                      <a:pt x="73334" y="1981"/>
                      <a:pt x="71329" y="1"/>
                      <a:pt x="688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864;p62">
                <a:extLst>
                  <a:ext uri="{FF2B5EF4-FFF2-40B4-BE49-F238E27FC236}">
                    <a16:creationId xmlns:a16="http://schemas.microsoft.com/office/drawing/2014/main" id="{16632EB7-B13E-C7A5-FEA4-6481F4AAF2AF}"/>
                  </a:ext>
                </a:extLst>
              </p:cNvPr>
              <p:cNvSpPr/>
              <p:nvPr/>
            </p:nvSpPr>
            <p:spPr>
              <a:xfrm>
                <a:off x="1270374" y="1614342"/>
                <a:ext cx="1339082" cy="2208484"/>
              </a:xfrm>
              <a:custGeom>
                <a:avLst/>
                <a:gdLst/>
                <a:ahLst/>
                <a:cxnLst/>
                <a:rect l="l" t="t" r="r" b="b"/>
                <a:pathLst>
                  <a:path w="73962" h="121982" extrusionOk="0">
                    <a:moveTo>
                      <a:pt x="69199" y="627"/>
                    </a:moveTo>
                    <a:cubicBezTo>
                      <a:pt x="71480" y="627"/>
                      <a:pt x="73335" y="2482"/>
                      <a:pt x="73335" y="4763"/>
                    </a:cubicBezTo>
                    <a:lnTo>
                      <a:pt x="73335" y="117245"/>
                    </a:lnTo>
                    <a:cubicBezTo>
                      <a:pt x="73335" y="119525"/>
                      <a:pt x="71480" y="121355"/>
                      <a:pt x="69199" y="121355"/>
                    </a:cubicBezTo>
                    <a:lnTo>
                      <a:pt x="4763" y="121355"/>
                    </a:lnTo>
                    <a:cubicBezTo>
                      <a:pt x="2482" y="121355"/>
                      <a:pt x="627" y="119525"/>
                      <a:pt x="627" y="117245"/>
                    </a:cubicBezTo>
                    <a:lnTo>
                      <a:pt x="627" y="4763"/>
                    </a:lnTo>
                    <a:cubicBezTo>
                      <a:pt x="627" y="2482"/>
                      <a:pt x="2482" y="627"/>
                      <a:pt x="4763" y="627"/>
                    </a:cubicBezTo>
                    <a:close/>
                    <a:moveTo>
                      <a:pt x="4763" y="1"/>
                    </a:moveTo>
                    <a:cubicBezTo>
                      <a:pt x="2156" y="1"/>
                      <a:pt x="1" y="2156"/>
                      <a:pt x="1" y="4763"/>
                    </a:cubicBezTo>
                    <a:lnTo>
                      <a:pt x="1" y="117245"/>
                    </a:lnTo>
                    <a:cubicBezTo>
                      <a:pt x="1" y="119851"/>
                      <a:pt x="2156" y="121982"/>
                      <a:pt x="4763" y="121982"/>
                    </a:cubicBezTo>
                    <a:lnTo>
                      <a:pt x="69199" y="121982"/>
                    </a:lnTo>
                    <a:cubicBezTo>
                      <a:pt x="71831" y="121982"/>
                      <a:pt x="73961" y="119851"/>
                      <a:pt x="73961" y="117245"/>
                    </a:cubicBezTo>
                    <a:lnTo>
                      <a:pt x="73961" y="4763"/>
                    </a:lnTo>
                    <a:cubicBezTo>
                      <a:pt x="73961" y="2156"/>
                      <a:pt x="71831" y="1"/>
                      <a:pt x="691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865;p62">
                <a:extLst>
                  <a:ext uri="{FF2B5EF4-FFF2-40B4-BE49-F238E27FC236}">
                    <a16:creationId xmlns:a16="http://schemas.microsoft.com/office/drawing/2014/main" id="{EF824FE6-8D23-A93F-A015-7503A36BB362}"/>
                  </a:ext>
                </a:extLst>
              </p:cNvPr>
              <p:cNvSpPr/>
              <p:nvPr/>
            </p:nvSpPr>
            <p:spPr>
              <a:xfrm>
                <a:off x="1276277" y="3565518"/>
                <a:ext cx="1327730" cy="251859"/>
              </a:xfrm>
              <a:custGeom>
                <a:avLst/>
                <a:gdLst/>
                <a:ahLst/>
                <a:cxnLst/>
                <a:rect l="l" t="t" r="r" b="b"/>
                <a:pathLst>
                  <a:path w="73335" h="13911" extrusionOk="0">
                    <a:moveTo>
                      <a:pt x="1" y="1"/>
                    </a:moveTo>
                    <a:lnTo>
                      <a:pt x="1" y="9475"/>
                    </a:lnTo>
                    <a:cubicBezTo>
                      <a:pt x="1" y="11931"/>
                      <a:pt x="1981" y="13911"/>
                      <a:pt x="4437" y="13911"/>
                    </a:cubicBezTo>
                    <a:lnTo>
                      <a:pt x="68873" y="13911"/>
                    </a:lnTo>
                    <a:cubicBezTo>
                      <a:pt x="71329" y="13911"/>
                      <a:pt x="73334" y="11931"/>
                      <a:pt x="73334" y="9475"/>
                    </a:cubicBezTo>
                    <a:lnTo>
                      <a:pt x="733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866;p62">
                <a:extLst>
                  <a:ext uri="{FF2B5EF4-FFF2-40B4-BE49-F238E27FC236}">
                    <a16:creationId xmlns:a16="http://schemas.microsoft.com/office/drawing/2014/main" id="{BD073CF8-E099-8049-0EC5-55F4C24E7C9E}"/>
                  </a:ext>
                </a:extLst>
              </p:cNvPr>
              <p:cNvSpPr/>
              <p:nvPr/>
            </p:nvSpPr>
            <p:spPr>
              <a:xfrm>
                <a:off x="1270374" y="3560087"/>
                <a:ext cx="1339082" cy="262740"/>
              </a:xfrm>
              <a:custGeom>
                <a:avLst/>
                <a:gdLst/>
                <a:ahLst/>
                <a:cxnLst/>
                <a:rect l="l" t="t" r="r" b="b"/>
                <a:pathLst>
                  <a:path w="73962" h="14512" extrusionOk="0">
                    <a:moveTo>
                      <a:pt x="73335" y="627"/>
                    </a:moveTo>
                    <a:lnTo>
                      <a:pt x="73335" y="9775"/>
                    </a:lnTo>
                    <a:cubicBezTo>
                      <a:pt x="73335" y="12055"/>
                      <a:pt x="71480" y="13885"/>
                      <a:pt x="69199" y="13885"/>
                    </a:cubicBezTo>
                    <a:lnTo>
                      <a:pt x="4763" y="13885"/>
                    </a:lnTo>
                    <a:cubicBezTo>
                      <a:pt x="2482" y="13885"/>
                      <a:pt x="627" y="12055"/>
                      <a:pt x="627" y="9775"/>
                    </a:cubicBezTo>
                    <a:lnTo>
                      <a:pt x="627" y="627"/>
                    </a:lnTo>
                    <a:close/>
                    <a:moveTo>
                      <a:pt x="327" y="0"/>
                    </a:moveTo>
                    <a:cubicBezTo>
                      <a:pt x="151" y="0"/>
                      <a:pt x="1" y="125"/>
                      <a:pt x="1" y="301"/>
                    </a:cubicBezTo>
                    <a:lnTo>
                      <a:pt x="1" y="9775"/>
                    </a:lnTo>
                    <a:cubicBezTo>
                      <a:pt x="1" y="12381"/>
                      <a:pt x="2156" y="14512"/>
                      <a:pt x="4763" y="14512"/>
                    </a:cubicBezTo>
                    <a:lnTo>
                      <a:pt x="69199" y="14512"/>
                    </a:lnTo>
                    <a:cubicBezTo>
                      <a:pt x="71831" y="14512"/>
                      <a:pt x="73961" y="12381"/>
                      <a:pt x="73961" y="9775"/>
                    </a:cubicBezTo>
                    <a:lnTo>
                      <a:pt x="73961" y="301"/>
                    </a:lnTo>
                    <a:cubicBezTo>
                      <a:pt x="73961" y="125"/>
                      <a:pt x="73811" y="0"/>
                      <a:pt x="736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867;p62">
                <a:extLst>
                  <a:ext uri="{FF2B5EF4-FFF2-40B4-BE49-F238E27FC236}">
                    <a16:creationId xmlns:a16="http://schemas.microsoft.com/office/drawing/2014/main" id="{1E30E7FA-4DD6-89F4-9A27-8A7ED1768EDB}"/>
                  </a:ext>
                </a:extLst>
              </p:cNvPr>
              <p:cNvSpPr/>
              <p:nvPr/>
            </p:nvSpPr>
            <p:spPr>
              <a:xfrm>
                <a:off x="1869795" y="3624522"/>
                <a:ext cx="140241" cy="140223"/>
              </a:xfrm>
              <a:custGeom>
                <a:avLst/>
                <a:gdLst/>
                <a:ahLst/>
                <a:cxnLst/>
                <a:rect l="l" t="t" r="r" b="b"/>
                <a:pathLst>
                  <a:path w="7746" h="7745" extrusionOk="0">
                    <a:moveTo>
                      <a:pt x="3886" y="0"/>
                    </a:moveTo>
                    <a:cubicBezTo>
                      <a:pt x="1730" y="0"/>
                      <a:pt x="1" y="1729"/>
                      <a:pt x="1" y="3860"/>
                    </a:cubicBezTo>
                    <a:cubicBezTo>
                      <a:pt x="1" y="6015"/>
                      <a:pt x="1730" y="7744"/>
                      <a:pt x="3886" y="7744"/>
                    </a:cubicBezTo>
                    <a:cubicBezTo>
                      <a:pt x="6016" y="7744"/>
                      <a:pt x="7745" y="6015"/>
                      <a:pt x="7745" y="3860"/>
                    </a:cubicBezTo>
                    <a:cubicBezTo>
                      <a:pt x="7745" y="1729"/>
                      <a:pt x="6016" y="0"/>
                      <a:pt x="38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868;p62">
                <a:extLst>
                  <a:ext uri="{FF2B5EF4-FFF2-40B4-BE49-F238E27FC236}">
                    <a16:creationId xmlns:a16="http://schemas.microsoft.com/office/drawing/2014/main" id="{8A1FBE53-76AC-7C24-DFFF-E833E22700D4}"/>
                  </a:ext>
                </a:extLst>
              </p:cNvPr>
              <p:cNvSpPr/>
              <p:nvPr/>
            </p:nvSpPr>
            <p:spPr>
              <a:xfrm>
                <a:off x="1864363" y="3619073"/>
                <a:ext cx="151575" cy="151122"/>
              </a:xfrm>
              <a:custGeom>
                <a:avLst/>
                <a:gdLst/>
                <a:ahLst/>
                <a:cxnLst/>
                <a:rect l="l" t="t" r="r" b="b"/>
                <a:pathLst>
                  <a:path w="8372" h="8347" extrusionOk="0">
                    <a:moveTo>
                      <a:pt x="4186" y="627"/>
                    </a:moveTo>
                    <a:cubicBezTo>
                      <a:pt x="6140" y="627"/>
                      <a:pt x="7745" y="2206"/>
                      <a:pt x="7745" y="4161"/>
                    </a:cubicBezTo>
                    <a:cubicBezTo>
                      <a:pt x="7745" y="6141"/>
                      <a:pt x="6140" y="7720"/>
                      <a:pt x="4186" y="7720"/>
                    </a:cubicBezTo>
                    <a:cubicBezTo>
                      <a:pt x="2231" y="7720"/>
                      <a:pt x="627" y="6141"/>
                      <a:pt x="627" y="4161"/>
                    </a:cubicBezTo>
                    <a:cubicBezTo>
                      <a:pt x="627" y="2206"/>
                      <a:pt x="2231" y="627"/>
                      <a:pt x="4186" y="627"/>
                    </a:cubicBezTo>
                    <a:close/>
                    <a:moveTo>
                      <a:pt x="4186" y="0"/>
                    </a:moveTo>
                    <a:cubicBezTo>
                      <a:pt x="1880" y="0"/>
                      <a:pt x="0" y="1855"/>
                      <a:pt x="0" y="4161"/>
                    </a:cubicBezTo>
                    <a:cubicBezTo>
                      <a:pt x="0" y="6467"/>
                      <a:pt x="1880" y="8346"/>
                      <a:pt x="4186" y="8346"/>
                    </a:cubicBezTo>
                    <a:cubicBezTo>
                      <a:pt x="6491" y="8346"/>
                      <a:pt x="8371" y="6467"/>
                      <a:pt x="8371" y="4161"/>
                    </a:cubicBezTo>
                    <a:cubicBezTo>
                      <a:pt x="8371" y="1855"/>
                      <a:pt x="6491" y="0"/>
                      <a:pt x="41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869;p62">
                <a:extLst>
                  <a:ext uri="{FF2B5EF4-FFF2-40B4-BE49-F238E27FC236}">
                    <a16:creationId xmlns:a16="http://schemas.microsoft.com/office/drawing/2014/main" id="{099A2FD7-8C41-A29A-8B6C-E2366C81FAED}"/>
                  </a:ext>
                </a:extLst>
              </p:cNvPr>
              <p:cNvSpPr/>
              <p:nvPr/>
            </p:nvSpPr>
            <p:spPr>
              <a:xfrm>
                <a:off x="1276277" y="1620245"/>
                <a:ext cx="1327730" cy="134792"/>
              </a:xfrm>
              <a:custGeom>
                <a:avLst/>
                <a:gdLst/>
                <a:ahLst/>
                <a:cxnLst/>
                <a:rect l="l" t="t" r="r" b="b"/>
                <a:pathLst>
                  <a:path w="73335" h="7445" extrusionOk="0">
                    <a:moveTo>
                      <a:pt x="4437" y="1"/>
                    </a:moveTo>
                    <a:cubicBezTo>
                      <a:pt x="1981" y="1"/>
                      <a:pt x="1" y="1981"/>
                      <a:pt x="1" y="4437"/>
                    </a:cubicBezTo>
                    <a:lnTo>
                      <a:pt x="1" y="7444"/>
                    </a:lnTo>
                    <a:lnTo>
                      <a:pt x="73334" y="7444"/>
                    </a:lnTo>
                    <a:lnTo>
                      <a:pt x="73334" y="4437"/>
                    </a:lnTo>
                    <a:cubicBezTo>
                      <a:pt x="73334" y="1981"/>
                      <a:pt x="71329" y="1"/>
                      <a:pt x="68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870;p62">
                <a:extLst>
                  <a:ext uri="{FF2B5EF4-FFF2-40B4-BE49-F238E27FC236}">
                    <a16:creationId xmlns:a16="http://schemas.microsoft.com/office/drawing/2014/main" id="{AD11C423-EABE-1F2E-CE69-201EF5B5D5FA}"/>
                  </a:ext>
                </a:extLst>
              </p:cNvPr>
              <p:cNvSpPr/>
              <p:nvPr/>
            </p:nvSpPr>
            <p:spPr>
              <a:xfrm>
                <a:off x="1270374" y="1614342"/>
                <a:ext cx="1339082" cy="146596"/>
              </a:xfrm>
              <a:custGeom>
                <a:avLst/>
                <a:gdLst/>
                <a:ahLst/>
                <a:cxnLst/>
                <a:rect l="l" t="t" r="r" b="b"/>
                <a:pathLst>
                  <a:path w="73962" h="8097" extrusionOk="0">
                    <a:moveTo>
                      <a:pt x="69199" y="627"/>
                    </a:moveTo>
                    <a:cubicBezTo>
                      <a:pt x="71480" y="627"/>
                      <a:pt x="73335" y="2482"/>
                      <a:pt x="73335" y="4763"/>
                    </a:cubicBezTo>
                    <a:lnTo>
                      <a:pt x="73335" y="7470"/>
                    </a:lnTo>
                    <a:lnTo>
                      <a:pt x="627" y="7470"/>
                    </a:lnTo>
                    <a:lnTo>
                      <a:pt x="627" y="4763"/>
                    </a:lnTo>
                    <a:cubicBezTo>
                      <a:pt x="627" y="2482"/>
                      <a:pt x="2482" y="627"/>
                      <a:pt x="4763" y="627"/>
                    </a:cubicBezTo>
                    <a:close/>
                    <a:moveTo>
                      <a:pt x="4763" y="1"/>
                    </a:moveTo>
                    <a:cubicBezTo>
                      <a:pt x="2156" y="1"/>
                      <a:pt x="1" y="2156"/>
                      <a:pt x="1" y="4763"/>
                    </a:cubicBezTo>
                    <a:lnTo>
                      <a:pt x="1" y="7770"/>
                    </a:lnTo>
                    <a:cubicBezTo>
                      <a:pt x="1" y="7946"/>
                      <a:pt x="151" y="8096"/>
                      <a:pt x="327" y="8096"/>
                    </a:cubicBezTo>
                    <a:lnTo>
                      <a:pt x="73660" y="8096"/>
                    </a:lnTo>
                    <a:cubicBezTo>
                      <a:pt x="73811" y="8096"/>
                      <a:pt x="73961" y="7946"/>
                      <a:pt x="73961" y="7770"/>
                    </a:cubicBezTo>
                    <a:lnTo>
                      <a:pt x="73961" y="4763"/>
                    </a:lnTo>
                    <a:cubicBezTo>
                      <a:pt x="73961" y="2156"/>
                      <a:pt x="71831" y="1"/>
                      <a:pt x="691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871;p62">
                <a:extLst>
                  <a:ext uri="{FF2B5EF4-FFF2-40B4-BE49-F238E27FC236}">
                    <a16:creationId xmlns:a16="http://schemas.microsoft.com/office/drawing/2014/main" id="{8ABD9175-B404-5CC7-3E88-9904B19B8311}"/>
                  </a:ext>
                </a:extLst>
              </p:cNvPr>
              <p:cNvSpPr/>
              <p:nvPr/>
            </p:nvSpPr>
            <p:spPr>
              <a:xfrm>
                <a:off x="1764532" y="1672894"/>
                <a:ext cx="351219" cy="38129"/>
              </a:xfrm>
              <a:custGeom>
                <a:avLst/>
                <a:gdLst/>
                <a:ahLst/>
                <a:cxnLst/>
                <a:rect l="l" t="t" r="r" b="b"/>
                <a:pathLst>
                  <a:path w="19399" h="2106" extrusionOk="0">
                    <a:moveTo>
                      <a:pt x="1053" y="0"/>
                    </a:moveTo>
                    <a:cubicBezTo>
                      <a:pt x="476" y="0"/>
                      <a:pt x="0" y="476"/>
                      <a:pt x="0" y="1053"/>
                    </a:cubicBezTo>
                    <a:cubicBezTo>
                      <a:pt x="0" y="1629"/>
                      <a:pt x="476" y="2105"/>
                      <a:pt x="1053" y="2105"/>
                    </a:cubicBezTo>
                    <a:lnTo>
                      <a:pt x="18346" y="2105"/>
                    </a:lnTo>
                    <a:cubicBezTo>
                      <a:pt x="18923" y="2105"/>
                      <a:pt x="19399" y="1629"/>
                      <a:pt x="19399" y="1053"/>
                    </a:cubicBezTo>
                    <a:cubicBezTo>
                      <a:pt x="19399" y="476"/>
                      <a:pt x="18923" y="0"/>
                      <a:pt x="183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872;p62">
                <a:extLst>
                  <a:ext uri="{FF2B5EF4-FFF2-40B4-BE49-F238E27FC236}">
                    <a16:creationId xmlns:a16="http://schemas.microsoft.com/office/drawing/2014/main" id="{6E1F2F32-6A04-89EE-FADE-975BCD1862C6}"/>
                  </a:ext>
                </a:extLst>
              </p:cNvPr>
              <p:cNvSpPr/>
              <p:nvPr/>
            </p:nvSpPr>
            <p:spPr>
              <a:xfrm>
                <a:off x="1758630" y="1666992"/>
                <a:ext cx="362571" cy="49934"/>
              </a:xfrm>
              <a:custGeom>
                <a:avLst/>
                <a:gdLst/>
                <a:ahLst/>
                <a:cxnLst/>
                <a:rect l="l" t="t" r="r" b="b"/>
                <a:pathLst>
                  <a:path w="20026" h="2758" extrusionOk="0">
                    <a:moveTo>
                      <a:pt x="18672" y="627"/>
                    </a:moveTo>
                    <a:cubicBezTo>
                      <a:pt x="19073" y="627"/>
                      <a:pt x="19399" y="978"/>
                      <a:pt x="19399" y="1379"/>
                    </a:cubicBezTo>
                    <a:cubicBezTo>
                      <a:pt x="19399" y="1780"/>
                      <a:pt x="19073" y="2131"/>
                      <a:pt x="18672" y="2131"/>
                    </a:cubicBezTo>
                    <a:lnTo>
                      <a:pt x="1379" y="2131"/>
                    </a:lnTo>
                    <a:cubicBezTo>
                      <a:pt x="978" y="2131"/>
                      <a:pt x="627" y="1780"/>
                      <a:pt x="627" y="1379"/>
                    </a:cubicBezTo>
                    <a:cubicBezTo>
                      <a:pt x="627" y="978"/>
                      <a:pt x="978" y="627"/>
                      <a:pt x="1379" y="627"/>
                    </a:cubicBezTo>
                    <a:close/>
                    <a:moveTo>
                      <a:pt x="1379" y="0"/>
                    </a:moveTo>
                    <a:cubicBezTo>
                      <a:pt x="627" y="0"/>
                      <a:pt x="0" y="627"/>
                      <a:pt x="0" y="1379"/>
                    </a:cubicBezTo>
                    <a:cubicBezTo>
                      <a:pt x="0" y="2131"/>
                      <a:pt x="627" y="2757"/>
                      <a:pt x="1379" y="2757"/>
                    </a:cubicBezTo>
                    <a:lnTo>
                      <a:pt x="18672" y="2757"/>
                    </a:lnTo>
                    <a:cubicBezTo>
                      <a:pt x="19424" y="2757"/>
                      <a:pt x="20026" y="2131"/>
                      <a:pt x="20026" y="1379"/>
                    </a:cubicBezTo>
                    <a:cubicBezTo>
                      <a:pt x="20026" y="627"/>
                      <a:pt x="19424" y="0"/>
                      <a:pt x="186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873;p62">
                <a:extLst>
                  <a:ext uri="{FF2B5EF4-FFF2-40B4-BE49-F238E27FC236}">
                    <a16:creationId xmlns:a16="http://schemas.microsoft.com/office/drawing/2014/main" id="{E8FE36A2-6018-1C9A-7961-56F0459AD358}"/>
                  </a:ext>
                </a:extLst>
              </p:cNvPr>
              <p:cNvSpPr/>
              <p:nvPr/>
            </p:nvSpPr>
            <p:spPr>
              <a:xfrm>
                <a:off x="2462860" y="1672894"/>
                <a:ext cx="38600" cy="38129"/>
              </a:xfrm>
              <a:custGeom>
                <a:avLst/>
                <a:gdLst/>
                <a:ahLst/>
                <a:cxnLst/>
                <a:rect l="l" t="t" r="r" b="b"/>
                <a:pathLst>
                  <a:path w="2132" h="2106" extrusionOk="0">
                    <a:moveTo>
                      <a:pt x="1079" y="0"/>
                    </a:moveTo>
                    <a:cubicBezTo>
                      <a:pt x="477" y="0"/>
                      <a:pt x="1" y="476"/>
                      <a:pt x="1" y="1053"/>
                    </a:cubicBezTo>
                    <a:cubicBezTo>
                      <a:pt x="1" y="1629"/>
                      <a:pt x="477" y="2105"/>
                      <a:pt x="1079" y="2105"/>
                    </a:cubicBezTo>
                    <a:cubicBezTo>
                      <a:pt x="1655" y="2105"/>
                      <a:pt x="2131" y="1629"/>
                      <a:pt x="2131" y="1053"/>
                    </a:cubicBezTo>
                    <a:cubicBezTo>
                      <a:pt x="2131" y="476"/>
                      <a:pt x="1655" y="0"/>
                      <a:pt x="10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874;p62">
                <a:extLst>
                  <a:ext uri="{FF2B5EF4-FFF2-40B4-BE49-F238E27FC236}">
                    <a16:creationId xmlns:a16="http://schemas.microsoft.com/office/drawing/2014/main" id="{80A68FD5-FDD1-3021-E17F-8E430581DF19}"/>
                  </a:ext>
                </a:extLst>
              </p:cNvPr>
              <p:cNvSpPr/>
              <p:nvPr/>
            </p:nvSpPr>
            <p:spPr>
              <a:xfrm>
                <a:off x="2457429" y="1666992"/>
                <a:ext cx="49481" cy="49934"/>
              </a:xfrm>
              <a:custGeom>
                <a:avLst/>
                <a:gdLst/>
                <a:ahLst/>
                <a:cxnLst/>
                <a:rect l="l" t="t" r="r" b="b"/>
                <a:pathLst>
                  <a:path w="2733" h="2758" extrusionOk="0">
                    <a:moveTo>
                      <a:pt x="1379" y="627"/>
                    </a:moveTo>
                    <a:cubicBezTo>
                      <a:pt x="1780" y="627"/>
                      <a:pt x="2105" y="978"/>
                      <a:pt x="2105" y="1379"/>
                    </a:cubicBezTo>
                    <a:cubicBezTo>
                      <a:pt x="2105" y="1780"/>
                      <a:pt x="1780" y="2131"/>
                      <a:pt x="1379" y="2131"/>
                    </a:cubicBezTo>
                    <a:cubicBezTo>
                      <a:pt x="953" y="2131"/>
                      <a:pt x="627" y="1780"/>
                      <a:pt x="627" y="1379"/>
                    </a:cubicBezTo>
                    <a:cubicBezTo>
                      <a:pt x="627" y="978"/>
                      <a:pt x="953" y="627"/>
                      <a:pt x="1379" y="627"/>
                    </a:cubicBezTo>
                    <a:close/>
                    <a:moveTo>
                      <a:pt x="1379" y="0"/>
                    </a:moveTo>
                    <a:cubicBezTo>
                      <a:pt x="602" y="0"/>
                      <a:pt x="0" y="627"/>
                      <a:pt x="0" y="1379"/>
                    </a:cubicBezTo>
                    <a:cubicBezTo>
                      <a:pt x="0" y="2131"/>
                      <a:pt x="602" y="2757"/>
                      <a:pt x="1379" y="2757"/>
                    </a:cubicBezTo>
                    <a:cubicBezTo>
                      <a:pt x="2131" y="2757"/>
                      <a:pt x="2732" y="2131"/>
                      <a:pt x="2732" y="1379"/>
                    </a:cubicBezTo>
                    <a:cubicBezTo>
                      <a:pt x="2732" y="627"/>
                      <a:pt x="2131" y="0"/>
                      <a:pt x="13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875;p62">
                <a:extLst>
                  <a:ext uri="{FF2B5EF4-FFF2-40B4-BE49-F238E27FC236}">
                    <a16:creationId xmlns:a16="http://schemas.microsoft.com/office/drawing/2014/main" id="{9024CBF4-B944-AED0-FBC0-F1195CC28215}"/>
                  </a:ext>
                </a:extLst>
              </p:cNvPr>
              <p:cNvSpPr/>
              <p:nvPr/>
            </p:nvSpPr>
            <p:spPr>
              <a:xfrm>
                <a:off x="1401527" y="1913835"/>
                <a:ext cx="314013" cy="80785"/>
              </a:xfrm>
              <a:custGeom>
                <a:avLst/>
                <a:gdLst/>
                <a:ahLst/>
                <a:cxnLst/>
                <a:rect l="l" t="t" r="r" b="b"/>
                <a:pathLst>
                  <a:path w="17344" h="4462" extrusionOk="0">
                    <a:moveTo>
                      <a:pt x="0" y="0"/>
                    </a:moveTo>
                    <a:lnTo>
                      <a:pt x="0" y="4462"/>
                    </a:lnTo>
                    <a:lnTo>
                      <a:pt x="17344" y="4462"/>
                    </a:lnTo>
                    <a:lnTo>
                      <a:pt x="1734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876;p62">
                <a:extLst>
                  <a:ext uri="{FF2B5EF4-FFF2-40B4-BE49-F238E27FC236}">
                    <a16:creationId xmlns:a16="http://schemas.microsoft.com/office/drawing/2014/main" id="{47B03A50-E76A-CA12-4970-46628DA5B94A}"/>
                  </a:ext>
                </a:extLst>
              </p:cNvPr>
              <p:cNvSpPr/>
              <p:nvPr/>
            </p:nvSpPr>
            <p:spPr>
              <a:xfrm>
                <a:off x="1401527" y="2048609"/>
                <a:ext cx="1099933" cy="33585"/>
              </a:xfrm>
              <a:custGeom>
                <a:avLst/>
                <a:gdLst/>
                <a:ahLst/>
                <a:cxnLst/>
                <a:rect l="l" t="t" r="r" b="b"/>
                <a:pathLst>
                  <a:path w="60753" h="1855" extrusionOk="0">
                    <a:moveTo>
                      <a:pt x="0" y="0"/>
                    </a:moveTo>
                    <a:lnTo>
                      <a:pt x="0" y="1855"/>
                    </a:lnTo>
                    <a:lnTo>
                      <a:pt x="60752" y="1855"/>
                    </a:lnTo>
                    <a:lnTo>
                      <a:pt x="6075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877;p62">
                <a:extLst>
                  <a:ext uri="{FF2B5EF4-FFF2-40B4-BE49-F238E27FC236}">
                    <a16:creationId xmlns:a16="http://schemas.microsoft.com/office/drawing/2014/main" id="{85CAC474-339D-1ABD-57B0-2A3EC6C12877}"/>
                  </a:ext>
                </a:extLst>
              </p:cNvPr>
              <p:cNvSpPr/>
              <p:nvPr/>
            </p:nvSpPr>
            <p:spPr>
              <a:xfrm>
                <a:off x="1401527" y="2127999"/>
                <a:ext cx="1099933" cy="33150"/>
              </a:xfrm>
              <a:custGeom>
                <a:avLst/>
                <a:gdLst/>
                <a:ahLst/>
                <a:cxnLst/>
                <a:rect l="l" t="t" r="r" b="b"/>
                <a:pathLst>
                  <a:path w="60753" h="1831" extrusionOk="0">
                    <a:moveTo>
                      <a:pt x="0" y="1"/>
                    </a:moveTo>
                    <a:lnTo>
                      <a:pt x="0" y="1831"/>
                    </a:lnTo>
                    <a:lnTo>
                      <a:pt x="60752" y="1831"/>
                    </a:lnTo>
                    <a:lnTo>
                      <a:pt x="607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878;p62">
                <a:extLst>
                  <a:ext uri="{FF2B5EF4-FFF2-40B4-BE49-F238E27FC236}">
                    <a16:creationId xmlns:a16="http://schemas.microsoft.com/office/drawing/2014/main" id="{F4D78A68-EA90-781B-0055-AC8488FCF03C}"/>
                  </a:ext>
                </a:extLst>
              </p:cNvPr>
              <p:cNvSpPr/>
              <p:nvPr/>
            </p:nvSpPr>
            <p:spPr>
              <a:xfrm>
                <a:off x="1401527" y="2206955"/>
                <a:ext cx="501871" cy="33603"/>
              </a:xfrm>
              <a:custGeom>
                <a:avLst/>
                <a:gdLst/>
                <a:ahLst/>
                <a:cxnLst/>
                <a:rect l="l" t="t" r="r" b="b"/>
                <a:pathLst>
                  <a:path w="27720" h="1856" extrusionOk="0">
                    <a:moveTo>
                      <a:pt x="0" y="1"/>
                    </a:moveTo>
                    <a:lnTo>
                      <a:pt x="0" y="1856"/>
                    </a:lnTo>
                    <a:lnTo>
                      <a:pt x="27720" y="1856"/>
                    </a:lnTo>
                    <a:lnTo>
                      <a:pt x="277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879;p62">
                <a:extLst>
                  <a:ext uri="{FF2B5EF4-FFF2-40B4-BE49-F238E27FC236}">
                    <a16:creationId xmlns:a16="http://schemas.microsoft.com/office/drawing/2014/main" id="{374DBD75-BE8B-F0EC-7200-DF1FABBA160A}"/>
                  </a:ext>
                </a:extLst>
              </p:cNvPr>
              <p:cNvSpPr/>
              <p:nvPr/>
            </p:nvSpPr>
            <p:spPr>
              <a:xfrm>
                <a:off x="1401527" y="3213865"/>
                <a:ext cx="1099933" cy="33585"/>
              </a:xfrm>
              <a:custGeom>
                <a:avLst/>
                <a:gdLst/>
                <a:ahLst/>
                <a:cxnLst/>
                <a:rect l="l" t="t" r="r" b="b"/>
                <a:pathLst>
                  <a:path w="60753" h="1855" extrusionOk="0">
                    <a:moveTo>
                      <a:pt x="0" y="0"/>
                    </a:moveTo>
                    <a:lnTo>
                      <a:pt x="0" y="1855"/>
                    </a:lnTo>
                    <a:lnTo>
                      <a:pt x="60752" y="1855"/>
                    </a:lnTo>
                    <a:lnTo>
                      <a:pt x="6075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880;p62">
                <a:extLst>
                  <a:ext uri="{FF2B5EF4-FFF2-40B4-BE49-F238E27FC236}">
                    <a16:creationId xmlns:a16="http://schemas.microsoft.com/office/drawing/2014/main" id="{C5E7024F-0DF5-6DF5-BCF6-C2AE744291E3}"/>
                  </a:ext>
                </a:extLst>
              </p:cNvPr>
              <p:cNvSpPr/>
              <p:nvPr/>
            </p:nvSpPr>
            <p:spPr>
              <a:xfrm>
                <a:off x="1401527" y="3293273"/>
                <a:ext cx="1099933" cy="33585"/>
              </a:xfrm>
              <a:custGeom>
                <a:avLst/>
                <a:gdLst/>
                <a:ahLst/>
                <a:cxnLst/>
                <a:rect l="l" t="t" r="r" b="b"/>
                <a:pathLst>
                  <a:path w="60753" h="1855" extrusionOk="0">
                    <a:moveTo>
                      <a:pt x="0" y="0"/>
                    </a:moveTo>
                    <a:lnTo>
                      <a:pt x="0" y="1855"/>
                    </a:lnTo>
                    <a:lnTo>
                      <a:pt x="60752" y="1855"/>
                    </a:lnTo>
                    <a:lnTo>
                      <a:pt x="6075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881;p62">
                <a:extLst>
                  <a:ext uri="{FF2B5EF4-FFF2-40B4-BE49-F238E27FC236}">
                    <a16:creationId xmlns:a16="http://schemas.microsoft.com/office/drawing/2014/main" id="{2F2F67BC-DC83-20E8-6C32-9D423E08B2E8}"/>
                  </a:ext>
                </a:extLst>
              </p:cNvPr>
              <p:cNvSpPr/>
              <p:nvPr/>
            </p:nvSpPr>
            <p:spPr>
              <a:xfrm>
                <a:off x="1401527" y="3372229"/>
                <a:ext cx="157459" cy="33585"/>
              </a:xfrm>
              <a:custGeom>
                <a:avLst/>
                <a:gdLst/>
                <a:ahLst/>
                <a:cxnLst/>
                <a:rect l="l" t="t" r="r" b="b"/>
                <a:pathLst>
                  <a:path w="8697" h="1855" extrusionOk="0">
                    <a:moveTo>
                      <a:pt x="0" y="0"/>
                    </a:moveTo>
                    <a:lnTo>
                      <a:pt x="0" y="1855"/>
                    </a:lnTo>
                    <a:lnTo>
                      <a:pt x="8697" y="1855"/>
                    </a:lnTo>
                    <a:lnTo>
                      <a:pt x="86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882;p62">
                <a:extLst>
                  <a:ext uri="{FF2B5EF4-FFF2-40B4-BE49-F238E27FC236}">
                    <a16:creationId xmlns:a16="http://schemas.microsoft.com/office/drawing/2014/main" id="{00629BA7-3070-F3E2-57F3-F0D57F516421}"/>
                  </a:ext>
                </a:extLst>
              </p:cNvPr>
              <p:cNvSpPr/>
              <p:nvPr/>
            </p:nvSpPr>
            <p:spPr>
              <a:xfrm>
                <a:off x="1401527" y="2971095"/>
                <a:ext cx="303114" cy="80785"/>
              </a:xfrm>
              <a:custGeom>
                <a:avLst/>
                <a:gdLst/>
                <a:ahLst/>
                <a:cxnLst/>
                <a:rect l="l" t="t" r="r" b="b"/>
                <a:pathLst>
                  <a:path w="16742" h="4462" extrusionOk="0">
                    <a:moveTo>
                      <a:pt x="0" y="1"/>
                    </a:moveTo>
                    <a:lnTo>
                      <a:pt x="0" y="4462"/>
                    </a:lnTo>
                    <a:lnTo>
                      <a:pt x="16742" y="4462"/>
                    </a:lnTo>
                    <a:lnTo>
                      <a:pt x="1674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883;p62">
                <a:extLst>
                  <a:ext uri="{FF2B5EF4-FFF2-40B4-BE49-F238E27FC236}">
                    <a16:creationId xmlns:a16="http://schemas.microsoft.com/office/drawing/2014/main" id="{0A11650D-8A1D-01B4-E115-C4F91637976B}"/>
                  </a:ext>
                </a:extLst>
              </p:cNvPr>
              <p:cNvSpPr/>
              <p:nvPr/>
            </p:nvSpPr>
            <p:spPr>
              <a:xfrm>
                <a:off x="1401527" y="3079091"/>
                <a:ext cx="509583" cy="80785"/>
              </a:xfrm>
              <a:custGeom>
                <a:avLst/>
                <a:gdLst/>
                <a:ahLst/>
                <a:cxnLst/>
                <a:rect l="l" t="t" r="r" b="b"/>
                <a:pathLst>
                  <a:path w="28146" h="4462" extrusionOk="0">
                    <a:moveTo>
                      <a:pt x="0" y="1"/>
                    </a:moveTo>
                    <a:lnTo>
                      <a:pt x="0" y="4462"/>
                    </a:lnTo>
                    <a:lnTo>
                      <a:pt x="28146" y="4462"/>
                    </a:lnTo>
                    <a:lnTo>
                      <a:pt x="2814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884;p62">
                <a:extLst>
                  <a:ext uri="{FF2B5EF4-FFF2-40B4-BE49-F238E27FC236}">
                    <a16:creationId xmlns:a16="http://schemas.microsoft.com/office/drawing/2014/main" id="{A30FF5E8-802D-3F5F-37BE-2DBCC5334106}"/>
                  </a:ext>
                </a:extLst>
              </p:cNvPr>
              <p:cNvSpPr/>
              <p:nvPr/>
            </p:nvSpPr>
            <p:spPr>
              <a:xfrm>
                <a:off x="1731400" y="2971095"/>
                <a:ext cx="600796" cy="80785"/>
              </a:xfrm>
              <a:custGeom>
                <a:avLst/>
                <a:gdLst/>
                <a:ahLst/>
                <a:cxnLst/>
                <a:rect l="l" t="t" r="r" b="b"/>
                <a:pathLst>
                  <a:path w="33184" h="4462" extrusionOk="0">
                    <a:moveTo>
                      <a:pt x="1" y="1"/>
                    </a:moveTo>
                    <a:lnTo>
                      <a:pt x="1" y="4462"/>
                    </a:lnTo>
                    <a:lnTo>
                      <a:pt x="33184" y="4462"/>
                    </a:lnTo>
                    <a:lnTo>
                      <a:pt x="3318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885;p62">
                <a:extLst>
                  <a:ext uri="{FF2B5EF4-FFF2-40B4-BE49-F238E27FC236}">
                    <a16:creationId xmlns:a16="http://schemas.microsoft.com/office/drawing/2014/main" id="{B4FC8087-3BF1-00FC-AC5C-60D1CCBAE3DE}"/>
                  </a:ext>
                </a:extLst>
              </p:cNvPr>
              <p:cNvSpPr/>
              <p:nvPr/>
            </p:nvSpPr>
            <p:spPr>
              <a:xfrm>
                <a:off x="1401527" y="2352175"/>
                <a:ext cx="97568" cy="80785"/>
              </a:xfrm>
              <a:custGeom>
                <a:avLst/>
                <a:gdLst/>
                <a:ahLst/>
                <a:cxnLst/>
                <a:rect l="l" t="t" r="r" b="b"/>
                <a:pathLst>
                  <a:path w="5389" h="4462" extrusionOk="0">
                    <a:moveTo>
                      <a:pt x="0" y="0"/>
                    </a:moveTo>
                    <a:lnTo>
                      <a:pt x="0" y="4461"/>
                    </a:lnTo>
                    <a:lnTo>
                      <a:pt x="5389" y="4461"/>
                    </a:lnTo>
                    <a:lnTo>
                      <a:pt x="53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886;p62">
                <a:extLst>
                  <a:ext uri="{FF2B5EF4-FFF2-40B4-BE49-F238E27FC236}">
                    <a16:creationId xmlns:a16="http://schemas.microsoft.com/office/drawing/2014/main" id="{305329A8-9B79-89EC-2593-8395A9C641F7}"/>
                  </a:ext>
                </a:extLst>
              </p:cNvPr>
              <p:cNvSpPr/>
              <p:nvPr/>
            </p:nvSpPr>
            <p:spPr>
              <a:xfrm>
                <a:off x="1529022" y="2352175"/>
                <a:ext cx="306771" cy="80785"/>
              </a:xfrm>
              <a:custGeom>
                <a:avLst/>
                <a:gdLst/>
                <a:ahLst/>
                <a:cxnLst/>
                <a:rect l="l" t="t" r="r" b="b"/>
                <a:pathLst>
                  <a:path w="16944" h="4462" extrusionOk="0">
                    <a:moveTo>
                      <a:pt x="1" y="0"/>
                    </a:moveTo>
                    <a:lnTo>
                      <a:pt x="1" y="4461"/>
                    </a:lnTo>
                    <a:lnTo>
                      <a:pt x="16943" y="4461"/>
                    </a:lnTo>
                    <a:lnTo>
                      <a:pt x="1694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887;p62">
                <a:extLst>
                  <a:ext uri="{FF2B5EF4-FFF2-40B4-BE49-F238E27FC236}">
                    <a16:creationId xmlns:a16="http://schemas.microsoft.com/office/drawing/2014/main" id="{48CF8A25-2BEC-3A62-530A-39DCDE7DCFE6}"/>
                  </a:ext>
                </a:extLst>
              </p:cNvPr>
              <p:cNvSpPr/>
              <p:nvPr/>
            </p:nvSpPr>
            <p:spPr>
              <a:xfrm>
                <a:off x="1401527" y="2486931"/>
                <a:ext cx="494158" cy="33603"/>
              </a:xfrm>
              <a:custGeom>
                <a:avLst/>
                <a:gdLst/>
                <a:ahLst/>
                <a:cxnLst/>
                <a:rect l="l" t="t" r="r" b="b"/>
                <a:pathLst>
                  <a:path w="27294" h="1856" extrusionOk="0">
                    <a:moveTo>
                      <a:pt x="0" y="1"/>
                    </a:moveTo>
                    <a:lnTo>
                      <a:pt x="0" y="1855"/>
                    </a:lnTo>
                    <a:lnTo>
                      <a:pt x="27293" y="1855"/>
                    </a:lnTo>
                    <a:lnTo>
                      <a:pt x="272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888;p62">
                <a:extLst>
                  <a:ext uri="{FF2B5EF4-FFF2-40B4-BE49-F238E27FC236}">
                    <a16:creationId xmlns:a16="http://schemas.microsoft.com/office/drawing/2014/main" id="{524927A9-EBB6-2E4A-8A2F-0D10E5095285}"/>
                  </a:ext>
                </a:extLst>
              </p:cNvPr>
              <p:cNvSpPr/>
              <p:nvPr/>
            </p:nvSpPr>
            <p:spPr>
              <a:xfrm>
                <a:off x="1401527" y="2566339"/>
                <a:ext cx="494158" cy="33150"/>
              </a:xfrm>
              <a:custGeom>
                <a:avLst/>
                <a:gdLst/>
                <a:ahLst/>
                <a:cxnLst/>
                <a:rect l="l" t="t" r="r" b="b"/>
                <a:pathLst>
                  <a:path w="27294" h="1831" extrusionOk="0">
                    <a:moveTo>
                      <a:pt x="0" y="1"/>
                    </a:moveTo>
                    <a:lnTo>
                      <a:pt x="0" y="1830"/>
                    </a:lnTo>
                    <a:lnTo>
                      <a:pt x="27293" y="1830"/>
                    </a:lnTo>
                    <a:lnTo>
                      <a:pt x="272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889;p62">
                <a:extLst>
                  <a:ext uri="{FF2B5EF4-FFF2-40B4-BE49-F238E27FC236}">
                    <a16:creationId xmlns:a16="http://schemas.microsoft.com/office/drawing/2014/main" id="{295CCC0E-9E11-D394-93EA-97034848F049}"/>
                  </a:ext>
                </a:extLst>
              </p:cNvPr>
              <p:cNvSpPr/>
              <p:nvPr/>
            </p:nvSpPr>
            <p:spPr>
              <a:xfrm>
                <a:off x="1401527" y="2645295"/>
                <a:ext cx="494158" cy="33603"/>
              </a:xfrm>
              <a:custGeom>
                <a:avLst/>
                <a:gdLst/>
                <a:ahLst/>
                <a:cxnLst/>
                <a:rect l="l" t="t" r="r" b="b"/>
                <a:pathLst>
                  <a:path w="27294" h="1856" extrusionOk="0">
                    <a:moveTo>
                      <a:pt x="0" y="1"/>
                    </a:moveTo>
                    <a:lnTo>
                      <a:pt x="0" y="1855"/>
                    </a:lnTo>
                    <a:lnTo>
                      <a:pt x="27293" y="1855"/>
                    </a:lnTo>
                    <a:lnTo>
                      <a:pt x="272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890;p62">
                <a:extLst>
                  <a:ext uri="{FF2B5EF4-FFF2-40B4-BE49-F238E27FC236}">
                    <a16:creationId xmlns:a16="http://schemas.microsoft.com/office/drawing/2014/main" id="{209928A0-73D3-F303-1152-E5303AD3A3F1}"/>
                  </a:ext>
                </a:extLst>
              </p:cNvPr>
              <p:cNvSpPr/>
              <p:nvPr/>
            </p:nvSpPr>
            <p:spPr>
              <a:xfrm>
                <a:off x="1401527" y="2724704"/>
                <a:ext cx="494158" cy="33150"/>
              </a:xfrm>
              <a:custGeom>
                <a:avLst/>
                <a:gdLst/>
                <a:ahLst/>
                <a:cxnLst/>
                <a:rect l="l" t="t" r="r" b="b"/>
                <a:pathLst>
                  <a:path w="27294" h="1831" extrusionOk="0">
                    <a:moveTo>
                      <a:pt x="0" y="1"/>
                    </a:moveTo>
                    <a:lnTo>
                      <a:pt x="0" y="1830"/>
                    </a:lnTo>
                    <a:lnTo>
                      <a:pt x="27293" y="1830"/>
                    </a:lnTo>
                    <a:lnTo>
                      <a:pt x="272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891;p62">
                <a:extLst>
                  <a:ext uri="{FF2B5EF4-FFF2-40B4-BE49-F238E27FC236}">
                    <a16:creationId xmlns:a16="http://schemas.microsoft.com/office/drawing/2014/main" id="{108A27D7-5D91-8FD3-4F32-DCA1E96515A1}"/>
                  </a:ext>
                </a:extLst>
              </p:cNvPr>
              <p:cNvSpPr/>
              <p:nvPr/>
            </p:nvSpPr>
            <p:spPr>
              <a:xfrm>
                <a:off x="1401527" y="2803660"/>
                <a:ext cx="315371" cy="33603"/>
              </a:xfrm>
              <a:custGeom>
                <a:avLst/>
                <a:gdLst/>
                <a:ahLst/>
                <a:cxnLst/>
                <a:rect l="l" t="t" r="r" b="b"/>
                <a:pathLst>
                  <a:path w="17419" h="1856" extrusionOk="0">
                    <a:moveTo>
                      <a:pt x="0" y="0"/>
                    </a:moveTo>
                    <a:lnTo>
                      <a:pt x="0" y="1855"/>
                    </a:lnTo>
                    <a:lnTo>
                      <a:pt x="17419" y="1855"/>
                    </a:lnTo>
                    <a:lnTo>
                      <a:pt x="174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892;p62">
                <a:extLst>
                  <a:ext uri="{FF2B5EF4-FFF2-40B4-BE49-F238E27FC236}">
                    <a16:creationId xmlns:a16="http://schemas.microsoft.com/office/drawing/2014/main" id="{9DCA4235-678A-5ABD-B6D0-7783A7691042}"/>
                  </a:ext>
                </a:extLst>
              </p:cNvPr>
              <p:cNvSpPr/>
              <p:nvPr/>
            </p:nvSpPr>
            <p:spPr>
              <a:xfrm>
                <a:off x="1983241" y="2361699"/>
                <a:ext cx="517314" cy="475564"/>
              </a:xfrm>
              <a:custGeom>
                <a:avLst/>
                <a:gdLst/>
                <a:ahLst/>
                <a:cxnLst/>
                <a:rect l="l" t="t" r="r" b="b"/>
                <a:pathLst>
                  <a:path w="28573" h="26267" extrusionOk="0">
                    <a:moveTo>
                      <a:pt x="1" y="0"/>
                    </a:moveTo>
                    <a:lnTo>
                      <a:pt x="1" y="26266"/>
                    </a:lnTo>
                    <a:lnTo>
                      <a:pt x="28572" y="26266"/>
                    </a:lnTo>
                    <a:lnTo>
                      <a:pt x="285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893;p62">
                <a:extLst>
                  <a:ext uri="{FF2B5EF4-FFF2-40B4-BE49-F238E27FC236}">
                    <a16:creationId xmlns:a16="http://schemas.microsoft.com/office/drawing/2014/main" id="{F2083DE2-5022-72AD-B452-87AB0D7BD2C2}"/>
                  </a:ext>
                </a:extLst>
              </p:cNvPr>
              <p:cNvSpPr/>
              <p:nvPr/>
            </p:nvSpPr>
            <p:spPr>
              <a:xfrm>
                <a:off x="1977338" y="2356249"/>
                <a:ext cx="528648" cy="486445"/>
              </a:xfrm>
              <a:custGeom>
                <a:avLst/>
                <a:gdLst/>
                <a:ahLst/>
                <a:cxnLst/>
                <a:rect l="l" t="t" r="r" b="b"/>
                <a:pathLst>
                  <a:path w="29199" h="26868" extrusionOk="0">
                    <a:moveTo>
                      <a:pt x="28572" y="627"/>
                    </a:moveTo>
                    <a:lnTo>
                      <a:pt x="28572" y="26241"/>
                    </a:lnTo>
                    <a:lnTo>
                      <a:pt x="627" y="26241"/>
                    </a:lnTo>
                    <a:lnTo>
                      <a:pt x="627" y="627"/>
                    </a:lnTo>
                    <a:close/>
                    <a:moveTo>
                      <a:pt x="327" y="1"/>
                    </a:moveTo>
                    <a:cubicBezTo>
                      <a:pt x="151" y="1"/>
                      <a:pt x="1" y="126"/>
                      <a:pt x="1" y="301"/>
                    </a:cubicBezTo>
                    <a:lnTo>
                      <a:pt x="1" y="26567"/>
                    </a:lnTo>
                    <a:cubicBezTo>
                      <a:pt x="1" y="26743"/>
                      <a:pt x="151" y="26868"/>
                      <a:pt x="327" y="26868"/>
                    </a:cubicBezTo>
                    <a:lnTo>
                      <a:pt x="28898" y="26868"/>
                    </a:lnTo>
                    <a:cubicBezTo>
                      <a:pt x="29074" y="26868"/>
                      <a:pt x="29199" y="26743"/>
                      <a:pt x="29199" y="26567"/>
                    </a:cubicBezTo>
                    <a:lnTo>
                      <a:pt x="29199" y="301"/>
                    </a:lnTo>
                    <a:cubicBezTo>
                      <a:pt x="29199" y="126"/>
                      <a:pt x="29074" y="1"/>
                      <a:pt x="288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894;p62">
                <a:extLst>
                  <a:ext uri="{FF2B5EF4-FFF2-40B4-BE49-F238E27FC236}">
                    <a16:creationId xmlns:a16="http://schemas.microsoft.com/office/drawing/2014/main" id="{D9BFEEC2-99D1-8EBE-55E0-E2CD52437D25}"/>
                  </a:ext>
                </a:extLst>
              </p:cNvPr>
              <p:cNvSpPr/>
              <p:nvPr/>
            </p:nvSpPr>
            <p:spPr>
              <a:xfrm>
                <a:off x="1961460" y="2340371"/>
                <a:ext cx="43126" cy="43126"/>
              </a:xfrm>
              <a:custGeom>
                <a:avLst/>
                <a:gdLst/>
                <a:ahLst/>
                <a:cxnLst/>
                <a:rect l="l" t="t" r="r" b="b"/>
                <a:pathLst>
                  <a:path w="2382" h="2382" extrusionOk="0">
                    <a:moveTo>
                      <a:pt x="1" y="0"/>
                    </a:moveTo>
                    <a:lnTo>
                      <a:pt x="1" y="2381"/>
                    </a:lnTo>
                    <a:lnTo>
                      <a:pt x="2382" y="2381"/>
                    </a:lnTo>
                    <a:lnTo>
                      <a:pt x="23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895;p62">
                <a:extLst>
                  <a:ext uri="{FF2B5EF4-FFF2-40B4-BE49-F238E27FC236}">
                    <a16:creationId xmlns:a16="http://schemas.microsoft.com/office/drawing/2014/main" id="{D6358107-367C-6628-7DB0-323578CF0971}"/>
                  </a:ext>
                </a:extLst>
              </p:cNvPr>
              <p:cNvSpPr/>
              <p:nvPr/>
            </p:nvSpPr>
            <p:spPr>
              <a:xfrm>
                <a:off x="1956011" y="2334469"/>
                <a:ext cx="54478" cy="54478"/>
              </a:xfrm>
              <a:custGeom>
                <a:avLst/>
                <a:gdLst/>
                <a:ahLst/>
                <a:cxnLst/>
                <a:rect l="l" t="t" r="r" b="b"/>
                <a:pathLst>
                  <a:path w="3009" h="3009" extrusionOk="0">
                    <a:moveTo>
                      <a:pt x="2382" y="627"/>
                    </a:moveTo>
                    <a:lnTo>
                      <a:pt x="2382" y="2382"/>
                    </a:lnTo>
                    <a:lnTo>
                      <a:pt x="627" y="2382"/>
                    </a:lnTo>
                    <a:lnTo>
                      <a:pt x="627" y="627"/>
                    </a:lnTo>
                    <a:close/>
                    <a:moveTo>
                      <a:pt x="302" y="1"/>
                    </a:moveTo>
                    <a:cubicBezTo>
                      <a:pt x="126" y="1"/>
                      <a:pt x="1" y="151"/>
                      <a:pt x="1" y="326"/>
                    </a:cubicBezTo>
                    <a:lnTo>
                      <a:pt x="1" y="2707"/>
                    </a:lnTo>
                    <a:cubicBezTo>
                      <a:pt x="1" y="2883"/>
                      <a:pt x="126" y="3008"/>
                      <a:pt x="302" y="3008"/>
                    </a:cubicBezTo>
                    <a:lnTo>
                      <a:pt x="2683" y="3008"/>
                    </a:lnTo>
                    <a:cubicBezTo>
                      <a:pt x="2858" y="3008"/>
                      <a:pt x="3008" y="2883"/>
                      <a:pt x="3008" y="2707"/>
                    </a:cubicBezTo>
                    <a:lnTo>
                      <a:pt x="3008" y="326"/>
                    </a:lnTo>
                    <a:cubicBezTo>
                      <a:pt x="3008" y="151"/>
                      <a:pt x="2858" y="1"/>
                      <a:pt x="2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896;p62">
                <a:extLst>
                  <a:ext uri="{FF2B5EF4-FFF2-40B4-BE49-F238E27FC236}">
                    <a16:creationId xmlns:a16="http://schemas.microsoft.com/office/drawing/2014/main" id="{68DD224B-D444-3348-5CEE-B14F7CF9E193}"/>
                  </a:ext>
                </a:extLst>
              </p:cNvPr>
              <p:cNvSpPr/>
              <p:nvPr/>
            </p:nvSpPr>
            <p:spPr>
              <a:xfrm>
                <a:off x="2479662" y="2340371"/>
                <a:ext cx="43126" cy="43126"/>
              </a:xfrm>
              <a:custGeom>
                <a:avLst/>
                <a:gdLst/>
                <a:ahLst/>
                <a:cxnLst/>
                <a:rect l="l" t="t" r="r" b="b"/>
                <a:pathLst>
                  <a:path w="2382" h="2382" extrusionOk="0">
                    <a:moveTo>
                      <a:pt x="0" y="0"/>
                    </a:moveTo>
                    <a:lnTo>
                      <a:pt x="0" y="2381"/>
                    </a:lnTo>
                    <a:lnTo>
                      <a:pt x="2381" y="2381"/>
                    </a:lnTo>
                    <a:lnTo>
                      <a:pt x="238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897;p62">
                <a:extLst>
                  <a:ext uri="{FF2B5EF4-FFF2-40B4-BE49-F238E27FC236}">
                    <a16:creationId xmlns:a16="http://schemas.microsoft.com/office/drawing/2014/main" id="{53016A0B-C66B-E00F-0455-A53FA90E82BF}"/>
                  </a:ext>
                </a:extLst>
              </p:cNvPr>
              <p:cNvSpPr/>
              <p:nvPr/>
            </p:nvSpPr>
            <p:spPr>
              <a:xfrm>
                <a:off x="2474212" y="2334469"/>
                <a:ext cx="54478" cy="54478"/>
              </a:xfrm>
              <a:custGeom>
                <a:avLst/>
                <a:gdLst/>
                <a:ahLst/>
                <a:cxnLst/>
                <a:rect l="l" t="t" r="r" b="b"/>
                <a:pathLst>
                  <a:path w="3009" h="3009" extrusionOk="0">
                    <a:moveTo>
                      <a:pt x="2381" y="627"/>
                    </a:moveTo>
                    <a:lnTo>
                      <a:pt x="2381" y="2382"/>
                    </a:lnTo>
                    <a:lnTo>
                      <a:pt x="627" y="2382"/>
                    </a:lnTo>
                    <a:lnTo>
                      <a:pt x="627" y="627"/>
                    </a:lnTo>
                    <a:close/>
                    <a:moveTo>
                      <a:pt x="301" y="1"/>
                    </a:moveTo>
                    <a:cubicBezTo>
                      <a:pt x="126" y="1"/>
                      <a:pt x="0" y="151"/>
                      <a:pt x="0" y="326"/>
                    </a:cubicBezTo>
                    <a:lnTo>
                      <a:pt x="0" y="2707"/>
                    </a:lnTo>
                    <a:cubicBezTo>
                      <a:pt x="0" y="2883"/>
                      <a:pt x="126" y="3008"/>
                      <a:pt x="301" y="3008"/>
                    </a:cubicBezTo>
                    <a:lnTo>
                      <a:pt x="2682" y="3008"/>
                    </a:lnTo>
                    <a:cubicBezTo>
                      <a:pt x="2858" y="3008"/>
                      <a:pt x="3008" y="2883"/>
                      <a:pt x="3008" y="2707"/>
                    </a:cubicBezTo>
                    <a:lnTo>
                      <a:pt x="3008" y="326"/>
                    </a:lnTo>
                    <a:cubicBezTo>
                      <a:pt x="3008" y="151"/>
                      <a:pt x="2858" y="1"/>
                      <a:pt x="26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898;p62">
                <a:extLst>
                  <a:ext uri="{FF2B5EF4-FFF2-40B4-BE49-F238E27FC236}">
                    <a16:creationId xmlns:a16="http://schemas.microsoft.com/office/drawing/2014/main" id="{943AE307-D3A8-4A0F-C370-95E92DB923D5}"/>
                  </a:ext>
                </a:extLst>
              </p:cNvPr>
              <p:cNvSpPr/>
              <p:nvPr/>
            </p:nvSpPr>
            <p:spPr>
              <a:xfrm>
                <a:off x="1961460" y="2815464"/>
                <a:ext cx="43126" cy="43126"/>
              </a:xfrm>
              <a:custGeom>
                <a:avLst/>
                <a:gdLst/>
                <a:ahLst/>
                <a:cxnLst/>
                <a:rect l="l" t="t" r="r" b="b"/>
                <a:pathLst>
                  <a:path w="2382" h="2382" extrusionOk="0">
                    <a:moveTo>
                      <a:pt x="1" y="0"/>
                    </a:moveTo>
                    <a:lnTo>
                      <a:pt x="1" y="2381"/>
                    </a:lnTo>
                    <a:lnTo>
                      <a:pt x="2382" y="2381"/>
                    </a:lnTo>
                    <a:lnTo>
                      <a:pt x="23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899;p62">
                <a:extLst>
                  <a:ext uri="{FF2B5EF4-FFF2-40B4-BE49-F238E27FC236}">
                    <a16:creationId xmlns:a16="http://schemas.microsoft.com/office/drawing/2014/main" id="{D5C7BF68-E753-3EC1-821A-CCE2EC7BC694}"/>
                  </a:ext>
                </a:extLst>
              </p:cNvPr>
              <p:cNvSpPr/>
              <p:nvPr/>
            </p:nvSpPr>
            <p:spPr>
              <a:xfrm>
                <a:off x="1956011" y="2810015"/>
                <a:ext cx="54478" cy="54460"/>
              </a:xfrm>
              <a:custGeom>
                <a:avLst/>
                <a:gdLst/>
                <a:ahLst/>
                <a:cxnLst/>
                <a:rect l="l" t="t" r="r" b="b"/>
                <a:pathLst>
                  <a:path w="3009" h="3008" extrusionOk="0">
                    <a:moveTo>
                      <a:pt x="2382" y="627"/>
                    </a:moveTo>
                    <a:lnTo>
                      <a:pt x="2382" y="2381"/>
                    </a:lnTo>
                    <a:lnTo>
                      <a:pt x="627" y="2381"/>
                    </a:lnTo>
                    <a:lnTo>
                      <a:pt x="627" y="627"/>
                    </a:lnTo>
                    <a:close/>
                    <a:moveTo>
                      <a:pt x="302" y="0"/>
                    </a:moveTo>
                    <a:cubicBezTo>
                      <a:pt x="126" y="0"/>
                      <a:pt x="1" y="126"/>
                      <a:pt x="1" y="301"/>
                    </a:cubicBezTo>
                    <a:lnTo>
                      <a:pt x="1" y="2682"/>
                    </a:lnTo>
                    <a:cubicBezTo>
                      <a:pt x="1" y="2858"/>
                      <a:pt x="126" y="3008"/>
                      <a:pt x="302" y="3008"/>
                    </a:cubicBezTo>
                    <a:lnTo>
                      <a:pt x="2683" y="3008"/>
                    </a:lnTo>
                    <a:cubicBezTo>
                      <a:pt x="2858" y="3008"/>
                      <a:pt x="3008" y="2858"/>
                      <a:pt x="3008" y="2682"/>
                    </a:cubicBezTo>
                    <a:lnTo>
                      <a:pt x="3008" y="301"/>
                    </a:lnTo>
                    <a:cubicBezTo>
                      <a:pt x="3008" y="126"/>
                      <a:pt x="2858" y="0"/>
                      <a:pt x="26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900;p62">
                <a:extLst>
                  <a:ext uri="{FF2B5EF4-FFF2-40B4-BE49-F238E27FC236}">
                    <a16:creationId xmlns:a16="http://schemas.microsoft.com/office/drawing/2014/main" id="{6CFC5E4D-8343-B1F8-F248-6E98A1C6C3E2}"/>
                  </a:ext>
                </a:extLst>
              </p:cNvPr>
              <p:cNvSpPr/>
              <p:nvPr/>
            </p:nvSpPr>
            <p:spPr>
              <a:xfrm>
                <a:off x="2479662" y="2815464"/>
                <a:ext cx="43126" cy="43126"/>
              </a:xfrm>
              <a:custGeom>
                <a:avLst/>
                <a:gdLst/>
                <a:ahLst/>
                <a:cxnLst/>
                <a:rect l="l" t="t" r="r" b="b"/>
                <a:pathLst>
                  <a:path w="2382" h="2382" extrusionOk="0">
                    <a:moveTo>
                      <a:pt x="0" y="0"/>
                    </a:moveTo>
                    <a:lnTo>
                      <a:pt x="0" y="2381"/>
                    </a:lnTo>
                    <a:lnTo>
                      <a:pt x="2381" y="2381"/>
                    </a:lnTo>
                    <a:lnTo>
                      <a:pt x="238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901;p62">
                <a:extLst>
                  <a:ext uri="{FF2B5EF4-FFF2-40B4-BE49-F238E27FC236}">
                    <a16:creationId xmlns:a16="http://schemas.microsoft.com/office/drawing/2014/main" id="{034E5BD5-EE5B-ED77-DB2C-A1841ABE5731}"/>
                  </a:ext>
                </a:extLst>
              </p:cNvPr>
              <p:cNvSpPr/>
              <p:nvPr/>
            </p:nvSpPr>
            <p:spPr>
              <a:xfrm>
                <a:off x="2474212" y="2810015"/>
                <a:ext cx="54478" cy="54460"/>
              </a:xfrm>
              <a:custGeom>
                <a:avLst/>
                <a:gdLst/>
                <a:ahLst/>
                <a:cxnLst/>
                <a:rect l="l" t="t" r="r" b="b"/>
                <a:pathLst>
                  <a:path w="3009" h="3008" extrusionOk="0">
                    <a:moveTo>
                      <a:pt x="2381" y="627"/>
                    </a:moveTo>
                    <a:lnTo>
                      <a:pt x="2381" y="2381"/>
                    </a:lnTo>
                    <a:lnTo>
                      <a:pt x="627" y="2381"/>
                    </a:lnTo>
                    <a:lnTo>
                      <a:pt x="627" y="627"/>
                    </a:lnTo>
                    <a:close/>
                    <a:moveTo>
                      <a:pt x="301" y="0"/>
                    </a:moveTo>
                    <a:cubicBezTo>
                      <a:pt x="126" y="0"/>
                      <a:pt x="0" y="126"/>
                      <a:pt x="0" y="301"/>
                    </a:cubicBezTo>
                    <a:lnTo>
                      <a:pt x="0" y="2682"/>
                    </a:lnTo>
                    <a:cubicBezTo>
                      <a:pt x="0" y="2858"/>
                      <a:pt x="126" y="3008"/>
                      <a:pt x="301" y="3008"/>
                    </a:cubicBezTo>
                    <a:lnTo>
                      <a:pt x="2682" y="3008"/>
                    </a:lnTo>
                    <a:cubicBezTo>
                      <a:pt x="2858" y="3008"/>
                      <a:pt x="3008" y="2858"/>
                      <a:pt x="3008" y="2682"/>
                    </a:cubicBezTo>
                    <a:lnTo>
                      <a:pt x="3008" y="301"/>
                    </a:lnTo>
                    <a:cubicBezTo>
                      <a:pt x="3008" y="126"/>
                      <a:pt x="2858" y="0"/>
                      <a:pt x="26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902;p62">
                <a:extLst>
                  <a:ext uri="{FF2B5EF4-FFF2-40B4-BE49-F238E27FC236}">
                    <a16:creationId xmlns:a16="http://schemas.microsoft.com/office/drawing/2014/main" id="{37CE636A-30A0-D54F-8970-DEC5A06F2B2F}"/>
                  </a:ext>
                </a:extLst>
              </p:cNvPr>
              <p:cNvSpPr/>
              <p:nvPr/>
            </p:nvSpPr>
            <p:spPr>
              <a:xfrm>
                <a:off x="2118920" y="2476502"/>
                <a:ext cx="245956" cy="245956"/>
              </a:xfrm>
              <a:custGeom>
                <a:avLst/>
                <a:gdLst/>
                <a:ahLst/>
                <a:cxnLst/>
                <a:rect l="l" t="t" r="r" b="b"/>
                <a:pathLst>
                  <a:path w="13585" h="13585" extrusionOk="0">
                    <a:moveTo>
                      <a:pt x="6792" y="0"/>
                    </a:moveTo>
                    <a:cubicBezTo>
                      <a:pt x="3033" y="0"/>
                      <a:pt x="0" y="3033"/>
                      <a:pt x="0" y="6792"/>
                    </a:cubicBezTo>
                    <a:cubicBezTo>
                      <a:pt x="0" y="10552"/>
                      <a:pt x="3033" y="13584"/>
                      <a:pt x="6792" y="13584"/>
                    </a:cubicBezTo>
                    <a:lnTo>
                      <a:pt x="13584" y="6792"/>
                    </a:lnTo>
                    <a:cubicBezTo>
                      <a:pt x="13584" y="3033"/>
                      <a:pt x="10527" y="0"/>
                      <a:pt x="67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903;p62">
                <a:extLst>
                  <a:ext uri="{FF2B5EF4-FFF2-40B4-BE49-F238E27FC236}">
                    <a16:creationId xmlns:a16="http://schemas.microsoft.com/office/drawing/2014/main" id="{DF1443BD-A69B-0ADD-6829-D26394DCC69C}"/>
                  </a:ext>
                </a:extLst>
              </p:cNvPr>
              <p:cNvSpPr/>
              <p:nvPr/>
            </p:nvSpPr>
            <p:spPr>
              <a:xfrm>
                <a:off x="2113017" y="2470600"/>
                <a:ext cx="257308" cy="257761"/>
              </a:xfrm>
              <a:custGeom>
                <a:avLst/>
                <a:gdLst/>
                <a:ahLst/>
                <a:cxnLst/>
                <a:rect l="l" t="t" r="r" b="b"/>
                <a:pathLst>
                  <a:path w="14212" h="14237" extrusionOk="0">
                    <a:moveTo>
                      <a:pt x="7118" y="0"/>
                    </a:moveTo>
                    <a:cubicBezTo>
                      <a:pt x="3183" y="0"/>
                      <a:pt x="1" y="3208"/>
                      <a:pt x="1" y="7118"/>
                    </a:cubicBezTo>
                    <a:cubicBezTo>
                      <a:pt x="1" y="11028"/>
                      <a:pt x="3183" y="14236"/>
                      <a:pt x="7118" y="14236"/>
                    </a:cubicBezTo>
                    <a:cubicBezTo>
                      <a:pt x="7294" y="14236"/>
                      <a:pt x="7419" y="14086"/>
                      <a:pt x="7419" y="13910"/>
                    </a:cubicBezTo>
                    <a:cubicBezTo>
                      <a:pt x="7419" y="13735"/>
                      <a:pt x="7294" y="13609"/>
                      <a:pt x="7118" y="13609"/>
                    </a:cubicBezTo>
                    <a:cubicBezTo>
                      <a:pt x="3534" y="13609"/>
                      <a:pt x="627" y="10702"/>
                      <a:pt x="627" y="7118"/>
                    </a:cubicBezTo>
                    <a:cubicBezTo>
                      <a:pt x="627" y="3534"/>
                      <a:pt x="3534" y="627"/>
                      <a:pt x="7118" y="627"/>
                    </a:cubicBezTo>
                    <a:cubicBezTo>
                      <a:pt x="10677" y="627"/>
                      <a:pt x="13585" y="3534"/>
                      <a:pt x="13585" y="7118"/>
                    </a:cubicBezTo>
                    <a:cubicBezTo>
                      <a:pt x="13585" y="7294"/>
                      <a:pt x="13735" y="7419"/>
                      <a:pt x="13910" y="7419"/>
                    </a:cubicBezTo>
                    <a:cubicBezTo>
                      <a:pt x="14086" y="7419"/>
                      <a:pt x="14211" y="7294"/>
                      <a:pt x="14211" y="7118"/>
                    </a:cubicBezTo>
                    <a:cubicBezTo>
                      <a:pt x="14211" y="3208"/>
                      <a:pt x="11028" y="0"/>
                      <a:pt x="71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904;p62">
                <a:extLst>
                  <a:ext uri="{FF2B5EF4-FFF2-40B4-BE49-F238E27FC236}">
                    <a16:creationId xmlns:a16="http://schemas.microsoft.com/office/drawing/2014/main" id="{2696CBB8-183B-DDF8-A4DC-68C5B5EFCE2F}"/>
                  </a:ext>
                </a:extLst>
              </p:cNvPr>
              <p:cNvSpPr/>
              <p:nvPr/>
            </p:nvSpPr>
            <p:spPr>
              <a:xfrm>
                <a:off x="2162933" y="2520516"/>
                <a:ext cx="157930" cy="157930"/>
              </a:xfrm>
              <a:custGeom>
                <a:avLst/>
                <a:gdLst/>
                <a:ahLst/>
                <a:cxnLst/>
                <a:rect l="l" t="t" r="r" b="b"/>
                <a:pathLst>
                  <a:path w="8723" h="8723" extrusionOk="0">
                    <a:moveTo>
                      <a:pt x="4361" y="0"/>
                    </a:moveTo>
                    <a:cubicBezTo>
                      <a:pt x="1955" y="0"/>
                      <a:pt x="0" y="1955"/>
                      <a:pt x="0" y="4361"/>
                    </a:cubicBezTo>
                    <a:cubicBezTo>
                      <a:pt x="0" y="6767"/>
                      <a:pt x="1955" y="8722"/>
                      <a:pt x="4361" y="8722"/>
                    </a:cubicBezTo>
                    <a:cubicBezTo>
                      <a:pt x="6767" y="8722"/>
                      <a:pt x="8722" y="6767"/>
                      <a:pt x="8722" y="4361"/>
                    </a:cubicBezTo>
                    <a:cubicBezTo>
                      <a:pt x="8722" y="1955"/>
                      <a:pt x="6767" y="0"/>
                      <a:pt x="43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905;p62">
                <a:extLst>
                  <a:ext uri="{FF2B5EF4-FFF2-40B4-BE49-F238E27FC236}">
                    <a16:creationId xmlns:a16="http://schemas.microsoft.com/office/drawing/2014/main" id="{E7359576-F19F-92B8-E64B-CCF38C1D735D}"/>
                  </a:ext>
                </a:extLst>
              </p:cNvPr>
              <p:cNvSpPr/>
              <p:nvPr/>
            </p:nvSpPr>
            <p:spPr>
              <a:xfrm>
                <a:off x="2040416" y="2416140"/>
                <a:ext cx="42673" cy="33603"/>
              </a:xfrm>
              <a:custGeom>
                <a:avLst/>
                <a:gdLst/>
                <a:ahLst/>
                <a:cxnLst/>
                <a:rect l="l" t="t" r="r" b="b"/>
                <a:pathLst>
                  <a:path w="2357" h="1856" extrusionOk="0">
                    <a:moveTo>
                      <a:pt x="0" y="1"/>
                    </a:moveTo>
                    <a:lnTo>
                      <a:pt x="0" y="1856"/>
                    </a:lnTo>
                    <a:lnTo>
                      <a:pt x="2356" y="1856"/>
                    </a:lnTo>
                    <a:lnTo>
                      <a:pt x="23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906;p62">
                <a:extLst>
                  <a:ext uri="{FF2B5EF4-FFF2-40B4-BE49-F238E27FC236}">
                    <a16:creationId xmlns:a16="http://schemas.microsoft.com/office/drawing/2014/main" id="{EFE80AAC-59E5-6513-1739-3819A70D881B}"/>
                  </a:ext>
                </a:extLst>
              </p:cNvPr>
              <p:cNvSpPr/>
              <p:nvPr/>
            </p:nvSpPr>
            <p:spPr>
              <a:xfrm>
                <a:off x="2040416" y="2765549"/>
                <a:ext cx="150670" cy="33132"/>
              </a:xfrm>
              <a:custGeom>
                <a:avLst/>
                <a:gdLst/>
                <a:ahLst/>
                <a:cxnLst/>
                <a:rect l="l" t="t" r="r" b="b"/>
                <a:pathLst>
                  <a:path w="8322" h="1830" extrusionOk="0">
                    <a:moveTo>
                      <a:pt x="0" y="0"/>
                    </a:moveTo>
                    <a:lnTo>
                      <a:pt x="0" y="1830"/>
                    </a:lnTo>
                    <a:lnTo>
                      <a:pt x="8321" y="1830"/>
                    </a:lnTo>
                    <a:lnTo>
                      <a:pt x="83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907;p62">
                <a:extLst>
                  <a:ext uri="{FF2B5EF4-FFF2-40B4-BE49-F238E27FC236}">
                    <a16:creationId xmlns:a16="http://schemas.microsoft.com/office/drawing/2014/main" id="{76A59B85-9340-CC48-C538-F02B211D8ECE}"/>
                  </a:ext>
                </a:extLst>
              </p:cNvPr>
              <p:cNvSpPr/>
              <p:nvPr/>
            </p:nvSpPr>
            <p:spPr>
              <a:xfrm>
                <a:off x="616060" y="2100787"/>
                <a:ext cx="952920" cy="516391"/>
              </a:xfrm>
              <a:custGeom>
                <a:avLst/>
                <a:gdLst/>
                <a:ahLst/>
                <a:cxnLst/>
                <a:rect l="l" t="t" r="r" b="b"/>
                <a:pathLst>
                  <a:path w="52633" h="28522" extrusionOk="0">
                    <a:moveTo>
                      <a:pt x="3208" y="0"/>
                    </a:moveTo>
                    <a:cubicBezTo>
                      <a:pt x="1454" y="0"/>
                      <a:pt x="0" y="1429"/>
                      <a:pt x="0" y="3208"/>
                    </a:cubicBezTo>
                    <a:lnTo>
                      <a:pt x="0" y="25314"/>
                    </a:lnTo>
                    <a:cubicBezTo>
                      <a:pt x="0" y="27093"/>
                      <a:pt x="1454" y="28522"/>
                      <a:pt x="3208" y="28522"/>
                    </a:cubicBezTo>
                    <a:lnTo>
                      <a:pt x="49449" y="28522"/>
                    </a:lnTo>
                    <a:cubicBezTo>
                      <a:pt x="51204" y="28522"/>
                      <a:pt x="52632" y="27093"/>
                      <a:pt x="52632" y="25314"/>
                    </a:cubicBezTo>
                    <a:lnTo>
                      <a:pt x="52632" y="3208"/>
                    </a:lnTo>
                    <a:cubicBezTo>
                      <a:pt x="52632" y="1429"/>
                      <a:pt x="51204" y="0"/>
                      <a:pt x="49449" y="0"/>
                    </a:cubicBezTo>
                    <a:close/>
                  </a:path>
                </a:pathLst>
              </a:custGeom>
              <a:solidFill>
                <a:srgbClr val="2970AA">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908;p62">
                <a:extLst>
                  <a:ext uri="{FF2B5EF4-FFF2-40B4-BE49-F238E27FC236}">
                    <a16:creationId xmlns:a16="http://schemas.microsoft.com/office/drawing/2014/main" id="{49BCFDF8-7413-C474-6946-ED70A50E797F}"/>
                  </a:ext>
                </a:extLst>
              </p:cNvPr>
              <p:cNvSpPr/>
              <p:nvPr/>
            </p:nvSpPr>
            <p:spPr>
              <a:xfrm>
                <a:off x="576120" y="2060395"/>
                <a:ext cx="952920" cy="516409"/>
              </a:xfrm>
              <a:custGeom>
                <a:avLst/>
                <a:gdLst/>
                <a:ahLst/>
                <a:cxnLst/>
                <a:rect l="l" t="t" r="r" b="b"/>
                <a:pathLst>
                  <a:path w="52633" h="28523" extrusionOk="0">
                    <a:moveTo>
                      <a:pt x="3184" y="1"/>
                    </a:moveTo>
                    <a:cubicBezTo>
                      <a:pt x="1429" y="1"/>
                      <a:pt x="1" y="1429"/>
                      <a:pt x="1" y="3209"/>
                    </a:cubicBezTo>
                    <a:lnTo>
                      <a:pt x="1" y="25339"/>
                    </a:lnTo>
                    <a:cubicBezTo>
                      <a:pt x="1" y="27094"/>
                      <a:pt x="1429" y="28522"/>
                      <a:pt x="3184" y="28522"/>
                    </a:cubicBezTo>
                    <a:lnTo>
                      <a:pt x="49425" y="28522"/>
                    </a:lnTo>
                    <a:cubicBezTo>
                      <a:pt x="51179" y="28522"/>
                      <a:pt x="52633" y="27094"/>
                      <a:pt x="52633" y="25339"/>
                    </a:cubicBezTo>
                    <a:lnTo>
                      <a:pt x="52633" y="3209"/>
                    </a:lnTo>
                    <a:cubicBezTo>
                      <a:pt x="52633" y="1429"/>
                      <a:pt x="51179" y="1"/>
                      <a:pt x="494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909;p62">
                <a:extLst>
                  <a:ext uri="{FF2B5EF4-FFF2-40B4-BE49-F238E27FC236}">
                    <a16:creationId xmlns:a16="http://schemas.microsoft.com/office/drawing/2014/main" id="{EA419612-8036-B3D9-D933-742B582AA5DE}"/>
                  </a:ext>
                </a:extLst>
              </p:cNvPr>
              <p:cNvSpPr/>
              <p:nvPr/>
            </p:nvSpPr>
            <p:spPr>
              <a:xfrm>
                <a:off x="570236" y="2054946"/>
                <a:ext cx="964254" cy="527743"/>
              </a:xfrm>
              <a:custGeom>
                <a:avLst/>
                <a:gdLst/>
                <a:ahLst/>
                <a:cxnLst/>
                <a:rect l="l" t="t" r="r" b="b"/>
                <a:pathLst>
                  <a:path w="53259" h="29149" extrusionOk="0">
                    <a:moveTo>
                      <a:pt x="49750" y="627"/>
                    </a:moveTo>
                    <a:cubicBezTo>
                      <a:pt x="51329" y="627"/>
                      <a:pt x="52632" y="1906"/>
                      <a:pt x="52632" y="3510"/>
                    </a:cubicBezTo>
                    <a:lnTo>
                      <a:pt x="52632" y="25640"/>
                    </a:lnTo>
                    <a:cubicBezTo>
                      <a:pt x="52632" y="27219"/>
                      <a:pt x="51329" y="28522"/>
                      <a:pt x="49750" y="28522"/>
                    </a:cubicBezTo>
                    <a:lnTo>
                      <a:pt x="3509" y="28522"/>
                    </a:lnTo>
                    <a:cubicBezTo>
                      <a:pt x="1930" y="28522"/>
                      <a:pt x="627" y="27219"/>
                      <a:pt x="627" y="25640"/>
                    </a:cubicBezTo>
                    <a:lnTo>
                      <a:pt x="627" y="3510"/>
                    </a:lnTo>
                    <a:cubicBezTo>
                      <a:pt x="627" y="1906"/>
                      <a:pt x="1930" y="627"/>
                      <a:pt x="3509" y="627"/>
                    </a:cubicBezTo>
                    <a:close/>
                    <a:moveTo>
                      <a:pt x="3509" y="1"/>
                    </a:moveTo>
                    <a:cubicBezTo>
                      <a:pt x="1579" y="1"/>
                      <a:pt x="0" y="1580"/>
                      <a:pt x="0" y="3510"/>
                    </a:cubicBezTo>
                    <a:lnTo>
                      <a:pt x="0" y="25640"/>
                    </a:lnTo>
                    <a:cubicBezTo>
                      <a:pt x="0" y="27570"/>
                      <a:pt x="1579" y="29149"/>
                      <a:pt x="3509" y="29149"/>
                    </a:cubicBezTo>
                    <a:lnTo>
                      <a:pt x="49750" y="29149"/>
                    </a:lnTo>
                    <a:cubicBezTo>
                      <a:pt x="51679" y="29149"/>
                      <a:pt x="53258" y="27570"/>
                      <a:pt x="53258" y="25640"/>
                    </a:cubicBezTo>
                    <a:lnTo>
                      <a:pt x="53258" y="3510"/>
                    </a:lnTo>
                    <a:cubicBezTo>
                      <a:pt x="53258" y="1580"/>
                      <a:pt x="51679" y="1"/>
                      <a:pt x="497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910;p62">
                <a:extLst>
                  <a:ext uri="{FF2B5EF4-FFF2-40B4-BE49-F238E27FC236}">
                    <a16:creationId xmlns:a16="http://schemas.microsoft.com/office/drawing/2014/main" id="{290F8762-D123-6D1A-1BBC-2ABA4FDD3294}"/>
                  </a:ext>
                </a:extLst>
              </p:cNvPr>
              <p:cNvSpPr/>
              <p:nvPr/>
            </p:nvSpPr>
            <p:spPr>
              <a:xfrm>
                <a:off x="640556" y="2119961"/>
                <a:ext cx="55383" cy="54351"/>
              </a:xfrm>
              <a:custGeom>
                <a:avLst/>
                <a:gdLst/>
                <a:ahLst/>
                <a:cxnLst/>
                <a:rect l="l" t="t" r="r" b="b"/>
                <a:pathLst>
                  <a:path w="3059" h="3002" extrusionOk="0">
                    <a:moveTo>
                      <a:pt x="2708" y="0"/>
                    </a:moveTo>
                    <a:cubicBezTo>
                      <a:pt x="2626" y="0"/>
                      <a:pt x="2545" y="31"/>
                      <a:pt x="2482" y="94"/>
                    </a:cubicBezTo>
                    <a:lnTo>
                      <a:pt x="101" y="2475"/>
                    </a:lnTo>
                    <a:cubicBezTo>
                      <a:pt x="1" y="2600"/>
                      <a:pt x="1" y="2801"/>
                      <a:pt x="101" y="2926"/>
                    </a:cubicBezTo>
                    <a:cubicBezTo>
                      <a:pt x="176" y="2976"/>
                      <a:pt x="251" y="3001"/>
                      <a:pt x="327" y="3001"/>
                    </a:cubicBezTo>
                    <a:cubicBezTo>
                      <a:pt x="427" y="3001"/>
                      <a:pt x="502" y="2976"/>
                      <a:pt x="552" y="2926"/>
                    </a:cubicBezTo>
                    <a:lnTo>
                      <a:pt x="2933" y="545"/>
                    </a:lnTo>
                    <a:cubicBezTo>
                      <a:pt x="3058" y="420"/>
                      <a:pt x="3058" y="219"/>
                      <a:pt x="2933" y="94"/>
                    </a:cubicBezTo>
                    <a:cubicBezTo>
                      <a:pt x="2870" y="31"/>
                      <a:pt x="2789" y="0"/>
                      <a:pt x="27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911;p62">
                <a:extLst>
                  <a:ext uri="{FF2B5EF4-FFF2-40B4-BE49-F238E27FC236}">
                    <a16:creationId xmlns:a16="http://schemas.microsoft.com/office/drawing/2014/main" id="{3DE48F45-12FF-0723-808E-FA1596A24B60}"/>
                  </a:ext>
                </a:extLst>
              </p:cNvPr>
              <p:cNvSpPr/>
              <p:nvPr/>
            </p:nvSpPr>
            <p:spPr>
              <a:xfrm>
                <a:off x="640556" y="2119961"/>
                <a:ext cx="55383" cy="54351"/>
              </a:xfrm>
              <a:custGeom>
                <a:avLst/>
                <a:gdLst/>
                <a:ahLst/>
                <a:cxnLst/>
                <a:rect l="l" t="t" r="r" b="b"/>
                <a:pathLst>
                  <a:path w="3059" h="3002" extrusionOk="0">
                    <a:moveTo>
                      <a:pt x="327" y="0"/>
                    </a:moveTo>
                    <a:cubicBezTo>
                      <a:pt x="245" y="0"/>
                      <a:pt x="164" y="31"/>
                      <a:pt x="101" y="94"/>
                    </a:cubicBezTo>
                    <a:cubicBezTo>
                      <a:pt x="1" y="219"/>
                      <a:pt x="1" y="420"/>
                      <a:pt x="101" y="545"/>
                    </a:cubicBezTo>
                    <a:lnTo>
                      <a:pt x="2482" y="2926"/>
                    </a:lnTo>
                    <a:cubicBezTo>
                      <a:pt x="2557" y="2976"/>
                      <a:pt x="2632" y="3001"/>
                      <a:pt x="2708" y="3001"/>
                    </a:cubicBezTo>
                    <a:cubicBezTo>
                      <a:pt x="2783" y="3001"/>
                      <a:pt x="2858" y="2976"/>
                      <a:pt x="2933" y="2926"/>
                    </a:cubicBezTo>
                    <a:cubicBezTo>
                      <a:pt x="3058" y="2801"/>
                      <a:pt x="3058" y="2600"/>
                      <a:pt x="2933" y="2475"/>
                    </a:cubicBezTo>
                    <a:lnTo>
                      <a:pt x="552" y="94"/>
                    </a:lnTo>
                    <a:cubicBezTo>
                      <a:pt x="489" y="31"/>
                      <a:pt x="408" y="0"/>
                      <a:pt x="3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912;p62">
                <a:extLst>
                  <a:ext uri="{FF2B5EF4-FFF2-40B4-BE49-F238E27FC236}">
                    <a16:creationId xmlns:a16="http://schemas.microsoft.com/office/drawing/2014/main" id="{E39D78F0-9BA8-4ED9-F8C5-868FEE241327}"/>
                  </a:ext>
                </a:extLst>
              </p:cNvPr>
              <p:cNvSpPr/>
              <p:nvPr/>
            </p:nvSpPr>
            <p:spPr>
              <a:xfrm>
                <a:off x="880139" y="2147969"/>
                <a:ext cx="368926" cy="151575"/>
              </a:xfrm>
              <a:custGeom>
                <a:avLst/>
                <a:gdLst/>
                <a:ahLst/>
                <a:cxnLst/>
                <a:rect l="l" t="t" r="r" b="b"/>
                <a:pathLst>
                  <a:path w="20377" h="8372" extrusionOk="0">
                    <a:moveTo>
                      <a:pt x="7921" y="1"/>
                    </a:moveTo>
                    <a:cubicBezTo>
                      <a:pt x="7820" y="1"/>
                      <a:pt x="7720" y="26"/>
                      <a:pt x="7670" y="101"/>
                    </a:cubicBezTo>
                    <a:lnTo>
                      <a:pt x="101" y="7845"/>
                    </a:lnTo>
                    <a:cubicBezTo>
                      <a:pt x="1" y="7946"/>
                      <a:pt x="1" y="8146"/>
                      <a:pt x="126" y="8271"/>
                    </a:cubicBezTo>
                    <a:cubicBezTo>
                      <a:pt x="189" y="8334"/>
                      <a:pt x="264" y="8365"/>
                      <a:pt x="339" y="8365"/>
                    </a:cubicBezTo>
                    <a:cubicBezTo>
                      <a:pt x="414" y="8365"/>
                      <a:pt x="490" y="8334"/>
                      <a:pt x="552" y="8271"/>
                    </a:cubicBezTo>
                    <a:lnTo>
                      <a:pt x="7820" y="828"/>
                    </a:lnTo>
                    <a:lnTo>
                      <a:pt x="12181" y="8221"/>
                    </a:lnTo>
                    <a:cubicBezTo>
                      <a:pt x="12257" y="8322"/>
                      <a:pt x="12357" y="8372"/>
                      <a:pt x="12457" y="8372"/>
                    </a:cubicBezTo>
                    <a:cubicBezTo>
                      <a:pt x="12507" y="8372"/>
                      <a:pt x="12557" y="8347"/>
                      <a:pt x="12582" y="8347"/>
                    </a:cubicBezTo>
                    <a:lnTo>
                      <a:pt x="20151" y="4838"/>
                    </a:lnTo>
                    <a:cubicBezTo>
                      <a:pt x="20302" y="4763"/>
                      <a:pt x="20377" y="4562"/>
                      <a:pt x="20302" y="4412"/>
                    </a:cubicBezTo>
                    <a:cubicBezTo>
                      <a:pt x="20247" y="4302"/>
                      <a:pt x="20138" y="4232"/>
                      <a:pt x="20015" y="4232"/>
                    </a:cubicBezTo>
                    <a:cubicBezTo>
                      <a:pt x="19970" y="4232"/>
                      <a:pt x="19923" y="4241"/>
                      <a:pt x="19876" y="4261"/>
                    </a:cubicBezTo>
                    <a:lnTo>
                      <a:pt x="12582" y="7645"/>
                    </a:lnTo>
                    <a:lnTo>
                      <a:pt x="8146" y="151"/>
                    </a:lnTo>
                    <a:cubicBezTo>
                      <a:pt x="8096" y="76"/>
                      <a:pt x="8021" y="26"/>
                      <a:pt x="79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913;p62">
                <a:extLst>
                  <a:ext uri="{FF2B5EF4-FFF2-40B4-BE49-F238E27FC236}">
                    <a16:creationId xmlns:a16="http://schemas.microsoft.com/office/drawing/2014/main" id="{6AFCC520-F251-E613-258E-CBCD428A5132}"/>
                  </a:ext>
                </a:extLst>
              </p:cNvPr>
              <p:cNvSpPr/>
              <p:nvPr/>
            </p:nvSpPr>
            <p:spPr>
              <a:xfrm>
                <a:off x="869711" y="2276841"/>
                <a:ext cx="33150" cy="33603"/>
              </a:xfrm>
              <a:custGeom>
                <a:avLst/>
                <a:gdLst/>
                <a:ahLst/>
                <a:cxnLst/>
                <a:rect l="l" t="t" r="r" b="b"/>
                <a:pathLst>
                  <a:path w="1831" h="1856" extrusionOk="0">
                    <a:moveTo>
                      <a:pt x="903" y="1"/>
                    </a:moveTo>
                    <a:cubicBezTo>
                      <a:pt x="401" y="1"/>
                      <a:pt x="0" y="427"/>
                      <a:pt x="0" y="928"/>
                    </a:cubicBezTo>
                    <a:cubicBezTo>
                      <a:pt x="0" y="1454"/>
                      <a:pt x="401" y="1855"/>
                      <a:pt x="903" y="1855"/>
                    </a:cubicBezTo>
                    <a:cubicBezTo>
                      <a:pt x="1429" y="1855"/>
                      <a:pt x="1830" y="1454"/>
                      <a:pt x="1830" y="928"/>
                    </a:cubicBezTo>
                    <a:cubicBezTo>
                      <a:pt x="1830" y="427"/>
                      <a:pt x="1429" y="1"/>
                      <a:pt x="9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914;p62">
                <a:extLst>
                  <a:ext uri="{FF2B5EF4-FFF2-40B4-BE49-F238E27FC236}">
                    <a16:creationId xmlns:a16="http://schemas.microsoft.com/office/drawing/2014/main" id="{5403E08B-70CB-88D4-F737-7F3990321844}"/>
                  </a:ext>
                </a:extLst>
              </p:cNvPr>
              <p:cNvSpPr/>
              <p:nvPr/>
            </p:nvSpPr>
            <p:spPr>
              <a:xfrm>
                <a:off x="863809" y="2271391"/>
                <a:ext cx="44937" cy="44955"/>
              </a:xfrm>
              <a:custGeom>
                <a:avLst/>
                <a:gdLst/>
                <a:ahLst/>
                <a:cxnLst/>
                <a:rect l="l" t="t" r="r" b="b"/>
                <a:pathLst>
                  <a:path w="2482" h="2483" extrusionOk="0">
                    <a:moveTo>
                      <a:pt x="1229" y="627"/>
                    </a:moveTo>
                    <a:cubicBezTo>
                      <a:pt x="1580" y="627"/>
                      <a:pt x="1855" y="903"/>
                      <a:pt x="1855" y="1229"/>
                    </a:cubicBezTo>
                    <a:cubicBezTo>
                      <a:pt x="1855" y="1580"/>
                      <a:pt x="1580" y="1855"/>
                      <a:pt x="1229" y="1855"/>
                    </a:cubicBezTo>
                    <a:cubicBezTo>
                      <a:pt x="903" y="1855"/>
                      <a:pt x="627" y="1580"/>
                      <a:pt x="627" y="1229"/>
                    </a:cubicBezTo>
                    <a:cubicBezTo>
                      <a:pt x="627" y="903"/>
                      <a:pt x="903" y="627"/>
                      <a:pt x="1229" y="627"/>
                    </a:cubicBezTo>
                    <a:close/>
                    <a:moveTo>
                      <a:pt x="1229" y="1"/>
                    </a:moveTo>
                    <a:cubicBezTo>
                      <a:pt x="552" y="1"/>
                      <a:pt x="1" y="552"/>
                      <a:pt x="1" y="1229"/>
                    </a:cubicBezTo>
                    <a:cubicBezTo>
                      <a:pt x="1" y="1906"/>
                      <a:pt x="552" y="2482"/>
                      <a:pt x="1229" y="2482"/>
                    </a:cubicBezTo>
                    <a:cubicBezTo>
                      <a:pt x="1930" y="2482"/>
                      <a:pt x="2482" y="1906"/>
                      <a:pt x="2482" y="1229"/>
                    </a:cubicBezTo>
                    <a:cubicBezTo>
                      <a:pt x="2482" y="552"/>
                      <a:pt x="1930" y="1"/>
                      <a:pt x="12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915;p62">
                <a:extLst>
                  <a:ext uri="{FF2B5EF4-FFF2-40B4-BE49-F238E27FC236}">
                    <a16:creationId xmlns:a16="http://schemas.microsoft.com/office/drawing/2014/main" id="{B2ACE72F-A6B4-E8B2-F776-5D08008862CB}"/>
                  </a:ext>
                </a:extLst>
              </p:cNvPr>
              <p:cNvSpPr/>
              <p:nvPr/>
            </p:nvSpPr>
            <p:spPr>
              <a:xfrm>
                <a:off x="1225909" y="2213310"/>
                <a:ext cx="33150" cy="33603"/>
              </a:xfrm>
              <a:custGeom>
                <a:avLst/>
                <a:gdLst/>
                <a:ahLst/>
                <a:cxnLst/>
                <a:rect l="l" t="t" r="r" b="b"/>
                <a:pathLst>
                  <a:path w="1831" h="1856" extrusionOk="0">
                    <a:moveTo>
                      <a:pt x="928" y="1"/>
                    </a:moveTo>
                    <a:cubicBezTo>
                      <a:pt x="402" y="1"/>
                      <a:pt x="1" y="427"/>
                      <a:pt x="1" y="928"/>
                    </a:cubicBezTo>
                    <a:cubicBezTo>
                      <a:pt x="1" y="1454"/>
                      <a:pt x="402" y="1855"/>
                      <a:pt x="928" y="1855"/>
                    </a:cubicBezTo>
                    <a:cubicBezTo>
                      <a:pt x="1429" y="1855"/>
                      <a:pt x="1830" y="1454"/>
                      <a:pt x="1830" y="928"/>
                    </a:cubicBezTo>
                    <a:cubicBezTo>
                      <a:pt x="1830" y="427"/>
                      <a:pt x="1429" y="1"/>
                      <a:pt x="9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916;p62">
                <a:extLst>
                  <a:ext uri="{FF2B5EF4-FFF2-40B4-BE49-F238E27FC236}">
                    <a16:creationId xmlns:a16="http://schemas.microsoft.com/office/drawing/2014/main" id="{C9129D2E-4C0D-8DEE-A8C1-1D8F0A7E64BF}"/>
                  </a:ext>
                </a:extLst>
              </p:cNvPr>
              <p:cNvSpPr/>
              <p:nvPr/>
            </p:nvSpPr>
            <p:spPr>
              <a:xfrm>
                <a:off x="1220006" y="2207879"/>
                <a:ext cx="44955" cy="44937"/>
              </a:xfrm>
              <a:custGeom>
                <a:avLst/>
                <a:gdLst/>
                <a:ahLst/>
                <a:cxnLst/>
                <a:rect l="l" t="t" r="r" b="b"/>
                <a:pathLst>
                  <a:path w="2483" h="2482" extrusionOk="0">
                    <a:moveTo>
                      <a:pt x="1254" y="627"/>
                    </a:moveTo>
                    <a:cubicBezTo>
                      <a:pt x="1580" y="627"/>
                      <a:pt x="1856" y="902"/>
                      <a:pt x="1856" y="1228"/>
                    </a:cubicBezTo>
                    <a:cubicBezTo>
                      <a:pt x="1856" y="1579"/>
                      <a:pt x="1580" y="1855"/>
                      <a:pt x="1254" y="1855"/>
                    </a:cubicBezTo>
                    <a:cubicBezTo>
                      <a:pt x="903" y="1855"/>
                      <a:pt x="628" y="1579"/>
                      <a:pt x="628" y="1228"/>
                    </a:cubicBezTo>
                    <a:cubicBezTo>
                      <a:pt x="628" y="902"/>
                      <a:pt x="903" y="627"/>
                      <a:pt x="1254" y="627"/>
                    </a:cubicBezTo>
                    <a:close/>
                    <a:moveTo>
                      <a:pt x="1254" y="0"/>
                    </a:moveTo>
                    <a:cubicBezTo>
                      <a:pt x="552" y="0"/>
                      <a:pt x="1" y="551"/>
                      <a:pt x="1" y="1228"/>
                    </a:cubicBezTo>
                    <a:cubicBezTo>
                      <a:pt x="1" y="1930"/>
                      <a:pt x="552" y="2481"/>
                      <a:pt x="1254" y="2481"/>
                    </a:cubicBezTo>
                    <a:cubicBezTo>
                      <a:pt x="1931" y="2481"/>
                      <a:pt x="2482" y="1930"/>
                      <a:pt x="2482" y="1228"/>
                    </a:cubicBezTo>
                    <a:cubicBezTo>
                      <a:pt x="2482" y="551"/>
                      <a:pt x="1931" y="0"/>
                      <a:pt x="12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917;p62">
                <a:extLst>
                  <a:ext uri="{FF2B5EF4-FFF2-40B4-BE49-F238E27FC236}">
                    <a16:creationId xmlns:a16="http://schemas.microsoft.com/office/drawing/2014/main" id="{1864D355-C413-1015-F5E7-448E78779130}"/>
                  </a:ext>
                </a:extLst>
              </p:cNvPr>
              <p:cNvSpPr/>
              <p:nvPr/>
            </p:nvSpPr>
            <p:spPr>
              <a:xfrm>
                <a:off x="1088872" y="2276841"/>
                <a:ext cx="33603" cy="33603"/>
              </a:xfrm>
              <a:custGeom>
                <a:avLst/>
                <a:gdLst/>
                <a:ahLst/>
                <a:cxnLst/>
                <a:rect l="l" t="t" r="r" b="b"/>
                <a:pathLst>
                  <a:path w="1856" h="1856" extrusionOk="0">
                    <a:moveTo>
                      <a:pt x="928" y="1"/>
                    </a:moveTo>
                    <a:cubicBezTo>
                      <a:pt x="427" y="1"/>
                      <a:pt x="1" y="427"/>
                      <a:pt x="1" y="928"/>
                    </a:cubicBezTo>
                    <a:cubicBezTo>
                      <a:pt x="1" y="1454"/>
                      <a:pt x="427" y="1855"/>
                      <a:pt x="928" y="1855"/>
                    </a:cubicBezTo>
                    <a:cubicBezTo>
                      <a:pt x="1454" y="1855"/>
                      <a:pt x="1855" y="1454"/>
                      <a:pt x="1855" y="928"/>
                    </a:cubicBezTo>
                    <a:cubicBezTo>
                      <a:pt x="1855" y="427"/>
                      <a:pt x="1454" y="1"/>
                      <a:pt x="9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918;p62">
                <a:extLst>
                  <a:ext uri="{FF2B5EF4-FFF2-40B4-BE49-F238E27FC236}">
                    <a16:creationId xmlns:a16="http://schemas.microsoft.com/office/drawing/2014/main" id="{DB1B876F-BA10-8628-1864-84E12F443B03}"/>
                  </a:ext>
                </a:extLst>
              </p:cNvPr>
              <p:cNvSpPr/>
              <p:nvPr/>
            </p:nvSpPr>
            <p:spPr>
              <a:xfrm>
                <a:off x="1083440" y="2271391"/>
                <a:ext cx="44937" cy="44955"/>
              </a:xfrm>
              <a:custGeom>
                <a:avLst/>
                <a:gdLst/>
                <a:ahLst/>
                <a:cxnLst/>
                <a:rect l="l" t="t" r="r" b="b"/>
                <a:pathLst>
                  <a:path w="2482" h="2483" extrusionOk="0">
                    <a:moveTo>
                      <a:pt x="1228" y="627"/>
                    </a:moveTo>
                    <a:cubicBezTo>
                      <a:pt x="1579" y="627"/>
                      <a:pt x="1855" y="903"/>
                      <a:pt x="1855" y="1229"/>
                    </a:cubicBezTo>
                    <a:cubicBezTo>
                      <a:pt x="1855" y="1580"/>
                      <a:pt x="1579" y="1855"/>
                      <a:pt x="1228" y="1855"/>
                    </a:cubicBezTo>
                    <a:cubicBezTo>
                      <a:pt x="902" y="1855"/>
                      <a:pt x="627" y="1580"/>
                      <a:pt x="627" y="1229"/>
                    </a:cubicBezTo>
                    <a:cubicBezTo>
                      <a:pt x="627" y="903"/>
                      <a:pt x="902" y="627"/>
                      <a:pt x="1228" y="627"/>
                    </a:cubicBezTo>
                    <a:close/>
                    <a:moveTo>
                      <a:pt x="1228" y="1"/>
                    </a:moveTo>
                    <a:cubicBezTo>
                      <a:pt x="551" y="1"/>
                      <a:pt x="0" y="552"/>
                      <a:pt x="0" y="1229"/>
                    </a:cubicBezTo>
                    <a:cubicBezTo>
                      <a:pt x="0" y="1906"/>
                      <a:pt x="551" y="2482"/>
                      <a:pt x="1228" y="2482"/>
                    </a:cubicBezTo>
                    <a:cubicBezTo>
                      <a:pt x="1905" y="2482"/>
                      <a:pt x="2481" y="1906"/>
                      <a:pt x="2481" y="1229"/>
                    </a:cubicBezTo>
                    <a:cubicBezTo>
                      <a:pt x="2481" y="552"/>
                      <a:pt x="1905" y="1"/>
                      <a:pt x="12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919;p62">
                <a:extLst>
                  <a:ext uri="{FF2B5EF4-FFF2-40B4-BE49-F238E27FC236}">
                    <a16:creationId xmlns:a16="http://schemas.microsoft.com/office/drawing/2014/main" id="{96AD3643-6AB5-4CC2-D4E9-FD8BEAB2C142}"/>
                  </a:ext>
                </a:extLst>
              </p:cNvPr>
              <p:cNvSpPr/>
              <p:nvPr/>
            </p:nvSpPr>
            <p:spPr>
              <a:xfrm>
                <a:off x="1006295" y="2137088"/>
                <a:ext cx="33603" cy="33585"/>
              </a:xfrm>
              <a:custGeom>
                <a:avLst/>
                <a:gdLst/>
                <a:ahLst/>
                <a:cxnLst/>
                <a:rect l="l" t="t" r="r" b="b"/>
                <a:pathLst>
                  <a:path w="1856" h="1855" extrusionOk="0">
                    <a:moveTo>
                      <a:pt x="928" y="0"/>
                    </a:moveTo>
                    <a:cubicBezTo>
                      <a:pt x="401" y="0"/>
                      <a:pt x="0" y="401"/>
                      <a:pt x="0" y="928"/>
                    </a:cubicBezTo>
                    <a:cubicBezTo>
                      <a:pt x="0" y="1429"/>
                      <a:pt x="401" y="1855"/>
                      <a:pt x="928" y="1855"/>
                    </a:cubicBezTo>
                    <a:cubicBezTo>
                      <a:pt x="1429" y="1855"/>
                      <a:pt x="1855" y="1429"/>
                      <a:pt x="1855" y="928"/>
                    </a:cubicBezTo>
                    <a:cubicBezTo>
                      <a:pt x="1855" y="401"/>
                      <a:pt x="1429" y="0"/>
                      <a:pt x="9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920;p62">
                <a:extLst>
                  <a:ext uri="{FF2B5EF4-FFF2-40B4-BE49-F238E27FC236}">
                    <a16:creationId xmlns:a16="http://schemas.microsoft.com/office/drawing/2014/main" id="{70CDC7FB-A3E4-6FEE-15F5-DEB4B50EA3F8}"/>
                  </a:ext>
                </a:extLst>
              </p:cNvPr>
              <p:cNvSpPr/>
              <p:nvPr/>
            </p:nvSpPr>
            <p:spPr>
              <a:xfrm>
                <a:off x="1000393" y="2131186"/>
                <a:ext cx="44937" cy="44937"/>
              </a:xfrm>
              <a:custGeom>
                <a:avLst/>
                <a:gdLst/>
                <a:ahLst/>
                <a:cxnLst/>
                <a:rect l="l" t="t" r="r" b="b"/>
                <a:pathLst>
                  <a:path w="2482" h="2482" extrusionOk="0">
                    <a:moveTo>
                      <a:pt x="1254" y="627"/>
                    </a:moveTo>
                    <a:cubicBezTo>
                      <a:pt x="1580" y="627"/>
                      <a:pt x="1855" y="903"/>
                      <a:pt x="1855" y="1254"/>
                    </a:cubicBezTo>
                    <a:cubicBezTo>
                      <a:pt x="1855" y="1579"/>
                      <a:pt x="1580" y="1855"/>
                      <a:pt x="1254" y="1855"/>
                    </a:cubicBezTo>
                    <a:cubicBezTo>
                      <a:pt x="903" y="1855"/>
                      <a:pt x="627" y="1579"/>
                      <a:pt x="627" y="1254"/>
                    </a:cubicBezTo>
                    <a:cubicBezTo>
                      <a:pt x="627" y="903"/>
                      <a:pt x="903" y="627"/>
                      <a:pt x="1254" y="627"/>
                    </a:cubicBezTo>
                    <a:close/>
                    <a:moveTo>
                      <a:pt x="1254" y="0"/>
                    </a:moveTo>
                    <a:cubicBezTo>
                      <a:pt x="577" y="0"/>
                      <a:pt x="1" y="577"/>
                      <a:pt x="1" y="1254"/>
                    </a:cubicBezTo>
                    <a:cubicBezTo>
                      <a:pt x="1" y="1930"/>
                      <a:pt x="577" y="2482"/>
                      <a:pt x="1254" y="2482"/>
                    </a:cubicBezTo>
                    <a:cubicBezTo>
                      <a:pt x="1930" y="2482"/>
                      <a:pt x="2482" y="1930"/>
                      <a:pt x="2482" y="1254"/>
                    </a:cubicBezTo>
                    <a:cubicBezTo>
                      <a:pt x="2482" y="577"/>
                      <a:pt x="1930" y="0"/>
                      <a:pt x="12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921;p62">
                <a:extLst>
                  <a:ext uri="{FF2B5EF4-FFF2-40B4-BE49-F238E27FC236}">
                    <a16:creationId xmlns:a16="http://schemas.microsoft.com/office/drawing/2014/main" id="{C3F74DC6-3DF4-6BF0-2873-367628E0CF2D}"/>
                  </a:ext>
                </a:extLst>
              </p:cNvPr>
              <p:cNvSpPr/>
              <p:nvPr/>
            </p:nvSpPr>
            <p:spPr>
              <a:xfrm>
                <a:off x="1500887" y="2285911"/>
                <a:ext cx="249143" cy="108467"/>
              </a:xfrm>
              <a:custGeom>
                <a:avLst/>
                <a:gdLst/>
                <a:ahLst/>
                <a:cxnLst/>
                <a:rect l="l" t="t" r="r" b="b"/>
                <a:pathLst>
                  <a:path w="13761" h="5991" extrusionOk="0">
                    <a:moveTo>
                      <a:pt x="327" y="1"/>
                    </a:moveTo>
                    <a:cubicBezTo>
                      <a:pt x="151" y="1"/>
                      <a:pt x="1" y="151"/>
                      <a:pt x="1" y="327"/>
                    </a:cubicBezTo>
                    <a:cubicBezTo>
                      <a:pt x="1" y="502"/>
                      <a:pt x="151" y="627"/>
                      <a:pt x="327" y="627"/>
                    </a:cubicBezTo>
                    <a:cubicBezTo>
                      <a:pt x="3835" y="627"/>
                      <a:pt x="5464" y="2006"/>
                      <a:pt x="7069" y="3359"/>
                    </a:cubicBezTo>
                    <a:cubicBezTo>
                      <a:pt x="8622" y="4663"/>
                      <a:pt x="10226" y="5991"/>
                      <a:pt x="13434" y="5991"/>
                    </a:cubicBezTo>
                    <a:cubicBezTo>
                      <a:pt x="13610" y="5991"/>
                      <a:pt x="13760" y="5866"/>
                      <a:pt x="13760" y="5690"/>
                    </a:cubicBezTo>
                    <a:cubicBezTo>
                      <a:pt x="13760" y="5515"/>
                      <a:pt x="13610" y="5364"/>
                      <a:pt x="13434" y="5364"/>
                    </a:cubicBezTo>
                    <a:cubicBezTo>
                      <a:pt x="10452" y="5364"/>
                      <a:pt x="8998" y="4161"/>
                      <a:pt x="7470" y="2858"/>
                    </a:cubicBezTo>
                    <a:cubicBezTo>
                      <a:pt x="5790" y="1454"/>
                      <a:pt x="4061" y="1"/>
                      <a:pt x="3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922;p62">
                <a:extLst>
                  <a:ext uri="{FF2B5EF4-FFF2-40B4-BE49-F238E27FC236}">
                    <a16:creationId xmlns:a16="http://schemas.microsoft.com/office/drawing/2014/main" id="{0D723BB8-84A1-45D3-06E1-B5685F27BF48}"/>
                  </a:ext>
                </a:extLst>
              </p:cNvPr>
              <p:cNvSpPr/>
              <p:nvPr/>
            </p:nvSpPr>
            <p:spPr>
              <a:xfrm>
                <a:off x="1744110" y="2367601"/>
                <a:ext cx="43126" cy="42673"/>
              </a:xfrm>
              <a:custGeom>
                <a:avLst/>
                <a:gdLst/>
                <a:ahLst/>
                <a:cxnLst/>
                <a:rect l="l" t="t" r="r" b="b"/>
                <a:pathLst>
                  <a:path w="2382" h="2357" extrusionOk="0">
                    <a:moveTo>
                      <a:pt x="1203" y="0"/>
                    </a:moveTo>
                    <a:cubicBezTo>
                      <a:pt x="552" y="0"/>
                      <a:pt x="0" y="526"/>
                      <a:pt x="0" y="1178"/>
                    </a:cubicBezTo>
                    <a:cubicBezTo>
                      <a:pt x="0" y="1830"/>
                      <a:pt x="552" y="2356"/>
                      <a:pt x="1203" y="2356"/>
                    </a:cubicBezTo>
                    <a:cubicBezTo>
                      <a:pt x="1855" y="2356"/>
                      <a:pt x="2381" y="1830"/>
                      <a:pt x="2381" y="1178"/>
                    </a:cubicBezTo>
                    <a:cubicBezTo>
                      <a:pt x="2381" y="526"/>
                      <a:pt x="1855" y="0"/>
                      <a:pt x="12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923;p62">
                <a:extLst>
                  <a:ext uri="{FF2B5EF4-FFF2-40B4-BE49-F238E27FC236}">
                    <a16:creationId xmlns:a16="http://schemas.microsoft.com/office/drawing/2014/main" id="{3C75FD0D-685C-4755-5198-47037564C506}"/>
                  </a:ext>
                </a:extLst>
              </p:cNvPr>
              <p:cNvSpPr/>
              <p:nvPr/>
            </p:nvSpPr>
            <p:spPr>
              <a:xfrm>
                <a:off x="1738660" y="2361699"/>
                <a:ext cx="54478" cy="54460"/>
              </a:xfrm>
              <a:custGeom>
                <a:avLst/>
                <a:gdLst/>
                <a:ahLst/>
                <a:cxnLst/>
                <a:rect l="l" t="t" r="r" b="b"/>
                <a:pathLst>
                  <a:path w="3009" h="3008" extrusionOk="0">
                    <a:moveTo>
                      <a:pt x="1504" y="627"/>
                    </a:moveTo>
                    <a:cubicBezTo>
                      <a:pt x="1981" y="627"/>
                      <a:pt x="2382" y="1028"/>
                      <a:pt x="2382" y="1504"/>
                    </a:cubicBezTo>
                    <a:cubicBezTo>
                      <a:pt x="2382" y="1980"/>
                      <a:pt x="1981" y="2381"/>
                      <a:pt x="1504" y="2381"/>
                    </a:cubicBezTo>
                    <a:cubicBezTo>
                      <a:pt x="1028" y="2381"/>
                      <a:pt x="627" y="1980"/>
                      <a:pt x="627" y="1504"/>
                    </a:cubicBezTo>
                    <a:cubicBezTo>
                      <a:pt x="627" y="1028"/>
                      <a:pt x="1028" y="627"/>
                      <a:pt x="1504" y="627"/>
                    </a:cubicBezTo>
                    <a:close/>
                    <a:moveTo>
                      <a:pt x="1504" y="0"/>
                    </a:moveTo>
                    <a:cubicBezTo>
                      <a:pt x="677" y="0"/>
                      <a:pt x="1" y="677"/>
                      <a:pt x="1" y="1504"/>
                    </a:cubicBezTo>
                    <a:cubicBezTo>
                      <a:pt x="1" y="2331"/>
                      <a:pt x="677" y="3008"/>
                      <a:pt x="1504" y="3008"/>
                    </a:cubicBezTo>
                    <a:cubicBezTo>
                      <a:pt x="2332" y="3008"/>
                      <a:pt x="3008" y="2331"/>
                      <a:pt x="3008" y="1504"/>
                    </a:cubicBezTo>
                    <a:cubicBezTo>
                      <a:pt x="3008" y="677"/>
                      <a:pt x="2332" y="0"/>
                      <a:pt x="15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924;p62">
                <a:extLst>
                  <a:ext uri="{FF2B5EF4-FFF2-40B4-BE49-F238E27FC236}">
                    <a16:creationId xmlns:a16="http://schemas.microsoft.com/office/drawing/2014/main" id="{1C6BF980-212D-5849-5136-525195C6D062}"/>
                  </a:ext>
                </a:extLst>
              </p:cNvPr>
              <p:cNvSpPr/>
              <p:nvPr/>
            </p:nvSpPr>
            <p:spPr>
              <a:xfrm>
                <a:off x="1463681" y="2270486"/>
                <a:ext cx="43126" cy="42673"/>
              </a:xfrm>
              <a:custGeom>
                <a:avLst/>
                <a:gdLst/>
                <a:ahLst/>
                <a:cxnLst/>
                <a:rect l="l" t="t" r="r" b="b"/>
                <a:pathLst>
                  <a:path w="2382" h="2357" extrusionOk="0">
                    <a:moveTo>
                      <a:pt x="1179" y="1"/>
                    </a:moveTo>
                    <a:cubicBezTo>
                      <a:pt x="527" y="1"/>
                      <a:pt x="1" y="527"/>
                      <a:pt x="1" y="1179"/>
                    </a:cubicBezTo>
                    <a:cubicBezTo>
                      <a:pt x="1" y="1830"/>
                      <a:pt x="527" y="2357"/>
                      <a:pt x="1179" y="2357"/>
                    </a:cubicBezTo>
                    <a:cubicBezTo>
                      <a:pt x="1855" y="2357"/>
                      <a:pt x="2382" y="1830"/>
                      <a:pt x="2382" y="1179"/>
                    </a:cubicBezTo>
                    <a:cubicBezTo>
                      <a:pt x="2382" y="527"/>
                      <a:pt x="1855" y="1"/>
                      <a:pt x="11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925;p62">
                <a:extLst>
                  <a:ext uri="{FF2B5EF4-FFF2-40B4-BE49-F238E27FC236}">
                    <a16:creationId xmlns:a16="http://schemas.microsoft.com/office/drawing/2014/main" id="{487F3F89-79B4-98F8-DCA7-43A7AF35ABE9}"/>
                  </a:ext>
                </a:extLst>
              </p:cNvPr>
              <p:cNvSpPr/>
              <p:nvPr/>
            </p:nvSpPr>
            <p:spPr>
              <a:xfrm>
                <a:off x="1458232" y="2264583"/>
                <a:ext cx="54025" cy="54478"/>
              </a:xfrm>
              <a:custGeom>
                <a:avLst/>
                <a:gdLst/>
                <a:ahLst/>
                <a:cxnLst/>
                <a:rect l="l" t="t" r="r" b="b"/>
                <a:pathLst>
                  <a:path w="2984" h="3009" extrusionOk="0">
                    <a:moveTo>
                      <a:pt x="1480" y="627"/>
                    </a:moveTo>
                    <a:cubicBezTo>
                      <a:pt x="1981" y="627"/>
                      <a:pt x="2357" y="1028"/>
                      <a:pt x="2357" y="1505"/>
                    </a:cubicBezTo>
                    <a:cubicBezTo>
                      <a:pt x="2357" y="1981"/>
                      <a:pt x="1981" y="2382"/>
                      <a:pt x="1480" y="2382"/>
                    </a:cubicBezTo>
                    <a:cubicBezTo>
                      <a:pt x="1003" y="2382"/>
                      <a:pt x="627" y="1981"/>
                      <a:pt x="627" y="1505"/>
                    </a:cubicBezTo>
                    <a:cubicBezTo>
                      <a:pt x="627" y="1028"/>
                      <a:pt x="1003" y="627"/>
                      <a:pt x="1480" y="627"/>
                    </a:cubicBezTo>
                    <a:close/>
                    <a:moveTo>
                      <a:pt x="1480" y="1"/>
                    </a:moveTo>
                    <a:cubicBezTo>
                      <a:pt x="653" y="1"/>
                      <a:pt x="1" y="678"/>
                      <a:pt x="1" y="1505"/>
                    </a:cubicBezTo>
                    <a:cubicBezTo>
                      <a:pt x="1" y="2332"/>
                      <a:pt x="653" y="3008"/>
                      <a:pt x="1480" y="3008"/>
                    </a:cubicBezTo>
                    <a:cubicBezTo>
                      <a:pt x="2307" y="3008"/>
                      <a:pt x="2983" y="2332"/>
                      <a:pt x="2983" y="1505"/>
                    </a:cubicBezTo>
                    <a:cubicBezTo>
                      <a:pt x="2983" y="678"/>
                      <a:pt x="2307" y="1"/>
                      <a:pt x="14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926;p62">
                <a:extLst>
                  <a:ext uri="{FF2B5EF4-FFF2-40B4-BE49-F238E27FC236}">
                    <a16:creationId xmlns:a16="http://schemas.microsoft.com/office/drawing/2014/main" id="{9BD88C2C-6469-E4F5-016A-FC778EA9C967}"/>
                  </a:ext>
                </a:extLst>
              </p:cNvPr>
              <p:cNvSpPr/>
              <p:nvPr/>
            </p:nvSpPr>
            <p:spPr>
              <a:xfrm>
                <a:off x="2503252" y="3011487"/>
                <a:ext cx="952920" cy="516391"/>
              </a:xfrm>
              <a:custGeom>
                <a:avLst/>
                <a:gdLst/>
                <a:ahLst/>
                <a:cxnLst/>
                <a:rect l="l" t="t" r="r" b="b"/>
                <a:pathLst>
                  <a:path w="52633" h="28522" extrusionOk="0">
                    <a:moveTo>
                      <a:pt x="3209" y="0"/>
                    </a:moveTo>
                    <a:cubicBezTo>
                      <a:pt x="1429" y="0"/>
                      <a:pt x="1" y="1429"/>
                      <a:pt x="1" y="3183"/>
                    </a:cubicBezTo>
                    <a:lnTo>
                      <a:pt x="1" y="25314"/>
                    </a:lnTo>
                    <a:cubicBezTo>
                      <a:pt x="1" y="27068"/>
                      <a:pt x="1429" y="28522"/>
                      <a:pt x="3209" y="28522"/>
                    </a:cubicBezTo>
                    <a:lnTo>
                      <a:pt x="49424" y="28522"/>
                    </a:lnTo>
                    <a:cubicBezTo>
                      <a:pt x="51204" y="28522"/>
                      <a:pt x="52632" y="27068"/>
                      <a:pt x="52632" y="25314"/>
                    </a:cubicBezTo>
                    <a:lnTo>
                      <a:pt x="52632" y="3183"/>
                    </a:lnTo>
                    <a:cubicBezTo>
                      <a:pt x="52632" y="1429"/>
                      <a:pt x="51204" y="0"/>
                      <a:pt x="49424" y="0"/>
                    </a:cubicBezTo>
                    <a:close/>
                  </a:path>
                </a:pathLst>
              </a:custGeom>
              <a:solidFill>
                <a:srgbClr val="2970AA">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927;p62">
                <a:extLst>
                  <a:ext uri="{FF2B5EF4-FFF2-40B4-BE49-F238E27FC236}">
                    <a16:creationId xmlns:a16="http://schemas.microsoft.com/office/drawing/2014/main" id="{D5CF2B53-D829-F0D4-A653-18607B822D5E}"/>
                  </a:ext>
                </a:extLst>
              </p:cNvPr>
              <p:cNvSpPr/>
              <p:nvPr/>
            </p:nvSpPr>
            <p:spPr>
              <a:xfrm>
                <a:off x="2462860" y="2971095"/>
                <a:ext cx="952920" cy="516409"/>
              </a:xfrm>
              <a:custGeom>
                <a:avLst/>
                <a:gdLst/>
                <a:ahLst/>
                <a:cxnLst/>
                <a:rect l="l" t="t" r="r" b="b"/>
                <a:pathLst>
                  <a:path w="52633" h="28523" extrusionOk="0">
                    <a:moveTo>
                      <a:pt x="3209" y="1"/>
                    </a:moveTo>
                    <a:cubicBezTo>
                      <a:pt x="1455" y="1"/>
                      <a:pt x="1" y="1429"/>
                      <a:pt x="1" y="3209"/>
                    </a:cubicBezTo>
                    <a:lnTo>
                      <a:pt x="1" y="25314"/>
                    </a:lnTo>
                    <a:cubicBezTo>
                      <a:pt x="1" y="27094"/>
                      <a:pt x="1455" y="28522"/>
                      <a:pt x="3209" y="28522"/>
                    </a:cubicBezTo>
                    <a:lnTo>
                      <a:pt x="49450" y="28522"/>
                    </a:lnTo>
                    <a:cubicBezTo>
                      <a:pt x="51204" y="28522"/>
                      <a:pt x="52633" y="27094"/>
                      <a:pt x="52633" y="25314"/>
                    </a:cubicBezTo>
                    <a:lnTo>
                      <a:pt x="52633" y="3209"/>
                    </a:lnTo>
                    <a:cubicBezTo>
                      <a:pt x="52633" y="1429"/>
                      <a:pt x="51204" y="1"/>
                      <a:pt x="494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928;p62">
                <a:extLst>
                  <a:ext uri="{FF2B5EF4-FFF2-40B4-BE49-F238E27FC236}">
                    <a16:creationId xmlns:a16="http://schemas.microsoft.com/office/drawing/2014/main" id="{793ABF25-6E14-452E-CAA5-A7341FDCEEB4}"/>
                  </a:ext>
                </a:extLst>
              </p:cNvPr>
              <p:cNvSpPr/>
              <p:nvPr/>
            </p:nvSpPr>
            <p:spPr>
              <a:xfrm>
                <a:off x="2457429" y="2965193"/>
                <a:ext cx="964254" cy="527743"/>
              </a:xfrm>
              <a:custGeom>
                <a:avLst/>
                <a:gdLst/>
                <a:ahLst/>
                <a:cxnLst/>
                <a:rect l="l" t="t" r="r" b="b"/>
                <a:pathLst>
                  <a:path w="53259" h="29149" extrusionOk="0">
                    <a:moveTo>
                      <a:pt x="49750" y="627"/>
                    </a:moveTo>
                    <a:cubicBezTo>
                      <a:pt x="51329" y="627"/>
                      <a:pt x="52632" y="1931"/>
                      <a:pt x="52632" y="3535"/>
                    </a:cubicBezTo>
                    <a:lnTo>
                      <a:pt x="52632" y="25640"/>
                    </a:lnTo>
                    <a:cubicBezTo>
                      <a:pt x="52632" y="27244"/>
                      <a:pt x="51329" y="28522"/>
                      <a:pt x="49750" y="28522"/>
                    </a:cubicBezTo>
                    <a:lnTo>
                      <a:pt x="3509" y="28522"/>
                    </a:lnTo>
                    <a:cubicBezTo>
                      <a:pt x="1930" y="28522"/>
                      <a:pt x="627" y="27244"/>
                      <a:pt x="627" y="25640"/>
                    </a:cubicBezTo>
                    <a:lnTo>
                      <a:pt x="627" y="3535"/>
                    </a:lnTo>
                    <a:cubicBezTo>
                      <a:pt x="627" y="1931"/>
                      <a:pt x="1930" y="627"/>
                      <a:pt x="3509" y="627"/>
                    </a:cubicBezTo>
                    <a:close/>
                    <a:moveTo>
                      <a:pt x="3509" y="1"/>
                    </a:moveTo>
                    <a:cubicBezTo>
                      <a:pt x="1579" y="1"/>
                      <a:pt x="0" y="1580"/>
                      <a:pt x="0" y="3535"/>
                    </a:cubicBezTo>
                    <a:lnTo>
                      <a:pt x="0" y="25640"/>
                    </a:lnTo>
                    <a:cubicBezTo>
                      <a:pt x="0" y="27595"/>
                      <a:pt x="1579" y="29149"/>
                      <a:pt x="3509" y="29149"/>
                    </a:cubicBezTo>
                    <a:lnTo>
                      <a:pt x="49750" y="29149"/>
                    </a:lnTo>
                    <a:cubicBezTo>
                      <a:pt x="51680" y="29149"/>
                      <a:pt x="53259" y="27595"/>
                      <a:pt x="53259" y="25640"/>
                    </a:cubicBezTo>
                    <a:lnTo>
                      <a:pt x="53259" y="3535"/>
                    </a:lnTo>
                    <a:cubicBezTo>
                      <a:pt x="53259" y="1580"/>
                      <a:pt x="51680" y="1"/>
                      <a:pt x="497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929;p62">
                <a:extLst>
                  <a:ext uri="{FF2B5EF4-FFF2-40B4-BE49-F238E27FC236}">
                    <a16:creationId xmlns:a16="http://schemas.microsoft.com/office/drawing/2014/main" id="{7E9E1F5D-7C9F-9F12-A476-8CB4B718BF53}"/>
                  </a:ext>
                </a:extLst>
              </p:cNvPr>
              <p:cNvSpPr/>
              <p:nvPr/>
            </p:nvSpPr>
            <p:spPr>
              <a:xfrm>
                <a:off x="2527296" y="3030660"/>
                <a:ext cx="55383" cy="54351"/>
              </a:xfrm>
              <a:custGeom>
                <a:avLst/>
                <a:gdLst/>
                <a:ahLst/>
                <a:cxnLst/>
                <a:rect l="l" t="t" r="r" b="b"/>
                <a:pathLst>
                  <a:path w="3059" h="3002" extrusionOk="0">
                    <a:moveTo>
                      <a:pt x="2733" y="0"/>
                    </a:moveTo>
                    <a:cubicBezTo>
                      <a:pt x="2651" y="0"/>
                      <a:pt x="2570" y="31"/>
                      <a:pt x="2507" y="94"/>
                    </a:cubicBezTo>
                    <a:lnTo>
                      <a:pt x="126" y="2475"/>
                    </a:lnTo>
                    <a:cubicBezTo>
                      <a:pt x="1" y="2575"/>
                      <a:pt x="1" y="2776"/>
                      <a:pt x="126" y="2901"/>
                    </a:cubicBezTo>
                    <a:cubicBezTo>
                      <a:pt x="201" y="2976"/>
                      <a:pt x="277" y="3001"/>
                      <a:pt x="352" y="3001"/>
                    </a:cubicBezTo>
                    <a:cubicBezTo>
                      <a:pt x="427" y="3001"/>
                      <a:pt x="502" y="2976"/>
                      <a:pt x="577" y="2901"/>
                    </a:cubicBezTo>
                    <a:lnTo>
                      <a:pt x="2958" y="545"/>
                    </a:lnTo>
                    <a:cubicBezTo>
                      <a:pt x="3059" y="420"/>
                      <a:pt x="3059" y="219"/>
                      <a:pt x="2958" y="94"/>
                    </a:cubicBezTo>
                    <a:cubicBezTo>
                      <a:pt x="2896" y="31"/>
                      <a:pt x="2814" y="0"/>
                      <a:pt x="27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930;p62">
                <a:extLst>
                  <a:ext uri="{FF2B5EF4-FFF2-40B4-BE49-F238E27FC236}">
                    <a16:creationId xmlns:a16="http://schemas.microsoft.com/office/drawing/2014/main" id="{C7D56C7E-B876-E47B-3B35-14F7B6B7CD87}"/>
                  </a:ext>
                </a:extLst>
              </p:cNvPr>
              <p:cNvSpPr/>
              <p:nvPr/>
            </p:nvSpPr>
            <p:spPr>
              <a:xfrm>
                <a:off x="2527296" y="3030660"/>
                <a:ext cx="55383" cy="54351"/>
              </a:xfrm>
              <a:custGeom>
                <a:avLst/>
                <a:gdLst/>
                <a:ahLst/>
                <a:cxnLst/>
                <a:rect l="l" t="t" r="r" b="b"/>
                <a:pathLst>
                  <a:path w="3059" h="3002" extrusionOk="0">
                    <a:moveTo>
                      <a:pt x="352" y="0"/>
                    </a:moveTo>
                    <a:cubicBezTo>
                      <a:pt x="270" y="0"/>
                      <a:pt x="189" y="31"/>
                      <a:pt x="126" y="94"/>
                    </a:cubicBezTo>
                    <a:cubicBezTo>
                      <a:pt x="1" y="219"/>
                      <a:pt x="1" y="420"/>
                      <a:pt x="126" y="545"/>
                    </a:cubicBezTo>
                    <a:lnTo>
                      <a:pt x="2507" y="2901"/>
                    </a:lnTo>
                    <a:cubicBezTo>
                      <a:pt x="2557" y="2976"/>
                      <a:pt x="2658" y="3001"/>
                      <a:pt x="2733" y="3001"/>
                    </a:cubicBezTo>
                    <a:cubicBezTo>
                      <a:pt x="2808" y="3001"/>
                      <a:pt x="2883" y="2976"/>
                      <a:pt x="2958" y="2901"/>
                    </a:cubicBezTo>
                    <a:cubicBezTo>
                      <a:pt x="3059" y="2776"/>
                      <a:pt x="3059" y="2575"/>
                      <a:pt x="2958" y="2475"/>
                    </a:cubicBezTo>
                    <a:lnTo>
                      <a:pt x="577" y="94"/>
                    </a:lnTo>
                    <a:cubicBezTo>
                      <a:pt x="515" y="31"/>
                      <a:pt x="433" y="0"/>
                      <a:pt x="3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931;p62">
                <a:extLst>
                  <a:ext uri="{FF2B5EF4-FFF2-40B4-BE49-F238E27FC236}">
                    <a16:creationId xmlns:a16="http://schemas.microsoft.com/office/drawing/2014/main" id="{A38939CD-F984-4F75-659E-A6F52D9F298B}"/>
                  </a:ext>
                </a:extLst>
              </p:cNvPr>
              <p:cNvSpPr/>
              <p:nvPr/>
            </p:nvSpPr>
            <p:spPr>
              <a:xfrm>
                <a:off x="2258219" y="3124010"/>
                <a:ext cx="248690" cy="108467"/>
              </a:xfrm>
              <a:custGeom>
                <a:avLst/>
                <a:gdLst/>
                <a:ahLst/>
                <a:cxnLst/>
                <a:rect l="l" t="t" r="r" b="b"/>
                <a:pathLst>
                  <a:path w="13736" h="5991" extrusionOk="0">
                    <a:moveTo>
                      <a:pt x="301" y="1"/>
                    </a:moveTo>
                    <a:cubicBezTo>
                      <a:pt x="126" y="1"/>
                      <a:pt x="1" y="126"/>
                      <a:pt x="1" y="302"/>
                    </a:cubicBezTo>
                    <a:cubicBezTo>
                      <a:pt x="1" y="477"/>
                      <a:pt x="126" y="627"/>
                      <a:pt x="301" y="627"/>
                    </a:cubicBezTo>
                    <a:cubicBezTo>
                      <a:pt x="3810" y="627"/>
                      <a:pt x="5464" y="2006"/>
                      <a:pt x="7043" y="3334"/>
                    </a:cubicBezTo>
                    <a:cubicBezTo>
                      <a:pt x="8597" y="4637"/>
                      <a:pt x="10201" y="5991"/>
                      <a:pt x="13434" y="5991"/>
                    </a:cubicBezTo>
                    <a:cubicBezTo>
                      <a:pt x="13610" y="5991"/>
                      <a:pt x="13735" y="5840"/>
                      <a:pt x="13735" y="5665"/>
                    </a:cubicBezTo>
                    <a:cubicBezTo>
                      <a:pt x="13735" y="5490"/>
                      <a:pt x="13610" y="5364"/>
                      <a:pt x="13434" y="5364"/>
                    </a:cubicBezTo>
                    <a:cubicBezTo>
                      <a:pt x="10427" y="5364"/>
                      <a:pt x="8973" y="4136"/>
                      <a:pt x="7444" y="2858"/>
                    </a:cubicBezTo>
                    <a:cubicBezTo>
                      <a:pt x="5765" y="1454"/>
                      <a:pt x="4036" y="1"/>
                      <a:pt x="3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932;p62">
                <a:extLst>
                  <a:ext uri="{FF2B5EF4-FFF2-40B4-BE49-F238E27FC236}">
                    <a16:creationId xmlns:a16="http://schemas.microsoft.com/office/drawing/2014/main" id="{F685E9B0-3530-A61A-DB40-CD824F0CD802}"/>
                  </a:ext>
                </a:extLst>
              </p:cNvPr>
              <p:cNvSpPr/>
              <p:nvPr/>
            </p:nvSpPr>
            <p:spPr>
              <a:xfrm>
                <a:off x="2501442" y="3205247"/>
                <a:ext cx="42673" cy="43126"/>
              </a:xfrm>
              <a:custGeom>
                <a:avLst/>
                <a:gdLst/>
                <a:ahLst/>
                <a:cxnLst/>
                <a:rect l="l" t="t" r="r" b="b"/>
                <a:pathLst>
                  <a:path w="2357" h="2382" extrusionOk="0">
                    <a:moveTo>
                      <a:pt x="1178" y="0"/>
                    </a:moveTo>
                    <a:cubicBezTo>
                      <a:pt x="527" y="0"/>
                      <a:pt x="0" y="526"/>
                      <a:pt x="0" y="1178"/>
                    </a:cubicBezTo>
                    <a:cubicBezTo>
                      <a:pt x="0" y="1830"/>
                      <a:pt x="527" y="2381"/>
                      <a:pt x="1178" y="2381"/>
                    </a:cubicBezTo>
                    <a:cubicBezTo>
                      <a:pt x="1830" y="2381"/>
                      <a:pt x="2356" y="1830"/>
                      <a:pt x="2356" y="1178"/>
                    </a:cubicBezTo>
                    <a:cubicBezTo>
                      <a:pt x="2356" y="526"/>
                      <a:pt x="1830" y="0"/>
                      <a:pt x="11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933;p62">
                <a:extLst>
                  <a:ext uri="{FF2B5EF4-FFF2-40B4-BE49-F238E27FC236}">
                    <a16:creationId xmlns:a16="http://schemas.microsoft.com/office/drawing/2014/main" id="{B56FDD49-D65C-5409-E020-07C1FA6CACF9}"/>
                  </a:ext>
                </a:extLst>
              </p:cNvPr>
              <p:cNvSpPr/>
              <p:nvPr/>
            </p:nvSpPr>
            <p:spPr>
              <a:xfrm>
                <a:off x="2495540" y="3199345"/>
                <a:ext cx="54460" cy="54460"/>
              </a:xfrm>
              <a:custGeom>
                <a:avLst/>
                <a:gdLst/>
                <a:ahLst/>
                <a:cxnLst/>
                <a:rect l="l" t="t" r="r" b="b"/>
                <a:pathLst>
                  <a:path w="3008" h="3008" extrusionOk="0">
                    <a:moveTo>
                      <a:pt x="1504" y="627"/>
                    </a:moveTo>
                    <a:cubicBezTo>
                      <a:pt x="1980" y="627"/>
                      <a:pt x="2381" y="1028"/>
                      <a:pt x="2381" y="1504"/>
                    </a:cubicBezTo>
                    <a:cubicBezTo>
                      <a:pt x="2381" y="1980"/>
                      <a:pt x="1980" y="2381"/>
                      <a:pt x="1504" y="2381"/>
                    </a:cubicBezTo>
                    <a:cubicBezTo>
                      <a:pt x="1028" y="2381"/>
                      <a:pt x="627" y="1980"/>
                      <a:pt x="627" y="1504"/>
                    </a:cubicBezTo>
                    <a:cubicBezTo>
                      <a:pt x="627" y="1028"/>
                      <a:pt x="1028" y="627"/>
                      <a:pt x="1504" y="627"/>
                    </a:cubicBezTo>
                    <a:close/>
                    <a:moveTo>
                      <a:pt x="1504" y="0"/>
                    </a:moveTo>
                    <a:cubicBezTo>
                      <a:pt x="677" y="0"/>
                      <a:pt x="0" y="677"/>
                      <a:pt x="0" y="1504"/>
                    </a:cubicBezTo>
                    <a:cubicBezTo>
                      <a:pt x="0" y="2331"/>
                      <a:pt x="677" y="3008"/>
                      <a:pt x="1504" y="3008"/>
                    </a:cubicBezTo>
                    <a:cubicBezTo>
                      <a:pt x="2331" y="3008"/>
                      <a:pt x="3008" y="2331"/>
                      <a:pt x="3008" y="1504"/>
                    </a:cubicBezTo>
                    <a:cubicBezTo>
                      <a:pt x="3008" y="677"/>
                      <a:pt x="2331" y="0"/>
                      <a:pt x="15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934;p62">
                <a:extLst>
                  <a:ext uri="{FF2B5EF4-FFF2-40B4-BE49-F238E27FC236}">
                    <a16:creationId xmlns:a16="http://schemas.microsoft.com/office/drawing/2014/main" id="{98F803ED-6AE1-F6F1-FAFE-7FA2AFBCA84E}"/>
                  </a:ext>
                </a:extLst>
              </p:cNvPr>
              <p:cNvSpPr/>
              <p:nvPr/>
            </p:nvSpPr>
            <p:spPr>
              <a:xfrm>
                <a:off x="2220561" y="3108132"/>
                <a:ext cx="43126" cy="43126"/>
              </a:xfrm>
              <a:custGeom>
                <a:avLst/>
                <a:gdLst/>
                <a:ahLst/>
                <a:cxnLst/>
                <a:rect l="l" t="t" r="r" b="b"/>
                <a:pathLst>
                  <a:path w="2382" h="2382" extrusionOk="0">
                    <a:moveTo>
                      <a:pt x="1203" y="1"/>
                    </a:moveTo>
                    <a:cubicBezTo>
                      <a:pt x="527" y="1"/>
                      <a:pt x="0" y="527"/>
                      <a:pt x="0" y="1179"/>
                    </a:cubicBezTo>
                    <a:cubicBezTo>
                      <a:pt x="0" y="1830"/>
                      <a:pt x="527" y="2382"/>
                      <a:pt x="1203" y="2382"/>
                    </a:cubicBezTo>
                    <a:cubicBezTo>
                      <a:pt x="1855" y="2382"/>
                      <a:pt x="2381" y="1830"/>
                      <a:pt x="2381" y="1179"/>
                    </a:cubicBezTo>
                    <a:cubicBezTo>
                      <a:pt x="2381" y="527"/>
                      <a:pt x="1855" y="1"/>
                      <a:pt x="12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935;p62">
                <a:extLst>
                  <a:ext uri="{FF2B5EF4-FFF2-40B4-BE49-F238E27FC236}">
                    <a16:creationId xmlns:a16="http://schemas.microsoft.com/office/drawing/2014/main" id="{4B3B3AD8-323A-12FB-E5C9-91598B4F32E4}"/>
                  </a:ext>
                </a:extLst>
              </p:cNvPr>
              <p:cNvSpPr/>
              <p:nvPr/>
            </p:nvSpPr>
            <p:spPr>
              <a:xfrm>
                <a:off x="2215111" y="3102229"/>
                <a:ext cx="54478" cy="54478"/>
              </a:xfrm>
              <a:custGeom>
                <a:avLst/>
                <a:gdLst/>
                <a:ahLst/>
                <a:cxnLst/>
                <a:rect l="l" t="t" r="r" b="b"/>
                <a:pathLst>
                  <a:path w="3009" h="3009" extrusionOk="0">
                    <a:moveTo>
                      <a:pt x="1504" y="627"/>
                    </a:moveTo>
                    <a:cubicBezTo>
                      <a:pt x="1981" y="627"/>
                      <a:pt x="2382" y="1028"/>
                      <a:pt x="2382" y="1505"/>
                    </a:cubicBezTo>
                    <a:cubicBezTo>
                      <a:pt x="2382" y="1981"/>
                      <a:pt x="1981" y="2382"/>
                      <a:pt x="1504" y="2382"/>
                    </a:cubicBezTo>
                    <a:cubicBezTo>
                      <a:pt x="1003" y="2382"/>
                      <a:pt x="627" y="1981"/>
                      <a:pt x="627" y="1505"/>
                    </a:cubicBezTo>
                    <a:cubicBezTo>
                      <a:pt x="627" y="1028"/>
                      <a:pt x="1003" y="627"/>
                      <a:pt x="1504" y="627"/>
                    </a:cubicBezTo>
                    <a:close/>
                    <a:moveTo>
                      <a:pt x="1504" y="1"/>
                    </a:moveTo>
                    <a:cubicBezTo>
                      <a:pt x="677" y="1"/>
                      <a:pt x="1" y="678"/>
                      <a:pt x="1" y="1505"/>
                    </a:cubicBezTo>
                    <a:cubicBezTo>
                      <a:pt x="1" y="2332"/>
                      <a:pt x="677" y="3008"/>
                      <a:pt x="1504" y="3008"/>
                    </a:cubicBezTo>
                    <a:cubicBezTo>
                      <a:pt x="2331" y="3008"/>
                      <a:pt x="3008" y="2332"/>
                      <a:pt x="3008" y="1505"/>
                    </a:cubicBezTo>
                    <a:cubicBezTo>
                      <a:pt x="3008" y="678"/>
                      <a:pt x="2331" y="1"/>
                      <a:pt x="15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936;p62">
                <a:extLst>
                  <a:ext uri="{FF2B5EF4-FFF2-40B4-BE49-F238E27FC236}">
                    <a16:creationId xmlns:a16="http://schemas.microsoft.com/office/drawing/2014/main" id="{5D824611-1AEF-FACA-1A82-EEC360867B44}"/>
                  </a:ext>
                </a:extLst>
              </p:cNvPr>
              <p:cNvSpPr/>
              <p:nvPr/>
            </p:nvSpPr>
            <p:spPr>
              <a:xfrm>
                <a:off x="2503252" y="1936521"/>
                <a:ext cx="526385" cy="844924"/>
              </a:xfrm>
              <a:custGeom>
                <a:avLst/>
                <a:gdLst/>
                <a:ahLst/>
                <a:cxnLst/>
                <a:rect l="l" t="t" r="r" b="b"/>
                <a:pathLst>
                  <a:path w="29074" h="46668" extrusionOk="0">
                    <a:moveTo>
                      <a:pt x="3209" y="0"/>
                    </a:moveTo>
                    <a:cubicBezTo>
                      <a:pt x="1429" y="0"/>
                      <a:pt x="1" y="1429"/>
                      <a:pt x="1" y="3183"/>
                    </a:cubicBezTo>
                    <a:lnTo>
                      <a:pt x="1" y="43459"/>
                    </a:lnTo>
                    <a:cubicBezTo>
                      <a:pt x="1" y="45239"/>
                      <a:pt x="1429" y="46667"/>
                      <a:pt x="3209" y="46667"/>
                    </a:cubicBezTo>
                    <a:lnTo>
                      <a:pt x="25890" y="46667"/>
                    </a:lnTo>
                    <a:cubicBezTo>
                      <a:pt x="27645" y="46667"/>
                      <a:pt x="29073" y="45239"/>
                      <a:pt x="29073" y="43459"/>
                    </a:cubicBezTo>
                    <a:lnTo>
                      <a:pt x="29073" y="3183"/>
                    </a:lnTo>
                    <a:cubicBezTo>
                      <a:pt x="29073" y="1429"/>
                      <a:pt x="27645" y="0"/>
                      <a:pt x="25890" y="0"/>
                    </a:cubicBezTo>
                    <a:close/>
                  </a:path>
                </a:pathLst>
              </a:custGeom>
              <a:solidFill>
                <a:schemeClr val="accent4">
                  <a:alpha val="357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937;p62">
                <a:extLst>
                  <a:ext uri="{FF2B5EF4-FFF2-40B4-BE49-F238E27FC236}">
                    <a16:creationId xmlns:a16="http://schemas.microsoft.com/office/drawing/2014/main" id="{174F1CA5-350C-BBAA-F60F-C7BD725BD982}"/>
                  </a:ext>
                </a:extLst>
              </p:cNvPr>
              <p:cNvSpPr/>
              <p:nvPr/>
            </p:nvSpPr>
            <p:spPr>
              <a:xfrm>
                <a:off x="2462860" y="1896129"/>
                <a:ext cx="526837" cy="844924"/>
              </a:xfrm>
              <a:custGeom>
                <a:avLst/>
                <a:gdLst/>
                <a:ahLst/>
                <a:cxnLst/>
                <a:rect l="l" t="t" r="r" b="b"/>
                <a:pathLst>
                  <a:path w="29099" h="46668" extrusionOk="0">
                    <a:moveTo>
                      <a:pt x="3209" y="1"/>
                    </a:moveTo>
                    <a:cubicBezTo>
                      <a:pt x="1455" y="1"/>
                      <a:pt x="1" y="1429"/>
                      <a:pt x="1" y="3209"/>
                    </a:cubicBezTo>
                    <a:lnTo>
                      <a:pt x="1" y="43485"/>
                    </a:lnTo>
                    <a:cubicBezTo>
                      <a:pt x="1" y="45239"/>
                      <a:pt x="1455" y="46668"/>
                      <a:pt x="3209" y="46668"/>
                    </a:cubicBezTo>
                    <a:lnTo>
                      <a:pt x="25891" y="46668"/>
                    </a:lnTo>
                    <a:cubicBezTo>
                      <a:pt x="27645" y="46668"/>
                      <a:pt x="29099" y="45239"/>
                      <a:pt x="29099" y="43485"/>
                    </a:cubicBezTo>
                    <a:lnTo>
                      <a:pt x="29099" y="3209"/>
                    </a:lnTo>
                    <a:cubicBezTo>
                      <a:pt x="29099" y="1429"/>
                      <a:pt x="27645" y="1"/>
                      <a:pt x="258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938;p62">
                <a:extLst>
                  <a:ext uri="{FF2B5EF4-FFF2-40B4-BE49-F238E27FC236}">
                    <a16:creationId xmlns:a16="http://schemas.microsoft.com/office/drawing/2014/main" id="{46F08E04-5894-16A3-0B1F-12F8B98DC2A8}"/>
                  </a:ext>
                </a:extLst>
              </p:cNvPr>
              <p:cNvSpPr/>
              <p:nvPr/>
            </p:nvSpPr>
            <p:spPr>
              <a:xfrm>
                <a:off x="2457429" y="1890697"/>
                <a:ext cx="537719" cy="856258"/>
              </a:xfrm>
              <a:custGeom>
                <a:avLst/>
                <a:gdLst/>
                <a:ahLst/>
                <a:cxnLst/>
                <a:rect l="l" t="t" r="r" b="b"/>
                <a:pathLst>
                  <a:path w="29700" h="47294" extrusionOk="0">
                    <a:moveTo>
                      <a:pt x="26191" y="627"/>
                    </a:moveTo>
                    <a:cubicBezTo>
                      <a:pt x="27770" y="627"/>
                      <a:pt x="29073" y="1905"/>
                      <a:pt x="29073" y="3509"/>
                    </a:cubicBezTo>
                    <a:lnTo>
                      <a:pt x="29073" y="43785"/>
                    </a:lnTo>
                    <a:cubicBezTo>
                      <a:pt x="29073" y="45364"/>
                      <a:pt x="27770" y="46667"/>
                      <a:pt x="26191" y="46667"/>
                    </a:cubicBezTo>
                    <a:lnTo>
                      <a:pt x="3509" y="46667"/>
                    </a:lnTo>
                    <a:cubicBezTo>
                      <a:pt x="1930" y="46667"/>
                      <a:pt x="627" y="45364"/>
                      <a:pt x="627" y="43785"/>
                    </a:cubicBezTo>
                    <a:lnTo>
                      <a:pt x="627" y="3509"/>
                    </a:lnTo>
                    <a:cubicBezTo>
                      <a:pt x="627" y="1905"/>
                      <a:pt x="1930" y="627"/>
                      <a:pt x="3509" y="627"/>
                    </a:cubicBezTo>
                    <a:close/>
                    <a:moveTo>
                      <a:pt x="3509" y="0"/>
                    </a:moveTo>
                    <a:cubicBezTo>
                      <a:pt x="1579" y="0"/>
                      <a:pt x="0" y="1554"/>
                      <a:pt x="0" y="3509"/>
                    </a:cubicBezTo>
                    <a:lnTo>
                      <a:pt x="0" y="43785"/>
                    </a:lnTo>
                    <a:cubicBezTo>
                      <a:pt x="0" y="45715"/>
                      <a:pt x="1579" y="47294"/>
                      <a:pt x="3509" y="47294"/>
                    </a:cubicBezTo>
                    <a:lnTo>
                      <a:pt x="26191" y="47294"/>
                    </a:lnTo>
                    <a:cubicBezTo>
                      <a:pt x="28121" y="47294"/>
                      <a:pt x="29700" y="45715"/>
                      <a:pt x="29700" y="43785"/>
                    </a:cubicBezTo>
                    <a:lnTo>
                      <a:pt x="29700" y="3509"/>
                    </a:lnTo>
                    <a:cubicBezTo>
                      <a:pt x="29700" y="1554"/>
                      <a:pt x="28121" y="0"/>
                      <a:pt x="261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939;p62">
                <a:extLst>
                  <a:ext uri="{FF2B5EF4-FFF2-40B4-BE49-F238E27FC236}">
                    <a16:creationId xmlns:a16="http://schemas.microsoft.com/office/drawing/2014/main" id="{F7D418B0-9081-E16E-29B3-D44CA0F06E3C}"/>
                  </a:ext>
                </a:extLst>
              </p:cNvPr>
              <p:cNvSpPr/>
              <p:nvPr/>
            </p:nvSpPr>
            <p:spPr>
              <a:xfrm>
                <a:off x="2527296" y="1955694"/>
                <a:ext cx="55383" cy="54351"/>
              </a:xfrm>
              <a:custGeom>
                <a:avLst/>
                <a:gdLst/>
                <a:ahLst/>
                <a:cxnLst/>
                <a:rect l="l" t="t" r="r" b="b"/>
                <a:pathLst>
                  <a:path w="3059" h="3002" extrusionOk="0">
                    <a:moveTo>
                      <a:pt x="2733" y="0"/>
                    </a:moveTo>
                    <a:cubicBezTo>
                      <a:pt x="2651" y="0"/>
                      <a:pt x="2570" y="32"/>
                      <a:pt x="2507" y="94"/>
                    </a:cubicBezTo>
                    <a:lnTo>
                      <a:pt x="126" y="2475"/>
                    </a:lnTo>
                    <a:cubicBezTo>
                      <a:pt x="1" y="2601"/>
                      <a:pt x="1" y="2801"/>
                      <a:pt x="126" y="2901"/>
                    </a:cubicBezTo>
                    <a:cubicBezTo>
                      <a:pt x="201" y="2977"/>
                      <a:pt x="277" y="3002"/>
                      <a:pt x="352" y="3002"/>
                    </a:cubicBezTo>
                    <a:cubicBezTo>
                      <a:pt x="427" y="3002"/>
                      <a:pt x="502" y="2977"/>
                      <a:pt x="577" y="2901"/>
                    </a:cubicBezTo>
                    <a:lnTo>
                      <a:pt x="2958" y="546"/>
                    </a:lnTo>
                    <a:cubicBezTo>
                      <a:pt x="3059" y="420"/>
                      <a:pt x="3059" y="220"/>
                      <a:pt x="2958" y="94"/>
                    </a:cubicBezTo>
                    <a:cubicBezTo>
                      <a:pt x="2896" y="32"/>
                      <a:pt x="2814" y="0"/>
                      <a:pt x="27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940;p62">
                <a:extLst>
                  <a:ext uri="{FF2B5EF4-FFF2-40B4-BE49-F238E27FC236}">
                    <a16:creationId xmlns:a16="http://schemas.microsoft.com/office/drawing/2014/main" id="{C7309F81-9400-732A-27C2-8EA1732907E0}"/>
                  </a:ext>
                </a:extLst>
              </p:cNvPr>
              <p:cNvSpPr/>
              <p:nvPr/>
            </p:nvSpPr>
            <p:spPr>
              <a:xfrm>
                <a:off x="2527296" y="1955694"/>
                <a:ext cx="55383" cy="54351"/>
              </a:xfrm>
              <a:custGeom>
                <a:avLst/>
                <a:gdLst/>
                <a:ahLst/>
                <a:cxnLst/>
                <a:rect l="l" t="t" r="r" b="b"/>
                <a:pathLst>
                  <a:path w="3059" h="3002" extrusionOk="0">
                    <a:moveTo>
                      <a:pt x="352" y="0"/>
                    </a:moveTo>
                    <a:cubicBezTo>
                      <a:pt x="270" y="0"/>
                      <a:pt x="189" y="32"/>
                      <a:pt x="126" y="94"/>
                    </a:cubicBezTo>
                    <a:cubicBezTo>
                      <a:pt x="1" y="220"/>
                      <a:pt x="1" y="420"/>
                      <a:pt x="126" y="546"/>
                    </a:cubicBezTo>
                    <a:lnTo>
                      <a:pt x="2507" y="2901"/>
                    </a:lnTo>
                    <a:cubicBezTo>
                      <a:pt x="2557" y="2977"/>
                      <a:pt x="2658" y="3002"/>
                      <a:pt x="2733" y="3002"/>
                    </a:cubicBezTo>
                    <a:cubicBezTo>
                      <a:pt x="2808" y="3002"/>
                      <a:pt x="2883" y="2977"/>
                      <a:pt x="2958" y="2901"/>
                    </a:cubicBezTo>
                    <a:cubicBezTo>
                      <a:pt x="3059" y="2801"/>
                      <a:pt x="3059" y="2601"/>
                      <a:pt x="2958" y="2475"/>
                    </a:cubicBezTo>
                    <a:lnTo>
                      <a:pt x="577" y="94"/>
                    </a:lnTo>
                    <a:cubicBezTo>
                      <a:pt x="515" y="32"/>
                      <a:pt x="433" y="0"/>
                      <a:pt x="3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941;p62">
                <a:extLst>
                  <a:ext uri="{FF2B5EF4-FFF2-40B4-BE49-F238E27FC236}">
                    <a16:creationId xmlns:a16="http://schemas.microsoft.com/office/drawing/2014/main" id="{DFB21502-7AF1-565D-B970-0D116BB318AB}"/>
                  </a:ext>
                </a:extLst>
              </p:cNvPr>
              <p:cNvSpPr/>
              <p:nvPr/>
            </p:nvSpPr>
            <p:spPr>
              <a:xfrm>
                <a:off x="2376644" y="2577239"/>
                <a:ext cx="311768" cy="195588"/>
              </a:xfrm>
              <a:custGeom>
                <a:avLst/>
                <a:gdLst/>
                <a:ahLst/>
                <a:cxnLst/>
                <a:rect l="l" t="t" r="r" b="b"/>
                <a:pathLst>
                  <a:path w="17220" h="10803" extrusionOk="0">
                    <a:moveTo>
                      <a:pt x="16893" y="0"/>
                    </a:moveTo>
                    <a:cubicBezTo>
                      <a:pt x="16718" y="0"/>
                      <a:pt x="16593" y="151"/>
                      <a:pt x="16593" y="326"/>
                    </a:cubicBezTo>
                    <a:lnTo>
                      <a:pt x="16593" y="1679"/>
                    </a:lnTo>
                    <a:cubicBezTo>
                      <a:pt x="16593" y="3409"/>
                      <a:pt x="15164" y="4812"/>
                      <a:pt x="13435" y="4812"/>
                    </a:cubicBezTo>
                    <a:cubicBezTo>
                      <a:pt x="9700" y="4812"/>
                      <a:pt x="7971" y="6266"/>
                      <a:pt x="6317" y="7669"/>
                    </a:cubicBezTo>
                    <a:cubicBezTo>
                      <a:pt x="4763" y="8973"/>
                      <a:pt x="3334" y="10176"/>
                      <a:pt x="327" y="10176"/>
                    </a:cubicBezTo>
                    <a:cubicBezTo>
                      <a:pt x="151" y="10176"/>
                      <a:pt x="1" y="10326"/>
                      <a:pt x="1" y="10501"/>
                    </a:cubicBezTo>
                    <a:cubicBezTo>
                      <a:pt x="1" y="10677"/>
                      <a:pt x="151" y="10802"/>
                      <a:pt x="327" y="10802"/>
                    </a:cubicBezTo>
                    <a:cubicBezTo>
                      <a:pt x="3560" y="10802"/>
                      <a:pt x="5164" y="9474"/>
                      <a:pt x="6718" y="8171"/>
                    </a:cubicBezTo>
                    <a:cubicBezTo>
                      <a:pt x="8297" y="6817"/>
                      <a:pt x="9926" y="5439"/>
                      <a:pt x="13435" y="5439"/>
                    </a:cubicBezTo>
                    <a:cubicBezTo>
                      <a:pt x="15515" y="5439"/>
                      <a:pt x="17219" y="3760"/>
                      <a:pt x="17219" y="1679"/>
                    </a:cubicBezTo>
                    <a:lnTo>
                      <a:pt x="17219" y="326"/>
                    </a:lnTo>
                    <a:cubicBezTo>
                      <a:pt x="17219" y="151"/>
                      <a:pt x="17069" y="0"/>
                      <a:pt x="168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942;p62">
                <a:extLst>
                  <a:ext uri="{FF2B5EF4-FFF2-40B4-BE49-F238E27FC236}">
                    <a16:creationId xmlns:a16="http://schemas.microsoft.com/office/drawing/2014/main" id="{F537CB31-BA14-FA5F-ECF3-9F13894CF640}"/>
                  </a:ext>
                </a:extLst>
              </p:cNvPr>
              <p:cNvSpPr/>
              <p:nvPr/>
            </p:nvSpPr>
            <p:spPr>
              <a:xfrm>
                <a:off x="2339438" y="2746032"/>
                <a:ext cx="43126" cy="42673"/>
              </a:xfrm>
              <a:custGeom>
                <a:avLst/>
                <a:gdLst/>
                <a:ahLst/>
                <a:cxnLst/>
                <a:rect l="l" t="t" r="r" b="b"/>
                <a:pathLst>
                  <a:path w="2382" h="2357" extrusionOk="0">
                    <a:moveTo>
                      <a:pt x="1179" y="1"/>
                    </a:moveTo>
                    <a:cubicBezTo>
                      <a:pt x="527" y="1"/>
                      <a:pt x="1" y="527"/>
                      <a:pt x="1" y="1178"/>
                    </a:cubicBezTo>
                    <a:cubicBezTo>
                      <a:pt x="1" y="1830"/>
                      <a:pt x="527" y="2356"/>
                      <a:pt x="1179" y="2356"/>
                    </a:cubicBezTo>
                    <a:cubicBezTo>
                      <a:pt x="1855" y="2356"/>
                      <a:pt x="2382" y="1830"/>
                      <a:pt x="2382" y="1178"/>
                    </a:cubicBezTo>
                    <a:cubicBezTo>
                      <a:pt x="2382" y="527"/>
                      <a:pt x="1855" y="1"/>
                      <a:pt x="11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943;p62">
                <a:extLst>
                  <a:ext uri="{FF2B5EF4-FFF2-40B4-BE49-F238E27FC236}">
                    <a16:creationId xmlns:a16="http://schemas.microsoft.com/office/drawing/2014/main" id="{F2A53BEB-F787-3823-C747-8DB30D0BA100}"/>
                  </a:ext>
                </a:extLst>
              </p:cNvPr>
              <p:cNvSpPr/>
              <p:nvPr/>
            </p:nvSpPr>
            <p:spPr>
              <a:xfrm>
                <a:off x="2334007" y="2740129"/>
                <a:ext cx="54007" cy="54478"/>
              </a:xfrm>
              <a:custGeom>
                <a:avLst/>
                <a:gdLst/>
                <a:ahLst/>
                <a:cxnLst/>
                <a:rect l="l" t="t" r="r" b="b"/>
                <a:pathLst>
                  <a:path w="2983" h="3009" extrusionOk="0">
                    <a:moveTo>
                      <a:pt x="1479" y="627"/>
                    </a:moveTo>
                    <a:cubicBezTo>
                      <a:pt x="1980" y="627"/>
                      <a:pt x="2356" y="1028"/>
                      <a:pt x="2356" y="1504"/>
                    </a:cubicBezTo>
                    <a:cubicBezTo>
                      <a:pt x="2356" y="1981"/>
                      <a:pt x="1980" y="2382"/>
                      <a:pt x="1479" y="2382"/>
                    </a:cubicBezTo>
                    <a:cubicBezTo>
                      <a:pt x="1003" y="2382"/>
                      <a:pt x="627" y="1981"/>
                      <a:pt x="627" y="1504"/>
                    </a:cubicBezTo>
                    <a:cubicBezTo>
                      <a:pt x="627" y="1028"/>
                      <a:pt x="1003" y="627"/>
                      <a:pt x="1479" y="627"/>
                    </a:cubicBezTo>
                    <a:close/>
                    <a:moveTo>
                      <a:pt x="1479" y="1"/>
                    </a:moveTo>
                    <a:cubicBezTo>
                      <a:pt x="652" y="1"/>
                      <a:pt x="0" y="677"/>
                      <a:pt x="0" y="1504"/>
                    </a:cubicBezTo>
                    <a:cubicBezTo>
                      <a:pt x="0" y="2332"/>
                      <a:pt x="652" y="3008"/>
                      <a:pt x="1479" y="3008"/>
                    </a:cubicBezTo>
                    <a:cubicBezTo>
                      <a:pt x="2306" y="3008"/>
                      <a:pt x="2983" y="2332"/>
                      <a:pt x="2983" y="1504"/>
                    </a:cubicBezTo>
                    <a:cubicBezTo>
                      <a:pt x="2983" y="677"/>
                      <a:pt x="2306" y="1"/>
                      <a:pt x="14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944;p62">
                <a:extLst>
                  <a:ext uri="{FF2B5EF4-FFF2-40B4-BE49-F238E27FC236}">
                    <a16:creationId xmlns:a16="http://schemas.microsoft.com/office/drawing/2014/main" id="{6B956B75-205D-9559-9484-4DD9AB0BD267}"/>
                  </a:ext>
                </a:extLst>
              </p:cNvPr>
              <p:cNvSpPr/>
              <p:nvPr/>
            </p:nvSpPr>
            <p:spPr>
              <a:xfrm>
                <a:off x="2661164" y="2540033"/>
                <a:ext cx="42673" cy="43108"/>
              </a:xfrm>
              <a:custGeom>
                <a:avLst/>
                <a:gdLst/>
                <a:ahLst/>
                <a:cxnLst/>
                <a:rect l="l" t="t" r="r" b="b"/>
                <a:pathLst>
                  <a:path w="2357" h="2381" extrusionOk="0">
                    <a:moveTo>
                      <a:pt x="1178" y="0"/>
                    </a:moveTo>
                    <a:cubicBezTo>
                      <a:pt x="527" y="0"/>
                      <a:pt x="0" y="526"/>
                      <a:pt x="0" y="1178"/>
                    </a:cubicBezTo>
                    <a:cubicBezTo>
                      <a:pt x="0" y="1830"/>
                      <a:pt x="527" y="2381"/>
                      <a:pt x="1178" y="2381"/>
                    </a:cubicBezTo>
                    <a:cubicBezTo>
                      <a:pt x="1830" y="2381"/>
                      <a:pt x="2356" y="1830"/>
                      <a:pt x="2356" y="1178"/>
                    </a:cubicBezTo>
                    <a:cubicBezTo>
                      <a:pt x="2356" y="526"/>
                      <a:pt x="1830" y="0"/>
                      <a:pt x="11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945;p62">
                <a:extLst>
                  <a:ext uri="{FF2B5EF4-FFF2-40B4-BE49-F238E27FC236}">
                    <a16:creationId xmlns:a16="http://schemas.microsoft.com/office/drawing/2014/main" id="{92F5815D-5FD0-0594-96F2-964395999671}"/>
                  </a:ext>
                </a:extLst>
              </p:cNvPr>
              <p:cNvSpPr/>
              <p:nvPr/>
            </p:nvSpPr>
            <p:spPr>
              <a:xfrm>
                <a:off x="2655262" y="2534131"/>
                <a:ext cx="54478" cy="54460"/>
              </a:xfrm>
              <a:custGeom>
                <a:avLst/>
                <a:gdLst/>
                <a:ahLst/>
                <a:cxnLst/>
                <a:rect l="l" t="t" r="r" b="b"/>
                <a:pathLst>
                  <a:path w="3009" h="3008" extrusionOk="0">
                    <a:moveTo>
                      <a:pt x="1504" y="627"/>
                    </a:moveTo>
                    <a:cubicBezTo>
                      <a:pt x="1981" y="627"/>
                      <a:pt x="2382" y="1028"/>
                      <a:pt x="2382" y="1504"/>
                    </a:cubicBezTo>
                    <a:cubicBezTo>
                      <a:pt x="2382" y="1980"/>
                      <a:pt x="1981" y="2381"/>
                      <a:pt x="1504" y="2381"/>
                    </a:cubicBezTo>
                    <a:cubicBezTo>
                      <a:pt x="1028" y="2381"/>
                      <a:pt x="627" y="1980"/>
                      <a:pt x="627" y="1504"/>
                    </a:cubicBezTo>
                    <a:cubicBezTo>
                      <a:pt x="627" y="1028"/>
                      <a:pt x="1028" y="627"/>
                      <a:pt x="1504" y="627"/>
                    </a:cubicBezTo>
                    <a:close/>
                    <a:moveTo>
                      <a:pt x="1504" y="0"/>
                    </a:moveTo>
                    <a:cubicBezTo>
                      <a:pt x="677" y="0"/>
                      <a:pt x="1" y="677"/>
                      <a:pt x="1" y="1504"/>
                    </a:cubicBezTo>
                    <a:cubicBezTo>
                      <a:pt x="1" y="2331"/>
                      <a:pt x="677" y="3008"/>
                      <a:pt x="1504" y="3008"/>
                    </a:cubicBezTo>
                    <a:cubicBezTo>
                      <a:pt x="2331" y="3008"/>
                      <a:pt x="3008" y="2331"/>
                      <a:pt x="3008" y="1504"/>
                    </a:cubicBezTo>
                    <a:cubicBezTo>
                      <a:pt x="3008" y="677"/>
                      <a:pt x="2331" y="0"/>
                      <a:pt x="15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946;p62">
                <a:extLst>
                  <a:ext uri="{FF2B5EF4-FFF2-40B4-BE49-F238E27FC236}">
                    <a16:creationId xmlns:a16="http://schemas.microsoft.com/office/drawing/2014/main" id="{80B4D739-EDC5-5E27-B115-663F589D77BE}"/>
                  </a:ext>
                </a:extLst>
              </p:cNvPr>
              <p:cNvSpPr txBox="1"/>
              <p:nvPr/>
            </p:nvSpPr>
            <p:spPr>
              <a:xfrm>
                <a:off x="2676513" y="3037175"/>
                <a:ext cx="522000" cy="387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solidFill>
                      <a:schemeClr val="accent6"/>
                    </a:solidFill>
                    <a:latin typeface="Bebas Neue"/>
                    <a:ea typeface="Bebas Neue"/>
                    <a:cs typeface="Bebas Neue"/>
                    <a:sym typeface="Bebas Neue"/>
                  </a:rPr>
                  <a:t>C++</a:t>
                </a:r>
                <a:endParaRPr sz="2200">
                  <a:solidFill>
                    <a:schemeClr val="accent6"/>
                  </a:solidFill>
                  <a:latin typeface="Bebas Neue"/>
                  <a:ea typeface="Bebas Neue"/>
                  <a:cs typeface="Bebas Neue"/>
                  <a:sym typeface="Bebas Neue"/>
                </a:endParaRPr>
              </a:p>
            </p:txBody>
          </p:sp>
          <p:sp>
            <p:nvSpPr>
              <p:cNvPr id="123" name="Google Shape;1947;p62">
                <a:extLst>
                  <a:ext uri="{FF2B5EF4-FFF2-40B4-BE49-F238E27FC236}">
                    <a16:creationId xmlns:a16="http://schemas.microsoft.com/office/drawing/2014/main" id="{94BC25E9-0E9D-6164-FC30-D6352A39A40A}"/>
                  </a:ext>
                </a:extLst>
              </p:cNvPr>
              <p:cNvSpPr txBox="1"/>
              <p:nvPr/>
            </p:nvSpPr>
            <p:spPr>
              <a:xfrm>
                <a:off x="2467388" y="2136225"/>
                <a:ext cx="522000" cy="387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solidFill>
                      <a:schemeClr val="accent6"/>
                    </a:solidFill>
                    <a:latin typeface="Bebas Neue"/>
                    <a:ea typeface="Bebas Neue"/>
                    <a:cs typeface="Bebas Neue"/>
                    <a:sym typeface="Bebas Neue"/>
                  </a:rPr>
                  <a:t>&lt;/&gt;</a:t>
                </a:r>
                <a:endParaRPr sz="2200">
                  <a:solidFill>
                    <a:schemeClr val="accent6"/>
                  </a:solidFill>
                  <a:latin typeface="Bebas Neue"/>
                  <a:ea typeface="Bebas Neue"/>
                  <a:cs typeface="Bebas Neue"/>
                  <a:sym typeface="Bebas Neue"/>
                </a:endParaRPr>
              </a:p>
            </p:txBody>
          </p:sp>
          <p:sp>
            <p:nvSpPr>
              <p:cNvPr id="124" name="Google Shape;1948;p62">
                <a:extLst>
                  <a:ext uri="{FF2B5EF4-FFF2-40B4-BE49-F238E27FC236}">
                    <a16:creationId xmlns:a16="http://schemas.microsoft.com/office/drawing/2014/main" id="{05DA452F-FCA0-D3E9-5803-544A4660D998}"/>
                  </a:ext>
                </a:extLst>
              </p:cNvPr>
              <p:cNvSpPr txBox="1"/>
              <p:nvPr/>
            </p:nvSpPr>
            <p:spPr>
              <a:xfrm>
                <a:off x="791350" y="2317875"/>
                <a:ext cx="522000" cy="25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solidFill>
                      <a:schemeClr val="accent6"/>
                    </a:solidFill>
                    <a:latin typeface="Bebas Neue"/>
                    <a:ea typeface="Bebas Neue"/>
                    <a:cs typeface="Bebas Neue"/>
                    <a:sym typeface="Bebas Neue"/>
                  </a:rPr>
                  <a:t>HTML</a:t>
                </a:r>
                <a:endParaRPr sz="1500">
                  <a:solidFill>
                    <a:schemeClr val="accent6"/>
                  </a:solidFill>
                  <a:latin typeface="Bebas Neue"/>
                  <a:ea typeface="Bebas Neue"/>
                  <a:cs typeface="Bebas Neue"/>
                  <a:sym typeface="Bebas Neue"/>
                </a:endParaRPr>
              </a:p>
            </p:txBody>
          </p:sp>
        </p:grpSp>
        <p:grpSp>
          <p:nvGrpSpPr>
            <p:cNvPr id="8" name="Google Shape;1949;p62">
              <a:extLst>
                <a:ext uri="{FF2B5EF4-FFF2-40B4-BE49-F238E27FC236}">
                  <a16:creationId xmlns:a16="http://schemas.microsoft.com/office/drawing/2014/main" id="{5836A252-452F-B8AF-E8C1-E7D70F1621F8}"/>
                </a:ext>
              </a:extLst>
            </p:cNvPr>
            <p:cNvGrpSpPr/>
            <p:nvPr/>
          </p:nvGrpSpPr>
          <p:grpSpPr>
            <a:xfrm>
              <a:off x="242155" y="855580"/>
              <a:ext cx="3486733" cy="3432346"/>
              <a:chOff x="242155" y="855580"/>
              <a:chExt cx="3486733" cy="3432346"/>
            </a:xfrm>
          </p:grpSpPr>
          <p:sp>
            <p:nvSpPr>
              <p:cNvPr id="9" name="Google Shape;1950;p62">
                <a:extLst>
                  <a:ext uri="{FF2B5EF4-FFF2-40B4-BE49-F238E27FC236}">
                    <a16:creationId xmlns:a16="http://schemas.microsoft.com/office/drawing/2014/main" id="{81437730-2014-9E8B-590B-FDF2628C7EA0}"/>
                  </a:ext>
                </a:extLst>
              </p:cNvPr>
              <p:cNvSpPr/>
              <p:nvPr/>
            </p:nvSpPr>
            <p:spPr>
              <a:xfrm>
                <a:off x="444080" y="1027596"/>
                <a:ext cx="72619" cy="101243"/>
              </a:xfrm>
              <a:custGeom>
                <a:avLst/>
                <a:gdLst/>
                <a:ahLst/>
                <a:cxnLst/>
                <a:rect l="l" t="t" r="r" b="b"/>
                <a:pathLst>
                  <a:path w="4011" h="5592" extrusionOk="0">
                    <a:moveTo>
                      <a:pt x="3663" y="1"/>
                    </a:moveTo>
                    <a:cubicBezTo>
                      <a:pt x="3555" y="1"/>
                      <a:pt x="3449" y="56"/>
                      <a:pt x="3384" y="153"/>
                    </a:cubicBezTo>
                    <a:lnTo>
                      <a:pt x="76" y="5090"/>
                    </a:lnTo>
                    <a:cubicBezTo>
                      <a:pt x="1" y="5241"/>
                      <a:pt x="26" y="5441"/>
                      <a:pt x="176" y="5542"/>
                    </a:cubicBezTo>
                    <a:cubicBezTo>
                      <a:pt x="226" y="5567"/>
                      <a:pt x="276" y="5592"/>
                      <a:pt x="351" y="5592"/>
                    </a:cubicBezTo>
                    <a:cubicBezTo>
                      <a:pt x="452" y="5592"/>
                      <a:pt x="552" y="5542"/>
                      <a:pt x="602" y="5441"/>
                    </a:cubicBezTo>
                    <a:lnTo>
                      <a:pt x="3910" y="504"/>
                    </a:lnTo>
                    <a:cubicBezTo>
                      <a:pt x="4011" y="354"/>
                      <a:pt x="3960" y="153"/>
                      <a:pt x="3835" y="53"/>
                    </a:cubicBezTo>
                    <a:cubicBezTo>
                      <a:pt x="3782" y="17"/>
                      <a:pt x="3722" y="1"/>
                      <a:pt x="36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51;p62">
                <a:extLst>
                  <a:ext uri="{FF2B5EF4-FFF2-40B4-BE49-F238E27FC236}">
                    <a16:creationId xmlns:a16="http://schemas.microsoft.com/office/drawing/2014/main" id="{DDBEB5BD-6698-6A41-0147-8E928A6A02B6}"/>
                  </a:ext>
                </a:extLst>
              </p:cNvPr>
              <p:cNvSpPr/>
              <p:nvPr/>
            </p:nvSpPr>
            <p:spPr>
              <a:xfrm>
                <a:off x="3144423" y="1880033"/>
                <a:ext cx="97568" cy="78286"/>
              </a:xfrm>
              <a:custGeom>
                <a:avLst/>
                <a:gdLst/>
                <a:ahLst/>
                <a:cxnLst/>
                <a:rect l="l" t="t" r="r" b="b"/>
                <a:pathLst>
                  <a:path w="5389" h="4324" extrusionOk="0">
                    <a:moveTo>
                      <a:pt x="368" y="1"/>
                    </a:moveTo>
                    <a:cubicBezTo>
                      <a:pt x="276" y="1"/>
                      <a:pt x="184" y="40"/>
                      <a:pt x="126" y="113"/>
                    </a:cubicBezTo>
                    <a:cubicBezTo>
                      <a:pt x="0" y="263"/>
                      <a:pt x="25" y="464"/>
                      <a:pt x="176" y="564"/>
                    </a:cubicBezTo>
                    <a:lnTo>
                      <a:pt x="4837" y="4248"/>
                    </a:lnTo>
                    <a:cubicBezTo>
                      <a:pt x="4887" y="4298"/>
                      <a:pt x="4963" y="4324"/>
                      <a:pt x="5038" y="4324"/>
                    </a:cubicBezTo>
                    <a:cubicBezTo>
                      <a:pt x="5138" y="4324"/>
                      <a:pt x="5213" y="4273"/>
                      <a:pt x="5288" y="4198"/>
                    </a:cubicBezTo>
                    <a:cubicBezTo>
                      <a:pt x="5389" y="4073"/>
                      <a:pt x="5364" y="3872"/>
                      <a:pt x="5238" y="3772"/>
                    </a:cubicBezTo>
                    <a:lnTo>
                      <a:pt x="552" y="63"/>
                    </a:lnTo>
                    <a:cubicBezTo>
                      <a:pt x="499" y="21"/>
                      <a:pt x="434" y="1"/>
                      <a:pt x="3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52;p62">
                <a:extLst>
                  <a:ext uri="{FF2B5EF4-FFF2-40B4-BE49-F238E27FC236}">
                    <a16:creationId xmlns:a16="http://schemas.microsoft.com/office/drawing/2014/main" id="{FDD7479B-2DEC-5620-E3CE-FEF32BA157C8}"/>
                  </a:ext>
                </a:extLst>
              </p:cNvPr>
              <p:cNvSpPr/>
              <p:nvPr/>
            </p:nvSpPr>
            <p:spPr>
              <a:xfrm>
                <a:off x="306138" y="2507190"/>
                <a:ext cx="59909" cy="108630"/>
              </a:xfrm>
              <a:custGeom>
                <a:avLst/>
                <a:gdLst/>
                <a:ahLst/>
                <a:cxnLst/>
                <a:rect l="l" t="t" r="r" b="b"/>
                <a:pathLst>
                  <a:path w="3309" h="6000" extrusionOk="0">
                    <a:moveTo>
                      <a:pt x="370" y="1"/>
                    </a:moveTo>
                    <a:cubicBezTo>
                      <a:pt x="321" y="1"/>
                      <a:pt x="271" y="12"/>
                      <a:pt x="226" y="35"/>
                    </a:cubicBezTo>
                    <a:cubicBezTo>
                      <a:pt x="76" y="110"/>
                      <a:pt x="0" y="285"/>
                      <a:pt x="76" y="461"/>
                    </a:cubicBezTo>
                    <a:lnTo>
                      <a:pt x="2682" y="5824"/>
                    </a:lnTo>
                    <a:cubicBezTo>
                      <a:pt x="2732" y="5924"/>
                      <a:pt x="2833" y="5999"/>
                      <a:pt x="2958" y="5999"/>
                    </a:cubicBezTo>
                    <a:cubicBezTo>
                      <a:pt x="3008" y="5999"/>
                      <a:pt x="3058" y="5974"/>
                      <a:pt x="3083" y="5974"/>
                    </a:cubicBezTo>
                    <a:cubicBezTo>
                      <a:pt x="3259" y="5874"/>
                      <a:pt x="3309" y="5699"/>
                      <a:pt x="3234" y="5548"/>
                    </a:cubicBezTo>
                    <a:lnTo>
                      <a:pt x="652" y="185"/>
                    </a:lnTo>
                    <a:cubicBezTo>
                      <a:pt x="599" y="62"/>
                      <a:pt x="485" y="1"/>
                      <a:pt x="3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953;p62">
                <a:extLst>
                  <a:ext uri="{FF2B5EF4-FFF2-40B4-BE49-F238E27FC236}">
                    <a16:creationId xmlns:a16="http://schemas.microsoft.com/office/drawing/2014/main" id="{CBC2DE4C-40F9-8CDB-F3EA-6F36F274A175}"/>
                  </a:ext>
                </a:extLst>
              </p:cNvPr>
              <p:cNvSpPr/>
              <p:nvPr/>
            </p:nvSpPr>
            <p:spPr>
              <a:xfrm>
                <a:off x="2182903" y="4207503"/>
                <a:ext cx="97115" cy="78159"/>
              </a:xfrm>
              <a:custGeom>
                <a:avLst/>
                <a:gdLst/>
                <a:ahLst/>
                <a:cxnLst/>
                <a:rect l="l" t="t" r="r" b="b"/>
                <a:pathLst>
                  <a:path w="5364" h="4317" extrusionOk="0">
                    <a:moveTo>
                      <a:pt x="341" y="1"/>
                    </a:moveTo>
                    <a:cubicBezTo>
                      <a:pt x="247" y="1"/>
                      <a:pt x="157" y="46"/>
                      <a:pt x="100" y="131"/>
                    </a:cubicBezTo>
                    <a:cubicBezTo>
                      <a:pt x="0" y="256"/>
                      <a:pt x="25" y="457"/>
                      <a:pt x="151" y="557"/>
                    </a:cubicBezTo>
                    <a:lnTo>
                      <a:pt x="4812" y="4266"/>
                    </a:lnTo>
                    <a:cubicBezTo>
                      <a:pt x="4887" y="4317"/>
                      <a:pt x="4938" y="4317"/>
                      <a:pt x="5013" y="4317"/>
                    </a:cubicBezTo>
                    <a:cubicBezTo>
                      <a:pt x="5113" y="4317"/>
                      <a:pt x="5213" y="4292"/>
                      <a:pt x="5263" y="4216"/>
                    </a:cubicBezTo>
                    <a:cubicBezTo>
                      <a:pt x="5364" y="4066"/>
                      <a:pt x="5339" y="3865"/>
                      <a:pt x="5213" y="3765"/>
                    </a:cubicBezTo>
                    <a:lnTo>
                      <a:pt x="552" y="81"/>
                    </a:lnTo>
                    <a:cubicBezTo>
                      <a:pt x="487" y="27"/>
                      <a:pt x="412" y="1"/>
                      <a:pt x="3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954;p62">
                <a:extLst>
                  <a:ext uri="{FF2B5EF4-FFF2-40B4-BE49-F238E27FC236}">
                    <a16:creationId xmlns:a16="http://schemas.microsoft.com/office/drawing/2014/main" id="{2FBB8AC3-CF3F-7590-9C0F-EDF499150D47}"/>
                  </a:ext>
                </a:extLst>
              </p:cNvPr>
              <p:cNvSpPr/>
              <p:nvPr/>
            </p:nvSpPr>
            <p:spPr>
              <a:xfrm>
                <a:off x="3540090" y="3765886"/>
                <a:ext cx="36789" cy="116379"/>
              </a:xfrm>
              <a:custGeom>
                <a:avLst/>
                <a:gdLst/>
                <a:ahLst/>
                <a:cxnLst/>
                <a:rect l="l" t="t" r="r" b="b"/>
                <a:pathLst>
                  <a:path w="2032" h="6428" extrusionOk="0">
                    <a:moveTo>
                      <a:pt x="347" y="0"/>
                    </a:moveTo>
                    <a:cubicBezTo>
                      <a:pt x="323" y="0"/>
                      <a:pt x="300" y="4"/>
                      <a:pt x="277" y="12"/>
                    </a:cubicBezTo>
                    <a:cubicBezTo>
                      <a:pt x="101" y="62"/>
                      <a:pt x="1" y="212"/>
                      <a:pt x="26" y="388"/>
                    </a:cubicBezTo>
                    <a:lnTo>
                      <a:pt x="1379" y="6202"/>
                    </a:lnTo>
                    <a:cubicBezTo>
                      <a:pt x="1430" y="6327"/>
                      <a:pt x="1555" y="6428"/>
                      <a:pt x="1680" y="6428"/>
                    </a:cubicBezTo>
                    <a:lnTo>
                      <a:pt x="1755" y="6428"/>
                    </a:lnTo>
                    <a:cubicBezTo>
                      <a:pt x="1931" y="6378"/>
                      <a:pt x="2031" y="6227"/>
                      <a:pt x="2006" y="6052"/>
                    </a:cubicBezTo>
                    <a:lnTo>
                      <a:pt x="653" y="237"/>
                    </a:lnTo>
                    <a:cubicBezTo>
                      <a:pt x="610" y="110"/>
                      <a:pt x="478" y="0"/>
                      <a:pt x="3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955;p62">
                <a:extLst>
                  <a:ext uri="{FF2B5EF4-FFF2-40B4-BE49-F238E27FC236}">
                    <a16:creationId xmlns:a16="http://schemas.microsoft.com/office/drawing/2014/main" id="{32BB6EB8-4544-BB88-B08C-275AAC4780FF}"/>
                  </a:ext>
                </a:extLst>
              </p:cNvPr>
              <p:cNvSpPr/>
              <p:nvPr/>
            </p:nvSpPr>
            <p:spPr>
              <a:xfrm>
                <a:off x="2903463" y="855580"/>
                <a:ext cx="60380" cy="108087"/>
              </a:xfrm>
              <a:custGeom>
                <a:avLst/>
                <a:gdLst/>
                <a:ahLst/>
                <a:cxnLst/>
                <a:rect l="l" t="t" r="r" b="b"/>
                <a:pathLst>
                  <a:path w="3335" h="5970" extrusionOk="0">
                    <a:moveTo>
                      <a:pt x="2985" y="0"/>
                    </a:moveTo>
                    <a:cubicBezTo>
                      <a:pt x="2871" y="0"/>
                      <a:pt x="2763" y="70"/>
                      <a:pt x="2708" y="180"/>
                    </a:cubicBezTo>
                    <a:lnTo>
                      <a:pt x="76" y="5519"/>
                    </a:lnTo>
                    <a:cubicBezTo>
                      <a:pt x="1" y="5669"/>
                      <a:pt x="51" y="5870"/>
                      <a:pt x="201" y="5945"/>
                    </a:cubicBezTo>
                    <a:cubicBezTo>
                      <a:pt x="252" y="5970"/>
                      <a:pt x="302" y="5970"/>
                      <a:pt x="352" y="5970"/>
                    </a:cubicBezTo>
                    <a:cubicBezTo>
                      <a:pt x="477" y="5970"/>
                      <a:pt x="577" y="5920"/>
                      <a:pt x="627" y="5794"/>
                    </a:cubicBezTo>
                    <a:lnTo>
                      <a:pt x="3259" y="456"/>
                    </a:lnTo>
                    <a:cubicBezTo>
                      <a:pt x="3334" y="306"/>
                      <a:pt x="3259" y="105"/>
                      <a:pt x="3109" y="30"/>
                    </a:cubicBezTo>
                    <a:cubicBezTo>
                      <a:pt x="3068" y="10"/>
                      <a:pt x="3026" y="0"/>
                      <a:pt x="29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56;p62">
                <a:extLst>
                  <a:ext uri="{FF2B5EF4-FFF2-40B4-BE49-F238E27FC236}">
                    <a16:creationId xmlns:a16="http://schemas.microsoft.com/office/drawing/2014/main" id="{B1E23630-30EF-C15B-5A25-F8259EE50945}"/>
                  </a:ext>
                </a:extLst>
              </p:cNvPr>
              <p:cNvSpPr/>
              <p:nvPr/>
            </p:nvSpPr>
            <p:spPr>
              <a:xfrm>
                <a:off x="353791" y="4144353"/>
                <a:ext cx="60362" cy="108177"/>
              </a:xfrm>
              <a:custGeom>
                <a:avLst/>
                <a:gdLst/>
                <a:ahLst/>
                <a:cxnLst/>
                <a:rect l="l" t="t" r="r" b="b"/>
                <a:pathLst>
                  <a:path w="3334" h="5975" extrusionOk="0">
                    <a:moveTo>
                      <a:pt x="2984" y="1"/>
                    </a:moveTo>
                    <a:cubicBezTo>
                      <a:pt x="2870" y="1"/>
                      <a:pt x="2759" y="57"/>
                      <a:pt x="2707" y="160"/>
                    </a:cubicBezTo>
                    <a:lnTo>
                      <a:pt x="75" y="5524"/>
                    </a:lnTo>
                    <a:cubicBezTo>
                      <a:pt x="0" y="5674"/>
                      <a:pt x="75" y="5850"/>
                      <a:pt x="226" y="5925"/>
                    </a:cubicBezTo>
                    <a:cubicBezTo>
                      <a:pt x="276" y="5950"/>
                      <a:pt x="326" y="5975"/>
                      <a:pt x="351" y="5975"/>
                    </a:cubicBezTo>
                    <a:cubicBezTo>
                      <a:pt x="476" y="5975"/>
                      <a:pt x="577" y="5900"/>
                      <a:pt x="652" y="5800"/>
                    </a:cubicBezTo>
                    <a:lnTo>
                      <a:pt x="3258" y="436"/>
                    </a:lnTo>
                    <a:cubicBezTo>
                      <a:pt x="3333" y="286"/>
                      <a:pt x="3283" y="110"/>
                      <a:pt x="3133" y="35"/>
                    </a:cubicBezTo>
                    <a:cubicBezTo>
                      <a:pt x="3086" y="12"/>
                      <a:pt x="3035" y="1"/>
                      <a:pt x="29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57;p62">
                <a:extLst>
                  <a:ext uri="{FF2B5EF4-FFF2-40B4-BE49-F238E27FC236}">
                    <a16:creationId xmlns:a16="http://schemas.microsoft.com/office/drawing/2014/main" id="{1362EC34-7F77-865F-26A4-EAE8DCFDB382}"/>
                  </a:ext>
                </a:extLst>
              </p:cNvPr>
              <p:cNvSpPr/>
              <p:nvPr/>
            </p:nvSpPr>
            <p:spPr>
              <a:xfrm>
                <a:off x="612421" y="1449641"/>
                <a:ext cx="59022" cy="59004"/>
              </a:xfrm>
              <a:custGeom>
                <a:avLst/>
                <a:gdLst/>
                <a:ahLst/>
                <a:cxnLst/>
                <a:rect l="l" t="t" r="r" b="b"/>
                <a:pathLst>
                  <a:path w="3260" h="3259" extrusionOk="0">
                    <a:moveTo>
                      <a:pt x="1630" y="627"/>
                    </a:moveTo>
                    <a:cubicBezTo>
                      <a:pt x="2181" y="627"/>
                      <a:pt x="2632" y="1078"/>
                      <a:pt x="2632" y="1629"/>
                    </a:cubicBezTo>
                    <a:cubicBezTo>
                      <a:pt x="2632" y="2181"/>
                      <a:pt x="2181" y="2632"/>
                      <a:pt x="1630" y="2632"/>
                    </a:cubicBezTo>
                    <a:cubicBezTo>
                      <a:pt x="1079" y="2632"/>
                      <a:pt x="627" y="2181"/>
                      <a:pt x="627" y="1629"/>
                    </a:cubicBezTo>
                    <a:cubicBezTo>
                      <a:pt x="627" y="1078"/>
                      <a:pt x="1079" y="627"/>
                      <a:pt x="1630" y="627"/>
                    </a:cubicBezTo>
                    <a:close/>
                    <a:moveTo>
                      <a:pt x="1630" y="0"/>
                    </a:moveTo>
                    <a:cubicBezTo>
                      <a:pt x="728" y="0"/>
                      <a:pt x="1" y="727"/>
                      <a:pt x="1" y="1629"/>
                    </a:cubicBezTo>
                    <a:cubicBezTo>
                      <a:pt x="1" y="2531"/>
                      <a:pt x="728" y="3258"/>
                      <a:pt x="1630" y="3258"/>
                    </a:cubicBezTo>
                    <a:cubicBezTo>
                      <a:pt x="2532" y="3258"/>
                      <a:pt x="3259" y="2531"/>
                      <a:pt x="3259" y="1629"/>
                    </a:cubicBezTo>
                    <a:cubicBezTo>
                      <a:pt x="3259" y="727"/>
                      <a:pt x="2532" y="0"/>
                      <a:pt x="16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58;p62">
                <a:extLst>
                  <a:ext uri="{FF2B5EF4-FFF2-40B4-BE49-F238E27FC236}">
                    <a16:creationId xmlns:a16="http://schemas.microsoft.com/office/drawing/2014/main" id="{E0568401-D535-4B9F-84C1-C37CF3E2ABF8}"/>
                  </a:ext>
                </a:extLst>
              </p:cNvPr>
              <p:cNvSpPr/>
              <p:nvPr/>
            </p:nvSpPr>
            <p:spPr>
              <a:xfrm>
                <a:off x="330634" y="3479302"/>
                <a:ext cx="59022" cy="59475"/>
              </a:xfrm>
              <a:custGeom>
                <a:avLst/>
                <a:gdLst/>
                <a:ahLst/>
                <a:cxnLst/>
                <a:rect l="l" t="t" r="r" b="b"/>
                <a:pathLst>
                  <a:path w="3260" h="3285" extrusionOk="0">
                    <a:moveTo>
                      <a:pt x="1630" y="628"/>
                    </a:moveTo>
                    <a:cubicBezTo>
                      <a:pt x="2181" y="628"/>
                      <a:pt x="2632" y="1079"/>
                      <a:pt x="2632" y="1630"/>
                    </a:cubicBezTo>
                    <a:cubicBezTo>
                      <a:pt x="2632" y="2181"/>
                      <a:pt x="2181" y="2658"/>
                      <a:pt x="1630" y="2658"/>
                    </a:cubicBezTo>
                    <a:cubicBezTo>
                      <a:pt x="1079" y="2658"/>
                      <a:pt x="627" y="2181"/>
                      <a:pt x="627" y="1630"/>
                    </a:cubicBezTo>
                    <a:cubicBezTo>
                      <a:pt x="627" y="1079"/>
                      <a:pt x="1079" y="628"/>
                      <a:pt x="1630" y="628"/>
                    </a:cubicBezTo>
                    <a:close/>
                    <a:moveTo>
                      <a:pt x="1630" y="1"/>
                    </a:moveTo>
                    <a:cubicBezTo>
                      <a:pt x="728" y="1"/>
                      <a:pt x="1" y="728"/>
                      <a:pt x="1" y="1630"/>
                    </a:cubicBezTo>
                    <a:cubicBezTo>
                      <a:pt x="1" y="2532"/>
                      <a:pt x="728" y="3284"/>
                      <a:pt x="1630" y="3284"/>
                    </a:cubicBezTo>
                    <a:cubicBezTo>
                      <a:pt x="2532" y="3284"/>
                      <a:pt x="3259" y="2532"/>
                      <a:pt x="3259" y="1630"/>
                    </a:cubicBezTo>
                    <a:cubicBezTo>
                      <a:pt x="3259" y="728"/>
                      <a:pt x="2532" y="1"/>
                      <a:pt x="16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959;p62">
                <a:extLst>
                  <a:ext uri="{FF2B5EF4-FFF2-40B4-BE49-F238E27FC236}">
                    <a16:creationId xmlns:a16="http://schemas.microsoft.com/office/drawing/2014/main" id="{077430D6-819E-7F8C-3A38-C5069D673D54}"/>
                  </a:ext>
                </a:extLst>
              </p:cNvPr>
              <p:cNvSpPr/>
              <p:nvPr/>
            </p:nvSpPr>
            <p:spPr>
              <a:xfrm>
                <a:off x="1076180" y="4223019"/>
                <a:ext cx="59004" cy="59022"/>
              </a:xfrm>
              <a:custGeom>
                <a:avLst/>
                <a:gdLst/>
                <a:ahLst/>
                <a:cxnLst/>
                <a:rect l="l" t="t" r="r" b="b"/>
                <a:pathLst>
                  <a:path w="3259" h="3260" extrusionOk="0">
                    <a:moveTo>
                      <a:pt x="1629" y="627"/>
                    </a:moveTo>
                    <a:cubicBezTo>
                      <a:pt x="2180" y="627"/>
                      <a:pt x="2632" y="1079"/>
                      <a:pt x="2632" y="1630"/>
                    </a:cubicBezTo>
                    <a:cubicBezTo>
                      <a:pt x="2632" y="2181"/>
                      <a:pt x="2180" y="2632"/>
                      <a:pt x="1629" y="2632"/>
                    </a:cubicBezTo>
                    <a:cubicBezTo>
                      <a:pt x="1078" y="2632"/>
                      <a:pt x="627" y="2181"/>
                      <a:pt x="627" y="1630"/>
                    </a:cubicBezTo>
                    <a:cubicBezTo>
                      <a:pt x="627" y="1079"/>
                      <a:pt x="1078" y="627"/>
                      <a:pt x="1629" y="627"/>
                    </a:cubicBezTo>
                    <a:close/>
                    <a:moveTo>
                      <a:pt x="1629" y="1"/>
                    </a:moveTo>
                    <a:cubicBezTo>
                      <a:pt x="727" y="1"/>
                      <a:pt x="0" y="728"/>
                      <a:pt x="0" y="1630"/>
                    </a:cubicBezTo>
                    <a:cubicBezTo>
                      <a:pt x="0" y="2532"/>
                      <a:pt x="727" y="3259"/>
                      <a:pt x="1629" y="3259"/>
                    </a:cubicBezTo>
                    <a:cubicBezTo>
                      <a:pt x="2531" y="3259"/>
                      <a:pt x="3258" y="2532"/>
                      <a:pt x="3258" y="1630"/>
                    </a:cubicBezTo>
                    <a:cubicBezTo>
                      <a:pt x="3258" y="728"/>
                      <a:pt x="2531" y="1"/>
                      <a:pt x="16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60;p62">
                <a:extLst>
                  <a:ext uri="{FF2B5EF4-FFF2-40B4-BE49-F238E27FC236}">
                    <a16:creationId xmlns:a16="http://schemas.microsoft.com/office/drawing/2014/main" id="{1B4CC7FF-904D-F8CB-200D-F69F99AA7ED5}"/>
                  </a:ext>
                </a:extLst>
              </p:cNvPr>
              <p:cNvSpPr/>
              <p:nvPr/>
            </p:nvSpPr>
            <p:spPr>
              <a:xfrm>
                <a:off x="3600904" y="2139351"/>
                <a:ext cx="59457" cy="59004"/>
              </a:xfrm>
              <a:custGeom>
                <a:avLst/>
                <a:gdLst/>
                <a:ahLst/>
                <a:cxnLst/>
                <a:rect l="l" t="t" r="r" b="b"/>
                <a:pathLst>
                  <a:path w="3284" h="3259" extrusionOk="0">
                    <a:moveTo>
                      <a:pt x="1655" y="627"/>
                    </a:moveTo>
                    <a:cubicBezTo>
                      <a:pt x="2206" y="627"/>
                      <a:pt x="2657" y="1078"/>
                      <a:pt x="2657" y="1630"/>
                    </a:cubicBezTo>
                    <a:cubicBezTo>
                      <a:pt x="2657" y="2181"/>
                      <a:pt x="2206" y="2632"/>
                      <a:pt x="1655" y="2632"/>
                    </a:cubicBezTo>
                    <a:cubicBezTo>
                      <a:pt x="1078" y="2632"/>
                      <a:pt x="627" y="2181"/>
                      <a:pt x="627" y="1630"/>
                    </a:cubicBezTo>
                    <a:cubicBezTo>
                      <a:pt x="627" y="1078"/>
                      <a:pt x="1078" y="627"/>
                      <a:pt x="1655" y="627"/>
                    </a:cubicBezTo>
                    <a:close/>
                    <a:moveTo>
                      <a:pt x="1655" y="1"/>
                    </a:moveTo>
                    <a:cubicBezTo>
                      <a:pt x="752" y="1"/>
                      <a:pt x="0" y="727"/>
                      <a:pt x="0" y="1630"/>
                    </a:cubicBezTo>
                    <a:cubicBezTo>
                      <a:pt x="0" y="2532"/>
                      <a:pt x="752" y="3259"/>
                      <a:pt x="1655" y="3259"/>
                    </a:cubicBezTo>
                    <a:cubicBezTo>
                      <a:pt x="2557" y="3259"/>
                      <a:pt x="3284" y="2532"/>
                      <a:pt x="3284" y="1630"/>
                    </a:cubicBezTo>
                    <a:cubicBezTo>
                      <a:pt x="3284" y="727"/>
                      <a:pt x="2557" y="1"/>
                      <a:pt x="16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961;p62">
                <a:extLst>
                  <a:ext uri="{FF2B5EF4-FFF2-40B4-BE49-F238E27FC236}">
                    <a16:creationId xmlns:a16="http://schemas.microsoft.com/office/drawing/2014/main" id="{B0991493-856C-5A49-0718-E9E66E1C2473}"/>
                  </a:ext>
                </a:extLst>
              </p:cNvPr>
              <p:cNvSpPr/>
              <p:nvPr/>
            </p:nvSpPr>
            <p:spPr>
              <a:xfrm>
                <a:off x="3394435" y="4144534"/>
                <a:ext cx="59475" cy="59457"/>
              </a:xfrm>
              <a:custGeom>
                <a:avLst/>
                <a:gdLst/>
                <a:ahLst/>
                <a:cxnLst/>
                <a:rect l="l" t="t" r="r" b="b"/>
                <a:pathLst>
                  <a:path w="3285" h="3284" extrusionOk="0">
                    <a:moveTo>
                      <a:pt x="1655" y="627"/>
                    </a:moveTo>
                    <a:cubicBezTo>
                      <a:pt x="2206" y="627"/>
                      <a:pt x="2657" y="1103"/>
                      <a:pt x="2657" y="1654"/>
                    </a:cubicBezTo>
                    <a:cubicBezTo>
                      <a:pt x="2657" y="2206"/>
                      <a:pt x="2206" y="2657"/>
                      <a:pt x="1655" y="2657"/>
                    </a:cubicBezTo>
                    <a:cubicBezTo>
                      <a:pt x="1079" y="2657"/>
                      <a:pt x="627" y="2206"/>
                      <a:pt x="627" y="1654"/>
                    </a:cubicBezTo>
                    <a:cubicBezTo>
                      <a:pt x="627" y="1103"/>
                      <a:pt x="1079" y="627"/>
                      <a:pt x="1655" y="627"/>
                    </a:cubicBezTo>
                    <a:close/>
                    <a:moveTo>
                      <a:pt x="1655" y="0"/>
                    </a:moveTo>
                    <a:cubicBezTo>
                      <a:pt x="753" y="0"/>
                      <a:pt x="1" y="752"/>
                      <a:pt x="1" y="1654"/>
                    </a:cubicBezTo>
                    <a:cubicBezTo>
                      <a:pt x="1" y="2556"/>
                      <a:pt x="753" y="3283"/>
                      <a:pt x="1655" y="3283"/>
                    </a:cubicBezTo>
                    <a:cubicBezTo>
                      <a:pt x="2557" y="3283"/>
                      <a:pt x="3284" y="2556"/>
                      <a:pt x="3284" y="1654"/>
                    </a:cubicBezTo>
                    <a:cubicBezTo>
                      <a:pt x="3284" y="752"/>
                      <a:pt x="2557" y="0"/>
                      <a:pt x="16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962;p62">
                <a:extLst>
                  <a:ext uri="{FF2B5EF4-FFF2-40B4-BE49-F238E27FC236}">
                    <a16:creationId xmlns:a16="http://schemas.microsoft.com/office/drawing/2014/main" id="{6A4D2952-50C8-5EFC-6DE4-AD0C2245C554}"/>
                  </a:ext>
                </a:extLst>
              </p:cNvPr>
              <p:cNvSpPr/>
              <p:nvPr/>
            </p:nvSpPr>
            <p:spPr>
              <a:xfrm>
                <a:off x="2331273" y="880166"/>
                <a:ext cx="59457" cy="59004"/>
              </a:xfrm>
              <a:custGeom>
                <a:avLst/>
                <a:gdLst/>
                <a:ahLst/>
                <a:cxnLst/>
                <a:rect l="l" t="t" r="r" b="b"/>
                <a:pathLst>
                  <a:path w="3284" h="3259" extrusionOk="0">
                    <a:moveTo>
                      <a:pt x="1630" y="627"/>
                    </a:moveTo>
                    <a:cubicBezTo>
                      <a:pt x="2206" y="627"/>
                      <a:pt x="2657" y="1078"/>
                      <a:pt x="2657" y="1629"/>
                    </a:cubicBezTo>
                    <a:cubicBezTo>
                      <a:pt x="2657" y="2181"/>
                      <a:pt x="2206" y="2632"/>
                      <a:pt x="1630" y="2632"/>
                    </a:cubicBezTo>
                    <a:cubicBezTo>
                      <a:pt x="1078" y="2632"/>
                      <a:pt x="627" y="2181"/>
                      <a:pt x="627" y="1629"/>
                    </a:cubicBezTo>
                    <a:cubicBezTo>
                      <a:pt x="627" y="1078"/>
                      <a:pt x="1078" y="627"/>
                      <a:pt x="1630" y="627"/>
                    </a:cubicBezTo>
                    <a:close/>
                    <a:moveTo>
                      <a:pt x="1630" y="0"/>
                    </a:moveTo>
                    <a:cubicBezTo>
                      <a:pt x="728" y="0"/>
                      <a:pt x="1" y="727"/>
                      <a:pt x="1" y="1629"/>
                    </a:cubicBezTo>
                    <a:cubicBezTo>
                      <a:pt x="1" y="2532"/>
                      <a:pt x="728" y="3258"/>
                      <a:pt x="1630" y="3258"/>
                    </a:cubicBezTo>
                    <a:cubicBezTo>
                      <a:pt x="2532" y="3258"/>
                      <a:pt x="3284" y="2532"/>
                      <a:pt x="3284" y="1629"/>
                    </a:cubicBezTo>
                    <a:cubicBezTo>
                      <a:pt x="3284" y="727"/>
                      <a:pt x="2532" y="0"/>
                      <a:pt x="16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963;p62">
                <a:extLst>
                  <a:ext uri="{FF2B5EF4-FFF2-40B4-BE49-F238E27FC236}">
                    <a16:creationId xmlns:a16="http://schemas.microsoft.com/office/drawing/2014/main" id="{505D11D1-4D06-C95B-FBD3-55266BBB1C73}"/>
                  </a:ext>
                </a:extLst>
              </p:cNvPr>
              <p:cNvSpPr/>
              <p:nvPr/>
            </p:nvSpPr>
            <p:spPr>
              <a:xfrm>
                <a:off x="3706167" y="2847329"/>
                <a:ext cx="22722" cy="22595"/>
              </a:xfrm>
              <a:custGeom>
                <a:avLst/>
                <a:gdLst/>
                <a:ahLst/>
                <a:cxnLst/>
                <a:rect l="l" t="t" r="r" b="b"/>
                <a:pathLst>
                  <a:path w="1255" h="1248" extrusionOk="0">
                    <a:moveTo>
                      <a:pt x="615" y="1"/>
                    </a:moveTo>
                    <a:cubicBezTo>
                      <a:pt x="452" y="1"/>
                      <a:pt x="289" y="57"/>
                      <a:pt x="176" y="170"/>
                    </a:cubicBezTo>
                    <a:cubicBezTo>
                      <a:pt x="151" y="220"/>
                      <a:pt x="126" y="245"/>
                      <a:pt x="101" y="270"/>
                    </a:cubicBezTo>
                    <a:cubicBezTo>
                      <a:pt x="76" y="320"/>
                      <a:pt x="51" y="345"/>
                      <a:pt x="51" y="396"/>
                    </a:cubicBezTo>
                    <a:cubicBezTo>
                      <a:pt x="26" y="421"/>
                      <a:pt x="26" y="471"/>
                      <a:pt x="1" y="496"/>
                    </a:cubicBezTo>
                    <a:cubicBezTo>
                      <a:pt x="1" y="546"/>
                      <a:pt x="1" y="571"/>
                      <a:pt x="1" y="621"/>
                    </a:cubicBezTo>
                    <a:cubicBezTo>
                      <a:pt x="1" y="797"/>
                      <a:pt x="51" y="947"/>
                      <a:pt x="176" y="1072"/>
                    </a:cubicBezTo>
                    <a:cubicBezTo>
                      <a:pt x="302" y="1198"/>
                      <a:pt x="452" y="1248"/>
                      <a:pt x="628" y="1248"/>
                    </a:cubicBezTo>
                    <a:cubicBezTo>
                      <a:pt x="778" y="1248"/>
                      <a:pt x="953" y="1198"/>
                      <a:pt x="1054" y="1072"/>
                    </a:cubicBezTo>
                    <a:cubicBezTo>
                      <a:pt x="1179" y="947"/>
                      <a:pt x="1254" y="797"/>
                      <a:pt x="1254" y="621"/>
                    </a:cubicBezTo>
                    <a:cubicBezTo>
                      <a:pt x="1254" y="571"/>
                      <a:pt x="1254" y="546"/>
                      <a:pt x="1229" y="496"/>
                    </a:cubicBezTo>
                    <a:cubicBezTo>
                      <a:pt x="1229" y="471"/>
                      <a:pt x="1229" y="421"/>
                      <a:pt x="1204" y="396"/>
                    </a:cubicBezTo>
                    <a:cubicBezTo>
                      <a:pt x="1179" y="345"/>
                      <a:pt x="1154" y="320"/>
                      <a:pt x="1154" y="270"/>
                    </a:cubicBezTo>
                    <a:cubicBezTo>
                      <a:pt x="1129" y="245"/>
                      <a:pt x="1104" y="220"/>
                      <a:pt x="1054" y="170"/>
                    </a:cubicBezTo>
                    <a:cubicBezTo>
                      <a:pt x="941" y="57"/>
                      <a:pt x="778" y="1"/>
                      <a:pt x="6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964;p62">
                <a:extLst>
                  <a:ext uri="{FF2B5EF4-FFF2-40B4-BE49-F238E27FC236}">
                    <a16:creationId xmlns:a16="http://schemas.microsoft.com/office/drawing/2014/main" id="{589CF127-D7A3-8B06-D03E-78F126CAE948}"/>
                  </a:ext>
                </a:extLst>
              </p:cNvPr>
              <p:cNvSpPr/>
              <p:nvPr/>
            </p:nvSpPr>
            <p:spPr>
              <a:xfrm>
                <a:off x="439083" y="3202694"/>
                <a:ext cx="22722" cy="22975"/>
              </a:xfrm>
              <a:custGeom>
                <a:avLst/>
                <a:gdLst/>
                <a:ahLst/>
                <a:cxnLst/>
                <a:rect l="l" t="t" r="r" b="b"/>
                <a:pathLst>
                  <a:path w="1255" h="1269" extrusionOk="0">
                    <a:moveTo>
                      <a:pt x="625" y="0"/>
                    </a:moveTo>
                    <a:cubicBezTo>
                      <a:pt x="461" y="0"/>
                      <a:pt x="295" y="72"/>
                      <a:pt x="176" y="191"/>
                    </a:cubicBezTo>
                    <a:cubicBezTo>
                      <a:pt x="151" y="216"/>
                      <a:pt x="126" y="241"/>
                      <a:pt x="101" y="291"/>
                    </a:cubicBezTo>
                    <a:cubicBezTo>
                      <a:pt x="76" y="317"/>
                      <a:pt x="51" y="342"/>
                      <a:pt x="51" y="392"/>
                    </a:cubicBezTo>
                    <a:cubicBezTo>
                      <a:pt x="26" y="417"/>
                      <a:pt x="26" y="467"/>
                      <a:pt x="1" y="517"/>
                    </a:cubicBezTo>
                    <a:cubicBezTo>
                      <a:pt x="1" y="542"/>
                      <a:pt x="1" y="592"/>
                      <a:pt x="1" y="642"/>
                    </a:cubicBezTo>
                    <a:cubicBezTo>
                      <a:pt x="1" y="793"/>
                      <a:pt x="51" y="943"/>
                      <a:pt x="176" y="1068"/>
                    </a:cubicBezTo>
                    <a:cubicBezTo>
                      <a:pt x="302" y="1194"/>
                      <a:pt x="452" y="1269"/>
                      <a:pt x="627" y="1269"/>
                    </a:cubicBezTo>
                    <a:cubicBezTo>
                      <a:pt x="778" y="1269"/>
                      <a:pt x="953" y="1194"/>
                      <a:pt x="1054" y="1068"/>
                    </a:cubicBezTo>
                    <a:cubicBezTo>
                      <a:pt x="1179" y="943"/>
                      <a:pt x="1254" y="793"/>
                      <a:pt x="1254" y="642"/>
                    </a:cubicBezTo>
                    <a:cubicBezTo>
                      <a:pt x="1254" y="592"/>
                      <a:pt x="1254" y="542"/>
                      <a:pt x="1229" y="517"/>
                    </a:cubicBezTo>
                    <a:cubicBezTo>
                      <a:pt x="1229" y="467"/>
                      <a:pt x="1204" y="417"/>
                      <a:pt x="1204" y="392"/>
                    </a:cubicBezTo>
                    <a:cubicBezTo>
                      <a:pt x="1179" y="342"/>
                      <a:pt x="1154" y="317"/>
                      <a:pt x="1154" y="291"/>
                    </a:cubicBezTo>
                    <a:cubicBezTo>
                      <a:pt x="1129" y="241"/>
                      <a:pt x="1104" y="216"/>
                      <a:pt x="1054" y="191"/>
                    </a:cubicBezTo>
                    <a:cubicBezTo>
                      <a:pt x="1028" y="166"/>
                      <a:pt x="1003" y="141"/>
                      <a:pt x="978" y="116"/>
                    </a:cubicBezTo>
                    <a:cubicBezTo>
                      <a:pt x="928" y="91"/>
                      <a:pt x="903" y="66"/>
                      <a:pt x="853" y="41"/>
                    </a:cubicBezTo>
                    <a:cubicBezTo>
                      <a:pt x="828" y="41"/>
                      <a:pt x="778" y="16"/>
                      <a:pt x="753" y="16"/>
                    </a:cubicBezTo>
                    <a:cubicBezTo>
                      <a:pt x="711" y="5"/>
                      <a:pt x="668" y="0"/>
                      <a:pt x="6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965;p62">
                <a:extLst>
                  <a:ext uri="{FF2B5EF4-FFF2-40B4-BE49-F238E27FC236}">
                    <a16:creationId xmlns:a16="http://schemas.microsoft.com/office/drawing/2014/main" id="{74C690DB-8326-914E-28B1-75807EAD6812}"/>
                  </a:ext>
                </a:extLst>
              </p:cNvPr>
              <p:cNvSpPr/>
              <p:nvPr/>
            </p:nvSpPr>
            <p:spPr>
              <a:xfrm>
                <a:off x="845215" y="963775"/>
                <a:ext cx="22704" cy="22595"/>
              </a:xfrm>
              <a:custGeom>
                <a:avLst/>
                <a:gdLst/>
                <a:ahLst/>
                <a:cxnLst/>
                <a:rect l="l" t="t" r="r" b="b"/>
                <a:pathLst>
                  <a:path w="1254" h="1248" extrusionOk="0">
                    <a:moveTo>
                      <a:pt x="614" y="0"/>
                    </a:moveTo>
                    <a:cubicBezTo>
                      <a:pt x="451" y="0"/>
                      <a:pt x="288" y="57"/>
                      <a:pt x="176" y="169"/>
                    </a:cubicBezTo>
                    <a:cubicBezTo>
                      <a:pt x="150" y="194"/>
                      <a:pt x="125" y="219"/>
                      <a:pt x="100" y="270"/>
                    </a:cubicBezTo>
                    <a:cubicBezTo>
                      <a:pt x="75" y="295"/>
                      <a:pt x="50" y="320"/>
                      <a:pt x="50" y="370"/>
                    </a:cubicBezTo>
                    <a:cubicBezTo>
                      <a:pt x="25" y="395"/>
                      <a:pt x="0" y="445"/>
                      <a:pt x="0" y="495"/>
                    </a:cubicBezTo>
                    <a:cubicBezTo>
                      <a:pt x="0" y="520"/>
                      <a:pt x="0" y="570"/>
                      <a:pt x="0" y="620"/>
                    </a:cubicBezTo>
                    <a:cubicBezTo>
                      <a:pt x="0" y="771"/>
                      <a:pt x="50" y="946"/>
                      <a:pt x="176" y="1047"/>
                    </a:cubicBezTo>
                    <a:cubicBezTo>
                      <a:pt x="301" y="1172"/>
                      <a:pt x="451" y="1247"/>
                      <a:pt x="627" y="1247"/>
                    </a:cubicBezTo>
                    <a:cubicBezTo>
                      <a:pt x="777" y="1247"/>
                      <a:pt x="952" y="1172"/>
                      <a:pt x="1053" y="1047"/>
                    </a:cubicBezTo>
                    <a:cubicBezTo>
                      <a:pt x="1178" y="946"/>
                      <a:pt x="1253" y="771"/>
                      <a:pt x="1253" y="620"/>
                    </a:cubicBezTo>
                    <a:cubicBezTo>
                      <a:pt x="1253" y="570"/>
                      <a:pt x="1228" y="520"/>
                      <a:pt x="1228" y="495"/>
                    </a:cubicBezTo>
                    <a:cubicBezTo>
                      <a:pt x="1228" y="445"/>
                      <a:pt x="1203" y="395"/>
                      <a:pt x="1203" y="370"/>
                    </a:cubicBezTo>
                    <a:cubicBezTo>
                      <a:pt x="1178" y="320"/>
                      <a:pt x="1153" y="295"/>
                      <a:pt x="1128" y="270"/>
                    </a:cubicBezTo>
                    <a:cubicBezTo>
                      <a:pt x="1103" y="219"/>
                      <a:pt x="1078" y="194"/>
                      <a:pt x="1053" y="169"/>
                    </a:cubicBezTo>
                    <a:cubicBezTo>
                      <a:pt x="940" y="57"/>
                      <a:pt x="777" y="0"/>
                      <a:pt x="6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966;p62">
                <a:extLst>
                  <a:ext uri="{FF2B5EF4-FFF2-40B4-BE49-F238E27FC236}">
                    <a16:creationId xmlns:a16="http://schemas.microsoft.com/office/drawing/2014/main" id="{A3F675AF-B414-EFC2-84AA-BB5864C94CF3}"/>
                  </a:ext>
                </a:extLst>
              </p:cNvPr>
              <p:cNvSpPr/>
              <p:nvPr/>
            </p:nvSpPr>
            <p:spPr>
              <a:xfrm>
                <a:off x="242155" y="1992954"/>
                <a:ext cx="22704" cy="22993"/>
              </a:xfrm>
              <a:custGeom>
                <a:avLst/>
                <a:gdLst/>
                <a:ahLst/>
                <a:cxnLst/>
                <a:rect l="l" t="t" r="r" b="b"/>
                <a:pathLst>
                  <a:path w="1254" h="1270" extrusionOk="0">
                    <a:moveTo>
                      <a:pt x="615" y="1"/>
                    </a:moveTo>
                    <a:cubicBezTo>
                      <a:pt x="445" y="1"/>
                      <a:pt x="295" y="73"/>
                      <a:pt x="176" y="192"/>
                    </a:cubicBezTo>
                    <a:cubicBezTo>
                      <a:pt x="151" y="217"/>
                      <a:pt x="126" y="242"/>
                      <a:pt x="101" y="292"/>
                    </a:cubicBezTo>
                    <a:cubicBezTo>
                      <a:pt x="76" y="317"/>
                      <a:pt x="51" y="342"/>
                      <a:pt x="51" y="392"/>
                    </a:cubicBezTo>
                    <a:cubicBezTo>
                      <a:pt x="26" y="417"/>
                      <a:pt x="1" y="467"/>
                      <a:pt x="1" y="518"/>
                    </a:cubicBezTo>
                    <a:cubicBezTo>
                      <a:pt x="1" y="543"/>
                      <a:pt x="1" y="593"/>
                      <a:pt x="1" y="643"/>
                    </a:cubicBezTo>
                    <a:cubicBezTo>
                      <a:pt x="1" y="793"/>
                      <a:pt x="51" y="969"/>
                      <a:pt x="176" y="1069"/>
                    </a:cubicBezTo>
                    <a:cubicBezTo>
                      <a:pt x="301" y="1194"/>
                      <a:pt x="452" y="1269"/>
                      <a:pt x="627" y="1269"/>
                    </a:cubicBezTo>
                    <a:cubicBezTo>
                      <a:pt x="652" y="1269"/>
                      <a:pt x="702" y="1244"/>
                      <a:pt x="753" y="1244"/>
                    </a:cubicBezTo>
                    <a:cubicBezTo>
                      <a:pt x="778" y="1244"/>
                      <a:pt x="828" y="1219"/>
                      <a:pt x="853" y="1219"/>
                    </a:cubicBezTo>
                    <a:cubicBezTo>
                      <a:pt x="903" y="1194"/>
                      <a:pt x="928" y="1169"/>
                      <a:pt x="978" y="1144"/>
                    </a:cubicBezTo>
                    <a:cubicBezTo>
                      <a:pt x="1003" y="1119"/>
                      <a:pt x="1028" y="1094"/>
                      <a:pt x="1053" y="1069"/>
                    </a:cubicBezTo>
                    <a:cubicBezTo>
                      <a:pt x="1179" y="969"/>
                      <a:pt x="1254" y="793"/>
                      <a:pt x="1254" y="643"/>
                    </a:cubicBezTo>
                    <a:cubicBezTo>
                      <a:pt x="1254" y="593"/>
                      <a:pt x="1229" y="543"/>
                      <a:pt x="1229" y="518"/>
                    </a:cubicBezTo>
                    <a:cubicBezTo>
                      <a:pt x="1229" y="467"/>
                      <a:pt x="1204" y="417"/>
                      <a:pt x="1204" y="392"/>
                    </a:cubicBezTo>
                    <a:cubicBezTo>
                      <a:pt x="1179" y="342"/>
                      <a:pt x="1154" y="317"/>
                      <a:pt x="1128" y="292"/>
                    </a:cubicBezTo>
                    <a:cubicBezTo>
                      <a:pt x="1128" y="242"/>
                      <a:pt x="1078" y="217"/>
                      <a:pt x="1053" y="192"/>
                    </a:cubicBezTo>
                    <a:cubicBezTo>
                      <a:pt x="1028" y="167"/>
                      <a:pt x="1003" y="142"/>
                      <a:pt x="978" y="117"/>
                    </a:cubicBezTo>
                    <a:cubicBezTo>
                      <a:pt x="928" y="92"/>
                      <a:pt x="903" y="66"/>
                      <a:pt x="853" y="41"/>
                    </a:cubicBezTo>
                    <a:cubicBezTo>
                      <a:pt x="828" y="41"/>
                      <a:pt x="778" y="16"/>
                      <a:pt x="753" y="16"/>
                    </a:cubicBezTo>
                    <a:cubicBezTo>
                      <a:pt x="705" y="6"/>
                      <a:pt x="659" y="1"/>
                      <a:pt x="6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967;p62">
                <a:extLst>
                  <a:ext uri="{FF2B5EF4-FFF2-40B4-BE49-F238E27FC236}">
                    <a16:creationId xmlns:a16="http://schemas.microsoft.com/office/drawing/2014/main" id="{15C9F5BB-A5BF-CA0E-9497-8546E5B14F93}"/>
                  </a:ext>
                </a:extLst>
              </p:cNvPr>
              <p:cNvSpPr/>
              <p:nvPr/>
            </p:nvSpPr>
            <p:spPr>
              <a:xfrm>
                <a:off x="3016004" y="4265349"/>
                <a:ext cx="22704" cy="22577"/>
              </a:xfrm>
              <a:custGeom>
                <a:avLst/>
                <a:gdLst/>
                <a:ahLst/>
                <a:cxnLst/>
                <a:rect l="l" t="t" r="r" b="b"/>
                <a:pathLst>
                  <a:path w="1254" h="1247" extrusionOk="0">
                    <a:moveTo>
                      <a:pt x="615" y="0"/>
                    </a:moveTo>
                    <a:cubicBezTo>
                      <a:pt x="452" y="0"/>
                      <a:pt x="289" y="56"/>
                      <a:pt x="176" y="169"/>
                    </a:cubicBezTo>
                    <a:cubicBezTo>
                      <a:pt x="51" y="294"/>
                      <a:pt x="0" y="445"/>
                      <a:pt x="0" y="620"/>
                    </a:cubicBezTo>
                    <a:cubicBezTo>
                      <a:pt x="0" y="771"/>
                      <a:pt x="51" y="946"/>
                      <a:pt x="176" y="1071"/>
                    </a:cubicBezTo>
                    <a:cubicBezTo>
                      <a:pt x="301" y="1172"/>
                      <a:pt x="452" y="1247"/>
                      <a:pt x="627" y="1247"/>
                    </a:cubicBezTo>
                    <a:cubicBezTo>
                      <a:pt x="777" y="1247"/>
                      <a:pt x="928" y="1172"/>
                      <a:pt x="1053" y="1071"/>
                    </a:cubicBezTo>
                    <a:cubicBezTo>
                      <a:pt x="1178" y="946"/>
                      <a:pt x="1254" y="771"/>
                      <a:pt x="1254" y="620"/>
                    </a:cubicBezTo>
                    <a:cubicBezTo>
                      <a:pt x="1254" y="445"/>
                      <a:pt x="1178" y="294"/>
                      <a:pt x="1053" y="169"/>
                    </a:cubicBezTo>
                    <a:cubicBezTo>
                      <a:pt x="940" y="56"/>
                      <a:pt x="777" y="0"/>
                      <a:pt x="6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968;p62">
                <a:extLst>
                  <a:ext uri="{FF2B5EF4-FFF2-40B4-BE49-F238E27FC236}">
                    <a16:creationId xmlns:a16="http://schemas.microsoft.com/office/drawing/2014/main" id="{58C16557-B187-BC26-993B-0AAD5A84C4DA}"/>
                  </a:ext>
                </a:extLst>
              </p:cNvPr>
              <p:cNvSpPr/>
              <p:nvPr/>
            </p:nvSpPr>
            <p:spPr>
              <a:xfrm>
                <a:off x="3619498" y="963377"/>
                <a:ext cx="22722" cy="22993"/>
              </a:xfrm>
              <a:custGeom>
                <a:avLst/>
                <a:gdLst/>
                <a:ahLst/>
                <a:cxnLst/>
                <a:rect l="l" t="t" r="r" b="b"/>
                <a:pathLst>
                  <a:path w="1255" h="1270" extrusionOk="0">
                    <a:moveTo>
                      <a:pt x="603" y="0"/>
                    </a:moveTo>
                    <a:cubicBezTo>
                      <a:pt x="446" y="0"/>
                      <a:pt x="295" y="72"/>
                      <a:pt x="176" y="191"/>
                    </a:cubicBezTo>
                    <a:cubicBezTo>
                      <a:pt x="151" y="216"/>
                      <a:pt x="126" y="241"/>
                      <a:pt x="101" y="292"/>
                    </a:cubicBezTo>
                    <a:cubicBezTo>
                      <a:pt x="76" y="317"/>
                      <a:pt x="51" y="342"/>
                      <a:pt x="51" y="392"/>
                    </a:cubicBezTo>
                    <a:cubicBezTo>
                      <a:pt x="26" y="417"/>
                      <a:pt x="1" y="467"/>
                      <a:pt x="1" y="517"/>
                    </a:cubicBezTo>
                    <a:cubicBezTo>
                      <a:pt x="1" y="542"/>
                      <a:pt x="1" y="592"/>
                      <a:pt x="1" y="642"/>
                    </a:cubicBezTo>
                    <a:cubicBezTo>
                      <a:pt x="1" y="793"/>
                      <a:pt x="51" y="968"/>
                      <a:pt x="176" y="1069"/>
                    </a:cubicBezTo>
                    <a:cubicBezTo>
                      <a:pt x="302" y="1194"/>
                      <a:pt x="452" y="1269"/>
                      <a:pt x="628" y="1269"/>
                    </a:cubicBezTo>
                    <a:cubicBezTo>
                      <a:pt x="653" y="1269"/>
                      <a:pt x="703" y="1244"/>
                      <a:pt x="728" y="1244"/>
                    </a:cubicBezTo>
                    <a:cubicBezTo>
                      <a:pt x="778" y="1244"/>
                      <a:pt x="828" y="1219"/>
                      <a:pt x="853" y="1219"/>
                    </a:cubicBezTo>
                    <a:cubicBezTo>
                      <a:pt x="903" y="1194"/>
                      <a:pt x="928" y="1169"/>
                      <a:pt x="953" y="1144"/>
                    </a:cubicBezTo>
                    <a:cubicBezTo>
                      <a:pt x="1003" y="1119"/>
                      <a:pt x="1029" y="1094"/>
                      <a:pt x="1054" y="1069"/>
                    </a:cubicBezTo>
                    <a:cubicBezTo>
                      <a:pt x="1179" y="968"/>
                      <a:pt x="1254" y="793"/>
                      <a:pt x="1254" y="642"/>
                    </a:cubicBezTo>
                    <a:cubicBezTo>
                      <a:pt x="1254" y="592"/>
                      <a:pt x="1229" y="542"/>
                      <a:pt x="1229" y="517"/>
                    </a:cubicBezTo>
                    <a:cubicBezTo>
                      <a:pt x="1229" y="467"/>
                      <a:pt x="1204" y="417"/>
                      <a:pt x="1204" y="392"/>
                    </a:cubicBezTo>
                    <a:cubicBezTo>
                      <a:pt x="1179" y="342"/>
                      <a:pt x="1154" y="317"/>
                      <a:pt x="1129" y="292"/>
                    </a:cubicBezTo>
                    <a:cubicBezTo>
                      <a:pt x="1104" y="241"/>
                      <a:pt x="1079" y="216"/>
                      <a:pt x="1054" y="191"/>
                    </a:cubicBezTo>
                    <a:cubicBezTo>
                      <a:pt x="1029" y="166"/>
                      <a:pt x="1003" y="141"/>
                      <a:pt x="953" y="116"/>
                    </a:cubicBezTo>
                    <a:cubicBezTo>
                      <a:pt x="928" y="91"/>
                      <a:pt x="903" y="66"/>
                      <a:pt x="853" y="41"/>
                    </a:cubicBezTo>
                    <a:cubicBezTo>
                      <a:pt x="828" y="41"/>
                      <a:pt x="778" y="16"/>
                      <a:pt x="728" y="16"/>
                    </a:cubicBezTo>
                    <a:cubicBezTo>
                      <a:pt x="686" y="5"/>
                      <a:pt x="644" y="0"/>
                      <a:pt x="6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969;p62">
                <a:extLst>
                  <a:ext uri="{FF2B5EF4-FFF2-40B4-BE49-F238E27FC236}">
                    <a16:creationId xmlns:a16="http://schemas.microsoft.com/office/drawing/2014/main" id="{D97CE19A-11C8-9FD9-906E-70ABA13E2CA6}"/>
                  </a:ext>
                </a:extLst>
              </p:cNvPr>
              <p:cNvSpPr/>
              <p:nvPr/>
            </p:nvSpPr>
            <p:spPr>
              <a:xfrm>
                <a:off x="2675396" y="1411428"/>
                <a:ext cx="55383" cy="54007"/>
              </a:xfrm>
              <a:custGeom>
                <a:avLst/>
                <a:gdLst/>
                <a:ahLst/>
                <a:cxnLst/>
                <a:rect l="l" t="t" r="r" b="b"/>
                <a:pathLst>
                  <a:path w="3059" h="2983" extrusionOk="0">
                    <a:moveTo>
                      <a:pt x="2707" y="0"/>
                    </a:moveTo>
                    <a:cubicBezTo>
                      <a:pt x="2626" y="0"/>
                      <a:pt x="2544" y="25"/>
                      <a:pt x="2482" y="75"/>
                    </a:cubicBezTo>
                    <a:lnTo>
                      <a:pt x="126" y="2456"/>
                    </a:lnTo>
                    <a:cubicBezTo>
                      <a:pt x="0" y="2582"/>
                      <a:pt x="0" y="2782"/>
                      <a:pt x="126" y="2907"/>
                    </a:cubicBezTo>
                    <a:cubicBezTo>
                      <a:pt x="176" y="2958"/>
                      <a:pt x="251" y="2983"/>
                      <a:pt x="351" y="2983"/>
                    </a:cubicBezTo>
                    <a:cubicBezTo>
                      <a:pt x="427" y="2983"/>
                      <a:pt x="502" y="2958"/>
                      <a:pt x="552" y="2907"/>
                    </a:cubicBezTo>
                    <a:lnTo>
                      <a:pt x="2933" y="527"/>
                    </a:lnTo>
                    <a:cubicBezTo>
                      <a:pt x="3058" y="401"/>
                      <a:pt x="3058" y="201"/>
                      <a:pt x="2933" y="75"/>
                    </a:cubicBezTo>
                    <a:cubicBezTo>
                      <a:pt x="2870" y="25"/>
                      <a:pt x="2789" y="0"/>
                      <a:pt x="27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11535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p:tgtEl>
                                          <p:spTgt spid="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E2F2082-3EC3-9CDB-07DD-6200E0E0BD67}"/>
              </a:ext>
            </a:extLst>
          </p:cNvPr>
          <p:cNvPicPr>
            <a:picLocks noChangeAspect="1"/>
          </p:cNvPicPr>
          <p:nvPr/>
        </p:nvPicPr>
        <p:blipFill>
          <a:blip r:embed="rId2"/>
          <a:stretch>
            <a:fillRect/>
          </a:stretch>
        </p:blipFill>
        <p:spPr>
          <a:xfrm>
            <a:off x="2937283" y="24186"/>
            <a:ext cx="4869160" cy="5058868"/>
          </a:xfrm>
          <a:prstGeom prst="rect">
            <a:avLst/>
          </a:prstGeom>
        </p:spPr>
      </p:pic>
      <p:grpSp>
        <p:nvGrpSpPr>
          <p:cNvPr id="14" name="Google Shape;7282;p116">
            <a:extLst>
              <a:ext uri="{FF2B5EF4-FFF2-40B4-BE49-F238E27FC236}">
                <a16:creationId xmlns:a16="http://schemas.microsoft.com/office/drawing/2014/main" id="{59ACC9AB-F2D9-FB19-0859-1C9454AB64E2}"/>
              </a:ext>
            </a:extLst>
          </p:cNvPr>
          <p:cNvGrpSpPr/>
          <p:nvPr/>
        </p:nvGrpSpPr>
        <p:grpSpPr>
          <a:xfrm>
            <a:off x="0" y="3458437"/>
            <a:ext cx="2854067" cy="1642747"/>
            <a:chOff x="3307002" y="2215303"/>
            <a:chExt cx="2854067" cy="1642747"/>
          </a:xfrm>
        </p:grpSpPr>
        <p:sp>
          <p:nvSpPr>
            <p:cNvPr id="15" name="Google Shape;7283;p116">
              <a:extLst>
                <a:ext uri="{FF2B5EF4-FFF2-40B4-BE49-F238E27FC236}">
                  <a16:creationId xmlns:a16="http://schemas.microsoft.com/office/drawing/2014/main" id="{43D6DE09-7865-DDA5-77FE-C1441CA59E25}"/>
                </a:ext>
              </a:extLst>
            </p:cNvPr>
            <p:cNvSpPr/>
            <p:nvPr/>
          </p:nvSpPr>
          <p:spPr>
            <a:xfrm>
              <a:off x="3307002" y="3632712"/>
              <a:ext cx="2854067" cy="18"/>
            </a:xfrm>
            <a:custGeom>
              <a:avLst/>
              <a:gdLst/>
              <a:ahLst/>
              <a:cxnLst/>
              <a:rect l="l" t="t" r="r" b="b"/>
              <a:pathLst>
                <a:path w="155535" h="1" fill="none" extrusionOk="0">
                  <a:moveTo>
                    <a:pt x="0" y="1"/>
                  </a:moveTo>
                  <a:lnTo>
                    <a:pt x="155534" y="1"/>
                  </a:lnTo>
                </a:path>
              </a:pathLst>
            </a:custGeom>
            <a:noFill/>
            <a:ln w="126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284;p116">
              <a:extLst>
                <a:ext uri="{FF2B5EF4-FFF2-40B4-BE49-F238E27FC236}">
                  <a16:creationId xmlns:a16="http://schemas.microsoft.com/office/drawing/2014/main" id="{CD43B58A-3D17-BDD4-51AD-16482B1DC9A0}"/>
                </a:ext>
              </a:extLst>
            </p:cNvPr>
            <p:cNvSpPr/>
            <p:nvPr/>
          </p:nvSpPr>
          <p:spPr>
            <a:xfrm>
              <a:off x="5113614" y="2802834"/>
              <a:ext cx="473981" cy="473595"/>
            </a:xfrm>
            <a:custGeom>
              <a:avLst/>
              <a:gdLst/>
              <a:ahLst/>
              <a:cxnLst/>
              <a:rect l="l" t="t" r="r" b="b"/>
              <a:pathLst>
                <a:path w="25830" h="25809" extrusionOk="0">
                  <a:moveTo>
                    <a:pt x="12867" y="8280"/>
                  </a:moveTo>
                  <a:cubicBezTo>
                    <a:pt x="15241" y="8280"/>
                    <a:pt x="17522" y="10121"/>
                    <a:pt x="17522" y="12905"/>
                  </a:cubicBezTo>
                  <a:cubicBezTo>
                    <a:pt x="17522" y="15445"/>
                    <a:pt x="15445" y="17522"/>
                    <a:pt x="12905" y="17522"/>
                  </a:cubicBezTo>
                  <a:cubicBezTo>
                    <a:pt x="8792" y="17522"/>
                    <a:pt x="6735" y="12542"/>
                    <a:pt x="9639" y="9639"/>
                  </a:cubicBezTo>
                  <a:cubicBezTo>
                    <a:pt x="10577" y="8700"/>
                    <a:pt x="11733" y="8280"/>
                    <a:pt x="12867" y="8280"/>
                  </a:cubicBezTo>
                  <a:close/>
                  <a:moveTo>
                    <a:pt x="10707" y="1"/>
                  </a:moveTo>
                  <a:cubicBezTo>
                    <a:pt x="10264" y="1"/>
                    <a:pt x="9921" y="344"/>
                    <a:pt x="9921" y="787"/>
                  </a:cubicBezTo>
                  <a:lnTo>
                    <a:pt x="9921" y="3267"/>
                  </a:lnTo>
                  <a:cubicBezTo>
                    <a:pt x="9921" y="3590"/>
                    <a:pt x="9719" y="3872"/>
                    <a:pt x="9417" y="4013"/>
                  </a:cubicBezTo>
                  <a:lnTo>
                    <a:pt x="9336" y="4033"/>
                  </a:lnTo>
                  <a:cubicBezTo>
                    <a:pt x="9228" y="4084"/>
                    <a:pt x="9113" y="4108"/>
                    <a:pt x="8999" y="4108"/>
                  </a:cubicBezTo>
                  <a:cubicBezTo>
                    <a:pt x="8793" y="4108"/>
                    <a:pt x="8592" y="4028"/>
                    <a:pt x="8449" y="3872"/>
                  </a:cubicBezTo>
                  <a:lnTo>
                    <a:pt x="6634" y="2057"/>
                  </a:lnTo>
                  <a:cubicBezTo>
                    <a:pt x="6473" y="1906"/>
                    <a:pt x="6266" y="1831"/>
                    <a:pt x="6062" y="1831"/>
                  </a:cubicBezTo>
                  <a:cubicBezTo>
                    <a:pt x="5858" y="1831"/>
                    <a:pt x="5656" y="1906"/>
                    <a:pt x="5505" y="2057"/>
                  </a:cubicBezTo>
                  <a:lnTo>
                    <a:pt x="2219" y="5324"/>
                  </a:lnTo>
                  <a:cubicBezTo>
                    <a:pt x="1916" y="5646"/>
                    <a:pt x="1916" y="6150"/>
                    <a:pt x="2219" y="6453"/>
                  </a:cubicBezTo>
                  <a:lnTo>
                    <a:pt x="4033" y="8247"/>
                  </a:lnTo>
                  <a:cubicBezTo>
                    <a:pt x="4255" y="8489"/>
                    <a:pt x="4316" y="8852"/>
                    <a:pt x="4195" y="9155"/>
                  </a:cubicBezTo>
                  <a:lnTo>
                    <a:pt x="4195" y="9175"/>
                  </a:lnTo>
                  <a:cubicBezTo>
                    <a:pt x="4074" y="9477"/>
                    <a:pt x="3771" y="9679"/>
                    <a:pt x="3449" y="9679"/>
                  </a:cubicBezTo>
                  <a:lnTo>
                    <a:pt x="787" y="9679"/>
                  </a:lnTo>
                  <a:cubicBezTo>
                    <a:pt x="344" y="9679"/>
                    <a:pt x="1" y="10042"/>
                    <a:pt x="1" y="10485"/>
                  </a:cubicBezTo>
                  <a:lnTo>
                    <a:pt x="1" y="15103"/>
                  </a:lnTo>
                  <a:cubicBezTo>
                    <a:pt x="1" y="15526"/>
                    <a:pt x="344" y="15889"/>
                    <a:pt x="787" y="15889"/>
                  </a:cubicBezTo>
                  <a:lnTo>
                    <a:pt x="3368" y="15889"/>
                  </a:lnTo>
                  <a:cubicBezTo>
                    <a:pt x="3691" y="15889"/>
                    <a:pt x="3993" y="16091"/>
                    <a:pt x="4114" y="16413"/>
                  </a:cubicBezTo>
                  <a:cubicBezTo>
                    <a:pt x="4235" y="16716"/>
                    <a:pt x="4175" y="17058"/>
                    <a:pt x="3953" y="17300"/>
                  </a:cubicBezTo>
                  <a:lnTo>
                    <a:pt x="2078" y="19175"/>
                  </a:lnTo>
                  <a:cubicBezTo>
                    <a:pt x="1755" y="19498"/>
                    <a:pt x="1755" y="20002"/>
                    <a:pt x="2078" y="20305"/>
                  </a:cubicBezTo>
                  <a:lnTo>
                    <a:pt x="5344" y="23591"/>
                  </a:lnTo>
                  <a:cubicBezTo>
                    <a:pt x="5495" y="23742"/>
                    <a:pt x="5697" y="23818"/>
                    <a:pt x="5901" y="23818"/>
                  </a:cubicBezTo>
                  <a:cubicBezTo>
                    <a:pt x="6105" y="23818"/>
                    <a:pt x="6312" y="23742"/>
                    <a:pt x="6473" y="23591"/>
                  </a:cubicBezTo>
                  <a:lnTo>
                    <a:pt x="8247" y="21797"/>
                  </a:lnTo>
                  <a:cubicBezTo>
                    <a:pt x="8407" y="21650"/>
                    <a:pt x="8620" y="21565"/>
                    <a:pt x="8833" y="21565"/>
                  </a:cubicBezTo>
                  <a:cubicBezTo>
                    <a:pt x="8943" y="21565"/>
                    <a:pt x="9052" y="21587"/>
                    <a:pt x="9155" y="21635"/>
                  </a:cubicBezTo>
                  <a:lnTo>
                    <a:pt x="9195" y="21655"/>
                  </a:lnTo>
                  <a:cubicBezTo>
                    <a:pt x="9497" y="21797"/>
                    <a:pt x="9699" y="22079"/>
                    <a:pt x="9699" y="22401"/>
                  </a:cubicBezTo>
                  <a:lnTo>
                    <a:pt x="9699" y="25023"/>
                  </a:lnTo>
                  <a:cubicBezTo>
                    <a:pt x="9699" y="25446"/>
                    <a:pt x="10062" y="25809"/>
                    <a:pt x="10506" y="25809"/>
                  </a:cubicBezTo>
                  <a:lnTo>
                    <a:pt x="15123" y="25809"/>
                  </a:lnTo>
                  <a:cubicBezTo>
                    <a:pt x="15566" y="25809"/>
                    <a:pt x="15909" y="25446"/>
                    <a:pt x="15909" y="25023"/>
                  </a:cubicBezTo>
                  <a:lnTo>
                    <a:pt x="15909" y="22603"/>
                  </a:lnTo>
                  <a:cubicBezTo>
                    <a:pt x="15909" y="22260"/>
                    <a:pt x="16111" y="21978"/>
                    <a:pt x="16413" y="21857"/>
                  </a:cubicBezTo>
                  <a:lnTo>
                    <a:pt x="16574" y="21797"/>
                  </a:lnTo>
                  <a:cubicBezTo>
                    <a:pt x="16675" y="21756"/>
                    <a:pt x="16781" y="21736"/>
                    <a:pt x="16884" y="21736"/>
                  </a:cubicBezTo>
                  <a:cubicBezTo>
                    <a:pt x="17092" y="21736"/>
                    <a:pt x="17294" y="21817"/>
                    <a:pt x="17441" y="21978"/>
                  </a:cubicBezTo>
                  <a:lnTo>
                    <a:pt x="19196" y="23752"/>
                  </a:lnTo>
                  <a:cubicBezTo>
                    <a:pt x="19357" y="23904"/>
                    <a:pt x="19564" y="23979"/>
                    <a:pt x="19768" y="23979"/>
                  </a:cubicBezTo>
                  <a:cubicBezTo>
                    <a:pt x="19972" y="23979"/>
                    <a:pt x="20173" y="23904"/>
                    <a:pt x="20325" y="23752"/>
                  </a:cubicBezTo>
                  <a:lnTo>
                    <a:pt x="23611" y="20466"/>
                  </a:lnTo>
                  <a:cubicBezTo>
                    <a:pt x="23914" y="20163"/>
                    <a:pt x="23914" y="19659"/>
                    <a:pt x="23611" y="19337"/>
                  </a:cubicBezTo>
                  <a:lnTo>
                    <a:pt x="21958" y="17683"/>
                  </a:lnTo>
                  <a:cubicBezTo>
                    <a:pt x="21716" y="17462"/>
                    <a:pt x="21655" y="17099"/>
                    <a:pt x="21776" y="16816"/>
                  </a:cubicBezTo>
                  <a:cubicBezTo>
                    <a:pt x="21817" y="16736"/>
                    <a:pt x="21857" y="16675"/>
                    <a:pt x="21877" y="16595"/>
                  </a:cubicBezTo>
                  <a:cubicBezTo>
                    <a:pt x="21998" y="16292"/>
                    <a:pt x="22301" y="16111"/>
                    <a:pt x="22603" y="16111"/>
                  </a:cubicBezTo>
                  <a:lnTo>
                    <a:pt x="25043" y="16111"/>
                  </a:lnTo>
                  <a:cubicBezTo>
                    <a:pt x="25486" y="16111"/>
                    <a:pt x="25829" y="15748"/>
                    <a:pt x="25829" y="15324"/>
                  </a:cubicBezTo>
                  <a:lnTo>
                    <a:pt x="25829" y="10707"/>
                  </a:lnTo>
                  <a:cubicBezTo>
                    <a:pt x="25829" y="10275"/>
                    <a:pt x="25485" y="9920"/>
                    <a:pt x="25058" y="9920"/>
                  </a:cubicBezTo>
                  <a:cubicBezTo>
                    <a:pt x="25046" y="9920"/>
                    <a:pt x="25034" y="9920"/>
                    <a:pt x="25023" y="9921"/>
                  </a:cubicBezTo>
                  <a:lnTo>
                    <a:pt x="22704" y="9921"/>
                  </a:lnTo>
                  <a:cubicBezTo>
                    <a:pt x="22381" y="9921"/>
                    <a:pt x="22079" y="9719"/>
                    <a:pt x="21958" y="9417"/>
                  </a:cubicBezTo>
                  <a:cubicBezTo>
                    <a:pt x="21938" y="9336"/>
                    <a:pt x="21897" y="9255"/>
                    <a:pt x="21877" y="9175"/>
                  </a:cubicBezTo>
                  <a:cubicBezTo>
                    <a:pt x="21756" y="8872"/>
                    <a:pt x="21817" y="8530"/>
                    <a:pt x="22039" y="8308"/>
                  </a:cubicBezTo>
                  <a:lnTo>
                    <a:pt x="23752" y="6614"/>
                  </a:lnTo>
                  <a:cubicBezTo>
                    <a:pt x="24055" y="6292"/>
                    <a:pt x="24055" y="5788"/>
                    <a:pt x="23752" y="5485"/>
                  </a:cubicBezTo>
                  <a:lnTo>
                    <a:pt x="20466" y="2219"/>
                  </a:lnTo>
                  <a:cubicBezTo>
                    <a:pt x="20315" y="2057"/>
                    <a:pt x="20113" y="1977"/>
                    <a:pt x="19911" y="1977"/>
                  </a:cubicBezTo>
                  <a:cubicBezTo>
                    <a:pt x="19710" y="1977"/>
                    <a:pt x="19508" y="2057"/>
                    <a:pt x="19357" y="2219"/>
                  </a:cubicBezTo>
                  <a:lnTo>
                    <a:pt x="17683" y="3912"/>
                  </a:lnTo>
                  <a:cubicBezTo>
                    <a:pt x="17529" y="4054"/>
                    <a:pt x="17326" y="4129"/>
                    <a:pt x="17121" y="4129"/>
                  </a:cubicBezTo>
                  <a:cubicBezTo>
                    <a:pt x="17004" y="4129"/>
                    <a:pt x="16886" y="4105"/>
                    <a:pt x="16776" y="4054"/>
                  </a:cubicBezTo>
                  <a:lnTo>
                    <a:pt x="16635" y="4013"/>
                  </a:lnTo>
                  <a:cubicBezTo>
                    <a:pt x="16333" y="3872"/>
                    <a:pt x="16131" y="3590"/>
                    <a:pt x="16131" y="3267"/>
                  </a:cubicBezTo>
                  <a:lnTo>
                    <a:pt x="16131" y="787"/>
                  </a:lnTo>
                  <a:cubicBezTo>
                    <a:pt x="16131" y="344"/>
                    <a:pt x="15788" y="1"/>
                    <a:pt x="15345" y="1"/>
                  </a:cubicBezTo>
                  <a:close/>
                </a:path>
              </a:pathLst>
            </a:custGeom>
            <a:solidFill>
              <a:schemeClr val="lt2"/>
            </a:solidFill>
            <a:ln w="6550" cap="flat" cmpd="sng">
              <a:solidFill>
                <a:srgbClr val="000000"/>
              </a:solidFill>
              <a:prstDash val="solid"/>
              <a:miter lim="20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285;p116">
              <a:extLst>
                <a:ext uri="{FF2B5EF4-FFF2-40B4-BE49-F238E27FC236}">
                  <a16:creationId xmlns:a16="http://schemas.microsoft.com/office/drawing/2014/main" id="{BCBA74E6-2D11-18E5-3FC1-928043957533}"/>
                </a:ext>
              </a:extLst>
            </p:cNvPr>
            <p:cNvSpPr/>
            <p:nvPr/>
          </p:nvSpPr>
          <p:spPr>
            <a:xfrm>
              <a:off x="4112823" y="2667429"/>
              <a:ext cx="1242405" cy="869845"/>
            </a:xfrm>
            <a:custGeom>
              <a:avLst/>
              <a:gdLst/>
              <a:ahLst/>
              <a:cxnLst/>
              <a:rect l="l" t="t" r="r" b="b"/>
              <a:pathLst>
                <a:path w="67706" h="47403" extrusionOk="0">
                  <a:moveTo>
                    <a:pt x="3125" y="0"/>
                  </a:moveTo>
                  <a:cubicBezTo>
                    <a:pt x="1391" y="0"/>
                    <a:pt x="0" y="1392"/>
                    <a:pt x="0" y="3126"/>
                  </a:cubicBezTo>
                  <a:lnTo>
                    <a:pt x="0" y="44277"/>
                  </a:lnTo>
                  <a:cubicBezTo>
                    <a:pt x="0" y="46011"/>
                    <a:pt x="1391" y="47403"/>
                    <a:pt x="3125" y="47403"/>
                  </a:cubicBezTo>
                  <a:lnTo>
                    <a:pt x="64581" y="47403"/>
                  </a:lnTo>
                  <a:cubicBezTo>
                    <a:pt x="66315" y="47403"/>
                    <a:pt x="67706" y="46011"/>
                    <a:pt x="67706" y="44277"/>
                  </a:cubicBezTo>
                  <a:lnTo>
                    <a:pt x="67706" y="3126"/>
                  </a:lnTo>
                  <a:cubicBezTo>
                    <a:pt x="67706" y="1392"/>
                    <a:pt x="66315" y="0"/>
                    <a:pt x="64581" y="0"/>
                  </a:cubicBezTo>
                  <a:close/>
                </a:path>
              </a:pathLst>
            </a:custGeom>
            <a:solidFill>
              <a:srgbClr val="161630"/>
            </a:solidFill>
            <a:ln w="6550" cap="flat" cmpd="sng">
              <a:solidFill>
                <a:srgbClr val="000000"/>
              </a:solidFill>
              <a:prstDash val="solid"/>
              <a:miter lim="20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286;p116">
              <a:extLst>
                <a:ext uri="{FF2B5EF4-FFF2-40B4-BE49-F238E27FC236}">
                  <a16:creationId xmlns:a16="http://schemas.microsoft.com/office/drawing/2014/main" id="{CEDB3F5A-4F46-C864-6FBC-35C001CFF6D7}"/>
                </a:ext>
              </a:extLst>
            </p:cNvPr>
            <p:cNvSpPr/>
            <p:nvPr/>
          </p:nvSpPr>
          <p:spPr>
            <a:xfrm>
              <a:off x="4113190" y="3489527"/>
              <a:ext cx="1241671" cy="47747"/>
            </a:xfrm>
            <a:custGeom>
              <a:avLst/>
              <a:gdLst/>
              <a:ahLst/>
              <a:cxnLst/>
              <a:rect l="l" t="t" r="r" b="b"/>
              <a:pathLst>
                <a:path w="67666" h="2602" extrusionOk="0">
                  <a:moveTo>
                    <a:pt x="0" y="1"/>
                  </a:moveTo>
                  <a:cubicBezTo>
                    <a:pt x="182" y="1493"/>
                    <a:pt x="1452" y="2602"/>
                    <a:pt x="2944" y="2602"/>
                  </a:cubicBezTo>
                  <a:lnTo>
                    <a:pt x="64742" y="2602"/>
                  </a:lnTo>
                  <a:cubicBezTo>
                    <a:pt x="66234" y="2602"/>
                    <a:pt x="67484" y="1493"/>
                    <a:pt x="67666" y="1"/>
                  </a:cubicBezTo>
                  <a:close/>
                </a:path>
              </a:pathLst>
            </a:custGeom>
            <a:solidFill>
              <a:srgbClr val="E3E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287;p116">
              <a:extLst>
                <a:ext uri="{FF2B5EF4-FFF2-40B4-BE49-F238E27FC236}">
                  <a16:creationId xmlns:a16="http://schemas.microsoft.com/office/drawing/2014/main" id="{43DEF8D4-C568-1E28-7D95-7CE41EC56257}"/>
                </a:ext>
              </a:extLst>
            </p:cNvPr>
            <p:cNvSpPr/>
            <p:nvPr/>
          </p:nvSpPr>
          <p:spPr>
            <a:xfrm>
              <a:off x="4110603" y="3487307"/>
              <a:ext cx="1246846" cy="52187"/>
            </a:xfrm>
            <a:custGeom>
              <a:avLst/>
              <a:gdLst/>
              <a:ahLst/>
              <a:cxnLst/>
              <a:rect l="l" t="t" r="r" b="b"/>
              <a:pathLst>
                <a:path w="67948" h="2844" extrusionOk="0">
                  <a:moveTo>
                    <a:pt x="67646" y="243"/>
                  </a:moveTo>
                  <a:cubicBezTo>
                    <a:pt x="67404" y="1594"/>
                    <a:pt x="66234" y="2581"/>
                    <a:pt x="64863" y="2602"/>
                  </a:cubicBezTo>
                  <a:lnTo>
                    <a:pt x="3065" y="2602"/>
                  </a:lnTo>
                  <a:cubicBezTo>
                    <a:pt x="1694" y="2581"/>
                    <a:pt x="524" y="1594"/>
                    <a:pt x="303" y="243"/>
                  </a:cubicBezTo>
                  <a:close/>
                  <a:moveTo>
                    <a:pt x="0" y="1"/>
                  </a:moveTo>
                  <a:lnTo>
                    <a:pt x="20" y="142"/>
                  </a:lnTo>
                  <a:cubicBezTo>
                    <a:pt x="202" y="1674"/>
                    <a:pt x="1512" y="2844"/>
                    <a:pt x="3085" y="2844"/>
                  </a:cubicBezTo>
                  <a:lnTo>
                    <a:pt x="64883" y="2844"/>
                  </a:lnTo>
                  <a:cubicBezTo>
                    <a:pt x="66436" y="2844"/>
                    <a:pt x="67746" y="1674"/>
                    <a:pt x="67928" y="142"/>
                  </a:cubicBezTo>
                  <a:lnTo>
                    <a:pt x="6794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288;p116">
              <a:extLst>
                <a:ext uri="{FF2B5EF4-FFF2-40B4-BE49-F238E27FC236}">
                  <a16:creationId xmlns:a16="http://schemas.microsoft.com/office/drawing/2014/main" id="{080DE4CF-DA0F-6B54-CDA2-FCF0AE04F1BF}"/>
                </a:ext>
              </a:extLst>
            </p:cNvPr>
            <p:cNvSpPr/>
            <p:nvPr/>
          </p:nvSpPr>
          <p:spPr>
            <a:xfrm>
              <a:off x="4157212" y="2711451"/>
              <a:ext cx="1153995" cy="763305"/>
            </a:xfrm>
            <a:custGeom>
              <a:avLst/>
              <a:gdLst/>
              <a:ahLst/>
              <a:cxnLst/>
              <a:rect l="l" t="t" r="r" b="b"/>
              <a:pathLst>
                <a:path w="62888" h="41597" extrusionOk="0">
                  <a:moveTo>
                    <a:pt x="3126" y="1"/>
                  </a:moveTo>
                  <a:cubicBezTo>
                    <a:pt x="1392" y="1"/>
                    <a:pt x="1" y="1392"/>
                    <a:pt x="1" y="3126"/>
                  </a:cubicBezTo>
                  <a:lnTo>
                    <a:pt x="1" y="38471"/>
                  </a:lnTo>
                  <a:cubicBezTo>
                    <a:pt x="1" y="40205"/>
                    <a:pt x="1392" y="41596"/>
                    <a:pt x="3126" y="41596"/>
                  </a:cubicBezTo>
                  <a:lnTo>
                    <a:pt x="59762" y="41596"/>
                  </a:lnTo>
                  <a:cubicBezTo>
                    <a:pt x="61476" y="41596"/>
                    <a:pt x="62888" y="40205"/>
                    <a:pt x="62888" y="38471"/>
                  </a:cubicBezTo>
                  <a:lnTo>
                    <a:pt x="62888" y="3126"/>
                  </a:lnTo>
                  <a:cubicBezTo>
                    <a:pt x="62888" y="1392"/>
                    <a:pt x="61476" y="1"/>
                    <a:pt x="59762" y="1"/>
                  </a:cubicBezTo>
                  <a:close/>
                </a:path>
              </a:pathLst>
            </a:custGeom>
            <a:solidFill>
              <a:schemeClr val="accent3"/>
            </a:solidFill>
            <a:ln w="6550" cap="flat" cmpd="sng">
              <a:solidFill>
                <a:srgbClr val="000000"/>
              </a:solidFill>
              <a:prstDash val="solid"/>
              <a:miter lim="20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289;p116">
              <a:extLst>
                <a:ext uri="{FF2B5EF4-FFF2-40B4-BE49-F238E27FC236}">
                  <a16:creationId xmlns:a16="http://schemas.microsoft.com/office/drawing/2014/main" id="{481C1E2C-8064-58A7-E391-286DF4560A16}"/>
                </a:ext>
              </a:extLst>
            </p:cNvPr>
            <p:cNvSpPr/>
            <p:nvPr/>
          </p:nvSpPr>
          <p:spPr>
            <a:xfrm>
              <a:off x="4334069" y="2962681"/>
              <a:ext cx="233100" cy="236054"/>
            </a:xfrm>
            <a:custGeom>
              <a:avLst/>
              <a:gdLst/>
              <a:ahLst/>
              <a:cxnLst/>
              <a:rect l="l" t="t" r="r" b="b"/>
              <a:pathLst>
                <a:path w="12703" h="12864" extrusionOk="0">
                  <a:moveTo>
                    <a:pt x="7037" y="0"/>
                  </a:moveTo>
                  <a:cubicBezTo>
                    <a:pt x="2984" y="0"/>
                    <a:pt x="0" y="2662"/>
                    <a:pt x="0" y="6432"/>
                  </a:cubicBezTo>
                  <a:cubicBezTo>
                    <a:pt x="0" y="10223"/>
                    <a:pt x="2964" y="12864"/>
                    <a:pt x="7037" y="12864"/>
                  </a:cubicBezTo>
                  <a:cubicBezTo>
                    <a:pt x="9517" y="12864"/>
                    <a:pt x="11453" y="11997"/>
                    <a:pt x="12703" y="10404"/>
                  </a:cubicBezTo>
                  <a:lnTo>
                    <a:pt x="10021" y="8065"/>
                  </a:lnTo>
                  <a:cubicBezTo>
                    <a:pt x="9255" y="8993"/>
                    <a:pt x="8388" y="9517"/>
                    <a:pt x="7239" y="9517"/>
                  </a:cubicBezTo>
                  <a:cubicBezTo>
                    <a:pt x="5485" y="9517"/>
                    <a:pt x="4275" y="8327"/>
                    <a:pt x="4275" y="6432"/>
                  </a:cubicBezTo>
                  <a:cubicBezTo>
                    <a:pt x="4275" y="4557"/>
                    <a:pt x="5485" y="3347"/>
                    <a:pt x="7239" y="3347"/>
                  </a:cubicBezTo>
                  <a:cubicBezTo>
                    <a:pt x="8388" y="3347"/>
                    <a:pt x="9275" y="3891"/>
                    <a:pt x="10021" y="4799"/>
                  </a:cubicBezTo>
                  <a:lnTo>
                    <a:pt x="12703" y="2460"/>
                  </a:lnTo>
                  <a:cubicBezTo>
                    <a:pt x="11453" y="887"/>
                    <a:pt x="9517" y="0"/>
                    <a:pt x="70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290;p116">
              <a:extLst>
                <a:ext uri="{FF2B5EF4-FFF2-40B4-BE49-F238E27FC236}">
                  <a16:creationId xmlns:a16="http://schemas.microsoft.com/office/drawing/2014/main" id="{120B8769-D709-6079-5BB2-779029AAA4E1}"/>
                </a:ext>
              </a:extLst>
            </p:cNvPr>
            <p:cNvSpPr/>
            <p:nvPr/>
          </p:nvSpPr>
          <p:spPr>
            <a:xfrm>
              <a:off x="4331482" y="2960827"/>
              <a:ext cx="238660" cy="240495"/>
            </a:xfrm>
            <a:custGeom>
              <a:avLst/>
              <a:gdLst/>
              <a:ahLst/>
              <a:cxnLst/>
              <a:rect l="l" t="t" r="r" b="b"/>
              <a:pathLst>
                <a:path w="13006" h="13106" extrusionOk="0">
                  <a:moveTo>
                    <a:pt x="7178" y="222"/>
                  </a:moveTo>
                  <a:cubicBezTo>
                    <a:pt x="9517" y="222"/>
                    <a:pt x="11412" y="1029"/>
                    <a:pt x="12662" y="2521"/>
                  </a:cubicBezTo>
                  <a:lnTo>
                    <a:pt x="10162" y="4698"/>
                  </a:lnTo>
                  <a:cubicBezTo>
                    <a:pt x="9376" y="3771"/>
                    <a:pt x="8468" y="3307"/>
                    <a:pt x="7380" y="3307"/>
                  </a:cubicBezTo>
                  <a:cubicBezTo>
                    <a:pt x="5545" y="3307"/>
                    <a:pt x="4295" y="4597"/>
                    <a:pt x="4295" y="6513"/>
                  </a:cubicBezTo>
                  <a:cubicBezTo>
                    <a:pt x="4295" y="8428"/>
                    <a:pt x="5545" y="9719"/>
                    <a:pt x="7380" y="9719"/>
                  </a:cubicBezTo>
                  <a:cubicBezTo>
                    <a:pt x="8468" y="9719"/>
                    <a:pt x="9376" y="9275"/>
                    <a:pt x="10162" y="8327"/>
                  </a:cubicBezTo>
                  <a:lnTo>
                    <a:pt x="12662" y="10505"/>
                  </a:lnTo>
                  <a:cubicBezTo>
                    <a:pt x="11412" y="12017"/>
                    <a:pt x="9517" y="12824"/>
                    <a:pt x="7178" y="12824"/>
                  </a:cubicBezTo>
                  <a:cubicBezTo>
                    <a:pt x="3166" y="12824"/>
                    <a:pt x="262" y="10182"/>
                    <a:pt x="262" y="6533"/>
                  </a:cubicBezTo>
                  <a:cubicBezTo>
                    <a:pt x="262" y="2884"/>
                    <a:pt x="3166" y="222"/>
                    <a:pt x="7178" y="222"/>
                  </a:cubicBezTo>
                  <a:close/>
                  <a:moveTo>
                    <a:pt x="7178" y="0"/>
                  </a:moveTo>
                  <a:cubicBezTo>
                    <a:pt x="3025" y="0"/>
                    <a:pt x="0" y="2742"/>
                    <a:pt x="0" y="6553"/>
                  </a:cubicBezTo>
                  <a:cubicBezTo>
                    <a:pt x="0" y="10344"/>
                    <a:pt x="3025" y="13106"/>
                    <a:pt x="7178" y="13106"/>
                  </a:cubicBezTo>
                  <a:cubicBezTo>
                    <a:pt x="9658" y="13106"/>
                    <a:pt x="11634" y="12239"/>
                    <a:pt x="12945" y="10626"/>
                  </a:cubicBezTo>
                  <a:lnTo>
                    <a:pt x="13005" y="10525"/>
                  </a:lnTo>
                  <a:lnTo>
                    <a:pt x="10122" y="8025"/>
                  </a:lnTo>
                  <a:lnTo>
                    <a:pt x="10041" y="8126"/>
                  </a:lnTo>
                  <a:cubicBezTo>
                    <a:pt x="9295" y="9053"/>
                    <a:pt x="8408" y="9517"/>
                    <a:pt x="7380" y="9517"/>
                  </a:cubicBezTo>
                  <a:cubicBezTo>
                    <a:pt x="5666" y="9517"/>
                    <a:pt x="4557" y="8368"/>
                    <a:pt x="4557" y="6573"/>
                  </a:cubicBezTo>
                  <a:cubicBezTo>
                    <a:pt x="4557" y="4779"/>
                    <a:pt x="5666" y="3609"/>
                    <a:pt x="7380" y="3609"/>
                  </a:cubicBezTo>
                  <a:cubicBezTo>
                    <a:pt x="8408" y="3609"/>
                    <a:pt x="9295" y="4073"/>
                    <a:pt x="10041" y="5001"/>
                  </a:cubicBezTo>
                  <a:lnTo>
                    <a:pt x="10122" y="5101"/>
                  </a:lnTo>
                  <a:lnTo>
                    <a:pt x="13005" y="2601"/>
                  </a:lnTo>
                  <a:lnTo>
                    <a:pt x="12945" y="2521"/>
                  </a:lnTo>
                  <a:cubicBezTo>
                    <a:pt x="11634" y="867"/>
                    <a:pt x="9658" y="0"/>
                    <a:pt x="71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291;p116">
              <a:extLst>
                <a:ext uri="{FF2B5EF4-FFF2-40B4-BE49-F238E27FC236}">
                  <a16:creationId xmlns:a16="http://schemas.microsoft.com/office/drawing/2014/main" id="{98184DB0-554A-183C-0139-3132E96669A5}"/>
                </a:ext>
              </a:extLst>
            </p:cNvPr>
            <p:cNvSpPr/>
            <p:nvPr/>
          </p:nvSpPr>
          <p:spPr>
            <a:xfrm>
              <a:off x="4602677" y="2967855"/>
              <a:ext cx="278241" cy="225705"/>
            </a:xfrm>
            <a:custGeom>
              <a:avLst/>
              <a:gdLst/>
              <a:ahLst/>
              <a:cxnLst/>
              <a:rect l="l" t="t" r="r" b="b"/>
              <a:pathLst>
                <a:path w="15163" h="12300" extrusionOk="0">
                  <a:moveTo>
                    <a:pt x="0" y="0"/>
                  </a:moveTo>
                  <a:lnTo>
                    <a:pt x="0" y="12300"/>
                  </a:lnTo>
                  <a:lnTo>
                    <a:pt x="3892" y="12300"/>
                  </a:lnTo>
                  <a:lnTo>
                    <a:pt x="3892" y="6876"/>
                  </a:lnTo>
                  <a:lnTo>
                    <a:pt x="6634" y="11191"/>
                  </a:lnTo>
                  <a:lnTo>
                    <a:pt x="8509" y="11191"/>
                  </a:lnTo>
                  <a:lnTo>
                    <a:pt x="11251" y="6694"/>
                  </a:lnTo>
                  <a:lnTo>
                    <a:pt x="11291" y="12300"/>
                  </a:lnTo>
                  <a:lnTo>
                    <a:pt x="15163" y="12300"/>
                  </a:lnTo>
                  <a:lnTo>
                    <a:pt x="15142" y="0"/>
                  </a:lnTo>
                  <a:lnTo>
                    <a:pt x="11634" y="0"/>
                  </a:lnTo>
                  <a:lnTo>
                    <a:pt x="7622" y="6553"/>
                  </a:lnTo>
                  <a:lnTo>
                    <a:pt x="350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292;p116">
              <a:extLst>
                <a:ext uri="{FF2B5EF4-FFF2-40B4-BE49-F238E27FC236}">
                  <a16:creationId xmlns:a16="http://schemas.microsoft.com/office/drawing/2014/main" id="{180EC99B-68B6-4A1C-771D-9A3BB1BD41D2}"/>
                </a:ext>
              </a:extLst>
            </p:cNvPr>
            <p:cNvSpPr/>
            <p:nvPr/>
          </p:nvSpPr>
          <p:spPr>
            <a:xfrm>
              <a:off x="4600456" y="2965635"/>
              <a:ext cx="282682" cy="230513"/>
            </a:xfrm>
            <a:custGeom>
              <a:avLst/>
              <a:gdLst/>
              <a:ahLst/>
              <a:cxnLst/>
              <a:rect l="l" t="t" r="r" b="b"/>
              <a:pathLst>
                <a:path w="15405" h="12562" extrusionOk="0">
                  <a:moveTo>
                    <a:pt x="15122" y="242"/>
                  </a:moveTo>
                  <a:lnTo>
                    <a:pt x="15163" y="12300"/>
                  </a:lnTo>
                  <a:lnTo>
                    <a:pt x="11533" y="12300"/>
                  </a:lnTo>
                  <a:lnTo>
                    <a:pt x="11493" y="6372"/>
                  </a:lnTo>
                  <a:lnTo>
                    <a:pt x="8569" y="11191"/>
                  </a:lnTo>
                  <a:lnTo>
                    <a:pt x="6815" y="11191"/>
                  </a:lnTo>
                  <a:lnTo>
                    <a:pt x="3892" y="6573"/>
                  </a:lnTo>
                  <a:lnTo>
                    <a:pt x="3892" y="12300"/>
                  </a:lnTo>
                  <a:lnTo>
                    <a:pt x="262" y="12300"/>
                  </a:lnTo>
                  <a:lnTo>
                    <a:pt x="262" y="242"/>
                  </a:lnTo>
                  <a:lnTo>
                    <a:pt x="3549" y="242"/>
                  </a:lnTo>
                  <a:lnTo>
                    <a:pt x="7743" y="6916"/>
                  </a:lnTo>
                  <a:lnTo>
                    <a:pt x="11816" y="242"/>
                  </a:lnTo>
                  <a:close/>
                  <a:moveTo>
                    <a:pt x="0" y="0"/>
                  </a:moveTo>
                  <a:lnTo>
                    <a:pt x="0" y="12562"/>
                  </a:lnTo>
                  <a:lnTo>
                    <a:pt x="4134" y="12562"/>
                  </a:lnTo>
                  <a:lnTo>
                    <a:pt x="4134" y="7440"/>
                  </a:lnTo>
                  <a:lnTo>
                    <a:pt x="6674" y="11453"/>
                  </a:lnTo>
                  <a:lnTo>
                    <a:pt x="8690" y="11453"/>
                  </a:lnTo>
                  <a:lnTo>
                    <a:pt x="11251" y="7259"/>
                  </a:lnTo>
                  <a:lnTo>
                    <a:pt x="11291" y="12562"/>
                  </a:lnTo>
                  <a:lnTo>
                    <a:pt x="15405" y="12562"/>
                  </a:lnTo>
                  <a:lnTo>
                    <a:pt x="15364" y="0"/>
                  </a:lnTo>
                  <a:lnTo>
                    <a:pt x="11674" y="0"/>
                  </a:lnTo>
                  <a:lnTo>
                    <a:pt x="7723" y="6432"/>
                  </a:lnTo>
                  <a:lnTo>
                    <a:pt x="369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293;p116">
              <a:extLst>
                <a:ext uri="{FF2B5EF4-FFF2-40B4-BE49-F238E27FC236}">
                  <a16:creationId xmlns:a16="http://schemas.microsoft.com/office/drawing/2014/main" id="{F2FE361F-B34A-97D4-8EB6-1F71E83C2521}"/>
                </a:ext>
              </a:extLst>
            </p:cNvPr>
            <p:cNvSpPr/>
            <p:nvPr/>
          </p:nvSpPr>
          <p:spPr>
            <a:xfrm>
              <a:off x="4917526" y="2962681"/>
              <a:ext cx="208695" cy="236421"/>
            </a:xfrm>
            <a:custGeom>
              <a:avLst/>
              <a:gdLst/>
              <a:ahLst/>
              <a:cxnLst/>
              <a:rect l="l" t="t" r="r" b="b"/>
              <a:pathLst>
                <a:path w="11373" h="12884" extrusionOk="0">
                  <a:moveTo>
                    <a:pt x="6070" y="0"/>
                  </a:moveTo>
                  <a:cubicBezTo>
                    <a:pt x="2158" y="0"/>
                    <a:pt x="202" y="1855"/>
                    <a:pt x="202" y="4154"/>
                  </a:cubicBezTo>
                  <a:cubicBezTo>
                    <a:pt x="202" y="8730"/>
                    <a:pt x="7179" y="7480"/>
                    <a:pt x="7179" y="9033"/>
                  </a:cubicBezTo>
                  <a:cubicBezTo>
                    <a:pt x="7179" y="9456"/>
                    <a:pt x="6735" y="9698"/>
                    <a:pt x="5525" y="9698"/>
                  </a:cubicBezTo>
                  <a:cubicBezTo>
                    <a:pt x="4074" y="9678"/>
                    <a:pt x="2642" y="9295"/>
                    <a:pt x="1372" y="8589"/>
                  </a:cubicBezTo>
                  <a:lnTo>
                    <a:pt x="1" y="11614"/>
                  </a:lnTo>
                  <a:cubicBezTo>
                    <a:pt x="1251" y="12360"/>
                    <a:pt x="3388" y="12864"/>
                    <a:pt x="5485" y="12884"/>
                  </a:cubicBezTo>
                  <a:cubicBezTo>
                    <a:pt x="9396" y="12884"/>
                    <a:pt x="11372" y="10969"/>
                    <a:pt x="11372" y="8730"/>
                  </a:cubicBezTo>
                  <a:cubicBezTo>
                    <a:pt x="11372" y="4194"/>
                    <a:pt x="4396" y="5424"/>
                    <a:pt x="4396" y="3932"/>
                  </a:cubicBezTo>
                  <a:cubicBezTo>
                    <a:pt x="4396" y="3508"/>
                    <a:pt x="4779" y="3166"/>
                    <a:pt x="6029" y="3166"/>
                  </a:cubicBezTo>
                  <a:cubicBezTo>
                    <a:pt x="7259" y="3186"/>
                    <a:pt x="8469" y="3508"/>
                    <a:pt x="9558" y="4073"/>
                  </a:cubicBezTo>
                  <a:lnTo>
                    <a:pt x="10848" y="1069"/>
                  </a:lnTo>
                  <a:cubicBezTo>
                    <a:pt x="9517" y="343"/>
                    <a:pt x="7763" y="0"/>
                    <a:pt x="60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294;p116">
              <a:extLst>
                <a:ext uri="{FF2B5EF4-FFF2-40B4-BE49-F238E27FC236}">
                  <a16:creationId xmlns:a16="http://schemas.microsoft.com/office/drawing/2014/main" id="{8882D10F-31AD-43BB-A741-3D5DA8C026CC}"/>
                </a:ext>
              </a:extLst>
            </p:cNvPr>
            <p:cNvSpPr/>
            <p:nvPr/>
          </p:nvSpPr>
          <p:spPr>
            <a:xfrm>
              <a:off x="4914572" y="2960075"/>
              <a:ext cx="214236" cy="241247"/>
            </a:xfrm>
            <a:custGeom>
              <a:avLst/>
              <a:gdLst/>
              <a:ahLst/>
              <a:cxnLst/>
              <a:rect l="l" t="t" r="r" b="b"/>
              <a:pathLst>
                <a:path w="11675" h="13147" extrusionOk="0">
                  <a:moveTo>
                    <a:pt x="6231" y="263"/>
                  </a:moveTo>
                  <a:cubicBezTo>
                    <a:pt x="7944" y="263"/>
                    <a:pt x="9618" y="626"/>
                    <a:pt x="10848" y="1271"/>
                  </a:cubicBezTo>
                  <a:lnTo>
                    <a:pt x="9658" y="4033"/>
                  </a:lnTo>
                  <a:cubicBezTo>
                    <a:pt x="8590" y="3489"/>
                    <a:pt x="7400" y="3207"/>
                    <a:pt x="6210" y="3166"/>
                  </a:cubicBezTo>
                  <a:cubicBezTo>
                    <a:pt x="4739" y="3166"/>
                    <a:pt x="4436" y="3650"/>
                    <a:pt x="4436" y="4074"/>
                  </a:cubicBezTo>
                  <a:cubicBezTo>
                    <a:pt x="4436" y="4719"/>
                    <a:pt x="5404" y="4900"/>
                    <a:pt x="6634" y="5142"/>
                  </a:cubicBezTo>
                  <a:cubicBezTo>
                    <a:pt x="8650" y="5525"/>
                    <a:pt x="11433" y="6070"/>
                    <a:pt x="11433" y="8852"/>
                  </a:cubicBezTo>
                  <a:cubicBezTo>
                    <a:pt x="11433" y="11312"/>
                    <a:pt x="9174" y="12885"/>
                    <a:pt x="5666" y="12885"/>
                  </a:cubicBezTo>
                  <a:cubicBezTo>
                    <a:pt x="3690" y="12885"/>
                    <a:pt x="1593" y="12421"/>
                    <a:pt x="323" y="11695"/>
                  </a:cubicBezTo>
                  <a:lnTo>
                    <a:pt x="1593" y="8893"/>
                  </a:lnTo>
                  <a:cubicBezTo>
                    <a:pt x="2863" y="9578"/>
                    <a:pt x="4275" y="9941"/>
                    <a:pt x="5706" y="9981"/>
                  </a:cubicBezTo>
                  <a:cubicBezTo>
                    <a:pt x="6452" y="9981"/>
                    <a:pt x="7461" y="9901"/>
                    <a:pt x="7461" y="9175"/>
                  </a:cubicBezTo>
                  <a:cubicBezTo>
                    <a:pt x="7461" y="8510"/>
                    <a:pt x="6493" y="8308"/>
                    <a:pt x="5222" y="8046"/>
                  </a:cubicBezTo>
                  <a:cubicBezTo>
                    <a:pt x="3226" y="7643"/>
                    <a:pt x="484" y="7098"/>
                    <a:pt x="484" y="4296"/>
                  </a:cubicBezTo>
                  <a:cubicBezTo>
                    <a:pt x="484" y="1836"/>
                    <a:pt x="2742" y="263"/>
                    <a:pt x="6231" y="263"/>
                  </a:cubicBezTo>
                  <a:close/>
                  <a:moveTo>
                    <a:pt x="6231" y="1"/>
                  </a:moveTo>
                  <a:cubicBezTo>
                    <a:pt x="2581" y="1"/>
                    <a:pt x="222" y="1695"/>
                    <a:pt x="222" y="4296"/>
                  </a:cubicBezTo>
                  <a:cubicBezTo>
                    <a:pt x="222" y="7300"/>
                    <a:pt x="3085" y="7885"/>
                    <a:pt x="5182" y="8308"/>
                  </a:cubicBezTo>
                  <a:cubicBezTo>
                    <a:pt x="6271" y="8530"/>
                    <a:pt x="7219" y="8711"/>
                    <a:pt x="7219" y="9175"/>
                  </a:cubicBezTo>
                  <a:cubicBezTo>
                    <a:pt x="7219" y="9316"/>
                    <a:pt x="7219" y="9719"/>
                    <a:pt x="5706" y="9719"/>
                  </a:cubicBezTo>
                  <a:cubicBezTo>
                    <a:pt x="4255" y="9699"/>
                    <a:pt x="2843" y="9316"/>
                    <a:pt x="1593" y="8610"/>
                  </a:cubicBezTo>
                  <a:lnTo>
                    <a:pt x="1472" y="8550"/>
                  </a:lnTo>
                  <a:lnTo>
                    <a:pt x="0" y="11796"/>
                  </a:lnTo>
                  <a:lnTo>
                    <a:pt x="101" y="11857"/>
                  </a:lnTo>
                  <a:cubicBezTo>
                    <a:pt x="1392" y="12643"/>
                    <a:pt x="3589" y="13147"/>
                    <a:pt x="5666" y="13147"/>
                  </a:cubicBezTo>
                  <a:cubicBezTo>
                    <a:pt x="10102" y="13147"/>
                    <a:pt x="11675" y="10828"/>
                    <a:pt x="11675" y="8852"/>
                  </a:cubicBezTo>
                  <a:cubicBezTo>
                    <a:pt x="11675" y="5868"/>
                    <a:pt x="8791" y="5304"/>
                    <a:pt x="6674" y="4880"/>
                  </a:cubicBezTo>
                  <a:cubicBezTo>
                    <a:pt x="5606" y="4679"/>
                    <a:pt x="4698" y="4497"/>
                    <a:pt x="4698" y="4074"/>
                  </a:cubicBezTo>
                  <a:cubicBezTo>
                    <a:pt x="4698" y="3529"/>
                    <a:pt x="5505" y="3429"/>
                    <a:pt x="6210" y="3429"/>
                  </a:cubicBezTo>
                  <a:cubicBezTo>
                    <a:pt x="7420" y="3449"/>
                    <a:pt x="8590" y="3771"/>
                    <a:pt x="9658" y="4316"/>
                  </a:cubicBezTo>
                  <a:lnTo>
                    <a:pt x="9779" y="4376"/>
                  </a:lnTo>
                  <a:lnTo>
                    <a:pt x="11170" y="1150"/>
                  </a:lnTo>
                  <a:lnTo>
                    <a:pt x="11070" y="1090"/>
                  </a:lnTo>
                  <a:cubicBezTo>
                    <a:pt x="9799" y="404"/>
                    <a:pt x="8045" y="1"/>
                    <a:pt x="623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295;p116">
              <a:extLst>
                <a:ext uri="{FF2B5EF4-FFF2-40B4-BE49-F238E27FC236}">
                  <a16:creationId xmlns:a16="http://schemas.microsoft.com/office/drawing/2014/main" id="{C96BA31B-111B-D3EC-288B-D4CE8A8888C8}"/>
                </a:ext>
              </a:extLst>
            </p:cNvPr>
            <p:cNvSpPr/>
            <p:nvPr/>
          </p:nvSpPr>
          <p:spPr>
            <a:xfrm>
              <a:off x="4352566" y="3231655"/>
              <a:ext cx="505781" cy="17029"/>
            </a:xfrm>
            <a:custGeom>
              <a:avLst/>
              <a:gdLst/>
              <a:ahLst/>
              <a:cxnLst/>
              <a:rect l="l" t="t" r="r" b="b"/>
              <a:pathLst>
                <a:path w="27563" h="928" extrusionOk="0">
                  <a:moveTo>
                    <a:pt x="0" y="0"/>
                  </a:moveTo>
                  <a:lnTo>
                    <a:pt x="0" y="928"/>
                  </a:lnTo>
                  <a:lnTo>
                    <a:pt x="27563" y="928"/>
                  </a:lnTo>
                  <a:lnTo>
                    <a:pt x="275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296;p116">
              <a:extLst>
                <a:ext uri="{FF2B5EF4-FFF2-40B4-BE49-F238E27FC236}">
                  <a16:creationId xmlns:a16="http://schemas.microsoft.com/office/drawing/2014/main" id="{FD2E0BF7-A24B-419E-0C7E-AAE7AC16C895}"/>
                </a:ext>
              </a:extLst>
            </p:cNvPr>
            <p:cNvSpPr/>
            <p:nvPr/>
          </p:nvSpPr>
          <p:spPr>
            <a:xfrm>
              <a:off x="4350346" y="3229434"/>
              <a:ext cx="510222" cy="21469"/>
            </a:xfrm>
            <a:custGeom>
              <a:avLst/>
              <a:gdLst/>
              <a:ahLst/>
              <a:cxnLst/>
              <a:rect l="l" t="t" r="r" b="b"/>
              <a:pathLst>
                <a:path w="27805" h="1170" extrusionOk="0">
                  <a:moveTo>
                    <a:pt x="27543" y="242"/>
                  </a:moveTo>
                  <a:lnTo>
                    <a:pt x="27543" y="928"/>
                  </a:lnTo>
                  <a:lnTo>
                    <a:pt x="242" y="928"/>
                  </a:lnTo>
                  <a:lnTo>
                    <a:pt x="242" y="242"/>
                  </a:lnTo>
                  <a:close/>
                  <a:moveTo>
                    <a:pt x="0" y="0"/>
                  </a:moveTo>
                  <a:lnTo>
                    <a:pt x="0" y="1170"/>
                  </a:lnTo>
                  <a:lnTo>
                    <a:pt x="27805" y="1170"/>
                  </a:lnTo>
                  <a:lnTo>
                    <a:pt x="2780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297;p116">
              <a:extLst>
                <a:ext uri="{FF2B5EF4-FFF2-40B4-BE49-F238E27FC236}">
                  <a16:creationId xmlns:a16="http://schemas.microsoft.com/office/drawing/2014/main" id="{18812103-A985-4D6E-EE3B-00BF2118788A}"/>
                </a:ext>
              </a:extLst>
            </p:cNvPr>
            <p:cNvSpPr/>
            <p:nvPr/>
          </p:nvSpPr>
          <p:spPr>
            <a:xfrm>
              <a:off x="4876459" y="3231655"/>
              <a:ext cx="99549" cy="17029"/>
            </a:xfrm>
            <a:custGeom>
              <a:avLst/>
              <a:gdLst/>
              <a:ahLst/>
              <a:cxnLst/>
              <a:rect l="l" t="t" r="r" b="b"/>
              <a:pathLst>
                <a:path w="5425" h="928" extrusionOk="0">
                  <a:moveTo>
                    <a:pt x="1" y="0"/>
                  </a:moveTo>
                  <a:lnTo>
                    <a:pt x="1" y="928"/>
                  </a:lnTo>
                  <a:lnTo>
                    <a:pt x="5424" y="928"/>
                  </a:lnTo>
                  <a:lnTo>
                    <a:pt x="542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298;p116">
              <a:extLst>
                <a:ext uri="{FF2B5EF4-FFF2-40B4-BE49-F238E27FC236}">
                  <a16:creationId xmlns:a16="http://schemas.microsoft.com/office/drawing/2014/main" id="{767CFB7C-B761-687A-1528-666A8011E55E}"/>
                </a:ext>
              </a:extLst>
            </p:cNvPr>
            <p:cNvSpPr/>
            <p:nvPr/>
          </p:nvSpPr>
          <p:spPr>
            <a:xfrm>
              <a:off x="4873871" y="3229434"/>
              <a:ext cx="104356" cy="21469"/>
            </a:xfrm>
            <a:custGeom>
              <a:avLst/>
              <a:gdLst/>
              <a:ahLst/>
              <a:cxnLst/>
              <a:rect l="l" t="t" r="r" b="b"/>
              <a:pathLst>
                <a:path w="5687" h="1170" extrusionOk="0">
                  <a:moveTo>
                    <a:pt x="5444" y="242"/>
                  </a:moveTo>
                  <a:lnTo>
                    <a:pt x="5444" y="928"/>
                  </a:lnTo>
                  <a:lnTo>
                    <a:pt x="263" y="928"/>
                  </a:lnTo>
                  <a:lnTo>
                    <a:pt x="263" y="242"/>
                  </a:lnTo>
                  <a:close/>
                  <a:moveTo>
                    <a:pt x="1" y="0"/>
                  </a:moveTo>
                  <a:lnTo>
                    <a:pt x="1" y="1170"/>
                  </a:lnTo>
                  <a:lnTo>
                    <a:pt x="5686" y="1170"/>
                  </a:lnTo>
                  <a:lnTo>
                    <a:pt x="568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299;p116">
              <a:extLst>
                <a:ext uri="{FF2B5EF4-FFF2-40B4-BE49-F238E27FC236}">
                  <a16:creationId xmlns:a16="http://schemas.microsoft.com/office/drawing/2014/main" id="{FDE3E47D-D938-A8DA-D3C6-CFEC6FC476C1}"/>
                </a:ext>
              </a:extLst>
            </p:cNvPr>
            <p:cNvSpPr/>
            <p:nvPr/>
          </p:nvSpPr>
          <p:spPr>
            <a:xfrm>
              <a:off x="4987458" y="3231655"/>
              <a:ext cx="99916" cy="17029"/>
            </a:xfrm>
            <a:custGeom>
              <a:avLst/>
              <a:gdLst/>
              <a:ahLst/>
              <a:cxnLst/>
              <a:rect l="l" t="t" r="r" b="b"/>
              <a:pathLst>
                <a:path w="5445" h="928" extrusionOk="0">
                  <a:moveTo>
                    <a:pt x="0" y="0"/>
                  </a:moveTo>
                  <a:lnTo>
                    <a:pt x="0" y="928"/>
                  </a:lnTo>
                  <a:lnTo>
                    <a:pt x="5444" y="928"/>
                  </a:lnTo>
                  <a:lnTo>
                    <a:pt x="54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300;p116">
              <a:extLst>
                <a:ext uri="{FF2B5EF4-FFF2-40B4-BE49-F238E27FC236}">
                  <a16:creationId xmlns:a16="http://schemas.microsoft.com/office/drawing/2014/main" id="{0A345C8B-28AF-EE3F-EAE8-11EEB1A7782F}"/>
                </a:ext>
              </a:extLst>
            </p:cNvPr>
            <p:cNvSpPr/>
            <p:nvPr/>
          </p:nvSpPr>
          <p:spPr>
            <a:xfrm>
              <a:off x="4985238" y="3229434"/>
              <a:ext cx="104356" cy="21469"/>
            </a:xfrm>
            <a:custGeom>
              <a:avLst/>
              <a:gdLst/>
              <a:ahLst/>
              <a:cxnLst/>
              <a:rect l="l" t="t" r="r" b="b"/>
              <a:pathLst>
                <a:path w="5687" h="1170" extrusionOk="0">
                  <a:moveTo>
                    <a:pt x="5424" y="242"/>
                  </a:moveTo>
                  <a:lnTo>
                    <a:pt x="5424" y="928"/>
                  </a:lnTo>
                  <a:lnTo>
                    <a:pt x="263" y="928"/>
                  </a:lnTo>
                  <a:lnTo>
                    <a:pt x="263" y="242"/>
                  </a:lnTo>
                  <a:close/>
                  <a:moveTo>
                    <a:pt x="0" y="0"/>
                  </a:moveTo>
                  <a:lnTo>
                    <a:pt x="0" y="1170"/>
                  </a:lnTo>
                  <a:lnTo>
                    <a:pt x="5686" y="1170"/>
                  </a:lnTo>
                  <a:lnTo>
                    <a:pt x="568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301;p116">
              <a:extLst>
                <a:ext uri="{FF2B5EF4-FFF2-40B4-BE49-F238E27FC236}">
                  <a16:creationId xmlns:a16="http://schemas.microsoft.com/office/drawing/2014/main" id="{65B3B430-4747-6CB4-D4B2-D60CE8CA737C}"/>
                </a:ext>
              </a:extLst>
            </p:cNvPr>
            <p:cNvSpPr/>
            <p:nvPr/>
          </p:nvSpPr>
          <p:spPr>
            <a:xfrm>
              <a:off x="4876459" y="3296394"/>
              <a:ext cx="99549" cy="16680"/>
            </a:xfrm>
            <a:custGeom>
              <a:avLst/>
              <a:gdLst/>
              <a:ahLst/>
              <a:cxnLst/>
              <a:rect l="l" t="t" r="r" b="b"/>
              <a:pathLst>
                <a:path w="5425" h="909" extrusionOk="0">
                  <a:moveTo>
                    <a:pt x="1" y="1"/>
                  </a:moveTo>
                  <a:lnTo>
                    <a:pt x="1" y="908"/>
                  </a:lnTo>
                  <a:lnTo>
                    <a:pt x="5424" y="908"/>
                  </a:lnTo>
                  <a:lnTo>
                    <a:pt x="542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302;p116">
              <a:extLst>
                <a:ext uri="{FF2B5EF4-FFF2-40B4-BE49-F238E27FC236}">
                  <a16:creationId xmlns:a16="http://schemas.microsoft.com/office/drawing/2014/main" id="{076B7E89-F6B0-308C-EBDE-3117A91935B0}"/>
                </a:ext>
              </a:extLst>
            </p:cNvPr>
            <p:cNvSpPr/>
            <p:nvPr/>
          </p:nvSpPr>
          <p:spPr>
            <a:xfrm>
              <a:off x="4873871" y="3293806"/>
              <a:ext cx="104356" cy="21855"/>
            </a:xfrm>
            <a:custGeom>
              <a:avLst/>
              <a:gdLst/>
              <a:ahLst/>
              <a:cxnLst/>
              <a:rect l="l" t="t" r="r" b="b"/>
              <a:pathLst>
                <a:path w="5687" h="1191" extrusionOk="0">
                  <a:moveTo>
                    <a:pt x="5444" y="263"/>
                  </a:moveTo>
                  <a:lnTo>
                    <a:pt x="5444" y="928"/>
                  </a:lnTo>
                  <a:lnTo>
                    <a:pt x="263" y="928"/>
                  </a:lnTo>
                  <a:lnTo>
                    <a:pt x="263" y="263"/>
                  </a:lnTo>
                  <a:close/>
                  <a:moveTo>
                    <a:pt x="1" y="1"/>
                  </a:moveTo>
                  <a:lnTo>
                    <a:pt x="1" y="1190"/>
                  </a:lnTo>
                  <a:lnTo>
                    <a:pt x="5686" y="1190"/>
                  </a:lnTo>
                  <a:lnTo>
                    <a:pt x="568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303;p116">
              <a:extLst>
                <a:ext uri="{FF2B5EF4-FFF2-40B4-BE49-F238E27FC236}">
                  <a16:creationId xmlns:a16="http://schemas.microsoft.com/office/drawing/2014/main" id="{867B1C68-1524-A6FC-2735-7303DD53CABD}"/>
                </a:ext>
              </a:extLst>
            </p:cNvPr>
            <p:cNvSpPr/>
            <p:nvPr/>
          </p:nvSpPr>
          <p:spPr>
            <a:xfrm>
              <a:off x="4654479" y="3329332"/>
              <a:ext cx="321529" cy="16662"/>
            </a:xfrm>
            <a:custGeom>
              <a:avLst/>
              <a:gdLst/>
              <a:ahLst/>
              <a:cxnLst/>
              <a:rect l="l" t="t" r="r" b="b"/>
              <a:pathLst>
                <a:path w="17522" h="908" extrusionOk="0">
                  <a:moveTo>
                    <a:pt x="0" y="0"/>
                  </a:moveTo>
                  <a:lnTo>
                    <a:pt x="0" y="908"/>
                  </a:lnTo>
                  <a:lnTo>
                    <a:pt x="17521" y="908"/>
                  </a:lnTo>
                  <a:lnTo>
                    <a:pt x="175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304;p116">
              <a:extLst>
                <a:ext uri="{FF2B5EF4-FFF2-40B4-BE49-F238E27FC236}">
                  <a16:creationId xmlns:a16="http://schemas.microsoft.com/office/drawing/2014/main" id="{7DF2FC0B-DBFB-F2A0-5B66-017E63111B76}"/>
                </a:ext>
              </a:extLst>
            </p:cNvPr>
            <p:cNvSpPr/>
            <p:nvPr/>
          </p:nvSpPr>
          <p:spPr>
            <a:xfrm>
              <a:off x="4652258" y="3326745"/>
              <a:ext cx="325969" cy="21836"/>
            </a:xfrm>
            <a:custGeom>
              <a:avLst/>
              <a:gdLst/>
              <a:ahLst/>
              <a:cxnLst/>
              <a:rect l="l" t="t" r="r" b="b"/>
              <a:pathLst>
                <a:path w="17764" h="1190" extrusionOk="0">
                  <a:moveTo>
                    <a:pt x="17521" y="262"/>
                  </a:moveTo>
                  <a:lnTo>
                    <a:pt x="17521" y="928"/>
                  </a:lnTo>
                  <a:lnTo>
                    <a:pt x="242" y="928"/>
                  </a:lnTo>
                  <a:lnTo>
                    <a:pt x="242" y="262"/>
                  </a:lnTo>
                  <a:close/>
                  <a:moveTo>
                    <a:pt x="0" y="0"/>
                  </a:moveTo>
                  <a:lnTo>
                    <a:pt x="0" y="1190"/>
                  </a:lnTo>
                  <a:lnTo>
                    <a:pt x="17763" y="1190"/>
                  </a:lnTo>
                  <a:lnTo>
                    <a:pt x="1776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305;p116">
              <a:extLst>
                <a:ext uri="{FF2B5EF4-FFF2-40B4-BE49-F238E27FC236}">
                  <a16:creationId xmlns:a16="http://schemas.microsoft.com/office/drawing/2014/main" id="{30F63E82-2850-01F9-2BDC-93E5B568C49F}"/>
                </a:ext>
              </a:extLst>
            </p:cNvPr>
            <p:cNvSpPr/>
            <p:nvPr/>
          </p:nvSpPr>
          <p:spPr>
            <a:xfrm>
              <a:off x="4987458" y="3296394"/>
              <a:ext cx="99916" cy="16680"/>
            </a:xfrm>
            <a:custGeom>
              <a:avLst/>
              <a:gdLst/>
              <a:ahLst/>
              <a:cxnLst/>
              <a:rect l="l" t="t" r="r" b="b"/>
              <a:pathLst>
                <a:path w="5445" h="909" extrusionOk="0">
                  <a:moveTo>
                    <a:pt x="0" y="1"/>
                  </a:moveTo>
                  <a:lnTo>
                    <a:pt x="0" y="908"/>
                  </a:lnTo>
                  <a:lnTo>
                    <a:pt x="5444" y="908"/>
                  </a:lnTo>
                  <a:lnTo>
                    <a:pt x="54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306;p116">
              <a:extLst>
                <a:ext uri="{FF2B5EF4-FFF2-40B4-BE49-F238E27FC236}">
                  <a16:creationId xmlns:a16="http://schemas.microsoft.com/office/drawing/2014/main" id="{ADB996E7-BE43-A9D7-C4E1-7E6AC2476426}"/>
                </a:ext>
              </a:extLst>
            </p:cNvPr>
            <p:cNvSpPr/>
            <p:nvPr/>
          </p:nvSpPr>
          <p:spPr>
            <a:xfrm>
              <a:off x="4985238" y="3293806"/>
              <a:ext cx="104356" cy="21855"/>
            </a:xfrm>
            <a:custGeom>
              <a:avLst/>
              <a:gdLst/>
              <a:ahLst/>
              <a:cxnLst/>
              <a:rect l="l" t="t" r="r" b="b"/>
              <a:pathLst>
                <a:path w="5687" h="1191" extrusionOk="0">
                  <a:moveTo>
                    <a:pt x="5424" y="263"/>
                  </a:moveTo>
                  <a:lnTo>
                    <a:pt x="5424" y="928"/>
                  </a:lnTo>
                  <a:lnTo>
                    <a:pt x="263" y="928"/>
                  </a:lnTo>
                  <a:lnTo>
                    <a:pt x="263" y="263"/>
                  </a:lnTo>
                  <a:close/>
                  <a:moveTo>
                    <a:pt x="0" y="1"/>
                  </a:moveTo>
                  <a:lnTo>
                    <a:pt x="0" y="1190"/>
                  </a:lnTo>
                  <a:lnTo>
                    <a:pt x="5686" y="1190"/>
                  </a:lnTo>
                  <a:lnTo>
                    <a:pt x="568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307;p116">
              <a:extLst>
                <a:ext uri="{FF2B5EF4-FFF2-40B4-BE49-F238E27FC236}">
                  <a16:creationId xmlns:a16="http://schemas.microsoft.com/office/drawing/2014/main" id="{1B5BBDD5-CEDD-B102-9EEF-5518319CA60E}"/>
                </a:ext>
              </a:extLst>
            </p:cNvPr>
            <p:cNvSpPr/>
            <p:nvPr/>
          </p:nvSpPr>
          <p:spPr>
            <a:xfrm>
              <a:off x="4470226" y="3263841"/>
              <a:ext cx="505781" cy="17029"/>
            </a:xfrm>
            <a:custGeom>
              <a:avLst/>
              <a:gdLst/>
              <a:ahLst/>
              <a:cxnLst/>
              <a:rect l="l" t="t" r="r" b="b"/>
              <a:pathLst>
                <a:path w="27563" h="928" extrusionOk="0">
                  <a:moveTo>
                    <a:pt x="0" y="0"/>
                  </a:moveTo>
                  <a:lnTo>
                    <a:pt x="0" y="928"/>
                  </a:lnTo>
                  <a:lnTo>
                    <a:pt x="27562" y="928"/>
                  </a:lnTo>
                  <a:lnTo>
                    <a:pt x="2756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308;p116">
              <a:extLst>
                <a:ext uri="{FF2B5EF4-FFF2-40B4-BE49-F238E27FC236}">
                  <a16:creationId xmlns:a16="http://schemas.microsoft.com/office/drawing/2014/main" id="{45FB1ABB-A950-76BA-A3D6-D76F1B87791E}"/>
                </a:ext>
              </a:extLst>
            </p:cNvPr>
            <p:cNvSpPr/>
            <p:nvPr/>
          </p:nvSpPr>
          <p:spPr>
            <a:xfrm>
              <a:off x="4468373" y="3261620"/>
              <a:ext cx="509855" cy="21470"/>
            </a:xfrm>
            <a:custGeom>
              <a:avLst/>
              <a:gdLst/>
              <a:ahLst/>
              <a:cxnLst/>
              <a:rect l="l" t="t" r="r" b="b"/>
              <a:pathLst>
                <a:path w="27785" h="1170" extrusionOk="0">
                  <a:moveTo>
                    <a:pt x="27542" y="242"/>
                  </a:moveTo>
                  <a:lnTo>
                    <a:pt x="27542" y="928"/>
                  </a:lnTo>
                  <a:lnTo>
                    <a:pt x="242" y="928"/>
                  </a:lnTo>
                  <a:lnTo>
                    <a:pt x="242" y="242"/>
                  </a:lnTo>
                  <a:close/>
                  <a:moveTo>
                    <a:pt x="0" y="0"/>
                  </a:moveTo>
                  <a:lnTo>
                    <a:pt x="0" y="1170"/>
                  </a:lnTo>
                  <a:lnTo>
                    <a:pt x="27784" y="1170"/>
                  </a:lnTo>
                  <a:lnTo>
                    <a:pt x="2778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309;p116">
              <a:extLst>
                <a:ext uri="{FF2B5EF4-FFF2-40B4-BE49-F238E27FC236}">
                  <a16:creationId xmlns:a16="http://schemas.microsoft.com/office/drawing/2014/main" id="{D7E5E4FB-B9CC-4132-8984-06AEB40C6A27}"/>
                </a:ext>
              </a:extLst>
            </p:cNvPr>
            <p:cNvSpPr/>
            <p:nvPr/>
          </p:nvSpPr>
          <p:spPr>
            <a:xfrm>
              <a:off x="4986724" y="3263841"/>
              <a:ext cx="99530" cy="17029"/>
            </a:xfrm>
            <a:custGeom>
              <a:avLst/>
              <a:gdLst/>
              <a:ahLst/>
              <a:cxnLst/>
              <a:rect l="l" t="t" r="r" b="b"/>
              <a:pathLst>
                <a:path w="5424" h="928" extrusionOk="0">
                  <a:moveTo>
                    <a:pt x="0" y="0"/>
                  </a:moveTo>
                  <a:lnTo>
                    <a:pt x="0" y="928"/>
                  </a:lnTo>
                  <a:lnTo>
                    <a:pt x="5424" y="928"/>
                  </a:lnTo>
                  <a:lnTo>
                    <a:pt x="542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310;p116">
              <a:extLst>
                <a:ext uri="{FF2B5EF4-FFF2-40B4-BE49-F238E27FC236}">
                  <a16:creationId xmlns:a16="http://schemas.microsoft.com/office/drawing/2014/main" id="{CCE438DF-1BFE-B7A2-C7D8-E809CA19F44D}"/>
                </a:ext>
              </a:extLst>
            </p:cNvPr>
            <p:cNvSpPr/>
            <p:nvPr/>
          </p:nvSpPr>
          <p:spPr>
            <a:xfrm>
              <a:off x="4984504" y="3261620"/>
              <a:ext cx="104338" cy="21470"/>
            </a:xfrm>
            <a:custGeom>
              <a:avLst/>
              <a:gdLst/>
              <a:ahLst/>
              <a:cxnLst/>
              <a:rect l="l" t="t" r="r" b="b"/>
              <a:pathLst>
                <a:path w="5686" h="1170" extrusionOk="0">
                  <a:moveTo>
                    <a:pt x="5424" y="242"/>
                  </a:moveTo>
                  <a:lnTo>
                    <a:pt x="5424" y="928"/>
                  </a:lnTo>
                  <a:lnTo>
                    <a:pt x="242" y="928"/>
                  </a:lnTo>
                  <a:lnTo>
                    <a:pt x="242" y="242"/>
                  </a:lnTo>
                  <a:close/>
                  <a:moveTo>
                    <a:pt x="0" y="0"/>
                  </a:moveTo>
                  <a:lnTo>
                    <a:pt x="0" y="1170"/>
                  </a:lnTo>
                  <a:lnTo>
                    <a:pt x="5686" y="1170"/>
                  </a:lnTo>
                  <a:lnTo>
                    <a:pt x="568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311;p116">
              <a:extLst>
                <a:ext uri="{FF2B5EF4-FFF2-40B4-BE49-F238E27FC236}">
                  <a16:creationId xmlns:a16="http://schemas.microsoft.com/office/drawing/2014/main" id="{1896218F-7E9E-00D8-B5F7-08CF8C267B5D}"/>
                </a:ext>
              </a:extLst>
            </p:cNvPr>
            <p:cNvSpPr/>
            <p:nvPr/>
          </p:nvSpPr>
          <p:spPr>
            <a:xfrm>
              <a:off x="4986724" y="3329332"/>
              <a:ext cx="99530" cy="16662"/>
            </a:xfrm>
            <a:custGeom>
              <a:avLst/>
              <a:gdLst/>
              <a:ahLst/>
              <a:cxnLst/>
              <a:rect l="l" t="t" r="r" b="b"/>
              <a:pathLst>
                <a:path w="5424" h="908" extrusionOk="0">
                  <a:moveTo>
                    <a:pt x="0" y="0"/>
                  </a:moveTo>
                  <a:lnTo>
                    <a:pt x="0" y="908"/>
                  </a:lnTo>
                  <a:lnTo>
                    <a:pt x="5424" y="908"/>
                  </a:lnTo>
                  <a:lnTo>
                    <a:pt x="542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312;p116">
              <a:extLst>
                <a:ext uri="{FF2B5EF4-FFF2-40B4-BE49-F238E27FC236}">
                  <a16:creationId xmlns:a16="http://schemas.microsoft.com/office/drawing/2014/main" id="{1A9F1DDF-5B93-41C1-8815-FE80CDDD4A31}"/>
                </a:ext>
              </a:extLst>
            </p:cNvPr>
            <p:cNvSpPr/>
            <p:nvPr/>
          </p:nvSpPr>
          <p:spPr>
            <a:xfrm>
              <a:off x="4984504" y="3326745"/>
              <a:ext cx="104338" cy="21836"/>
            </a:xfrm>
            <a:custGeom>
              <a:avLst/>
              <a:gdLst/>
              <a:ahLst/>
              <a:cxnLst/>
              <a:rect l="l" t="t" r="r" b="b"/>
              <a:pathLst>
                <a:path w="5686" h="1190" extrusionOk="0">
                  <a:moveTo>
                    <a:pt x="5424" y="262"/>
                  </a:moveTo>
                  <a:lnTo>
                    <a:pt x="5424" y="928"/>
                  </a:lnTo>
                  <a:lnTo>
                    <a:pt x="242" y="928"/>
                  </a:lnTo>
                  <a:lnTo>
                    <a:pt x="242" y="262"/>
                  </a:lnTo>
                  <a:close/>
                  <a:moveTo>
                    <a:pt x="0" y="0"/>
                  </a:moveTo>
                  <a:lnTo>
                    <a:pt x="0" y="1190"/>
                  </a:lnTo>
                  <a:lnTo>
                    <a:pt x="5686" y="1190"/>
                  </a:lnTo>
                  <a:lnTo>
                    <a:pt x="568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313;p116">
              <a:extLst>
                <a:ext uri="{FF2B5EF4-FFF2-40B4-BE49-F238E27FC236}">
                  <a16:creationId xmlns:a16="http://schemas.microsoft.com/office/drawing/2014/main" id="{AE9F6160-33B1-1A21-6BCC-5EC54743B523}"/>
                </a:ext>
              </a:extLst>
            </p:cNvPr>
            <p:cNvSpPr/>
            <p:nvPr/>
          </p:nvSpPr>
          <p:spPr>
            <a:xfrm>
              <a:off x="4229364" y="2758812"/>
              <a:ext cx="38131" cy="38498"/>
            </a:xfrm>
            <a:custGeom>
              <a:avLst/>
              <a:gdLst/>
              <a:ahLst/>
              <a:cxnLst/>
              <a:rect l="l" t="t" r="r" b="b"/>
              <a:pathLst>
                <a:path w="2078" h="2098" extrusionOk="0">
                  <a:moveTo>
                    <a:pt x="1029" y="0"/>
                  </a:moveTo>
                  <a:cubicBezTo>
                    <a:pt x="464" y="0"/>
                    <a:pt x="0" y="484"/>
                    <a:pt x="0" y="1049"/>
                  </a:cubicBezTo>
                  <a:cubicBezTo>
                    <a:pt x="0" y="1634"/>
                    <a:pt x="464" y="2097"/>
                    <a:pt x="1029" y="2097"/>
                  </a:cubicBezTo>
                  <a:cubicBezTo>
                    <a:pt x="1613" y="2097"/>
                    <a:pt x="2077" y="1634"/>
                    <a:pt x="2077" y="1049"/>
                  </a:cubicBezTo>
                  <a:cubicBezTo>
                    <a:pt x="2077" y="484"/>
                    <a:pt x="1613" y="0"/>
                    <a:pt x="10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314;p116">
              <a:extLst>
                <a:ext uri="{FF2B5EF4-FFF2-40B4-BE49-F238E27FC236}">
                  <a16:creationId xmlns:a16="http://schemas.microsoft.com/office/drawing/2014/main" id="{AF360550-EEF9-402C-7D6B-21EB649F659B}"/>
                </a:ext>
              </a:extLst>
            </p:cNvPr>
            <p:cNvSpPr/>
            <p:nvPr/>
          </p:nvSpPr>
          <p:spPr>
            <a:xfrm>
              <a:off x="4219749" y="2756445"/>
              <a:ext cx="49967" cy="43086"/>
            </a:xfrm>
            <a:custGeom>
              <a:avLst/>
              <a:gdLst/>
              <a:ahLst/>
              <a:cxnLst/>
              <a:rect l="l" t="t" r="r" b="b"/>
              <a:pathLst>
                <a:path w="2723" h="2348" extrusionOk="0">
                  <a:moveTo>
                    <a:pt x="1553" y="271"/>
                  </a:moveTo>
                  <a:cubicBezTo>
                    <a:pt x="2057" y="271"/>
                    <a:pt x="2480" y="674"/>
                    <a:pt x="2480" y="1178"/>
                  </a:cubicBezTo>
                  <a:cubicBezTo>
                    <a:pt x="2480" y="1740"/>
                    <a:pt x="2024" y="2106"/>
                    <a:pt x="1548" y="2106"/>
                  </a:cubicBezTo>
                  <a:cubicBezTo>
                    <a:pt x="1324" y="2106"/>
                    <a:pt x="1095" y="2024"/>
                    <a:pt x="907" y="1843"/>
                  </a:cubicBezTo>
                  <a:cubicBezTo>
                    <a:pt x="323" y="1259"/>
                    <a:pt x="746" y="271"/>
                    <a:pt x="1553" y="271"/>
                  </a:cubicBezTo>
                  <a:close/>
                  <a:moveTo>
                    <a:pt x="1552" y="1"/>
                  </a:moveTo>
                  <a:cubicBezTo>
                    <a:pt x="1263" y="1"/>
                    <a:pt x="968" y="109"/>
                    <a:pt x="726" y="351"/>
                  </a:cubicBezTo>
                  <a:cubicBezTo>
                    <a:pt x="0" y="1097"/>
                    <a:pt x="504" y="2347"/>
                    <a:pt x="1553" y="2347"/>
                  </a:cubicBezTo>
                  <a:cubicBezTo>
                    <a:pt x="2198" y="2347"/>
                    <a:pt x="2722" y="1823"/>
                    <a:pt x="2722" y="1178"/>
                  </a:cubicBezTo>
                  <a:cubicBezTo>
                    <a:pt x="2722" y="470"/>
                    <a:pt x="2152" y="1"/>
                    <a:pt x="155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315;p116">
              <a:extLst>
                <a:ext uri="{FF2B5EF4-FFF2-40B4-BE49-F238E27FC236}">
                  <a16:creationId xmlns:a16="http://schemas.microsoft.com/office/drawing/2014/main" id="{01EC8CB6-0C56-81E7-882C-8AA089E1B5C9}"/>
                </a:ext>
              </a:extLst>
            </p:cNvPr>
            <p:cNvSpPr/>
            <p:nvPr/>
          </p:nvSpPr>
          <p:spPr>
            <a:xfrm>
              <a:off x="4293002" y="2758812"/>
              <a:ext cx="38498" cy="38498"/>
            </a:xfrm>
            <a:custGeom>
              <a:avLst/>
              <a:gdLst/>
              <a:ahLst/>
              <a:cxnLst/>
              <a:rect l="l" t="t" r="r" b="b"/>
              <a:pathLst>
                <a:path w="2098" h="2098" extrusionOk="0">
                  <a:moveTo>
                    <a:pt x="1049" y="0"/>
                  </a:moveTo>
                  <a:cubicBezTo>
                    <a:pt x="464" y="0"/>
                    <a:pt x="0" y="484"/>
                    <a:pt x="0" y="1049"/>
                  </a:cubicBezTo>
                  <a:cubicBezTo>
                    <a:pt x="0" y="1634"/>
                    <a:pt x="464" y="2097"/>
                    <a:pt x="1049" y="2097"/>
                  </a:cubicBezTo>
                  <a:cubicBezTo>
                    <a:pt x="1613" y="2097"/>
                    <a:pt x="2097" y="1634"/>
                    <a:pt x="2097" y="1049"/>
                  </a:cubicBezTo>
                  <a:cubicBezTo>
                    <a:pt x="2097" y="484"/>
                    <a:pt x="1613" y="0"/>
                    <a:pt x="10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316;p116">
              <a:extLst>
                <a:ext uri="{FF2B5EF4-FFF2-40B4-BE49-F238E27FC236}">
                  <a16:creationId xmlns:a16="http://schemas.microsoft.com/office/drawing/2014/main" id="{009C4600-A607-DDAA-44E0-17396DA38827}"/>
                </a:ext>
              </a:extLst>
            </p:cNvPr>
            <p:cNvSpPr/>
            <p:nvPr/>
          </p:nvSpPr>
          <p:spPr>
            <a:xfrm>
              <a:off x="4283387" y="2756445"/>
              <a:ext cx="50334" cy="43086"/>
            </a:xfrm>
            <a:custGeom>
              <a:avLst/>
              <a:gdLst/>
              <a:ahLst/>
              <a:cxnLst/>
              <a:rect l="l" t="t" r="r" b="b"/>
              <a:pathLst>
                <a:path w="2743" h="2348" extrusionOk="0">
                  <a:moveTo>
                    <a:pt x="1573" y="271"/>
                  </a:moveTo>
                  <a:cubicBezTo>
                    <a:pt x="2077" y="271"/>
                    <a:pt x="2480" y="674"/>
                    <a:pt x="2480" y="1178"/>
                  </a:cubicBezTo>
                  <a:cubicBezTo>
                    <a:pt x="2480" y="1735"/>
                    <a:pt x="2032" y="2100"/>
                    <a:pt x="1560" y="2100"/>
                  </a:cubicBezTo>
                  <a:cubicBezTo>
                    <a:pt x="1332" y="2100"/>
                    <a:pt x="1098" y="2014"/>
                    <a:pt x="907" y="1823"/>
                  </a:cubicBezTo>
                  <a:cubicBezTo>
                    <a:pt x="343" y="1259"/>
                    <a:pt x="746" y="271"/>
                    <a:pt x="1573" y="271"/>
                  </a:cubicBezTo>
                  <a:close/>
                  <a:moveTo>
                    <a:pt x="1563" y="1"/>
                  </a:moveTo>
                  <a:cubicBezTo>
                    <a:pt x="1275" y="1"/>
                    <a:pt x="982" y="109"/>
                    <a:pt x="746" y="351"/>
                  </a:cubicBezTo>
                  <a:cubicBezTo>
                    <a:pt x="0" y="1097"/>
                    <a:pt x="524" y="2347"/>
                    <a:pt x="1573" y="2347"/>
                  </a:cubicBezTo>
                  <a:cubicBezTo>
                    <a:pt x="2218" y="2347"/>
                    <a:pt x="2742" y="1823"/>
                    <a:pt x="2742" y="1178"/>
                  </a:cubicBezTo>
                  <a:cubicBezTo>
                    <a:pt x="2742" y="470"/>
                    <a:pt x="2163" y="1"/>
                    <a:pt x="15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317;p116">
              <a:extLst>
                <a:ext uri="{FF2B5EF4-FFF2-40B4-BE49-F238E27FC236}">
                  <a16:creationId xmlns:a16="http://schemas.microsoft.com/office/drawing/2014/main" id="{E36646FF-D11E-8D7F-6227-30F399626EA3}"/>
                </a:ext>
              </a:extLst>
            </p:cNvPr>
            <p:cNvSpPr/>
            <p:nvPr/>
          </p:nvSpPr>
          <p:spPr>
            <a:xfrm>
              <a:off x="4357007" y="2758812"/>
              <a:ext cx="38131" cy="38498"/>
            </a:xfrm>
            <a:custGeom>
              <a:avLst/>
              <a:gdLst/>
              <a:ahLst/>
              <a:cxnLst/>
              <a:rect l="l" t="t" r="r" b="b"/>
              <a:pathLst>
                <a:path w="2078" h="2098" extrusionOk="0">
                  <a:moveTo>
                    <a:pt x="1029" y="0"/>
                  </a:moveTo>
                  <a:cubicBezTo>
                    <a:pt x="464" y="0"/>
                    <a:pt x="0" y="484"/>
                    <a:pt x="0" y="1049"/>
                  </a:cubicBezTo>
                  <a:cubicBezTo>
                    <a:pt x="0" y="1634"/>
                    <a:pt x="464" y="2097"/>
                    <a:pt x="1029" y="2097"/>
                  </a:cubicBezTo>
                  <a:cubicBezTo>
                    <a:pt x="1613" y="2097"/>
                    <a:pt x="2077" y="1634"/>
                    <a:pt x="2077" y="1049"/>
                  </a:cubicBezTo>
                  <a:cubicBezTo>
                    <a:pt x="2077" y="484"/>
                    <a:pt x="1613" y="0"/>
                    <a:pt x="10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318;p116">
              <a:extLst>
                <a:ext uri="{FF2B5EF4-FFF2-40B4-BE49-F238E27FC236}">
                  <a16:creationId xmlns:a16="http://schemas.microsoft.com/office/drawing/2014/main" id="{1841566F-AEA7-B1AB-84B3-0E950394C9ED}"/>
                </a:ext>
              </a:extLst>
            </p:cNvPr>
            <p:cNvSpPr/>
            <p:nvPr/>
          </p:nvSpPr>
          <p:spPr>
            <a:xfrm>
              <a:off x="4347025" y="2756445"/>
              <a:ext cx="50334" cy="43086"/>
            </a:xfrm>
            <a:custGeom>
              <a:avLst/>
              <a:gdLst/>
              <a:ahLst/>
              <a:cxnLst/>
              <a:rect l="l" t="t" r="r" b="b"/>
              <a:pathLst>
                <a:path w="2743" h="2348" extrusionOk="0">
                  <a:moveTo>
                    <a:pt x="1573" y="271"/>
                  </a:moveTo>
                  <a:cubicBezTo>
                    <a:pt x="2097" y="271"/>
                    <a:pt x="2500" y="674"/>
                    <a:pt x="2500" y="1178"/>
                  </a:cubicBezTo>
                  <a:cubicBezTo>
                    <a:pt x="2500" y="1735"/>
                    <a:pt x="2052" y="2100"/>
                    <a:pt x="1580" y="2100"/>
                  </a:cubicBezTo>
                  <a:cubicBezTo>
                    <a:pt x="1352" y="2100"/>
                    <a:pt x="1118" y="2014"/>
                    <a:pt x="927" y="1823"/>
                  </a:cubicBezTo>
                  <a:cubicBezTo>
                    <a:pt x="343" y="1259"/>
                    <a:pt x="766" y="271"/>
                    <a:pt x="1573" y="271"/>
                  </a:cubicBezTo>
                  <a:close/>
                  <a:moveTo>
                    <a:pt x="1572" y="1"/>
                  </a:moveTo>
                  <a:cubicBezTo>
                    <a:pt x="1283" y="1"/>
                    <a:pt x="988" y="109"/>
                    <a:pt x="746" y="351"/>
                  </a:cubicBezTo>
                  <a:cubicBezTo>
                    <a:pt x="0" y="1097"/>
                    <a:pt x="544" y="2347"/>
                    <a:pt x="1573" y="2347"/>
                  </a:cubicBezTo>
                  <a:cubicBezTo>
                    <a:pt x="2218" y="2347"/>
                    <a:pt x="2742" y="1823"/>
                    <a:pt x="2742" y="1178"/>
                  </a:cubicBezTo>
                  <a:cubicBezTo>
                    <a:pt x="2742" y="470"/>
                    <a:pt x="2172" y="1"/>
                    <a:pt x="15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319;p116">
              <a:extLst>
                <a:ext uri="{FF2B5EF4-FFF2-40B4-BE49-F238E27FC236}">
                  <a16:creationId xmlns:a16="http://schemas.microsoft.com/office/drawing/2014/main" id="{B0D99F02-8F7E-C41B-719E-4F0F114A2035}"/>
                </a:ext>
              </a:extLst>
            </p:cNvPr>
            <p:cNvSpPr/>
            <p:nvPr/>
          </p:nvSpPr>
          <p:spPr>
            <a:xfrm>
              <a:off x="4191985" y="2818376"/>
              <a:ext cx="1070759" cy="4459"/>
            </a:xfrm>
            <a:custGeom>
              <a:avLst/>
              <a:gdLst/>
              <a:ahLst/>
              <a:cxnLst/>
              <a:rect l="l" t="t" r="r" b="b"/>
              <a:pathLst>
                <a:path w="58352" h="243" extrusionOk="0">
                  <a:moveTo>
                    <a:pt x="1" y="1"/>
                  </a:moveTo>
                  <a:lnTo>
                    <a:pt x="1" y="243"/>
                  </a:lnTo>
                  <a:lnTo>
                    <a:pt x="58351" y="243"/>
                  </a:lnTo>
                  <a:lnTo>
                    <a:pt x="5835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320;p116">
              <a:extLst>
                <a:ext uri="{FF2B5EF4-FFF2-40B4-BE49-F238E27FC236}">
                  <a16:creationId xmlns:a16="http://schemas.microsoft.com/office/drawing/2014/main" id="{E0A6961B-6301-C450-B485-E35D4B73433C}"/>
                </a:ext>
              </a:extLst>
            </p:cNvPr>
            <p:cNvSpPr/>
            <p:nvPr/>
          </p:nvSpPr>
          <p:spPr>
            <a:xfrm>
              <a:off x="3965198" y="3517273"/>
              <a:ext cx="1537657" cy="114724"/>
            </a:xfrm>
            <a:custGeom>
              <a:avLst/>
              <a:gdLst/>
              <a:ahLst/>
              <a:cxnLst/>
              <a:rect l="l" t="t" r="r" b="b"/>
              <a:pathLst>
                <a:path w="83796" h="6252" extrusionOk="0">
                  <a:moveTo>
                    <a:pt x="0" y="1"/>
                  </a:moveTo>
                  <a:lnTo>
                    <a:pt x="1331" y="3610"/>
                  </a:lnTo>
                  <a:cubicBezTo>
                    <a:pt x="1936" y="5203"/>
                    <a:pt x="3448" y="6251"/>
                    <a:pt x="5142" y="6251"/>
                  </a:cubicBezTo>
                  <a:lnTo>
                    <a:pt x="78654" y="6251"/>
                  </a:lnTo>
                  <a:cubicBezTo>
                    <a:pt x="80348" y="6251"/>
                    <a:pt x="81860" y="5203"/>
                    <a:pt x="82465" y="3610"/>
                  </a:cubicBezTo>
                  <a:lnTo>
                    <a:pt x="8379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321;p116">
              <a:extLst>
                <a:ext uri="{FF2B5EF4-FFF2-40B4-BE49-F238E27FC236}">
                  <a16:creationId xmlns:a16="http://schemas.microsoft.com/office/drawing/2014/main" id="{A1D409EE-D1B6-4152-B5C0-B1260F27CB0A}"/>
                </a:ext>
              </a:extLst>
            </p:cNvPr>
            <p:cNvSpPr/>
            <p:nvPr/>
          </p:nvSpPr>
          <p:spPr>
            <a:xfrm>
              <a:off x="3961858" y="3515052"/>
              <a:ext cx="1544336" cy="119165"/>
            </a:xfrm>
            <a:custGeom>
              <a:avLst/>
              <a:gdLst/>
              <a:ahLst/>
              <a:cxnLst/>
              <a:rect l="l" t="t" r="r" b="b"/>
              <a:pathLst>
                <a:path w="84160" h="6494" extrusionOk="0">
                  <a:moveTo>
                    <a:pt x="83796" y="243"/>
                  </a:moveTo>
                  <a:lnTo>
                    <a:pt x="82546" y="3691"/>
                  </a:lnTo>
                  <a:cubicBezTo>
                    <a:pt x="81962" y="5223"/>
                    <a:pt x="80490" y="6251"/>
                    <a:pt x="78836" y="6251"/>
                  </a:cubicBezTo>
                  <a:lnTo>
                    <a:pt x="5324" y="6251"/>
                  </a:lnTo>
                  <a:cubicBezTo>
                    <a:pt x="3670" y="6251"/>
                    <a:pt x="2198" y="5223"/>
                    <a:pt x="1634" y="3691"/>
                  </a:cubicBezTo>
                  <a:lnTo>
                    <a:pt x="384" y="243"/>
                  </a:lnTo>
                  <a:close/>
                  <a:moveTo>
                    <a:pt x="1" y="1"/>
                  </a:moveTo>
                  <a:lnTo>
                    <a:pt x="1412" y="3771"/>
                  </a:lnTo>
                  <a:cubicBezTo>
                    <a:pt x="2017" y="5404"/>
                    <a:pt x="3570" y="6493"/>
                    <a:pt x="5324" y="6493"/>
                  </a:cubicBezTo>
                  <a:lnTo>
                    <a:pt x="78836" y="6493"/>
                  </a:lnTo>
                  <a:cubicBezTo>
                    <a:pt x="80591" y="6493"/>
                    <a:pt x="82143" y="5404"/>
                    <a:pt x="82768" y="3771"/>
                  </a:cubicBezTo>
                  <a:lnTo>
                    <a:pt x="8415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322;p116">
              <a:extLst>
                <a:ext uri="{FF2B5EF4-FFF2-40B4-BE49-F238E27FC236}">
                  <a16:creationId xmlns:a16="http://schemas.microsoft.com/office/drawing/2014/main" id="{7B2A1399-CB5F-BAF5-ED7F-9B98CA179B0B}"/>
                </a:ext>
              </a:extLst>
            </p:cNvPr>
            <p:cNvSpPr/>
            <p:nvPr/>
          </p:nvSpPr>
          <p:spPr>
            <a:xfrm>
              <a:off x="3988135" y="3578690"/>
              <a:ext cx="1492149" cy="53307"/>
            </a:xfrm>
            <a:custGeom>
              <a:avLst/>
              <a:gdLst/>
              <a:ahLst/>
              <a:cxnLst/>
              <a:rect l="l" t="t" r="r" b="b"/>
              <a:pathLst>
                <a:path w="81316" h="2905" extrusionOk="0">
                  <a:moveTo>
                    <a:pt x="0" y="1"/>
                  </a:moveTo>
                  <a:lnTo>
                    <a:pt x="81" y="263"/>
                  </a:lnTo>
                  <a:cubicBezTo>
                    <a:pt x="686" y="1856"/>
                    <a:pt x="2198" y="2904"/>
                    <a:pt x="3892" y="2904"/>
                  </a:cubicBezTo>
                  <a:lnTo>
                    <a:pt x="77404" y="2904"/>
                  </a:lnTo>
                  <a:cubicBezTo>
                    <a:pt x="79098" y="2904"/>
                    <a:pt x="80610" y="1856"/>
                    <a:pt x="81215" y="263"/>
                  </a:cubicBezTo>
                  <a:lnTo>
                    <a:pt x="8131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323;p116">
              <a:extLst>
                <a:ext uri="{FF2B5EF4-FFF2-40B4-BE49-F238E27FC236}">
                  <a16:creationId xmlns:a16="http://schemas.microsoft.com/office/drawing/2014/main" id="{4742690D-DE77-B9EB-6D3F-C2562FC5568D}"/>
                </a:ext>
              </a:extLst>
            </p:cNvPr>
            <p:cNvSpPr/>
            <p:nvPr/>
          </p:nvSpPr>
          <p:spPr>
            <a:xfrm>
              <a:off x="3984796" y="3576470"/>
              <a:ext cx="1498828" cy="57747"/>
            </a:xfrm>
            <a:custGeom>
              <a:avLst/>
              <a:gdLst/>
              <a:ahLst/>
              <a:cxnLst/>
              <a:rect l="l" t="t" r="r" b="b"/>
              <a:pathLst>
                <a:path w="81680" h="3147" extrusionOk="0">
                  <a:moveTo>
                    <a:pt x="81316" y="243"/>
                  </a:moveTo>
                  <a:lnTo>
                    <a:pt x="81296" y="344"/>
                  </a:lnTo>
                  <a:cubicBezTo>
                    <a:pt x="80712" y="1876"/>
                    <a:pt x="79240" y="2904"/>
                    <a:pt x="77586" y="2904"/>
                  </a:cubicBezTo>
                  <a:lnTo>
                    <a:pt x="4074" y="2904"/>
                  </a:lnTo>
                  <a:cubicBezTo>
                    <a:pt x="2441" y="2904"/>
                    <a:pt x="969" y="1876"/>
                    <a:pt x="384" y="344"/>
                  </a:cubicBezTo>
                  <a:lnTo>
                    <a:pt x="364" y="243"/>
                  </a:lnTo>
                  <a:close/>
                  <a:moveTo>
                    <a:pt x="1" y="1"/>
                  </a:moveTo>
                  <a:lnTo>
                    <a:pt x="162" y="424"/>
                  </a:lnTo>
                  <a:cubicBezTo>
                    <a:pt x="767" y="2057"/>
                    <a:pt x="2320" y="3146"/>
                    <a:pt x="4074" y="3146"/>
                  </a:cubicBezTo>
                  <a:lnTo>
                    <a:pt x="77586" y="3146"/>
                  </a:lnTo>
                  <a:cubicBezTo>
                    <a:pt x="79341" y="3146"/>
                    <a:pt x="80893" y="2057"/>
                    <a:pt x="81518" y="424"/>
                  </a:cubicBezTo>
                  <a:lnTo>
                    <a:pt x="8167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324;p116">
              <a:extLst>
                <a:ext uri="{FF2B5EF4-FFF2-40B4-BE49-F238E27FC236}">
                  <a16:creationId xmlns:a16="http://schemas.microsoft.com/office/drawing/2014/main" id="{52F74965-61BD-4F1C-776B-CBFFA70020B8}"/>
                </a:ext>
              </a:extLst>
            </p:cNvPr>
            <p:cNvSpPr/>
            <p:nvPr/>
          </p:nvSpPr>
          <p:spPr>
            <a:xfrm>
              <a:off x="3831628" y="3044815"/>
              <a:ext cx="433262" cy="320795"/>
            </a:xfrm>
            <a:custGeom>
              <a:avLst/>
              <a:gdLst/>
              <a:ahLst/>
              <a:cxnLst/>
              <a:rect l="l" t="t" r="r" b="b"/>
              <a:pathLst>
                <a:path w="23611" h="17482" extrusionOk="0">
                  <a:moveTo>
                    <a:pt x="5646" y="0"/>
                  </a:moveTo>
                  <a:cubicBezTo>
                    <a:pt x="2521" y="0"/>
                    <a:pt x="1" y="2521"/>
                    <a:pt x="1" y="5646"/>
                  </a:cubicBezTo>
                  <a:lnTo>
                    <a:pt x="1" y="11815"/>
                  </a:lnTo>
                  <a:cubicBezTo>
                    <a:pt x="1" y="14961"/>
                    <a:pt x="2521" y="17481"/>
                    <a:pt x="5646" y="17481"/>
                  </a:cubicBezTo>
                  <a:lnTo>
                    <a:pt x="17945" y="17481"/>
                  </a:lnTo>
                  <a:cubicBezTo>
                    <a:pt x="21091" y="17481"/>
                    <a:pt x="23611" y="14961"/>
                    <a:pt x="23611" y="11815"/>
                  </a:cubicBezTo>
                  <a:lnTo>
                    <a:pt x="23611" y="5646"/>
                  </a:lnTo>
                  <a:cubicBezTo>
                    <a:pt x="23611" y="2521"/>
                    <a:pt x="21091" y="0"/>
                    <a:pt x="17945" y="0"/>
                  </a:cubicBezTo>
                  <a:close/>
                </a:path>
              </a:pathLst>
            </a:custGeom>
            <a:solidFill>
              <a:srgbClr val="FFFFFF"/>
            </a:solidFill>
            <a:ln w="18150" cap="flat" cmpd="sng">
              <a:solidFill>
                <a:srgbClr val="000000"/>
              </a:solidFill>
              <a:prstDash val="solid"/>
              <a:miter lim="20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325;p116">
              <a:extLst>
                <a:ext uri="{FF2B5EF4-FFF2-40B4-BE49-F238E27FC236}">
                  <a16:creationId xmlns:a16="http://schemas.microsoft.com/office/drawing/2014/main" id="{3AE89B6A-556C-6888-EBA9-E2A90517A0B4}"/>
                </a:ext>
              </a:extLst>
            </p:cNvPr>
            <p:cNvSpPr/>
            <p:nvPr/>
          </p:nvSpPr>
          <p:spPr>
            <a:xfrm>
              <a:off x="3977400" y="3116582"/>
              <a:ext cx="175022" cy="186124"/>
            </a:xfrm>
            <a:custGeom>
              <a:avLst/>
              <a:gdLst/>
              <a:ahLst/>
              <a:cxnLst/>
              <a:rect l="l" t="t" r="r" b="b"/>
              <a:pathLst>
                <a:path w="9538" h="10143" extrusionOk="0">
                  <a:moveTo>
                    <a:pt x="1" y="1"/>
                  </a:moveTo>
                  <a:lnTo>
                    <a:pt x="1" y="10143"/>
                  </a:lnTo>
                  <a:lnTo>
                    <a:pt x="9537" y="5021"/>
                  </a:lnTo>
                  <a:lnTo>
                    <a:pt x="1" y="1"/>
                  </a:lnTo>
                  <a:close/>
                </a:path>
              </a:pathLst>
            </a:custGeom>
            <a:solidFill>
              <a:schemeClr val="lt2"/>
            </a:solidFill>
            <a:ln w="6550" cap="flat" cmpd="sng">
              <a:solidFill>
                <a:srgbClr val="000000"/>
              </a:solidFill>
              <a:prstDash val="solid"/>
              <a:miter lim="20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326;p116">
              <a:extLst>
                <a:ext uri="{FF2B5EF4-FFF2-40B4-BE49-F238E27FC236}">
                  <a16:creationId xmlns:a16="http://schemas.microsoft.com/office/drawing/2014/main" id="{D0D92D02-5E94-53D3-8FD0-2DF3F5EAF0A2}"/>
                </a:ext>
              </a:extLst>
            </p:cNvPr>
            <p:cNvSpPr/>
            <p:nvPr/>
          </p:nvSpPr>
          <p:spPr>
            <a:xfrm>
              <a:off x="3493456" y="2743637"/>
              <a:ext cx="89933" cy="734807"/>
            </a:xfrm>
            <a:custGeom>
              <a:avLst/>
              <a:gdLst/>
              <a:ahLst/>
              <a:cxnLst/>
              <a:rect l="l" t="t" r="r" b="b"/>
              <a:pathLst>
                <a:path w="4901" h="40044" extrusionOk="0">
                  <a:moveTo>
                    <a:pt x="2864" y="1"/>
                  </a:moveTo>
                  <a:lnTo>
                    <a:pt x="1" y="39903"/>
                  </a:lnTo>
                  <a:lnTo>
                    <a:pt x="2037" y="40044"/>
                  </a:lnTo>
                  <a:lnTo>
                    <a:pt x="4900" y="142"/>
                  </a:lnTo>
                  <a:lnTo>
                    <a:pt x="2864" y="1"/>
                  </a:lnTo>
                  <a:close/>
                </a:path>
              </a:pathLst>
            </a:custGeom>
            <a:solidFill>
              <a:schemeClr val="accent4"/>
            </a:solidFill>
            <a:ln w="6550" cap="flat" cmpd="sng">
              <a:solidFill>
                <a:srgbClr val="000000"/>
              </a:solidFill>
              <a:prstDash val="solid"/>
              <a:miter lim="20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327;p116">
              <a:extLst>
                <a:ext uri="{FF2B5EF4-FFF2-40B4-BE49-F238E27FC236}">
                  <a16:creationId xmlns:a16="http://schemas.microsoft.com/office/drawing/2014/main" id="{6FF0125E-1DBD-DCA3-DC41-8DEEED5B7A8F}"/>
                </a:ext>
              </a:extLst>
            </p:cNvPr>
            <p:cNvSpPr/>
            <p:nvPr/>
          </p:nvSpPr>
          <p:spPr>
            <a:xfrm>
              <a:off x="3961491" y="2277455"/>
              <a:ext cx="156525" cy="22589"/>
            </a:xfrm>
            <a:custGeom>
              <a:avLst/>
              <a:gdLst/>
              <a:ahLst/>
              <a:cxnLst/>
              <a:rect l="l" t="t" r="r" b="b"/>
              <a:pathLst>
                <a:path w="8530" h="1231" extrusionOk="0">
                  <a:moveTo>
                    <a:pt x="1" y="1"/>
                  </a:moveTo>
                  <a:lnTo>
                    <a:pt x="1" y="1231"/>
                  </a:lnTo>
                  <a:lnTo>
                    <a:pt x="8529" y="1231"/>
                  </a:lnTo>
                  <a:lnTo>
                    <a:pt x="8529" y="1"/>
                  </a:lnTo>
                  <a:close/>
                </a:path>
              </a:pathLst>
            </a:custGeom>
            <a:solidFill>
              <a:srgbClr val="D7D9DC"/>
            </a:solidFill>
            <a:ln w="6550" cap="flat" cmpd="sng">
              <a:solidFill>
                <a:srgbClr val="000000"/>
              </a:solidFill>
              <a:prstDash val="solid"/>
              <a:miter lim="20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328;p116">
              <a:extLst>
                <a:ext uri="{FF2B5EF4-FFF2-40B4-BE49-F238E27FC236}">
                  <a16:creationId xmlns:a16="http://schemas.microsoft.com/office/drawing/2014/main" id="{783F6ED9-40C8-D877-5BD7-FB82FAE15846}"/>
                </a:ext>
              </a:extLst>
            </p:cNvPr>
            <p:cNvSpPr/>
            <p:nvPr/>
          </p:nvSpPr>
          <p:spPr>
            <a:xfrm>
              <a:off x="3543405" y="2227506"/>
              <a:ext cx="465099" cy="516901"/>
            </a:xfrm>
            <a:custGeom>
              <a:avLst/>
              <a:gdLst/>
              <a:ahLst/>
              <a:cxnLst/>
              <a:rect l="l" t="t" r="r" b="b"/>
              <a:pathLst>
                <a:path w="25346" h="28169" extrusionOk="0">
                  <a:moveTo>
                    <a:pt x="23853" y="1"/>
                  </a:moveTo>
                  <a:lnTo>
                    <a:pt x="1" y="28168"/>
                  </a:lnTo>
                  <a:lnTo>
                    <a:pt x="2461" y="28168"/>
                  </a:lnTo>
                  <a:lnTo>
                    <a:pt x="25345" y="1130"/>
                  </a:lnTo>
                  <a:lnTo>
                    <a:pt x="23853" y="1"/>
                  </a:lnTo>
                  <a:close/>
                </a:path>
              </a:pathLst>
            </a:custGeom>
            <a:solidFill>
              <a:schemeClr val="accent4"/>
            </a:solidFill>
            <a:ln w="6550" cap="flat" cmpd="sng">
              <a:solidFill>
                <a:srgbClr val="000000"/>
              </a:solidFill>
              <a:prstDash val="solid"/>
              <a:miter lim="20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329;p116">
              <a:extLst>
                <a:ext uri="{FF2B5EF4-FFF2-40B4-BE49-F238E27FC236}">
                  <a16:creationId xmlns:a16="http://schemas.microsoft.com/office/drawing/2014/main" id="{60A11D65-7E52-1AB5-C761-86BD112BD5E6}"/>
                </a:ext>
              </a:extLst>
            </p:cNvPr>
            <p:cNvSpPr/>
            <p:nvPr/>
          </p:nvSpPr>
          <p:spPr>
            <a:xfrm>
              <a:off x="3475326" y="3457341"/>
              <a:ext cx="78465" cy="102136"/>
            </a:xfrm>
            <a:custGeom>
              <a:avLst/>
              <a:gdLst/>
              <a:ahLst/>
              <a:cxnLst/>
              <a:rect l="l" t="t" r="r" b="b"/>
              <a:pathLst>
                <a:path w="4276" h="5566" extrusionOk="0">
                  <a:moveTo>
                    <a:pt x="1" y="0"/>
                  </a:moveTo>
                  <a:lnTo>
                    <a:pt x="1" y="5565"/>
                  </a:lnTo>
                  <a:lnTo>
                    <a:pt x="4275" y="5565"/>
                  </a:lnTo>
                  <a:lnTo>
                    <a:pt x="4275" y="0"/>
                  </a:lnTo>
                  <a:close/>
                </a:path>
              </a:pathLst>
            </a:custGeom>
            <a:solidFill>
              <a:schemeClr val="lt2"/>
            </a:solidFill>
            <a:ln w="6550" cap="flat" cmpd="sng">
              <a:solidFill>
                <a:srgbClr val="000000"/>
              </a:solidFill>
              <a:prstDash val="solid"/>
              <a:miter lim="20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330;p116">
              <a:extLst>
                <a:ext uri="{FF2B5EF4-FFF2-40B4-BE49-F238E27FC236}">
                  <a16:creationId xmlns:a16="http://schemas.microsoft.com/office/drawing/2014/main" id="{B20A63E2-45FD-E883-0271-DEF2146C5C90}"/>
                </a:ext>
              </a:extLst>
            </p:cNvPr>
            <p:cNvSpPr/>
            <p:nvPr/>
          </p:nvSpPr>
          <p:spPr>
            <a:xfrm>
              <a:off x="3475326" y="3507290"/>
              <a:ext cx="78465" cy="52187"/>
            </a:xfrm>
            <a:custGeom>
              <a:avLst/>
              <a:gdLst/>
              <a:ahLst/>
              <a:cxnLst/>
              <a:rect l="l" t="t" r="r" b="b"/>
              <a:pathLst>
                <a:path w="4276" h="2844" extrusionOk="0">
                  <a:moveTo>
                    <a:pt x="1" y="0"/>
                  </a:moveTo>
                  <a:lnTo>
                    <a:pt x="1" y="2843"/>
                  </a:lnTo>
                  <a:lnTo>
                    <a:pt x="4275" y="2843"/>
                  </a:lnTo>
                  <a:lnTo>
                    <a:pt x="4275" y="0"/>
                  </a:lnTo>
                  <a:close/>
                </a:path>
              </a:pathLst>
            </a:custGeom>
            <a:solidFill>
              <a:srgbClr val="E3E3E3"/>
            </a:solidFill>
            <a:ln w="6550" cap="flat" cmpd="sng">
              <a:solidFill>
                <a:srgbClr val="000000"/>
              </a:solidFill>
              <a:prstDash val="solid"/>
              <a:miter lim="20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331;p116">
              <a:extLst>
                <a:ext uri="{FF2B5EF4-FFF2-40B4-BE49-F238E27FC236}">
                  <a16:creationId xmlns:a16="http://schemas.microsoft.com/office/drawing/2014/main" id="{0BEABB4B-A7FD-5EC9-BE64-97DED5C62099}"/>
                </a:ext>
              </a:extLst>
            </p:cNvPr>
            <p:cNvSpPr/>
            <p:nvPr/>
          </p:nvSpPr>
          <p:spPr>
            <a:xfrm>
              <a:off x="3437966" y="3535402"/>
              <a:ext cx="342246" cy="96594"/>
            </a:xfrm>
            <a:custGeom>
              <a:avLst/>
              <a:gdLst/>
              <a:ahLst/>
              <a:cxnLst/>
              <a:rect l="l" t="t" r="r" b="b"/>
              <a:pathLst>
                <a:path w="18651" h="5264" extrusionOk="0">
                  <a:moveTo>
                    <a:pt x="1815" y="1"/>
                  </a:moveTo>
                  <a:cubicBezTo>
                    <a:pt x="807" y="1"/>
                    <a:pt x="1" y="807"/>
                    <a:pt x="1" y="1815"/>
                  </a:cubicBezTo>
                  <a:lnTo>
                    <a:pt x="1" y="3449"/>
                  </a:lnTo>
                  <a:cubicBezTo>
                    <a:pt x="1" y="4457"/>
                    <a:pt x="807" y="5263"/>
                    <a:pt x="1815" y="5263"/>
                  </a:cubicBezTo>
                  <a:lnTo>
                    <a:pt x="16836" y="5263"/>
                  </a:lnTo>
                  <a:cubicBezTo>
                    <a:pt x="17844" y="5263"/>
                    <a:pt x="18651" y="4457"/>
                    <a:pt x="18651" y="3449"/>
                  </a:cubicBezTo>
                  <a:lnTo>
                    <a:pt x="18651" y="1815"/>
                  </a:lnTo>
                  <a:cubicBezTo>
                    <a:pt x="18651" y="807"/>
                    <a:pt x="17844" y="1"/>
                    <a:pt x="16836" y="1"/>
                  </a:cubicBezTo>
                  <a:close/>
                </a:path>
              </a:pathLst>
            </a:custGeom>
            <a:solidFill>
              <a:schemeClr val="lt2"/>
            </a:solidFill>
            <a:ln w="6550" cap="flat" cmpd="sng">
              <a:solidFill>
                <a:srgbClr val="000000"/>
              </a:solidFill>
              <a:prstDash val="solid"/>
              <a:miter lim="20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332;p116">
              <a:extLst>
                <a:ext uri="{FF2B5EF4-FFF2-40B4-BE49-F238E27FC236}">
                  <a16:creationId xmlns:a16="http://schemas.microsoft.com/office/drawing/2014/main" id="{74723E09-62E7-8B91-DC01-425914F321FF}"/>
                </a:ext>
              </a:extLst>
            </p:cNvPr>
            <p:cNvSpPr/>
            <p:nvPr/>
          </p:nvSpPr>
          <p:spPr>
            <a:xfrm>
              <a:off x="3437966" y="3589792"/>
              <a:ext cx="342246" cy="42205"/>
            </a:xfrm>
            <a:custGeom>
              <a:avLst/>
              <a:gdLst/>
              <a:ahLst/>
              <a:cxnLst/>
              <a:rect l="l" t="t" r="r" b="b"/>
              <a:pathLst>
                <a:path w="18651" h="2300" extrusionOk="0">
                  <a:moveTo>
                    <a:pt x="1" y="1"/>
                  </a:moveTo>
                  <a:lnTo>
                    <a:pt x="1" y="585"/>
                  </a:lnTo>
                  <a:cubicBezTo>
                    <a:pt x="1" y="1533"/>
                    <a:pt x="767" y="2299"/>
                    <a:pt x="1714" y="2299"/>
                  </a:cubicBezTo>
                  <a:lnTo>
                    <a:pt x="16937" y="2299"/>
                  </a:lnTo>
                  <a:cubicBezTo>
                    <a:pt x="17885" y="2299"/>
                    <a:pt x="18651" y="1533"/>
                    <a:pt x="18651" y="585"/>
                  </a:cubicBezTo>
                  <a:lnTo>
                    <a:pt x="18651" y="1"/>
                  </a:lnTo>
                  <a:close/>
                </a:path>
              </a:pathLst>
            </a:custGeom>
            <a:solidFill>
              <a:schemeClr val="accent4"/>
            </a:solidFill>
            <a:ln w="6550" cap="flat" cmpd="sng">
              <a:solidFill>
                <a:srgbClr val="000000"/>
              </a:solidFill>
              <a:prstDash val="solid"/>
              <a:miter lim="20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333;p116">
              <a:extLst>
                <a:ext uri="{FF2B5EF4-FFF2-40B4-BE49-F238E27FC236}">
                  <a16:creationId xmlns:a16="http://schemas.microsoft.com/office/drawing/2014/main" id="{64729EE9-0071-1657-2161-26AD024C9119}"/>
                </a:ext>
              </a:extLst>
            </p:cNvPr>
            <p:cNvSpPr/>
            <p:nvPr/>
          </p:nvSpPr>
          <p:spPr>
            <a:xfrm>
              <a:off x="4036598" y="2215303"/>
              <a:ext cx="154672" cy="165774"/>
            </a:xfrm>
            <a:custGeom>
              <a:avLst/>
              <a:gdLst/>
              <a:ahLst/>
              <a:cxnLst/>
              <a:rect l="l" t="t" r="r" b="b"/>
              <a:pathLst>
                <a:path w="8429" h="9034" extrusionOk="0">
                  <a:moveTo>
                    <a:pt x="2360" y="1"/>
                  </a:moveTo>
                  <a:cubicBezTo>
                    <a:pt x="1049" y="1"/>
                    <a:pt x="1" y="1049"/>
                    <a:pt x="1" y="2360"/>
                  </a:cubicBezTo>
                  <a:lnTo>
                    <a:pt x="1" y="9033"/>
                  </a:lnTo>
                  <a:lnTo>
                    <a:pt x="8429" y="9033"/>
                  </a:lnTo>
                  <a:lnTo>
                    <a:pt x="8429" y="2360"/>
                  </a:lnTo>
                  <a:cubicBezTo>
                    <a:pt x="8429" y="1049"/>
                    <a:pt x="7380" y="1"/>
                    <a:pt x="6090" y="1"/>
                  </a:cubicBezTo>
                  <a:close/>
                </a:path>
              </a:pathLst>
            </a:custGeom>
            <a:solidFill>
              <a:schemeClr val="accent3"/>
            </a:solidFill>
            <a:ln w="6550" cap="flat" cmpd="sng">
              <a:solidFill>
                <a:srgbClr val="000000"/>
              </a:solidFill>
              <a:prstDash val="solid"/>
              <a:miter lim="20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334;p116">
              <a:extLst>
                <a:ext uri="{FF2B5EF4-FFF2-40B4-BE49-F238E27FC236}">
                  <a16:creationId xmlns:a16="http://schemas.microsoft.com/office/drawing/2014/main" id="{9A1A9F78-7806-4A32-EDDE-E1FB59FD0F35}"/>
                </a:ext>
              </a:extLst>
            </p:cNvPr>
            <p:cNvSpPr/>
            <p:nvPr/>
          </p:nvSpPr>
          <p:spPr>
            <a:xfrm>
              <a:off x="4036598" y="2314834"/>
              <a:ext cx="154672" cy="66244"/>
            </a:xfrm>
            <a:custGeom>
              <a:avLst/>
              <a:gdLst/>
              <a:ahLst/>
              <a:cxnLst/>
              <a:rect l="l" t="t" r="r" b="b"/>
              <a:pathLst>
                <a:path w="8429" h="3610" extrusionOk="0">
                  <a:moveTo>
                    <a:pt x="1" y="0"/>
                  </a:moveTo>
                  <a:lnTo>
                    <a:pt x="1" y="3609"/>
                  </a:lnTo>
                  <a:lnTo>
                    <a:pt x="8429" y="3609"/>
                  </a:lnTo>
                  <a:lnTo>
                    <a:pt x="8429" y="0"/>
                  </a:lnTo>
                  <a:close/>
                </a:path>
              </a:pathLst>
            </a:custGeom>
            <a:solidFill>
              <a:srgbClr val="E3E3E3"/>
            </a:solidFill>
            <a:ln w="6550" cap="flat" cmpd="sng">
              <a:solidFill>
                <a:srgbClr val="000000"/>
              </a:solidFill>
              <a:prstDash val="solid"/>
              <a:miter lim="20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335;p116">
              <a:extLst>
                <a:ext uri="{FF2B5EF4-FFF2-40B4-BE49-F238E27FC236}">
                  <a16:creationId xmlns:a16="http://schemas.microsoft.com/office/drawing/2014/main" id="{E5381E51-D6CE-9B85-1871-95E769242712}"/>
                </a:ext>
              </a:extLst>
            </p:cNvPr>
            <p:cNvSpPr/>
            <p:nvPr/>
          </p:nvSpPr>
          <p:spPr>
            <a:xfrm>
              <a:off x="3947068" y="2334065"/>
              <a:ext cx="346320" cy="240146"/>
            </a:xfrm>
            <a:custGeom>
              <a:avLst/>
              <a:gdLst/>
              <a:ahLst/>
              <a:cxnLst/>
              <a:rect l="l" t="t" r="r" b="b"/>
              <a:pathLst>
                <a:path w="18873" h="13087" extrusionOk="0">
                  <a:moveTo>
                    <a:pt x="9436" y="1"/>
                  </a:moveTo>
                  <a:cubicBezTo>
                    <a:pt x="4214" y="1"/>
                    <a:pt x="0" y="4235"/>
                    <a:pt x="0" y="9437"/>
                  </a:cubicBezTo>
                  <a:lnTo>
                    <a:pt x="0" y="13086"/>
                  </a:lnTo>
                  <a:lnTo>
                    <a:pt x="18872" y="13086"/>
                  </a:lnTo>
                  <a:lnTo>
                    <a:pt x="18872" y="9437"/>
                  </a:lnTo>
                  <a:cubicBezTo>
                    <a:pt x="18872" y="4235"/>
                    <a:pt x="14638" y="1"/>
                    <a:pt x="9436" y="1"/>
                  </a:cubicBezTo>
                  <a:close/>
                </a:path>
              </a:pathLst>
            </a:custGeom>
            <a:solidFill>
              <a:schemeClr val="accent3"/>
            </a:solidFill>
            <a:ln w="6550" cap="flat" cmpd="sng">
              <a:solidFill>
                <a:srgbClr val="000000"/>
              </a:solidFill>
              <a:prstDash val="solid"/>
              <a:miter lim="20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336;p116">
              <a:extLst>
                <a:ext uri="{FF2B5EF4-FFF2-40B4-BE49-F238E27FC236}">
                  <a16:creationId xmlns:a16="http://schemas.microsoft.com/office/drawing/2014/main" id="{BF9545ED-0948-66DC-B6B3-01041FF6D79C}"/>
                </a:ext>
              </a:extLst>
            </p:cNvPr>
            <p:cNvSpPr/>
            <p:nvPr/>
          </p:nvSpPr>
          <p:spPr>
            <a:xfrm>
              <a:off x="3947068" y="2519069"/>
              <a:ext cx="346320" cy="55142"/>
            </a:xfrm>
            <a:custGeom>
              <a:avLst/>
              <a:gdLst/>
              <a:ahLst/>
              <a:cxnLst/>
              <a:rect l="l" t="t" r="r" b="b"/>
              <a:pathLst>
                <a:path w="18873" h="3005" extrusionOk="0">
                  <a:moveTo>
                    <a:pt x="0" y="0"/>
                  </a:moveTo>
                  <a:lnTo>
                    <a:pt x="0" y="3004"/>
                  </a:lnTo>
                  <a:lnTo>
                    <a:pt x="18872" y="3004"/>
                  </a:lnTo>
                  <a:lnTo>
                    <a:pt x="18872" y="0"/>
                  </a:lnTo>
                  <a:close/>
                </a:path>
              </a:pathLst>
            </a:custGeom>
            <a:solidFill>
              <a:srgbClr val="E3E3E3"/>
            </a:solidFill>
            <a:ln w="6550" cap="flat" cmpd="sng">
              <a:solidFill>
                <a:srgbClr val="000000"/>
              </a:solidFill>
              <a:prstDash val="solid"/>
              <a:miter lim="20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337;p116">
              <a:extLst>
                <a:ext uri="{FF2B5EF4-FFF2-40B4-BE49-F238E27FC236}">
                  <a16:creationId xmlns:a16="http://schemas.microsoft.com/office/drawing/2014/main" id="{EEFD7F09-DD7E-B43A-2DB5-F5F46F4BD387}"/>
                </a:ext>
              </a:extLst>
            </p:cNvPr>
            <p:cNvSpPr/>
            <p:nvPr/>
          </p:nvSpPr>
          <p:spPr>
            <a:xfrm>
              <a:off x="3921543" y="2536814"/>
              <a:ext cx="397369" cy="56628"/>
            </a:xfrm>
            <a:custGeom>
              <a:avLst/>
              <a:gdLst/>
              <a:ahLst/>
              <a:cxnLst/>
              <a:rect l="l" t="t" r="r" b="b"/>
              <a:pathLst>
                <a:path w="21655" h="3086" extrusionOk="0">
                  <a:moveTo>
                    <a:pt x="0" y="1"/>
                  </a:moveTo>
                  <a:lnTo>
                    <a:pt x="0" y="3086"/>
                  </a:lnTo>
                  <a:lnTo>
                    <a:pt x="21655" y="3086"/>
                  </a:lnTo>
                  <a:lnTo>
                    <a:pt x="21655" y="1"/>
                  </a:lnTo>
                  <a:close/>
                </a:path>
              </a:pathLst>
            </a:custGeom>
            <a:solidFill>
              <a:schemeClr val="lt2"/>
            </a:solidFill>
            <a:ln w="6550" cap="flat" cmpd="sng">
              <a:solidFill>
                <a:srgbClr val="000000"/>
              </a:solidFill>
              <a:prstDash val="solid"/>
              <a:miter lim="20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338;p116">
              <a:extLst>
                <a:ext uri="{FF2B5EF4-FFF2-40B4-BE49-F238E27FC236}">
                  <a16:creationId xmlns:a16="http://schemas.microsoft.com/office/drawing/2014/main" id="{F0B4E03D-F86F-5136-2EE2-0268C837B9EC}"/>
                </a:ext>
              </a:extLst>
            </p:cNvPr>
            <p:cNvSpPr/>
            <p:nvPr/>
          </p:nvSpPr>
          <p:spPr>
            <a:xfrm>
              <a:off x="3520834" y="2687027"/>
              <a:ext cx="96961" cy="96961"/>
            </a:xfrm>
            <a:custGeom>
              <a:avLst/>
              <a:gdLst/>
              <a:ahLst/>
              <a:cxnLst/>
              <a:rect l="l" t="t" r="r" b="b"/>
              <a:pathLst>
                <a:path w="5284" h="5284" extrusionOk="0">
                  <a:moveTo>
                    <a:pt x="2642" y="1"/>
                  </a:moveTo>
                  <a:cubicBezTo>
                    <a:pt x="1191" y="1"/>
                    <a:pt x="1" y="1191"/>
                    <a:pt x="1" y="2642"/>
                  </a:cubicBezTo>
                  <a:cubicBezTo>
                    <a:pt x="1" y="4094"/>
                    <a:pt x="1191" y="5284"/>
                    <a:pt x="2642" y="5284"/>
                  </a:cubicBezTo>
                  <a:cubicBezTo>
                    <a:pt x="4114" y="5284"/>
                    <a:pt x="5284" y="4094"/>
                    <a:pt x="5284" y="2642"/>
                  </a:cubicBezTo>
                  <a:cubicBezTo>
                    <a:pt x="5284" y="1191"/>
                    <a:pt x="4114" y="1"/>
                    <a:pt x="2642" y="1"/>
                  </a:cubicBezTo>
                  <a:close/>
                </a:path>
              </a:pathLst>
            </a:custGeom>
            <a:solidFill>
              <a:schemeClr val="lt2"/>
            </a:solidFill>
            <a:ln w="6550" cap="flat" cmpd="sng">
              <a:solidFill>
                <a:srgbClr val="000000"/>
              </a:solidFill>
              <a:prstDash val="solid"/>
              <a:miter lim="20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339;p116">
              <a:extLst>
                <a:ext uri="{FF2B5EF4-FFF2-40B4-BE49-F238E27FC236}">
                  <a16:creationId xmlns:a16="http://schemas.microsoft.com/office/drawing/2014/main" id="{7EE9675E-6533-2D1A-309E-F00B0A61FFE7}"/>
                </a:ext>
              </a:extLst>
            </p:cNvPr>
            <p:cNvSpPr/>
            <p:nvPr/>
          </p:nvSpPr>
          <p:spPr>
            <a:xfrm>
              <a:off x="4197178" y="3561680"/>
              <a:ext cx="102870" cy="296371"/>
            </a:xfrm>
            <a:custGeom>
              <a:avLst/>
              <a:gdLst/>
              <a:ahLst/>
              <a:cxnLst/>
              <a:rect l="l" t="t" r="r" b="b"/>
              <a:pathLst>
                <a:path w="5606" h="16151" extrusionOk="0">
                  <a:moveTo>
                    <a:pt x="4597" y="0"/>
                  </a:moveTo>
                  <a:cubicBezTo>
                    <a:pt x="2440" y="0"/>
                    <a:pt x="1331" y="1109"/>
                    <a:pt x="1331" y="3085"/>
                  </a:cubicBezTo>
                  <a:lnTo>
                    <a:pt x="1331" y="6210"/>
                  </a:lnTo>
                  <a:cubicBezTo>
                    <a:pt x="1331" y="6775"/>
                    <a:pt x="1028" y="7017"/>
                    <a:pt x="565" y="7017"/>
                  </a:cubicBezTo>
                  <a:lnTo>
                    <a:pt x="0" y="7017"/>
                  </a:lnTo>
                  <a:lnTo>
                    <a:pt x="0" y="9114"/>
                  </a:lnTo>
                  <a:lnTo>
                    <a:pt x="565" y="9114"/>
                  </a:lnTo>
                  <a:cubicBezTo>
                    <a:pt x="1028" y="9114"/>
                    <a:pt x="1331" y="9376"/>
                    <a:pt x="1331" y="9941"/>
                  </a:cubicBezTo>
                  <a:lnTo>
                    <a:pt x="1331" y="13066"/>
                  </a:lnTo>
                  <a:cubicBezTo>
                    <a:pt x="1331" y="15042"/>
                    <a:pt x="2420" y="16151"/>
                    <a:pt x="4577" y="16151"/>
                  </a:cubicBezTo>
                  <a:lnTo>
                    <a:pt x="5585" y="16151"/>
                  </a:lnTo>
                  <a:lnTo>
                    <a:pt x="5585" y="14034"/>
                  </a:lnTo>
                  <a:lnTo>
                    <a:pt x="5283" y="14034"/>
                  </a:lnTo>
                  <a:cubicBezTo>
                    <a:pt x="4436" y="14034"/>
                    <a:pt x="4013" y="13570"/>
                    <a:pt x="4013" y="12763"/>
                  </a:cubicBezTo>
                  <a:lnTo>
                    <a:pt x="4013" y="10001"/>
                  </a:lnTo>
                  <a:cubicBezTo>
                    <a:pt x="4013" y="8811"/>
                    <a:pt x="3650" y="8328"/>
                    <a:pt x="2863" y="8065"/>
                  </a:cubicBezTo>
                  <a:cubicBezTo>
                    <a:pt x="3650" y="7823"/>
                    <a:pt x="4013" y="7340"/>
                    <a:pt x="4033" y="6150"/>
                  </a:cubicBezTo>
                  <a:lnTo>
                    <a:pt x="4033" y="3388"/>
                  </a:lnTo>
                  <a:cubicBezTo>
                    <a:pt x="4033" y="2561"/>
                    <a:pt x="4436" y="2097"/>
                    <a:pt x="5283" y="2097"/>
                  </a:cubicBezTo>
                  <a:lnTo>
                    <a:pt x="5605" y="2097"/>
                  </a:lnTo>
                  <a:lnTo>
                    <a:pt x="5605" y="0"/>
                  </a:lnTo>
                  <a:close/>
                </a:path>
              </a:pathLst>
            </a:custGeom>
            <a:solidFill>
              <a:schemeClr val="accent3"/>
            </a:solidFill>
            <a:ln w="6550" cap="flat" cmpd="sng">
              <a:solidFill>
                <a:srgbClr val="000000"/>
              </a:solidFill>
              <a:prstDash val="solid"/>
              <a:miter lim="20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340;p116">
              <a:extLst>
                <a:ext uri="{FF2B5EF4-FFF2-40B4-BE49-F238E27FC236}">
                  <a16:creationId xmlns:a16="http://schemas.microsoft.com/office/drawing/2014/main" id="{2175DA8A-E983-676E-E5BA-A14D7E5242BD}"/>
                </a:ext>
              </a:extLst>
            </p:cNvPr>
            <p:cNvSpPr/>
            <p:nvPr/>
          </p:nvSpPr>
          <p:spPr>
            <a:xfrm>
              <a:off x="4296323" y="3737418"/>
              <a:ext cx="230898" cy="62555"/>
            </a:xfrm>
            <a:custGeom>
              <a:avLst/>
              <a:gdLst/>
              <a:ahLst/>
              <a:cxnLst/>
              <a:rect l="l" t="t" r="r" b="b"/>
              <a:pathLst>
                <a:path w="12583" h="3409" extrusionOk="0">
                  <a:moveTo>
                    <a:pt x="1674" y="1"/>
                  </a:moveTo>
                  <a:cubicBezTo>
                    <a:pt x="747" y="1"/>
                    <a:pt x="1" y="747"/>
                    <a:pt x="1" y="1674"/>
                  </a:cubicBezTo>
                  <a:cubicBezTo>
                    <a:pt x="1" y="2602"/>
                    <a:pt x="747" y="3348"/>
                    <a:pt x="1674" y="3348"/>
                  </a:cubicBezTo>
                  <a:cubicBezTo>
                    <a:pt x="2602" y="3348"/>
                    <a:pt x="3348" y="2602"/>
                    <a:pt x="3348" y="1674"/>
                  </a:cubicBezTo>
                  <a:cubicBezTo>
                    <a:pt x="3348" y="747"/>
                    <a:pt x="2602" y="1"/>
                    <a:pt x="1674" y="1"/>
                  </a:cubicBezTo>
                  <a:close/>
                  <a:moveTo>
                    <a:pt x="10909" y="1"/>
                  </a:moveTo>
                  <a:cubicBezTo>
                    <a:pt x="9981" y="1"/>
                    <a:pt x="9235" y="747"/>
                    <a:pt x="9235" y="1674"/>
                  </a:cubicBezTo>
                  <a:cubicBezTo>
                    <a:pt x="9215" y="2602"/>
                    <a:pt x="9981" y="3348"/>
                    <a:pt x="10909" y="3348"/>
                  </a:cubicBezTo>
                  <a:cubicBezTo>
                    <a:pt x="11816" y="3348"/>
                    <a:pt x="12582" y="2602"/>
                    <a:pt x="12582" y="1674"/>
                  </a:cubicBezTo>
                  <a:cubicBezTo>
                    <a:pt x="12562" y="747"/>
                    <a:pt x="11816" y="1"/>
                    <a:pt x="10909" y="1"/>
                  </a:cubicBezTo>
                  <a:close/>
                  <a:moveTo>
                    <a:pt x="6271" y="61"/>
                  </a:moveTo>
                  <a:cubicBezTo>
                    <a:pt x="5384" y="61"/>
                    <a:pt x="4638" y="767"/>
                    <a:pt x="4598" y="1674"/>
                  </a:cubicBezTo>
                  <a:cubicBezTo>
                    <a:pt x="4557" y="2622"/>
                    <a:pt x="5324" y="3408"/>
                    <a:pt x="6271" y="3408"/>
                  </a:cubicBezTo>
                  <a:cubicBezTo>
                    <a:pt x="7219" y="3408"/>
                    <a:pt x="7985" y="2622"/>
                    <a:pt x="7945" y="1674"/>
                  </a:cubicBezTo>
                  <a:cubicBezTo>
                    <a:pt x="7904" y="767"/>
                    <a:pt x="7179" y="61"/>
                    <a:pt x="6271" y="61"/>
                  </a:cubicBezTo>
                  <a:close/>
                </a:path>
              </a:pathLst>
            </a:custGeom>
            <a:solidFill>
              <a:schemeClr val="accent3"/>
            </a:solidFill>
            <a:ln w="6550" cap="flat" cmpd="sng">
              <a:solidFill>
                <a:srgbClr val="000000"/>
              </a:solidFill>
              <a:prstDash val="solid"/>
              <a:miter lim="20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41;p116">
              <a:extLst>
                <a:ext uri="{FF2B5EF4-FFF2-40B4-BE49-F238E27FC236}">
                  <a16:creationId xmlns:a16="http://schemas.microsoft.com/office/drawing/2014/main" id="{BF0D76C6-EDDF-66B7-9246-EC5938809EA6}"/>
                </a:ext>
              </a:extLst>
            </p:cNvPr>
            <p:cNvSpPr/>
            <p:nvPr/>
          </p:nvSpPr>
          <p:spPr>
            <a:xfrm>
              <a:off x="4523863" y="3561680"/>
              <a:ext cx="102503" cy="296371"/>
            </a:xfrm>
            <a:custGeom>
              <a:avLst/>
              <a:gdLst/>
              <a:ahLst/>
              <a:cxnLst/>
              <a:rect l="l" t="t" r="r" b="b"/>
              <a:pathLst>
                <a:path w="5586" h="16151" extrusionOk="0">
                  <a:moveTo>
                    <a:pt x="1" y="0"/>
                  </a:moveTo>
                  <a:lnTo>
                    <a:pt x="1" y="2097"/>
                  </a:lnTo>
                  <a:lnTo>
                    <a:pt x="323" y="2097"/>
                  </a:lnTo>
                  <a:cubicBezTo>
                    <a:pt x="1170" y="2097"/>
                    <a:pt x="1573" y="2561"/>
                    <a:pt x="1573" y="3388"/>
                  </a:cubicBezTo>
                  <a:lnTo>
                    <a:pt x="1573" y="6150"/>
                  </a:lnTo>
                  <a:cubicBezTo>
                    <a:pt x="1573" y="7340"/>
                    <a:pt x="1936" y="7823"/>
                    <a:pt x="2743" y="8065"/>
                  </a:cubicBezTo>
                  <a:cubicBezTo>
                    <a:pt x="1936" y="8307"/>
                    <a:pt x="1573" y="8811"/>
                    <a:pt x="1573" y="10001"/>
                  </a:cubicBezTo>
                  <a:lnTo>
                    <a:pt x="1573" y="12763"/>
                  </a:lnTo>
                  <a:cubicBezTo>
                    <a:pt x="1573" y="13570"/>
                    <a:pt x="1170" y="14034"/>
                    <a:pt x="323" y="14034"/>
                  </a:cubicBezTo>
                  <a:lnTo>
                    <a:pt x="1" y="14034"/>
                  </a:lnTo>
                  <a:lnTo>
                    <a:pt x="1" y="16151"/>
                  </a:lnTo>
                  <a:lnTo>
                    <a:pt x="1009" y="16151"/>
                  </a:lnTo>
                  <a:cubicBezTo>
                    <a:pt x="3166" y="16151"/>
                    <a:pt x="4275" y="15042"/>
                    <a:pt x="4275" y="13066"/>
                  </a:cubicBezTo>
                  <a:lnTo>
                    <a:pt x="4275" y="9941"/>
                  </a:lnTo>
                  <a:cubicBezTo>
                    <a:pt x="4275" y="9376"/>
                    <a:pt x="4557" y="9134"/>
                    <a:pt x="5041" y="9134"/>
                  </a:cubicBezTo>
                  <a:lnTo>
                    <a:pt x="5586" y="9134"/>
                  </a:lnTo>
                  <a:lnTo>
                    <a:pt x="5586" y="7017"/>
                  </a:lnTo>
                  <a:lnTo>
                    <a:pt x="5021" y="7017"/>
                  </a:lnTo>
                  <a:cubicBezTo>
                    <a:pt x="4557" y="7017"/>
                    <a:pt x="4255" y="6755"/>
                    <a:pt x="4255" y="6210"/>
                  </a:cubicBezTo>
                  <a:lnTo>
                    <a:pt x="4255" y="3085"/>
                  </a:lnTo>
                  <a:cubicBezTo>
                    <a:pt x="4255" y="1109"/>
                    <a:pt x="3166" y="0"/>
                    <a:pt x="1009" y="0"/>
                  </a:cubicBezTo>
                  <a:close/>
                </a:path>
              </a:pathLst>
            </a:custGeom>
            <a:solidFill>
              <a:schemeClr val="accent3"/>
            </a:solidFill>
            <a:ln w="6550" cap="flat" cmpd="sng">
              <a:solidFill>
                <a:srgbClr val="000000"/>
              </a:solidFill>
              <a:prstDash val="solid"/>
              <a:miter lim="20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342;p116">
              <a:extLst>
                <a:ext uri="{FF2B5EF4-FFF2-40B4-BE49-F238E27FC236}">
                  <a16:creationId xmlns:a16="http://schemas.microsoft.com/office/drawing/2014/main" id="{30632221-3EB1-23B4-3A0E-A25CBF839FB0}"/>
                </a:ext>
              </a:extLst>
            </p:cNvPr>
            <p:cNvSpPr/>
            <p:nvPr/>
          </p:nvSpPr>
          <p:spPr>
            <a:xfrm>
              <a:off x="5101411" y="3344874"/>
              <a:ext cx="351127" cy="495046"/>
            </a:xfrm>
            <a:custGeom>
              <a:avLst/>
              <a:gdLst/>
              <a:ahLst/>
              <a:cxnLst/>
              <a:rect l="l" t="t" r="r" b="b"/>
              <a:pathLst>
                <a:path w="19135" h="26978" extrusionOk="0">
                  <a:moveTo>
                    <a:pt x="0" y="0"/>
                  </a:moveTo>
                  <a:lnTo>
                    <a:pt x="0" y="26978"/>
                  </a:lnTo>
                  <a:lnTo>
                    <a:pt x="19135" y="26978"/>
                  </a:lnTo>
                  <a:lnTo>
                    <a:pt x="19135" y="0"/>
                  </a:lnTo>
                  <a:close/>
                </a:path>
              </a:pathLst>
            </a:custGeom>
            <a:solidFill>
              <a:schemeClr val="accent2"/>
            </a:solidFill>
            <a:ln w="18150" cap="flat" cmpd="sng">
              <a:solidFill>
                <a:srgbClr val="000000"/>
              </a:solidFill>
              <a:prstDash val="solid"/>
              <a:miter lim="20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343;p116">
              <a:extLst>
                <a:ext uri="{FF2B5EF4-FFF2-40B4-BE49-F238E27FC236}">
                  <a16:creationId xmlns:a16="http://schemas.microsoft.com/office/drawing/2014/main" id="{C3BC8951-D9C6-A1E8-68F6-B37835DE5481}"/>
                </a:ext>
              </a:extLst>
            </p:cNvPr>
            <p:cNvSpPr/>
            <p:nvPr/>
          </p:nvSpPr>
          <p:spPr>
            <a:xfrm>
              <a:off x="5145800" y="3408512"/>
              <a:ext cx="261598" cy="12955"/>
            </a:xfrm>
            <a:custGeom>
              <a:avLst/>
              <a:gdLst/>
              <a:ahLst/>
              <a:cxnLst/>
              <a:rect l="l" t="t" r="r" b="b"/>
              <a:pathLst>
                <a:path w="14256" h="706" extrusionOk="0">
                  <a:moveTo>
                    <a:pt x="1" y="0"/>
                  </a:moveTo>
                  <a:lnTo>
                    <a:pt x="1" y="706"/>
                  </a:lnTo>
                  <a:lnTo>
                    <a:pt x="14256" y="706"/>
                  </a:lnTo>
                  <a:lnTo>
                    <a:pt x="14256" y="0"/>
                  </a:lnTo>
                  <a:close/>
                </a:path>
              </a:pathLst>
            </a:custGeom>
            <a:solidFill>
              <a:schemeClr val="accent5"/>
            </a:solidFill>
            <a:ln w="6550" cap="flat" cmpd="sng">
              <a:solidFill>
                <a:srgbClr val="000000"/>
              </a:solidFill>
              <a:prstDash val="solid"/>
              <a:miter lim="20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344;p116">
              <a:extLst>
                <a:ext uri="{FF2B5EF4-FFF2-40B4-BE49-F238E27FC236}">
                  <a16:creationId xmlns:a16="http://schemas.microsoft.com/office/drawing/2014/main" id="{9025177A-72AC-3C31-CC84-FFE5431AC2D9}"/>
                </a:ext>
              </a:extLst>
            </p:cNvPr>
            <p:cNvSpPr/>
            <p:nvPr/>
          </p:nvSpPr>
          <p:spPr>
            <a:xfrm>
              <a:off x="5145800" y="3432551"/>
              <a:ext cx="173554" cy="12973"/>
            </a:xfrm>
            <a:custGeom>
              <a:avLst/>
              <a:gdLst/>
              <a:ahLst/>
              <a:cxnLst/>
              <a:rect l="l" t="t" r="r" b="b"/>
              <a:pathLst>
                <a:path w="9458" h="707" extrusionOk="0">
                  <a:moveTo>
                    <a:pt x="1" y="1"/>
                  </a:moveTo>
                  <a:lnTo>
                    <a:pt x="1" y="706"/>
                  </a:lnTo>
                  <a:lnTo>
                    <a:pt x="9457" y="706"/>
                  </a:lnTo>
                  <a:lnTo>
                    <a:pt x="9457" y="1"/>
                  </a:lnTo>
                  <a:close/>
                </a:path>
              </a:pathLst>
            </a:custGeom>
            <a:solidFill>
              <a:schemeClr val="accent5"/>
            </a:solidFill>
            <a:ln w="6550" cap="flat" cmpd="sng">
              <a:solidFill>
                <a:srgbClr val="000000"/>
              </a:solidFill>
              <a:prstDash val="solid"/>
              <a:miter lim="20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345;p116">
              <a:extLst>
                <a:ext uri="{FF2B5EF4-FFF2-40B4-BE49-F238E27FC236}">
                  <a16:creationId xmlns:a16="http://schemas.microsoft.com/office/drawing/2014/main" id="{DC1EDC7F-2286-CE3A-9817-E3D4B0BF0C3D}"/>
                </a:ext>
              </a:extLst>
            </p:cNvPr>
            <p:cNvSpPr/>
            <p:nvPr/>
          </p:nvSpPr>
          <p:spPr>
            <a:xfrm>
              <a:off x="5145800" y="3456607"/>
              <a:ext cx="227191" cy="12955"/>
            </a:xfrm>
            <a:custGeom>
              <a:avLst/>
              <a:gdLst/>
              <a:ahLst/>
              <a:cxnLst/>
              <a:rect l="l" t="t" r="r" b="b"/>
              <a:pathLst>
                <a:path w="12381" h="706" extrusionOk="0">
                  <a:moveTo>
                    <a:pt x="1" y="0"/>
                  </a:moveTo>
                  <a:lnTo>
                    <a:pt x="1" y="706"/>
                  </a:lnTo>
                  <a:lnTo>
                    <a:pt x="12381" y="706"/>
                  </a:lnTo>
                  <a:lnTo>
                    <a:pt x="12381" y="0"/>
                  </a:lnTo>
                  <a:close/>
                </a:path>
              </a:pathLst>
            </a:custGeom>
            <a:solidFill>
              <a:schemeClr val="accent5"/>
            </a:solidFill>
            <a:ln w="6550" cap="flat" cmpd="sng">
              <a:solidFill>
                <a:srgbClr val="000000"/>
              </a:solidFill>
              <a:prstDash val="solid"/>
              <a:miter lim="20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346;p116">
              <a:extLst>
                <a:ext uri="{FF2B5EF4-FFF2-40B4-BE49-F238E27FC236}">
                  <a16:creationId xmlns:a16="http://schemas.microsoft.com/office/drawing/2014/main" id="{5DFC882D-3C8B-E33E-44E0-316F6EB2D495}"/>
                </a:ext>
              </a:extLst>
            </p:cNvPr>
            <p:cNvSpPr/>
            <p:nvPr/>
          </p:nvSpPr>
          <p:spPr>
            <a:xfrm>
              <a:off x="5145800" y="3480646"/>
              <a:ext cx="211282" cy="12606"/>
            </a:xfrm>
            <a:custGeom>
              <a:avLst/>
              <a:gdLst/>
              <a:ahLst/>
              <a:cxnLst/>
              <a:rect l="l" t="t" r="r" b="b"/>
              <a:pathLst>
                <a:path w="11514" h="687" extrusionOk="0">
                  <a:moveTo>
                    <a:pt x="1" y="1"/>
                  </a:moveTo>
                  <a:lnTo>
                    <a:pt x="1" y="686"/>
                  </a:lnTo>
                  <a:lnTo>
                    <a:pt x="11514" y="686"/>
                  </a:lnTo>
                  <a:lnTo>
                    <a:pt x="11514" y="1"/>
                  </a:lnTo>
                  <a:close/>
                </a:path>
              </a:pathLst>
            </a:custGeom>
            <a:solidFill>
              <a:schemeClr val="accent5"/>
            </a:solidFill>
            <a:ln w="6550" cap="flat" cmpd="sng">
              <a:solidFill>
                <a:srgbClr val="000000"/>
              </a:solidFill>
              <a:prstDash val="solid"/>
              <a:miter lim="20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347;p116">
              <a:extLst>
                <a:ext uri="{FF2B5EF4-FFF2-40B4-BE49-F238E27FC236}">
                  <a16:creationId xmlns:a16="http://schemas.microsoft.com/office/drawing/2014/main" id="{A77F8D75-6300-7513-EB8F-52C6CFDBF805}"/>
                </a:ext>
              </a:extLst>
            </p:cNvPr>
            <p:cNvSpPr/>
            <p:nvPr/>
          </p:nvSpPr>
          <p:spPr>
            <a:xfrm>
              <a:off x="5145800" y="3687469"/>
              <a:ext cx="211282" cy="12973"/>
            </a:xfrm>
            <a:custGeom>
              <a:avLst/>
              <a:gdLst/>
              <a:ahLst/>
              <a:cxnLst/>
              <a:rect l="l" t="t" r="r" b="b"/>
              <a:pathLst>
                <a:path w="11514" h="707" extrusionOk="0">
                  <a:moveTo>
                    <a:pt x="1" y="1"/>
                  </a:moveTo>
                  <a:lnTo>
                    <a:pt x="1" y="706"/>
                  </a:lnTo>
                  <a:lnTo>
                    <a:pt x="11514" y="706"/>
                  </a:lnTo>
                  <a:lnTo>
                    <a:pt x="11514" y="1"/>
                  </a:lnTo>
                  <a:close/>
                </a:path>
              </a:pathLst>
            </a:custGeom>
            <a:solidFill>
              <a:schemeClr val="accent5"/>
            </a:solidFill>
            <a:ln w="6550" cap="flat" cmpd="sng">
              <a:solidFill>
                <a:srgbClr val="000000"/>
              </a:solidFill>
              <a:prstDash val="solid"/>
              <a:miter lim="20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348;p116">
              <a:extLst>
                <a:ext uri="{FF2B5EF4-FFF2-40B4-BE49-F238E27FC236}">
                  <a16:creationId xmlns:a16="http://schemas.microsoft.com/office/drawing/2014/main" id="{87B8B87B-59C1-1BB2-E41A-FF03B65D893B}"/>
                </a:ext>
              </a:extLst>
            </p:cNvPr>
            <p:cNvSpPr/>
            <p:nvPr/>
          </p:nvSpPr>
          <p:spPr>
            <a:xfrm>
              <a:off x="5145800" y="3712260"/>
              <a:ext cx="153571" cy="12973"/>
            </a:xfrm>
            <a:custGeom>
              <a:avLst/>
              <a:gdLst/>
              <a:ahLst/>
              <a:cxnLst/>
              <a:rect l="l" t="t" r="r" b="b"/>
              <a:pathLst>
                <a:path w="8369" h="707" extrusionOk="0">
                  <a:moveTo>
                    <a:pt x="1" y="1"/>
                  </a:moveTo>
                  <a:lnTo>
                    <a:pt x="1" y="706"/>
                  </a:lnTo>
                  <a:lnTo>
                    <a:pt x="8368" y="706"/>
                  </a:lnTo>
                  <a:lnTo>
                    <a:pt x="8368" y="1"/>
                  </a:lnTo>
                  <a:close/>
                </a:path>
              </a:pathLst>
            </a:custGeom>
            <a:solidFill>
              <a:schemeClr val="accent5"/>
            </a:solidFill>
            <a:ln w="6550" cap="flat" cmpd="sng">
              <a:solidFill>
                <a:srgbClr val="000000"/>
              </a:solidFill>
              <a:prstDash val="solid"/>
              <a:miter lim="20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349;p116">
              <a:extLst>
                <a:ext uri="{FF2B5EF4-FFF2-40B4-BE49-F238E27FC236}">
                  <a16:creationId xmlns:a16="http://schemas.microsoft.com/office/drawing/2014/main" id="{7F8D32F1-60F0-131E-2DD3-4D5BCA154FC0}"/>
                </a:ext>
              </a:extLst>
            </p:cNvPr>
            <p:cNvSpPr/>
            <p:nvPr/>
          </p:nvSpPr>
          <p:spPr>
            <a:xfrm>
              <a:off x="5145800" y="3737785"/>
              <a:ext cx="174288" cy="12973"/>
            </a:xfrm>
            <a:custGeom>
              <a:avLst/>
              <a:gdLst/>
              <a:ahLst/>
              <a:cxnLst/>
              <a:rect l="l" t="t" r="r" b="b"/>
              <a:pathLst>
                <a:path w="9498" h="707" extrusionOk="0">
                  <a:moveTo>
                    <a:pt x="1" y="1"/>
                  </a:moveTo>
                  <a:lnTo>
                    <a:pt x="1" y="706"/>
                  </a:lnTo>
                  <a:lnTo>
                    <a:pt x="9498" y="706"/>
                  </a:lnTo>
                  <a:lnTo>
                    <a:pt x="9498" y="1"/>
                  </a:lnTo>
                  <a:close/>
                </a:path>
              </a:pathLst>
            </a:custGeom>
            <a:solidFill>
              <a:schemeClr val="accent5"/>
            </a:solidFill>
            <a:ln w="6550" cap="flat" cmpd="sng">
              <a:solidFill>
                <a:srgbClr val="000000"/>
              </a:solidFill>
              <a:prstDash val="solid"/>
              <a:miter lim="20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350;p116">
              <a:extLst>
                <a:ext uri="{FF2B5EF4-FFF2-40B4-BE49-F238E27FC236}">
                  <a16:creationId xmlns:a16="http://schemas.microsoft.com/office/drawing/2014/main" id="{AE4DB7FA-9025-1349-79F6-C049D98F5068}"/>
                </a:ext>
              </a:extLst>
            </p:cNvPr>
            <p:cNvSpPr/>
            <p:nvPr/>
          </p:nvSpPr>
          <p:spPr>
            <a:xfrm>
              <a:off x="4531259" y="2218643"/>
              <a:ext cx="751084" cy="123954"/>
            </a:xfrm>
            <a:custGeom>
              <a:avLst/>
              <a:gdLst/>
              <a:ahLst/>
              <a:cxnLst/>
              <a:rect l="l" t="t" r="r" b="b"/>
              <a:pathLst>
                <a:path w="40931" h="6755" extrusionOk="0">
                  <a:moveTo>
                    <a:pt x="2017" y="0"/>
                  </a:moveTo>
                  <a:cubicBezTo>
                    <a:pt x="908" y="0"/>
                    <a:pt x="1" y="887"/>
                    <a:pt x="1" y="1996"/>
                  </a:cubicBezTo>
                  <a:lnTo>
                    <a:pt x="1" y="4758"/>
                  </a:lnTo>
                  <a:cubicBezTo>
                    <a:pt x="1" y="5867"/>
                    <a:pt x="908" y="6755"/>
                    <a:pt x="2017" y="6755"/>
                  </a:cubicBezTo>
                  <a:lnTo>
                    <a:pt x="38915" y="6755"/>
                  </a:lnTo>
                  <a:cubicBezTo>
                    <a:pt x="40044" y="6755"/>
                    <a:pt x="40931" y="5867"/>
                    <a:pt x="40931" y="4758"/>
                  </a:cubicBezTo>
                  <a:lnTo>
                    <a:pt x="40931" y="1996"/>
                  </a:lnTo>
                  <a:cubicBezTo>
                    <a:pt x="40931" y="887"/>
                    <a:pt x="40044" y="0"/>
                    <a:pt x="38915" y="0"/>
                  </a:cubicBezTo>
                  <a:close/>
                </a:path>
              </a:pathLst>
            </a:custGeom>
            <a:solidFill>
              <a:srgbClr val="FFFFFF"/>
            </a:solidFill>
            <a:ln w="12600" cap="flat" cmpd="sng">
              <a:solidFill>
                <a:srgbClr val="000000"/>
              </a:solidFill>
              <a:prstDash val="solid"/>
              <a:miter lim="20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351;p116">
              <a:extLst>
                <a:ext uri="{FF2B5EF4-FFF2-40B4-BE49-F238E27FC236}">
                  <a16:creationId xmlns:a16="http://schemas.microsoft.com/office/drawing/2014/main" id="{76768009-9684-7830-571E-566A7F701F61}"/>
                </a:ext>
              </a:extLst>
            </p:cNvPr>
            <p:cNvSpPr/>
            <p:nvPr/>
          </p:nvSpPr>
          <p:spPr>
            <a:xfrm>
              <a:off x="5022983" y="2218643"/>
              <a:ext cx="259359" cy="123954"/>
            </a:xfrm>
            <a:custGeom>
              <a:avLst/>
              <a:gdLst/>
              <a:ahLst/>
              <a:cxnLst/>
              <a:rect l="l" t="t" r="r" b="b"/>
              <a:pathLst>
                <a:path w="14134" h="6755" extrusionOk="0">
                  <a:moveTo>
                    <a:pt x="2077" y="0"/>
                  </a:moveTo>
                  <a:cubicBezTo>
                    <a:pt x="927" y="0"/>
                    <a:pt x="20" y="928"/>
                    <a:pt x="20" y="2077"/>
                  </a:cubicBezTo>
                  <a:lnTo>
                    <a:pt x="20" y="4678"/>
                  </a:lnTo>
                  <a:cubicBezTo>
                    <a:pt x="0" y="5827"/>
                    <a:pt x="927" y="6755"/>
                    <a:pt x="2077" y="6755"/>
                  </a:cubicBezTo>
                  <a:lnTo>
                    <a:pt x="12239" y="6755"/>
                  </a:lnTo>
                  <a:cubicBezTo>
                    <a:pt x="13287" y="6755"/>
                    <a:pt x="14134" y="5908"/>
                    <a:pt x="14134" y="4859"/>
                  </a:cubicBezTo>
                  <a:lnTo>
                    <a:pt x="14134" y="1895"/>
                  </a:lnTo>
                  <a:cubicBezTo>
                    <a:pt x="14134" y="847"/>
                    <a:pt x="13287" y="0"/>
                    <a:pt x="12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352;p116">
              <a:extLst>
                <a:ext uri="{FF2B5EF4-FFF2-40B4-BE49-F238E27FC236}">
                  <a16:creationId xmlns:a16="http://schemas.microsoft.com/office/drawing/2014/main" id="{39993C33-D501-43EF-CED9-C6C30971E075}"/>
                </a:ext>
              </a:extLst>
            </p:cNvPr>
            <p:cNvSpPr/>
            <p:nvPr/>
          </p:nvSpPr>
          <p:spPr>
            <a:xfrm>
              <a:off x="5020763" y="2216423"/>
              <a:ext cx="263800" cy="128395"/>
            </a:xfrm>
            <a:custGeom>
              <a:avLst/>
              <a:gdLst/>
              <a:ahLst/>
              <a:cxnLst/>
              <a:rect l="l" t="t" r="r" b="b"/>
              <a:pathLst>
                <a:path w="14376" h="6997" extrusionOk="0">
                  <a:moveTo>
                    <a:pt x="2198" y="242"/>
                  </a:moveTo>
                  <a:lnTo>
                    <a:pt x="12360" y="262"/>
                  </a:lnTo>
                  <a:cubicBezTo>
                    <a:pt x="13328" y="262"/>
                    <a:pt x="14114" y="1049"/>
                    <a:pt x="14114" y="2016"/>
                  </a:cubicBezTo>
                  <a:lnTo>
                    <a:pt x="14114" y="4980"/>
                  </a:lnTo>
                  <a:cubicBezTo>
                    <a:pt x="14114" y="5948"/>
                    <a:pt x="13328" y="6755"/>
                    <a:pt x="12360" y="6755"/>
                  </a:cubicBezTo>
                  <a:lnTo>
                    <a:pt x="2198" y="6755"/>
                  </a:lnTo>
                  <a:cubicBezTo>
                    <a:pt x="1129" y="6755"/>
                    <a:pt x="262" y="5867"/>
                    <a:pt x="262" y="4799"/>
                  </a:cubicBezTo>
                  <a:lnTo>
                    <a:pt x="262" y="2198"/>
                  </a:lnTo>
                  <a:cubicBezTo>
                    <a:pt x="262" y="1109"/>
                    <a:pt x="1129" y="242"/>
                    <a:pt x="2198" y="242"/>
                  </a:cubicBezTo>
                  <a:close/>
                  <a:moveTo>
                    <a:pt x="2198" y="0"/>
                  </a:moveTo>
                  <a:cubicBezTo>
                    <a:pt x="988" y="0"/>
                    <a:pt x="0" y="988"/>
                    <a:pt x="0" y="2198"/>
                  </a:cubicBezTo>
                  <a:lnTo>
                    <a:pt x="0" y="4799"/>
                  </a:lnTo>
                  <a:cubicBezTo>
                    <a:pt x="0" y="6009"/>
                    <a:pt x="988" y="6997"/>
                    <a:pt x="2198" y="6997"/>
                  </a:cubicBezTo>
                  <a:lnTo>
                    <a:pt x="12360" y="6997"/>
                  </a:lnTo>
                  <a:cubicBezTo>
                    <a:pt x="13469" y="6997"/>
                    <a:pt x="14376" y="6089"/>
                    <a:pt x="14376" y="4980"/>
                  </a:cubicBezTo>
                  <a:lnTo>
                    <a:pt x="14376" y="2016"/>
                  </a:lnTo>
                  <a:cubicBezTo>
                    <a:pt x="14376" y="907"/>
                    <a:pt x="13469" y="0"/>
                    <a:pt x="12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353;p116">
              <a:extLst>
                <a:ext uri="{FF2B5EF4-FFF2-40B4-BE49-F238E27FC236}">
                  <a16:creationId xmlns:a16="http://schemas.microsoft.com/office/drawing/2014/main" id="{44D4F3E3-110C-18F1-E531-970D28310B61}"/>
                </a:ext>
              </a:extLst>
            </p:cNvPr>
            <p:cNvSpPr/>
            <p:nvPr/>
          </p:nvSpPr>
          <p:spPr>
            <a:xfrm>
              <a:off x="4531259" y="2373297"/>
              <a:ext cx="751084" cy="123954"/>
            </a:xfrm>
            <a:custGeom>
              <a:avLst/>
              <a:gdLst/>
              <a:ahLst/>
              <a:cxnLst/>
              <a:rect l="l" t="t" r="r" b="b"/>
              <a:pathLst>
                <a:path w="40931" h="6755" extrusionOk="0">
                  <a:moveTo>
                    <a:pt x="2017" y="0"/>
                  </a:moveTo>
                  <a:cubicBezTo>
                    <a:pt x="908" y="0"/>
                    <a:pt x="1" y="887"/>
                    <a:pt x="1" y="1996"/>
                  </a:cubicBezTo>
                  <a:lnTo>
                    <a:pt x="1" y="4738"/>
                  </a:lnTo>
                  <a:cubicBezTo>
                    <a:pt x="1" y="5847"/>
                    <a:pt x="908" y="6755"/>
                    <a:pt x="2017" y="6755"/>
                  </a:cubicBezTo>
                  <a:lnTo>
                    <a:pt x="38915" y="6755"/>
                  </a:lnTo>
                  <a:cubicBezTo>
                    <a:pt x="40044" y="6755"/>
                    <a:pt x="40931" y="5847"/>
                    <a:pt x="40931" y="4738"/>
                  </a:cubicBezTo>
                  <a:lnTo>
                    <a:pt x="40931" y="1996"/>
                  </a:lnTo>
                  <a:cubicBezTo>
                    <a:pt x="40931" y="887"/>
                    <a:pt x="40044" y="0"/>
                    <a:pt x="38915" y="0"/>
                  </a:cubicBezTo>
                  <a:close/>
                </a:path>
              </a:pathLst>
            </a:custGeom>
            <a:solidFill>
              <a:srgbClr val="FFFFFF"/>
            </a:solidFill>
            <a:ln w="12600" cap="flat" cmpd="sng">
              <a:solidFill>
                <a:srgbClr val="000000"/>
              </a:solidFill>
              <a:prstDash val="solid"/>
              <a:miter lim="20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354;p116">
              <a:extLst>
                <a:ext uri="{FF2B5EF4-FFF2-40B4-BE49-F238E27FC236}">
                  <a16:creationId xmlns:a16="http://schemas.microsoft.com/office/drawing/2014/main" id="{70A39D4F-0B26-3EB1-87E2-076ED7C72944}"/>
                </a:ext>
              </a:extLst>
            </p:cNvPr>
            <p:cNvSpPr/>
            <p:nvPr/>
          </p:nvSpPr>
          <p:spPr>
            <a:xfrm>
              <a:off x="5023350" y="2373297"/>
              <a:ext cx="258992" cy="123954"/>
            </a:xfrm>
            <a:custGeom>
              <a:avLst/>
              <a:gdLst/>
              <a:ahLst/>
              <a:cxnLst/>
              <a:rect l="l" t="t" r="r" b="b"/>
              <a:pathLst>
                <a:path w="14114" h="6755" extrusionOk="0">
                  <a:moveTo>
                    <a:pt x="2057" y="0"/>
                  </a:moveTo>
                  <a:cubicBezTo>
                    <a:pt x="907" y="0"/>
                    <a:pt x="0" y="928"/>
                    <a:pt x="0" y="2057"/>
                  </a:cubicBezTo>
                  <a:lnTo>
                    <a:pt x="0" y="4678"/>
                  </a:lnTo>
                  <a:cubicBezTo>
                    <a:pt x="0" y="5827"/>
                    <a:pt x="907" y="6734"/>
                    <a:pt x="2057" y="6755"/>
                  </a:cubicBezTo>
                  <a:lnTo>
                    <a:pt x="12219" y="6755"/>
                  </a:lnTo>
                  <a:cubicBezTo>
                    <a:pt x="13267" y="6755"/>
                    <a:pt x="14114" y="5888"/>
                    <a:pt x="14114" y="4859"/>
                  </a:cubicBezTo>
                  <a:lnTo>
                    <a:pt x="14114" y="1895"/>
                  </a:lnTo>
                  <a:cubicBezTo>
                    <a:pt x="14114" y="847"/>
                    <a:pt x="13267" y="0"/>
                    <a:pt x="122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355;p116">
              <a:extLst>
                <a:ext uri="{FF2B5EF4-FFF2-40B4-BE49-F238E27FC236}">
                  <a16:creationId xmlns:a16="http://schemas.microsoft.com/office/drawing/2014/main" id="{CC720DE0-07FE-C2B2-15EC-E956B2637E62}"/>
                </a:ext>
              </a:extLst>
            </p:cNvPr>
            <p:cNvSpPr/>
            <p:nvPr/>
          </p:nvSpPr>
          <p:spPr>
            <a:xfrm>
              <a:off x="5020763" y="2370691"/>
              <a:ext cx="263800" cy="128780"/>
            </a:xfrm>
            <a:custGeom>
              <a:avLst/>
              <a:gdLst/>
              <a:ahLst/>
              <a:cxnLst/>
              <a:rect l="l" t="t" r="r" b="b"/>
              <a:pathLst>
                <a:path w="14376" h="7018" extrusionOk="0">
                  <a:moveTo>
                    <a:pt x="12360" y="263"/>
                  </a:moveTo>
                  <a:cubicBezTo>
                    <a:pt x="13328" y="263"/>
                    <a:pt x="14114" y="1049"/>
                    <a:pt x="14114" y="2037"/>
                  </a:cubicBezTo>
                  <a:lnTo>
                    <a:pt x="14114" y="5001"/>
                  </a:lnTo>
                  <a:cubicBezTo>
                    <a:pt x="14114" y="5969"/>
                    <a:pt x="13328" y="6755"/>
                    <a:pt x="12360" y="6755"/>
                  </a:cubicBezTo>
                  <a:lnTo>
                    <a:pt x="2198" y="6755"/>
                  </a:lnTo>
                  <a:cubicBezTo>
                    <a:pt x="1129" y="6755"/>
                    <a:pt x="262" y="5888"/>
                    <a:pt x="262" y="4820"/>
                  </a:cubicBezTo>
                  <a:lnTo>
                    <a:pt x="262" y="2199"/>
                  </a:lnTo>
                  <a:cubicBezTo>
                    <a:pt x="262" y="1130"/>
                    <a:pt x="1129" y="263"/>
                    <a:pt x="2198" y="263"/>
                  </a:cubicBezTo>
                  <a:close/>
                  <a:moveTo>
                    <a:pt x="2198" y="1"/>
                  </a:moveTo>
                  <a:cubicBezTo>
                    <a:pt x="988" y="1"/>
                    <a:pt x="0" y="989"/>
                    <a:pt x="0" y="2199"/>
                  </a:cubicBezTo>
                  <a:lnTo>
                    <a:pt x="0" y="4820"/>
                  </a:lnTo>
                  <a:cubicBezTo>
                    <a:pt x="0" y="6030"/>
                    <a:pt x="988" y="7017"/>
                    <a:pt x="2198" y="7017"/>
                  </a:cubicBezTo>
                  <a:lnTo>
                    <a:pt x="12360" y="7017"/>
                  </a:lnTo>
                  <a:cubicBezTo>
                    <a:pt x="13469" y="7017"/>
                    <a:pt x="14376" y="6110"/>
                    <a:pt x="14376" y="4981"/>
                  </a:cubicBezTo>
                  <a:lnTo>
                    <a:pt x="14376" y="2017"/>
                  </a:lnTo>
                  <a:cubicBezTo>
                    <a:pt x="14376" y="908"/>
                    <a:pt x="13469" y="1"/>
                    <a:pt x="123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356;p116">
              <a:extLst>
                <a:ext uri="{FF2B5EF4-FFF2-40B4-BE49-F238E27FC236}">
                  <a16:creationId xmlns:a16="http://schemas.microsoft.com/office/drawing/2014/main" id="{C9281E96-5905-5D15-7C88-98E8677E81C5}"/>
                </a:ext>
              </a:extLst>
            </p:cNvPr>
            <p:cNvSpPr/>
            <p:nvPr/>
          </p:nvSpPr>
          <p:spPr>
            <a:xfrm>
              <a:off x="5074767" y="2271950"/>
              <a:ext cx="633809" cy="588576"/>
            </a:xfrm>
            <a:custGeom>
              <a:avLst/>
              <a:gdLst/>
              <a:ahLst/>
              <a:cxnLst/>
              <a:rect l="l" t="t" r="r" b="b"/>
              <a:pathLst>
                <a:path w="34540" h="32075" extrusionOk="0">
                  <a:moveTo>
                    <a:pt x="17251" y="1"/>
                  </a:moveTo>
                  <a:cubicBezTo>
                    <a:pt x="9542" y="1"/>
                    <a:pt x="2756" y="5567"/>
                    <a:pt x="1452" y="13427"/>
                  </a:cubicBezTo>
                  <a:cubicBezTo>
                    <a:pt x="1" y="22157"/>
                    <a:pt x="5908" y="30404"/>
                    <a:pt x="14639" y="31855"/>
                  </a:cubicBezTo>
                  <a:cubicBezTo>
                    <a:pt x="15530" y="32003"/>
                    <a:pt x="16416" y="32075"/>
                    <a:pt x="17290" y="32075"/>
                  </a:cubicBezTo>
                  <a:cubicBezTo>
                    <a:pt x="24998" y="32075"/>
                    <a:pt x="31784" y="26510"/>
                    <a:pt x="33088" y="18669"/>
                  </a:cubicBezTo>
                  <a:cubicBezTo>
                    <a:pt x="34539" y="9939"/>
                    <a:pt x="28632" y="1672"/>
                    <a:pt x="19901" y="220"/>
                  </a:cubicBezTo>
                  <a:cubicBezTo>
                    <a:pt x="19010" y="72"/>
                    <a:pt x="18125" y="1"/>
                    <a:pt x="17251" y="1"/>
                  </a:cubicBezTo>
                  <a:close/>
                </a:path>
              </a:pathLst>
            </a:custGeom>
            <a:solidFill>
              <a:srgbClr val="FFFFFF"/>
            </a:solidFill>
            <a:ln w="18150" cap="flat" cmpd="sng">
              <a:solidFill>
                <a:srgbClr val="000000"/>
              </a:solidFill>
              <a:prstDash val="solid"/>
              <a:miter lim="20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357;p116">
              <a:extLst>
                <a:ext uri="{FF2B5EF4-FFF2-40B4-BE49-F238E27FC236}">
                  <a16:creationId xmlns:a16="http://schemas.microsoft.com/office/drawing/2014/main" id="{81E9A0B6-940B-68C0-8614-DA161C2A277E}"/>
                </a:ext>
              </a:extLst>
            </p:cNvPr>
            <p:cNvSpPr/>
            <p:nvPr/>
          </p:nvSpPr>
          <p:spPr>
            <a:xfrm>
              <a:off x="5220540" y="2497233"/>
              <a:ext cx="106944" cy="148745"/>
            </a:xfrm>
            <a:custGeom>
              <a:avLst/>
              <a:gdLst/>
              <a:ahLst/>
              <a:cxnLst/>
              <a:rect l="l" t="t" r="r" b="b"/>
              <a:pathLst>
                <a:path w="5828" h="8106" extrusionOk="0">
                  <a:moveTo>
                    <a:pt x="2924" y="1"/>
                  </a:moveTo>
                  <a:lnTo>
                    <a:pt x="1" y="4073"/>
                  </a:lnTo>
                  <a:lnTo>
                    <a:pt x="2924" y="8106"/>
                  </a:lnTo>
                  <a:lnTo>
                    <a:pt x="5828" y="8106"/>
                  </a:lnTo>
                  <a:lnTo>
                    <a:pt x="2985" y="4073"/>
                  </a:lnTo>
                  <a:lnTo>
                    <a:pt x="5828" y="1"/>
                  </a:lnTo>
                  <a:close/>
                </a:path>
              </a:pathLst>
            </a:custGeom>
            <a:solidFill>
              <a:schemeClr val="accent3"/>
            </a:solidFill>
            <a:ln w="6550" cap="flat" cmpd="sng">
              <a:solidFill>
                <a:srgbClr val="000000"/>
              </a:solidFill>
              <a:prstDash val="solid"/>
              <a:miter lim="20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358;p116">
              <a:extLst>
                <a:ext uri="{FF2B5EF4-FFF2-40B4-BE49-F238E27FC236}">
                  <a16:creationId xmlns:a16="http://schemas.microsoft.com/office/drawing/2014/main" id="{8D708A39-5E53-A7EA-4DE0-6234CF1F440D}"/>
                </a:ext>
              </a:extLst>
            </p:cNvPr>
            <p:cNvSpPr/>
            <p:nvPr/>
          </p:nvSpPr>
          <p:spPr>
            <a:xfrm>
              <a:off x="5305280" y="2381793"/>
              <a:ext cx="178711" cy="358541"/>
            </a:xfrm>
            <a:custGeom>
              <a:avLst/>
              <a:gdLst/>
              <a:ahLst/>
              <a:cxnLst/>
              <a:rect l="l" t="t" r="r" b="b"/>
              <a:pathLst>
                <a:path w="9739" h="19539" extrusionOk="0">
                  <a:moveTo>
                    <a:pt x="6855" y="1"/>
                  </a:moveTo>
                  <a:lnTo>
                    <a:pt x="0" y="19538"/>
                  </a:lnTo>
                  <a:lnTo>
                    <a:pt x="2883" y="19538"/>
                  </a:lnTo>
                  <a:lnTo>
                    <a:pt x="9739" y="1"/>
                  </a:lnTo>
                  <a:close/>
                </a:path>
              </a:pathLst>
            </a:custGeom>
            <a:solidFill>
              <a:schemeClr val="accent3"/>
            </a:solidFill>
            <a:ln w="6550" cap="flat" cmpd="sng">
              <a:solidFill>
                <a:srgbClr val="000000"/>
              </a:solidFill>
              <a:prstDash val="solid"/>
              <a:miter lim="20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359;p116">
              <a:extLst>
                <a:ext uri="{FF2B5EF4-FFF2-40B4-BE49-F238E27FC236}">
                  <a16:creationId xmlns:a16="http://schemas.microsoft.com/office/drawing/2014/main" id="{99919DDC-2357-3078-C490-49940D57BD9B}"/>
                </a:ext>
              </a:extLst>
            </p:cNvPr>
            <p:cNvSpPr/>
            <p:nvPr/>
          </p:nvSpPr>
          <p:spPr>
            <a:xfrm>
              <a:off x="5455860" y="2497600"/>
              <a:ext cx="107311" cy="148378"/>
            </a:xfrm>
            <a:custGeom>
              <a:avLst/>
              <a:gdLst/>
              <a:ahLst/>
              <a:cxnLst/>
              <a:rect l="l" t="t" r="r" b="b"/>
              <a:pathLst>
                <a:path w="5848" h="8086" extrusionOk="0">
                  <a:moveTo>
                    <a:pt x="0" y="1"/>
                  </a:moveTo>
                  <a:lnTo>
                    <a:pt x="2843" y="4053"/>
                  </a:lnTo>
                  <a:lnTo>
                    <a:pt x="0" y="8086"/>
                  </a:lnTo>
                  <a:lnTo>
                    <a:pt x="2904" y="8086"/>
                  </a:lnTo>
                  <a:lnTo>
                    <a:pt x="5847" y="4053"/>
                  </a:lnTo>
                  <a:lnTo>
                    <a:pt x="2904" y="1"/>
                  </a:lnTo>
                  <a:close/>
                </a:path>
              </a:pathLst>
            </a:custGeom>
            <a:solidFill>
              <a:schemeClr val="accent3"/>
            </a:solidFill>
            <a:ln w="6550" cap="flat" cmpd="sng">
              <a:solidFill>
                <a:srgbClr val="000000"/>
              </a:solidFill>
              <a:prstDash val="solid"/>
              <a:miter lim="20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360;p116">
              <a:extLst>
                <a:ext uri="{FF2B5EF4-FFF2-40B4-BE49-F238E27FC236}">
                  <a16:creationId xmlns:a16="http://schemas.microsoft.com/office/drawing/2014/main" id="{2564DAA2-A65A-05B4-203A-54B7F109579B}"/>
                </a:ext>
              </a:extLst>
            </p:cNvPr>
            <p:cNvSpPr/>
            <p:nvPr/>
          </p:nvSpPr>
          <p:spPr>
            <a:xfrm>
              <a:off x="5690795" y="2816523"/>
              <a:ext cx="389240" cy="281581"/>
            </a:xfrm>
            <a:custGeom>
              <a:avLst/>
              <a:gdLst/>
              <a:ahLst/>
              <a:cxnLst/>
              <a:rect l="l" t="t" r="r" b="b"/>
              <a:pathLst>
                <a:path w="21212" h="15345" extrusionOk="0">
                  <a:moveTo>
                    <a:pt x="4174" y="1"/>
                  </a:moveTo>
                  <a:cubicBezTo>
                    <a:pt x="1876" y="1"/>
                    <a:pt x="0" y="1876"/>
                    <a:pt x="21" y="4175"/>
                  </a:cubicBezTo>
                  <a:lnTo>
                    <a:pt x="21" y="5848"/>
                  </a:lnTo>
                  <a:cubicBezTo>
                    <a:pt x="0" y="8147"/>
                    <a:pt x="1876" y="10022"/>
                    <a:pt x="4174" y="10022"/>
                  </a:cubicBezTo>
                  <a:lnTo>
                    <a:pt x="9880" y="10022"/>
                  </a:lnTo>
                  <a:lnTo>
                    <a:pt x="12844" y="15345"/>
                  </a:lnTo>
                  <a:lnTo>
                    <a:pt x="16110" y="10022"/>
                  </a:lnTo>
                  <a:lnTo>
                    <a:pt x="17058" y="10022"/>
                  </a:lnTo>
                  <a:cubicBezTo>
                    <a:pt x="19357" y="10022"/>
                    <a:pt x="21211" y="8147"/>
                    <a:pt x="21211" y="5848"/>
                  </a:cubicBezTo>
                  <a:lnTo>
                    <a:pt x="21211" y="4175"/>
                  </a:lnTo>
                  <a:cubicBezTo>
                    <a:pt x="21211" y="1876"/>
                    <a:pt x="19357" y="1"/>
                    <a:pt x="17058" y="1"/>
                  </a:cubicBezTo>
                  <a:close/>
                </a:path>
              </a:pathLst>
            </a:custGeom>
            <a:solidFill>
              <a:schemeClr val="accent3"/>
            </a:solidFill>
            <a:ln w="6550" cap="flat" cmpd="sng">
              <a:solidFill>
                <a:srgbClr val="000000"/>
              </a:solidFill>
              <a:prstDash val="solid"/>
              <a:miter lim="20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361;p116">
              <a:extLst>
                <a:ext uri="{FF2B5EF4-FFF2-40B4-BE49-F238E27FC236}">
                  <a16:creationId xmlns:a16="http://schemas.microsoft.com/office/drawing/2014/main" id="{BE15810A-26C7-2D66-6860-806FCCD8A6B8}"/>
                </a:ext>
              </a:extLst>
            </p:cNvPr>
            <p:cNvSpPr/>
            <p:nvPr/>
          </p:nvSpPr>
          <p:spPr>
            <a:xfrm>
              <a:off x="5774049" y="2878693"/>
              <a:ext cx="61417" cy="61436"/>
            </a:xfrm>
            <a:custGeom>
              <a:avLst/>
              <a:gdLst/>
              <a:ahLst/>
              <a:cxnLst/>
              <a:rect l="l" t="t" r="r" b="b"/>
              <a:pathLst>
                <a:path w="3347" h="3348" extrusionOk="0">
                  <a:moveTo>
                    <a:pt x="1674" y="0"/>
                  </a:moveTo>
                  <a:cubicBezTo>
                    <a:pt x="746" y="0"/>
                    <a:pt x="0" y="746"/>
                    <a:pt x="0" y="1674"/>
                  </a:cubicBezTo>
                  <a:cubicBezTo>
                    <a:pt x="0" y="2601"/>
                    <a:pt x="746" y="3347"/>
                    <a:pt x="1674" y="3347"/>
                  </a:cubicBezTo>
                  <a:cubicBezTo>
                    <a:pt x="2601" y="3347"/>
                    <a:pt x="3347" y="2601"/>
                    <a:pt x="3347" y="1674"/>
                  </a:cubicBezTo>
                  <a:cubicBezTo>
                    <a:pt x="3347" y="746"/>
                    <a:pt x="2601" y="0"/>
                    <a:pt x="1674" y="0"/>
                  </a:cubicBezTo>
                  <a:close/>
                </a:path>
              </a:pathLst>
            </a:custGeom>
            <a:solidFill>
              <a:srgbClr val="FFFFFF"/>
            </a:solidFill>
            <a:ln w="6550" cap="flat" cmpd="sng">
              <a:solidFill>
                <a:srgbClr val="000000"/>
              </a:solidFill>
              <a:prstDash val="solid"/>
              <a:miter lim="20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362;p116">
              <a:extLst>
                <a:ext uri="{FF2B5EF4-FFF2-40B4-BE49-F238E27FC236}">
                  <a16:creationId xmlns:a16="http://schemas.microsoft.com/office/drawing/2014/main" id="{A6DE3AAE-2ACC-E9B5-DA9C-BECAC32AFA52}"/>
                </a:ext>
              </a:extLst>
            </p:cNvPr>
            <p:cNvSpPr/>
            <p:nvPr/>
          </p:nvSpPr>
          <p:spPr>
            <a:xfrm>
              <a:off x="5856551" y="2879794"/>
              <a:ext cx="62537" cy="61436"/>
            </a:xfrm>
            <a:custGeom>
              <a:avLst/>
              <a:gdLst/>
              <a:ahLst/>
              <a:cxnLst/>
              <a:rect l="l" t="t" r="r" b="b"/>
              <a:pathLst>
                <a:path w="3408" h="3348" extrusionOk="0">
                  <a:moveTo>
                    <a:pt x="1694" y="1"/>
                  </a:moveTo>
                  <a:cubicBezTo>
                    <a:pt x="807" y="1"/>
                    <a:pt x="61" y="727"/>
                    <a:pt x="20" y="1614"/>
                  </a:cubicBezTo>
                  <a:cubicBezTo>
                    <a:pt x="0" y="2561"/>
                    <a:pt x="746" y="3348"/>
                    <a:pt x="1694" y="3348"/>
                  </a:cubicBezTo>
                  <a:cubicBezTo>
                    <a:pt x="2642" y="3348"/>
                    <a:pt x="3408" y="2561"/>
                    <a:pt x="3367" y="1614"/>
                  </a:cubicBezTo>
                  <a:cubicBezTo>
                    <a:pt x="3347" y="727"/>
                    <a:pt x="2601" y="1"/>
                    <a:pt x="1694" y="1"/>
                  </a:cubicBezTo>
                  <a:close/>
                </a:path>
              </a:pathLst>
            </a:custGeom>
            <a:solidFill>
              <a:srgbClr val="FFFFFF"/>
            </a:solidFill>
            <a:ln w="6550" cap="flat" cmpd="sng">
              <a:solidFill>
                <a:srgbClr val="000000"/>
              </a:solidFill>
              <a:prstDash val="solid"/>
              <a:miter lim="20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363;p116">
              <a:extLst>
                <a:ext uri="{FF2B5EF4-FFF2-40B4-BE49-F238E27FC236}">
                  <a16:creationId xmlns:a16="http://schemas.microsoft.com/office/drawing/2014/main" id="{152268E4-551D-EB01-BC77-6913BF3FEE40}"/>
                </a:ext>
              </a:extLst>
            </p:cNvPr>
            <p:cNvSpPr/>
            <p:nvPr/>
          </p:nvSpPr>
          <p:spPr>
            <a:xfrm>
              <a:off x="5939786" y="2878693"/>
              <a:ext cx="61803" cy="61436"/>
            </a:xfrm>
            <a:custGeom>
              <a:avLst/>
              <a:gdLst/>
              <a:ahLst/>
              <a:cxnLst/>
              <a:rect l="l" t="t" r="r" b="b"/>
              <a:pathLst>
                <a:path w="3368" h="3348" extrusionOk="0">
                  <a:moveTo>
                    <a:pt x="1695" y="0"/>
                  </a:moveTo>
                  <a:cubicBezTo>
                    <a:pt x="767" y="0"/>
                    <a:pt x="21" y="746"/>
                    <a:pt x="21" y="1674"/>
                  </a:cubicBezTo>
                  <a:cubicBezTo>
                    <a:pt x="1" y="2601"/>
                    <a:pt x="767" y="3347"/>
                    <a:pt x="1695" y="3347"/>
                  </a:cubicBezTo>
                  <a:cubicBezTo>
                    <a:pt x="2602" y="3347"/>
                    <a:pt x="3368" y="2601"/>
                    <a:pt x="3368" y="1674"/>
                  </a:cubicBezTo>
                  <a:cubicBezTo>
                    <a:pt x="3368" y="746"/>
                    <a:pt x="2602" y="0"/>
                    <a:pt x="1695" y="0"/>
                  </a:cubicBezTo>
                  <a:close/>
                </a:path>
              </a:pathLst>
            </a:custGeom>
            <a:solidFill>
              <a:srgbClr val="FFFFFF"/>
            </a:solidFill>
            <a:ln w="6550" cap="flat" cmpd="sng">
              <a:solidFill>
                <a:srgbClr val="000000"/>
              </a:solidFill>
              <a:prstDash val="solid"/>
              <a:miter lim="20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364;p116">
              <a:extLst>
                <a:ext uri="{FF2B5EF4-FFF2-40B4-BE49-F238E27FC236}">
                  <a16:creationId xmlns:a16="http://schemas.microsoft.com/office/drawing/2014/main" id="{8ECB1661-6B69-6E36-5229-5ADA8391F67B}"/>
                </a:ext>
              </a:extLst>
            </p:cNvPr>
            <p:cNvSpPr/>
            <p:nvPr/>
          </p:nvSpPr>
          <p:spPr>
            <a:xfrm>
              <a:off x="5764048" y="3164677"/>
              <a:ext cx="242734" cy="79566"/>
            </a:xfrm>
            <a:custGeom>
              <a:avLst/>
              <a:gdLst/>
              <a:ahLst/>
              <a:cxnLst/>
              <a:rect l="l" t="t" r="r" b="b"/>
              <a:pathLst>
                <a:path w="13228" h="4336" extrusionOk="0">
                  <a:moveTo>
                    <a:pt x="1" y="1"/>
                  </a:moveTo>
                  <a:lnTo>
                    <a:pt x="1" y="4336"/>
                  </a:lnTo>
                  <a:lnTo>
                    <a:pt x="13227" y="4336"/>
                  </a:lnTo>
                  <a:lnTo>
                    <a:pt x="13227" y="1"/>
                  </a:lnTo>
                  <a:close/>
                </a:path>
              </a:pathLst>
            </a:custGeom>
            <a:solidFill>
              <a:srgbClr val="D7D9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365;p116">
              <a:extLst>
                <a:ext uri="{FF2B5EF4-FFF2-40B4-BE49-F238E27FC236}">
                  <a16:creationId xmlns:a16="http://schemas.microsoft.com/office/drawing/2014/main" id="{4C0F62B5-A41E-A10A-9779-69936A078EEA}"/>
                </a:ext>
              </a:extLst>
            </p:cNvPr>
            <p:cNvSpPr/>
            <p:nvPr/>
          </p:nvSpPr>
          <p:spPr>
            <a:xfrm>
              <a:off x="5761828" y="3162457"/>
              <a:ext cx="247175" cy="84006"/>
            </a:xfrm>
            <a:custGeom>
              <a:avLst/>
              <a:gdLst/>
              <a:ahLst/>
              <a:cxnLst/>
              <a:rect l="l" t="t" r="r" b="b"/>
              <a:pathLst>
                <a:path w="13470" h="4578" extrusionOk="0">
                  <a:moveTo>
                    <a:pt x="13227" y="243"/>
                  </a:moveTo>
                  <a:lnTo>
                    <a:pt x="13227" y="4316"/>
                  </a:lnTo>
                  <a:lnTo>
                    <a:pt x="263" y="4316"/>
                  </a:lnTo>
                  <a:lnTo>
                    <a:pt x="263" y="243"/>
                  </a:lnTo>
                  <a:close/>
                  <a:moveTo>
                    <a:pt x="1" y="1"/>
                  </a:moveTo>
                  <a:lnTo>
                    <a:pt x="1" y="4578"/>
                  </a:lnTo>
                  <a:lnTo>
                    <a:pt x="13469" y="4578"/>
                  </a:lnTo>
                  <a:lnTo>
                    <a:pt x="1346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366;p116">
              <a:extLst>
                <a:ext uri="{FF2B5EF4-FFF2-40B4-BE49-F238E27FC236}">
                  <a16:creationId xmlns:a16="http://schemas.microsoft.com/office/drawing/2014/main" id="{F2F8B8CD-8E89-CB96-B520-6E6CEA04ECF2}"/>
                </a:ext>
              </a:extLst>
            </p:cNvPr>
            <p:cNvSpPr/>
            <p:nvPr/>
          </p:nvSpPr>
          <p:spPr>
            <a:xfrm>
              <a:off x="5764048" y="3190588"/>
              <a:ext cx="242734" cy="53288"/>
            </a:xfrm>
            <a:custGeom>
              <a:avLst/>
              <a:gdLst/>
              <a:ahLst/>
              <a:cxnLst/>
              <a:rect l="l" t="t" r="r" b="b"/>
              <a:pathLst>
                <a:path w="13228" h="2904" extrusionOk="0">
                  <a:moveTo>
                    <a:pt x="1" y="0"/>
                  </a:moveTo>
                  <a:lnTo>
                    <a:pt x="1" y="2904"/>
                  </a:lnTo>
                  <a:lnTo>
                    <a:pt x="13227" y="2904"/>
                  </a:lnTo>
                  <a:lnTo>
                    <a:pt x="13227" y="0"/>
                  </a:lnTo>
                  <a:close/>
                </a:path>
              </a:pathLst>
            </a:custGeom>
            <a:solidFill>
              <a:srgbClr val="E3E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367;p116">
              <a:extLst>
                <a:ext uri="{FF2B5EF4-FFF2-40B4-BE49-F238E27FC236}">
                  <a16:creationId xmlns:a16="http://schemas.microsoft.com/office/drawing/2014/main" id="{5F270DA9-11B9-A202-AE60-1581F3BD57CC}"/>
                </a:ext>
              </a:extLst>
            </p:cNvPr>
            <p:cNvSpPr/>
            <p:nvPr/>
          </p:nvSpPr>
          <p:spPr>
            <a:xfrm>
              <a:off x="5761828" y="3188000"/>
              <a:ext cx="247175" cy="58463"/>
            </a:xfrm>
            <a:custGeom>
              <a:avLst/>
              <a:gdLst/>
              <a:ahLst/>
              <a:cxnLst/>
              <a:rect l="l" t="t" r="r" b="b"/>
              <a:pathLst>
                <a:path w="13470" h="3186" extrusionOk="0">
                  <a:moveTo>
                    <a:pt x="13227" y="262"/>
                  </a:moveTo>
                  <a:lnTo>
                    <a:pt x="13227" y="2924"/>
                  </a:lnTo>
                  <a:lnTo>
                    <a:pt x="263" y="2924"/>
                  </a:lnTo>
                  <a:lnTo>
                    <a:pt x="263" y="262"/>
                  </a:lnTo>
                  <a:close/>
                  <a:moveTo>
                    <a:pt x="1" y="0"/>
                  </a:moveTo>
                  <a:lnTo>
                    <a:pt x="1" y="3186"/>
                  </a:lnTo>
                  <a:lnTo>
                    <a:pt x="13469" y="3186"/>
                  </a:lnTo>
                  <a:lnTo>
                    <a:pt x="1346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368;p116">
              <a:extLst>
                <a:ext uri="{FF2B5EF4-FFF2-40B4-BE49-F238E27FC236}">
                  <a16:creationId xmlns:a16="http://schemas.microsoft.com/office/drawing/2014/main" id="{5D626351-EE49-65DC-5736-036ACFA80B3D}"/>
                </a:ext>
              </a:extLst>
            </p:cNvPr>
            <p:cNvSpPr/>
            <p:nvPr/>
          </p:nvSpPr>
          <p:spPr>
            <a:xfrm>
              <a:off x="5754433" y="3246078"/>
              <a:ext cx="262332" cy="385919"/>
            </a:xfrm>
            <a:custGeom>
              <a:avLst/>
              <a:gdLst/>
              <a:ahLst/>
              <a:cxnLst/>
              <a:rect l="l" t="t" r="r" b="b"/>
              <a:pathLst>
                <a:path w="14296" h="21031" extrusionOk="0">
                  <a:moveTo>
                    <a:pt x="0" y="1"/>
                  </a:moveTo>
                  <a:lnTo>
                    <a:pt x="1815" y="21030"/>
                  </a:lnTo>
                  <a:lnTo>
                    <a:pt x="12078" y="21030"/>
                  </a:lnTo>
                  <a:lnTo>
                    <a:pt x="142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369;p116">
              <a:extLst>
                <a:ext uri="{FF2B5EF4-FFF2-40B4-BE49-F238E27FC236}">
                  <a16:creationId xmlns:a16="http://schemas.microsoft.com/office/drawing/2014/main" id="{64EA06D5-AD4C-62BB-1349-5A44D93FDF04}"/>
                </a:ext>
              </a:extLst>
            </p:cNvPr>
            <p:cNvSpPr/>
            <p:nvPr/>
          </p:nvSpPr>
          <p:spPr>
            <a:xfrm>
              <a:off x="5751845" y="3243858"/>
              <a:ext cx="267506" cy="390360"/>
            </a:xfrm>
            <a:custGeom>
              <a:avLst/>
              <a:gdLst/>
              <a:ahLst/>
              <a:cxnLst/>
              <a:rect l="l" t="t" r="r" b="b"/>
              <a:pathLst>
                <a:path w="14578" h="21273" extrusionOk="0">
                  <a:moveTo>
                    <a:pt x="14296" y="243"/>
                  </a:moveTo>
                  <a:lnTo>
                    <a:pt x="12098" y="21030"/>
                  </a:lnTo>
                  <a:lnTo>
                    <a:pt x="2057" y="21030"/>
                  </a:lnTo>
                  <a:lnTo>
                    <a:pt x="283" y="243"/>
                  </a:lnTo>
                  <a:close/>
                  <a:moveTo>
                    <a:pt x="0" y="1"/>
                  </a:moveTo>
                  <a:lnTo>
                    <a:pt x="1835" y="21171"/>
                  </a:lnTo>
                  <a:lnTo>
                    <a:pt x="1835" y="21272"/>
                  </a:lnTo>
                  <a:lnTo>
                    <a:pt x="12340" y="21272"/>
                  </a:lnTo>
                  <a:lnTo>
                    <a:pt x="14578" y="142"/>
                  </a:lnTo>
                  <a:lnTo>
                    <a:pt x="145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370;p116">
              <a:extLst>
                <a:ext uri="{FF2B5EF4-FFF2-40B4-BE49-F238E27FC236}">
                  <a16:creationId xmlns:a16="http://schemas.microsoft.com/office/drawing/2014/main" id="{90BA5CCC-BB8B-181A-0DCE-688D95B7FB46}"/>
                </a:ext>
              </a:extLst>
            </p:cNvPr>
            <p:cNvSpPr/>
            <p:nvPr/>
          </p:nvSpPr>
          <p:spPr>
            <a:xfrm>
              <a:off x="5754433" y="3246078"/>
              <a:ext cx="262332" cy="61803"/>
            </a:xfrm>
            <a:custGeom>
              <a:avLst/>
              <a:gdLst/>
              <a:ahLst/>
              <a:cxnLst/>
              <a:rect l="l" t="t" r="r" b="b"/>
              <a:pathLst>
                <a:path w="14296" h="3368" extrusionOk="0">
                  <a:moveTo>
                    <a:pt x="0" y="1"/>
                  </a:moveTo>
                  <a:lnTo>
                    <a:pt x="464" y="3368"/>
                  </a:lnTo>
                  <a:lnTo>
                    <a:pt x="13711" y="3368"/>
                  </a:lnTo>
                  <a:lnTo>
                    <a:pt x="14296" y="1"/>
                  </a:lnTo>
                  <a:close/>
                </a:path>
              </a:pathLst>
            </a:custGeom>
            <a:solidFill>
              <a:srgbClr val="E3E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371;p116">
              <a:extLst>
                <a:ext uri="{FF2B5EF4-FFF2-40B4-BE49-F238E27FC236}">
                  <a16:creationId xmlns:a16="http://schemas.microsoft.com/office/drawing/2014/main" id="{43251A20-1136-BE77-78C6-B73A8BBEB9C8}"/>
                </a:ext>
              </a:extLst>
            </p:cNvPr>
            <p:cNvSpPr/>
            <p:nvPr/>
          </p:nvSpPr>
          <p:spPr>
            <a:xfrm>
              <a:off x="5751845" y="3243491"/>
              <a:ext cx="267506" cy="66611"/>
            </a:xfrm>
            <a:custGeom>
              <a:avLst/>
              <a:gdLst/>
              <a:ahLst/>
              <a:cxnLst/>
              <a:rect l="l" t="t" r="r" b="b"/>
              <a:pathLst>
                <a:path w="14578" h="3630" extrusionOk="0">
                  <a:moveTo>
                    <a:pt x="14296" y="263"/>
                  </a:moveTo>
                  <a:lnTo>
                    <a:pt x="13751" y="3388"/>
                  </a:lnTo>
                  <a:lnTo>
                    <a:pt x="726" y="3388"/>
                  </a:lnTo>
                  <a:lnTo>
                    <a:pt x="283" y="263"/>
                  </a:lnTo>
                  <a:close/>
                  <a:moveTo>
                    <a:pt x="0" y="1"/>
                  </a:moveTo>
                  <a:lnTo>
                    <a:pt x="504" y="3630"/>
                  </a:lnTo>
                  <a:lnTo>
                    <a:pt x="13973" y="3630"/>
                  </a:lnTo>
                  <a:lnTo>
                    <a:pt x="1457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372;p116">
              <a:extLst>
                <a:ext uri="{FF2B5EF4-FFF2-40B4-BE49-F238E27FC236}">
                  <a16:creationId xmlns:a16="http://schemas.microsoft.com/office/drawing/2014/main" id="{8D99E1BC-05FB-DE87-A18C-93B406D44EBE}"/>
                </a:ext>
              </a:extLst>
            </p:cNvPr>
            <p:cNvSpPr/>
            <p:nvPr/>
          </p:nvSpPr>
          <p:spPr>
            <a:xfrm>
              <a:off x="5716320" y="3200570"/>
              <a:ext cx="338190" cy="79566"/>
            </a:xfrm>
            <a:custGeom>
              <a:avLst/>
              <a:gdLst/>
              <a:ahLst/>
              <a:cxnLst/>
              <a:rect l="l" t="t" r="r" b="b"/>
              <a:pathLst>
                <a:path w="18430" h="4336" extrusionOk="0">
                  <a:moveTo>
                    <a:pt x="1" y="1"/>
                  </a:moveTo>
                  <a:lnTo>
                    <a:pt x="1" y="4336"/>
                  </a:lnTo>
                  <a:lnTo>
                    <a:pt x="18429" y="4336"/>
                  </a:lnTo>
                  <a:lnTo>
                    <a:pt x="184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373;p116">
              <a:extLst>
                <a:ext uri="{FF2B5EF4-FFF2-40B4-BE49-F238E27FC236}">
                  <a16:creationId xmlns:a16="http://schemas.microsoft.com/office/drawing/2014/main" id="{DA98599E-9EB9-1663-4B24-8CEE6D1CB8B6}"/>
                </a:ext>
              </a:extLst>
            </p:cNvPr>
            <p:cNvSpPr/>
            <p:nvPr/>
          </p:nvSpPr>
          <p:spPr>
            <a:xfrm>
              <a:off x="5714100" y="3198350"/>
              <a:ext cx="342631" cy="84006"/>
            </a:xfrm>
            <a:custGeom>
              <a:avLst/>
              <a:gdLst/>
              <a:ahLst/>
              <a:cxnLst/>
              <a:rect l="l" t="t" r="r" b="b"/>
              <a:pathLst>
                <a:path w="18672" h="4578" extrusionOk="0">
                  <a:moveTo>
                    <a:pt x="18429" y="243"/>
                  </a:moveTo>
                  <a:lnTo>
                    <a:pt x="18429" y="4336"/>
                  </a:lnTo>
                  <a:lnTo>
                    <a:pt x="263" y="4336"/>
                  </a:lnTo>
                  <a:lnTo>
                    <a:pt x="263" y="243"/>
                  </a:lnTo>
                  <a:close/>
                  <a:moveTo>
                    <a:pt x="1" y="1"/>
                  </a:moveTo>
                  <a:lnTo>
                    <a:pt x="1" y="4578"/>
                  </a:lnTo>
                  <a:lnTo>
                    <a:pt x="18671" y="4578"/>
                  </a:lnTo>
                  <a:lnTo>
                    <a:pt x="186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7374;p116">
              <a:extLst>
                <a:ext uri="{FF2B5EF4-FFF2-40B4-BE49-F238E27FC236}">
                  <a16:creationId xmlns:a16="http://schemas.microsoft.com/office/drawing/2014/main" id="{94245FDF-66D5-40F2-192A-57824E5AF999}"/>
                </a:ext>
              </a:extLst>
            </p:cNvPr>
            <p:cNvSpPr/>
            <p:nvPr/>
          </p:nvSpPr>
          <p:spPr>
            <a:xfrm>
              <a:off x="5802895" y="3369684"/>
              <a:ext cx="165040" cy="147956"/>
            </a:xfrm>
            <a:custGeom>
              <a:avLst/>
              <a:gdLst/>
              <a:ahLst/>
              <a:cxnLst/>
              <a:rect l="l" t="t" r="r" b="b"/>
              <a:pathLst>
                <a:path w="8994" h="8063" extrusionOk="0">
                  <a:moveTo>
                    <a:pt x="4505" y="1"/>
                  </a:moveTo>
                  <a:cubicBezTo>
                    <a:pt x="3386" y="1"/>
                    <a:pt x="2270" y="464"/>
                    <a:pt x="1473" y="1370"/>
                  </a:cubicBezTo>
                  <a:cubicBezTo>
                    <a:pt x="1" y="3044"/>
                    <a:pt x="162" y="5584"/>
                    <a:pt x="1836" y="7056"/>
                  </a:cubicBezTo>
                  <a:cubicBezTo>
                    <a:pt x="2603" y="7731"/>
                    <a:pt x="3556" y="8062"/>
                    <a:pt x="4504" y="8062"/>
                  </a:cubicBezTo>
                  <a:cubicBezTo>
                    <a:pt x="5624" y="8062"/>
                    <a:pt x="6735" y="7599"/>
                    <a:pt x="7521" y="6693"/>
                  </a:cubicBezTo>
                  <a:cubicBezTo>
                    <a:pt x="8993" y="5019"/>
                    <a:pt x="8832" y="2479"/>
                    <a:pt x="7158" y="1007"/>
                  </a:cubicBezTo>
                  <a:cubicBezTo>
                    <a:pt x="6401" y="332"/>
                    <a:pt x="5452" y="1"/>
                    <a:pt x="4505" y="1"/>
                  </a:cubicBezTo>
                  <a:close/>
                </a:path>
              </a:pathLst>
            </a:custGeom>
            <a:solidFill>
              <a:schemeClr val="accent2"/>
            </a:solidFill>
            <a:ln w="6550" cap="flat" cmpd="sng">
              <a:solidFill>
                <a:srgbClr val="000000"/>
              </a:solidFill>
              <a:prstDash val="solid"/>
              <a:miter lim="20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1477;p55">
            <a:extLst>
              <a:ext uri="{FF2B5EF4-FFF2-40B4-BE49-F238E27FC236}">
                <a16:creationId xmlns:a16="http://schemas.microsoft.com/office/drawing/2014/main" id="{6B9187A0-A9C8-95E7-BFA2-CF6CB22E0BCB}"/>
              </a:ext>
            </a:extLst>
          </p:cNvPr>
          <p:cNvSpPr/>
          <p:nvPr/>
        </p:nvSpPr>
        <p:spPr>
          <a:xfrm>
            <a:off x="7706129" y="0"/>
            <a:ext cx="1272045" cy="395479"/>
          </a:xfrm>
          <a:prstGeom prst="roundRect">
            <a:avLst>
              <a:gd name="adj" fmla="val 16667"/>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ar-SA" dirty="0"/>
              <a:t>نشاط :</a:t>
            </a:r>
            <a:endParaRPr dirty="0"/>
          </a:p>
        </p:txBody>
      </p:sp>
    </p:spTree>
    <p:extLst>
      <p:ext uri="{BB962C8B-B14F-4D97-AF65-F5344CB8AC3E}">
        <p14:creationId xmlns:p14="http://schemas.microsoft.com/office/powerpoint/2010/main" val="75586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1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38FB3CE-36AF-489F-8F35-BB52C4105FA0}"/>
              </a:ext>
            </a:extLst>
          </p:cNvPr>
          <p:cNvSpPr>
            <a:spLocks noGrp="1"/>
          </p:cNvSpPr>
          <p:nvPr>
            <p:ph type="title"/>
          </p:nvPr>
        </p:nvSpPr>
        <p:spPr>
          <a:xfrm>
            <a:off x="366490" y="165922"/>
            <a:ext cx="8133907" cy="782852"/>
          </a:xfrm>
          <a:solidFill>
            <a:schemeClr val="accent2"/>
          </a:solidFill>
        </p:spPr>
        <p:txBody>
          <a:bodyPr>
            <a:normAutofit fontScale="90000"/>
          </a:bodyPr>
          <a:lstStyle/>
          <a:p>
            <a:pPr algn="ctr"/>
            <a:r>
              <a:rPr lang="ar-SA" sz="3300" dirty="0">
                <a:latin typeface="+mj-lt"/>
                <a:cs typeface="+mn-cs"/>
              </a:rPr>
              <a:t>التعامل مع أخطاء البرامج</a:t>
            </a:r>
            <a:br>
              <a:rPr lang="ar-SA" sz="3300" dirty="0">
                <a:latin typeface="+mj-lt"/>
                <a:cs typeface="+mn-cs"/>
              </a:rPr>
            </a:br>
            <a:r>
              <a:rPr lang="en-GB" sz="2025" dirty="0">
                <a:latin typeface="+mj-lt"/>
                <a:cs typeface="+mn-cs"/>
              </a:rPr>
              <a:t>dealing with software errors </a:t>
            </a:r>
            <a:r>
              <a:rPr lang="ar-SA" sz="2025" dirty="0">
                <a:latin typeface="+mj-lt"/>
                <a:cs typeface="+mn-cs"/>
              </a:rPr>
              <a:t> </a:t>
            </a:r>
            <a:endParaRPr lang="ar-SA" sz="3000" dirty="0">
              <a:latin typeface="+mj-lt"/>
              <a:cs typeface="+mn-cs"/>
            </a:endParaRPr>
          </a:p>
        </p:txBody>
      </p:sp>
      <p:sp>
        <p:nvSpPr>
          <p:cNvPr id="3" name="Subtitle 2">
            <a:extLst>
              <a:ext uri="{FF2B5EF4-FFF2-40B4-BE49-F238E27FC236}">
                <a16:creationId xmlns:a16="http://schemas.microsoft.com/office/drawing/2014/main" id="{9409D625-533F-2EC1-97ED-C53E52E68ADE}"/>
              </a:ext>
            </a:extLst>
          </p:cNvPr>
          <p:cNvSpPr>
            <a:spLocks noGrp="1"/>
          </p:cNvSpPr>
          <p:nvPr>
            <p:ph type="subTitle" idx="1"/>
          </p:nvPr>
        </p:nvSpPr>
        <p:spPr/>
        <p:txBody>
          <a:bodyPr/>
          <a:lstStyle/>
          <a:p>
            <a:endParaRPr lang="ar-SA"/>
          </a:p>
        </p:txBody>
      </p:sp>
      <p:graphicFrame>
        <p:nvGraphicFramePr>
          <p:cNvPr id="4" name="عنصر نائب للمحتوى 3">
            <a:extLst>
              <a:ext uri="{FF2B5EF4-FFF2-40B4-BE49-F238E27FC236}">
                <a16:creationId xmlns:a16="http://schemas.microsoft.com/office/drawing/2014/main" id="{7FD55208-D522-4EC4-8079-46E1D9712175}"/>
              </a:ext>
            </a:extLst>
          </p:cNvPr>
          <p:cNvGraphicFramePr>
            <a:graphicFrameLocks noGrp="1"/>
          </p:cNvGraphicFramePr>
          <p:nvPr>
            <p:ph idx="4294967295"/>
            <p:extLst>
              <p:ext uri="{D42A27DB-BD31-4B8C-83A1-F6EECF244321}">
                <p14:modId xmlns:p14="http://schemas.microsoft.com/office/powerpoint/2010/main" val="8742736"/>
              </p:ext>
            </p:extLst>
          </p:nvPr>
        </p:nvGraphicFramePr>
        <p:xfrm>
          <a:off x="366490" y="1604815"/>
          <a:ext cx="8272463" cy="2757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2920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DDCF988B-A33C-222F-C9B4-0BBF427F2F15}"/>
              </a:ext>
            </a:extLst>
          </p:cNvPr>
          <p:cNvSpPr/>
          <p:nvPr/>
        </p:nvSpPr>
        <p:spPr>
          <a:xfrm>
            <a:off x="-38715" y="-99940"/>
            <a:ext cx="9221429" cy="828683"/>
          </a:xfrm>
          <a:prstGeom prst="rect">
            <a:avLst/>
          </a:prstGeom>
          <a:solidFill>
            <a:schemeClr val="accent2"/>
          </a:solidFill>
          <a:ln/>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sz="1050" dirty="0"/>
          </a:p>
        </p:txBody>
      </p:sp>
      <p:sp>
        <p:nvSpPr>
          <p:cNvPr id="5" name="شكل بيضاوي 4">
            <a:extLst>
              <a:ext uri="{FF2B5EF4-FFF2-40B4-BE49-F238E27FC236}">
                <a16:creationId xmlns:a16="http://schemas.microsoft.com/office/drawing/2014/main" id="{91EF7AA3-5B70-780E-3646-4C7DDCCFB8DF}"/>
              </a:ext>
            </a:extLst>
          </p:cNvPr>
          <p:cNvSpPr/>
          <p:nvPr/>
        </p:nvSpPr>
        <p:spPr>
          <a:xfrm>
            <a:off x="230028" y="193541"/>
            <a:ext cx="352299" cy="35229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050"/>
          </a:p>
        </p:txBody>
      </p:sp>
      <p:sp>
        <p:nvSpPr>
          <p:cNvPr id="6" name="شكل بيضاوي 5">
            <a:extLst>
              <a:ext uri="{FF2B5EF4-FFF2-40B4-BE49-F238E27FC236}">
                <a16:creationId xmlns:a16="http://schemas.microsoft.com/office/drawing/2014/main" id="{20BBA23E-685A-5C9E-577E-20A114204BA9}"/>
              </a:ext>
            </a:extLst>
          </p:cNvPr>
          <p:cNvSpPr/>
          <p:nvPr/>
        </p:nvSpPr>
        <p:spPr>
          <a:xfrm>
            <a:off x="706184" y="193541"/>
            <a:ext cx="352299" cy="35229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050"/>
          </a:p>
        </p:txBody>
      </p:sp>
      <p:sp>
        <p:nvSpPr>
          <p:cNvPr id="7" name="شكل بيضاوي 6">
            <a:extLst>
              <a:ext uri="{FF2B5EF4-FFF2-40B4-BE49-F238E27FC236}">
                <a16:creationId xmlns:a16="http://schemas.microsoft.com/office/drawing/2014/main" id="{6EDE1385-459D-E994-3C81-F78BDC551B62}"/>
              </a:ext>
            </a:extLst>
          </p:cNvPr>
          <p:cNvSpPr/>
          <p:nvPr/>
        </p:nvSpPr>
        <p:spPr>
          <a:xfrm>
            <a:off x="1149097" y="193541"/>
            <a:ext cx="352299" cy="35229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050"/>
          </a:p>
        </p:txBody>
      </p:sp>
      <p:sp>
        <p:nvSpPr>
          <p:cNvPr id="8" name="عنوان 1">
            <a:extLst>
              <a:ext uri="{FF2B5EF4-FFF2-40B4-BE49-F238E27FC236}">
                <a16:creationId xmlns:a16="http://schemas.microsoft.com/office/drawing/2014/main" id="{3A4120C2-ECA9-5DD2-F2DB-2D0C9C1FFEEF}"/>
              </a:ext>
            </a:extLst>
          </p:cNvPr>
          <p:cNvSpPr txBox="1">
            <a:spLocks/>
          </p:cNvSpPr>
          <p:nvPr/>
        </p:nvSpPr>
        <p:spPr>
          <a:xfrm>
            <a:off x="917550" y="-65547"/>
            <a:ext cx="7996422" cy="994172"/>
          </a:xfrm>
          <a:prstGeom prst="rect">
            <a:avLst/>
          </a:prstGeom>
        </p:spPr>
        <p:txBody>
          <a:bodyPr vert="horz" lIns="68580" tIns="34290" rIns="68580" bIns="3429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ar-SA" sz="3300" b="1" dirty="0">
                <a:solidFill>
                  <a:schemeClr val="bg1"/>
                </a:solidFill>
              </a:rPr>
              <a:t>تقويم تكويني</a:t>
            </a:r>
          </a:p>
        </p:txBody>
      </p:sp>
      <p:sp>
        <p:nvSpPr>
          <p:cNvPr id="2" name="مربع نص 1">
            <a:extLst>
              <a:ext uri="{FF2B5EF4-FFF2-40B4-BE49-F238E27FC236}">
                <a16:creationId xmlns:a16="http://schemas.microsoft.com/office/drawing/2014/main" id="{674C51A9-AB62-4796-B953-390BFAF79EEE}"/>
              </a:ext>
            </a:extLst>
          </p:cNvPr>
          <p:cNvSpPr txBox="1"/>
          <p:nvPr/>
        </p:nvSpPr>
        <p:spPr>
          <a:xfrm>
            <a:off x="262977" y="1579366"/>
            <a:ext cx="8650995" cy="2369880"/>
          </a:xfrm>
          <a:prstGeom prst="rect">
            <a:avLst/>
          </a:prstGeom>
          <a:noFill/>
        </p:spPr>
        <p:txBody>
          <a:bodyPr wrap="square" rtlCol="1">
            <a:spAutoFit/>
          </a:bodyPr>
          <a:lstStyle/>
          <a:p>
            <a:pPr algn="r"/>
            <a:r>
              <a:rPr lang="ar-SA" sz="1600" dirty="0"/>
              <a:t> </a:t>
            </a:r>
            <a:r>
              <a:rPr lang="ar-SA" sz="2000" dirty="0">
                <a:highlight>
                  <a:srgbClr val="40BAD2"/>
                </a:highlight>
              </a:rPr>
              <a:t>صح أم خطأ </a:t>
            </a:r>
            <a:endParaRPr lang="ar-SA" sz="1600" dirty="0">
              <a:highlight>
                <a:srgbClr val="40BAD2"/>
              </a:highlight>
            </a:endParaRPr>
          </a:p>
          <a:p>
            <a:pPr algn="r"/>
            <a:endParaRPr lang="ar-SA" sz="1600" dirty="0"/>
          </a:p>
          <a:p>
            <a:pPr algn="r"/>
            <a:r>
              <a:rPr lang="ar-SA" sz="1600" dirty="0"/>
              <a:t>1- المفسر هو برنامج حاسب يقوم بتحويل كتلة كاملة من التعليمات البرمجية المكتوبة بلغة برمجة عالية المستوى إلى لغة الآلة </a:t>
            </a:r>
          </a:p>
          <a:p>
            <a:r>
              <a:rPr lang="ar-SA" sz="1600" dirty="0"/>
              <a:t>(  </a:t>
            </a:r>
            <a:r>
              <a:rPr lang="ar-SA" sz="1600" dirty="0">
                <a:highlight>
                  <a:srgbClr val="00FF00"/>
                </a:highlight>
              </a:rPr>
              <a:t>خطأ</a:t>
            </a:r>
            <a:r>
              <a:rPr lang="ar-SA" sz="1600" dirty="0"/>
              <a:t>   )</a:t>
            </a:r>
          </a:p>
          <a:p>
            <a:pPr algn="r"/>
            <a:r>
              <a:rPr lang="ar-SA" sz="1600" dirty="0"/>
              <a:t>2- لغة </a:t>
            </a:r>
            <a:r>
              <a:rPr lang="ar-SA" sz="1600" dirty="0" err="1"/>
              <a:t>البايثون</a:t>
            </a:r>
            <a:r>
              <a:rPr lang="ar-SA" sz="1600" dirty="0"/>
              <a:t> تستخدم المفسر والمترجم معًا</a:t>
            </a:r>
          </a:p>
          <a:p>
            <a:pPr algn="r"/>
            <a:r>
              <a:rPr lang="ar-SA" sz="1600" dirty="0"/>
              <a:t>                                                                                                                                        ( </a:t>
            </a:r>
            <a:r>
              <a:rPr lang="ar-SA" sz="1600" dirty="0">
                <a:highlight>
                  <a:srgbClr val="00FF00"/>
                </a:highlight>
                <a:latin typeface="Avenir Next LT Pro" panose="020B0504020202020204" pitchFamily="34" charset="0"/>
              </a:rPr>
              <a:t>صح</a:t>
            </a:r>
            <a:r>
              <a:rPr lang="ar-SA" sz="1600" dirty="0"/>
              <a:t>   )</a:t>
            </a:r>
          </a:p>
          <a:p>
            <a:pPr algn="r"/>
            <a:r>
              <a:rPr lang="ar-SA" sz="1600" dirty="0"/>
              <a:t>3- المترجم يعتبر أسرع أثناء التنفيذ من المفسر </a:t>
            </a:r>
          </a:p>
          <a:p>
            <a:pPr algn="r"/>
            <a:r>
              <a:rPr lang="ar-SA" sz="1600" dirty="0"/>
              <a:t>                                                                                                                                        ( </a:t>
            </a:r>
            <a:r>
              <a:rPr lang="ar-SA" sz="1600" dirty="0">
                <a:highlight>
                  <a:srgbClr val="00FF00"/>
                </a:highlight>
              </a:rPr>
              <a:t>صح</a:t>
            </a:r>
            <a:r>
              <a:rPr lang="ar-SA" sz="1600" dirty="0"/>
              <a:t>  )</a:t>
            </a:r>
            <a:r>
              <a:rPr lang="en-GB" sz="1600" dirty="0"/>
              <a:t>    </a:t>
            </a:r>
          </a:p>
          <a:p>
            <a:pPr algn="r"/>
            <a:endParaRPr lang="ar-SA" sz="1600" dirty="0"/>
          </a:p>
        </p:txBody>
      </p:sp>
    </p:spTree>
    <p:extLst>
      <p:ext uri="{BB962C8B-B14F-4D97-AF65-F5344CB8AC3E}">
        <p14:creationId xmlns:p14="http://schemas.microsoft.com/office/powerpoint/2010/main" val="82306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Effect transition="in" filter="fade">
                                      <p:cBhvr>
                                        <p:cTn id="13" dur="1000"/>
                                        <p:tgtEl>
                                          <p:spTgt spid="2">
                                            <p:txEl>
                                              <p:pRg st="5" end="5"/>
                                            </p:txEl>
                                          </p:spTgt>
                                        </p:tgtEl>
                                      </p:cBhvr>
                                    </p:animEffect>
                                    <p:anim calcmode="lin" valueType="num">
                                      <p:cBhvr>
                                        <p:cTn id="14"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7" end="7"/>
                                            </p:txEl>
                                          </p:spTgt>
                                        </p:tgtEl>
                                        <p:attrNameLst>
                                          <p:attrName>style.visibility</p:attrName>
                                        </p:attrNameLst>
                                      </p:cBhvr>
                                      <p:to>
                                        <p:strVal val="visible"/>
                                      </p:to>
                                    </p:set>
                                    <p:animEffect transition="in" filter="fade">
                                      <p:cBhvr>
                                        <p:cTn id="20" dur="1000"/>
                                        <p:tgtEl>
                                          <p:spTgt spid="2">
                                            <p:txEl>
                                              <p:pRg st="7" end="7"/>
                                            </p:txEl>
                                          </p:spTgt>
                                        </p:tgtEl>
                                      </p:cBhvr>
                                    </p:animEffect>
                                    <p:anim calcmode="lin" valueType="num">
                                      <p:cBhvr>
                                        <p:cTn id="21"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a:extLst>
              <a:ext uri="{FF2B5EF4-FFF2-40B4-BE49-F238E27FC236}">
                <a16:creationId xmlns:a16="http://schemas.microsoft.com/office/drawing/2014/main" id="{FE3BF7B5-2644-4E9D-A58A-BEF31E9CB4DF}"/>
              </a:ext>
            </a:extLst>
          </p:cNvPr>
          <p:cNvSpPr>
            <a:spLocks noGrp="1"/>
          </p:cNvSpPr>
          <p:nvPr>
            <p:ph type="title" idx="4294967295"/>
          </p:nvPr>
        </p:nvSpPr>
        <p:spPr>
          <a:xfrm>
            <a:off x="0" y="527050"/>
            <a:ext cx="8270875" cy="760413"/>
          </a:xfrm>
        </p:spPr>
        <p:txBody>
          <a:bodyPr>
            <a:normAutofit/>
          </a:bodyPr>
          <a:lstStyle/>
          <a:p>
            <a:pPr algn="ctr"/>
            <a:r>
              <a:rPr lang="ar-SA" sz="3300" dirty="0">
                <a:cs typeface="+mn-cs"/>
              </a:rPr>
              <a:t>الواجب </a:t>
            </a:r>
            <a:endParaRPr lang="ar-SA" sz="3000" dirty="0">
              <a:cs typeface="+mn-cs"/>
            </a:endParaRPr>
          </a:p>
        </p:txBody>
      </p:sp>
      <p:sp>
        <p:nvSpPr>
          <p:cNvPr id="6" name="عنصر نائب للمحتوى 5">
            <a:extLst>
              <a:ext uri="{FF2B5EF4-FFF2-40B4-BE49-F238E27FC236}">
                <a16:creationId xmlns:a16="http://schemas.microsoft.com/office/drawing/2014/main" id="{78E2F778-5553-4A6E-8EA0-9E334D2BD6FF}"/>
              </a:ext>
            </a:extLst>
          </p:cNvPr>
          <p:cNvSpPr>
            <a:spLocks noGrp="1"/>
          </p:cNvSpPr>
          <p:nvPr>
            <p:ph idx="4294967295"/>
          </p:nvPr>
        </p:nvSpPr>
        <p:spPr>
          <a:xfrm>
            <a:off x="3635375" y="2451100"/>
            <a:ext cx="5508625" cy="785813"/>
          </a:xfrm>
          <a:prstGeom prst="rect">
            <a:avLst/>
          </a:prstGeom>
          <a:noFill/>
        </p:spPr>
        <p:txBody>
          <a:bodyPr spcFirstLastPara="1" wrap="none" lIns="68580" tIns="34290" rIns="68580" bIns="34290" anchor="ctr" anchorCtr="0">
            <a:spAutoFit/>
          </a:bodyPr>
          <a:lstStyle/>
          <a:p>
            <a:pPr marL="0" indent="0" algn="ctr">
              <a:buNone/>
            </a:pPr>
            <a:r>
              <a:rPr lang="ar-SA" sz="4050" b="1" dirty="0">
                <a:ln w="13462">
                  <a:solidFill>
                    <a:schemeClr val="bg1"/>
                  </a:solidFill>
                  <a:prstDash val="solid"/>
                </a:ln>
                <a:solidFill>
                  <a:schemeClr val="bg2"/>
                </a:solidFill>
                <a:effectLst>
                  <a:outerShdw dist="38100" dir="2700000" algn="bl" rotWithShape="0">
                    <a:schemeClr val="accent5"/>
                  </a:outerShdw>
                </a:effectLst>
              </a:rPr>
              <a:t>تدريب 1-4-5 صــ 38-40-41</a:t>
            </a:r>
          </a:p>
        </p:txBody>
      </p:sp>
      <p:sp>
        <p:nvSpPr>
          <p:cNvPr id="5" name="مستطيل 4">
            <a:extLst>
              <a:ext uri="{FF2B5EF4-FFF2-40B4-BE49-F238E27FC236}">
                <a16:creationId xmlns:a16="http://schemas.microsoft.com/office/drawing/2014/main" id="{E20819BF-6333-414D-BA10-284EF8D8CAE2}"/>
              </a:ext>
            </a:extLst>
          </p:cNvPr>
          <p:cNvSpPr/>
          <p:nvPr/>
        </p:nvSpPr>
        <p:spPr>
          <a:xfrm>
            <a:off x="2720195" y="2433251"/>
            <a:ext cx="184731" cy="253916"/>
          </a:xfrm>
          <a:prstGeom prst="rect">
            <a:avLst/>
          </a:prstGeom>
        </p:spPr>
        <p:txBody>
          <a:bodyPr wrap="none">
            <a:spAutoFit/>
          </a:bodyPr>
          <a:lstStyle/>
          <a:p>
            <a:endParaRPr lang="ar-SA" sz="1050" dirty="0"/>
          </a:p>
        </p:txBody>
      </p:sp>
      <p:pic>
        <p:nvPicPr>
          <p:cNvPr id="8194" name="Picture 2" descr="20 Chegg Alternatives: Get Paid for Doing Homework">
            <a:extLst>
              <a:ext uri="{FF2B5EF4-FFF2-40B4-BE49-F238E27FC236}">
                <a16:creationId xmlns:a16="http://schemas.microsoft.com/office/drawing/2014/main" id="{8C70919F-B8CC-4ACA-8D17-15EA328E0C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284" y="2042021"/>
            <a:ext cx="3214688" cy="1814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279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97"/>
        <p:cNvGrpSpPr/>
        <p:nvPr/>
      </p:nvGrpSpPr>
      <p:grpSpPr>
        <a:xfrm>
          <a:off x="0" y="0"/>
          <a:ext cx="0" cy="0"/>
          <a:chOff x="0" y="0"/>
          <a:chExt cx="0" cy="0"/>
        </a:xfrm>
      </p:grpSpPr>
      <p:sp>
        <p:nvSpPr>
          <p:cNvPr id="2998" name="Google Shape;2998;p76"/>
          <p:cNvSpPr/>
          <p:nvPr/>
        </p:nvSpPr>
        <p:spPr>
          <a:xfrm>
            <a:off x="720000" y="962601"/>
            <a:ext cx="4329000" cy="3177000"/>
          </a:xfrm>
          <a:prstGeom prst="roundRect">
            <a:avLst>
              <a:gd name="adj" fmla="val 7588"/>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76"/>
          <p:cNvSpPr txBox="1">
            <a:spLocks noGrp="1"/>
          </p:cNvSpPr>
          <p:nvPr>
            <p:ph type="title"/>
          </p:nvPr>
        </p:nvSpPr>
        <p:spPr>
          <a:xfrm>
            <a:off x="895650" y="1571788"/>
            <a:ext cx="3977700" cy="1496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ar-SA" sz="4800" dirty="0">
                <a:cs typeface="+mn-cs"/>
              </a:rPr>
              <a:t>(اللهم علمنا ما ينفعنا وانفعنا بما علمتنا وزدنا علماً)</a:t>
            </a:r>
            <a:endParaRPr sz="4800" dirty="0">
              <a:cs typeface="+mn-cs"/>
            </a:endParaRPr>
          </a:p>
        </p:txBody>
      </p:sp>
      <p:grpSp>
        <p:nvGrpSpPr>
          <p:cNvPr id="3001" name="Google Shape;3001;p76"/>
          <p:cNvGrpSpPr/>
          <p:nvPr/>
        </p:nvGrpSpPr>
        <p:grpSpPr>
          <a:xfrm>
            <a:off x="3986547" y="1121867"/>
            <a:ext cx="636814" cy="120078"/>
            <a:chOff x="8209059" y="198000"/>
            <a:chExt cx="636814" cy="120078"/>
          </a:xfrm>
        </p:grpSpPr>
        <p:sp>
          <p:nvSpPr>
            <p:cNvPr id="3002" name="Google Shape;3002;p76"/>
            <p:cNvSpPr/>
            <p:nvPr/>
          </p:nvSpPr>
          <p:spPr>
            <a:xfrm>
              <a:off x="8466925" y="198000"/>
              <a:ext cx="121068" cy="120078"/>
            </a:xfrm>
            <a:custGeom>
              <a:avLst/>
              <a:gdLst/>
              <a:ahLst/>
              <a:cxnLst/>
              <a:rect l="l" t="t" r="r" b="b"/>
              <a:pathLst>
                <a:path w="3059" h="3034" extrusionOk="0">
                  <a:moveTo>
                    <a:pt x="1530" y="1"/>
                  </a:moveTo>
                  <a:cubicBezTo>
                    <a:pt x="678" y="1"/>
                    <a:pt x="1" y="677"/>
                    <a:pt x="1" y="1529"/>
                  </a:cubicBezTo>
                  <a:cubicBezTo>
                    <a:pt x="1" y="2357"/>
                    <a:pt x="678" y="3033"/>
                    <a:pt x="1530" y="3033"/>
                  </a:cubicBezTo>
                  <a:cubicBezTo>
                    <a:pt x="2357" y="3033"/>
                    <a:pt x="3059" y="2357"/>
                    <a:pt x="3059" y="1529"/>
                  </a:cubicBezTo>
                  <a:cubicBezTo>
                    <a:pt x="3059" y="677"/>
                    <a:pt x="2357" y="1"/>
                    <a:pt x="1530" y="1"/>
                  </a:cubicBezTo>
                  <a:close/>
                </a:path>
              </a:pathLst>
            </a:cu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76"/>
            <p:cNvSpPr/>
            <p:nvPr/>
          </p:nvSpPr>
          <p:spPr>
            <a:xfrm>
              <a:off x="8725834" y="198000"/>
              <a:ext cx="120039" cy="120078"/>
            </a:xfrm>
            <a:custGeom>
              <a:avLst/>
              <a:gdLst/>
              <a:ahLst/>
              <a:cxnLst/>
              <a:rect l="l" t="t" r="r" b="b"/>
              <a:pathLst>
                <a:path w="3033" h="3034" extrusionOk="0">
                  <a:moveTo>
                    <a:pt x="1504" y="1"/>
                  </a:moveTo>
                  <a:cubicBezTo>
                    <a:pt x="677" y="1"/>
                    <a:pt x="0" y="677"/>
                    <a:pt x="0" y="1529"/>
                  </a:cubicBezTo>
                  <a:cubicBezTo>
                    <a:pt x="0" y="2357"/>
                    <a:pt x="677" y="3033"/>
                    <a:pt x="1504" y="3033"/>
                  </a:cubicBezTo>
                  <a:cubicBezTo>
                    <a:pt x="2356" y="3033"/>
                    <a:pt x="3033" y="2357"/>
                    <a:pt x="3033" y="1529"/>
                  </a:cubicBezTo>
                  <a:cubicBezTo>
                    <a:pt x="3033" y="677"/>
                    <a:pt x="2356" y="1"/>
                    <a:pt x="1504" y="1"/>
                  </a:cubicBezTo>
                  <a:close/>
                </a:path>
              </a:pathLst>
            </a:cu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76"/>
            <p:cNvSpPr/>
            <p:nvPr/>
          </p:nvSpPr>
          <p:spPr>
            <a:xfrm>
              <a:off x="8209059" y="198000"/>
              <a:ext cx="120039" cy="120078"/>
            </a:xfrm>
            <a:custGeom>
              <a:avLst/>
              <a:gdLst/>
              <a:ahLst/>
              <a:cxnLst/>
              <a:rect l="l" t="t" r="r" b="b"/>
              <a:pathLst>
                <a:path w="3033" h="3034" extrusionOk="0">
                  <a:moveTo>
                    <a:pt x="1504" y="1"/>
                  </a:moveTo>
                  <a:cubicBezTo>
                    <a:pt x="677" y="1"/>
                    <a:pt x="0" y="677"/>
                    <a:pt x="0" y="1529"/>
                  </a:cubicBezTo>
                  <a:cubicBezTo>
                    <a:pt x="0" y="2357"/>
                    <a:pt x="677" y="3033"/>
                    <a:pt x="1504" y="3033"/>
                  </a:cubicBezTo>
                  <a:cubicBezTo>
                    <a:pt x="2356" y="3033"/>
                    <a:pt x="3033" y="2357"/>
                    <a:pt x="3033" y="1529"/>
                  </a:cubicBezTo>
                  <a:cubicBezTo>
                    <a:pt x="3033" y="677"/>
                    <a:pt x="2356" y="1"/>
                    <a:pt x="1504" y="1"/>
                  </a:cubicBez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05" name="Google Shape;3005;p76"/>
          <p:cNvSpPr/>
          <p:nvPr/>
        </p:nvSpPr>
        <p:spPr>
          <a:xfrm>
            <a:off x="5515626" y="957575"/>
            <a:ext cx="2260133" cy="1412404"/>
          </a:xfrm>
          <a:custGeom>
            <a:avLst/>
            <a:gdLst/>
            <a:ahLst/>
            <a:cxnLst/>
            <a:rect l="l" t="t" r="r" b="b"/>
            <a:pathLst>
              <a:path w="56684" h="35423" extrusionOk="0">
                <a:moveTo>
                  <a:pt x="979" y="1"/>
                </a:moveTo>
                <a:cubicBezTo>
                  <a:pt x="453" y="1"/>
                  <a:pt x="19" y="436"/>
                  <a:pt x="19" y="979"/>
                </a:cubicBezTo>
                <a:lnTo>
                  <a:pt x="19" y="34445"/>
                </a:lnTo>
                <a:cubicBezTo>
                  <a:pt x="1" y="34970"/>
                  <a:pt x="435" y="35405"/>
                  <a:pt x="979" y="35423"/>
                </a:cubicBezTo>
                <a:lnTo>
                  <a:pt x="55724" y="35423"/>
                </a:lnTo>
                <a:cubicBezTo>
                  <a:pt x="56249" y="35423"/>
                  <a:pt x="56683" y="34988"/>
                  <a:pt x="56683" y="34445"/>
                </a:cubicBezTo>
                <a:lnTo>
                  <a:pt x="56683" y="979"/>
                </a:lnTo>
                <a:cubicBezTo>
                  <a:pt x="56683" y="436"/>
                  <a:pt x="56249" y="1"/>
                  <a:pt x="55724" y="1"/>
                </a:cubicBez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76"/>
          <p:cNvSpPr/>
          <p:nvPr/>
        </p:nvSpPr>
        <p:spPr>
          <a:xfrm>
            <a:off x="5613830" y="1156892"/>
            <a:ext cx="28908" cy="34689"/>
          </a:xfrm>
          <a:custGeom>
            <a:avLst/>
            <a:gdLst/>
            <a:ahLst/>
            <a:cxnLst/>
            <a:rect l="l" t="t" r="r" b="b"/>
            <a:pathLst>
              <a:path w="725" h="870" extrusionOk="0">
                <a:moveTo>
                  <a:pt x="471" y="0"/>
                </a:moveTo>
                <a:cubicBezTo>
                  <a:pt x="327" y="0"/>
                  <a:pt x="200" y="36"/>
                  <a:pt x="127" y="109"/>
                </a:cubicBezTo>
                <a:cubicBezTo>
                  <a:pt x="37" y="199"/>
                  <a:pt x="1" y="308"/>
                  <a:pt x="1" y="435"/>
                </a:cubicBezTo>
                <a:cubicBezTo>
                  <a:pt x="1" y="580"/>
                  <a:pt x="37" y="670"/>
                  <a:pt x="127" y="761"/>
                </a:cubicBezTo>
                <a:cubicBezTo>
                  <a:pt x="200" y="833"/>
                  <a:pt x="327" y="869"/>
                  <a:pt x="471" y="869"/>
                </a:cubicBezTo>
                <a:cubicBezTo>
                  <a:pt x="508" y="869"/>
                  <a:pt x="562" y="869"/>
                  <a:pt x="598" y="851"/>
                </a:cubicBezTo>
                <a:cubicBezTo>
                  <a:pt x="634" y="851"/>
                  <a:pt x="689" y="833"/>
                  <a:pt x="725" y="833"/>
                </a:cubicBezTo>
                <a:lnTo>
                  <a:pt x="725" y="616"/>
                </a:lnTo>
                <a:cubicBezTo>
                  <a:pt x="689" y="634"/>
                  <a:pt x="653" y="652"/>
                  <a:pt x="616" y="670"/>
                </a:cubicBezTo>
                <a:cubicBezTo>
                  <a:pt x="580" y="670"/>
                  <a:pt x="544" y="688"/>
                  <a:pt x="508" y="688"/>
                </a:cubicBezTo>
                <a:cubicBezTo>
                  <a:pt x="435" y="688"/>
                  <a:pt x="363" y="652"/>
                  <a:pt x="327" y="616"/>
                </a:cubicBezTo>
                <a:cubicBezTo>
                  <a:pt x="290" y="580"/>
                  <a:pt x="272" y="507"/>
                  <a:pt x="272" y="435"/>
                </a:cubicBezTo>
                <a:cubicBezTo>
                  <a:pt x="272" y="362"/>
                  <a:pt x="290" y="308"/>
                  <a:pt x="327" y="254"/>
                </a:cubicBezTo>
                <a:cubicBezTo>
                  <a:pt x="363" y="217"/>
                  <a:pt x="435" y="199"/>
                  <a:pt x="508" y="199"/>
                </a:cubicBezTo>
                <a:cubicBezTo>
                  <a:pt x="544" y="199"/>
                  <a:pt x="580" y="199"/>
                  <a:pt x="616" y="217"/>
                </a:cubicBezTo>
                <a:cubicBezTo>
                  <a:pt x="653" y="217"/>
                  <a:pt x="689" y="236"/>
                  <a:pt x="725" y="272"/>
                </a:cubicBezTo>
                <a:lnTo>
                  <a:pt x="725" y="54"/>
                </a:lnTo>
                <a:cubicBezTo>
                  <a:pt x="689" y="36"/>
                  <a:pt x="634" y="18"/>
                  <a:pt x="598" y="18"/>
                </a:cubicBezTo>
                <a:cubicBezTo>
                  <a:pt x="562" y="0"/>
                  <a:pt x="508" y="0"/>
                  <a:pt x="4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76"/>
          <p:cNvSpPr/>
          <p:nvPr/>
        </p:nvSpPr>
        <p:spPr>
          <a:xfrm>
            <a:off x="5639827" y="1156892"/>
            <a:ext cx="36882" cy="34689"/>
          </a:xfrm>
          <a:custGeom>
            <a:avLst/>
            <a:gdLst/>
            <a:ahLst/>
            <a:cxnLst/>
            <a:rect l="l" t="t" r="r" b="b"/>
            <a:pathLst>
              <a:path w="925" h="870" extrusionOk="0">
                <a:moveTo>
                  <a:pt x="471" y="199"/>
                </a:moveTo>
                <a:cubicBezTo>
                  <a:pt x="526" y="199"/>
                  <a:pt x="562" y="217"/>
                  <a:pt x="598" y="254"/>
                </a:cubicBezTo>
                <a:cubicBezTo>
                  <a:pt x="634" y="290"/>
                  <a:pt x="634" y="362"/>
                  <a:pt x="634" y="435"/>
                </a:cubicBezTo>
                <a:cubicBezTo>
                  <a:pt x="634" y="507"/>
                  <a:pt x="634" y="580"/>
                  <a:pt x="598" y="616"/>
                </a:cubicBezTo>
                <a:cubicBezTo>
                  <a:pt x="562" y="652"/>
                  <a:pt x="526" y="688"/>
                  <a:pt x="471" y="688"/>
                </a:cubicBezTo>
                <a:cubicBezTo>
                  <a:pt x="399" y="688"/>
                  <a:pt x="363" y="652"/>
                  <a:pt x="327" y="616"/>
                </a:cubicBezTo>
                <a:cubicBezTo>
                  <a:pt x="308" y="580"/>
                  <a:pt x="290" y="507"/>
                  <a:pt x="290" y="435"/>
                </a:cubicBezTo>
                <a:cubicBezTo>
                  <a:pt x="290" y="362"/>
                  <a:pt x="308" y="290"/>
                  <a:pt x="327" y="254"/>
                </a:cubicBezTo>
                <a:cubicBezTo>
                  <a:pt x="363" y="217"/>
                  <a:pt x="399" y="199"/>
                  <a:pt x="471" y="199"/>
                </a:cubicBezTo>
                <a:close/>
                <a:moveTo>
                  <a:pt x="471" y="0"/>
                </a:moveTo>
                <a:cubicBezTo>
                  <a:pt x="327" y="0"/>
                  <a:pt x="218" y="36"/>
                  <a:pt x="127" y="109"/>
                </a:cubicBezTo>
                <a:cubicBezTo>
                  <a:pt x="55" y="199"/>
                  <a:pt x="1" y="308"/>
                  <a:pt x="1" y="435"/>
                </a:cubicBezTo>
                <a:cubicBezTo>
                  <a:pt x="1" y="580"/>
                  <a:pt x="55" y="670"/>
                  <a:pt x="127" y="761"/>
                </a:cubicBezTo>
                <a:cubicBezTo>
                  <a:pt x="218" y="833"/>
                  <a:pt x="327" y="869"/>
                  <a:pt x="471" y="869"/>
                </a:cubicBezTo>
                <a:cubicBezTo>
                  <a:pt x="598" y="869"/>
                  <a:pt x="725" y="833"/>
                  <a:pt x="797" y="761"/>
                </a:cubicBezTo>
                <a:cubicBezTo>
                  <a:pt x="870" y="670"/>
                  <a:pt x="924" y="580"/>
                  <a:pt x="924" y="435"/>
                </a:cubicBezTo>
                <a:cubicBezTo>
                  <a:pt x="924" y="308"/>
                  <a:pt x="870" y="199"/>
                  <a:pt x="797" y="109"/>
                </a:cubicBezTo>
                <a:cubicBezTo>
                  <a:pt x="725" y="36"/>
                  <a:pt x="598" y="0"/>
                  <a:pt x="4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76"/>
          <p:cNvSpPr/>
          <p:nvPr/>
        </p:nvSpPr>
        <p:spPr>
          <a:xfrm>
            <a:off x="5683885" y="1156892"/>
            <a:ext cx="53469" cy="33971"/>
          </a:xfrm>
          <a:custGeom>
            <a:avLst/>
            <a:gdLst/>
            <a:ahLst/>
            <a:cxnLst/>
            <a:rect l="l" t="t" r="r" b="b"/>
            <a:pathLst>
              <a:path w="1341" h="852" extrusionOk="0">
                <a:moveTo>
                  <a:pt x="525" y="0"/>
                </a:moveTo>
                <a:cubicBezTo>
                  <a:pt x="471" y="0"/>
                  <a:pt x="417" y="18"/>
                  <a:pt x="381" y="36"/>
                </a:cubicBezTo>
                <a:cubicBezTo>
                  <a:pt x="344" y="54"/>
                  <a:pt x="308" y="91"/>
                  <a:pt x="272" y="145"/>
                </a:cubicBezTo>
                <a:lnTo>
                  <a:pt x="272" y="18"/>
                </a:lnTo>
                <a:lnTo>
                  <a:pt x="0" y="18"/>
                </a:lnTo>
                <a:lnTo>
                  <a:pt x="0" y="851"/>
                </a:lnTo>
                <a:lnTo>
                  <a:pt x="272" y="851"/>
                </a:lnTo>
                <a:lnTo>
                  <a:pt x="272" y="435"/>
                </a:lnTo>
                <a:cubicBezTo>
                  <a:pt x="272" y="362"/>
                  <a:pt x="290" y="308"/>
                  <a:pt x="308" y="272"/>
                </a:cubicBezTo>
                <a:cubicBezTo>
                  <a:pt x="344" y="217"/>
                  <a:pt x="381" y="199"/>
                  <a:pt x="435" y="199"/>
                </a:cubicBezTo>
                <a:cubicBezTo>
                  <a:pt x="471" y="199"/>
                  <a:pt x="489" y="217"/>
                  <a:pt x="507" y="236"/>
                </a:cubicBezTo>
                <a:cubicBezTo>
                  <a:pt x="525" y="272"/>
                  <a:pt x="543" y="326"/>
                  <a:pt x="543" y="417"/>
                </a:cubicBezTo>
                <a:lnTo>
                  <a:pt x="543" y="851"/>
                </a:lnTo>
                <a:lnTo>
                  <a:pt x="797" y="851"/>
                </a:lnTo>
                <a:lnTo>
                  <a:pt x="797" y="435"/>
                </a:lnTo>
                <a:cubicBezTo>
                  <a:pt x="797" y="362"/>
                  <a:pt x="815" y="308"/>
                  <a:pt x="851" y="272"/>
                </a:cubicBezTo>
                <a:cubicBezTo>
                  <a:pt x="869" y="217"/>
                  <a:pt x="906" y="199"/>
                  <a:pt x="960" y="199"/>
                </a:cubicBezTo>
                <a:cubicBezTo>
                  <a:pt x="996" y="199"/>
                  <a:pt x="1032" y="217"/>
                  <a:pt x="1051" y="236"/>
                </a:cubicBezTo>
                <a:cubicBezTo>
                  <a:pt x="1069" y="272"/>
                  <a:pt x="1069" y="308"/>
                  <a:pt x="1069" y="362"/>
                </a:cubicBezTo>
                <a:cubicBezTo>
                  <a:pt x="1069" y="380"/>
                  <a:pt x="1069" y="398"/>
                  <a:pt x="1069" y="398"/>
                </a:cubicBezTo>
                <a:cubicBezTo>
                  <a:pt x="1069" y="398"/>
                  <a:pt x="1069" y="417"/>
                  <a:pt x="1069" y="417"/>
                </a:cubicBezTo>
                <a:lnTo>
                  <a:pt x="1069" y="851"/>
                </a:lnTo>
                <a:lnTo>
                  <a:pt x="1340" y="851"/>
                </a:lnTo>
                <a:lnTo>
                  <a:pt x="1340" y="344"/>
                </a:lnTo>
                <a:cubicBezTo>
                  <a:pt x="1340" y="236"/>
                  <a:pt x="1304" y="145"/>
                  <a:pt x="1268" y="91"/>
                </a:cubicBezTo>
                <a:cubicBezTo>
                  <a:pt x="1214" y="36"/>
                  <a:pt x="1141" y="0"/>
                  <a:pt x="1051" y="0"/>
                </a:cubicBezTo>
                <a:cubicBezTo>
                  <a:pt x="978" y="0"/>
                  <a:pt x="942" y="18"/>
                  <a:pt x="888" y="36"/>
                </a:cubicBezTo>
                <a:cubicBezTo>
                  <a:pt x="851" y="73"/>
                  <a:pt x="797" y="109"/>
                  <a:pt x="779" y="163"/>
                </a:cubicBezTo>
                <a:cubicBezTo>
                  <a:pt x="743" y="109"/>
                  <a:pt x="706" y="73"/>
                  <a:pt x="670" y="36"/>
                </a:cubicBezTo>
                <a:cubicBezTo>
                  <a:pt x="634" y="18"/>
                  <a:pt x="580" y="0"/>
                  <a:pt x="5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76"/>
          <p:cNvSpPr/>
          <p:nvPr/>
        </p:nvSpPr>
        <p:spPr>
          <a:xfrm>
            <a:off x="5746683" y="1156892"/>
            <a:ext cx="35447" cy="46252"/>
          </a:xfrm>
          <a:custGeom>
            <a:avLst/>
            <a:gdLst/>
            <a:ahLst/>
            <a:cxnLst/>
            <a:rect l="l" t="t" r="r" b="b"/>
            <a:pathLst>
              <a:path w="889" h="1160" extrusionOk="0">
                <a:moveTo>
                  <a:pt x="453" y="199"/>
                </a:moveTo>
                <a:cubicBezTo>
                  <a:pt x="508" y="199"/>
                  <a:pt x="544" y="217"/>
                  <a:pt x="580" y="254"/>
                </a:cubicBezTo>
                <a:cubicBezTo>
                  <a:pt x="598" y="290"/>
                  <a:pt x="616" y="362"/>
                  <a:pt x="616" y="435"/>
                </a:cubicBezTo>
                <a:cubicBezTo>
                  <a:pt x="616" y="507"/>
                  <a:pt x="598" y="580"/>
                  <a:pt x="580" y="616"/>
                </a:cubicBezTo>
                <a:cubicBezTo>
                  <a:pt x="544" y="652"/>
                  <a:pt x="508" y="670"/>
                  <a:pt x="453" y="670"/>
                </a:cubicBezTo>
                <a:cubicBezTo>
                  <a:pt x="381" y="670"/>
                  <a:pt x="345" y="652"/>
                  <a:pt x="309" y="616"/>
                </a:cubicBezTo>
                <a:cubicBezTo>
                  <a:pt x="290" y="580"/>
                  <a:pt x="272" y="507"/>
                  <a:pt x="272" y="435"/>
                </a:cubicBezTo>
                <a:cubicBezTo>
                  <a:pt x="272" y="362"/>
                  <a:pt x="290" y="290"/>
                  <a:pt x="309" y="254"/>
                </a:cubicBezTo>
                <a:cubicBezTo>
                  <a:pt x="345" y="217"/>
                  <a:pt x="381" y="199"/>
                  <a:pt x="453" y="199"/>
                </a:cubicBezTo>
                <a:close/>
                <a:moveTo>
                  <a:pt x="544" y="0"/>
                </a:moveTo>
                <a:cubicBezTo>
                  <a:pt x="490" y="0"/>
                  <a:pt x="435" y="18"/>
                  <a:pt x="399" y="36"/>
                </a:cubicBezTo>
                <a:cubicBezTo>
                  <a:pt x="345" y="54"/>
                  <a:pt x="309" y="91"/>
                  <a:pt x="272" y="145"/>
                </a:cubicBezTo>
                <a:lnTo>
                  <a:pt x="272" y="18"/>
                </a:lnTo>
                <a:lnTo>
                  <a:pt x="1" y="18"/>
                </a:lnTo>
                <a:lnTo>
                  <a:pt x="1" y="1159"/>
                </a:lnTo>
                <a:lnTo>
                  <a:pt x="272" y="1159"/>
                </a:lnTo>
                <a:lnTo>
                  <a:pt x="272" y="724"/>
                </a:lnTo>
                <a:cubicBezTo>
                  <a:pt x="309" y="779"/>
                  <a:pt x="345" y="815"/>
                  <a:pt x="399" y="833"/>
                </a:cubicBezTo>
                <a:cubicBezTo>
                  <a:pt x="435" y="851"/>
                  <a:pt x="490" y="869"/>
                  <a:pt x="544" y="869"/>
                </a:cubicBezTo>
                <a:cubicBezTo>
                  <a:pt x="653" y="869"/>
                  <a:pt x="725" y="833"/>
                  <a:pt x="798" y="743"/>
                </a:cubicBezTo>
                <a:cubicBezTo>
                  <a:pt x="852" y="670"/>
                  <a:pt x="888" y="561"/>
                  <a:pt x="888" y="435"/>
                </a:cubicBezTo>
                <a:cubicBezTo>
                  <a:pt x="888" y="308"/>
                  <a:pt x="852" y="199"/>
                  <a:pt x="798" y="127"/>
                </a:cubicBezTo>
                <a:cubicBezTo>
                  <a:pt x="725" y="36"/>
                  <a:pt x="653" y="0"/>
                  <a:pt x="5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76"/>
          <p:cNvSpPr/>
          <p:nvPr/>
        </p:nvSpPr>
        <p:spPr>
          <a:xfrm>
            <a:off x="5790023" y="1144612"/>
            <a:ext cx="10845" cy="46252"/>
          </a:xfrm>
          <a:custGeom>
            <a:avLst/>
            <a:gdLst/>
            <a:ahLst/>
            <a:cxnLst/>
            <a:rect l="l" t="t" r="r" b="b"/>
            <a:pathLst>
              <a:path w="272" h="1160" extrusionOk="0">
                <a:moveTo>
                  <a:pt x="0" y="0"/>
                </a:moveTo>
                <a:lnTo>
                  <a:pt x="0" y="1159"/>
                </a:lnTo>
                <a:lnTo>
                  <a:pt x="272" y="1159"/>
                </a:lnTo>
                <a:lnTo>
                  <a:pt x="2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76"/>
          <p:cNvSpPr/>
          <p:nvPr/>
        </p:nvSpPr>
        <p:spPr>
          <a:xfrm>
            <a:off x="5771961" y="1156892"/>
            <a:ext cx="35407" cy="34689"/>
          </a:xfrm>
          <a:custGeom>
            <a:avLst/>
            <a:gdLst/>
            <a:ahLst/>
            <a:cxnLst/>
            <a:rect l="l" t="t" r="r" b="b"/>
            <a:pathLst>
              <a:path w="888" h="870" extrusionOk="0">
                <a:moveTo>
                  <a:pt x="453" y="181"/>
                </a:moveTo>
                <a:cubicBezTo>
                  <a:pt x="508" y="181"/>
                  <a:pt x="544" y="199"/>
                  <a:pt x="580" y="217"/>
                </a:cubicBezTo>
                <a:cubicBezTo>
                  <a:pt x="598" y="254"/>
                  <a:pt x="616" y="290"/>
                  <a:pt x="616" y="344"/>
                </a:cubicBezTo>
                <a:lnTo>
                  <a:pt x="272" y="344"/>
                </a:lnTo>
                <a:cubicBezTo>
                  <a:pt x="290" y="290"/>
                  <a:pt x="308" y="254"/>
                  <a:pt x="327" y="217"/>
                </a:cubicBezTo>
                <a:cubicBezTo>
                  <a:pt x="363" y="199"/>
                  <a:pt x="399" y="181"/>
                  <a:pt x="453" y="181"/>
                </a:cubicBezTo>
                <a:close/>
                <a:moveTo>
                  <a:pt x="453" y="0"/>
                </a:moveTo>
                <a:cubicBezTo>
                  <a:pt x="327" y="0"/>
                  <a:pt x="200" y="36"/>
                  <a:pt x="127" y="127"/>
                </a:cubicBezTo>
                <a:cubicBezTo>
                  <a:pt x="37" y="199"/>
                  <a:pt x="1" y="308"/>
                  <a:pt x="1" y="435"/>
                </a:cubicBezTo>
                <a:cubicBezTo>
                  <a:pt x="1" y="580"/>
                  <a:pt x="37" y="688"/>
                  <a:pt x="127" y="761"/>
                </a:cubicBezTo>
                <a:cubicBezTo>
                  <a:pt x="218" y="833"/>
                  <a:pt x="327" y="869"/>
                  <a:pt x="471" y="869"/>
                </a:cubicBezTo>
                <a:cubicBezTo>
                  <a:pt x="544" y="869"/>
                  <a:pt x="598" y="869"/>
                  <a:pt x="671" y="851"/>
                </a:cubicBezTo>
                <a:cubicBezTo>
                  <a:pt x="725" y="833"/>
                  <a:pt x="779" y="815"/>
                  <a:pt x="852" y="797"/>
                </a:cubicBezTo>
                <a:lnTo>
                  <a:pt x="852" y="598"/>
                </a:lnTo>
                <a:cubicBezTo>
                  <a:pt x="797" y="634"/>
                  <a:pt x="725" y="652"/>
                  <a:pt x="671" y="670"/>
                </a:cubicBezTo>
                <a:cubicBezTo>
                  <a:pt x="616" y="688"/>
                  <a:pt x="562" y="688"/>
                  <a:pt x="508" y="688"/>
                </a:cubicBezTo>
                <a:cubicBezTo>
                  <a:pt x="435" y="688"/>
                  <a:pt x="381" y="670"/>
                  <a:pt x="345" y="652"/>
                </a:cubicBezTo>
                <a:cubicBezTo>
                  <a:pt x="308" y="616"/>
                  <a:pt x="272" y="580"/>
                  <a:pt x="272" y="507"/>
                </a:cubicBezTo>
                <a:lnTo>
                  <a:pt x="888" y="507"/>
                </a:lnTo>
                <a:lnTo>
                  <a:pt x="888" y="435"/>
                </a:lnTo>
                <a:cubicBezTo>
                  <a:pt x="888" y="308"/>
                  <a:pt x="852" y="199"/>
                  <a:pt x="779" y="127"/>
                </a:cubicBezTo>
                <a:cubicBezTo>
                  <a:pt x="689" y="36"/>
                  <a:pt x="598" y="0"/>
                  <a:pt x="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76"/>
          <p:cNvSpPr/>
          <p:nvPr/>
        </p:nvSpPr>
        <p:spPr>
          <a:xfrm>
            <a:off x="5800111" y="1157610"/>
            <a:ext cx="37600" cy="33254"/>
          </a:xfrm>
          <a:custGeom>
            <a:avLst/>
            <a:gdLst/>
            <a:ahLst/>
            <a:cxnLst/>
            <a:rect l="l" t="t" r="r" b="b"/>
            <a:pathLst>
              <a:path w="943" h="834" extrusionOk="0">
                <a:moveTo>
                  <a:pt x="19" y="0"/>
                </a:moveTo>
                <a:lnTo>
                  <a:pt x="327" y="417"/>
                </a:lnTo>
                <a:lnTo>
                  <a:pt x="1" y="833"/>
                </a:lnTo>
                <a:lnTo>
                  <a:pt x="291" y="833"/>
                </a:lnTo>
                <a:lnTo>
                  <a:pt x="472" y="562"/>
                </a:lnTo>
                <a:lnTo>
                  <a:pt x="653" y="833"/>
                </a:lnTo>
                <a:lnTo>
                  <a:pt x="943" y="833"/>
                </a:lnTo>
                <a:lnTo>
                  <a:pt x="617" y="399"/>
                </a:lnTo>
                <a:lnTo>
                  <a:pt x="924" y="0"/>
                </a:lnTo>
                <a:lnTo>
                  <a:pt x="635" y="0"/>
                </a:lnTo>
                <a:lnTo>
                  <a:pt x="472" y="254"/>
                </a:lnTo>
                <a:lnTo>
                  <a:pt x="3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76"/>
          <p:cNvSpPr/>
          <p:nvPr/>
        </p:nvSpPr>
        <p:spPr>
          <a:xfrm>
            <a:off x="5841298" y="1146047"/>
            <a:ext cx="28908" cy="28190"/>
          </a:xfrm>
          <a:custGeom>
            <a:avLst/>
            <a:gdLst/>
            <a:ahLst/>
            <a:cxnLst/>
            <a:rect l="l" t="t" r="r" b="b"/>
            <a:pathLst>
              <a:path w="725" h="707" extrusionOk="0">
                <a:moveTo>
                  <a:pt x="308" y="0"/>
                </a:moveTo>
                <a:lnTo>
                  <a:pt x="308" y="254"/>
                </a:lnTo>
                <a:lnTo>
                  <a:pt x="54" y="127"/>
                </a:lnTo>
                <a:lnTo>
                  <a:pt x="0" y="218"/>
                </a:lnTo>
                <a:lnTo>
                  <a:pt x="254" y="345"/>
                </a:lnTo>
                <a:lnTo>
                  <a:pt x="0" y="471"/>
                </a:lnTo>
                <a:lnTo>
                  <a:pt x="54" y="580"/>
                </a:lnTo>
                <a:lnTo>
                  <a:pt x="308" y="453"/>
                </a:lnTo>
                <a:lnTo>
                  <a:pt x="308" y="707"/>
                </a:lnTo>
                <a:lnTo>
                  <a:pt x="435" y="707"/>
                </a:lnTo>
                <a:lnTo>
                  <a:pt x="435" y="453"/>
                </a:lnTo>
                <a:lnTo>
                  <a:pt x="670" y="580"/>
                </a:lnTo>
                <a:lnTo>
                  <a:pt x="724" y="471"/>
                </a:lnTo>
                <a:lnTo>
                  <a:pt x="489" y="345"/>
                </a:lnTo>
                <a:lnTo>
                  <a:pt x="724" y="218"/>
                </a:lnTo>
                <a:lnTo>
                  <a:pt x="670" y="127"/>
                </a:lnTo>
                <a:lnTo>
                  <a:pt x="435" y="254"/>
                </a:lnTo>
                <a:lnTo>
                  <a:pt x="4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76"/>
          <p:cNvSpPr/>
          <p:nvPr/>
        </p:nvSpPr>
        <p:spPr>
          <a:xfrm>
            <a:off x="5876664" y="1156892"/>
            <a:ext cx="35407" cy="46252"/>
          </a:xfrm>
          <a:custGeom>
            <a:avLst/>
            <a:gdLst/>
            <a:ahLst/>
            <a:cxnLst/>
            <a:rect l="l" t="t" r="r" b="b"/>
            <a:pathLst>
              <a:path w="888" h="1160" extrusionOk="0">
                <a:moveTo>
                  <a:pt x="435" y="199"/>
                </a:moveTo>
                <a:cubicBezTo>
                  <a:pt x="508" y="199"/>
                  <a:pt x="544" y="217"/>
                  <a:pt x="580" y="254"/>
                </a:cubicBezTo>
                <a:cubicBezTo>
                  <a:pt x="598" y="290"/>
                  <a:pt x="616" y="362"/>
                  <a:pt x="616" y="435"/>
                </a:cubicBezTo>
                <a:cubicBezTo>
                  <a:pt x="616" y="507"/>
                  <a:pt x="598" y="580"/>
                  <a:pt x="580" y="616"/>
                </a:cubicBezTo>
                <a:cubicBezTo>
                  <a:pt x="544" y="652"/>
                  <a:pt x="508" y="670"/>
                  <a:pt x="435" y="670"/>
                </a:cubicBezTo>
                <a:cubicBezTo>
                  <a:pt x="381" y="670"/>
                  <a:pt x="345" y="652"/>
                  <a:pt x="308" y="616"/>
                </a:cubicBezTo>
                <a:cubicBezTo>
                  <a:pt x="290" y="580"/>
                  <a:pt x="272" y="507"/>
                  <a:pt x="272" y="435"/>
                </a:cubicBezTo>
                <a:cubicBezTo>
                  <a:pt x="272" y="362"/>
                  <a:pt x="290" y="290"/>
                  <a:pt x="308" y="254"/>
                </a:cubicBezTo>
                <a:cubicBezTo>
                  <a:pt x="345" y="217"/>
                  <a:pt x="381" y="199"/>
                  <a:pt x="435" y="199"/>
                </a:cubicBezTo>
                <a:close/>
                <a:moveTo>
                  <a:pt x="544" y="0"/>
                </a:moveTo>
                <a:cubicBezTo>
                  <a:pt x="489" y="0"/>
                  <a:pt x="435" y="18"/>
                  <a:pt x="381" y="36"/>
                </a:cubicBezTo>
                <a:cubicBezTo>
                  <a:pt x="345" y="54"/>
                  <a:pt x="308" y="91"/>
                  <a:pt x="272" y="145"/>
                </a:cubicBezTo>
                <a:lnTo>
                  <a:pt x="272" y="18"/>
                </a:lnTo>
                <a:lnTo>
                  <a:pt x="0" y="18"/>
                </a:lnTo>
                <a:lnTo>
                  <a:pt x="0" y="1159"/>
                </a:lnTo>
                <a:lnTo>
                  <a:pt x="272" y="1159"/>
                </a:lnTo>
                <a:lnTo>
                  <a:pt x="272" y="724"/>
                </a:lnTo>
                <a:cubicBezTo>
                  <a:pt x="308" y="779"/>
                  <a:pt x="345" y="815"/>
                  <a:pt x="381" y="833"/>
                </a:cubicBezTo>
                <a:cubicBezTo>
                  <a:pt x="435" y="851"/>
                  <a:pt x="489" y="869"/>
                  <a:pt x="544" y="869"/>
                </a:cubicBezTo>
                <a:cubicBezTo>
                  <a:pt x="652" y="869"/>
                  <a:pt x="725" y="833"/>
                  <a:pt x="797" y="743"/>
                </a:cubicBezTo>
                <a:cubicBezTo>
                  <a:pt x="852" y="670"/>
                  <a:pt x="888" y="561"/>
                  <a:pt x="888" y="435"/>
                </a:cubicBezTo>
                <a:cubicBezTo>
                  <a:pt x="888" y="308"/>
                  <a:pt x="852" y="199"/>
                  <a:pt x="797" y="127"/>
                </a:cubicBezTo>
                <a:cubicBezTo>
                  <a:pt x="725" y="36"/>
                  <a:pt x="652" y="0"/>
                  <a:pt x="5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76"/>
          <p:cNvSpPr/>
          <p:nvPr/>
        </p:nvSpPr>
        <p:spPr>
          <a:xfrm>
            <a:off x="5942373" y="1161916"/>
            <a:ext cx="37600" cy="20255"/>
          </a:xfrm>
          <a:custGeom>
            <a:avLst/>
            <a:gdLst/>
            <a:ahLst/>
            <a:cxnLst/>
            <a:rect l="l" t="t" r="r" b="b"/>
            <a:pathLst>
              <a:path w="943" h="508" extrusionOk="0">
                <a:moveTo>
                  <a:pt x="0" y="1"/>
                </a:moveTo>
                <a:lnTo>
                  <a:pt x="0" y="164"/>
                </a:lnTo>
                <a:lnTo>
                  <a:pt x="942" y="164"/>
                </a:lnTo>
                <a:lnTo>
                  <a:pt x="942" y="1"/>
                </a:lnTo>
                <a:close/>
                <a:moveTo>
                  <a:pt x="0" y="327"/>
                </a:moveTo>
                <a:lnTo>
                  <a:pt x="0" y="508"/>
                </a:lnTo>
                <a:lnTo>
                  <a:pt x="942" y="508"/>
                </a:lnTo>
                <a:lnTo>
                  <a:pt x="942" y="32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76"/>
          <p:cNvSpPr/>
          <p:nvPr/>
        </p:nvSpPr>
        <p:spPr>
          <a:xfrm>
            <a:off x="6013145" y="1146765"/>
            <a:ext cx="39035" cy="44099"/>
          </a:xfrm>
          <a:custGeom>
            <a:avLst/>
            <a:gdLst/>
            <a:ahLst/>
            <a:cxnLst/>
            <a:rect l="l" t="t" r="r" b="b"/>
            <a:pathLst>
              <a:path w="979" h="1106" extrusionOk="0">
                <a:moveTo>
                  <a:pt x="0" y="1"/>
                </a:moveTo>
                <a:lnTo>
                  <a:pt x="0" y="1105"/>
                </a:lnTo>
                <a:lnTo>
                  <a:pt x="272" y="1105"/>
                </a:lnTo>
                <a:lnTo>
                  <a:pt x="272" y="345"/>
                </a:lnTo>
                <a:lnTo>
                  <a:pt x="670" y="1105"/>
                </a:lnTo>
                <a:lnTo>
                  <a:pt x="978" y="1105"/>
                </a:lnTo>
                <a:lnTo>
                  <a:pt x="978" y="1"/>
                </a:lnTo>
                <a:lnTo>
                  <a:pt x="706" y="1"/>
                </a:lnTo>
                <a:lnTo>
                  <a:pt x="706" y="761"/>
                </a:lnTo>
                <a:lnTo>
                  <a:pt x="3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76"/>
          <p:cNvSpPr/>
          <p:nvPr/>
        </p:nvSpPr>
        <p:spPr>
          <a:xfrm>
            <a:off x="6063662" y="1146765"/>
            <a:ext cx="37600" cy="44817"/>
          </a:xfrm>
          <a:custGeom>
            <a:avLst/>
            <a:gdLst/>
            <a:ahLst/>
            <a:cxnLst/>
            <a:rect l="l" t="t" r="r" b="b"/>
            <a:pathLst>
              <a:path w="943" h="1124" extrusionOk="0">
                <a:moveTo>
                  <a:pt x="1" y="1"/>
                </a:moveTo>
                <a:lnTo>
                  <a:pt x="1" y="652"/>
                </a:lnTo>
                <a:cubicBezTo>
                  <a:pt x="1" y="815"/>
                  <a:pt x="37" y="942"/>
                  <a:pt x="109" y="1015"/>
                </a:cubicBezTo>
                <a:cubicBezTo>
                  <a:pt x="182" y="1087"/>
                  <a:pt x="309" y="1123"/>
                  <a:pt x="472" y="1123"/>
                </a:cubicBezTo>
                <a:cubicBezTo>
                  <a:pt x="635" y="1123"/>
                  <a:pt x="743" y="1087"/>
                  <a:pt x="834" y="1015"/>
                </a:cubicBezTo>
                <a:cubicBezTo>
                  <a:pt x="906" y="942"/>
                  <a:pt x="943" y="815"/>
                  <a:pt x="943" y="652"/>
                </a:cubicBezTo>
                <a:lnTo>
                  <a:pt x="943" y="1"/>
                </a:lnTo>
                <a:lnTo>
                  <a:pt x="653" y="1"/>
                </a:lnTo>
                <a:lnTo>
                  <a:pt x="653" y="652"/>
                </a:lnTo>
                <a:cubicBezTo>
                  <a:pt x="653" y="761"/>
                  <a:pt x="653" y="815"/>
                  <a:pt x="617" y="852"/>
                </a:cubicBezTo>
                <a:cubicBezTo>
                  <a:pt x="580" y="888"/>
                  <a:pt x="544" y="924"/>
                  <a:pt x="472" y="924"/>
                </a:cubicBezTo>
                <a:cubicBezTo>
                  <a:pt x="399" y="924"/>
                  <a:pt x="345" y="888"/>
                  <a:pt x="327" y="852"/>
                </a:cubicBezTo>
                <a:cubicBezTo>
                  <a:pt x="291" y="815"/>
                  <a:pt x="272" y="761"/>
                  <a:pt x="272" y="652"/>
                </a:cubicBezTo>
                <a:lnTo>
                  <a:pt x="2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76"/>
          <p:cNvSpPr/>
          <p:nvPr/>
        </p:nvSpPr>
        <p:spPr>
          <a:xfrm>
            <a:off x="6112067" y="1146765"/>
            <a:ext cx="31778" cy="44099"/>
          </a:xfrm>
          <a:custGeom>
            <a:avLst/>
            <a:gdLst/>
            <a:ahLst/>
            <a:cxnLst/>
            <a:rect l="l" t="t" r="r" b="b"/>
            <a:pathLst>
              <a:path w="797" h="1106" extrusionOk="0">
                <a:moveTo>
                  <a:pt x="0" y="1"/>
                </a:moveTo>
                <a:lnTo>
                  <a:pt x="0" y="1105"/>
                </a:lnTo>
                <a:lnTo>
                  <a:pt x="797" y="1105"/>
                </a:lnTo>
                <a:lnTo>
                  <a:pt x="797" y="888"/>
                </a:lnTo>
                <a:lnTo>
                  <a:pt x="290" y="888"/>
                </a:lnTo>
                <a:lnTo>
                  <a:pt x="2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76"/>
          <p:cNvSpPr/>
          <p:nvPr/>
        </p:nvSpPr>
        <p:spPr>
          <a:xfrm>
            <a:off x="6151061" y="1146765"/>
            <a:ext cx="31061" cy="44099"/>
          </a:xfrm>
          <a:custGeom>
            <a:avLst/>
            <a:gdLst/>
            <a:ahLst/>
            <a:cxnLst/>
            <a:rect l="l" t="t" r="r" b="b"/>
            <a:pathLst>
              <a:path w="779" h="1106" extrusionOk="0">
                <a:moveTo>
                  <a:pt x="0" y="1"/>
                </a:moveTo>
                <a:lnTo>
                  <a:pt x="0" y="1105"/>
                </a:lnTo>
                <a:lnTo>
                  <a:pt x="779" y="1105"/>
                </a:lnTo>
                <a:lnTo>
                  <a:pt x="779" y="888"/>
                </a:lnTo>
                <a:lnTo>
                  <a:pt x="272" y="888"/>
                </a:lnTo>
                <a:lnTo>
                  <a:pt x="2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76"/>
          <p:cNvSpPr/>
          <p:nvPr/>
        </p:nvSpPr>
        <p:spPr>
          <a:xfrm>
            <a:off x="6187145" y="1157610"/>
            <a:ext cx="13756" cy="41906"/>
          </a:xfrm>
          <a:custGeom>
            <a:avLst/>
            <a:gdLst/>
            <a:ahLst/>
            <a:cxnLst/>
            <a:rect l="l" t="t" r="r" b="b"/>
            <a:pathLst>
              <a:path w="345" h="1051" extrusionOk="0">
                <a:moveTo>
                  <a:pt x="73" y="0"/>
                </a:moveTo>
                <a:lnTo>
                  <a:pt x="73" y="290"/>
                </a:lnTo>
                <a:lnTo>
                  <a:pt x="345" y="290"/>
                </a:lnTo>
                <a:lnTo>
                  <a:pt x="345" y="0"/>
                </a:lnTo>
                <a:close/>
                <a:moveTo>
                  <a:pt x="73" y="543"/>
                </a:moveTo>
                <a:lnTo>
                  <a:pt x="73" y="779"/>
                </a:lnTo>
                <a:lnTo>
                  <a:pt x="1" y="1051"/>
                </a:lnTo>
                <a:lnTo>
                  <a:pt x="164" y="1051"/>
                </a:lnTo>
                <a:lnTo>
                  <a:pt x="345" y="779"/>
                </a:lnTo>
                <a:lnTo>
                  <a:pt x="345" y="54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76"/>
          <p:cNvSpPr/>
          <p:nvPr/>
        </p:nvSpPr>
        <p:spPr>
          <a:xfrm>
            <a:off x="5613830" y="1229099"/>
            <a:ext cx="28908" cy="34689"/>
          </a:xfrm>
          <a:custGeom>
            <a:avLst/>
            <a:gdLst/>
            <a:ahLst/>
            <a:cxnLst/>
            <a:rect l="l" t="t" r="r" b="b"/>
            <a:pathLst>
              <a:path w="725" h="870" extrusionOk="0">
                <a:moveTo>
                  <a:pt x="471" y="0"/>
                </a:moveTo>
                <a:cubicBezTo>
                  <a:pt x="327" y="0"/>
                  <a:pt x="200" y="36"/>
                  <a:pt x="127" y="127"/>
                </a:cubicBezTo>
                <a:cubicBezTo>
                  <a:pt x="37" y="199"/>
                  <a:pt x="1" y="308"/>
                  <a:pt x="1" y="435"/>
                </a:cubicBezTo>
                <a:cubicBezTo>
                  <a:pt x="1" y="580"/>
                  <a:pt x="37" y="688"/>
                  <a:pt x="127" y="761"/>
                </a:cubicBezTo>
                <a:cubicBezTo>
                  <a:pt x="200" y="833"/>
                  <a:pt x="327" y="869"/>
                  <a:pt x="471" y="869"/>
                </a:cubicBezTo>
                <a:lnTo>
                  <a:pt x="598" y="869"/>
                </a:lnTo>
                <a:cubicBezTo>
                  <a:pt x="634" y="851"/>
                  <a:pt x="689" y="833"/>
                  <a:pt x="725" y="833"/>
                </a:cubicBezTo>
                <a:lnTo>
                  <a:pt x="725" y="616"/>
                </a:lnTo>
                <a:cubicBezTo>
                  <a:pt x="689" y="634"/>
                  <a:pt x="653" y="652"/>
                  <a:pt x="616" y="670"/>
                </a:cubicBezTo>
                <a:cubicBezTo>
                  <a:pt x="580" y="670"/>
                  <a:pt x="544" y="688"/>
                  <a:pt x="508" y="688"/>
                </a:cubicBezTo>
                <a:cubicBezTo>
                  <a:pt x="435" y="688"/>
                  <a:pt x="363" y="670"/>
                  <a:pt x="327" y="616"/>
                </a:cubicBezTo>
                <a:cubicBezTo>
                  <a:pt x="290" y="580"/>
                  <a:pt x="272" y="507"/>
                  <a:pt x="272" y="435"/>
                </a:cubicBezTo>
                <a:cubicBezTo>
                  <a:pt x="272" y="362"/>
                  <a:pt x="290" y="308"/>
                  <a:pt x="327" y="254"/>
                </a:cubicBezTo>
                <a:cubicBezTo>
                  <a:pt x="363" y="217"/>
                  <a:pt x="435" y="199"/>
                  <a:pt x="508" y="199"/>
                </a:cubicBezTo>
                <a:cubicBezTo>
                  <a:pt x="544" y="199"/>
                  <a:pt x="580" y="199"/>
                  <a:pt x="616" y="217"/>
                </a:cubicBezTo>
                <a:cubicBezTo>
                  <a:pt x="653" y="217"/>
                  <a:pt x="689" y="235"/>
                  <a:pt x="725" y="272"/>
                </a:cubicBezTo>
                <a:lnTo>
                  <a:pt x="725" y="54"/>
                </a:lnTo>
                <a:cubicBezTo>
                  <a:pt x="689" y="36"/>
                  <a:pt x="634" y="18"/>
                  <a:pt x="598" y="18"/>
                </a:cubicBezTo>
                <a:cubicBezTo>
                  <a:pt x="562" y="0"/>
                  <a:pt x="508" y="0"/>
                  <a:pt x="4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76"/>
          <p:cNvSpPr/>
          <p:nvPr/>
        </p:nvSpPr>
        <p:spPr>
          <a:xfrm>
            <a:off x="5639827" y="1229099"/>
            <a:ext cx="36882" cy="34689"/>
          </a:xfrm>
          <a:custGeom>
            <a:avLst/>
            <a:gdLst/>
            <a:ahLst/>
            <a:cxnLst/>
            <a:rect l="l" t="t" r="r" b="b"/>
            <a:pathLst>
              <a:path w="925" h="870" extrusionOk="0">
                <a:moveTo>
                  <a:pt x="471" y="199"/>
                </a:moveTo>
                <a:cubicBezTo>
                  <a:pt x="526" y="199"/>
                  <a:pt x="562" y="217"/>
                  <a:pt x="598" y="254"/>
                </a:cubicBezTo>
                <a:cubicBezTo>
                  <a:pt x="634" y="290"/>
                  <a:pt x="634" y="362"/>
                  <a:pt x="634" y="435"/>
                </a:cubicBezTo>
                <a:cubicBezTo>
                  <a:pt x="634" y="525"/>
                  <a:pt x="634" y="580"/>
                  <a:pt x="598" y="616"/>
                </a:cubicBezTo>
                <a:cubicBezTo>
                  <a:pt x="562" y="670"/>
                  <a:pt x="526" y="688"/>
                  <a:pt x="471" y="688"/>
                </a:cubicBezTo>
                <a:cubicBezTo>
                  <a:pt x="399" y="688"/>
                  <a:pt x="363" y="670"/>
                  <a:pt x="327" y="616"/>
                </a:cubicBezTo>
                <a:cubicBezTo>
                  <a:pt x="308" y="580"/>
                  <a:pt x="290" y="525"/>
                  <a:pt x="290" y="435"/>
                </a:cubicBezTo>
                <a:cubicBezTo>
                  <a:pt x="290" y="362"/>
                  <a:pt x="308" y="290"/>
                  <a:pt x="327" y="254"/>
                </a:cubicBezTo>
                <a:cubicBezTo>
                  <a:pt x="363" y="217"/>
                  <a:pt x="399" y="199"/>
                  <a:pt x="471" y="199"/>
                </a:cubicBezTo>
                <a:close/>
                <a:moveTo>
                  <a:pt x="471" y="0"/>
                </a:moveTo>
                <a:cubicBezTo>
                  <a:pt x="327" y="0"/>
                  <a:pt x="218" y="36"/>
                  <a:pt x="127" y="127"/>
                </a:cubicBezTo>
                <a:cubicBezTo>
                  <a:pt x="55" y="199"/>
                  <a:pt x="1" y="308"/>
                  <a:pt x="1" y="435"/>
                </a:cubicBezTo>
                <a:cubicBezTo>
                  <a:pt x="1" y="580"/>
                  <a:pt x="55" y="688"/>
                  <a:pt x="127" y="761"/>
                </a:cubicBezTo>
                <a:cubicBezTo>
                  <a:pt x="218" y="833"/>
                  <a:pt x="327" y="869"/>
                  <a:pt x="471" y="869"/>
                </a:cubicBezTo>
                <a:cubicBezTo>
                  <a:pt x="598" y="869"/>
                  <a:pt x="725" y="833"/>
                  <a:pt x="797" y="761"/>
                </a:cubicBezTo>
                <a:cubicBezTo>
                  <a:pt x="870" y="688"/>
                  <a:pt x="924" y="580"/>
                  <a:pt x="924" y="435"/>
                </a:cubicBezTo>
                <a:cubicBezTo>
                  <a:pt x="924" y="308"/>
                  <a:pt x="870" y="199"/>
                  <a:pt x="797" y="127"/>
                </a:cubicBezTo>
                <a:cubicBezTo>
                  <a:pt x="725" y="36"/>
                  <a:pt x="598" y="0"/>
                  <a:pt x="4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76"/>
          <p:cNvSpPr/>
          <p:nvPr/>
        </p:nvSpPr>
        <p:spPr>
          <a:xfrm>
            <a:off x="5683885" y="1229099"/>
            <a:ext cx="53469" cy="33971"/>
          </a:xfrm>
          <a:custGeom>
            <a:avLst/>
            <a:gdLst/>
            <a:ahLst/>
            <a:cxnLst/>
            <a:rect l="l" t="t" r="r" b="b"/>
            <a:pathLst>
              <a:path w="1341" h="852" extrusionOk="0">
                <a:moveTo>
                  <a:pt x="525" y="0"/>
                </a:moveTo>
                <a:cubicBezTo>
                  <a:pt x="471" y="0"/>
                  <a:pt x="417" y="18"/>
                  <a:pt x="381" y="36"/>
                </a:cubicBezTo>
                <a:cubicBezTo>
                  <a:pt x="344" y="54"/>
                  <a:pt x="308" y="91"/>
                  <a:pt x="272" y="145"/>
                </a:cubicBezTo>
                <a:lnTo>
                  <a:pt x="272" y="18"/>
                </a:lnTo>
                <a:lnTo>
                  <a:pt x="0" y="18"/>
                </a:lnTo>
                <a:lnTo>
                  <a:pt x="0" y="851"/>
                </a:lnTo>
                <a:lnTo>
                  <a:pt x="272" y="851"/>
                </a:lnTo>
                <a:lnTo>
                  <a:pt x="272" y="453"/>
                </a:lnTo>
                <a:cubicBezTo>
                  <a:pt x="272" y="362"/>
                  <a:pt x="290" y="308"/>
                  <a:pt x="308" y="272"/>
                </a:cubicBezTo>
                <a:cubicBezTo>
                  <a:pt x="344" y="217"/>
                  <a:pt x="381" y="199"/>
                  <a:pt x="435" y="199"/>
                </a:cubicBezTo>
                <a:cubicBezTo>
                  <a:pt x="471" y="199"/>
                  <a:pt x="489" y="217"/>
                  <a:pt x="507" y="235"/>
                </a:cubicBezTo>
                <a:cubicBezTo>
                  <a:pt x="525" y="272"/>
                  <a:pt x="543" y="326"/>
                  <a:pt x="543" y="417"/>
                </a:cubicBezTo>
                <a:lnTo>
                  <a:pt x="543" y="851"/>
                </a:lnTo>
                <a:lnTo>
                  <a:pt x="797" y="851"/>
                </a:lnTo>
                <a:lnTo>
                  <a:pt x="797" y="453"/>
                </a:lnTo>
                <a:cubicBezTo>
                  <a:pt x="797" y="362"/>
                  <a:pt x="815" y="308"/>
                  <a:pt x="851" y="272"/>
                </a:cubicBezTo>
                <a:cubicBezTo>
                  <a:pt x="869" y="217"/>
                  <a:pt x="906" y="199"/>
                  <a:pt x="960" y="199"/>
                </a:cubicBezTo>
                <a:cubicBezTo>
                  <a:pt x="996" y="199"/>
                  <a:pt x="1032" y="217"/>
                  <a:pt x="1051" y="235"/>
                </a:cubicBezTo>
                <a:cubicBezTo>
                  <a:pt x="1069" y="272"/>
                  <a:pt x="1069" y="308"/>
                  <a:pt x="1069" y="362"/>
                </a:cubicBezTo>
                <a:cubicBezTo>
                  <a:pt x="1069" y="380"/>
                  <a:pt x="1069" y="398"/>
                  <a:pt x="1069" y="398"/>
                </a:cubicBezTo>
                <a:cubicBezTo>
                  <a:pt x="1069" y="398"/>
                  <a:pt x="1069" y="417"/>
                  <a:pt x="1069" y="417"/>
                </a:cubicBezTo>
                <a:lnTo>
                  <a:pt x="1069" y="851"/>
                </a:lnTo>
                <a:lnTo>
                  <a:pt x="1340" y="851"/>
                </a:lnTo>
                <a:lnTo>
                  <a:pt x="1340" y="344"/>
                </a:lnTo>
                <a:cubicBezTo>
                  <a:pt x="1340" y="235"/>
                  <a:pt x="1304" y="145"/>
                  <a:pt x="1268" y="91"/>
                </a:cubicBezTo>
                <a:cubicBezTo>
                  <a:pt x="1214" y="36"/>
                  <a:pt x="1141" y="0"/>
                  <a:pt x="1051" y="0"/>
                </a:cubicBezTo>
                <a:cubicBezTo>
                  <a:pt x="978" y="0"/>
                  <a:pt x="942" y="18"/>
                  <a:pt x="888" y="36"/>
                </a:cubicBezTo>
                <a:cubicBezTo>
                  <a:pt x="851" y="72"/>
                  <a:pt x="797" y="109"/>
                  <a:pt x="779" y="163"/>
                </a:cubicBezTo>
                <a:cubicBezTo>
                  <a:pt x="743" y="109"/>
                  <a:pt x="706" y="72"/>
                  <a:pt x="670" y="54"/>
                </a:cubicBezTo>
                <a:cubicBezTo>
                  <a:pt x="634" y="18"/>
                  <a:pt x="580" y="0"/>
                  <a:pt x="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76"/>
          <p:cNvSpPr/>
          <p:nvPr/>
        </p:nvSpPr>
        <p:spPr>
          <a:xfrm>
            <a:off x="5746683" y="1229099"/>
            <a:ext cx="35447" cy="46252"/>
          </a:xfrm>
          <a:custGeom>
            <a:avLst/>
            <a:gdLst/>
            <a:ahLst/>
            <a:cxnLst/>
            <a:rect l="l" t="t" r="r" b="b"/>
            <a:pathLst>
              <a:path w="889" h="1160" extrusionOk="0">
                <a:moveTo>
                  <a:pt x="453" y="199"/>
                </a:moveTo>
                <a:cubicBezTo>
                  <a:pt x="508" y="199"/>
                  <a:pt x="544" y="217"/>
                  <a:pt x="580" y="254"/>
                </a:cubicBezTo>
                <a:cubicBezTo>
                  <a:pt x="598" y="308"/>
                  <a:pt x="616" y="362"/>
                  <a:pt x="616" y="435"/>
                </a:cubicBezTo>
                <a:cubicBezTo>
                  <a:pt x="616" y="525"/>
                  <a:pt x="598" y="580"/>
                  <a:pt x="580" y="616"/>
                </a:cubicBezTo>
                <a:cubicBezTo>
                  <a:pt x="544" y="652"/>
                  <a:pt x="508" y="688"/>
                  <a:pt x="453" y="688"/>
                </a:cubicBezTo>
                <a:cubicBezTo>
                  <a:pt x="381" y="688"/>
                  <a:pt x="345" y="652"/>
                  <a:pt x="309" y="616"/>
                </a:cubicBezTo>
                <a:cubicBezTo>
                  <a:pt x="290" y="580"/>
                  <a:pt x="272" y="525"/>
                  <a:pt x="272" y="435"/>
                </a:cubicBezTo>
                <a:cubicBezTo>
                  <a:pt x="272" y="362"/>
                  <a:pt x="290" y="308"/>
                  <a:pt x="309" y="254"/>
                </a:cubicBezTo>
                <a:cubicBezTo>
                  <a:pt x="345" y="217"/>
                  <a:pt x="381" y="199"/>
                  <a:pt x="453" y="199"/>
                </a:cubicBezTo>
                <a:close/>
                <a:moveTo>
                  <a:pt x="544" y="0"/>
                </a:moveTo>
                <a:cubicBezTo>
                  <a:pt x="490" y="0"/>
                  <a:pt x="435" y="18"/>
                  <a:pt x="399" y="36"/>
                </a:cubicBezTo>
                <a:cubicBezTo>
                  <a:pt x="345" y="54"/>
                  <a:pt x="309" y="91"/>
                  <a:pt x="272" y="145"/>
                </a:cubicBezTo>
                <a:lnTo>
                  <a:pt x="272" y="18"/>
                </a:lnTo>
                <a:lnTo>
                  <a:pt x="1" y="18"/>
                </a:lnTo>
                <a:lnTo>
                  <a:pt x="1" y="1159"/>
                </a:lnTo>
                <a:lnTo>
                  <a:pt x="272" y="1159"/>
                </a:lnTo>
                <a:lnTo>
                  <a:pt x="272" y="724"/>
                </a:lnTo>
                <a:cubicBezTo>
                  <a:pt x="309" y="779"/>
                  <a:pt x="345" y="815"/>
                  <a:pt x="399" y="833"/>
                </a:cubicBezTo>
                <a:cubicBezTo>
                  <a:pt x="435" y="869"/>
                  <a:pt x="490" y="869"/>
                  <a:pt x="544" y="869"/>
                </a:cubicBezTo>
                <a:cubicBezTo>
                  <a:pt x="653" y="869"/>
                  <a:pt x="725" y="833"/>
                  <a:pt x="798" y="743"/>
                </a:cubicBezTo>
                <a:cubicBezTo>
                  <a:pt x="852" y="670"/>
                  <a:pt x="888" y="561"/>
                  <a:pt x="888" y="435"/>
                </a:cubicBezTo>
                <a:cubicBezTo>
                  <a:pt x="888" y="308"/>
                  <a:pt x="852" y="199"/>
                  <a:pt x="798" y="127"/>
                </a:cubicBezTo>
                <a:cubicBezTo>
                  <a:pt x="725" y="36"/>
                  <a:pt x="653" y="0"/>
                  <a:pt x="5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76"/>
          <p:cNvSpPr/>
          <p:nvPr/>
        </p:nvSpPr>
        <p:spPr>
          <a:xfrm>
            <a:off x="5790023" y="1217537"/>
            <a:ext cx="10845" cy="45534"/>
          </a:xfrm>
          <a:custGeom>
            <a:avLst/>
            <a:gdLst/>
            <a:ahLst/>
            <a:cxnLst/>
            <a:rect l="l" t="t" r="r" b="b"/>
            <a:pathLst>
              <a:path w="272" h="1142" extrusionOk="0">
                <a:moveTo>
                  <a:pt x="0" y="0"/>
                </a:moveTo>
                <a:lnTo>
                  <a:pt x="0" y="1141"/>
                </a:lnTo>
                <a:lnTo>
                  <a:pt x="272" y="1141"/>
                </a:lnTo>
                <a:lnTo>
                  <a:pt x="2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76"/>
          <p:cNvSpPr/>
          <p:nvPr/>
        </p:nvSpPr>
        <p:spPr>
          <a:xfrm>
            <a:off x="5771961" y="1229099"/>
            <a:ext cx="35407" cy="34689"/>
          </a:xfrm>
          <a:custGeom>
            <a:avLst/>
            <a:gdLst/>
            <a:ahLst/>
            <a:cxnLst/>
            <a:rect l="l" t="t" r="r" b="b"/>
            <a:pathLst>
              <a:path w="888" h="870" extrusionOk="0">
                <a:moveTo>
                  <a:pt x="453" y="181"/>
                </a:moveTo>
                <a:cubicBezTo>
                  <a:pt x="508" y="181"/>
                  <a:pt x="544" y="199"/>
                  <a:pt x="580" y="235"/>
                </a:cubicBezTo>
                <a:cubicBezTo>
                  <a:pt x="598" y="254"/>
                  <a:pt x="616" y="290"/>
                  <a:pt x="616" y="344"/>
                </a:cubicBezTo>
                <a:lnTo>
                  <a:pt x="272" y="344"/>
                </a:lnTo>
                <a:cubicBezTo>
                  <a:pt x="290" y="290"/>
                  <a:pt x="308" y="254"/>
                  <a:pt x="327" y="217"/>
                </a:cubicBezTo>
                <a:cubicBezTo>
                  <a:pt x="363" y="199"/>
                  <a:pt x="399" y="181"/>
                  <a:pt x="453" y="181"/>
                </a:cubicBezTo>
                <a:close/>
                <a:moveTo>
                  <a:pt x="453" y="0"/>
                </a:moveTo>
                <a:cubicBezTo>
                  <a:pt x="327" y="0"/>
                  <a:pt x="200" y="36"/>
                  <a:pt x="127" y="127"/>
                </a:cubicBezTo>
                <a:cubicBezTo>
                  <a:pt x="37" y="199"/>
                  <a:pt x="1" y="308"/>
                  <a:pt x="1" y="435"/>
                </a:cubicBezTo>
                <a:cubicBezTo>
                  <a:pt x="1" y="580"/>
                  <a:pt x="37" y="688"/>
                  <a:pt x="127" y="761"/>
                </a:cubicBezTo>
                <a:cubicBezTo>
                  <a:pt x="218" y="833"/>
                  <a:pt x="327" y="869"/>
                  <a:pt x="471" y="869"/>
                </a:cubicBezTo>
                <a:cubicBezTo>
                  <a:pt x="544" y="869"/>
                  <a:pt x="598" y="869"/>
                  <a:pt x="671" y="851"/>
                </a:cubicBezTo>
                <a:cubicBezTo>
                  <a:pt x="725" y="851"/>
                  <a:pt x="779" y="833"/>
                  <a:pt x="852" y="797"/>
                </a:cubicBezTo>
                <a:lnTo>
                  <a:pt x="852" y="598"/>
                </a:lnTo>
                <a:cubicBezTo>
                  <a:pt x="797" y="634"/>
                  <a:pt x="725" y="652"/>
                  <a:pt x="671" y="670"/>
                </a:cubicBezTo>
                <a:cubicBezTo>
                  <a:pt x="616" y="688"/>
                  <a:pt x="562" y="688"/>
                  <a:pt x="508" y="688"/>
                </a:cubicBezTo>
                <a:cubicBezTo>
                  <a:pt x="435" y="688"/>
                  <a:pt x="381" y="688"/>
                  <a:pt x="345" y="652"/>
                </a:cubicBezTo>
                <a:cubicBezTo>
                  <a:pt x="308" y="616"/>
                  <a:pt x="272" y="580"/>
                  <a:pt x="272" y="507"/>
                </a:cubicBezTo>
                <a:lnTo>
                  <a:pt x="888" y="507"/>
                </a:lnTo>
                <a:lnTo>
                  <a:pt x="888" y="435"/>
                </a:lnTo>
                <a:cubicBezTo>
                  <a:pt x="888" y="308"/>
                  <a:pt x="852" y="199"/>
                  <a:pt x="779" y="127"/>
                </a:cubicBezTo>
                <a:cubicBezTo>
                  <a:pt x="689" y="36"/>
                  <a:pt x="598" y="0"/>
                  <a:pt x="4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76"/>
          <p:cNvSpPr/>
          <p:nvPr/>
        </p:nvSpPr>
        <p:spPr>
          <a:xfrm>
            <a:off x="5800111" y="1229817"/>
            <a:ext cx="37600" cy="33254"/>
          </a:xfrm>
          <a:custGeom>
            <a:avLst/>
            <a:gdLst/>
            <a:ahLst/>
            <a:cxnLst/>
            <a:rect l="l" t="t" r="r" b="b"/>
            <a:pathLst>
              <a:path w="943" h="834" extrusionOk="0">
                <a:moveTo>
                  <a:pt x="19" y="0"/>
                </a:moveTo>
                <a:lnTo>
                  <a:pt x="327" y="417"/>
                </a:lnTo>
                <a:lnTo>
                  <a:pt x="1" y="833"/>
                </a:lnTo>
                <a:lnTo>
                  <a:pt x="291" y="833"/>
                </a:lnTo>
                <a:lnTo>
                  <a:pt x="472" y="580"/>
                </a:lnTo>
                <a:lnTo>
                  <a:pt x="653" y="833"/>
                </a:lnTo>
                <a:lnTo>
                  <a:pt x="943" y="833"/>
                </a:lnTo>
                <a:lnTo>
                  <a:pt x="617" y="417"/>
                </a:lnTo>
                <a:lnTo>
                  <a:pt x="924" y="0"/>
                </a:lnTo>
                <a:lnTo>
                  <a:pt x="635" y="0"/>
                </a:lnTo>
                <a:lnTo>
                  <a:pt x="472" y="254"/>
                </a:lnTo>
                <a:lnTo>
                  <a:pt x="30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76"/>
          <p:cNvSpPr/>
          <p:nvPr/>
        </p:nvSpPr>
        <p:spPr>
          <a:xfrm>
            <a:off x="5862231" y="1229099"/>
            <a:ext cx="33254" cy="34689"/>
          </a:xfrm>
          <a:custGeom>
            <a:avLst/>
            <a:gdLst/>
            <a:ahLst/>
            <a:cxnLst/>
            <a:rect l="l" t="t" r="r" b="b"/>
            <a:pathLst>
              <a:path w="834" h="870" extrusionOk="0">
                <a:moveTo>
                  <a:pt x="562" y="471"/>
                </a:moveTo>
                <a:lnTo>
                  <a:pt x="562" y="507"/>
                </a:lnTo>
                <a:cubicBezTo>
                  <a:pt x="562" y="561"/>
                  <a:pt x="544" y="616"/>
                  <a:pt x="507" y="652"/>
                </a:cubicBezTo>
                <a:cubicBezTo>
                  <a:pt x="471" y="688"/>
                  <a:pt x="435" y="688"/>
                  <a:pt x="381" y="688"/>
                </a:cubicBezTo>
                <a:cubicBezTo>
                  <a:pt x="344" y="688"/>
                  <a:pt x="308" y="688"/>
                  <a:pt x="290" y="670"/>
                </a:cubicBezTo>
                <a:cubicBezTo>
                  <a:pt x="272" y="652"/>
                  <a:pt x="254" y="616"/>
                  <a:pt x="254" y="598"/>
                </a:cubicBezTo>
                <a:cubicBezTo>
                  <a:pt x="254" y="561"/>
                  <a:pt x="272" y="525"/>
                  <a:pt x="308" y="507"/>
                </a:cubicBezTo>
                <a:cubicBezTo>
                  <a:pt x="326" y="489"/>
                  <a:pt x="362" y="471"/>
                  <a:pt x="435" y="471"/>
                </a:cubicBezTo>
                <a:close/>
                <a:moveTo>
                  <a:pt x="417" y="0"/>
                </a:moveTo>
                <a:cubicBezTo>
                  <a:pt x="344" y="0"/>
                  <a:pt x="290" y="0"/>
                  <a:pt x="236" y="18"/>
                </a:cubicBezTo>
                <a:cubicBezTo>
                  <a:pt x="181" y="18"/>
                  <a:pt x="127" y="36"/>
                  <a:pt x="73" y="54"/>
                </a:cubicBezTo>
                <a:lnTo>
                  <a:pt x="73" y="254"/>
                </a:lnTo>
                <a:cubicBezTo>
                  <a:pt x="109" y="217"/>
                  <a:pt x="145" y="217"/>
                  <a:pt x="199" y="199"/>
                </a:cubicBezTo>
                <a:cubicBezTo>
                  <a:pt x="254" y="181"/>
                  <a:pt x="308" y="181"/>
                  <a:pt x="362" y="181"/>
                </a:cubicBezTo>
                <a:cubicBezTo>
                  <a:pt x="435" y="181"/>
                  <a:pt x="489" y="181"/>
                  <a:pt x="507" y="217"/>
                </a:cubicBezTo>
                <a:cubicBezTo>
                  <a:pt x="544" y="235"/>
                  <a:pt x="562" y="254"/>
                  <a:pt x="562" y="308"/>
                </a:cubicBezTo>
                <a:lnTo>
                  <a:pt x="562" y="326"/>
                </a:lnTo>
                <a:lnTo>
                  <a:pt x="417" y="326"/>
                </a:lnTo>
                <a:cubicBezTo>
                  <a:pt x="272" y="326"/>
                  <a:pt x="163" y="344"/>
                  <a:pt x="91" y="398"/>
                </a:cubicBezTo>
                <a:cubicBezTo>
                  <a:pt x="18" y="435"/>
                  <a:pt x="0" y="507"/>
                  <a:pt x="0" y="598"/>
                </a:cubicBezTo>
                <a:cubicBezTo>
                  <a:pt x="0" y="688"/>
                  <a:pt x="18" y="743"/>
                  <a:pt x="73" y="797"/>
                </a:cubicBezTo>
                <a:cubicBezTo>
                  <a:pt x="127" y="851"/>
                  <a:pt x="199" y="869"/>
                  <a:pt x="290" y="869"/>
                </a:cubicBezTo>
                <a:cubicBezTo>
                  <a:pt x="344" y="869"/>
                  <a:pt x="399" y="869"/>
                  <a:pt x="453" y="833"/>
                </a:cubicBezTo>
                <a:cubicBezTo>
                  <a:pt x="489" y="815"/>
                  <a:pt x="525" y="779"/>
                  <a:pt x="562" y="724"/>
                </a:cubicBezTo>
                <a:lnTo>
                  <a:pt x="562" y="851"/>
                </a:lnTo>
                <a:lnTo>
                  <a:pt x="833" y="851"/>
                </a:lnTo>
                <a:lnTo>
                  <a:pt x="833" y="380"/>
                </a:lnTo>
                <a:cubicBezTo>
                  <a:pt x="833" y="254"/>
                  <a:pt x="797" y="145"/>
                  <a:pt x="725" y="91"/>
                </a:cubicBezTo>
                <a:cubicBezTo>
                  <a:pt x="670" y="36"/>
                  <a:pt x="562" y="0"/>
                  <a:pt x="4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76"/>
          <p:cNvSpPr/>
          <p:nvPr/>
        </p:nvSpPr>
        <p:spPr>
          <a:xfrm>
            <a:off x="5904814" y="1217537"/>
            <a:ext cx="35447" cy="46252"/>
          </a:xfrm>
          <a:custGeom>
            <a:avLst/>
            <a:gdLst/>
            <a:ahLst/>
            <a:cxnLst/>
            <a:rect l="l" t="t" r="r" b="b"/>
            <a:pathLst>
              <a:path w="889" h="1160" extrusionOk="0">
                <a:moveTo>
                  <a:pt x="453" y="489"/>
                </a:moveTo>
                <a:cubicBezTo>
                  <a:pt x="508" y="489"/>
                  <a:pt x="544" y="507"/>
                  <a:pt x="580" y="544"/>
                </a:cubicBezTo>
                <a:cubicBezTo>
                  <a:pt x="616" y="598"/>
                  <a:pt x="616" y="652"/>
                  <a:pt x="616" y="725"/>
                </a:cubicBezTo>
                <a:cubicBezTo>
                  <a:pt x="616" y="815"/>
                  <a:pt x="616" y="870"/>
                  <a:pt x="580" y="906"/>
                </a:cubicBezTo>
                <a:cubicBezTo>
                  <a:pt x="544" y="942"/>
                  <a:pt x="508" y="978"/>
                  <a:pt x="453" y="978"/>
                </a:cubicBezTo>
                <a:cubicBezTo>
                  <a:pt x="399" y="978"/>
                  <a:pt x="345" y="942"/>
                  <a:pt x="309" y="906"/>
                </a:cubicBezTo>
                <a:cubicBezTo>
                  <a:pt x="290" y="870"/>
                  <a:pt x="272" y="815"/>
                  <a:pt x="272" y="725"/>
                </a:cubicBezTo>
                <a:cubicBezTo>
                  <a:pt x="272" y="652"/>
                  <a:pt x="290" y="598"/>
                  <a:pt x="309" y="544"/>
                </a:cubicBezTo>
                <a:cubicBezTo>
                  <a:pt x="345" y="507"/>
                  <a:pt x="399" y="489"/>
                  <a:pt x="453" y="489"/>
                </a:cubicBezTo>
                <a:close/>
                <a:moveTo>
                  <a:pt x="1" y="0"/>
                </a:moveTo>
                <a:lnTo>
                  <a:pt x="1" y="1141"/>
                </a:lnTo>
                <a:lnTo>
                  <a:pt x="272" y="1141"/>
                </a:lnTo>
                <a:lnTo>
                  <a:pt x="272" y="1014"/>
                </a:lnTo>
                <a:cubicBezTo>
                  <a:pt x="309" y="1069"/>
                  <a:pt x="345" y="1105"/>
                  <a:pt x="399" y="1123"/>
                </a:cubicBezTo>
                <a:cubicBezTo>
                  <a:pt x="435" y="1159"/>
                  <a:pt x="490" y="1159"/>
                  <a:pt x="544" y="1159"/>
                </a:cubicBezTo>
                <a:cubicBezTo>
                  <a:pt x="653" y="1159"/>
                  <a:pt x="725" y="1123"/>
                  <a:pt x="798" y="1033"/>
                </a:cubicBezTo>
                <a:cubicBezTo>
                  <a:pt x="870" y="960"/>
                  <a:pt x="888" y="851"/>
                  <a:pt x="888" y="725"/>
                </a:cubicBezTo>
                <a:cubicBezTo>
                  <a:pt x="888" y="598"/>
                  <a:pt x="870" y="489"/>
                  <a:pt x="798" y="417"/>
                </a:cubicBezTo>
                <a:cubicBezTo>
                  <a:pt x="725" y="326"/>
                  <a:pt x="653" y="290"/>
                  <a:pt x="544" y="290"/>
                </a:cubicBezTo>
                <a:cubicBezTo>
                  <a:pt x="490" y="290"/>
                  <a:pt x="435" y="308"/>
                  <a:pt x="399" y="326"/>
                </a:cubicBezTo>
                <a:cubicBezTo>
                  <a:pt x="345" y="344"/>
                  <a:pt x="309" y="381"/>
                  <a:pt x="272" y="435"/>
                </a:cubicBezTo>
                <a:lnTo>
                  <a:pt x="2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76"/>
          <p:cNvSpPr/>
          <p:nvPr/>
        </p:nvSpPr>
        <p:spPr>
          <a:xfrm>
            <a:off x="5945961" y="1229099"/>
            <a:ext cx="30383" cy="34689"/>
          </a:xfrm>
          <a:custGeom>
            <a:avLst/>
            <a:gdLst/>
            <a:ahLst/>
            <a:cxnLst/>
            <a:rect l="l" t="t" r="r" b="b"/>
            <a:pathLst>
              <a:path w="762" h="870" extrusionOk="0">
                <a:moveTo>
                  <a:pt x="381" y="0"/>
                </a:moveTo>
                <a:cubicBezTo>
                  <a:pt x="254" y="0"/>
                  <a:pt x="164" y="18"/>
                  <a:pt x="92" y="72"/>
                </a:cubicBezTo>
                <a:cubicBezTo>
                  <a:pt x="37" y="109"/>
                  <a:pt x="1" y="181"/>
                  <a:pt x="1" y="272"/>
                </a:cubicBezTo>
                <a:cubicBezTo>
                  <a:pt x="1" y="344"/>
                  <a:pt x="37" y="398"/>
                  <a:pt x="73" y="453"/>
                </a:cubicBezTo>
                <a:cubicBezTo>
                  <a:pt x="128" y="489"/>
                  <a:pt x="218" y="507"/>
                  <a:pt x="327" y="525"/>
                </a:cubicBezTo>
                <a:lnTo>
                  <a:pt x="381" y="525"/>
                </a:lnTo>
                <a:cubicBezTo>
                  <a:pt x="436" y="543"/>
                  <a:pt x="472" y="543"/>
                  <a:pt x="490" y="561"/>
                </a:cubicBezTo>
                <a:cubicBezTo>
                  <a:pt x="508" y="580"/>
                  <a:pt x="508" y="580"/>
                  <a:pt x="508" y="616"/>
                </a:cubicBezTo>
                <a:cubicBezTo>
                  <a:pt x="508" y="634"/>
                  <a:pt x="490" y="670"/>
                  <a:pt x="472" y="670"/>
                </a:cubicBezTo>
                <a:cubicBezTo>
                  <a:pt x="436" y="688"/>
                  <a:pt x="399" y="688"/>
                  <a:pt x="345" y="688"/>
                </a:cubicBezTo>
                <a:cubicBezTo>
                  <a:pt x="291" y="688"/>
                  <a:pt x="236" y="688"/>
                  <a:pt x="182" y="670"/>
                </a:cubicBezTo>
                <a:cubicBezTo>
                  <a:pt x="128" y="670"/>
                  <a:pt x="73" y="652"/>
                  <a:pt x="19" y="616"/>
                </a:cubicBezTo>
                <a:lnTo>
                  <a:pt x="19" y="815"/>
                </a:lnTo>
                <a:cubicBezTo>
                  <a:pt x="92" y="833"/>
                  <a:pt x="146" y="851"/>
                  <a:pt x="200" y="851"/>
                </a:cubicBezTo>
                <a:cubicBezTo>
                  <a:pt x="254" y="869"/>
                  <a:pt x="309" y="869"/>
                  <a:pt x="363" y="869"/>
                </a:cubicBezTo>
                <a:cubicBezTo>
                  <a:pt x="508" y="869"/>
                  <a:pt x="599" y="851"/>
                  <a:pt x="671" y="815"/>
                </a:cubicBezTo>
                <a:cubicBezTo>
                  <a:pt x="725" y="761"/>
                  <a:pt x="762" y="688"/>
                  <a:pt x="762" y="616"/>
                </a:cubicBezTo>
                <a:cubicBezTo>
                  <a:pt x="762" y="525"/>
                  <a:pt x="743" y="453"/>
                  <a:pt x="689" y="417"/>
                </a:cubicBezTo>
                <a:cubicBezTo>
                  <a:pt x="635" y="380"/>
                  <a:pt x="544" y="362"/>
                  <a:pt x="417" y="344"/>
                </a:cubicBezTo>
                <a:lnTo>
                  <a:pt x="363" y="326"/>
                </a:lnTo>
                <a:cubicBezTo>
                  <a:pt x="327" y="326"/>
                  <a:pt x="291" y="308"/>
                  <a:pt x="273" y="308"/>
                </a:cubicBezTo>
                <a:cubicBezTo>
                  <a:pt x="254" y="290"/>
                  <a:pt x="236" y="272"/>
                  <a:pt x="236" y="254"/>
                </a:cubicBezTo>
                <a:cubicBezTo>
                  <a:pt x="236" y="235"/>
                  <a:pt x="254" y="217"/>
                  <a:pt x="273" y="199"/>
                </a:cubicBezTo>
                <a:cubicBezTo>
                  <a:pt x="309" y="181"/>
                  <a:pt x="345" y="181"/>
                  <a:pt x="399" y="181"/>
                </a:cubicBezTo>
                <a:cubicBezTo>
                  <a:pt x="436" y="181"/>
                  <a:pt x="490" y="181"/>
                  <a:pt x="544" y="199"/>
                </a:cubicBezTo>
                <a:cubicBezTo>
                  <a:pt x="599" y="217"/>
                  <a:pt x="653" y="235"/>
                  <a:pt x="707" y="254"/>
                </a:cubicBezTo>
                <a:lnTo>
                  <a:pt x="707" y="54"/>
                </a:lnTo>
                <a:cubicBezTo>
                  <a:pt x="635" y="36"/>
                  <a:pt x="580" y="18"/>
                  <a:pt x="526" y="18"/>
                </a:cubicBezTo>
                <a:cubicBezTo>
                  <a:pt x="472" y="0"/>
                  <a:pt x="417" y="0"/>
                  <a:pt x="3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76"/>
          <p:cNvSpPr/>
          <p:nvPr/>
        </p:nvSpPr>
        <p:spPr>
          <a:xfrm>
            <a:off x="5979214" y="1271682"/>
            <a:ext cx="30343" cy="5821"/>
          </a:xfrm>
          <a:custGeom>
            <a:avLst/>
            <a:gdLst/>
            <a:ahLst/>
            <a:cxnLst/>
            <a:rect l="l" t="t" r="r" b="b"/>
            <a:pathLst>
              <a:path w="761" h="146" extrusionOk="0">
                <a:moveTo>
                  <a:pt x="0" y="0"/>
                </a:moveTo>
                <a:lnTo>
                  <a:pt x="0" y="145"/>
                </a:lnTo>
                <a:lnTo>
                  <a:pt x="761" y="145"/>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76"/>
          <p:cNvSpPr/>
          <p:nvPr/>
        </p:nvSpPr>
        <p:spPr>
          <a:xfrm>
            <a:off x="6014580" y="1229099"/>
            <a:ext cx="35407" cy="46252"/>
          </a:xfrm>
          <a:custGeom>
            <a:avLst/>
            <a:gdLst/>
            <a:ahLst/>
            <a:cxnLst/>
            <a:rect l="l" t="t" r="r" b="b"/>
            <a:pathLst>
              <a:path w="888" h="1160" extrusionOk="0">
                <a:moveTo>
                  <a:pt x="435" y="199"/>
                </a:moveTo>
                <a:cubicBezTo>
                  <a:pt x="489" y="199"/>
                  <a:pt x="526" y="217"/>
                  <a:pt x="562" y="254"/>
                </a:cubicBezTo>
                <a:cubicBezTo>
                  <a:pt x="598" y="308"/>
                  <a:pt x="616" y="362"/>
                  <a:pt x="616" y="435"/>
                </a:cubicBezTo>
                <a:cubicBezTo>
                  <a:pt x="616" y="525"/>
                  <a:pt x="598" y="580"/>
                  <a:pt x="562" y="616"/>
                </a:cubicBezTo>
                <a:cubicBezTo>
                  <a:pt x="526" y="652"/>
                  <a:pt x="489" y="688"/>
                  <a:pt x="435" y="688"/>
                </a:cubicBezTo>
                <a:cubicBezTo>
                  <a:pt x="381" y="688"/>
                  <a:pt x="326" y="652"/>
                  <a:pt x="308" y="616"/>
                </a:cubicBezTo>
                <a:cubicBezTo>
                  <a:pt x="272" y="580"/>
                  <a:pt x="254" y="525"/>
                  <a:pt x="254" y="435"/>
                </a:cubicBezTo>
                <a:cubicBezTo>
                  <a:pt x="254" y="362"/>
                  <a:pt x="272" y="308"/>
                  <a:pt x="308" y="254"/>
                </a:cubicBezTo>
                <a:cubicBezTo>
                  <a:pt x="326" y="217"/>
                  <a:pt x="381" y="199"/>
                  <a:pt x="435" y="199"/>
                </a:cubicBezTo>
                <a:close/>
                <a:moveTo>
                  <a:pt x="526" y="0"/>
                </a:moveTo>
                <a:cubicBezTo>
                  <a:pt x="471" y="0"/>
                  <a:pt x="417" y="18"/>
                  <a:pt x="381" y="36"/>
                </a:cubicBezTo>
                <a:cubicBezTo>
                  <a:pt x="326" y="54"/>
                  <a:pt x="290" y="91"/>
                  <a:pt x="254" y="145"/>
                </a:cubicBezTo>
                <a:lnTo>
                  <a:pt x="254" y="18"/>
                </a:lnTo>
                <a:lnTo>
                  <a:pt x="0" y="18"/>
                </a:lnTo>
                <a:lnTo>
                  <a:pt x="0" y="1159"/>
                </a:lnTo>
                <a:lnTo>
                  <a:pt x="254" y="1159"/>
                </a:lnTo>
                <a:lnTo>
                  <a:pt x="254" y="724"/>
                </a:lnTo>
                <a:cubicBezTo>
                  <a:pt x="290" y="779"/>
                  <a:pt x="326" y="815"/>
                  <a:pt x="381" y="833"/>
                </a:cubicBezTo>
                <a:cubicBezTo>
                  <a:pt x="417" y="869"/>
                  <a:pt x="471" y="869"/>
                  <a:pt x="526" y="869"/>
                </a:cubicBezTo>
                <a:cubicBezTo>
                  <a:pt x="634" y="869"/>
                  <a:pt x="725" y="833"/>
                  <a:pt x="779" y="743"/>
                </a:cubicBezTo>
                <a:cubicBezTo>
                  <a:pt x="852" y="670"/>
                  <a:pt x="888" y="561"/>
                  <a:pt x="888" y="435"/>
                </a:cubicBezTo>
                <a:cubicBezTo>
                  <a:pt x="888" y="308"/>
                  <a:pt x="852" y="199"/>
                  <a:pt x="779" y="127"/>
                </a:cubicBezTo>
                <a:cubicBezTo>
                  <a:pt x="725" y="36"/>
                  <a:pt x="634" y="0"/>
                  <a:pt x="5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76"/>
          <p:cNvSpPr/>
          <p:nvPr/>
        </p:nvSpPr>
        <p:spPr>
          <a:xfrm>
            <a:off x="6079571" y="1234123"/>
            <a:ext cx="38317" cy="20255"/>
          </a:xfrm>
          <a:custGeom>
            <a:avLst/>
            <a:gdLst/>
            <a:ahLst/>
            <a:cxnLst/>
            <a:rect l="l" t="t" r="r" b="b"/>
            <a:pathLst>
              <a:path w="961" h="508" extrusionOk="0">
                <a:moveTo>
                  <a:pt x="0" y="1"/>
                </a:moveTo>
                <a:lnTo>
                  <a:pt x="0" y="164"/>
                </a:lnTo>
                <a:lnTo>
                  <a:pt x="960" y="164"/>
                </a:lnTo>
                <a:lnTo>
                  <a:pt x="960" y="1"/>
                </a:lnTo>
                <a:close/>
                <a:moveTo>
                  <a:pt x="0" y="327"/>
                </a:moveTo>
                <a:lnTo>
                  <a:pt x="0" y="508"/>
                </a:lnTo>
                <a:lnTo>
                  <a:pt x="960" y="508"/>
                </a:lnTo>
                <a:lnTo>
                  <a:pt x="960" y="32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76"/>
          <p:cNvSpPr/>
          <p:nvPr/>
        </p:nvSpPr>
        <p:spPr>
          <a:xfrm>
            <a:off x="6148151" y="1229099"/>
            <a:ext cx="29665" cy="34689"/>
          </a:xfrm>
          <a:custGeom>
            <a:avLst/>
            <a:gdLst/>
            <a:ahLst/>
            <a:cxnLst/>
            <a:rect l="l" t="t" r="r" b="b"/>
            <a:pathLst>
              <a:path w="744" h="870" extrusionOk="0">
                <a:moveTo>
                  <a:pt x="363" y="0"/>
                </a:moveTo>
                <a:cubicBezTo>
                  <a:pt x="236" y="0"/>
                  <a:pt x="146" y="18"/>
                  <a:pt x="91" y="72"/>
                </a:cubicBezTo>
                <a:cubicBezTo>
                  <a:pt x="19" y="109"/>
                  <a:pt x="1" y="181"/>
                  <a:pt x="1" y="272"/>
                </a:cubicBezTo>
                <a:cubicBezTo>
                  <a:pt x="1" y="344"/>
                  <a:pt x="19" y="398"/>
                  <a:pt x="73" y="453"/>
                </a:cubicBezTo>
                <a:cubicBezTo>
                  <a:pt x="109" y="489"/>
                  <a:pt x="200" y="507"/>
                  <a:pt x="308" y="525"/>
                </a:cubicBezTo>
                <a:lnTo>
                  <a:pt x="363" y="525"/>
                </a:lnTo>
                <a:cubicBezTo>
                  <a:pt x="417" y="543"/>
                  <a:pt x="453" y="543"/>
                  <a:pt x="471" y="561"/>
                </a:cubicBezTo>
                <a:cubicBezTo>
                  <a:pt x="490" y="580"/>
                  <a:pt x="490" y="580"/>
                  <a:pt x="490" y="616"/>
                </a:cubicBezTo>
                <a:cubicBezTo>
                  <a:pt x="490" y="634"/>
                  <a:pt x="490" y="670"/>
                  <a:pt x="453" y="670"/>
                </a:cubicBezTo>
                <a:cubicBezTo>
                  <a:pt x="435" y="688"/>
                  <a:pt x="399" y="688"/>
                  <a:pt x="345" y="688"/>
                </a:cubicBezTo>
                <a:cubicBezTo>
                  <a:pt x="290" y="688"/>
                  <a:pt x="236" y="688"/>
                  <a:pt x="164" y="670"/>
                </a:cubicBezTo>
                <a:cubicBezTo>
                  <a:pt x="109" y="670"/>
                  <a:pt x="55" y="652"/>
                  <a:pt x="19" y="616"/>
                </a:cubicBezTo>
                <a:lnTo>
                  <a:pt x="19" y="815"/>
                </a:lnTo>
                <a:cubicBezTo>
                  <a:pt x="73" y="833"/>
                  <a:pt x="127" y="851"/>
                  <a:pt x="182" y="851"/>
                </a:cubicBezTo>
                <a:cubicBezTo>
                  <a:pt x="254" y="869"/>
                  <a:pt x="308" y="869"/>
                  <a:pt x="363" y="869"/>
                </a:cubicBezTo>
                <a:cubicBezTo>
                  <a:pt x="490" y="869"/>
                  <a:pt x="580" y="851"/>
                  <a:pt x="653" y="815"/>
                </a:cubicBezTo>
                <a:cubicBezTo>
                  <a:pt x="707" y="761"/>
                  <a:pt x="743" y="688"/>
                  <a:pt x="743" y="616"/>
                </a:cubicBezTo>
                <a:cubicBezTo>
                  <a:pt x="743" y="525"/>
                  <a:pt x="725" y="453"/>
                  <a:pt x="671" y="417"/>
                </a:cubicBezTo>
                <a:cubicBezTo>
                  <a:pt x="634" y="380"/>
                  <a:pt x="544" y="362"/>
                  <a:pt x="399" y="344"/>
                </a:cubicBezTo>
                <a:lnTo>
                  <a:pt x="363" y="326"/>
                </a:lnTo>
                <a:cubicBezTo>
                  <a:pt x="308" y="326"/>
                  <a:pt x="272" y="308"/>
                  <a:pt x="254" y="308"/>
                </a:cubicBezTo>
                <a:cubicBezTo>
                  <a:pt x="236" y="290"/>
                  <a:pt x="236" y="272"/>
                  <a:pt x="236" y="254"/>
                </a:cubicBezTo>
                <a:cubicBezTo>
                  <a:pt x="236" y="235"/>
                  <a:pt x="236" y="217"/>
                  <a:pt x="272" y="199"/>
                </a:cubicBezTo>
                <a:cubicBezTo>
                  <a:pt x="290" y="181"/>
                  <a:pt x="327" y="181"/>
                  <a:pt x="381" y="181"/>
                </a:cubicBezTo>
                <a:cubicBezTo>
                  <a:pt x="417" y="181"/>
                  <a:pt x="471" y="181"/>
                  <a:pt x="526" y="199"/>
                </a:cubicBezTo>
                <a:cubicBezTo>
                  <a:pt x="580" y="217"/>
                  <a:pt x="634" y="235"/>
                  <a:pt x="689" y="254"/>
                </a:cubicBezTo>
                <a:lnTo>
                  <a:pt x="689" y="54"/>
                </a:lnTo>
                <a:cubicBezTo>
                  <a:pt x="634" y="36"/>
                  <a:pt x="562" y="18"/>
                  <a:pt x="526" y="18"/>
                </a:cubicBezTo>
                <a:cubicBezTo>
                  <a:pt x="471" y="0"/>
                  <a:pt x="417" y="0"/>
                  <a:pt x="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76"/>
          <p:cNvSpPr/>
          <p:nvPr/>
        </p:nvSpPr>
        <p:spPr>
          <a:xfrm>
            <a:off x="6183517" y="1229099"/>
            <a:ext cx="35447" cy="46252"/>
          </a:xfrm>
          <a:custGeom>
            <a:avLst/>
            <a:gdLst/>
            <a:ahLst/>
            <a:cxnLst/>
            <a:rect l="l" t="t" r="r" b="b"/>
            <a:pathLst>
              <a:path w="889" h="1160" extrusionOk="0">
                <a:moveTo>
                  <a:pt x="454" y="199"/>
                </a:moveTo>
                <a:cubicBezTo>
                  <a:pt x="508" y="199"/>
                  <a:pt x="544" y="217"/>
                  <a:pt x="580" y="254"/>
                </a:cubicBezTo>
                <a:cubicBezTo>
                  <a:pt x="599" y="308"/>
                  <a:pt x="617" y="362"/>
                  <a:pt x="617" y="435"/>
                </a:cubicBezTo>
                <a:cubicBezTo>
                  <a:pt x="617" y="525"/>
                  <a:pt x="599" y="580"/>
                  <a:pt x="580" y="616"/>
                </a:cubicBezTo>
                <a:cubicBezTo>
                  <a:pt x="544" y="652"/>
                  <a:pt x="508" y="688"/>
                  <a:pt x="454" y="688"/>
                </a:cubicBezTo>
                <a:cubicBezTo>
                  <a:pt x="399" y="688"/>
                  <a:pt x="345" y="652"/>
                  <a:pt x="327" y="616"/>
                </a:cubicBezTo>
                <a:cubicBezTo>
                  <a:pt x="291" y="580"/>
                  <a:pt x="273" y="525"/>
                  <a:pt x="273" y="435"/>
                </a:cubicBezTo>
                <a:cubicBezTo>
                  <a:pt x="273" y="362"/>
                  <a:pt x="291" y="308"/>
                  <a:pt x="327" y="254"/>
                </a:cubicBezTo>
                <a:cubicBezTo>
                  <a:pt x="345" y="217"/>
                  <a:pt x="399" y="199"/>
                  <a:pt x="454" y="199"/>
                </a:cubicBezTo>
                <a:close/>
                <a:moveTo>
                  <a:pt x="345" y="0"/>
                </a:moveTo>
                <a:cubicBezTo>
                  <a:pt x="255" y="0"/>
                  <a:pt x="164" y="54"/>
                  <a:pt x="92" y="127"/>
                </a:cubicBezTo>
                <a:cubicBezTo>
                  <a:pt x="37" y="199"/>
                  <a:pt x="1" y="308"/>
                  <a:pt x="1" y="435"/>
                </a:cubicBezTo>
                <a:cubicBezTo>
                  <a:pt x="1" y="561"/>
                  <a:pt x="37" y="670"/>
                  <a:pt x="92" y="743"/>
                </a:cubicBezTo>
                <a:cubicBezTo>
                  <a:pt x="164" y="833"/>
                  <a:pt x="255" y="869"/>
                  <a:pt x="345" y="869"/>
                </a:cubicBezTo>
                <a:cubicBezTo>
                  <a:pt x="399" y="869"/>
                  <a:pt x="454" y="869"/>
                  <a:pt x="508" y="833"/>
                </a:cubicBezTo>
                <a:cubicBezTo>
                  <a:pt x="544" y="815"/>
                  <a:pt x="580" y="779"/>
                  <a:pt x="617" y="724"/>
                </a:cubicBezTo>
                <a:lnTo>
                  <a:pt x="617" y="1159"/>
                </a:lnTo>
                <a:lnTo>
                  <a:pt x="888" y="1159"/>
                </a:lnTo>
                <a:lnTo>
                  <a:pt x="888" y="18"/>
                </a:lnTo>
                <a:lnTo>
                  <a:pt x="617" y="18"/>
                </a:lnTo>
                <a:lnTo>
                  <a:pt x="617" y="145"/>
                </a:lnTo>
                <a:cubicBezTo>
                  <a:pt x="580" y="91"/>
                  <a:pt x="544" y="54"/>
                  <a:pt x="508" y="36"/>
                </a:cubicBezTo>
                <a:cubicBezTo>
                  <a:pt x="454" y="18"/>
                  <a:pt x="399" y="0"/>
                  <a:pt x="3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76"/>
          <p:cNvSpPr/>
          <p:nvPr/>
        </p:nvSpPr>
        <p:spPr>
          <a:xfrm>
            <a:off x="6116373" y="1229099"/>
            <a:ext cx="24601" cy="33971"/>
          </a:xfrm>
          <a:custGeom>
            <a:avLst/>
            <a:gdLst/>
            <a:ahLst/>
            <a:cxnLst/>
            <a:rect l="l" t="t" r="r" b="b"/>
            <a:pathLst>
              <a:path w="617" h="852" extrusionOk="0">
                <a:moveTo>
                  <a:pt x="526" y="0"/>
                </a:moveTo>
                <a:cubicBezTo>
                  <a:pt x="472" y="0"/>
                  <a:pt x="417" y="18"/>
                  <a:pt x="381" y="36"/>
                </a:cubicBezTo>
                <a:cubicBezTo>
                  <a:pt x="327" y="72"/>
                  <a:pt x="291" y="109"/>
                  <a:pt x="254" y="163"/>
                </a:cubicBezTo>
                <a:lnTo>
                  <a:pt x="254" y="18"/>
                </a:lnTo>
                <a:lnTo>
                  <a:pt x="1" y="18"/>
                </a:lnTo>
                <a:lnTo>
                  <a:pt x="1" y="851"/>
                </a:lnTo>
                <a:lnTo>
                  <a:pt x="254" y="851"/>
                </a:lnTo>
                <a:lnTo>
                  <a:pt x="254" y="471"/>
                </a:lnTo>
                <a:cubicBezTo>
                  <a:pt x="254" y="380"/>
                  <a:pt x="272" y="326"/>
                  <a:pt x="309" y="290"/>
                </a:cubicBezTo>
                <a:cubicBezTo>
                  <a:pt x="345" y="235"/>
                  <a:pt x="399" y="217"/>
                  <a:pt x="472" y="217"/>
                </a:cubicBezTo>
                <a:lnTo>
                  <a:pt x="544" y="217"/>
                </a:lnTo>
                <a:cubicBezTo>
                  <a:pt x="562" y="235"/>
                  <a:pt x="580" y="235"/>
                  <a:pt x="617" y="254"/>
                </a:cubicBezTo>
                <a:lnTo>
                  <a:pt x="617" y="18"/>
                </a:lnTo>
                <a:cubicBezTo>
                  <a:pt x="580" y="0"/>
                  <a:pt x="580" y="0"/>
                  <a:pt x="5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76"/>
          <p:cNvSpPr/>
          <p:nvPr/>
        </p:nvSpPr>
        <p:spPr>
          <a:xfrm>
            <a:off x="6132999" y="1220407"/>
            <a:ext cx="26754" cy="42664"/>
          </a:xfrm>
          <a:custGeom>
            <a:avLst/>
            <a:gdLst/>
            <a:ahLst/>
            <a:cxnLst/>
            <a:rect l="l" t="t" r="r" b="b"/>
            <a:pathLst>
              <a:path w="671" h="1070" extrusionOk="0">
                <a:moveTo>
                  <a:pt x="127" y="1"/>
                </a:moveTo>
                <a:lnTo>
                  <a:pt x="127" y="236"/>
                </a:lnTo>
                <a:lnTo>
                  <a:pt x="0" y="236"/>
                </a:lnTo>
                <a:lnTo>
                  <a:pt x="0" y="435"/>
                </a:lnTo>
                <a:lnTo>
                  <a:pt x="127" y="435"/>
                </a:lnTo>
                <a:lnTo>
                  <a:pt x="127" y="779"/>
                </a:lnTo>
                <a:cubicBezTo>
                  <a:pt x="127" y="888"/>
                  <a:pt x="163" y="961"/>
                  <a:pt x="200" y="997"/>
                </a:cubicBezTo>
                <a:cubicBezTo>
                  <a:pt x="236" y="1051"/>
                  <a:pt x="308" y="1069"/>
                  <a:pt x="417" y="1069"/>
                </a:cubicBezTo>
                <a:lnTo>
                  <a:pt x="652" y="1069"/>
                </a:lnTo>
                <a:lnTo>
                  <a:pt x="652" y="888"/>
                </a:lnTo>
                <a:lnTo>
                  <a:pt x="507" y="888"/>
                </a:lnTo>
                <a:cubicBezTo>
                  <a:pt x="471" y="888"/>
                  <a:pt x="435" y="870"/>
                  <a:pt x="417" y="852"/>
                </a:cubicBezTo>
                <a:cubicBezTo>
                  <a:pt x="399" y="852"/>
                  <a:pt x="399" y="816"/>
                  <a:pt x="399" y="779"/>
                </a:cubicBezTo>
                <a:lnTo>
                  <a:pt x="399" y="435"/>
                </a:lnTo>
                <a:lnTo>
                  <a:pt x="670" y="435"/>
                </a:lnTo>
                <a:lnTo>
                  <a:pt x="670" y="236"/>
                </a:lnTo>
                <a:lnTo>
                  <a:pt x="399" y="236"/>
                </a:lnTo>
                <a:lnTo>
                  <a:pt x="39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76"/>
          <p:cNvSpPr/>
          <p:nvPr/>
        </p:nvSpPr>
        <p:spPr>
          <a:xfrm>
            <a:off x="6178493" y="1217537"/>
            <a:ext cx="17345" cy="53469"/>
          </a:xfrm>
          <a:custGeom>
            <a:avLst/>
            <a:gdLst/>
            <a:ahLst/>
            <a:cxnLst/>
            <a:rect l="l" t="t" r="r" b="b"/>
            <a:pathLst>
              <a:path w="435" h="1341" extrusionOk="0">
                <a:moveTo>
                  <a:pt x="218" y="0"/>
                </a:moveTo>
                <a:cubicBezTo>
                  <a:pt x="145" y="109"/>
                  <a:pt x="91" y="236"/>
                  <a:pt x="55" y="344"/>
                </a:cubicBezTo>
                <a:cubicBezTo>
                  <a:pt x="18" y="453"/>
                  <a:pt x="0" y="562"/>
                  <a:pt x="0" y="670"/>
                </a:cubicBezTo>
                <a:cubicBezTo>
                  <a:pt x="0" y="779"/>
                  <a:pt x="18" y="888"/>
                  <a:pt x="55" y="996"/>
                </a:cubicBezTo>
                <a:cubicBezTo>
                  <a:pt x="91" y="1105"/>
                  <a:pt x="145" y="1214"/>
                  <a:pt x="218" y="1340"/>
                </a:cubicBezTo>
                <a:lnTo>
                  <a:pt x="435" y="1340"/>
                </a:lnTo>
                <a:cubicBezTo>
                  <a:pt x="381" y="1232"/>
                  <a:pt x="326" y="1105"/>
                  <a:pt x="290" y="996"/>
                </a:cubicBezTo>
                <a:cubicBezTo>
                  <a:pt x="272" y="888"/>
                  <a:pt x="254" y="779"/>
                  <a:pt x="254" y="670"/>
                </a:cubicBezTo>
                <a:cubicBezTo>
                  <a:pt x="254" y="562"/>
                  <a:pt x="272" y="453"/>
                  <a:pt x="290" y="344"/>
                </a:cubicBezTo>
                <a:cubicBezTo>
                  <a:pt x="326" y="218"/>
                  <a:pt x="381" y="109"/>
                  <a:pt x="435" y="0"/>
                </a:cubicBezTo>
                <a:close/>
              </a:path>
            </a:pathLst>
          </a:custGeom>
          <a:solidFill>
            <a:srgbClr val="F1C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76"/>
          <p:cNvSpPr/>
          <p:nvPr/>
        </p:nvSpPr>
        <p:spPr>
          <a:xfrm>
            <a:off x="6187145" y="1229099"/>
            <a:ext cx="35407" cy="46252"/>
          </a:xfrm>
          <a:custGeom>
            <a:avLst/>
            <a:gdLst/>
            <a:ahLst/>
            <a:cxnLst/>
            <a:rect l="l" t="t" r="r" b="b"/>
            <a:pathLst>
              <a:path w="888" h="1160" extrusionOk="0">
                <a:moveTo>
                  <a:pt x="435" y="199"/>
                </a:moveTo>
                <a:cubicBezTo>
                  <a:pt x="489" y="199"/>
                  <a:pt x="544" y="217"/>
                  <a:pt x="562" y="254"/>
                </a:cubicBezTo>
                <a:cubicBezTo>
                  <a:pt x="598" y="308"/>
                  <a:pt x="616" y="362"/>
                  <a:pt x="616" y="435"/>
                </a:cubicBezTo>
                <a:cubicBezTo>
                  <a:pt x="616" y="525"/>
                  <a:pt x="598" y="580"/>
                  <a:pt x="562" y="616"/>
                </a:cubicBezTo>
                <a:cubicBezTo>
                  <a:pt x="544" y="652"/>
                  <a:pt x="489" y="688"/>
                  <a:pt x="435" y="688"/>
                </a:cubicBezTo>
                <a:cubicBezTo>
                  <a:pt x="381" y="688"/>
                  <a:pt x="345" y="652"/>
                  <a:pt x="308" y="616"/>
                </a:cubicBezTo>
                <a:cubicBezTo>
                  <a:pt x="272" y="580"/>
                  <a:pt x="272" y="525"/>
                  <a:pt x="272" y="435"/>
                </a:cubicBezTo>
                <a:cubicBezTo>
                  <a:pt x="272" y="362"/>
                  <a:pt x="272" y="308"/>
                  <a:pt x="308" y="254"/>
                </a:cubicBezTo>
                <a:cubicBezTo>
                  <a:pt x="345" y="217"/>
                  <a:pt x="381" y="199"/>
                  <a:pt x="435" y="199"/>
                </a:cubicBezTo>
                <a:close/>
                <a:moveTo>
                  <a:pt x="544" y="0"/>
                </a:moveTo>
                <a:cubicBezTo>
                  <a:pt x="489" y="0"/>
                  <a:pt x="435" y="18"/>
                  <a:pt x="381" y="36"/>
                </a:cubicBezTo>
                <a:cubicBezTo>
                  <a:pt x="345" y="54"/>
                  <a:pt x="308" y="91"/>
                  <a:pt x="272" y="145"/>
                </a:cubicBezTo>
                <a:lnTo>
                  <a:pt x="272" y="18"/>
                </a:lnTo>
                <a:lnTo>
                  <a:pt x="1" y="18"/>
                </a:lnTo>
                <a:lnTo>
                  <a:pt x="1" y="1159"/>
                </a:lnTo>
                <a:lnTo>
                  <a:pt x="272" y="1159"/>
                </a:lnTo>
                <a:lnTo>
                  <a:pt x="272" y="724"/>
                </a:lnTo>
                <a:cubicBezTo>
                  <a:pt x="308" y="779"/>
                  <a:pt x="345" y="815"/>
                  <a:pt x="381" y="833"/>
                </a:cubicBezTo>
                <a:cubicBezTo>
                  <a:pt x="435" y="869"/>
                  <a:pt x="489" y="869"/>
                  <a:pt x="544" y="869"/>
                </a:cubicBezTo>
                <a:cubicBezTo>
                  <a:pt x="634" y="869"/>
                  <a:pt x="725" y="833"/>
                  <a:pt x="797" y="743"/>
                </a:cubicBezTo>
                <a:cubicBezTo>
                  <a:pt x="852" y="670"/>
                  <a:pt x="888" y="561"/>
                  <a:pt x="888" y="435"/>
                </a:cubicBezTo>
                <a:cubicBezTo>
                  <a:pt x="888" y="308"/>
                  <a:pt x="852" y="199"/>
                  <a:pt x="797" y="127"/>
                </a:cubicBezTo>
                <a:cubicBezTo>
                  <a:pt x="725" y="36"/>
                  <a:pt x="634" y="0"/>
                  <a:pt x="544" y="0"/>
                </a:cubicBezTo>
                <a:close/>
              </a:path>
            </a:pathLst>
          </a:custGeom>
          <a:solidFill>
            <a:srgbClr val="F1C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76"/>
          <p:cNvSpPr/>
          <p:nvPr/>
        </p:nvSpPr>
        <p:spPr>
          <a:xfrm>
            <a:off x="6220358" y="1241340"/>
            <a:ext cx="18820" cy="8732"/>
          </a:xfrm>
          <a:custGeom>
            <a:avLst/>
            <a:gdLst/>
            <a:ahLst/>
            <a:cxnLst/>
            <a:rect l="l" t="t" r="r" b="b"/>
            <a:pathLst>
              <a:path w="472" h="219" extrusionOk="0">
                <a:moveTo>
                  <a:pt x="1" y="1"/>
                </a:moveTo>
                <a:lnTo>
                  <a:pt x="1" y="218"/>
                </a:lnTo>
                <a:lnTo>
                  <a:pt x="471" y="218"/>
                </a:lnTo>
                <a:lnTo>
                  <a:pt x="471" y="1"/>
                </a:lnTo>
                <a:close/>
              </a:path>
            </a:pathLst>
          </a:custGeom>
          <a:solidFill>
            <a:srgbClr val="F1C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76"/>
          <p:cNvSpPr/>
          <p:nvPr/>
        </p:nvSpPr>
        <p:spPr>
          <a:xfrm>
            <a:off x="6248508" y="1226907"/>
            <a:ext cx="38317" cy="34689"/>
          </a:xfrm>
          <a:custGeom>
            <a:avLst/>
            <a:gdLst/>
            <a:ahLst/>
            <a:cxnLst/>
            <a:rect l="l" t="t" r="r" b="b"/>
            <a:pathLst>
              <a:path w="961" h="870" extrusionOk="0">
                <a:moveTo>
                  <a:pt x="1" y="1"/>
                </a:moveTo>
                <a:lnTo>
                  <a:pt x="1" y="182"/>
                </a:lnTo>
                <a:lnTo>
                  <a:pt x="725" y="435"/>
                </a:lnTo>
                <a:lnTo>
                  <a:pt x="1" y="671"/>
                </a:lnTo>
                <a:lnTo>
                  <a:pt x="1" y="870"/>
                </a:lnTo>
                <a:lnTo>
                  <a:pt x="961" y="526"/>
                </a:lnTo>
                <a:lnTo>
                  <a:pt x="961" y="345"/>
                </a:lnTo>
                <a:lnTo>
                  <a:pt x="1" y="1"/>
                </a:lnTo>
                <a:close/>
              </a:path>
            </a:pathLst>
          </a:custGeom>
          <a:solidFill>
            <a:srgbClr val="F1C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76"/>
          <p:cNvSpPr/>
          <p:nvPr/>
        </p:nvSpPr>
        <p:spPr>
          <a:xfrm>
            <a:off x="6276697" y="1229099"/>
            <a:ext cx="24561" cy="33971"/>
          </a:xfrm>
          <a:custGeom>
            <a:avLst/>
            <a:gdLst/>
            <a:ahLst/>
            <a:cxnLst/>
            <a:rect l="l" t="t" r="r" b="b"/>
            <a:pathLst>
              <a:path w="616" h="852" extrusionOk="0">
                <a:moveTo>
                  <a:pt x="543" y="0"/>
                </a:moveTo>
                <a:cubicBezTo>
                  <a:pt x="489" y="0"/>
                  <a:pt x="435" y="18"/>
                  <a:pt x="380" y="36"/>
                </a:cubicBezTo>
                <a:cubicBezTo>
                  <a:pt x="344" y="72"/>
                  <a:pt x="308" y="109"/>
                  <a:pt x="272" y="163"/>
                </a:cubicBezTo>
                <a:lnTo>
                  <a:pt x="272" y="18"/>
                </a:lnTo>
                <a:lnTo>
                  <a:pt x="0" y="18"/>
                </a:lnTo>
                <a:lnTo>
                  <a:pt x="0" y="851"/>
                </a:lnTo>
                <a:lnTo>
                  <a:pt x="272" y="851"/>
                </a:lnTo>
                <a:lnTo>
                  <a:pt x="272" y="471"/>
                </a:lnTo>
                <a:cubicBezTo>
                  <a:pt x="272" y="380"/>
                  <a:pt x="290" y="326"/>
                  <a:pt x="326" y="290"/>
                </a:cubicBezTo>
                <a:cubicBezTo>
                  <a:pt x="362" y="235"/>
                  <a:pt x="417" y="217"/>
                  <a:pt x="471" y="217"/>
                </a:cubicBezTo>
                <a:lnTo>
                  <a:pt x="543" y="217"/>
                </a:lnTo>
                <a:cubicBezTo>
                  <a:pt x="580" y="235"/>
                  <a:pt x="598" y="235"/>
                  <a:pt x="616" y="254"/>
                </a:cubicBezTo>
                <a:lnTo>
                  <a:pt x="616" y="18"/>
                </a:lnTo>
                <a:cubicBezTo>
                  <a:pt x="598" y="0"/>
                  <a:pt x="580" y="0"/>
                  <a:pt x="580" y="0"/>
                </a:cubicBezTo>
                <a:close/>
              </a:path>
            </a:pathLst>
          </a:custGeom>
          <a:solidFill>
            <a:srgbClr val="F1C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76"/>
          <p:cNvSpPr/>
          <p:nvPr/>
        </p:nvSpPr>
        <p:spPr>
          <a:xfrm>
            <a:off x="6293283" y="1229099"/>
            <a:ext cx="35447" cy="34689"/>
          </a:xfrm>
          <a:custGeom>
            <a:avLst/>
            <a:gdLst/>
            <a:ahLst/>
            <a:cxnLst/>
            <a:rect l="l" t="t" r="r" b="b"/>
            <a:pathLst>
              <a:path w="889" h="870" extrusionOk="0">
                <a:moveTo>
                  <a:pt x="453" y="181"/>
                </a:moveTo>
                <a:cubicBezTo>
                  <a:pt x="508" y="181"/>
                  <a:pt x="544" y="199"/>
                  <a:pt x="580" y="235"/>
                </a:cubicBezTo>
                <a:cubicBezTo>
                  <a:pt x="598" y="254"/>
                  <a:pt x="616" y="290"/>
                  <a:pt x="616" y="344"/>
                </a:cubicBezTo>
                <a:lnTo>
                  <a:pt x="272" y="344"/>
                </a:lnTo>
                <a:cubicBezTo>
                  <a:pt x="290" y="290"/>
                  <a:pt x="309" y="254"/>
                  <a:pt x="345" y="217"/>
                </a:cubicBezTo>
                <a:cubicBezTo>
                  <a:pt x="363" y="199"/>
                  <a:pt x="417" y="181"/>
                  <a:pt x="453" y="181"/>
                </a:cubicBezTo>
                <a:close/>
                <a:moveTo>
                  <a:pt x="471" y="0"/>
                </a:moveTo>
                <a:cubicBezTo>
                  <a:pt x="327" y="0"/>
                  <a:pt x="200" y="36"/>
                  <a:pt x="127" y="127"/>
                </a:cubicBezTo>
                <a:cubicBezTo>
                  <a:pt x="37" y="199"/>
                  <a:pt x="1" y="308"/>
                  <a:pt x="1" y="435"/>
                </a:cubicBezTo>
                <a:cubicBezTo>
                  <a:pt x="1" y="580"/>
                  <a:pt x="37" y="688"/>
                  <a:pt x="127" y="761"/>
                </a:cubicBezTo>
                <a:cubicBezTo>
                  <a:pt x="218" y="833"/>
                  <a:pt x="327" y="869"/>
                  <a:pt x="471" y="869"/>
                </a:cubicBezTo>
                <a:cubicBezTo>
                  <a:pt x="544" y="869"/>
                  <a:pt x="598" y="869"/>
                  <a:pt x="671" y="851"/>
                </a:cubicBezTo>
                <a:cubicBezTo>
                  <a:pt x="725" y="851"/>
                  <a:pt x="797" y="833"/>
                  <a:pt x="852" y="797"/>
                </a:cubicBezTo>
                <a:lnTo>
                  <a:pt x="852" y="598"/>
                </a:lnTo>
                <a:cubicBezTo>
                  <a:pt x="797" y="634"/>
                  <a:pt x="725" y="652"/>
                  <a:pt x="671" y="670"/>
                </a:cubicBezTo>
                <a:cubicBezTo>
                  <a:pt x="616" y="688"/>
                  <a:pt x="562" y="688"/>
                  <a:pt x="508" y="688"/>
                </a:cubicBezTo>
                <a:cubicBezTo>
                  <a:pt x="435" y="688"/>
                  <a:pt x="381" y="688"/>
                  <a:pt x="345" y="652"/>
                </a:cubicBezTo>
                <a:cubicBezTo>
                  <a:pt x="309" y="616"/>
                  <a:pt x="272" y="580"/>
                  <a:pt x="272" y="507"/>
                </a:cubicBezTo>
                <a:lnTo>
                  <a:pt x="888" y="507"/>
                </a:lnTo>
                <a:lnTo>
                  <a:pt x="888" y="435"/>
                </a:lnTo>
                <a:cubicBezTo>
                  <a:pt x="888" y="308"/>
                  <a:pt x="852" y="199"/>
                  <a:pt x="779" y="127"/>
                </a:cubicBezTo>
                <a:cubicBezTo>
                  <a:pt x="689" y="36"/>
                  <a:pt x="598" y="0"/>
                  <a:pt x="471" y="0"/>
                </a:cubicBezTo>
                <a:close/>
              </a:path>
            </a:pathLst>
          </a:custGeom>
          <a:solidFill>
            <a:srgbClr val="F1C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76"/>
          <p:cNvSpPr/>
          <p:nvPr/>
        </p:nvSpPr>
        <p:spPr>
          <a:xfrm>
            <a:off x="6334431" y="1229099"/>
            <a:ext cx="33254" cy="34689"/>
          </a:xfrm>
          <a:custGeom>
            <a:avLst/>
            <a:gdLst/>
            <a:ahLst/>
            <a:cxnLst/>
            <a:rect l="l" t="t" r="r" b="b"/>
            <a:pathLst>
              <a:path w="834" h="870" extrusionOk="0">
                <a:moveTo>
                  <a:pt x="562" y="471"/>
                </a:moveTo>
                <a:lnTo>
                  <a:pt x="562" y="507"/>
                </a:lnTo>
                <a:cubicBezTo>
                  <a:pt x="562" y="561"/>
                  <a:pt x="544" y="616"/>
                  <a:pt x="526" y="652"/>
                </a:cubicBezTo>
                <a:cubicBezTo>
                  <a:pt x="490" y="688"/>
                  <a:pt x="436" y="688"/>
                  <a:pt x="399" y="688"/>
                </a:cubicBezTo>
                <a:cubicBezTo>
                  <a:pt x="345" y="688"/>
                  <a:pt x="327" y="688"/>
                  <a:pt x="291" y="670"/>
                </a:cubicBezTo>
                <a:cubicBezTo>
                  <a:pt x="273" y="652"/>
                  <a:pt x="273" y="616"/>
                  <a:pt x="273" y="598"/>
                </a:cubicBezTo>
                <a:cubicBezTo>
                  <a:pt x="273" y="561"/>
                  <a:pt x="273" y="525"/>
                  <a:pt x="309" y="507"/>
                </a:cubicBezTo>
                <a:cubicBezTo>
                  <a:pt x="327" y="489"/>
                  <a:pt x="381" y="471"/>
                  <a:pt x="436" y="471"/>
                </a:cubicBezTo>
                <a:close/>
                <a:moveTo>
                  <a:pt x="417" y="0"/>
                </a:moveTo>
                <a:cubicBezTo>
                  <a:pt x="363" y="0"/>
                  <a:pt x="291" y="0"/>
                  <a:pt x="236" y="18"/>
                </a:cubicBezTo>
                <a:cubicBezTo>
                  <a:pt x="182" y="18"/>
                  <a:pt x="128" y="36"/>
                  <a:pt x="73" y="54"/>
                </a:cubicBezTo>
                <a:lnTo>
                  <a:pt x="73" y="254"/>
                </a:lnTo>
                <a:cubicBezTo>
                  <a:pt x="110" y="217"/>
                  <a:pt x="164" y="217"/>
                  <a:pt x="200" y="199"/>
                </a:cubicBezTo>
                <a:cubicBezTo>
                  <a:pt x="254" y="181"/>
                  <a:pt x="309" y="181"/>
                  <a:pt x="363" y="181"/>
                </a:cubicBezTo>
                <a:cubicBezTo>
                  <a:pt x="436" y="181"/>
                  <a:pt x="490" y="181"/>
                  <a:pt x="526" y="217"/>
                </a:cubicBezTo>
                <a:cubicBezTo>
                  <a:pt x="544" y="235"/>
                  <a:pt x="562" y="254"/>
                  <a:pt x="562" y="308"/>
                </a:cubicBezTo>
                <a:lnTo>
                  <a:pt x="562" y="326"/>
                </a:lnTo>
                <a:lnTo>
                  <a:pt x="417" y="326"/>
                </a:lnTo>
                <a:cubicBezTo>
                  <a:pt x="273" y="326"/>
                  <a:pt x="164" y="344"/>
                  <a:pt x="91" y="398"/>
                </a:cubicBezTo>
                <a:cubicBezTo>
                  <a:pt x="37" y="435"/>
                  <a:pt x="1" y="507"/>
                  <a:pt x="1" y="598"/>
                </a:cubicBezTo>
                <a:cubicBezTo>
                  <a:pt x="1" y="688"/>
                  <a:pt x="19" y="743"/>
                  <a:pt x="73" y="797"/>
                </a:cubicBezTo>
                <a:cubicBezTo>
                  <a:pt x="128" y="851"/>
                  <a:pt x="200" y="869"/>
                  <a:pt x="291" y="869"/>
                </a:cubicBezTo>
                <a:cubicBezTo>
                  <a:pt x="345" y="869"/>
                  <a:pt x="399" y="869"/>
                  <a:pt x="454" y="833"/>
                </a:cubicBezTo>
                <a:cubicBezTo>
                  <a:pt x="490" y="815"/>
                  <a:pt x="526" y="779"/>
                  <a:pt x="562" y="724"/>
                </a:cubicBezTo>
                <a:lnTo>
                  <a:pt x="562" y="851"/>
                </a:lnTo>
                <a:lnTo>
                  <a:pt x="834" y="851"/>
                </a:lnTo>
                <a:lnTo>
                  <a:pt x="834" y="380"/>
                </a:lnTo>
                <a:cubicBezTo>
                  <a:pt x="834" y="254"/>
                  <a:pt x="798" y="145"/>
                  <a:pt x="743" y="91"/>
                </a:cubicBezTo>
                <a:cubicBezTo>
                  <a:pt x="671" y="36"/>
                  <a:pt x="562" y="0"/>
                  <a:pt x="417" y="0"/>
                </a:cubicBezTo>
                <a:close/>
              </a:path>
            </a:pathLst>
          </a:custGeom>
          <a:solidFill>
            <a:srgbClr val="F1C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76"/>
          <p:cNvSpPr/>
          <p:nvPr/>
        </p:nvSpPr>
        <p:spPr>
          <a:xfrm>
            <a:off x="6377772" y="1217537"/>
            <a:ext cx="10128" cy="45534"/>
          </a:xfrm>
          <a:custGeom>
            <a:avLst/>
            <a:gdLst/>
            <a:ahLst/>
            <a:cxnLst/>
            <a:rect l="l" t="t" r="r" b="b"/>
            <a:pathLst>
              <a:path w="254" h="1142" extrusionOk="0">
                <a:moveTo>
                  <a:pt x="0" y="0"/>
                </a:moveTo>
                <a:lnTo>
                  <a:pt x="0" y="1141"/>
                </a:lnTo>
                <a:lnTo>
                  <a:pt x="254" y="1141"/>
                </a:lnTo>
                <a:lnTo>
                  <a:pt x="254" y="0"/>
                </a:lnTo>
                <a:close/>
              </a:path>
            </a:pathLst>
          </a:custGeom>
          <a:solidFill>
            <a:srgbClr val="F1C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76"/>
          <p:cNvSpPr/>
          <p:nvPr/>
        </p:nvSpPr>
        <p:spPr>
          <a:xfrm>
            <a:off x="6415331" y="1218254"/>
            <a:ext cx="28908" cy="28190"/>
          </a:xfrm>
          <a:custGeom>
            <a:avLst/>
            <a:gdLst/>
            <a:ahLst/>
            <a:cxnLst/>
            <a:rect l="l" t="t" r="r" b="b"/>
            <a:pathLst>
              <a:path w="725" h="707" extrusionOk="0">
                <a:moveTo>
                  <a:pt x="308" y="0"/>
                </a:moveTo>
                <a:lnTo>
                  <a:pt x="308" y="254"/>
                </a:lnTo>
                <a:lnTo>
                  <a:pt x="54" y="127"/>
                </a:lnTo>
                <a:lnTo>
                  <a:pt x="0" y="218"/>
                </a:lnTo>
                <a:lnTo>
                  <a:pt x="254" y="344"/>
                </a:lnTo>
                <a:lnTo>
                  <a:pt x="0" y="489"/>
                </a:lnTo>
                <a:lnTo>
                  <a:pt x="54" y="580"/>
                </a:lnTo>
                <a:lnTo>
                  <a:pt x="308" y="453"/>
                </a:lnTo>
                <a:lnTo>
                  <a:pt x="308" y="707"/>
                </a:lnTo>
                <a:lnTo>
                  <a:pt x="435" y="707"/>
                </a:lnTo>
                <a:lnTo>
                  <a:pt x="435" y="453"/>
                </a:lnTo>
                <a:lnTo>
                  <a:pt x="670" y="580"/>
                </a:lnTo>
                <a:lnTo>
                  <a:pt x="725" y="489"/>
                </a:lnTo>
                <a:lnTo>
                  <a:pt x="489" y="344"/>
                </a:lnTo>
                <a:lnTo>
                  <a:pt x="725" y="218"/>
                </a:lnTo>
                <a:lnTo>
                  <a:pt x="670" y="127"/>
                </a:lnTo>
                <a:lnTo>
                  <a:pt x="435" y="254"/>
                </a:lnTo>
                <a:lnTo>
                  <a:pt x="435" y="0"/>
                </a:lnTo>
                <a:close/>
              </a:path>
            </a:pathLst>
          </a:custGeom>
          <a:solidFill>
            <a:srgbClr val="F1C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76"/>
          <p:cNvSpPr/>
          <p:nvPr/>
        </p:nvSpPr>
        <p:spPr>
          <a:xfrm>
            <a:off x="6419637" y="1229099"/>
            <a:ext cx="35447" cy="46252"/>
          </a:xfrm>
          <a:custGeom>
            <a:avLst/>
            <a:gdLst/>
            <a:ahLst/>
            <a:cxnLst/>
            <a:rect l="l" t="t" r="r" b="b"/>
            <a:pathLst>
              <a:path w="889" h="1160" extrusionOk="0">
                <a:moveTo>
                  <a:pt x="454" y="199"/>
                </a:moveTo>
                <a:cubicBezTo>
                  <a:pt x="508" y="199"/>
                  <a:pt x="544" y="217"/>
                  <a:pt x="580" y="254"/>
                </a:cubicBezTo>
                <a:cubicBezTo>
                  <a:pt x="598" y="308"/>
                  <a:pt x="617" y="362"/>
                  <a:pt x="617" y="435"/>
                </a:cubicBezTo>
                <a:cubicBezTo>
                  <a:pt x="617" y="525"/>
                  <a:pt x="598" y="580"/>
                  <a:pt x="580" y="616"/>
                </a:cubicBezTo>
                <a:cubicBezTo>
                  <a:pt x="544" y="652"/>
                  <a:pt x="508" y="688"/>
                  <a:pt x="454" y="688"/>
                </a:cubicBezTo>
                <a:cubicBezTo>
                  <a:pt x="399" y="688"/>
                  <a:pt x="345" y="652"/>
                  <a:pt x="309" y="616"/>
                </a:cubicBezTo>
                <a:cubicBezTo>
                  <a:pt x="291" y="580"/>
                  <a:pt x="272" y="525"/>
                  <a:pt x="272" y="435"/>
                </a:cubicBezTo>
                <a:cubicBezTo>
                  <a:pt x="272" y="362"/>
                  <a:pt x="291" y="308"/>
                  <a:pt x="309" y="254"/>
                </a:cubicBezTo>
                <a:cubicBezTo>
                  <a:pt x="345" y="217"/>
                  <a:pt x="399" y="199"/>
                  <a:pt x="454" y="199"/>
                </a:cubicBezTo>
                <a:close/>
                <a:moveTo>
                  <a:pt x="544" y="0"/>
                </a:moveTo>
                <a:cubicBezTo>
                  <a:pt x="490" y="0"/>
                  <a:pt x="435" y="18"/>
                  <a:pt x="399" y="36"/>
                </a:cubicBezTo>
                <a:cubicBezTo>
                  <a:pt x="345" y="54"/>
                  <a:pt x="309" y="91"/>
                  <a:pt x="272" y="145"/>
                </a:cubicBezTo>
                <a:lnTo>
                  <a:pt x="272" y="18"/>
                </a:lnTo>
                <a:lnTo>
                  <a:pt x="1" y="18"/>
                </a:lnTo>
                <a:lnTo>
                  <a:pt x="1" y="1159"/>
                </a:lnTo>
                <a:lnTo>
                  <a:pt x="272" y="1159"/>
                </a:lnTo>
                <a:lnTo>
                  <a:pt x="272" y="724"/>
                </a:lnTo>
                <a:cubicBezTo>
                  <a:pt x="309" y="779"/>
                  <a:pt x="345" y="815"/>
                  <a:pt x="399" y="833"/>
                </a:cubicBezTo>
                <a:cubicBezTo>
                  <a:pt x="435" y="869"/>
                  <a:pt x="490" y="869"/>
                  <a:pt x="544" y="869"/>
                </a:cubicBezTo>
                <a:cubicBezTo>
                  <a:pt x="653" y="869"/>
                  <a:pt x="725" y="833"/>
                  <a:pt x="798" y="743"/>
                </a:cubicBezTo>
                <a:cubicBezTo>
                  <a:pt x="870" y="670"/>
                  <a:pt x="888" y="561"/>
                  <a:pt x="888" y="435"/>
                </a:cubicBezTo>
                <a:cubicBezTo>
                  <a:pt x="888" y="308"/>
                  <a:pt x="870" y="199"/>
                  <a:pt x="798" y="127"/>
                </a:cubicBezTo>
                <a:cubicBezTo>
                  <a:pt x="725" y="36"/>
                  <a:pt x="653" y="0"/>
                  <a:pt x="544" y="0"/>
                </a:cubicBezTo>
                <a:close/>
              </a:path>
            </a:pathLst>
          </a:custGeom>
          <a:solidFill>
            <a:srgbClr val="F1C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76"/>
          <p:cNvSpPr/>
          <p:nvPr/>
        </p:nvSpPr>
        <p:spPr>
          <a:xfrm>
            <a:off x="6453568" y="1241340"/>
            <a:ext cx="18102" cy="8732"/>
          </a:xfrm>
          <a:custGeom>
            <a:avLst/>
            <a:gdLst/>
            <a:ahLst/>
            <a:cxnLst/>
            <a:rect l="l" t="t" r="r" b="b"/>
            <a:pathLst>
              <a:path w="454" h="219" extrusionOk="0">
                <a:moveTo>
                  <a:pt x="1" y="1"/>
                </a:moveTo>
                <a:lnTo>
                  <a:pt x="1" y="218"/>
                </a:lnTo>
                <a:lnTo>
                  <a:pt x="454" y="218"/>
                </a:lnTo>
                <a:lnTo>
                  <a:pt x="454" y="1"/>
                </a:lnTo>
                <a:close/>
              </a:path>
            </a:pathLst>
          </a:custGeom>
          <a:solidFill>
            <a:srgbClr val="F1C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76"/>
          <p:cNvSpPr/>
          <p:nvPr/>
        </p:nvSpPr>
        <p:spPr>
          <a:xfrm>
            <a:off x="6481757" y="1226907"/>
            <a:ext cx="37560" cy="34689"/>
          </a:xfrm>
          <a:custGeom>
            <a:avLst/>
            <a:gdLst/>
            <a:ahLst/>
            <a:cxnLst/>
            <a:rect l="l" t="t" r="r" b="b"/>
            <a:pathLst>
              <a:path w="942" h="870" extrusionOk="0">
                <a:moveTo>
                  <a:pt x="0" y="1"/>
                </a:moveTo>
                <a:lnTo>
                  <a:pt x="0" y="182"/>
                </a:lnTo>
                <a:lnTo>
                  <a:pt x="706" y="435"/>
                </a:lnTo>
                <a:lnTo>
                  <a:pt x="0" y="671"/>
                </a:lnTo>
                <a:lnTo>
                  <a:pt x="0" y="870"/>
                </a:lnTo>
                <a:lnTo>
                  <a:pt x="942" y="526"/>
                </a:lnTo>
                <a:lnTo>
                  <a:pt x="942" y="345"/>
                </a:lnTo>
                <a:lnTo>
                  <a:pt x="0" y="1"/>
                </a:lnTo>
                <a:close/>
              </a:path>
            </a:pathLst>
          </a:custGeom>
          <a:solidFill>
            <a:srgbClr val="F1C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76"/>
          <p:cNvSpPr/>
          <p:nvPr/>
        </p:nvSpPr>
        <p:spPr>
          <a:xfrm>
            <a:off x="6509906" y="1229099"/>
            <a:ext cx="23884" cy="33971"/>
          </a:xfrm>
          <a:custGeom>
            <a:avLst/>
            <a:gdLst/>
            <a:ahLst/>
            <a:cxnLst/>
            <a:rect l="l" t="t" r="r" b="b"/>
            <a:pathLst>
              <a:path w="599" h="852" extrusionOk="0">
                <a:moveTo>
                  <a:pt x="526" y="0"/>
                </a:moveTo>
                <a:cubicBezTo>
                  <a:pt x="471" y="0"/>
                  <a:pt x="417" y="18"/>
                  <a:pt x="381" y="36"/>
                </a:cubicBezTo>
                <a:cubicBezTo>
                  <a:pt x="326" y="72"/>
                  <a:pt x="290" y="109"/>
                  <a:pt x="254" y="163"/>
                </a:cubicBezTo>
                <a:lnTo>
                  <a:pt x="254" y="18"/>
                </a:lnTo>
                <a:lnTo>
                  <a:pt x="0" y="18"/>
                </a:lnTo>
                <a:lnTo>
                  <a:pt x="0" y="851"/>
                </a:lnTo>
                <a:lnTo>
                  <a:pt x="254" y="851"/>
                </a:lnTo>
                <a:lnTo>
                  <a:pt x="254" y="471"/>
                </a:lnTo>
                <a:cubicBezTo>
                  <a:pt x="254" y="380"/>
                  <a:pt x="272" y="326"/>
                  <a:pt x="308" y="290"/>
                </a:cubicBezTo>
                <a:cubicBezTo>
                  <a:pt x="345" y="235"/>
                  <a:pt x="399" y="217"/>
                  <a:pt x="471" y="217"/>
                </a:cubicBezTo>
                <a:lnTo>
                  <a:pt x="544" y="217"/>
                </a:lnTo>
                <a:cubicBezTo>
                  <a:pt x="562" y="235"/>
                  <a:pt x="580" y="235"/>
                  <a:pt x="598" y="254"/>
                </a:cubicBezTo>
                <a:lnTo>
                  <a:pt x="598" y="18"/>
                </a:lnTo>
                <a:cubicBezTo>
                  <a:pt x="580" y="0"/>
                  <a:pt x="562" y="0"/>
                  <a:pt x="562" y="0"/>
                </a:cubicBezTo>
                <a:close/>
              </a:path>
            </a:pathLst>
          </a:custGeom>
          <a:solidFill>
            <a:srgbClr val="F1C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76"/>
          <p:cNvSpPr/>
          <p:nvPr/>
        </p:nvSpPr>
        <p:spPr>
          <a:xfrm>
            <a:off x="6526533" y="1229099"/>
            <a:ext cx="35407" cy="34689"/>
          </a:xfrm>
          <a:custGeom>
            <a:avLst/>
            <a:gdLst/>
            <a:ahLst/>
            <a:cxnLst/>
            <a:rect l="l" t="t" r="r" b="b"/>
            <a:pathLst>
              <a:path w="888" h="870" extrusionOk="0">
                <a:moveTo>
                  <a:pt x="453" y="181"/>
                </a:moveTo>
                <a:cubicBezTo>
                  <a:pt x="489" y="181"/>
                  <a:pt x="543" y="199"/>
                  <a:pt x="561" y="235"/>
                </a:cubicBezTo>
                <a:cubicBezTo>
                  <a:pt x="598" y="254"/>
                  <a:pt x="616" y="290"/>
                  <a:pt x="616" y="344"/>
                </a:cubicBezTo>
                <a:lnTo>
                  <a:pt x="272" y="344"/>
                </a:lnTo>
                <a:cubicBezTo>
                  <a:pt x="272" y="290"/>
                  <a:pt x="290" y="254"/>
                  <a:pt x="326" y="217"/>
                </a:cubicBezTo>
                <a:cubicBezTo>
                  <a:pt x="362" y="199"/>
                  <a:pt x="398" y="181"/>
                  <a:pt x="453" y="181"/>
                </a:cubicBezTo>
                <a:close/>
                <a:moveTo>
                  <a:pt x="453" y="0"/>
                </a:moveTo>
                <a:cubicBezTo>
                  <a:pt x="308" y="0"/>
                  <a:pt x="199" y="36"/>
                  <a:pt x="109" y="127"/>
                </a:cubicBezTo>
                <a:cubicBezTo>
                  <a:pt x="36" y="199"/>
                  <a:pt x="0" y="308"/>
                  <a:pt x="0" y="435"/>
                </a:cubicBezTo>
                <a:cubicBezTo>
                  <a:pt x="0" y="580"/>
                  <a:pt x="36" y="688"/>
                  <a:pt x="109" y="761"/>
                </a:cubicBezTo>
                <a:cubicBezTo>
                  <a:pt x="199" y="833"/>
                  <a:pt x="308" y="869"/>
                  <a:pt x="471" y="869"/>
                </a:cubicBezTo>
                <a:cubicBezTo>
                  <a:pt x="525" y="869"/>
                  <a:pt x="598" y="869"/>
                  <a:pt x="652" y="851"/>
                </a:cubicBezTo>
                <a:cubicBezTo>
                  <a:pt x="724" y="851"/>
                  <a:pt x="779" y="833"/>
                  <a:pt x="833" y="797"/>
                </a:cubicBezTo>
                <a:lnTo>
                  <a:pt x="833" y="598"/>
                </a:lnTo>
                <a:cubicBezTo>
                  <a:pt x="779" y="634"/>
                  <a:pt x="724" y="652"/>
                  <a:pt x="652" y="670"/>
                </a:cubicBezTo>
                <a:cubicBezTo>
                  <a:pt x="598" y="688"/>
                  <a:pt x="543" y="688"/>
                  <a:pt x="489" y="688"/>
                </a:cubicBezTo>
                <a:cubicBezTo>
                  <a:pt x="417" y="688"/>
                  <a:pt x="362" y="688"/>
                  <a:pt x="326" y="652"/>
                </a:cubicBezTo>
                <a:cubicBezTo>
                  <a:pt x="290" y="616"/>
                  <a:pt x="272" y="580"/>
                  <a:pt x="254" y="507"/>
                </a:cubicBezTo>
                <a:lnTo>
                  <a:pt x="887" y="507"/>
                </a:lnTo>
                <a:lnTo>
                  <a:pt x="887" y="435"/>
                </a:lnTo>
                <a:cubicBezTo>
                  <a:pt x="887" y="308"/>
                  <a:pt x="833" y="199"/>
                  <a:pt x="761" y="127"/>
                </a:cubicBezTo>
                <a:cubicBezTo>
                  <a:pt x="688" y="36"/>
                  <a:pt x="580" y="0"/>
                  <a:pt x="453" y="0"/>
                </a:cubicBezTo>
                <a:close/>
              </a:path>
            </a:pathLst>
          </a:custGeom>
          <a:solidFill>
            <a:srgbClr val="F1C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76"/>
          <p:cNvSpPr/>
          <p:nvPr/>
        </p:nvSpPr>
        <p:spPr>
          <a:xfrm>
            <a:off x="6566963" y="1229099"/>
            <a:ext cx="33254" cy="34689"/>
          </a:xfrm>
          <a:custGeom>
            <a:avLst/>
            <a:gdLst/>
            <a:ahLst/>
            <a:cxnLst/>
            <a:rect l="l" t="t" r="r" b="b"/>
            <a:pathLst>
              <a:path w="834" h="870" extrusionOk="0">
                <a:moveTo>
                  <a:pt x="580" y="471"/>
                </a:moveTo>
                <a:lnTo>
                  <a:pt x="580" y="507"/>
                </a:lnTo>
                <a:cubicBezTo>
                  <a:pt x="580" y="561"/>
                  <a:pt x="562" y="616"/>
                  <a:pt x="525" y="652"/>
                </a:cubicBezTo>
                <a:cubicBezTo>
                  <a:pt x="489" y="688"/>
                  <a:pt x="453" y="688"/>
                  <a:pt x="399" y="688"/>
                </a:cubicBezTo>
                <a:cubicBezTo>
                  <a:pt x="362" y="688"/>
                  <a:pt x="326" y="688"/>
                  <a:pt x="308" y="670"/>
                </a:cubicBezTo>
                <a:cubicBezTo>
                  <a:pt x="290" y="652"/>
                  <a:pt x="272" y="616"/>
                  <a:pt x="272" y="598"/>
                </a:cubicBezTo>
                <a:cubicBezTo>
                  <a:pt x="272" y="561"/>
                  <a:pt x="290" y="525"/>
                  <a:pt x="308" y="507"/>
                </a:cubicBezTo>
                <a:cubicBezTo>
                  <a:pt x="344" y="489"/>
                  <a:pt x="380" y="471"/>
                  <a:pt x="435" y="471"/>
                </a:cubicBezTo>
                <a:close/>
                <a:moveTo>
                  <a:pt x="417" y="0"/>
                </a:moveTo>
                <a:cubicBezTo>
                  <a:pt x="362" y="0"/>
                  <a:pt x="308" y="0"/>
                  <a:pt x="254" y="18"/>
                </a:cubicBezTo>
                <a:cubicBezTo>
                  <a:pt x="181" y="18"/>
                  <a:pt x="127" y="36"/>
                  <a:pt x="73" y="54"/>
                </a:cubicBezTo>
                <a:lnTo>
                  <a:pt x="73" y="254"/>
                </a:lnTo>
                <a:cubicBezTo>
                  <a:pt x="127" y="217"/>
                  <a:pt x="163" y="217"/>
                  <a:pt x="217" y="199"/>
                </a:cubicBezTo>
                <a:cubicBezTo>
                  <a:pt x="254" y="181"/>
                  <a:pt x="308" y="181"/>
                  <a:pt x="362" y="181"/>
                </a:cubicBezTo>
                <a:cubicBezTo>
                  <a:pt x="435" y="181"/>
                  <a:pt x="489" y="181"/>
                  <a:pt x="525" y="217"/>
                </a:cubicBezTo>
                <a:cubicBezTo>
                  <a:pt x="562" y="235"/>
                  <a:pt x="580" y="254"/>
                  <a:pt x="580" y="308"/>
                </a:cubicBezTo>
                <a:lnTo>
                  <a:pt x="580" y="326"/>
                </a:lnTo>
                <a:lnTo>
                  <a:pt x="417" y="326"/>
                </a:lnTo>
                <a:cubicBezTo>
                  <a:pt x="272" y="326"/>
                  <a:pt x="163" y="344"/>
                  <a:pt x="109" y="398"/>
                </a:cubicBezTo>
                <a:cubicBezTo>
                  <a:pt x="36" y="435"/>
                  <a:pt x="0" y="507"/>
                  <a:pt x="0" y="598"/>
                </a:cubicBezTo>
                <a:cubicBezTo>
                  <a:pt x="0" y="688"/>
                  <a:pt x="36" y="743"/>
                  <a:pt x="91" y="797"/>
                </a:cubicBezTo>
                <a:cubicBezTo>
                  <a:pt x="145" y="851"/>
                  <a:pt x="199" y="869"/>
                  <a:pt x="290" y="869"/>
                </a:cubicBezTo>
                <a:cubicBezTo>
                  <a:pt x="362" y="869"/>
                  <a:pt x="417" y="869"/>
                  <a:pt x="453" y="833"/>
                </a:cubicBezTo>
                <a:cubicBezTo>
                  <a:pt x="507" y="815"/>
                  <a:pt x="543" y="779"/>
                  <a:pt x="580" y="724"/>
                </a:cubicBezTo>
                <a:lnTo>
                  <a:pt x="580" y="851"/>
                </a:lnTo>
                <a:lnTo>
                  <a:pt x="833" y="851"/>
                </a:lnTo>
                <a:lnTo>
                  <a:pt x="833" y="380"/>
                </a:lnTo>
                <a:cubicBezTo>
                  <a:pt x="833" y="254"/>
                  <a:pt x="815" y="145"/>
                  <a:pt x="743" y="91"/>
                </a:cubicBezTo>
                <a:cubicBezTo>
                  <a:pt x="670" y="36"/>
                  <a:pt x="562" y="0"/>
                  <a:pt x="417" y="0"/>
                </a:cubicBezTo>
                <a:close/>
              </a:path>
            </a:pathLst>
          </a:custGeom>
          <a:solidFill>
            <a:srgbClr val="F1C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76"/>
          <p:cNvSpPr/>
          <p:nvPr/>
        </p:nvSpPr>
        <p:spPr>
          <a:xfrm>
            <a:off x="6610263" y="1217537"/>
            <a:ext cx="10885" cy="45534"/>
          </a:xfrm>
          <a:custGeom>
            <a:avLst/>
            <a:gdLst/>
            <a:ahLst/>
            <a:cxnLst/>
            <a:rect l="l" t="t" r="r" b="b"/>
            <a:pathLst>
              <a:path w="273" h="1142" extrusionOk="0">
                <a:moveTo>
                  <a:pt x="1" y="0"/>
                </a:moveTo>
                <a:lnTo>
                  <a:pt x="1" y="1141"/>
                </a:lnTo>
                <a:lnTo>
                  <a:pt x="272" y="1141"/>
                </a:lnTo>
                <a:lnTo>
                  <a:pt x="272" y="0"/>
                </a:lnTo>
                <a:close/>
              </a:path>
            </a:pathLst>
          </a:custGeom>
          <a:solidFill>
            <a:srgbClr val="F1C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76"/>
          <p:cNvSpPr/>
          <p:nvPr/>
        </p:nvSpPr>
        <p:spPr>
          <a:xfrm>
            <a:off x="6653604" y="1225471"/>
            <a:ext cx="37560" cy="37600"/>
          </a:xfrm>
          <a:custGeom>
            <a:avLst/>
            <a:gdLst/>
            <a:ahLst/>
            <a:cxnLst/>
            <a:rect l="l" t="t" r="r" b="b"/>
            <a:pathLst>
              <a:path w="942" h="943" extrusionOk="0">
                <a:moveTo>
                  <a:pt x="381" y="0"/>
                </a:moveTo>
                <a:lnTo>
                  <a:pt x="381" y="381"/>
                </a:lnTo>
                <a:lnTo>
                  <a:pt x="0" y="381"/>
                </a:lnTo>
                <a:lnTo>
                  <a:pt x="0" y="562"/>
                </a:lnTo>
                <a:lnTo>
                  <a:pt x="381" y="562"/>
                </a:lnTo>
                <a:lnTo>
                  <a:pt x="381" y="942"/>
                </a:lnTo>
                <a:lnTo>
                  <a:pt x="562" y="942"/>
                </a:lnTo>
                <a:lnTo>
                  <a:pt x="562" y="562"/>
                </a:lnTo>
                <a:lnTo>
                  <a:pt x="942" y="562"/>
                </a:lnTo>
                <a:lnTo>
                  <a:pt x="942" y="381"/>
                </a:lnTo>
                <a:lnTo>
                  <a:pt x="562" y="381"/>
                </a:lnTo>
                <a:lnTo>
                  <a:pt x="562" y="0"/>
                </a:lnTo>
                <a:close/>
              </a:path>
            </a:pathLst>
          </a:custGeom>
          <a:solidFill>
            <a:srgbClr val="F1C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76"/>
          <p:cNvSpPr/>
          <p:nvPr/>
        </p:nvSpPr>
        <p:spPr>
          <a:xfrm>
            <a:off x="6663691" y="1229099"/>
            <a:ext cx="35447" cy="46252"/>
          </a:xfrm>
          <a:custGeom>
            <a:avLst/>
            <a:gdLst/>
            <a:ahLst/>
            <a:cxnLst/>
            <a:rect l="l" t="t" r="r" b="b"/>
            <a:pathLst>
              <a:path w="889" h="1160" extrusionOk="0">
                <a:moveTo>
                  <a:pt x="435" y="199"/>
                </a:moveTo>
                <a:cubicBezTo>
                  <a:pt x="490" y="199"/>
                  <a:pt x="544" y="217"/>
                  <a:pt x="562" y="254"/>
                </a:cubicBezTo>
                <a:cubicBezTo>
                  <a:pt x="598" y="308"/>
                  <a:pt x="617" y="362"/>
                  <a:pt x="617" y="435"/>
                </a:cubicBezTo>
                <a:cubicBezTo>
                  <a:pt x="617" y="525"/>
                  <a:pt x="598" y="580"/>
                  <a:pt x="562" y="616"/>
                </a:cubicBezTo>
                <a:cubicBezTo>
                  <a:pt x="544" y="652"/>
                  <a:pt x="490" y="688"/>
                  <a:pt x="435" y="688"/>
                </a:cubicBezTo>
                <a:cubicBezTo>
                  <a:pt x="381" y="688"/>
                  <a:pt x="345" y="652"/>
                  <a:pt x="309" y="616"/>
                </a:cubicBezTo>
                <a:cubicBezTo>
                  <a:pt x="272" y="580"/>
                  <a:pt x="254" y="525"/>
                  <a:pt x="254" y="435"/>
                </a:cubicBezTo>
                <a:cubicBezTo>
                  <a:pt x="254" y="362"/>
                  <a:pt x="272" y="308"/>
                  <a:pt x="309" y="254"/>
                </a:cubicBezTo>
                <a:cubicBezTo>
                  <a:pt x="345" y="217"/>
                  <a:pt x="381" y="199"/>
                  <a:pt x="435" y="199"/>
                </a:cubicBezTo>
                <a:close/>
                <a:moveTo>
                  <a:pt x="544" y="0"/>
                </a:moveTo>
                <a:cubicBezTo>
                  <a:pt x="472" y="0"/>
                  <a:pt x="435" y="18"/>
                  <a:pt x="381" y="36"/>
                </a:cubicBezTo>
                <a:cubicBezTo>
                  <a:pt x="345" y="54"/>
                  <a:pt x="291" y="91"/>
                  <a:pt x="254" y="145"/>
                </a:cubicBezTo>
                <a:lnTo>
                  <a:pt x="254" y="18"/>
                </a:lnTo>
                <a:lnTo>
                  <a:pt x="1" y="18"/>
                </a:lnTo>
                <a:lnTo>
                  <a:pt x="1" y="1159"/>
                </a:lnTo>
                <a:lnTo>
                  <a:pt x="254" y="1159"/>
                </a:lnTo>
                <a:lnTo>
                  <a:pt x="254" y="724"/>
                </a:lnTo>
                <a:cubicBezTo>
                  <a:pt x="291" y="779"/>
                  <a:pt x="345" y="815"/>
                  <a:pt x="381" y="833"/>
                </a:cubicBezTo>
                <a:cubicBezTo>
                  <a:pt x="435" y="869"/>
                  <a:pt x="472" y="869"/>
                  <a:pt x="544" y="869"/>
                </a:cubicBezTo>
                <a:cubicBezTo>
                  <a:pt x="635" y="869"/>
                  <a:pt x="725" y="833"/>
                  <a:pt x="780" y="743"/>
                </a:cubicBezTo>
                <a:cubicBezTo>
                  <a:pt x="852" y="670"/>
                  <a:pt x="888" y="561"/>
                  <a:pt x="888" y="435"/>
                </a:cubicBezTo>
                <a:cubicBezTo>
                  <a:pt x="888" y="308"/>
                  <a:pt x="852" y="199"/>
                  <a:pt x="780" y="127"/>
                </a:cubicBezTo>
                <a:cubicBezTo>
                  <a:pt x="725" y="36"/>
                  <a:pt x="635" y="0"/>
                  <a:pt x="544" y="0"/>
                </a:cubicBezTo>
                <a:close/>
              </a:path>
            </a:pathLst>
          </a:custGeom>
          <a:solidFill>
            <a:srgbClr val="F1C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76"/>
          <p:cNvSpPr/>
          <p:nvPr/>
        </p:nvSpPr>
        <p:spPr>
          <a:xfrm>
            <a:off x="6696905" y="1241340"/>
            <a:ext cx="18820" cy="8732"/>
          </a:xfrm>
          <a:custGeom>
            <a:avLst/>
            <a:gdLst/>
            <a:ahLst/>
            <a:cxnLst/>
            <a:rect l="l" t="t" r="r" b="b"/>
            <a:pathLst>
              <a:path w="472" h="219" extrusionOk="0">
                <a:moveTo>
                  <a:pt x="1" y="1"/>
                </a:moveTo>
                <a:lnTo>
                  <a:pt x="1" y="218"/>
                </a:lnTo>
                <a:lnTo>
                  <a:pt x="472" y="218"/>
                </a:lnTo>
                <a:lnTo>
                  <a:pt x="472" y="1"/>
                </a:lnTo>
                <a:close/>
              </a:path>
            </a:pathLst>
          </a:custGeom>
          <a:solidFill>
            <a:srgbClr val="F1C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76"/>
          <p:cNvSpPr/>
          <p:nvPr/>
        </p:nvSpPr>
        <p:spPr>
          <a:xfrm>
            <a:off x="6725094" y="1226907"/>
            <a:ext cx="37560" cy="34689"/>
          </a:xfrm>
          <a:custGeom>
            <a:avLst/>
            <a:gdLst/>
            <a:ahLst/>
            <a:cxnLst/>
            <a:rect l="l" t="t" r="r" b="b"/>
            <a:pathLst>
              <a:path w="942" h="870" extrusionOk="0">
                <a:moveTo>
                  <a:pt x="0" y="1"/>
                </a:moveTo>
                <a:lnTo>
                  <a:pt x="0" y="182"/>
                </a:lnTo>
                <a:lnTo>
                  <a:pt x="706" y="435"/>
                </a:lnTo>
                <a:lnTo>
                  <a:pt x="0" y="671"/>
                </a:lnTo>
                <a:lnTo>
                  <a:pt x="0" y="870"/>
                </a:lnTo>
                <a:lnTo>
                  <a:pt x="942" y="526"/>
                </a:lnTo>
                <a:lnTo>
                  <a:pt x="942" y="345"/>
                </a:lnTo>
                <a:lnTo>
                  <a:pt x="0" y="1"/>
                </a:lnTo>
                <a:close/>
              </a:path>
            </a:pathLst>
          </a:custGeom>
          <a:solidFill>
            <a:srgbClr val="F1C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76"/>
          <p:cNvSpPr/>
          <p:nvPr/>
        </p:nvSpPr>
        <p:spPr>
          <a:xfrm>
            <a:off x="6774176" y="1217537"/>
            <a:ext cx="10885" cy="45534"/>
          </a:xfrm>
          <a:custGeom>
            <a:avLst/>
            <a:gdLst/>
            <a:ahLst/>
            <a:cxnLst/>
            <a:rect l="l" t="t" r="r" b="b"/>
            <a:pathLst>
              <a:path w="273" h="1142" extrusionOk="0">
                <a:moveTo>
                  <a:pt x="1" y="0"/>
                </a:moveTo>
                <a:lnTo>
                  <a:pt x="1" y="199"/>
                </a:lnTo>
                <a:lnTo>
                  <a:pt x="272" y="199"/>
                </a:lnTo>
                <a:lnTo>
                  <a:pt x="272" y="0"/>
                </a:lnTo>
                <a:close/>
                <a:moveTo>
                  <a:pt x="1" y="308"/>
                </a:moveTo>
                <a:lnTo>
                  <a:pt x="1" y="1141"/>
                </a:lnTo>
                <a:lnTo>
                  <a:pt x="272" y="1141"/>
                </a:lnTo>
                <a:lnTo>
                  <a:pt x="272" y="308"/>
                </a:lnTo>
                <a:close/>
              </a:path>
            </a:pathLst>
          </a:custGeom>
          <a:solidFill>
            <a:srgbClr val="F1C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76"/>
          <p:cNvSpPr/>
          <p:nvPr/>
        </p:nvSpPr>
        <p:spPr>
          <a:xfrm>
            <a:off x="6795108" y="1229099"/>
            <a:ext cx="52751" cy="33971"/>
          </a:xfrm>
          <a:custGeom>
            <a:avLst/>
            <a:gdLst/>
            <a:ahLst/>
            <a:cxnLst/>
            <a:rect l="l" t="t" r="r" b="b"/>
            <a:pathLst>
              <a:path w="1323" h="852" extrusionOk="0">
                <a:moveTo>
                  <a:pt x="508" y="0"/>
                </a:moveTo>
                <a:cubicBezTo>
                  <a:pt x="472" y="0"/>
                  <a:pt x="417" y="18"/>
                  <a:pt x="381" y="36"/>
                </a:cubicBezTo>
                <a:cubicBezTo>
                  <a:pt x="327" y="54"/>
                  <a:pt x="291" y="91"/>
                  <a:pt x="254" y="145"/>
                </a:cubicBezTo>
                <a:lnTo>
                  <a:pt x="254" y="18"/>
                </a:lnTo>
                <a:lnTo>
                  <a:pt x="1" y="18"/>
                </a:lnTo>
                <a:lnTo>
                  <a:pt x="1" y="851"/>
                </a:lnTo>
                <a:lnTo>
                  <a:pt x="254" y="851"/>
                </a:lnTo>
                <a:lnTo>
                  <a:pt x="254" y="453"/>
                </a:lnTo>
                <a:cubicBezTo>
                  <a:pt x="254" y="362"/>
                  <a:pt x="272" y="308"/>
                  <a:pt x="309" y="272"/>
                </a:cubicBezTo>
                <a:cubicBezTo>
                  <a:pt x="327" y="217"/>
                  <a:pt x="363" y="199"/>
                  <a:pt x="417" y="199"/>
                </a:cubicBezTo>
                <a:cubicBezTo>
                  <a:pt x="453" y="199"/>
                  <a:pt x="490" y="217"/>
                  <a:pt x="508" y="235"/>
                </a:cubicBezTo>
                <a:cubicBezTo>
                  <a:pt x="526" y="272"/>
                  <a:pt x="526" y="326"/>
                  <a:pt x="526" y="417"/>
                </a:cubicBezTo>
                <a:lnTo>
                  <a:pt x="526" y="851"/>
                </a:lnTo>
                <a:lnTo>
                  <a:pt x="798" y="851"/>
                </a:lnTo>
                <a:lnTo>
                  <a:pt x="798" y="453"/>
                </a:lnTo>
                <a:cubicBezTo>
                  <a:pt x="798" y="362"/>
                  <a:pt x="816" y="308"/>
                  <a:pt x="834" y="272"/>
                </a:cubicBezTo>
                <a:cubicBezTo>
                  <a:pt x="870" y="217"/>
                  <a:pt x="906" y="199"/>
                  <a:pt x="961" y="199"/>
                </a:cubicBezTo>
                <a:cubicBezTo>
                  <a:pt x="997" y="199"/>
                  <a:pt x="1015" y="217"/>
                  <a:pt x="1033" y="235"/>
                </a:cubicBezTo>
                <a:cubicBezTo>
                  <a:pt x="1051" y="272"/>
                  <a:pt x="1069" y="308"/>
                  <a:pt x="1069" y="362"/>
                </a:cubicBezTo>
                <a:cubicBezTo>
                  <a:pt x="1069" y="380"/>
                  <a:pt x="1069" y="398"/>
                  <a:pt x="1069" y="398"/>
                </a:cubicBezTo>
                <a:cubicBezTo>
                  <a:pt x="1069" y="398"/>
                  <a:pt x="1069" y="417"/>
                  <a:pt x="1069" y="417"/>
                </a:cubicBezTo>
                <a:lnTo>
                  <a:pt x="1069" y="851"/>
                </a:lnTo>
                <a:lnTo>
                  <a:pt x="1323" y="851"/>
                </a:lnTo>
                <a:lnTo>
                  <a:pt x="1323" y="344"/>
                </a:lnTo>
                <a:cubicBezTo>
                  <a:pt x="1323" y="235"/>
                  <a:pt x="1305" y="145"/>
                  <a:pt x="1250" y="91"/>
                </a:cubicBezTo>
                <a:cubicBezTo>
                  <a:pt x="1196" y="36"/>
                  <a:pt x="1124" y="0"/>
                  <a:pt x="1033" y="0"/>
                </a:cubicBezTo>
                <a:cubicBezTo>
                  <a:pt x="979" y="0"/>
                  <a:pt x="924" y="18"/>
                  <a:pt x="888" y="36"/>
                </a:cubicBezTo>
                <a:cubicBezTo>
                  <a:pt x="834" y="72"/>
                  <a:pt x="798" y="109"/>
                  <a:pt x="761" y="163"/>
                </a:cubicBezTo>
                <a:cubicBezTo>
                  <a:pt x="743" y="109"/>
                  <a:pt x="707" y="72"/>
                  <a:pt x="671" y="54"/>
                </a:cubicBezTo>
                <a:cubicBezTo>
                  <a:pt x="616" y="18"/>
                  <a:pt x="562" y="0"/>
                  <a:pt x="508" y="0"/>
                </a:cubicBezTo>
                <a:close/>
              </a:path>
            </a:pathLst>
          </a:custGeom>
          <a:solidFill>
            <a:srgbClr val="F1C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76"/>
          <p:cNvSpPr/>
          <p:nvPr/>
        </p:nvSpPr>
        <p:spPr>
          <a:xfrm>
            <a:off x="6875251" y="1218254"/>
            <a:ext cx="28947" cy="28190"/>
          </a:xfrm>
          <a:custGeom>
            <a:avLst/>
            <a:gdLst/>
            <a:ahLst/>
            <a:cxnLst/>
            <a:rect l="l" t="t" r="r" b="b"/>
            <a:pathLst>
              <a:path w="726" h="707" extrusionOk="0">
                <a:moveTo>
                  <a:pt x="291" y="0"/>
                </a:moveTo>
                <a:lnTo>
                  <a:pt x="291" y="254"/>
                </a:lnTo>
                <a:lnTo>
                  <a:pt x="55" y="127"/>
                </a:lnTo>
                <a:lnTo>
                  <a:pt x="1" y="218"/>
                </a:lnTo>
                <a:lnTo>
                  <a:pt x="236" y="344"/>
                </a:lnTo>
                <a:lnTo>
                  <a:pt x="1" y="489"/>
                </a:lnTo>
                <a:lnTo>
                  <a:pt x="55" y="580"/>
                </a:lnTo>
                <a:lnTo>
                  <a:pt x="291" y="453"/>
                </a:lnTo>
                <a:lnTo>
                  <a:pt x="291" y="707"/>
                </a:lnTo>
                <a:lnTo>
                  <a:pt x="417" y="707"/>
                </a:lnTo>
                <a:lnTo>
                  <a:pt x="417" y="453"/>
                </a:lnTo>
                <a:lnTo>
                  <a:pt x="671" y="580"/>
                </a:lnTo>
                <a:lnTo>
                  <a:pt x="725" y="489"/>
                </a:lnTo>
                <a:lnTo>
                  <a:pt x="472" y="344"/>
                </a:lnTo>
                <a:lnTo>
                  <a:pt x="725" y="218"/>
                </a:lnTo>
                <a:lnTo>
                  <a:pt x="671" y="127"/>
                </a:lnTo>
                <a:lnTo>
                  <a:pt x="417" y="254"/>
                </a:lnTo>
                <a:lnTo>
                  <a:pt x="417" y="0"/>
                </a:lnTo>
                <a:close/>
              </a:path>
            </a:pathLst>
          </a:custGeom>
          <a:solidFill>
            <a:srgbClr val="F1C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76"/>
          <p:cNvSpPr/>
          <p:nvPr/>
        </p:nvSpPr>
        <p:spPr>
          <a:xfrm>
            <a:off x="6868034" y="1229099"/>
            <a:ext cx="35447" cy="46252"/>
          </a:xfrm>
          <a:custGeom>
            <a:avLst/>
            <a:gdLst/>
            <a:ahLst/>
            <a:cxnLst/>
            <a:rect l="l" t="t" r="r" b="b"/>
            <a:pathLst>
              <a:path w="889" h="1160" extrusionOk="0">
                <a:moveTo>
                  <a:pt x="435" y="199"/>
                </a:moveTo>
                <a:cubicBezTo>
                  <a:pt x="508" y="199"/>
                  <a:pt x="544" y="217"/>
                  <a:pt x="580" y="254"/>
                </a:cubicBezTo>
                <a:cubicBezTo>
                  <a:pt x="598" y="308"/>
                  <a:pt x="617" y="362"/>
                  <a:pt x="617" y="435"/>
                </a:cubicBezTo>
                <a:cubicBezTo>
                  <a:pt x="617" y="525"/>
                  <a:pt x="598" y="580"/>
                  <a:pt x="580" y="616"/>
                </a:cubicBezTo>
                <a:cubicBezTo>
                  <a:pt x="544" y="652"/>
                  <a:pt x="508" y="688"/>
                  <a:pt x="435" y="688"/>
                </a:cubicBezTo>
                <a:cubicBezTo>
                  <a:pt x="381" y="688"/>
                  <a:pt x="345" y="652"/>
                  <a:pt x="309" y="616"/>
                </a:cubicBezTo>
                <a:cubicBezTo>
                  <a:pt x="291" y="580"/>
                  <a:pt x="272" y="525"/>
                  <a:pt x="272" y="435"/>
                </a:cubicBezTo>
                <a:cubicBezTo>
                  <a:pt x="272" y="362"/>
                  <a:pt x="291" y="308"/>
                  <a:pt x="309" y="254"/>
                </a:cubicBezTo>
                <a:cubicBezTo>
                  <a:pt x="345" y="217"/>
                  <a:pt x="381" y="199"/>
                  <a:pt x="435" y="199"/>
                </a:cubicBezTo>
                <a:close/>
                <a:moveTo>
                  <a:pt x="544" y="0"/>
                </a:moveTo>
                <a:cubicBezTo>
                  <a:pt x="490" y="0"/>
                  <a:pt x="435" y="18"/>
                  <a:pt x="381" y="36"/>
                </a:cubicBezTo>
                <a:cubicBezTo>
                  <a:pt x="345" y="54"/>
                  <a:pt x="309" y="91"/>
                  <a:pt x="272" y="145"/>
                </a:cubicBezTo>
                <a:lnTo>
                  <a:pt x="272" y="18"/>
                </a:lnTo>
                <a:lnTo>
                  <a:pt x="1" y="18"/>
                </a:lnTo>
                <a:lnTo>
                  <a:pt x="1" y="1159"/>
                </a:lnTo>
                <a:lnTo>
                  <a:pt x="272" y="1159"/>
                </a:lnTo>
                <a:lnTo>
                  <a:pt x="272" y="724"/>
                </a:lnTo>
                <a:cubicBezTo>
                  <a:pt x="309" y="779"/>
                  <a:pt x="345" y="815"/>
                  <a:pt x="381" y="833"/>
                </a:cubicBezTo>
                <a:cubicBezTo>
                  <a:pt x="435" y="869"/>
                  <a:pt x="490" y="869"/>
                  <a:pt x="544" y="869"/>
                </a:cubicBezTo>
                <a:cubicBezTo>
                  <a:pt x="635" y="869"/>
                  <a:pt x="725" y="833"/>
                  <a:pt x="798" y="743"/>
                </a:cubicBezTo>
                <a:cubicBezTo>
                  <a:pt x="852" y="670"/>
                  <a:pt x="888" y="561"/>
                  <a:pt x="888" y="435"/>
                </a:cubicBezTo>
                <a:cubicBezTo>
                  <a:pt x="888" y="308"/>
                  <a:pt x="852" y="199"/>
                  <a:pt x="798" y="127"/>
                </a:cubicBezTo>
                <a:cubicBezTo>
                  <a:pt x="725" y="36"/>
                  <a:pt x="635" y="0"/>
                  <a:pt x="544" y="0"/>
                </a:cubicBezTo>
                <a:close/>
              </a:path>
            </a:pathLst>
          </a:custGeom>
          <a:solidFill>
            <a:srgbClr val="F1C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76"/>
          <p:cNvSpPr/>
          <p:nvPr/>
        </p:nvSpPr>
        <p:spPr>
          <a:xfrm>
            <a:off x="6901247" y="1241340"/>
            <a:ext cx="18820" cy="8732"/>
          </a:xfrm>
          <a:custGeom>
            <a:avLst/>
            <a:gdLst/>
            <a:ahLst/>
            <a:cxnLst/>
            <a:rect l="l" t="t" r="r" b="b"/>
            <a:pathLst>
              <a:path w="472" h="219" extrusionOk="0">
                <a:moveTo>
                  <a:pt x="1" y="1"/>
                </a:moveTo>
                <a:lnTo>
                  <a:pt x="1" y="218"/>
                </a:lnTo>
                <a:lnTo>
                  <a:pt x="472" y="218"/>
                </a:lnTo>
                <a:lnTo>
                  <a:pt x="472" y="1"/>
                </a:lnTo>
                <a:close/>
              </a:path>
            </a:pathLst>
          </a:custGeom>
          <a:solidFill>
            <a:srgbClr val="F1C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76"/>
          <p:cNvSpPr/>
          <p:nvPr/>
        </p:nvSpPr>
        <p:spPr>
          <a:xfrm>
            <a:off x="6929436" y="1226907"/>
            <a:ext cx="38278" cy="34689"/>
          </a:xfrm>
          <a:custGeom>
            <a:avLst/>
            <a:gdLst/>
            <a:ahLst/>
            <a:cxnLst/>
            <a:rect l="l" t="t" r="r" b="b"/>
            <a:pathLst>
              <a:path w="960" h="870" extrusionOk="0">
                <a:moveTo>
                  <a:pt x="0" y="1"/>
                </a:moveTo>
                <a:lnTo>
                  <a:pt x="0" y="182"/>
                </a:lnTo>
                <a:lnTo>
                  <a:pt x="725" y="435"/>
                </a:lnTo>
                <a:lnTo>
                  <a:pt x="0" y="671"/>
                </a:lnTo>
                <a:lnTo>
                  <a:pt x="0" y="870"/>
                </a:lnTo>
                <a:lnTo>
                  <a:pt x="960" y="526"/>
                </a:lnTo>
                <a:lnTo>
                  <a:pt x="960" y="345"/>
                </a:lnTo>
                <a:lnTo>
                  <a:pt x="0" y="1"/>
                </a:lnTo>
                <a:close/>
              </a:path>
            </a:pathLst>
          </a:custGeom>
          <a:solidFill>
            <a:srgbClr val="F1C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76"/>
          <p:cNvSpPr/>
          <p:nvPr/>
        </p:nvSpPr>
        <p:spPr>
          <a:xfrm>
            <a:off x="6979236" y="1217537"/>
            <a:ext cx="10167" cy="45534"/>
          </a:xfrm>
          <a:custGeom>
            <a:avLst/>
            <a:gdLst/>
            <a:ahLst/>
            <a:cxnLst/>
            <a:rect l="l" t="t" r="r" b="b"/>
            <a:pathLst>
              <a:path w="255" h="1142" extrusionOk="0">
                <a:moveTo>
                  <a:pt x="1" y="0"/>
                </a:moveTo>
                <a:lnTo>
                  <a:pt x="1" y="199"/>
                </a:lnTo>
                <a:lnTo>
                  <a:pt x="254" y="199"/>
                </a:lnTo>
                <a:lnTo>
                  <a:pt x="254" y="0"/>
                </a:lnTo>
                <a:close/>
                <a:moveTo>
                  <a:pt x="1" y="308"/>
                </a:moveTo>
                <a:lnTo>
                  <a:pt x="1" y="1141"/>
                </a:lnTo>
                <a:lnTo>
                  <a:pt x="254" y="1141"/>
                </a:lnTo>
                <a:lnTo>
                  <a:pt x="254" y="308"/>
                </a:lnTo>
                <a:close/>
              </a:path>
            </a:pathLst>
          </a:custGeom>
          <a:solidFill>
            <a:srgbClr val="F1C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76"/>
          <p:cNvSpPr/>
          <p:nvPr/>
        </p:nvSpPr>
        <p:spPr>
          <a:xfrm>
            <a:off x="6999451" y="1229099"/>
            <a:ext cx="53469" cy="33971"/>
          </a:xfrm>
          <a:custGeom>
            <a:avLst/>
            <a:gdLst/>
            <a:ahLst/>
            <a:cxnLst/>
            <a:rect l="l" t="t" r="r" b="b"/>
            <a:pathLst>
              <a:path w="1341" h="852" extrusionOk="0">
                <a:moveTo>
                  <a:pt x="526" y="0"/>
                </a:moveTo>
                <a:cubicBezTo>
                  <a:pt x="472" y="0"/>
                  <a:pt x="417" y="18"/>
                  <a:pt x="381" y="36"/>
                </a:cubicBezTo>
                <a:cubicBezTo>
                  <a:pt x="345" y="54"/>
                  <a:pt x="309" y="91"/>
                  <a:pt x="272" y="145"/>
                </a:cubicBezTo>
                <a:lnTo>
                  <a:pt x="272" y="18"/>
                </a:lnTo>
                <a:lnTo>
                  <a:pt x="1" y="18"/>
                </a:lnTo>
                <a:lnTo>
                  <a:pt x="1" y="851"/>
                </a:lnTo>
                <a:lnTo>
                  <a:pt x="272" y="851"/>
                </a:lnTo>
                <a:lnTo>
                  <a:pt x="272" y="453"/>
                </a:lnTo>
                <a:cubicBezTo>
                  <a:pt x="272" y="362"/>
                  <a:pt x="272" y="308"/>
                  <a:pt x="309" y="272"/>
                </a:cubicBezTo>
                <a:cubicBezTo>
                  <a:pt x="345" y="217"/>
                  <a:pt x="381" y="199"/>
                  <a:pt x="417" y="199"/>
                </a:cubicBezTo>
                <a:cubicBezTo>
                  <a:pt x="472" y="199"/>
                  <a:pt x="490" y="217"/>
                  <a:pt x="508" y="235"/>
                </a:cubicBezTo>
                <a:cubicBezTo>
                  <a:pt x="526" y="272"/>
                  <a:pt x="526" y="326"/>
                  <a:pt x="526" y="417"/>
                </a:cubicBezTo>
                <a:lnTo>
                  <a:pt x="526" y="851"/>
                </a:lnTo>
                <a:lnTo>
                  <a:pt x="798" y="851"/>
                </a:lnTo>
                <a:lnTo>
                  <a:pt x="798" y="453"/>
                </a:lnTo>
                <a:cubicBezTo>
                  <a:pt x="798" y="362"/>
                  <a:pt x="816" y="308"/>
                  <a:pt x="834" y="272"/>
                </a:cubicBezTo>
                <a:cubicBezTo>
                  <a:pt x="870" y="217"/>
                  <a:pt x="906" y="199"/>
                  <a:pt x="961" y="199"/>
                </a:cubicBezTo>
                <a:cubicBezTo>
                  <a:pt x="997" y="199"/>
                  <a:pt x="1033" y="217"/>
                  <a:pt x="1033" y="235"/>
                </a:cubicBezTo>
                <a:cubicBezTo>
                  <a:pt x="1051" y="272"/>
                  <a:pt x="1069" y="308"/>
                  <a:pt x="1069" y="362"/>
                </a:cubicBezTo>
                <a:cubicBezTo>
                  <a:pt x="1069" y="380"/>
                  <a:pt x="1069" y="398"/>
                  <a:pt x="1069" y="398"/>
                </a:cubicBezTo>
                <a:cubicBezTo>
                  <a:pt x="1069" y="398"/>
                  <a:pt x="1069" y="417"/>
                  <a:pt x="1069" y="417"/>
                </a:cubicBezTo>
                <a:lnTo>
                  <a:pt x="1069" y="851"/>
                </a:lnTo>
                <a:lnTo>
                  <a:pt x="1341" y="851"/>
                </a:lnTo>
                <a:lnTo>
                  <a:pt x="1341" y="344"/>
                </a:lnTo>
                <a:cubicBezTo>
                  <a:pt x="1341" y="235"/>
                  <a:pt x="1305" y="145"/>
                  <a:pt x="1250" y="91"/>
                </a:cubicBezTo>
                <a:cubicBezTo>
                  <a:pt x="1214" y="36"/>
                  <a:pt x="1142" y="0"/>
                  <a:pt x="1033" y="0"/>
                </a:cubicBezTo>
                <a:cubicBezTo>
                  <a:pt x="979" y="0"/>
                  <a:pt x="942" y="18"/>
                  <a:pt x="888" y="36"/>
                </a:cubicBezTo>
                <a:cubicBezTo>
                  <a:pt x="834" y="72"/>
                  <a:pt x="798" y="109"/>
                  <a:pt x="761" y="163"/>
                </a:cubicBezTo>
                <a:cubicBezTo>
                  <a:pt x="743" y="109"/>
                  <a:pt x="707" y="72"/>
                  <a:pt x="671" y="54"/>
                </a:cubicBezTo>
                <a:cubicBezTo>
                  <a:pt x="635" y="18"/>
                  <a:pt x="580" y="0"/>
                  <a:pt x="526" y="0"/>
                </a:cubicBezTo>
                <a:close/>
              </a:path>
            </a:pathLst>
          </a:custGeom>
          <a:solidFill>
            <a:srgbClr val="F1C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76"/>
          <p:cNvSpPr/>
          <p:nvPr/>
        </p:nvSpPr>
        <p:spPr>
          <a:xfrm>
            <a:off x="7062289" y="1217537"/>
            <a:ext cx="17345" cy="53469"/>
          </a:xfrm>
          <a:custGeom>
            <a:avLst/>
            <a:gdLst/>
            <a:ahLst/>
            <a:cxnLst/>
            <a:rect l="l" t="t" r="r" b="b"/>
            <a:pathLst>
              <a:path w="435" h="1341" extrusionOk="0">
                <a:moveTo>
                  <a:pt x="0" y="0"/>
                </a:moveTo>
                <a:cubicBezTo>
                  <a:pt x="55" y="109"/>
                  <a:pt x="109" y="218"/>
                  <a:pt x="145" y="344"/>
                </a:cubicBezTo>
                <a:cubicBezTo>
                  <a:pt x="163" y="453"/>
                  <a:pt x="181" y="562"/>
                  <a:pt x="181" y="670"/>
                </a:cubicBezTo>
                <a:cubicBezTo>
                  <a:pt x="181" y="779"/>
                  <a:pt x="163" y="888"/>
                  <a:pt x="145" y="996"/>
                </a:cubicBezTo>
                <a:cubicBezTo>
                  <a:pt x="109" y="1105"/>
                  <a:pt x="55" y="1232"/>
                  <a:pt x="0" y="1340"/>
                </a:cubicBezTo>
                <a:lnTo>
                  <a:pt x="218" y="1340"/>
                </a:lnTo>
                <a:cubicBezTo>
                  <a:pt x="290" y="1214"/>
                  <a:pt x="344" y="1105"/>
                  <a:pt x="381" y="996"/>
                </a:cubicBezTo>
                <a:cubicBezTo>
                  <a:pt x="417" y="888"/>
                  <a:pt x="435" y="779"/>
                  <a:pt x="435" y="670"/>
                </a:cubicBezTo>
                <a:cubicBezTo>
                  <a:pt x="435" y="562"/>
                  <a:pt x="417" y="453"/>
                  <a:pt x="381" y="344"/>
                </a:cubicBezTo>
                <a:cubicBezTo>
                  <a:pt x="344" y="236"/>
                  <a:pt x="290" y="109"/>
                  <a:pt x="218" y="0"/>
                </a:cubicBezTo>
                <a:close/>
              </a:path>
            </a:pathLst>
          </a:custGeom>
          <a:solidFill>
            <a:srgbClr val="F1C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76"/>
          <p:cNvSpPr/>
          <p:nvPr/>
        </p:nvSpPr>
        <p:spPr>
          <a:xfrm>
            <a:off x="7037728" y="1229817"/>
            <a:ext cx="13756" cy="41906"/>
          </a:xfrm>
          <a:custGeom>
            <a:avLst/>
            <a:gdLst/>
            <a:ahLst/>
            <a:cxnLst/>
            <a:rect l="l" t="t" r="r" b="b"/>
            <a:pathLst>
              <a:path w="345" h="1051" extrusionOk="0">
                <a:moveTo>
                  <a:pt x="73" y="0"/>
                </a:moveTo>
                <a:lnTo>
                  <a:pt x="73" y="290"/>
                </a:lnTo>
                <a:lnTo>
                  <a:pt x="345" y="290"/>
                </a:lnTo>
                <a:lnTo>
                  <a:pt x="345" y="0"/>
                </a:lnTo>
                <a:close/>
                <a:moveTo>
                  <a:pt x="73" y="543"/>
                </a:moveTo>
                <a:lnTo>
                  <a:pt x="73" y="779"/>
                </a:lnTo>
                <a:lnTo>
                  <a:pt x="1" y="1050"/>
                </a:lnTo>
                <a:lnTo>
                  <a:pt x="164" y="1050"/>
                </a:lnTo>
                <a:lnTo>
                  <a:pt x="345" y="779"/>
                </a:lnTo>
                <a:lnTo>
                  <a:pt x="345" y="54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76"/>
          <p:cNvSpPr/>
          <p:nvPr/>
        </p:nvSpPr>
        <p:spPr>
          <a:xfrm>
            <a:off x="5516344" y="957575"/>
            <a:ext cx="2259415" cy="144458"/>
          </a:xfrm>
          <a:custGeom>
            <a:avLst/>
            <a:gdLst/>
            <a:ahLst/>
            <a:cxnLst/>
            <a:rect l="l" t="t" r="r" b="b"/>
            <a:pathLst>
              <a:path w="56666" h="3623" extrusionOk="0">
                <a:moveTo>
                  <a:pt x="961" y="1"/>
                </a:moveTo>
                <a:cubicBezTo>
                  <a:pt x="435" y="1"/>
                  <a:pt x="1" y="436"/>
                  <a:pt x="1" y="979"/>
                </a:cubicBezTo>
                <a:lnTo>
                  <a:pt x="1" y="3623"/>
                </a:lnTo>
                <a:lnTo>
                  <a:pt x="56665" y="3623"/>
                </a:lnTo>
                <a:lnTo>
                  <a:pt x="56665" y="979"/>
                </a:lnTo>
                <a:cubicBezTo>
                  <a:pt x="56665" y="436"/>
                  <a:pt x="56231" y="1"/>
                  <a:pt x="55706" y="1"/>
                </a:cubicBezTo>
                <a:close/>
              </a:path>
            </a:pathLst>
          </a:custGeom>
          <a:solidFill>
            <a:srgbClr val="6F8A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76"/>
          <p:cNvSpPr/>
          <p:nvPr/>
        </p:nvSpPr>
        <p:spPr>
          <a:xfrm>
            <a:off x="7396573" y="1005261"/>
            <a:ext cx="57097" cy="57775"/>
          </a:xfrm>
          <a:custGeom>
            <a:avLst/>
            <a:gdLst/>
            <a:ahLst/>
            <a:cxnLst/>
            <a:rect l="l" t="t" r="r" b="b"/>
            <a:pathLst>
              <a:path w="1432" h="1449" extrusionOk="0">
                <a:moveTo>
                  <a:pt x="725" y="0"/>
                </a:moveTo>
                <a:cubicBezTo>
                  <a:pt x="327" y="0"/>
                  <a:pt x="1" y="326"/>
                  <a:pt x="1" y="724"/>
                </a:cubicBezTo>
                <a:cubicBezTo>
                  <a:pt x="1" y="1123"/>
                  <a:pt x="327" y="1449"/>
                  <a:pt x="725" y="1449"/>
                </a:cubicBezTo>
                <a:cubicBezTo>
                  <a:pt x="1124" y="1449"/>
                  <a:pt x="1432" y="1123"/>
                  <a:pt x="1432" y="724"/>
                </a:cubicBezTo>
                <a:cubicBezTo>
                  <a:pt x="1432" y="326"/>
                  <a:pt x="1124" y="0"/>
                  <a:pt x="725" y="0"/>
                </a:cubicBez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76"/>
          <p:cNvSpPr/>
          <p:nvPr/>
        </p:nvSpPr>
        <p:spPr>
          <a:xfrm>
            <a:off x="7497687" y="1005261"/>
            <a:ext cx="57058" cy="57775"/>
          </a:xfrm>
          <a:custGeom>
            <a:avLst/>
            <a:gdLst/>
            <a:ahLst/>
            <a:cxnLst/>
            <a:rect l="l" t="t" r="r" b="b"/>
            <a:pathLst>
              <a:path w="1431" h="1449" extrusionOk="0">
                <a:moveTo>
                  <a:pt x="707" y="0"/>
                </a:moveTo>
                <a:cubicBezTo>
                  <a:pt x="308" y="0"/>
                  <a:pt x="0" y="326"/>
                  <a:pt x="0" y="724"/>
                </a:cubicBezTo>
                <a:cubicBezTo>
                  <a:pt x="0" y="1123"/>
                  <a:pt x="308" y="1449"/>
                  <a:pt x="707" y="1449"/>
                </a:cubicBezTo>
                <a:cubicBezTo>
                  <a:pt x="1105" y="1449"/>
                  <a:pt x="1431" y="1123"/>
                  <a:pt x="1431" y="724"/>
                </a:cubicBezTo>
                <a:cubicBezTo>
                  <a:pt x="1431" y="326"/>
                  <a:pt x="1105" y="0"/>
                  <a:pt x="707" y="0"/>
                </a:cubicBezTo>
                <a:close/>
              </a:path>
            </a:pathLst>
          </a:cu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76"/>
          <p:cNvSpPr/>
          <p:nvPr/>
        </p:nvSpPr>
        <p:spPr>
          <a:xfrm>
            <a:off x="7598044" y="1005261"/>
            <a:ext cx="57815" cy="57775"/>
          </a:xfrm>
          <a:custGeom>
            <a:avLst/>
            <a:gdLst/>
            <a:ahLst/>
            <a:cxnLst/>
            <a:rect l="l" t="t" r="r" b="b"/>
            <a:pathLst>
              <a:path w="1450" h="1449" extrusionOk="0">
                <a:moveTo>
                  <a:pt x="725" y="0"/>
                </a:moveTo>
                <a:cubicBezTo>
                  <a:pt x="327" y="0"/>
                  <a:pt x="1" y="326"/>
                  <a:pt x="1" y="724"/>
                </a:cubicBezTo>
                <a:cubicBezTo>
                  <a:pt x="1" y="1123"/>
                  <a:pt x="327" y="1449"/>
                  <a:pt x="725" y="1449"/>
                </a:cubicBezTo>
                <a:cubicBezTo>
                  <a:pt x="1123" y="1449"/>
                  <a:pt x="1449" y="1123"/>
                  <a:pt x="1449" y="724"/>
                </a:cubicBezTo>
                <a:cubicBezTo>
                  <a:pt x="1449" y="326"/>
                  <a:pt x="1123" y="0"/>
                  <a:pt x="725" y="0"/>
                </a:cubicBezTo>
                <a:close/>
              </a:path>
            </a:pathLst>
          </a:cu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76"/>
          <p:cNvSpPr/>
          <p:nvPr/>
        </p:nvSpPr>
        <p:spPr>
          <a:xfrm>
            <a:off x="5569054" y="1157610"/>
            <a:ext cx="12321" cy="96053"/>
          </a:xfrm>
          <a:custGeom>
            <a:avLst/>
            <a:gdLst/>
            <a:ahLst/>
            <a:cxnLst/>
            <a:rect l="l" t="t" r="r" b="b"/>
            <a:pathLst>
              <a:path w="309" h="2409" extrusionOk="0">
                <a:moveTo>
                  <a:pt x="1" y="0"/>
                </a:moveTo>
                <a:lnTo>
                  <a:pt x="1" y="2409"/>
                </a:lnTo>
                <a:lnTo>
                  <a:pt x="309" y="2409"/>
                </a:lnTo>
                <a:lnTo>
                  <a:pt x="30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76"/>
          <p:cNvSpPr/>
          <p:nvPr/>
        </p:nvSpPr>
        <p:spPr>
          <a:xfrm>
            <a:off x="6204489" y="1310676"/>
            <a:ext cx="2043505" cy="1277355"/>
          </a:xfrm>
          <a:custGeom>
            <a:avLst/>
            <a:gdLst/>
            <a:ahLst/>
            <a:cxnLst/>
            <a:rect l="l" t="t" r="r" b="b"/>
            <a:pathLst>
              <a:path w="51251" h="32036" extrusionOk="0">
                <a:moveTo>
                  <a:pt x="888" y="0"/>
                </a:moveTo>
                <a:cubicBezTo>
                  <a:pt x="399" y="0"/>
                  <a:pt x="0" y="399"/>
                  <a:pt x="0" y="888"/>
                </a:cubicBezTo>
                <a:lnTo>
                  <a:pt x="0" y="31149"/>
                </a:lnTo>
                <a:cubicBezTo>
                  <a:pt x="0" y="31638"/>
                  <a:pt x="399" y="32036"/>
                  <a:pt x="888" y="32036"/>
                </a:cubicBezTo>
                <a:lnTo>
                  <a:pt x="50381" y="32036"/>
                </a:lnTo>
                <a:cubicBezTo>
                  <a:pt x="50870" y="32036"/>
                  <a:pt x="51250" y="31638"/>
                  <a:pt x="51250" y="31149"/>
                </a:cubicBezTo>
                <a:lnTo>
                  <a:pt x="51250" y="888"/>
                </a:lnTo>
                <a:cubicBezTo>
                  <a:pt x="51250" y="399"/>
                  <a:pt x="50870" y="0"/>
                  <a:pt x="50381" y="0"/>
                </a:cubicBezTo>
                <a:close/>
              </a:path>
            </a:pathLst>
          </a:cu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76"/>
          <p:cNvSpPr/>
          <p:nvPr/>
        </p:nvSpPr>
        <p:spPr>
          <a:xfrm>
            <a:off x="6204489" y="1310676"/>
            <a:ext cx="2043505" cy="130742"/>
          </a:xfrm>
          <a:custGeom>
            <a:avLst/>
            <a:gdLst/>
            <a:ahLst/>
            <a:cxnLst/>
            <a:rect l="l" t="t" r="r" b="b"/>
            <a:pathLst>
              <a:path w="51251" h="3279" extrusionOk="0">
                <a:moveTo>
                  <a:pt x="888" y="0"/>
                </a:moveTo>
                <a:cubicBezTo>
                  <a:pt x="399" y="0"/>
                  <a:pt x="0" y="399"/>
                  <a:pt x="0" y="888"/>
                </a:cubicBezTo>
                <a:lnTo>
                  <a:pt x="0" y="3278"/>
                </a:lnTo>
                <a:lnTo>
                  <a:pt x="51250" y="3278"/>
                </a:lnTo>
                <a:lnTo>
                  <a:pt x="51250" y="888"/>
                </a:lnTo>
                <a:cubicBezTo>
                  <a:pt x="51250" y="399"/>
                  <a:pt x="50870" y="0"/>
                  <a:pt x="50381" y="0"/>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76"/>
          <p:cNvSpPr/>
          <p:nvPr/>
        </p:nvSpPr>
        <p:spPr>
          <a:xfrm>
            <a:off x="7905654" y="1353977"/>
            <a:ext cx="51276" cy="52034"/>
          </a:xfrm>
          <a:custGeom>
            <a:avLst/>
            <a:gdLst/>
            <a:ahLst/>
            <a:cxnLst/>
            <a:rect l="l" t="t" r="r" b="b"/>
            <a:pathLst>
              <a:path w="1286" h="1305" extrusionOk="0">
                <a:moveTo>
                  <a:pt x="652" y="1"/>
                </a:moveTo>
                <a:cubicBezTo>
                  <a:pt x="290" y="1"/>
                  <a:pt x="0" y="309"/>
                  <a:pt x="0" y="653"/>
                </a:cubicBezTo>
                <a:cubicBezTo>
                  <a:pt x="0" y="1015"/>
                  <a:pt x="290" y="1305"/>
                  <a:pt x="652" y="1305"/>
                </a:cubicBezTo>
                <a:cubicBezTo>
                  <a:pt x="996" y="1305"/>
                  <a:pt x="1286" y="1015"/>
                  <a:pt x="1286" y="653"/>
                </a:cubicBezTo>
                <a:cubicBezTo>
                  <a:pt x="1286" y="309"/>
                  <a:pt x="996" y="1"/>
                  <a:pt x="652" y="1"/>
                </a:cubicBez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76"/>
          <p:cNvSpPr/>
          <p:nvPr/>
        </p:nvSpPr>
        <p:spPr>
          <a:xfrm>
            <a:off x="7987950" y="1354734"/>
            <a:ext cx="60686" cy="51914"/>
          </a:xfrm>
          <a:custGeom>
            <a:avLst/>
            <a:gdLst/>
            <a:ahLst/>
            <a:cxnLst/>
            <a:rect l="l" t="t" r="r" b="b"/>
            <a:pathLst>
              <a:path w="1522" h="1302" extrusionOk="0">
                <a:moveTo>
                  <a:pt x="870" y="0"/>
                </a:moveTo>
                <a:cubicBezTo>
                  <a:pt x="290" y="0"/>
                  <a:pt x="1" y="706"/>
                  <a:pt x="399" y="1105"/>
                </a:cubicBezTo>
                <a:cubicBezTo>
                  <a:pt x="535" y="1241"/>
                  <a:pt x="702" y="1301"/>
                  <a:pt x="865" y="1301"/>
                </a:cubicBezTo>
                <a:cubicBezTo>
                  <a:pt x="1201" y="1301"/>
                  <a:pt x="1522" y="1042"/>
                  <a:pt x="1522" y="652"/>
                </a:cubicBezTo>
                <a:cubicBezTo>
                  <a:pt x="1522" y="290"/>
                  <a:pt x="1214" y="0"/>
                  <a:pt x="870" y="0"/>
                </a:cubicBezTo>
                <a:close/>
              </a:path>
            </a:pathLst>
          </a:cu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76"/>
          <p:cNvSpPr/>
          <p:nvPr/>
        </p:nvSpPr>
        <p:spPr>
          <a:xfrm>
            <a:off x="8078937" y="1354734"/>
            <a:ext cx="60686" cy="51914"/>
          </a:xfrm>
          <a:custGeom>
            <a:avLst/>
            <a:gdLst/>
            <a:ahLst/>
            <a:cxnLst/>
            <a:rect l="l" t="t" r="r" b="b"/>
            <a:pathLst>
              <a:path w="1522" h="1302" extrusionOk="0">
                <a:moveTo>
                  <a:pt x="870" y="0"/>
                </a:moveTo>
                <a:cubicBezTo>
                  <a:pt x="290" y="0"/>
                  <a:pt x="0" y="706"/>
                  <a:pt x="399" y="1105"/>
                </a:cubicBezTo>
                <a:cubicBezTo>
                  <a:pt x="535" y="1241"/>
                  <a:pt x="702" y="1301"/>
                  <a:pt x="864" y="1301"/>
                </a:cubicBezTo>
                <a:cubicBezTo>
                  <a:pt x="1201" y="1301"/>
                  <a:pt x="1522" y="1042"/>
                  <a:pt x="1522" y="652"/>
                </a:cubicBezTo>
                <a:cubicBezTo>
                  <a:pt x="1522" y="290"/>
                  <a:pt x="1232" y="0"/>
                  <a:pt x="870" y="0"/>
                </a:cubicBezTo>
                <a:close/>
              </a:path>
            </a:pathLst>
          </a:cu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76"/>
          <p:cNvSpPr/>
          <p:nvPr/>
        </p:nvSpPr>
        <p:spPr>
          <a:xfrm>
            <a:off x="6252854" y="1491892"/>
            <a:ext cx="10885" cy="87440"/>
          </a:xfrm>
          <a:custGeom>
            <a:avLst/>
            <a:gdLst/>
            <a:ahLst/>
            <a:cxnLst/>
            <a:rect l="l" t="t" r="r" b="b"/>
            <a:pathLst>
              <a:path w="273" h="2193" extrusionOk="0">
                <a:moveTo>
                  <a:pt x="1" y="1"/>
                </a:moveTo>
                <a:lnTo>
                  <a:pt x="1" y="2192"/>
                </a:lnTo>
                <a:lnTo>
                  <a:pt x="272" y="2192"/>
                </a:lnTo>
                <a:lnTo>
                  <a:pt x="2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76"/>
          <p:cNvSpPr/>
          <p:nvPr/>
        </p:nvSpPr>
        <p:spPr>
          <a:xfrm>
            <a:off x="5326475" y="4016192"/>
            <a:ext cx="3029832" cy="169737"/>
          </a:xfrm>
          <a:custGeom>
            <a:avLst/>
            <a:gdLst/>
            <a:ahLst/>
            <a:cxnLst/>
            <a:rect l="l" t="t" r="r" b="b"/>
            <a:pathLst>
              <a:path w="75988" h="4257" extrusionOk="0">
                <a:moveTo>
                  <a:pt x="37994" y="0"/>
                </a:moveTo>
                <a:cubicBezTo>
                  <a:pt x="17005" y="0"/>
                  <a:pt x="0" y="960"/>
                  <a:pt x="0" y="2119"/>
                </a:cubicBezTo>
                <a:cubicBezTo>
                  <a:pt x="0" y="3296"/>
                  <a:pt x="17005" y="4256"/>
                  <a:pt x="37994" y="4256"/>
                </a:cubicBezTo>
                <a:cubicBezTo>
                  <a:pt x="58965" y="4256"/>
                  <a:pt x="75988" y="3296"/>
                  <a:pt x="75988" y="2119"/>
                </a:cubicBezTo>
                <a:cubicBezTo>
                  <a:pt x="75988" y="960"/>
                  <a:pt x="58965" y="0"/>
                  <a:pt x="37994"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76"/>
          <p:cNvSpPr/>
          <p:nvPr/>
        </p:nvSpPr>
        <p:spPr>
          <a:xfrm>
            <a:off x="6288220" y="1797347"/>
            <a:ext cx="735129" cy="1402276"/>
          </a:xfrm>
          <a:custGeom>
            <a:avLst/>
            <a:gdLst/>
            <a:ahLst/>
            <a:cxnLst/>
            <a:rect l="l" t="t" r="r" b="b"/>
            <a:pathLst>
              <a:path w="18437" h="35169" extrusionOk="0">
                <a:moveTo>
                  <a:pt x="6738" y="0"/>
                </a:moveTo>
                <a:cubicBezTo>
                  <a:pt x="5633" y="0"/>
                  <a:pt x="4709" y="815"/>
                  <a:pt x="4546" y="1902"/>
                </a:cubicBezTo>
                <a:lnTo>
                  <a:pt x="182" y="32633"/>
                </a:lnTo>
                <a:cubicBezTo>
                  <a:pt x="1" y="33973"/>
                  <a:pt x="1033" y="35169"/>
                  <a:pt x="2373" y="35169"/>
                </a:cubicBezTo>
                <a:lnTo>
                  <a:pt x="16064" y="35169"/>
                </a:lnTo>
                <a:cubicBezTo>
                  <a:pt x="17404" y="35169"/>
                  <a:pt x="18436" y="33973"/>
                  <a:pt x="18255" y="32633"/>
                </a:cubicBezTo>
                <a:lnTo>
                  <a:pt x="13891" y="1902"/>
                </a:lnTo>
                <a:cubicBezTo>
                  <a:pt x="13728" y="797"/>
                  <a:pt x="12804" y="0"/>
                  <a:pt x="11700" y="0"/>
                </a:cubicBezTo>
                <a:close/>
              </a:path>
            </a:pathLst>
          </a:cu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76"/>
          <p:cNvSpPr/>
          <p:nvPr/>
        </p:nvSpPr>
        <p:spPr>
          <a:xfrm>
            <a:off x="6323626" y="3942550"/>
            <a:ext cx="150957" cy="129386"/>
          </a:xfrm>
          <a:custGeom>
            <a:avLst/>
            <a:gdLst/>
            <a:ahLst/>
            <a:cxnLst/>
            <a:rect l="l" t="t" r="r" b="b"/>
            <a:pathLst>
              <a:path w="3786" h="3245" extrusionOk="0">
                <a:moveTo>
                  <a:pt x="2173" y="0"/>
                </a:moveTo>
                <a:cubicBezTo>
                  <a:pt x="725" y="0"/>
                  <a:pt x="0" y="1739"/>
                  <a:pt x="1014" y="2771"/>
                </a:cubicBezTo>
                <a:cubicBezTo>
                  <a:pt x="1341" y="3098"/>
                  <a:pt x="1746" y="3244"/>
                  <a:pt x="2144" y="3244"/>
                </a:cubicBezTo>
                <a:cubicBezTo>
                  <a:pt x="2979" y="3244"/>
                  <a:pt x="3785" y="2599"/>
                  <a:pt x="3785" y="1630"/>
                </a:cubicBezTo>
                <a:cubicBezTo>
                  <a:pt x="3785" y="725"/>
                  <a:pt x="3061" y="0"/>
                  <a:pt x="2173" y="0"/>
                </a:cubicBezTo>
                <a:close/>
              </a:path>
            </a:pathLst>
          </a:custGeom>
          <a:solidFill>
            <a:srgbClr val="1B2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76"/>
          <p:cNvSpPr/>
          <p:nvPr/>
        </p:nvSpPr>
        <p:spPr>
          <a:xfrm>
            <a:off x="6612456" y="3942550"/>
            <a:ext cx="150917" cy="129386"/>
          </a:xfrm>
          <a:custGeom>
            <a:avLst/>
            <a:gdLst/>
            <a:ahLst/>
            <a:cxnLst/>
            <a:rect l="l" t="t" r="r" b="b"/>
            <a:pathLst>
              <a:path w="3785" h="3245" extrusionOk="0">
                <a:moveTo>
                  <a:pt x="2173" y="0"/>
                </a:moveTo>
                <a:cubicBezTo>
                  <a:pt x="724" y="0"/>
                  <a:pt x="0" y="1739"/>
                  <a:pt x="1032" y="2771"/>
                </a:cubicBezTo>
                <a:cubicBezTo>
                  <a:pt x="1359" y="3098"/>
                  <a:pt x="1762" y="3244"/>
                  <a:pt x="2157" y="3244"/>
                </a:cubicBezTo>
                <a:cubicBezTo>
                  <a:pt x="2987" y="3244"/>
                  <a:pt x="3785" y="2599"/>
                  <a:pt x="3785" y="1630"/>
                </a:cubicBezTo>
                <a:cubicBezTo>
                  <a:pt x="3785" y="725"/>
                  <a:pt x="3061" y="0"/>
                  <a:pt x="2173" y="0"/>
                </a:cubicBezTo>
                <a:close/>
              </a:path>
            </a:pathLst>
          </a:custGeom>
          <a:solidFill>
            <a:srgbClr val="1B2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76"/>
          <p:cNvSpPr/>
          <p:nvPr/>
        </p:nvSpPr>
        <p:spPr>
          <a:xfrm>
            <a:off x="6875251" y="3942550"/>
            <a:ext cx="150957" cy="129386"/>
          </a:xfrm>
          <a:custGeom>
            <a:avLst/>
            <a:gdLst/>
            <a:ahLst/>
            <a:cxnLst/>
            <a:rect l="l" t="t" r="r" b="b"/>
            <a:pathLst>
              <a:path w="3786" h="3245" extrusionOk="0">
                <a:moveTo>
                  <a:pt x="2174" y="0"/>
                </a:moveTo>
                <a:cubicBezTo>
                  <a:pt x="725" y="0"/>
                  <a:pt x="1" y="1739"/>
                  <a:pt x="1033" y="2771"/>
                </a:cubicBezTo>
                <a:cubicBezTo>
                  <a:pt x="1360" y="3098"/>
                  <a:pt x="1763" y="3244"/>
                  <a:pt x="2158" y="3244"/>
                </a:cubicBezTo>
                <a:cubicBezTo>
                  <a:pt x="2988" y="3244"/>
                  <a:pt x="3786" y="2599"/>
                  <a:pt x="3786" y="1630"/>
                </a:cubicBezTo>
                <a:cubicBezTo>
                  <a:pt x="3786" y="725"/>
                  <a:pt x="3061" y="0"/>
                  <a:pt x="2174" y="0"/>
                </a:cubicBezTo>
                <a:close/>
              </a:path>
            </a:pathLst>
          </a:custGeom>
          <a:solidFill>
            <a:srgbClr val="1B2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76"/>
          <p:cNvSpPr/>
          <p:nvPr/>
        </p:nvSpPr>
        <p:spPr>
          <a:xfrm>
            <a:off x="6667320" y="3333115"/>
            <a:ext cx="54187" cy="671573"/>
          </a:xfrm>
          <a:custGeom>
            <a:avLst/>
            <a:gdLst/>
            <a:ahLst/>
            <a:cxnLst/>
            <a:rect l="l" t="t" r="r" b="b"/>
            <a:pathLst>
              <a:path w="1359" h="16843" extrusionOk="0">
                <a:moveTo>
                  <a:pt x="0" y="1"/>
                </a:moveTo>
                <a:lnTo>
                  <a:pt x="0" y="16173"/>
                </a:lnTo>
                <a:cubicBezTo>
                  <a:pt x="0" y="16553"/>
                  <a:pt x="308" y="16843"/>
                  <a:pt x="670" y="16843"/>
                </a:cubicBezTo>
                <a:cubicBezTo>
                  <a:pt x="1051" y="16843"/>
                  <a:pt x="1359" y="16553"/>
                  <a:pt x="1359" y="16173"/>
                </a:cubicBezTo>
                <a:lnTo>
                  <a:pt x="1359" y="1"/>
                </a:lnTo>
                <a:close/>
              </a:path>
            </a:pathLst>
          </a:custGeom>
          <a:solidFill>
            <a:srgbClr val="D9E4E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76"/>
          <p:cNvSpPr/>
          <p:nvPr/>
        </p:nvSpPr>
        <p:spPr>
          <a:xfrm>
            <a:off x="6626172" y="3258755"/>
            <a:ext cx="135048" cy="164673"/>
          </a:xfrm>
          <a:custGeom>
            <a:avLst/>
            <a:gdLst/>
            <a:ahLst/>
            <a:cxnLst/>
            <a:rect l="l" t="t" r="r" b="b"/>
            <a:pathLst>
              <a:path w="3387" h="4130" extrusionOk="0">
                <a:moveTo>
                  <a:pt x="0" y="1"/>
                </a:moveTo>
                <a:lnTo>
                  <a:pt x="0" y="4130"/>
                </a:lnTo>
                <a:lnTo>
                  <a:pt x="3387" y="4130"/>
                </a:lnTo>
                <a:lnTo>
                  <a:pt x="3387" y="1"/>
                </a:lnTo>
                <a:close/>
              </a:path>
            </a:pathLst>
          </a:custGeom>
          <a:solidFill>
            <a:srgbClr val="C5D6D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76"/>
          <p:cNvSpPr/>
          <p:nvPr/>
        </p:nvSpPr>
        <p:spPr>
          <a:xfrm>
            <a:off x="6379207" y="3147553"/>
            <a:ext cx="644140" cy="175519"/>
          </a:xfrm>
          <a:custGeom>
            <a:avLst/>
            <a:gdLst/>
            <a:ahLst/>
            <a:cxnLst/>
            <a:rect l="l" t="t" r="r" b="b"/>
            <a:pathLst>
              <a:path w="16155" h="4402" extrusionOk="0">
                <a:moveTo>
                  <a:pt x="2210" y="1"/>
                </a:moveTo>
                <a:cubicBezTo>
                  <a:pt x="997" y="1"/>
                  <a:pt x="1" y="997"/>
                  <a:pt x="19" y="2210"/>
                </a:cubicBezTo>
                <a:cubicBezTo>
                  <a:pt x="19" y="3423"/>
                  <a:pt x="997" y="4401"/>
                  <a:pt x="2210" y="4401"/>
                </a:cubicBezTo>
                <a:lnTo>
                  <a:pt x="13963" y="4401"/>
                </a:lnTo>
                <a:cubicBezTo>
                  <a:pt x="15176" y="4401"/>
                  <a:pt x="16154" y="3423"/>
                  <a:pt x="16154" y="2210"/>
                </a:cubicBezTo>
                <a:cubicBezTo>
                  <a:pt x="16154" y="997"/>
                  <a:pt x="15176" y="1"/>
                  <a:pt x="13963" y="1"/>
                </a:cubicBezTo>
                <a:close/>
              </a:path>
            </a:pathLst>
          </a:cu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76"/>
          <p:cNvSpPr/>
          <p:nvPr/>
        </p:nvSpPr>
        <p:spPr>
          <a:xfrm>
            <a:off x="6388617" y="3794507"/>
            <a:ext cx="598606" cy="222449"/>
          </a:xfrm>
          <a:custGeom>
            <a:avLst/>
            <a:gdLst/>
            <a:ahLst/>
            <a:cxnLst/>
            <a:rect l="l" t="t" r="r" b="b"/>
            <a:pathLst>
              <a:path w="15013" h="5579" extrusionOk="0">
                <a:moveTo>
                  <a:pt x="2209" y="1"/>
                </a:moveTo>
                <a:cubicBezTo>
                  <a:pt x="978" y="1"/>
                  <a:pt x="0" y="997"/>
                  <a:pt x="0" y="2210"/>
                </a:cubicBezTo>
                <a:lnTo>
                  <a:pt x="0" y="4945"/>
                </a:lnTo>
                <a:cubicBezTo>
                  <a:pt x="0" y="5289"/>
                  <a:pt x="272" y="5578"/>
                  <a:pt x="616" y="5578"/>
                </a:cubicBezTo>
                <a:cubicBezTo>
                  <a:pt x="978" y="5578"/>
                  <a:pt x="1250" y="5289"/>
                  <a:pt x="1250" y="4945"/>
                </a:cubicBezTo>
                <a:lnTo>
                  <a:pt x="1250" y="2500"/>
                </a:lnTo>
                <a:cubicBezTo>
                  <a:pt x="1250" y="1812"/>
                  <a:pt x="1811" y="1268"/>
                  <a:pt x="2481" y="1268"/>
                </a:cubicBezTo>
                <a:lnTo>
                  <a:pt x="12478" y="1268"/>
                </a:lnTo>
                <a:cubicBezTo>
                  <a:pt x="13166" y="1268"/>
                  <a:pt x="13727" y="1812"/>
                  <a:pt x="13709" y="2500"/>
                </a:cubicBezTo>
                <a:lnTo>
                  <a:pt x="13709" y="4945"/>
                </a:lnTo>
                <a:cubicBezTo>
                  <a:pt x="13709" y="5289"/>
                  <a:pt x="13999" y="5578"/>
                  <a:pt x="14343" y="5578"/>
                </a:cubicBezTo>
                <a:cubicBezTo>
                  <a:pt x="14687" y="5578"/>
                  <a:pt x="14977" y="5307"/>
                  <a:pt x="14977" y="4963"/>
                </a:cubicBezTo>
                <a:lnTo>
                  <a:pt x="15013" y="2246"/>
                </a:lnTo>
                <a:cubicBezTo>
                  <a:pt x="15013" y="1015"/>
                  <a:pt x="14035" y="1"/>
                  <a:pt x="12804" y="1"/>
                </a:cubicBezTo>
                <a:close/>
              </a:path>
            </a:pathLst>
          </a:custGeom>
          <a:solidFill>
            <a:srgbClr val="D9E4E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76"/>
          <p:cNvSpPr/>
          <p:nvPr/>
        </p:nvSpPr>
        <p:spPr>
          <a:xfrm>
            <a:off x="6526533" y="1922982"/>
            <a:ext cx="262840" cy="4346"/>
          </a:xfrm>
          <a:custGeom>
            <a:avLst/>
            <a:gdLst/>
            <a:ahLst/>
            <a:cxnLst/>
            <a:rect l="l" t="t" r="r" b="b"/>
            <a:pathLst>
              <a:path w="6592" h="109" extrusionOk="0">
                <a:moveTo>
                  <a:pt x="72" y="0"/>
                </a:moveTo>
                <a:cubicBezTo>
                  <a:pt x="0" y="0"/>
                  <a:pt x="0" y="109"/>
                  <a:pt x="72" y="109"/>
                </a:cubicBezTo>
                <a:lnTo>
                  <a:pt x="6501" y="109"/>
                </a:lnTo>
                <a:cubicBezTo>
                  <a:pt x="6592" y="109"/>
                  <a:pt x="6592" y="0"/>
                  <a:pt x="6501" y="0"/>
                </a:cubicBezTo>
                <a:close/>
              </a:path>
            </a:pathLst>
          </a:custGeom>
          <a:solidFill>
            <a:srgbClr val="1B2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76"/>
          <p:cNvSpPr/>
          <p:nvPr/>
        </p:nvSpPr>
        <p:spPr>
          <a:xfrm>
            <a:off x="6494755" y="2042118"/>
            <a:ext cx="318462" cy="9410"/>
          </a:xfrm>
          <a:custGeom>
            <a:avLst/>
            <a:gdLst/>
            <a:ahLst/>
            <a:cxnLst/>
            <a:rect l="l" t="t" r="r" b="b"/>
            <a:pathLst>
              <a:path w="7987" h="236" extrusionOk="0">
                <a:moveTo>
                  <a:pt x="7914" y="0"/>
                </a:moveTo>
                <a:lnTo>
                  <a:pt x="73" y="127"/>
                </a:lnTo>
                <a:cubicBezTo>
                  <a:pt x="0" y="127"/>
                  <a:pt x="0" y="236"/>
                  <a:pt x="73" y="236"/>
                </a:cubicBezTo>
                <a:lnTo>
                  <a:pt x="7914" y="109"/>
                </a:lnTo>
                <a:cubicBezTo>
                  <a:pt x="7986" y="109"/>
                  <a:pt x="7986" y="0"/>
                  <a:pt x="7914" y="0"/>
                </a:cubicBezTo>
                <a:close/>
              </a:path>
            </a:pathLst>
          </a:custGeom>
          <a:solidFill>
            <a:srgbClr val="1B2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76"/>
          <p:cNvSpPr/>
          <p:nvPr/>
        </p:nvSpPr>
        <p:spPr>
          <a:xfrm>
            <a:off x="6494755" y="3015419"/>
            <a:ext cx="318462" cy="10167"/>
          </a:xfrm>
          <a:custGeom>
            <a:avLst/>
            <a:gdLst/>
            <a:ahLst/>
            <a:cxnLst/>
            <a:rect l="l" t="t" r="r" b="b"/>
            <a:pathLst>
              <a:path w="7987" h="255" extrusionOk="0">
                <a:moveTo>
                  <a:pt x="7914" y="1"/>
                </a:moveTo>
                <a:lnTo>
                  <a:pt x="73" y="127"/>
                </a:lnTo>
                <a:cubicBezTo>
                  <a:pt x="0" y="127"/>
                  <a:pt x="0" y="254"/>
                  <a:pt x="73" y="254"/>
                </a:cubicBezTo>
                <a:lnTo>
                  <a:pt x="7914" y="109"/>
                </a:lnTo>
                <a:cubicBezTo>
                  <a:pt x="7986" y="109"/>
                  <a:pt x="7986" y="1"/>
                  <a:pt x="7914" y="1"/>
                </a:cubicBezTo>
                <a:close/>
              </a:path>
            </a:pathLst>
          </a:custGeom>
          <a:solidFill>
            <a:srgbClr val="1B2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76"/>
          <p:cNvSpPr/>
          <p:nvPr/>
        </p:nvSpPr>
        <p:spPr>
          <a:xfrm>
            <a:off x="6460824" y="2177840"/>
            <a:ext cx="386325" cy="10167"/>
          </a:xfrm>
          <a:custGeom>
            <a:avLst/>
            <a:gdLst/>
            <a:ahLst/>
            <a:cxnLst/>
            <a:rect l="l" t="t" r="r" b="b"/>
            <a:pathLst>
              <a:path w="9689" h="255" extrusionOk="0">
                <a:moveTo>
                  <a:pt x="9598" y="1"/>
                </a:moveTo>
                <a:lnTo>
                  <a:pt x="91" y="146"/>
                </a:lnTo>
                <a:cubicBezTo>
                  <a:pt x="0" y="146"/>
                  <a:pt x="0" y="254"/>
                  <a:pt x="91" y="254"/>
                </a:cubicBezTo>
                <a:lnTo>
                  <a:pt x="9598" y="128"/>
                </a:lnTo>
                <a:cubicBezTo>
                  <a:pt x="9689" y="109"/>
                  <a:pt x="9689" y="1"/>
                  <a:pt x="9598" y="1"/>
                </a:cubicBezTo>
                <a:close/>
              </a:path>
            </a:pathLst>
          </a:custGeom>
          <a:solidFill>
            <a:srgbClr val="1B2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76"/>
          <p:cNvSpPr/>
          <p:nvPr/>
        </p:nvSpPr>
        <p:spPr>
          <a:xfrm>
            <a:off x="6432635" y="2330189"/>
            <a:ext cx="442664" cy="10167"/>
          </a:xfrm>
          <a:custGeom>
            <a:avLst/>
            <a:gdLst/>
            <a:ahLst/>
            <a:cxnLst/>
            <a:rect l="l" t="t" r="r" b="b"/>
            <a:pathLst>
              <a:path w="11102" h="255" extrusionOk="0">
                <a:moveTo>
                  <a:pt x="10993" y="1"/>
                </a:moveTo>
                <a:lnTo>
                  <a:pt x="91" y="146"/>
                </a:lnTo>
                <a:cubicBezTo>
                  <a:pt x="1" y="146"/>
                  <a:pt x="1" y="254"/>
                  <a:pt x="91" y="254"/>
                </a:cubicBezTo>
                <a:lnTo>
                  <a:pt x="10993" y="110"/>
                </a:lnTo>
                <a:cubicBezTo>
                  <a:pt x="11102" y="110"/>
                  <a:pt x="11102" y="1"/>
                  <a:pt x="10993" y="1"/>
                </a:cubicBezTo>
                <a:close/>
              </a:path>
            </a:pathLst>
          </a:custGeom>
          <a:solidFill>
            <a:srgbClr val="1B2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76"/>
          <p:cNvSpPr/>
          <p:nvPr/>
        </p:nvSpPr>
        <p:spPr>
          <a:xfrm>
            <a:off x="6432635" y="2478232"/>
            <a:ext cx="442664" cy="10128"/>
          </a:xfrm>
          <a:custGeom>
            <a:avLst/>
            <a:gdLst/>
            <a:ahLst/>
            <a:cxnLst/>
            <a:rect l="l" t="t" r="r" b="b"/>
            <a:pathLst>
              <a:path w="11102" h="254" extrusionOk="0">
                <a:moveTo>
                  <a:pt x="10993" y="0"/>
                </a:moveTo>
                <a:lnTo>
                  <a:pt x="91" y="145"/>
                </a:lnTo>
                <a:cubicBezTo>
                  <a:pt x="1" y="145"/>
                  <a:pt x="1" y="254"/>
                  <a:pt x="91" y="254"/>
                </a:cubicBezTo>
                <a:lnTo>
                  <a:pt x="10993" y="127"/>
                </a:lnTo>
                <a:cubicBezTo>
                  <a:pt x="11102" y="127"/>
                  <a:pt x="11102" y="0"/>
                  <a:pt x="10993" y="0"/>
                </a:cubicBezTo>
                <a:close/>
              </a:path>
            </a:pathLst>
          </a:custGeom>
          <a:solidFill>
            <a:srgbClr val="1B2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76"/>
          <p:cNvSpPr/>
          <p:nvPr/>
        </p:nvSpPr>
        <p:spPr>
          <a:xfrm>
            <a:off x="6432675" y="2626952"/>
            <a:ext cx="442625" cy="9530"/>
          </a:xfrm>
          <a:custGeom>
            <a:avLst/>
            <a:gdLst/>
            <a:ahLst/>
            <a:cxnLst/>
            <a:rect l="l" t="t" r="r" b="b"/>
            <a:pathLst>
              <a:path w="11101" h="239" extrusionOk="0">
                <a:moveTo>
                  <a:pt x="10992" y="1"/>
                </a:moveTo>
                <a:lnTo>
                  <a:pt x="90" y="128"/>
                </a:lnTo>
                <a:cubicBezTo>
                  <a:pt x="6" y="128"/>
                  <a:pt x="0" y="238"/>
                  <a:pt x="73" y="238"/>
                </a:cubicBezTo>
                <a:cubicBezTo>
                  <a:pt x="79" y="238"/>
                  <a:pt x="84" y="237"/>
                  <a:pt x="90" y="236"/>
                </a:cubicBezTo>
                <a:lnTo>
                  <a:pt x="10992" y="110"/>
                </a:lnTo>
                <a:cubicBezTo>
                  <a:pt x="11101" y="110"/>
                  <a:pt x="11101" y="1"/>
                  <a:pt x="10992" y="1"/>
                </a:cubicBezTo>
                <a:close/>
              </a:path>
            </a:pathLst>
          </a:custGeom>
          <a:solidFill>
            <a:srgbClr val="1B2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76"/>
          <p:cNvSpPr/>
          <p:nvPr/>
        </p:nvSpPr>
        <p:spPr>
          <a:xfrm>
            <a:off x="6432635" y="2774995"/>
            <a:ext cx="442664" cy="10128"/>
          </a:xfrm>
          <a:custGeom>
            <a:avLst/>
            <a:gdLst/>
            <a:ahLst/>
            <a:cxnLst/>
            <a:rect l="l" t="t" r="r" b="b"/>
            <a:pathLst>
              <a:path w="11102" h="254" extrusionOk="0">
                <a:moveTo>
                  <a:pt x="10993" y="0"/>
                </a:moveTo>
                <a:lnTo>
                  <a:pt x="91" y="145"/>
                </a:lnTo>
                <a:cubicBezTo>
                  <a:pt x="1" y="145"/>
                  <a:pt x="1" y="254"/>
                  <a:pt x="91" y="254"/>
                </a:cubicBezTo>
                <a:lnTo>
                  <a:pt x="10993" y="109"/>
                </a:lnTo>
                <a:cubicBezTo>
                  <a:pt x="11000" y="110"/>
                  <a:pt x="11007" y="111"/>
                  <a:pt x="11014" y="111"/>
                </a:cubicBezTo>
                <a:cubicBezTo>
                  <a:pt x="11101" y="111"/>
                  <a:pt x="11095" y="0"/>
                  <a:pt x="10993" y="0"/>
                </a:cubicBezTo>
                <a:close/>
              </a:path>
            </a:pathLst>
          </a:custGeom>
          <a:solidFill>
            <a:srgbClr val="1B2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76"/>
          <p:cNvSpPr/>
          <p:nvPr/>
        </p:nvSpPr>
        <p:spPr>
          <a:xfrm>
            <a:off x="6432635" y="2922997"/>
            <a:ext cx="442664" cy="10167"/>
          </a:xfrm>
          <a:custGeom>
            <a:avLst/>
            <a:gdLst/>
            <a:ahLst/>
            <a:cxnLst/>
            <a:rect l="l" t="t" r="r" b="b"/>
            <a:pathLst>
              <a:path w="11102" h="255" extrusionOk="0">
                <a:moveTo>
                  <a:pt x="10993" y="1"/>
                </a:moveTo>
                <a:lnTo>
                  <a:pt x="91" y="146"/>
                </a:lnTo>
                <a:cubicBezTo>
                  <a:pt x="1" y="146"/>
                  <a:pt x="1" y="254"/>
                  <a:pt x="91" y="254"/>
                </a:cubicBezTo>
                <a:lnTo>
                  <a:pt x="10993" y="127"/>
                </a:lnTo>
                <a:cubicBezTo>
                  <a:pt x="11102" y="127"/>
                  <a:pt x="11102" y="1"/>
                  <a:pt x="10993" y="1"/>
                </a:cubicBezTo>
                <a:close/>
              </a:path>
            </a:pathLst>
          </a:custGeom>
          <a:solidFill>
            <a:srgbClr val="1B2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76"/>
          <p:cNvSpPr/>
          <p:nvPr/>
        </p:nvSpPr>
        <p:spPr>
          <a:xfrm>
            <a:off x="6584267" y="2210335"/>
            <a:ext cx="153110" cy="171970"/>
          </a:xfrm>
          <a:custGeom>
            <a:avLst/>
            <a:gdLst/>
            <a:ahLst/>
            <a:cxnLst/>
            <a:rect l="l" t="t" r="r" b="b"/>
            <a:pathLst>
              <a:path w="3840" h="4313" extrusionOk="0">
                <a:moveTo>
                  <a:pt x="1" y="1"/>
                </a:moveTo>
                <a:cubicBezTo>
                  <a:pt x="1" y="1"/>
                  <a:pt x="142" y="4313"/>
                  <a:pt x="3707" y="4313"/>
                </a:cubicBezTo>
                <a:cubicBezTo>
                  <a:pt x="3751" y="4313"/>
                  <a:pt x="3795" y="4312"/>
                  <a:pt x="3840" y="4311"/>
                </a:cubicBezTo>
                <a:lnTo>
                  <a:pt x="2029" y="1"/>
                </a:lnTo>
                <a:close/>
              </a:path>
            </a:pathLst>
          </a:custGeom>
          <a:solidFill>
            <a:srgbClr val="FBF8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76"/>
          <p:cNvSpPr/>
          <p:nvPr/>
        </p:nvSpPr>
        <p:spPr>
          <a:xfrm>
            <a:off x="6737334" y="2217552"/>
            <a:ext cx="135088" cy="164673"/>
          </a:xfrm>
          <a:custGeom>
            <a:avLst/>
            <a:gdLst/>
            <a:ahLst/>
            <a:cxnLst/>
            <a:rect l="l" t="t" r="r" b="b"/>
            <a:pathLst>
              <a:path w="3388" h="4130" extrusionOk="0">
                <a:moveTo>
                  <a:pt x="1414" y="1"/>
                </a:moveTo>
                <a:lnTo>
                  <a:pt x="19" y="4075"/>
                </a:lnTo>
                <a:lnTo>
                  <a:pt x="1" y="4130"/>
                </a:lnTo>
                <a:cubicBezTo>
                  <a:pt x="3387" y="3786"/>
                  <a:pt x="3261" y="128"/>
                  <a:pt x="3261" y="128"/>
                </a:cubicBezTo>
                <a:lnTo>
                  <a:pt x="1414" y="1"/>
                </a:lnTo>
                <a:close/>
              </a:path>
            </a:pathLst>
          </a:custGeom>
          <a:solidFill>
            <a:srgbClr val="FBF8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76"/>
          <p:cNvSpPr/>
          <p:nvPr/>
        </p:nvSpPr>
        <p:spPr>
          <a:xfrm>
            <a:off x="7223290" y="2632295"/>
            <a:ext cx="190511" cy="117863"/>
          </a:xfrm>
          <a:custGeom>
            <a:avLst/>
            <a:gdLst/>
            <a:ahLst/>
            <a:cxnLst/>
            <a:rect l="l" t="t" r="r" b="b"/>
            <a:pathLst>
              <a:path w="4778" h="2956" extrusionOk="0">
                <a:moveTo>
                  <a:pt x="1528" y="1"/>
                </a:moveTo>
                <a:cubicBezTo>
                  <a:pt x="874" y="1"/>
                  <a:pt x="381" y="84"/>
                  <a:pt x="381" y="84"/>
                </a:cubicBezTo>
                <a:lnTo>
                  <a:pt x="1" y="1098"/>
                </a:lnTo>
                <a:lnTo>
                  <a:pt x="109" y="1243"/>
                </a:lnTo>
                <a:cubicBezTo>
                  <a:pt x="561" y="1622"/>
                  <a:pt x="1036" y="1731"/>
                  <a:pt x="1581" y="1731"/>
                </a:cubicBezTo>
                <a:cubicBezTo>
                  <a:pt x="1714" y="1731"/>
                  <a:pt x="1851" y="1725"/>
                  <a:pt x="1993" y="1714"/>
                </a:cubicBezTo>
                <a:cubicBezTo>
                  <a:pt x="2271" y="2727"/>
                  <a:pt x="2505" y="2956"/>
                  <a:pt x="2660" y="2956"/>
                </a:cubicBezTo>
                <a:cubicBezTo>
                  <a:pt x="2788" y="2956"/>
                  <a:pt x="2862" y="2801"/>
                  <a:pt x="2862" y="2801"/>
                </a:cubicBezTo>
                <a:lnTo>
                  <a:pt x="2464" y="1442"/>
                </a:lnTo>
                <a:lnTo>
                  <a:pt x="3279" y="2873"/>
                </a:lnTo>
                <a:cubicBezTo>
                  <a:pt x="3937" y="2807"/>
                  <a:pt x="3098" y="1512"/>
                  <a:pt x="2941" y="1279"/>
                </a:cubicBezTo>
                <a:lnTo>
                  <a:pt x="2941" y="1279"/>
                </a:lnTo>
                <a:cubicBezTo>
                  <a:pt x="3558" y="2179"/>
                  <a:pt x="3966" y="2409"/>
                  <a:pt x="4191" y="2409"/>
                </a:cubicBezTo>
                <a:cubicBezTo>
                  <a:pt x="4349" y="2409"/>
                  <a:pt x="4416" y="2295"/>
                  <a:pt x="4401" y="2221"/>
                </a:cubicBezTo>
                <a:cubicBezTo>
                  <a:pt x="4365" y="1877"/>
                  <a:pt x="3206" y="917"/>
                  <a:pt x="3206" y="917"/>
                </a:cubicBezTo>
                <a:cubicBezTo>
                  <a:pt x="3232" y="904"/>
                  <a:pt x="3262" y="898"/>
                  <a:pt x="3293" y="898"/>
                </a:cubicBezTo>
                <a:cubicBezTo>
                  <a:pt x="3526" y="898"/>
                  <a:pt x="3876" y="1207"/>
                  <a:pt x="3876" y="1207"/>
                </a:cubicBezTo>
                <a:cubicBezTo>
                  <a:pt x="4368" y="1832"/>
                  <a:pt x="4583" y="2001"/>
                  <a:pt x="4673" y="2001"/>
                </a:cubicBezTo>
                <a:cubicBezTo>
                  <a:pt x="4778" y="2001"/>
                  <a:pt x="4709" y="1768"/>
                  <a:pt x="4709" y="1768"/>
                </a:cubicBezTo>
                <a:cubicBezTo>
                  <a:pt x="4395" y="269"/>
                  <a:pt x="2702" y="1"/>
                  <a:pt x="1528" y="1"/>
                </a:cubicBezTo>
                <a:close/>
              </a:path>
            </a:pathLst>
          </a:custGeom>
          <a:solidFill>
            <a:srgbClr val="F5D8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76"/>
          <p:cNvSpPr/>
          <p:nvPr/>
        </p:nvSpPr>
        <p:spPr>
          <a:xfrm>
            <a:off x="6812453" y="1917201"/>
            <a:ext cx="67903" cy="109769"/>
          </a:xfrm>
          <a:custGeom>
            <a:avLst/>
            <a:gdLst/>
            <a:ahLst/>
            <a:cxnLst/>
            <a:rect l="l" t="t" r="r" b="b"/>
            <a:pathLst>
              <a:path w="1703" h="2753" extrusionOk="0">
                <a:moveTo>
                  <a:pt x="852" y="0"/>
                </a:moveTo>
                <a:cubicBezTo>
                  <a:pt x="381" y="0"/>
                  <a:pt x="0" y="616"/>
                  <a:pt x="0" y="1377"/>
                </a:cubicBezTo>
                <a:cubicBezTo>
                  <a:pt x="0" y="2137"/>
                  <a:pt x="381" y="2753"/>
                  <a:pt x="852" y="2753"/>
                </a:cubicBezTo>
                <a:cubicBezTo>
                  <a:pt x="1322" y="2753"/>
                  <a:pt x="1703" y="2137"/>
                  <a:pt x="1703" y="1377"/>
                </a:cubicBezTo>
                <a:cubicBezTo>
                  <a:pt x="1703" y="616"/>
                  <a:pt x="1322" y="0"/>
                  <a:pt x="852" y="0"/>
                </a:cubicBezTo>
                <a:close/>
              </a:path>
            </a:pathLst>
          </a:custGeom>
          <a:solidFill>
            <a:srgbClr val="6F6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76"/>
          <p:cNvSpPr/>
          <p:nvPr/>
        </p:nvSpPr>
        <p:spPr>
          <a:xfrm>
            <a:off x="6834103" y="2224251"/>
            <a:ext cx="425360" cy="510448"/>
          </a:xfrm>
          <a:custGeom>
            <a:avLst/>
            <a:gdLst/>
            <a:ahLst/>
            <a:cxnLst/>
            <a:rect l="l" t="t" r="r" b="b"/>
            <a:pathLst>
              <a:path w="10668" h="12802" extrusionOk="0">
                <a:moveTo>
                  <a:pt x="1066" y="1"/>
                </a:moveTo>
                <a:cubicBezTo>
                  <a:pt x="276" y="1"/>
                  <a:pt x="1" y="1752"/>
                  <a:pt x="1" y="2857"/>
                </a:cubicBezTo>
                <a:lnTo>
                  <a:pt x="109" y="10517"/>
                </a:lnTo>
                <a:cubicBezTo>
                  <a:pt x="126" y="11791"/>
                  <a:pt x="1166" y="12801"/>
                  <a:pt x="2412" y="12801"/>
                </a:cubicBezTo>
                <a:cubicBezTo>
                  <a:pt x="2513" y="12801"/>
                  <a:pt x="2614" y="12795"/>
                  <a:pt x="2717" y="12781"/>
                </a:cubicBezTo>
                <a:lnTo>
                  <a:pt x="10359" y="11785"/>
                </a:lnTo>
                <a:lnTo>
                  <a:pt x="10667" y="10336"/>
                </a:lnTo>
                <a:lnTo>
                  <a:pt x="3441" y="9648"/>
                </a:lnTo>
                <a:lnTo>
                  <a:pt x="3550" y="4143"/>
                </a:lnTo>
                <a:cubicBezTo>
                  <a:pt x="3568" y="2531"/>
                  <a:pt x="2790" y="1028"/>
                  <a:pt x="1449" y="123"/>
                </a:cubicBezTo>
                <a:cubicBezTo>
                  <a:pt x="1310" y="39"/>
                  <a:pt x="1182"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76"/>
          <p:cNvSpPr/>
          <p:nvPr/>
        </p:nvSpPr>
        <p:spPr>
          <a:xfrm>
            <a:off x="6491924" y="2210973"/>
            <a:ext cx="494578" cy="647091"/>
          </a:xfrm>
          <a:custGeom>
            <a:avLst/>
            <a:gdLst/>
            <a:ahLst/>
            <a:cxnLst/>
            <a:rect l="l" t="t" r="r" b="b"/>
            <a:pathLst>
              <a:path w="12404" h="16229" extrusionOk="0">
                <a:moveTo>
                  <a:pt x="1999" y="1"/>
                </a:moveTo>
                <a:cubicBezTo>
                  <a:pt x="879" y="1"/>
                  <a:pt x="0" y="1084"/>
                  <a:pt x="71" y="2375"/>
                </a:cubicBezTo>
                <a:cubicBezTo>
                  <a:pt x="361" y="7391"/>
                  <a:pt x="1285" y="10705"/>
                  <a:pt x="2389" y="12933"/>
                </a:cubicBezTo>
                <a:lnTo>
                  <a:pt x="1158" y="16012"/>
                </a:lnTo>
                <a:lnTo>
                  <a:pt x="4580" y="16084"/>
                </a:lnTo>
                <a:lnTo>
                  <a:pt x="4617" y="16102"/>
                </a:lnTo>
                <a:lnTo>
                  <a:pt x="4707" y="16084"/>
                </a:lnTo>
                <a:lnTo>
                  <a:pt x="12404" y="16229"/>
                </a:lnTo>
                <a:lnTo>
                  <a:pt x="10430" y="12426"/>
                </a:lnTo>
                <a:cubicBezTo>
                  <a:pt x="10937" y="9601"/>
                  <a:pt x="11172" y="5236"/>
                  <a:pt x="11281" y="2611"/>
                </a:cubicBezTo>
                <a:cubicBezTo>
                  <a:pt x="11335" y="1379"/>
                  <a:pt x="10484" y="329"/>
                  <a:pt x="9416" y="293"/>
                </a:cubicBezTo>
                <a:lnTo>
                  <a:pt x="2081" y="3"/>
                </a:lnTo>
                <a:cubicBezTo>
                  <a:pt x="2054" y="2"/>
                  <a:pt x="2027" y="1"/>
                  <a:pt x="19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76"/>
          <p:cNvSpPr/>
          <p:nvPr/>
        </p:nvSpPr>
        <p:spPr>
          <a:xfrm>
            <a:off x="6584267" y="2210335"/>
            <a:ext cx="153110" cy="171970"/>
          </a:xfrm>
          <a:custGeom>
            <a:avLst/>
            <a:gdLst/>
            <a:ahLst/>
            <a:cxnLst/>
            <a:rect l="l" t="t" r="r" b="b"/>
            <a:pathLst>
              <a:path w="3840" h="4313" extrusionOk="0">
                <a:moveTo>
                  <a:pt x="1" y="1"/>
                </a:moveTo>
                <a:cubicBezTo>
                  <a:pt x="1" y="1"/>
                  <a:pt x="142" y="4313"/>
                  <a:pt x="3707" y="4313"/>
                </a:cubicBezTo>
                <a:cubicBezTo>
                  <a:pt x="3751" y="4313"/>
                  <a:pt x="3795" y="4312"/>
                  <a:pt x="3840" y="4311"/>
                </a:cubicBezTo>
                <a:lnTo>
                  <a:pt x="2029" y="1"/>
                </a:lnTo>
                <a:close/>
              </a:path>
            </a:pathLst>
          </a:custGeom>
          <a:solidFill>
            <a:srgbClr val="FBF8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76"/>
          <p:cNvSpPr/>
          <p:nvPr/>
        </p:nvSpPr>
        <p:spPr>
          <a:xfrm>
            <a:off x="6737334" y="2217552"/>
            <a:ext cx="135088" cy="164673"/>
          </a:xfrm>
          <a:custGeom>
            <a:avLst/>
            <a:gdLst/>
            <a:ahLst/>
            <a:cxnLst/>
            <a:rect l="l" t="t" r="r" b="b"/>
            <a:pathLst>
              <a:path w="3388" h="4130" extrusionOk="0">
                <a:moveTo>
                  <a:pt x="1414" y="1"/>
                </a:moveTo>
                <a:lnTo>
                  <a:pt x="19" y="4075"/>
                </a:lnTo>
                <a:lnTo>
                  <a:pt x="1" y="4130"/>
                </a:lnTo>
                <a:cubicBezTo>
                  <a:pt x="3387" y="3786"/>
                  <a:pt x="3261" y="128"/>
                  <a:pt x="3261" y="128"/>
                </a:cubicBezTo>
                <a:lnTo>
                  <a:pt x="1414" y="1"/>
                </a:lnTo>
                <a:close/>
              </a:path>
            </a:pathLst>
          </a:custGeom>
          <a:solidFill>
            <a:srgbClr val="FBF8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76"/>
          <p:cNvSpPr/>
          <p:nvPr/>
        </p:nvSpPr>
        <p:spPr>
          <a:xfrm>
            <a:off x="6234792" y="2208820"/>
            <a:ext cx="395017" cy="523606"/>
          </a:xfrm>
          <a:custGeom>
            <a:avLst/>
            <a:gdLst/>
            <a:ahLst/>
            <a:cxnLst/>
            <a:rect l="l" t="t" r="r" b="b"/>
            <a:pathLst>
              <a:path w="9907" h="13132" extrusionOk="0">
                <a:moveTo>
                  <a:pt x="7876" y="1"/>
                </a:moveTo>
                <a:cubicBezTo>
                  <a:pt x="7581" y="1"/>
                  <a:pt x="7282" y="122"/>
                  <a:pt x="7063" y="383"/>
                </a:cubicBezTo>
                <a:lnTo>
                  <a:pt x="1051" y="7500"/>
                </a:lnTo>
                <a:cubicBezTo>
                  <a:pt x="1" y="8695"/>
                  <a:pt x="508" y="10597"/>
                  <a:pt x="2029" y="11104"/>
                </a:cubicBezTo>
                <a:lnTo>
                  <a:pt x="9092" y="13132"/>
                </a:lnTo>
                <a:lnTo>
                  <a:pt x="9907" y="12299"/>
                </a:lnTo>
                <a:lnTo>
                  <a:pt x="4130" y="9039"/>
                </a:lnTo>
                <a:lnTo>
                  <a:pt x="7824" y="4946"/>
                </a:lnTo>
                <a:cubicBezTo>
                  <a:pt x="8893" y="3751"/>
                  <a:pt x="9436" y="2828"/>
                  <a:pt x="9037" y="1270"/>
                </a:cubicBezTo>
                <a:lnTo>
                  <a:pt x="8929" y="817"/>
                </a:lnTo>
                <a:cubicBezTo>
                  <a:pt x="8796" y="298"/>
                  <a:pt x="8339" y="1"/>
                  <a:pt x="78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76"/>
          <p:cNvSpPr/>
          <p:nvPr/>
        </p:nvSpPr>
        <p:spPr>
          <a:xfrm>
            <a:off x="6595551" y="2284217"/>
            <a:ext cx="66029" cy="525599"/>
          </a:xfrm>
          <a:custGeom>
            <a:avLst/>
            <a:gdLst/>
            <a:ahLst/>
            <a:cxnLst/>
            <a:rect l="l" t="t" r="r" b="b"/>
            <a:pathLst>
              <a:path w="1656" h="13182" extrusionOk="0">
                <a:moveTo>
                  <a:pt x="74" y="1"/>
                </a:moveTo>
                <a:cubicBezTo>
                  <a:pt x="37" y="1"/>
                  <a:pt x="0" y="47"/>
                  <a:pt x="26" y="85"/>
                </a:cubicBezTo>
                <a:cubicBezTo>
                  <a:pt x="261" y="538"/>
                  <a:pt x="533" y="973"/>
                  <a:pt x="841" y="1371"/>
                </a:cubicBezTo>
                <a:cubicBezTo>
                  <a:pt x="822" y="1371"/>
                  <a:pt x="822" y="1389"/>
                  <a:pt x="822" y="1407"/>
                </a:cubicBezTo>
                <a:cubicBezTo>
                  <a:pt x="1203" y="5301"/>
                  <a:pt x="1547" y="9213"/>
                  <a:pt x="949" y="13106"/>
                </a:cubicBezTo>
                <a:cubicBezTo>
                  <a:pt x="949" y="13151"/>
                  <a:pt x="991" y="13182"/>
                  <a:pt x="1022" y="13182"/>
                </a:cubicBezTo>
                <a:cubicBezTo>
                  <a:pt x="1042" y="13182"/>
                  <a:pt x="1058" y="13170"/>
                  <a:pt x="1058" y="13142"/>
                </a:cubicBezTo>
                <a:cubicBezTo>
                  <a:pt x="1655" y="9267"/>
                  <a:pt x="1311" y="5373"/>
                  <a:pt x="949" y="1498"/>
                </a:cubicBezTo>
                <a:lnTo>
                  <a:pt x="949" y="1498"/>
                </a:lnTo>
                <a:cubicBezTo>
                  <a:pt x="1040" y="1607"/>
                  <a:pt x="1130" y="1715"/>
                  <a:pt x="1239" y="1842"/>
                </a:cubicBezTo>
                <a:cubicBezTo>
                  <a:pt x="1251" y="1854"/>
                  <a:pt x="1264" y="1859"/>
                  <a:pt x="1276" y="1859"/>
                </a:cubicBezTo>
                <a:cubicBezTo>
                  <a:pt x="1319" y="1859"/>
                  <a:pt x="1354" y="1798"/>
                  <a:pt x="1311" y="1770"/>
                </a:cubicBezTo>
                <a:cubicBezTo>
                  <a:pt x="841" y="1244"/>
                  <a:pt x="442" y="647"/>
                  <a:pt x="116" y="31"/>
                </a:cubicBezTo>
                <a:cubicBezTo>
                  <a:pt x="105" y="9"/>
                  <a:pt x="89" y="1"/>
                  <a:pt x="74" y="1"/>
                </a:cubicBezTo>
                <a:close/>
              </a:path>
            </a:pathLst>
          </a:custGeom>
          <a:solidFill>
            <a:srgbClr val="1B2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76"/>
          <p:cNvSpPr/>
          <p:nvPr/>
        </p:nvSpPr>
        <p:spPr>
          <a:xfrm>
            <a:off x="6796384" y="2264361"/>
            <a:ext cx="117265" cy="563079"/>
          </a:xfrm>
          <a:custGeom>
            <a:avLst/>
            <a:gdLst/>
            <a:ahLst/>
            <a:cxnLst/>
            <a:rect l="l" t="t" r="r" b="b"/>
            <a:pathLst>
              <a:path w="2941" h="14122" extrusionOk="0">
                <a:moveTo>
                  <a:pt x="1624" y="1"/>
                </a:moveTo>
                <a:cubicBezTo>
                  <a:pt x="1605" y="1"/>
                  <a:pt x="1587" y="12"/>
                  <a:pt x="1580" y="40"/>
                </a:cubicBezTo>
                <a:cubicBezTo>
                  <a:pt x="1454" y="1054"/>
                  <a:pt x="892" y="1960"/>
                  <a:pt x="59" y="2539"/>
                </a:cubicBezTo>
                <a:cubicBezTo>
                  <a:pt x="1" y="2568"/>
                  <a:pt x="37" y="2645"/>
                  <a:pt x="81" y="2645"/>
                </a:cubicBezTo>
                <a:cubicBezTo>
                  <a:pt x="92" y="2645"/>
                  <a:pt x="103" y="2640"/>
                  <a:pt x="114" y="2630"/>
                </a:cubicBezTo>
                <a:cubicBezTo>
                  <a:pt x="440" y="2412"/>
                  <a:pt x="729" y="2141"/>
                  <a:pt x="965" y="1833"/>
                </a:cubicBezTo>
                <a:cubicBezTo>
                  <a:pt x="965" y="5980"/>
                  <a:pt x="1580" y="10109"/>
                  <a:pt x="2812" y="14075"/>
                </a:cubicBezTo>
                <a:cubicBezTo>
                  <a:pt x="2820" y="14107"/>
                  <a:pt x="2849" y="14121"/>
                  <a:pt x="2876" y="14121"/>
                </a:cubicBezTo>
                <a:cubicBezTo>
                  <a:pt x="2910" y="14121"/>
                  <a:pt x="2941" y="14098"/>
                  <a:pt x="2921" y="14057"/>
                </a:cubicBezTo>
                <a:cubicBezTo>
                  <a:pt x="1689" y="10091"/>
                  <a:pt x="1073" y="5980"/>
                  <a:pt x="1073" y="1833"/>
                </a:cubicBezTo>
                <a:cubicBezTo>
                  <a:pt x="1073" y="1803"/>
                  <a:pt x="1049" y="1774"/>
                  <a:pt x="1021" y="1774"/>
                </a:cubicBezTo>
                <a:cubicBezTo>
                  <a:pt x="1014" y="1774"/>
                  <a:pt x="1008" y="1775"/>
                  <a:pt x="1001" y="1779"/>
                </a:cubicBezTo>
                <a:cubicBezTo>
                  <a:pt x="1363" y="1290"/>
                  <a:pt x="1617" y="692"/>
                  <a:pt x="1689" y="76"/>
                </a:cubicBezTo>
                <a:cubicBezTo>
                  <a:pt x="1689" y="32"/>
                  <a:pt x="1655" y="1"/>
                  <a:pt x="1624" y="1"/>
                </a:cubicBezTo>
                <a:close/>
              </a:path>
            </a:pathLst>
          </a:custGeom>
          <a:solidFill>
            <a:srgbClr val="1B2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76"/>
          <p:cNvSpPr/>
          <p:nvPr/>
        </p:nvSpPr>
        <p:spPr>
          <a:xfrm>
            <a:off x="6613174" y="2291952"/>
            <a:ext cx="282337" cy="604387"/>
          </a:xfrm>
          <a:custGeom>
            <a:avLst/>
            <a:gdLst/>
            <a:ahLst/>
            <a:cxnLst/>
            <a:rect l="l" t="t" r="r" b="b"/>
            <a:pathLst>
              <a:path w="7081" h="15158" extrusionOk="0">
                <a:moveTo>
                  <a:pt x="4491" y="0"/>
                </a:moveTo>
                <a:lnTo>
                  <a:pt x="1032" y="272"/>
                </a:lnTo>
                <a:cubicBezTo>
                  <a:pt x="1032" y="272"/>
                  <a:pt x="3350" y="7805"/>
                  <a:pt x="0" y="15158"/>
                </a:cubicBezTo>
                <a:lnTo>
                  <a:pt x="7081" y="14940"/>
                </a:lnTo>
                <a:cubicBezTo>
                  <a:pt x="7081" y="14940"/>
                  <a:pt x="3803" y="5596"/>
                  <a:pt x="4491" y="0"/>
                </a:cubicBezTo>
                <a:close/>
              </a:path>
            </a:pathLst>
          </a:custGeom>
          <a:solidFill>
            <a:srgbClr val="FBF8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76"/>
          <p:cNvSpPr/>
          <p:nvPr/>
        </p:nvSpPr>
        <p:spPr>
          <a:xfrm>
            <a:off x="6672383" y="2133822"/>
            <a:ext cx="109051" cy="180064"/>
          </a:xfrm>
          <a:custGeom>
            <a:avLst/>
            <a:gdLst/>
            <a:ahLst/>
            <a:cxnLst/>
            <a:rect l="l" t="t" r="r" b="b"/>
            <a:pathLst>
              <a:path w="2735" h="4516" extrusionOk="0">
                <a:moveTo>
                  <a:pt x="0" y="0"/>
                </a:moveTo>
                <a:lnTo>
                  <a:pt x="0" y="91"/>
                </a:lnTo>
                <a:lnTo>
                  <a:pt x="18" y="1087"/>
                </a:lnTo>
                <a:cubicBezTo>
                  <a:pt x="18" y="1286"/>
                  <a:pt x="18" y="1503"/>
                  <a:pt x="36" y="1684"/>
                </a:cubicBezTo>
                <a:lnTo>
                  <a:pt x="36" y="2209"/>
                </a:lnTo>
                <a:cubicBezTo>
                  <a:pt x="36" y="2264"/>
                  <a:pt x="36" y="2318"/>
                  <a:pt x="36" y="2391"/>
                </a:cubicBezTo>
                <a:cubicBezTo>
                  <a:pt x="36" y="2861"/>
                  <a:pt x="163" y="3314"/>
                  <a:pt x="380" y="3749"/>
                </a:cubicBezTo>
                <a:lnTo>
                  <a:pt x="471" y="3948"/>
                </a:lnTo>
                <a:cubicBezTo>
                  <a:pt x="671" y="4332"/>
                  <a:pt x="1037" y="4516"/>
                  <a:pt x="1401" y="4516"/>
                </a:cubicBezTo>
                <a:cubicBezTo>
                  <a:pt x="1828" y="4516"/>
                  <a:pt x="2252" y="4264"/>
                  <a:pt x="2409" y="3785"/>
                </a:cubicBezTo>
                <a:lnTo>
                  <a:pt x="2554" y="3296"/>
                </a:lnTo>
                <a:cubicBezTo>
                  <a:pt x="2680" y="2934"/>
                  <a:pt x="2735" y="2535"/>
                  <a:pt x="2717" y="2155"/>
                </a:cubicBezTo>
                <a:lnTo>
                  <a:pt x="2698" y="1739"/>
                </a:lnTo>
                <a:lnTo>
                  <a:pt x="2698" y="1594"/>
                </a:lnTo>
                <a:lnTo>
                  <a:pt x="2717" y="362"/>
                </a:lnTo>
                <a:lnTo>
                  <a:pt x="0" y="0"/>
                </a:lnTo>
                <a:close/>
              </a:path>
            </a:pathLst>
          </a:custGeom>
          <a:solidFill>
            <a:srgbClr val="F5D8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76"/>
          <p:cNvSpPr/>
          <p:nvPr/>
        </p:nvSpPr>
        <p:spPr>
          <a:xfrm>
            <a:off x="6672383" y="2134540"/>
            <a:ext cx="107616" cy="65750"/>
          </a:xfrm>
          <a:custGeom>
            <a:avLst/>
            <a:gdLst/>
            <a:ahLst/>
            <a:cxnLst/>
            <a:rect l="l" t="t" r="r" b="b"/>
            <a:pathLst>
              <a:path w="2699" h="1649" extrusionOk="0">
                <a:moveTo>
                  <a:pt x="0" y="0"/>
                </a:moveTo>
                <a:lnTo>
                  <a:pt x="0" y="91"/>
                </a:lnTo>
                <a:cubicBezTo>
                  <a:pt x="308" y="1032"/>
                  <a:pt x="1195" y="1648"/>
                  <a:pt x="2191" y="1648"/>
                </a:cubicBezTo>
                <a:cubicBezTo>
                  <a:pt x="2354" y="1648"/>
                  <a:pt x="2517" y="1630"/>
                  <a:pt x="2698" y="1594"/>
                </a:cubicBezTo>
                <a:lnTo>
                  <a:pt x="2698" y="362"/>
                </a:lnTo>
                <a:lnTo>
                  <a:pt x="0" y="0"/>
                </a:lnTo>
                <a:close/>
              </a:path>
            </a:pathLst>
          </a:custGeom>
          <a:solidFill>
            <a:srgbClr val="EEB7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76"/>
          <p:cNvSpPr/>
          <p:nvPr/>
        </p:nvSpPr>
        <p:spPr>
          <a:xfrm>
            <a:off x="6532992" y="1800936"/>
            <a:ext cx="341069" cy="363238"/>
          </a:xfrm>
          <a:custGeom>
            <a:avLst/>
            <a:gdLst/>
            <a:ahLst/>
            <a:cxnLst/>
            <a:rect l="l" t="t" r="r" b="b"/>
            <a:pathLst>
              <a:path w="8554" h="9110" extrusionOk="0">
                <a:moveTo>
                  <a:pt x="4311" y="1"/>
                </a:moveTo>
                <a:cubicBezTo>
                  <a:pt x="4166" y="19"/>
                  <a:pt x="4039" y="37"/>
                  <a:pt x="3895" y="55"/>
                </a:cubicBezTo>
                <a:cubicBezTo>
                  <a:pt x="3768" y="73"/>
                  <a:pt x="3641" y="91"/>
                  <a:pt x="3514" y="127"/>
                </a:cubicBezTo>
                <a:cubicBezTo>
                  <a:pt x="3315" y="182"/>
                  <a:pt x="3116" y="272"/>
                  <a:pt x="2953" y="399"/>
                </a:cubicBezTo>
                <a:cubicBezTo>
                  <a:pt x="2591" y="616"/>
                  <a:pt x="2301" y="942"/>
                  <a:pt x="2102" y="1323"/>
                </a:cubicBezTo>
                <a:cubicBezTo>
                  <a:pt x="1504" y="2282"/>
                  <a:pt x="1160" y="3369"/>
                  <a:pt x="1088" y="4492"/>
                </a:cubicBezTo>
                <a:cubicBezTo>
                  <a:pt x="963" y="4436"/>
                  <a:pt x="828" y="4413"/>
                  <a:pt x="690" y="4413"/>
                </a:cubicBezTo>
                <a:cubicBezTo>
                  <a:pt x="648" y="4413"/>
                  <a:pt x="605" y="4415"/>
                  <a:pt x="562" y="4419"/>
                </a:cubicBezTo>
                <a:cubicBezTo>
                  <a:pt x="55" y="4546"/>
                  <a:pt x="1" y="5397"/>
                  <a:pt x="236" y="6013"/>
                </a:cubicBezTo>
                <a:cubicBezTo>
                  <a:pt x="544" y="6774"/>
                  <a:pt x="1196" y="6937"/>
                  <a:pt x="1776" y="7009"/>
                </a:cubicBezTo>
                <a:cubicBezTo>
                  <a:pt x="2120" y="7498"/>
                  <a:pt x="2554" y="7951"/>
                  <a:pt x="3025" y="8313"/>
                </a:cubicBezTo>
                <a:cubicBezTo>
                  <a:pt x="3532" y="8766"/>
                  <a:pt x="4166" y="9055"/>
                  <a:pt x="4836" y="9110"/>
                </a:cubicBezTo>
                <a:lnTo>
                  <a:pt x="5162" y="9110"/>
                </a:lnTo>
                <a:cubicBezTo>
                  <a:pt x="5217" y="9110"/>
                  <a:pt x="5253" y="9110"/>
                  <a:pt x="5307" y="9092"/>
                </a:cubicBezTo>
                <a:cubicBezTo>
                  <a:pt x="5361" y="9092"/>
                  <a:pt x="5416" y="9073"/>
                  <a:pt x="5452" y="9073"/>
                </a:cubicBezTo>
                <a:lnTo>
                  <a:pt x="5524" y="9055"/>
                </a:lnTo>
                <a:cubicBezTo>
                  <a:pt x="5543" y="9055"/>
                  <a:pt x="5579" y="9037"/>
                  <a:pt x="5597" y="9037"/>
                </a:cubicBezTo>
                <a:lnTo>
                  <a:pt x="5705" y="8983"/>
                </a:lnTo>
                <a:lnTo>
                  <a:pt x="5760" y="8965"/>
                </a:lnTo>
                <a:cubicBezTo>
                  <a:pt x="6376" y="8693"/>
                  <a:pt x="6901" y="8240"/>
                  <a:pt x="7245" y="7661"/>
                </a:cubicBezTo>
                <a:cubicBezTo>
                  <a:pt x="7589" y="7154"/>
                  <a:pt x="7861" y="6611"/>
                  <a:pt x="8042" y="6031"/>
                </a:cubicBezTo>
                <a:cubicBezTo>
                  <a:pt x="8554" y="5802"/>
                  <a:pt x="8102" y="3437"/>
                  <a:pt x="7944" y="3437"/>
                </a:cubicBezTo>
                <a:cubicBezTo>
                  <a:pt x="7940" y="3437"/>
                  <a:pt x="7937" y="3438"/>
                  <a:pt x="7933" y="3441"/>
                </a:cubicBezTo>
                <a:cubicBezTo>
                  <a:pt x="7516" y="2391"/>
                  <a:pt x="6865" y="1449"/>
                  <a:pt x="6013" y="725"/>
                </a:cubicBezTo>
                <a:cubicBezTo>
                  <a:pt x="5705" y="417"/>
                  <a:pt x="5325" y="200"/>
                  <a:pt x="4909" y="91"/>
                </a:cubicBezTo>
                <a:cubicBezTo>
                  <a:pt x="4709" y="19"/>
                  <a:pt x="4510" y="1"/>
                  <a:pt x="4311" y="1"/>
                </a:cubicBezTo>
                <a:close/>
              </a:path>
            </a:pathLst>
          </a:custGeom>
          <a:solidFill>
            <a:srgbClr val="F5D8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76"/>
          <p:cNvSpPr/>
          <p:nvPr/>
        </p:nvSpPr>
        <p:spPr>
          <a:xfrm>
            <a:off x="6521469" y="1771391"/>
            <a:ext cx="374801" cy="740831"/>
          </a:xfrm>
          <a:custGeom>
            <a:avLst/>
            <a:gdLst/>
            <a:ahLst/>
            <a:cxnLst/>
            <a:rect l="l" t="t" r="r" b="b"/>
            <a:pathLst>
              <a:path w="9400" h="18580" extrusionOk="0">
                <a:moveTo>
                  <a:pt x="4133" y="1"/>
                </a:moveTo>
                <a:cubicBezTo>
                  <a:pt x="3790" y="1"/>
                  <a:pt x="3455" y="37"/>
                  <a:pt x="3169" y="90"/>
                </a:cubicBezTo>
                <a:cubicBezTo>
                  <a:pt x="779" y="542"/>
                  <a:pt x="91" y="3132"/>
                  <a:pt x="36" y="5233"/>
                </a:cubicBezTo>
                <a:cubicBezTo>
                  <a:pt x="0" y="6754"/>
                  <a:pt x="290" y="8275"/>
                  <a:pt x="888" y="9688"/>
                </a:cubicBezTo>
                <a:cubicBezTo>
                  <a:pt x="1467" y="11100"/>
                  <a:pt x="2590" y="12241"/>
                  <a:pt x="3115" y="13672"/>
                </a:cubicBezTo>
                <a:cubicBezTo>
                  <a:pt x="3658" y="15193"/>
                  <a:pt x="2988" y="17493"/>
                  <a:pt x="1847" y="18579"/>
                </a:cubicBezTo>
                <a:cubicBezTo>
                  <a:pt x="3061" y="17692"/>
                  <a:pt x="3912" y="16732"/>
                  <a:pt x="4328" y="15247"/>
                </a:cubicBezTo>
                <a:cubicBezTo>
                  <a:pt x="4672" y="13889"/>
                  <a:pt x="4528" y="12458"/>
                  <a:pt x="3912" y="11209"/>
                </a:cubicBezTo>
                <a:cubicBezTo>
                  <a:pt x="3640" y="10593"/>
                  <a:pt x="3242" y="10086"/>
                  <a:pt x="2898" y="9507"/>
                </a:cubicBezTo>
                <a:cubicBezTo>
                  <a:pt x="2554" y="8873"/>
                  <a:pt x="2662" y="8420"/>
                  <a:pt x="2934" y="7822"/>
                </a:cubicBezTo>
                <a:cubicBezTo>
                  <a:pt x="3513" y="6537"/>
                  <a:pt x="1576" y="5667"/>
                  <a:pt x="2010" y="4418"/>
                </a:cubicBezTo>
                <a:cubicBezTo>
                  <a:pt x="2246" y="3748"/>
                  <a:pt x="2898" y="3386"/>
                  <a:pt x="3568" y="3168"/>
                </a:cubicBezTo>
                <a:cubicBezTo>
                  <a:pt x="3894" y="3042"/>
                  <a:pt x="4238" y="2969"/>
                  <a:pt x="4546" y="2897"/>
                </a:cubicBezTo>
                <a:cubicBezTo>
                  <a:pt x="4727" y="2842"/>
                  <a:pt x="4908" y="2806"/>
                  <a:pt x="5089" y="2788"/>
                </a:cubicBezTo>
                <a:cubicBezTo>
                  <a:pt x="5524" y="3241"/>
                  <a:pt x="6266" y="3277"/>
                  <a:pt x="6773" y="3657"/>
                </a:cubicBezTo>
                <a:cubicBezTo>
                  <a:pt x="7715" y="4400"/>
                  <a:pt x="7787" y="5722"/>
                  <a:pt x="7588" y="6808"/>
                </a:cubicBezTo>
                <a:cubicBezTo>
                  <a:pt x="7172" y="8981"/>
                  <a:pt x="6085" y="10992"/>
                  <a:pt x="6302" y="13255"/>
                </a:cubicBezTo>
                <a:cubicBezTo>
                  <a:pt x="6429" y="14758"/>
                  <a:pt x="7081" y="16243"/>
                  <a:pt x="8240" y="17185"/>
                </a:cubicBezTo>
                <a:cubicBezTo>
                  <a:pt x="7407" y="15972"/>
                  <a:pt x="7045" y="14505"/>
                  <a:pt x="7190" y="13056"/>
                </a:cubicBezTo>
                <a:cubicBezTo>
                  <a:pt x="7298" y="11915"/>
                  <a:pt x="7715" y="10919"/>
                  <a:pt x="8150" y="9905"/>
                </a:cubicBezTo>
                <a:cubicBezTo>
                  <a:pt x="8439" y="9199"/>
                  <a:pt x="8693" y="8474"/>
                  <a:pt x="8874" y="7732"/>
                </a:cubicBezTo>
                <a:cubicBezTo>
                  <a:pt x="9381" y="5776"/>
                  <a:pt x="9399" y="3712"/>
                  <a:pt x="8023" y="2009"/>
                </a:cubicBezTo>
                <a:cubicBezTo>
                  <a:pt x="7715" y="1593"/>
                  <a:pt x="7298" y="1249"/>
                  <a:pt x="6809" y="1031"/>
                </a:cubicBezTo>
                <a:cubicBezTo>
                  <a:pt x="6610" y="959"/>
                  <a:pt x="6411" y="905"/>
                  <a:pt x="6212" y="905"/>
                </a:cubicBezTo>
                <a:cubicBezTo>
                  <a:pt x="5853" y="212"/>
                  <a:pt x="4967" y="1"/>
                  <a:pt x="4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76"/>
          <p:cNvSpPr/>
          <p:nvPr/>
        </p:nvSpPr>
        <p:spPr>
          <a:xfrm>
            <a:off x="6550974" y="1843598"/>
            <a:ext cx="174482" cy="546971"/>
          </a:xfrm>
          <a:custGeom>
            <a:avLst/>
            <a:gdLst/>
            <a:ahLst/>
            <a:cxnLst/>
            <a:rect l="l" t="t" r="r" b="b"/>
            <a:pathLst>
              <a:path w="4376" h="13718" extrusionOk="0">
                <a:moveTo>
                  <a:pt x="3127" y="0"/>
                </a:moveTo>
                <a:cubicBezTo>
                  <a:pt x="1473" y="0"/>
                  <a:pt x="0" y="1327"/>
                  <a:pt x="220" y="3186"/>
                </a:cubicBezTo>
                <a:cubicBezTo>
                  <a:pt x="311" y="3929"/>
                  <a:pt x="745" y="4545"/>
                  <a:pt x="944" y="5269"/>
                </a:cubicBezTo>
                <a:cubicBezTo>
                  <a:pt x="1180" y="6102"/>
                  <a:pt x="999" y="6953"/>
                  <a:pt x="1107" y="7822"/>
                </a:cubicBezTo>
                <a:cubicBezTo>
                  <a:pt x="1343" y="9851"/>
                  <a:pt x="2991" y="11499"/>
                  <a:pt x="2538" y="13654"/>
                </a:cubicBezTo>
                <a:cubicBezTo>
                  <a:pt x="2538" y="13694"/>
                  <a:pt x="2572" y="13718"/>
                  <a:pt x="2602" y="13718"/>
                </a:cubicBezTo>
                <a:cubicBezTo>
                  <a:pt x="2626" y="13718"/>
                  <a:pt x="2647" y="13704"/>
                  <a:pt x="2647" y="13672"/>
                </a:cubicBezTo>
                <a:cubicBezTo>
                  <a:pt x="2882" y="12621"/>
                  <a:pt x="2629" y="11662"/>
                  <a:pt x="2212" y="10666"/>
                </a:cubicBezTo>
                <a:cubicBezTo>
                  <a:pt x="1940" y="10014"/>
                  <a:pt x="1633" y="9398"/>
                  <a:pt x="1415" y="8710"/>
                </a:cubicBezTo>
                <a:cubicBezTo>
                  <a:pt x="1162" y="7877"/>
                  <a:pt x="1234" y="7062"/>
                  <a:pt x="1198" y="6193"/>
                </a:cubicBezTo>
                <a:cubicBezTo>
                  <a:pt x="1126" y="5015"/>
                  <a:pt x="311" y="4019"/>
                  <a:pt x="311" y="2842"/>
                </a:cubicBezTo>
                <a:cubicBezTo>
                  <a:pt x="311" y="1192"/>
                  <a:pt x="1640" y="111"/>
                  <a:pt x="3103" y="111"/>
                </a:cubicBezTo>
                <a:cubicBezTo>
                  <a:pt x="3486" y="111"/>
                  <a:pt x="3878" y="185"/>
                  <a:pt x="4258" y="343"/>
                </a:cubicBezTo>
                <a:cubicBezTo>
                  <a:pt x="4271" y="348"/>
                  <a:pt x="4283" y="351"/>
                  <a:pt x="4293" y="351"/>
                </a:cubicBezTo>
                <a:cubicBezTo>
                  <a:pt x="4357" y="351"/>
                  <a:pt x="4375" y="266"/>
                  <a:pt x="4313" y="235"/>
                </a:cubicBezTo>
                <a:cubicBezTo>
                  <a:pt x="3921" y="75"/>
                  <a:pt x="3519" y="0"/>
                  <a:pt x="3127" y="0"/>
                </a:cubicBezTo>
                <a:close/>
              </a:path>
            </a:pathLst>
          </a:custGeom>
          <a:solidFill>
            <a:srgbClr val="1B2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76"/>
          <p:cNvSpPr/>
          <p:nvPr/>
        </p:nvSpPr>
        <p:spPr>
          <a:xfrm>
            <a:off x="6740245" y="1852210"/>
            <a:ext cx="122050" cy="496094"/>
          </a:xfrm>
          <a:custGeom>
            <a:avLst/>
            <a:gdLst/>
            <a:ahLst/>
            <a:cxnLst/>
            <a:rect l="l" t="t" r="r" b="b"/>
            <a:pathLst>
              <a:path w="3061" h="12442" extrusionOk="0">
                <a:moveTo>
                  <a:pt x="109" y="0"/>
                </a:moveTo>
                <a:cubicBezTo>
                  <a:pt x="37" y="0"/>
                  <a:pt x="0" y="91"/>
                  <a:pt x="73" y="109"/>
                </a:cubicBezTo>
                <a:cubicBezTo>
                  <a:pt x="1341" y="290"/>
                  <a:pt x="2391" y="1232"/>
                  <a:pt x="2699" y="2481"/>
                </a:cubicBezTo>
                <a:cubicBezTo>
                  <a:pt x="3007" y="3803"/>
                  <a:pt x="2318" y="5125"/>
                  <a:pt x="1938" y="6357"/>
                </a:cubicBezTo>
                <a:cubicBezTo>
                  <a:pt x="1359" y="8313"/>
                  <a:pt x="1141" y="10341"/>
                  <a:pt x="1286" y="12387"/>
                </a:cubicBezTo>
                <a:cubicBezTo>
                  <a:pt x="1286" y="12424"/>
                  <a:pt x="1318" y="12442"/>
                  <a:pt x="1347" y="12442"/>
                </a:cubicBezTo>
                <a:cubicBezTo>
                  <a:pt x="1377" y="12442"/>
                  <a:pt x="1404" y="12424"/>
                  <a:pt x="1395" y="12387"/>
                </a:cubicBezTo>
                <a:cubicBezTo>
                  <a:pt x="1286" y="10830"/>
                  <a:pt x="1395" y="9272"/>
                  <a:pt x="1703" y="7751"/>
                </a:cubicBezTo>
                <a:cubicBezTo>
                  <a:pt x="1992" y="6357"/>
                  <a:pt x="2717" y="5017"/>
                  <a:pt x="2862" y="3604"/>
                </a:cubicBezTo>
                <a:cubicBezTo>
                  <a:pt x="3061" y="1848"/>
                  <a:pt x="1848" y="254"/>
                  <a:pt x="109" y="0"/>
                </a:cubicBezTo>
                <a:close/>
              </a:path>
            </a:pathLst>
          </a:custGeom>
          <a:solidFill>
            <a:srgbClr val="1B2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76"/>
          <p:cNvSpPr/>
          <p:nvPr/>
        </p:nvSpPr>
        <p:spPr>
          <a:xfrm>
            <a:off x="6495473" y="1797626"/>
            <a:ext cx="244379" cy="347927"/>
          </a:xfrm>
          <a:custGeom>
            <a:avLst/>
            <a:gdLst/>
            <a:ahLst/>
            <a:cxnLst/>
            <a:rect l="l" t="t" r="r" b="b"/>
            <a:pathLst>
              <a:path w="6129" h="8726" extrusionOk="0">
                <a:moveTo>
                  <a:pt x="4389" y="1"/>
                </a:moveTo>
                <a:cubicBezTo>
                  <a:pt x="3393" y="1"/>
                  <a:pt x="2318" y="666"/>
                  <a:pt x="1684" y="1496"/>
                </a:cubicBezTo>
                <a:cubicBezTo>
                  <a:pt x="0" y="3706"/>
                  <a:pt x="1757" y="6368"/>
                  <a:pt x="2173" y="8686"/>
                </a:cubicBezTo>
                <a:cubicBezTo>
                  <a:pt x="2173" y="8713"/>
                  <a:pt x="2189" y="8725"/>
                  <a:pt x="2209" y="8725"/>
                </a:cubicBezTo>
                <a:cubicBezTo>
                  <a:pt x="2241" y="8725"/>
                  <a:pt x="2282" y="8694"/>
                  <a:pt x="2282" y="8649"/>
                </a:cubicBezTo>
                <a:cubicBezTo>
                  <a:pt x="1974" y="6965"/>
                  <a:pt x="1051" y="5372"/>
                  <a:pt x="1069" y="3633"/>
                </a:cubicBezTo>
                <a:cubicBezTo>
                  <a:pt x="1082" y="2109"/>
                  <a:pt x="2801" y="22"/>
                  <a:pt x="4381" y="22"/>
                </a:cubicBezTo>
                <a:cubicBezTo>
                  <a:pt x="4978" y="22"/>
                  <a:pt x="5555" y="321"/>
                  <a:pt x="6013" y="1062"/>
                </a:cubicBezTo>
                <a:cubicBezTo>
                  <a:pt x="6024" y="1083"/>
                  <a:pt x="6039" y="1092"/>
                  <a:pt x="6055" y="1092"/>
                </a:cubicBezTo>
                <a:cubicBezTo>
                  <a:pt x="6092" y="1092"/>
                  <a:pt x="6129" y="1045"/>
                  <a:pt x="6103" y="1007"/>
                </a:cubicBezTo>
                <a:cubicBezTo>
                  <a:pt x="5665" y="289"/>
                  <a:pt x="5044" y="1"/>
                  <a:pt x="4389" y="1"/>
                </a:cubicBezTo>
                <a:close/>
              </a:path>
            </a:pathLst>
          </a:custGeom>
          <a:solidFill>
            <a:srgbClr val="1B2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76"/>
          <p:cNvSpPr/>
          <p:nvPr/>
        </p:nvSpPr>
        <p:spPr>
          <a:xfrm>
            <a:off x="6742637" y="1833471"/>
            <a:ext cx="140630" cy="365511"/>
          </a:xfrm>
          <a:custGeom>
            <a:avLst/>
            <a:gdLst/>
            <a:ahLst/>
            <a:cxnLst/>
            <a:rect l="l" t="t" r="r" b="b"/>
            <a:pathLst>
              <a:path w="3527" h="9167" extrusionOk="0">
                <a:moveTo>
                  <a:pt x="606" y="1"/>
                </a:moveTo>
                <a:cubicBezTo>
                  <a:pt x="435" y="1"/>
                  <a:pt x="255" y="29"/>
                  <a:pt x="67" y="90"/>
                </a:cubicBezTo>
                <a:cubicBezTo>
                  <a:pt x="0" y="107"/>
                  <a:pt x="26" y="201"/>
                  <a:pt x="87" y="201"/>
                </a:cubicBezTo>
                <a:cubicBezTo>
                  <a:pt x="93" y="201"/>
                  <a:pt x="98" y="200"/>
                  <a:pt x="103" y="199"/>
                </a:cubicBezTo>
                <a:cubicBezTo>
                  <a:pt x="298" y="137"/>
                  <a:pt x="480" y="108"/>
                  <a:pt x="653" y="108"/>
                </a:cubicBezTo>
                <a:cubicBezTo>
                  <a:pt x="2392" y="108"/>
                  <a:pt x="3037" y="3046"/>
                  <a:pt x="3037" y="4364"/>
                </a:cubicBezTo>
                <a:cubicBezTo>
                  <a:pt x="3037" y="6030"/>
                  <a:pt x="2440" y="7606"/>
                  <a:pt x="1806" y="9091"/>
                </a:cubicBezTo>
                <a:cubicBezTo>
                  <a:pt x="1783" y="9135"/>
                  <a:pt x="1816" y="9166"/>
                  <a:pt x="1853" y="9166"/>
                </a:cubicBezTo>
                <a:cubicBezTo>
                  <a:pt x="1876" y="9166"/>
                  <a:pt x="1901" y="9154"/>
                  <a:pt x="1914" y="9127"/>
                </a:cubicBezTo>
                <a:cubicBezTo>
                  <a:pt x="2766" y="7080"/>
                  <a:pt x="3526" y="4835"/>
                  <a:pt x="2928" y="2607"/>
                </a:cubicBezTo>
                <a:cubicBezTo>
                  <a:pt x="2642" y="1493"/>
                  <a:pt x="1852" y="1"/>
                  <a:pt x="606" y="1"/>
                </a:cubicBezTo>
                <a:close/>
              </a:path>
            </a:pathLst>
          </a:custGeom>
          <a:solidFill>
            <a:srgbClr val="1B2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76"/>
          <p:cNvSpPr/>
          <p:nvPr/>
        </p:nvSpPr>
        <p:spPr>
          <a:xfrm>
            <a:off x="6676690" y="2057708"/>
            <a:ext cx="77313" cy="40032"/>
          </a:xfrm>
          <a:custGeom>
            <a:avLst/>
            <a:gdLst/>
            <a:ahLst/>
            <a:cxnLst/>
            <a:rect l="l" t="t" r="r" b="b"/>
            <a:pathLst>
              <a:path w="1939" h="1004" extrusionOk="0">
                <a:moveTo>
                  <a:pt x="103" y="1"/>
                </a:moveTo>
                <a:cubicBezTo>
                  <a:pt x="92" y="1"/>
                  <a:pt x="82" y="3"/>
                  <a:pt x="73" y="8"/>
                </a:cubicBezTo>
                <a:cubicBezTo>
                  <a:pt x="19" y="26"/>
                  <a:pt x="1" y="80"/>
                  <a:pt x="19" y="134"/>
                </a:cubicBezTo>
                <a:cubicBezTo>
                  <a:pt x="200" y="587"/>
                  <a:pt x="617" y="913"/>
                  <a:pt x="1105" y="986"/>
                </a:cubicBezTo>
                <a:cubicBezTo>
                  <a:pt x="1190" y="998"/>
                  <a:pt x="1274" y="1004"/>
                  <a:pt x="1359" y="1004"/>
                </a:cubicBezTo>
                <a:cubicBezTo>
                  <a:pt x="1528" y="1004"/>
                  <a:pt x="1697" y="980"/>
                  <a:pt x="1866" y="931"/>
                </a:cubicBezTo>
                <a:cubicBezTo>
                  <a:pt x="1920" y="913"/>
                  <a:pt x="1939" y="859"/>
                  <a:pt x="1920" y="823"/>
                </a:cubicBezTo>
                <a:cubicBezTo>
                  <a:pt x="1905" y="778"/>
                  <a:pt x="1866" y="745"/>
                  <a:pt x="1832" y="745"/>
                </a:cubicBezTo>
                <a:cubicBezTo>
                  <a:pt x="1825" y="745"/>
                  <a:pt x="1818" y="747"/>
                  <a:pt x="1812" y="750"/>
                </a:cubicBezTo>
                <a:cubicBezTo>
                  <a:pt x="1790" y="757"/>
                  <a:pt x="1606" y="813"/>
                  <a:pt x="1362" y="813"/>
                </a:cubicBezTo>
                <a:cubicBezTo>
                  <a:pt x="992" y="813"/>
                  <a:pt x="484" y="684"/>
                  <a:pt x="200" y="62"/>
                </a:cubicBezTo>
                <a:cubicBezTo>
                  <a:pt x="173" y="21"/>
                  <a:pt x="135" y="1"/>
                  <a:pt x="103" y="1"/>
                </a:cubicBezTo>
                <a:close/>
              </a:path>
            </a:pathLst>
          </a:custGeom>
          <a:solidFill>
            <a:srgbClr val="1B2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76"/>
          <p:cNvSpPr/>
          <p:nvPr/>
        </p:nvSpPr>
        <p:spPr>
          <a:xfrm>
            <a:off x="6657192" y="1998339"/>
            <a:ext cx="30463" cy="25479"/>
          </a:xfrm>
          <a:custGeom>
            <a:avLst/>
            <a:gdLst/>
            <a:ahLst/>
            <a:cxnLst/>
            <a:rect l="l" t="t" r="r" b="b"/>
            <a:pathLst>
              <a:path w="764" h="639" extrusionOk="0">
                <a:moveTo>
                  <a:pt x="358" y="1"/>
                </a:moveTo>
                <a:cubicBezTo>
                  <a:pt x="330" y="1"/>
                  <a:pt x="302" y="4"/>
                  <a:pt x="272" y="12"/>
                </a:cubicBezTo>
                <a:cubicBezTo>
                  <a:pt x="109" y="48"/>
                  <a:pt x="1" y="211"/>
                  <a:pt x="37" y="392"/>
                </a:cubicBezTo>
                <a:cubicBezTo>
                  <a:pt x="68" y="548"/>
                  <a:pt x="208" y="639"/>
                  <a:pt x="348" y="639"/>
                </a:cubicBezTo>
                <a:cubicBezTo>
                  <a:pt x="451" y="639"/>
                  <a:pt x="555" y="590"/>
                  <a:pt x="617" y="483"/>
                </a:cubicBezTo>
                <a:cubicBezTo>
                  <a:pt x="763" y="271"/>
                  <a:pt x="602" y="1"/>
                  <a:pt x="358" y="1"/>
                </a:cubicBezTo>
                <a:close/>
              </a:path>
            </a:pathLst>
          </a:custGeom>
          <a:solidFill>
            <a:srgbClr val="1B2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76"/>
          <p:cNvSpPr/>
          <p:nvPr/>
        </p:nvSpPr>
        <p:spPr>
          <a:xfrm>
            <a:off x="6758546" y="1980995"/>
            <a:ext cx="31300" cy="28110"/>
          </a:xfrm>
          <a:custGeom>
            <a:avLst/>
            <a:gdLst/>
            <a:ahLst/>
            <a:cxnLst/>
            <a:rect l="l" t="t" r="r" b="b"/>
            <a:pathLst>
              <a:path w="785" h="705" extrusionOk="0">
                <a:moveTo>
                  <a:pt x="399" y="0"/>
                </a:moveTo>
                <a:cubicBezTo>
                  <a:pt x="204" y="0"/>
                  <a:pt x="1" y="166"/>
                  <a:pt x="85" y="429"/>
                </a:cubicBezTo>
                <a:cubicBezTo>
                  <a:pt x="108" y="620"/>
                  <a:pt x="247" y="704"/>
                  <a:pt x="389" y="704"/>
                </a:cubicBezTo>
                <a:cubicBezTo>
                  <a:pt x="584" y="704"/>
                  <a:pt x="784" y="545"/>
                  <a:pt x="700" y="284"/>
                </a:cubicBezTo>
                <a:cubicBezTo>
                  <a:pt x="678" y="86"/>
                  <a:pt x="540" y="0"/>
                  <a:pt x="399" y="0"/>
                </a:cubicBezTo>
                <a:close/>
              </a:path>
            </a:pathLst>
          </a:custGeom>
          <a:solidFill>
            <a:srgbClr val="1B2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76"/>
          <p:cNvSpPr/>
          <p:nvPr/>
        </p:nvSpPr>
        <p:spPr>
          <a:xfrm>
            <a:off x="6634107" y="1954082"/>
            <a:ext cx="41188" cy="30303"/>
          </a:xfrm>
          <a:custGeom>
            <a:avLst/>
            <a:gdLst/>
            <a:ahLst/>
            <a:cxnLst/>
            <a:rect l="l" t="t" r="r" b="b"/>
            <a:pathLst>
              <a:path w="1033" h="760" extrusionOk="0">
                <a:moveTo>
                  <a:pt x="787" y="0"/>
                </a:moveTo>
                <a:cubicBezTo>
                  <a:pt x="427" y="0"/>
                  <a:pt x="98" y="268"/>
                  <a:pt x="18" y="633"/>
                </a:cubicBezTo>
                <a:cubicBezTo>
                  <a:pt x="0" y="687"/>
                  <a:pt x="37" y="741"/>
                  <a:pt x="91" y="759"/>
                </a:cubicBezTo>
                <a:cubicBezTo>
                  <a:pt x="145" y="759"/>
                  <a:pt x="181" y="741"/>
                  <a:pt x="200" y="687"/>
                </a:cubicBezTo>
                <a:cubicBezTo>
                  <a:pt x="263" y="404"/>
                  <a:pt x="504" y="202"/>
                  <a:pt x="780" y="202"/>
                </a:cubicBezTo>
                <a:cubicBezTo>
                  <a:pt x="821" y="202"/>
                  <a:pt x="863" y="207"/>
                  <a:pt x="906" y="216"/>
                </a:cubicBezTo>
                <a:cubicBezTo>
                  <a:pt x="960" y="216"/>
                  <a:pt x="1014" y="180"/>
                  <a:pt x="1033" y="144"/>
                </a:cubicBezTo>
                <a:cubicBezTo>
                  <a:pt x="1033" y="89"/>
                  <a:pt x="996" y="35"/>
                  <a:pt x="942" y="17"/>
                </a:cubicBezTo>
                <a:cubicBezTo>
                  <a:pt x="890" y="6"/>
                  <a:pt x="839" y="0"/>
                  <a:pt x="787" y="0"/>
                </a:cubicBezTo>
                <a:close/>
              </a:path>
            </a:pathLst>
          </a:custGeom>
          <a:solidFill>
            <a:srgbClr val="1B2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76"/>
          <p:cNvSpPr/>
          <p:nvPr/>
        </p:nvSpPr>
        <p:spPr>
          <a:xfrm>
            <a:off x="6747462" y="1939648"/>
            <a:ext cx="47688" cy="17783"/>
          </a:xfrm>
          <a:custGeom>
            <a:avLst/>
            <a:gdLst/>
            <a:ahLst/>
            <a:cxnLst/>
            <a:rect l="l" t="t" r="r" b="b"/>
            <a:pathLst>
              <a:path w="1196" h="446" extrusionOk="0">
                <a:moveTo>
                  <a:pt x="565" y="0"/>
                </a:moveTo>
                <a:cubicBezTo>
                  <a:pt x="387" y="0"/>
                  <a:pt x="207" y="60"/>
                  <a:pt x="55" y="180"/>
                </a:cubicBezTo>
                <a:cubicBezTo>
                  <a:pt x="19" y="216"/>
                  <a:pt x="1" y="270"/>
                  <a:pt x="37" y="307"/>
                </a:cubicBezTo>
                <a:cubicBezTo>
                  <a:pt x="57" y="336"/>
                  <a:pt x="82" y="350"/>
                  <a:pt x="110" y="350"/>
                </a:cubicBezTo>
                <a:cubicBezTo>
                  <a:pt x="133" y="350"/>
                  <a:pt x="157" y="341"/>
                  <a:pt x="182" y="325"/>
                </a:cubicBezTo>
                <a:cubicBezTo>
                  <a:pt x="291" y="239"/>
                  <a:pt x="423" y="197"/>
                  <a:pt x="555" y="197"/>
                </a:cubicBezTo>
                <a:cubicBezTo>
                  <a:pt x="729" y="197"/>
                  <a:pt x="901" y="271"/>
                  <a:pt x="1015" y="415"/>
                </a:cubicBezTo>
                <a:cubicBezTo>
                  <a:pt x="1036" y="436"/>
                  <a:pt x="1070" y="445"/>
                  <a:pt x="1101" y="445"/>
                </a:cubicBezTo>
                <a:cubicBezTo>
                  <a:pt x="1123" y="445"/>
                  <a:pt x="1145" y="441"/>
                  <a:pt x="1160" y="433"/>
                </a:cubicBezTo>
                <a:cubicBezTo>
                  <a:pt x="1196" y="397"/>
                  <a:pt x="1196" y="325"/>
                  <a:pt x="1178" y="288"/>
                </a:cubicBezTo>
                <a:cubicBezTo>
                  <a:pt x="1016" y="96"/>
                  <a:pt x="792" y="0"/>
                  <a:pt x="565" y="0"/>
                </a:cubicBezTo>
                <a:close/>
              </a:path>
            </a:pathLst>
          </a:custGeom>
          <a:solidFill>
            <a:srgbClr val="1B2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76"/>
          <p:cNvSpPr/>
          <p:nvPr/>
        </p:nvSpPr>
        <p:spPr>
          <a:xfrm>
            <a:off x="6734344" y="2018155"/>
            <a:ext cx="23286" cy="37042"/>
          </a:xfrm>
          <a:custGeom>
            <a:avLst/>
            <a:gdLst/>
            <a:ahLst/>
            <a:cxnLst/>
            <a:rect l="l" t="t" r="r" b="b"/>
            <a:pathLst>
              <a:path w="584" h="929" extrusionOk="0">
                <a:moveTo>
                  <a:pt x="127" y="0"/>
                </a:moveTo>
                <a:cubicBezTo>
                  <a:pt x="56" y="0"/>
                  <a:pt x="1" y="91"/>
                  <a:pt x="58" y="148"/>
                </a:cubicBezTo>
                <a:cubicBezTo>
                  <a:pt x="366" y="420"/>
                  <a:pt x="366" y="547"/>
                  <a:pt x="348" y="601"/>
                </a:cubicBezTo>
                <a:cubicBezTo>
                  <a:pt x="330" y="710"/>
                  <a:pt x="148" y="728"/>
                  <a:pt x="148" y="728"/>
                </a:cubicBezTo>
                <a:cubicBezTo>
                  <a:pt x="27" y="745"/>
                  <a:pt x="55" y="928"/>
                  <a:pt x="169" y="928"/>
                </a:cubicBezTo>
                <a:cubicBezTo>
                  <a:pt x="174" y="928"/>
                  <a:pt x="179" y="928"/>
                  <a:pt x="185" y="927"/>
                </a:cubicBezTo>
                <a:cubicBezTo>
                  <a:pt x="185" y="927"/>
                  <a:pt x="474" y="873"/>
                  <a:pt x="529" y="674"/>
                </a:cubicBezTo>
                <a:cubicBezTo>
                  <a:pt x="583" y="493"/>
                  <a:pt x="474" y="275"/>
                  <a:pt x="185" y="22"/>
                </a:cubicBezTo>
                <a:cubicBezTo>
                  <a:pt x="166" y="7"/>
                  <a:pt x="146" y="0"/>
                  <a:pt x="127" y="0"/>
                </a:cubicBezTo>
                <a:close/>
              </a:path>
            </a:pathLst>
          </a:custGeom>
          <a:solidFill>
            <a:srgbClr val="1B2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76"/>
          <p:cNvSpPr/>
          <p:nvPr/>
        </p:nvSpPr>
        <p:spPr>
          <a:xfrm>
            <a:off x="6595830" y="2694135"/>
            <a:ext cx="166827" cy="129426"/>
          </a:xfrm>
          <a:custGeom>
            <a:avLst/>
            <a:gdLst/>
            <a:ahLst/>
            <a:cxnLst/>
            <a:rect l="l" t="t" r="r" b="b"/>
            <a:pathLst>
              <a:path w="4184" h="3246" extrusionOk="0">
                <a:moveTo>
                  <a:pt x="634" y="0"/>
                </a:moveTo>
                <a:lnTo>
                  <a:pt x="1" y="942"/>
                </a:lnTo>
                <a:lnTo>
                  <a:pt x="55" y="1087"/>
                </a:lnTo>
                <a:cubicBezTo>
                  <a:pt x="471" y="1648"/>
                  <a:pt x="997" y="1811"/>
                  <a:pt x="1667" y="1920"/>
                </a:cubicBezTo>
                <a:lnTo>
                  <a:pt x="1685" y="1920"/>
                </a:lnTo>
                <a:cubicBezTo>
                  <a:pt x="1727" y="2967"/>
                  <a:pt x="1909" y="3182"/>
                  <a:pt x="2051" y="3182"/>
                </a:cubicBezTo>
                <a:cubicBezTo>
                  <a:pt x="2149" y="3182"/>
                  <a:pt x="2228" y="3079"/>
                  <a:pt x="2228" y="3079"/>
                </a:cubicBezTo>
                <a:lnTo>
                  <a:pt x="2156" y="1757"/>
                </a:lnTo>
                <a:lnTo>
                  <a:pt x="2590" y="3242"/>
                </a:lnTo>
                <a:cubicBezTo>
                  <a:pt x="2608" y="3244"/>
                  <a:pt x="2625" y="3245"/>
                  <a:pt x="2641" y="3245"/>
                </a:cubicBezTo>
                <a:cubicBezTo>
                  <a:pt x="3225" y="3245"/>
                  <a:pt x="2611" y="1690"/>
                  <a:pt x="2608" y="1684"/>
                </a:cubicBezTo>
                <a:lnTo>
                  <a:pt x="2608" y="1684"/>
                </a:lnTo>
                <a:cubicBezTo>
                  <a:pt x="3033" y="2757"/>
                  <a:pt x="3388" y="3009"/>
                  <a:pt x="3589" y="3009"/>
                </a:cubicBezTo>
                <a:cubicBezTo>
                  <a:pt x="3697" y="3009"/>
                  <a:pt x="3761" y="2936"/>
                  <a:pt x="3767" y="2879"/>
                </a:cubicBezTo>
                <a:cubicBezTo>
                  <a:pt x="3785" y="2553"/>
                  <a:pt x="2934" y="1431"/>
                  <a:pt x="2934" y="1431"/>
                </a:cubicBezTo>
                <a:cubicBezTo>
                  <a:pt x="2948" y="1428"/>
                  <a:pt x="2961" y="1426"/>
                  <a:pt x="2975" y="1426"/>
                </a:cubicBezTo>
                <a:cubicBezTo>
                  <a:pt x="3206" y="1426"/>
                  <a:pt x="3496" y="1829"/>
                  <a:pt x="3496" y="1829"/>
                </a:cubicBezTo>
                <a:cubicBezTo>
                  <a:pt x="3831" y="2536"/>
                  <a:pt x="3995" y="2717"/>
                  <a:pt x="4074" y="2717"/>
                </a:cubicBezTo>
                <a:cubicBezTo>
                  <a:pt x="4157" y="2717"/>
                  <a:pt x="4148" y="2517"/>
                  <a:pt x="4148" y="2517"/>
                </a:cubicBezTo>
                <a:cubicBezTo>
                  <a:pt x="4184" y="290"/>
                  <a:pt x="634" y="0"/>
                  <a:pt x="634" y="0"/>
                </a:cubicBezTo>
                <a:close/>
              </a:path>
            </a:pathLst>
          </a:custGeom>
          <a:solidFill>
            <a:srgbClr val="F5D8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76"/>
          <p:cNvSpPr/>
          <p:nvPr/>
        </p:nvSpPr>
        <p:spPr>
          <a:xfrm>
            <a:off x="6465130" y="2849355"/>
            <a:ext cx="594300" cy="312680"/>
          </a:xfrm>
          <a:custGeom>
            <a:avLst/>
            <a:gdLst/>
            <a:ahLst/>
            <a:cxnLst/>
            <a:rect l="l" t="t" r="r" b="b"/>
            <a:pathLst>
              <a:path w="14905" h="7842" extrusionOk="0">
                <a:moveTo>
                  <a:pt x="1739" y="1"/>
                </a:moveTo>
                <a:lnTo>
                  <a:pt x="924" y="2409"/>
                </a:lnTo>
                <a:cubicBezTo>
                  <a:pt x="1" y="5071"/>
                  <a:pt x="1957" y="7842"/>
                  <a:pt x="4764" y="7842"/>
                </a:cubicBezTo>
                <a:lnTo>
                  <a:pt x="10051" y="7842"/>
                </a:lnTo>
                <a:cubicBezTo>
                  <a:pt x="12949" y="7824"/>
                  <a:pt x="14905" y="4872"/>
                  <a:pt x="13800" y="2192"/>
                </a:cubicBezTo>
                <a:lnTo>
                  <a:pt x="1289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76"/>
          <p:cNvSpPr/>
          <p:nvPr/>
        </p:nvSpPr>
        <p:spPr>
          <a:xfrm>
            <a:off x="6958303" y="2847202"/>
            <a:ext cx="519220" cy="1123567"/>
          </a:xfrm>
          <a:custGeom>
            <a:avLst/>
            <a:gdLst/>
            <a:ahLst/>
            <a:cxnLst/>
            <a:rect l="l" t="t" r="r" b="b"/>
            <a:pathLst>
              <a:path w="13022" h="28179" extrusionOk="0">
                <a:moveTo>
                  <a:pt x="345" y="0"/>
                </a:moveTo>
                <a:lnTo>
                  <a:pt x="1" y="7461"/>
                </a:lnTo>
                <a:lnTo>
                  <a:pt x="3514" y="7805"/>
                </a:lnTo>
                <a:lnTo>
                  <a:pt x="10866" y="28178"/>
                </a:lnTo>
                <a:lnTo>
                  <a:pt x="13021" y="28178"/>
                </a:lnTo>
                <a:lnTo>
                  <a:pt x="9218" y="7135"/>
                </a:lnTo>
                <a:cubicBezTo>
                  <a:pt x="8838" y="4998"/>
                  <a:pt x="7425" y="3206"/>
                  <a:pt x="5451" y="2300"/>
                </a:cubicBezTo>
                <a:lnTo>
                  <a:pt x="3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76"/>
          <p:cNvSpPr/>
          <p:nvPr/>
        </p:nvSpPr>
        <p:spPr>
          <a:xfrm>
            <a:off x="6793912" y="2972039"/>
            <a:ext cx="325240" cy="87560"/>
          </a:xfrm>
          <a:custGeom>
            <a:avLst/>
            <a:gdLst/>
            <a:ahLst/>
            <a:cxnLst/>
            <a:rect l="l" t="t" r="r" b="b"/>
            <a:pathLst>
              <a:path w="8157" h="2196" extrusionOk="0">
                <a:moveTo>
                  <a:pt x="87" y="0"/>
                </a:moveTo>
                <a:cubicBezTo>
                  <a:pt x="26" y="0"/>
                  <a:pt x="0" y="94"/>
                  <a:pt x="67" y="111"/>
                </a:cubicBezTo>
                <a:cubicBezTo>
                  <a:pt x="2783" y="582"/>
                  <a:pt x="5445" y="1288"/>
                  <a:pt x="8053" y="2193"/>
                </a:cubicBezTo>
                <a:cubicBezTo>
                  <a:pt x="8059" y="2195"/>
                  <a:pt x="8064" y="2195"/>
                  <a:pt x="8069" y="2195"/>
                </a:cubicBezTo>
                <a:cubicBezTo>
                  <a:pt x="8131" y="2195"/>
                  <a:pt x="8156" y="2100"/>
                  <a:pt x="8089" y="2067"/>
                </a:cubicBezTo>
                <a:cubicBezTo>
                  <a:pt x="5482" y="1179"/>
                  <a:pt x="2802" y="473"/>
                  <a:pt x="103" y="2"/>
                </a:cubicBezTo>
                <a:cubicBezTo>
                  <a:pt x="98" y="1"/>
                  <a:pt x="92" y="0"/>
                  <a:pt x="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76"/>
          <p:cNvSpPr/>
          <p:nvPr/>
        </p:nvSpPr>
        <p:spPr>
          <a:xfrm>
            <a:off x="7106626" y="3058201"/>
            <a:ext cx="311125" cy="915592"/>
          </a:xfrm>
          <a:custGeom>
            <a:avLst/>
            <a:gdLst/>
            <a:ahLst/>
            <a:cxnLst/>
            <a:rect l="l" t="t" r="r" b="b"/>
            <a:pathLst>
              <a:path w="7803" h="22963" extrusionOk="0">
                <a:moveTo>
                  <a:pt x="69" y="1"/>
                </a:moveTo>
                <a:cubicBezTo>
                  <a:pt x="36" y="1"/>
                  <a:pt x="0" y="25"/>
                  <a:pt x="11" y="69"/>
                </a:cubicBezTo>
                <a:cubicBezTo>
                  <a:pt x="735" y="1861"/>
                  <a:pt x="1532" y="3654"/>
                  <a:pt x="2148" y="5483"/>
                </a:cubicBezTo>
                <a:cubicBezTo>
                  <a:pt x="2800" y="7403"/>
                  <a:pt x="3198" y="9413"/>
                  <a:pt x="3814" y="11351"/>
                </a:cubicBezTo>
                <a:cubicBezTo>
                  <a:pt x="5046" y="15226"/>
                  <a:pt x="6277" y="19102"/>
                  <a:pt x="7671" y="22923"/>
                </a:cubicBezTo>
                <a:cubicBezTo>
                  <a:pt x="7685" y="22950"/>
                  <a:pt x="7710" y="22962"/>
                  <a:pt x="7732" y="22962"/>
                </a:cubicBezTo>
                <a:cubicBezTo>
                  <a:pt x="7769" y="22962"/>
                  <a:pt x="7802" y="22931"/>
                  <a:pt x="7780" y="22886"/>
                </a:cubicBezTo>
                <a:cubicBezTo>
                  <a:pt x="6386" y="19083"/>
                  <a:pt x="5154" y="15208"/>
                  <a:pt x="3923" y="11315"/>
                </a:cubicBezTo>
                <a:cubicBezTo>
                  <a:pt x="3325" y="9449"/>
                  <a:pt x="2927" y="7512"/>
                  <a:pt x="2329" y="5646"/>
                </a:cubicBezTo>
                <a:cubicBezTo>
                  <a:pt x="1695" y="3745"/>
                  <a:pt x="862" y="1898"/>
                  <a:pt x="120" y="32"/>
                </a:cubicBezTo>
                <a:cubicBezTo>
                  <a:pt x="113" y="11"/>
                  <a:pt x="91" y="1"/>
                  <a:pt x="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76"/>
          <p:cNvSpPr/>
          <p:nvPr/>
        </p:nvSpPr>
        <p:spPr>
          <a:xfrm>
            <a:off x="6624697" y="2847202"/>
            <a:ext cx="519220" cy="1123567"/>
          </a:xfrm>
          <a:custGeom>
            <a:avLst/>
            <a:gdLst/>
            <a:ahLst/>
            <a:cxnLst/>
            <a:rect l="l" t="t" r="r" b="b"/>
            <a:pathLst>
              <a:path w="13022" h="28179" extrusionOk="0">
                <a:moveTo>
                  <a:pt x="345" y="0"/>
                </a:moveTo>
                <a:lnTo>
                  <a:pt x="1" y="7461"/>
                </a:lnTo>
                <a:lnTo>
                  <a:pt x="3514" y="7805"/>
                </a:lnTo>
                <a:lnTo>
                  <a:pt x="10867" y="28178"/>
                </a:lnTo>
                <a:lnTo>
                  <a:pt x="13022" y="28178"/>
                </a:lnTo>
                <a:lnTo>
                  <a:pt x="9219" y="7135"/>
                </a:lnTo>
                <a:cubicBezTo>
                  <a:pt x="8838" y="4998"/>
                  <a:pt x="7426" y="3206"/>
                  <a:pt x="5452" y="2300"/>
                </a:cubicBezTo>
                <a:lnTo>
                  <a:pt x="3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76"/>
          <p:cNvSpPr/>
          <p:nvPr/>
        </p:nvSpPr>
        <p:spPr>
          <a:xfrm>
            <a:off x="6523144" y="2878820"/>
            <a:ext cx="595974" cy="1092786"/>
          </a:xfrm>
          <a:custGeom>
            <a:avLst/>
            <a:gdLst/>
            <a:ahLst/>
            <a:cxnLst/>
            <a:rect l="l" t="t" r="r" b="b"/>
            <a:pathLst>
              <a:path w="14947" h="27407" extrusionOk="0">
                <a:moveTo>
                  <a:pt x="2886" y="1"/>
                </a:moveTo>
                <a:cubicBezTo>
                  <a:pt x="2865" y="1"/>
                  <a:pt x="2845" y="13"/>
                  <a:pt x="2838" y="40"/>
                </a:cubicBezTo>
                <a:cubicBezTo>
                  <a:pt x="2421" y="1290"/>
                  <a:pt x="1353" y="2213"/>
                  <a:pt x="67" y="2431"/>
                </a:cubicBezTo>
                <a:cubicBezTo>
                  <a:pt x="0" y="2447"/>
                  <a:pt x="10" y="2541"/>
                  <a:pt x="69" y="2541"/>
                </a:cubicBezTo>
                <a:cubicBezTo>
                  <a:pt x="74" y="2541"/>
                  <a:pt x="79" y="2541"/>
                  <a:pt x="85" y="2539"/>
                </a:cubicBezTo>
                <a:cubicBezTo>
                  <a:pt x="411" y="2485"/>
                  <a:pt x="719" y="2394"/>
                  <a:pt x="1009" y="2250"/>
                </a:cubicBezTo>
                <a:lnTo>
                  <a:pt x="1009" y="2250"/>
                </a:lnTo>
                <a:cubicBezTo>
                  <a:pt x="809" y="3065"/>
                  <a:pt x="574" y="4314"/>
                  <a:pt x="1190" y="4984"/>
                </a:cubicBezTo>
                <a:cubicBezTo>
                  <a:pt x="1153" y="5020"/>
                  <a:pt x="1153" y="5075"/>
                  <a:pt x="1208" y="5075"/>
                </a:cubicBezTo>
                <a:cubicBezTo>
                  <a:pt x="1903" y="5225"/>
                  <a:pt x="2599" y="5275"/>
                  <a:pt x="3296" y="5275"/>
                </a:cubicBezTo>
                <a:cubicBezTo>
                  <a:pt x="4704" y="5275"/>
                  <a:pt x="6117" y="5069"/>
                  <a:pt x="7546" y="5057"/>
                </a:cubicBezTo>
                <a:cubicBezTo>
                  <a:pt x="9973" y="12500"/>
                  <a:pt x="12399" y="19924"/>
                  <a:pt x="14826" y="27367"/>
                </a:cubicBezTo>
                <a:cubicBezTo>
                  <a:pt x="14833" y="27395"/>
                  <a:pt x="14853" y="27407"/>
                  <a:pt x="14874" y="27407"/>
                </a:cubicBezTo>
                <a:cubicBezTo>
                  <a:pt x="14909" y="27407"/>
                  <a:pt x="14946" y="27376"/>
                  <a:pt x="14935" y="27331"/>
                </a:cubicBezTo>
                <a:cubicBezTo>
                  <a:pt x="12490" y="19906"/>
                  <a:pt x="10063" y="12481"/>
                  <a:pt x="7637" y="5038"/>
                </a:cubicBezTo>
                <a:cubicBezTo>
                  <a:pt x="7691" y="5002"/>
                  <a:pt x="7673" y="4948"/>
                  <a:pt x="7619" y="4948"/>
                </a:cubicBezTo>
                <a:cubicBezTo>
                  <a:pt x="6155" y="4948"/>
                  <a:pt x="4708" y="5160"/>
                  <a:pt x="3267" y="5160"/>
                </a:cubicBezTo>
                <a:cubicBezTo>
                  <a:pt x="2604" y="5160"/>
                  <a:pt x="1942" y="5115"/>
                  <a:pt x="1280" y="4984"/>
                </a:cubicBezTo>
                <a:cubicBezTo>
                  <a:pt x="1280" y="4966"/>
                  <a:pt x="1280" y="4948"/>
                  <a:pt x="1280" y="4930"/>
                </a:cubicBezTo>
                <a:cubicBezTo>
                  <a:pt x="683" y="4296"/>
                  <a:pt x="936" y="3010"/>
                  <a:pt x="1117" y="2268"/>
                </a:cubicBezTo>
                <a:cubicBezTo>
                  <a:pt x="1135" y="2250"/>
                  <a:pt x="1117" y="2213"/>
                  <a:pt x="1099" y="2213"/>
                </a:cubicBezTo>
                <a:cubicBezTo>
                  <a:pt x="1968" y="1761"/>
                  <a:pt x="2638" y="1000"/>
                  <a:pt x="2946" y="76"/>
                </a:cubicBezTo>
                <a:cubicBezTo>
                  <a:pt x="2958" y="32"/>
                  <a:pt x="2920" y="1"/>
                  <a:pt x="28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76"/>
          <p:cNvSpPr/>
          <p:nvPr/>
        </p:nvSpPr>
        <p:spPr>
          <a:xfrm>
            <a:off x="7041356" y="3960572"/>
            <a:ext cx="308334" cy="126436"/>
          </a:xfrm>
          <a:custGeom>
            <a:avLst/>
            <a:gdLst/>
            <a:ahLst/>
            <a:cxnLst/>
            <a:rect l="l" t="t" r="r" b="b"/>
            <a:pathLst>
              <a:path w="7733" h="3171" extrusionOk="0">
                <a:moveTo>
                  <a:pt x="362" y="1"/>
                </a:moveTo>
                <a:lnTo>
                  <a:pt x="290" y="617"/>
                </a:lnTo>
                <a:lnTo>
                  <a:pt x="0" y="1975"/>
                </a:lnTo>
                <a:cubicBezTo>
                  <a:pt x="0" y="2627"/>
                  <a:pt x="507" y="3170"/>
                  <a:pt x="1159" y="3170"/>
                </a:cubicBezTo>
                <a:lnTo>
                  <a:pt x="7153" y="3170"/>
                </a:lnTo>
                <a:cubicBezTo>
                  <a:pt x="7461" y="3170"/>
                  <a:pt x="7715" y="2917"/>
                  <a:pt x="7715" y="2591"/>
                </a:cubicBezTo>
                <a:cubicBezTo>
                  <a:pt x="7733" y="2428"/>
                  <a:pt x="7660" y="2246"/>
                  <a:pt x="7534" y="2138"/>
                </a:cubicBezTo>
                <a:cubicBezTo>
                  <a:pt x="7280" y="1902"/>
                  <a:pt x="2644" y="91"/>
                  <a:pt x="2644" y="91"/>
                </a:cubicBezTo>
                <a:lnTo>
                  <a:pt x="362" y="1"/>
                </a:lnTo>
                <a:close/>
              </a:path>
            </a:pathLst>
          </a:custGeom>
          <a:solidFill>
            <a:srgbClr val="4D8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76"/>
          <p:cNvSpPr/>
          <p:nvPr/>
        </p:nvSpPr>
        <p:spPr>
          <a:xfrm>
            <a:off x="7376358" y="3960572"/>
            <a:ext cx="294658" cy="126436"/>
          </a:xfrm>
          <a:custGeom>
            <a:avLst/>
            <a:gdLst/>
            <a:ahLst/>
            <a:cxnLst/>
            <a:rect l="l" t="t" r="r" b="b"/>
            <a:pathLst>
              <a:path w="7390" h="3171" extrusionOk="0">
                <a:moveTo>
                  <a:pt x="345" y="1"/>
                </a:moveTo>
                <a:lnTo>
                  <a:pt x="291" y="617"/>
                </a:lnTo>
                <a:lnTo>
                  <a:pt x="19" y="1975"/>
                </a:lnTo>
                <a:cubicBezTo>
                  <a:pt x="1" y="2609"/>
                  <a:pt x="490" y="3152"/>
                  <a:pt x="1124" y="3170"/>
                </a:cubicBezTo>
                <a:lnTo>
                  <a:pt x="6828" y="3170"/>
                </a:lnTo>
                <a:cubicBezTo>
                  <a:pt x="7136" y="3170"/>
                  <a:pt x="7390" y="2898"/>
                  <a:pt x="7371" y="2591"/>
                </a:cubicBezTo>
                <a:cubicBezTo>
                  <a:pt x="7390" y="2428"/>
                  <a:pt x="7317" y="2246"/>
                  <a:pt x="7190" y="2138"/>
                </a:cubicBezTo>
                <a:cubicBezTo>
                  <a:pt x="6955" y="1902"/>
                  <a:pt x="2536" y="91"/>
                  <a:pt x="2536" y="91"/>
                </a:cubicBezTo>
                <a:lnTo>
                  <a:pt x="345" y="1"/>
                </a:lnTo>
                <a:close/>
              </a:path>
            </a:pathLst>
          </a:custGeom>
          <a:solidFill>
            <a:srgbClr val="4D8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76"/>
          <p:cNvSpPr/>
          <p:nvPr/>
        </p:nvSpPr>
        <p:spPr>
          <a:xfrm>
            <a:off x="6620391" y="1952567"/>
            <a:ext cx="213756" cy="94617"/>
          </a:xfrm>
          <a:custGeom>
            <a:avLst/>
            <a:gdLst/>
            <a:ahLst/>
            <a:cxnLst/>
            <a:rect l="l" t="t" r="r" b="b"/>
            <a:pathLst>
              <a:path w="5361" h="2373" extrusionOk="0">
                <a:moveTo>
                  <a:pt x="4926" y="254"/>
                </a:moveTo>
                <a:lnTo>
                  <a:pt x="5089" y="1323"/>
                </a:lnTo>
                <a:lnTo>
                  <a:pt x="3242" y="1612"/>
                </a:lnTo>
                <a:lnTo>
                  <a:pt x="3169" y="1123"/>
                </a:lnTo>
                <a:lnTo>
                  <a:pt x="3079" y="526"/>
                </a:lnTo>
                <a:lnTo>
                  <a:pt x="4926" y="254"/>
                </a:lnTo>
                <a:close/>
                <a:moveTo>
                  <a:pt x="2101" y="743"/>
                </a:moveTo>
                <a:lnTo>
                  <a:pt x="2264" y="1830"/>
                </a:lnTo>
                <a:lnTo>
                  <a:pt x="417" y="2119"/>
                </a:lnTo>
                <a:lnTo>
                  <a:pt x="254" y="1033"/>
                </a:lnTo>
                <a:lnTo>
                  <a:pt x="2101" y="743"/>
                </a:lnTo>
                <a:close/>
                <a:moveTo>
                  <a:pt x="5125" y="1"/>
                </a:moveTo>
                <a:lnTo>
                  <a:pt x="2825" y="345"/>
                </a:lnTo>
                <a:lnTo>
                  <a:pt x="2934" y="1033"/>
                </a:lnTo>
                <a:cubicBezTo>
                  <a:pt x="2905" y="1030"/>
                  <a:pt x="2875" y="1028"/>
                  <a:pt x="2845" y="1028"/>
                </a:cubicBezTo>
                <a:cubicBezTo>
                  <a:pt x="2689" y="1028"/>
                  <a:pt x="2527" y="1069"/>
                  <a:pt x="2391" y="1160"/>
                </a:cubicBezTo>
                <a:lnTo>
                  <a:pt x="2300" y="490"/>
                </a:lnTo>
                <a:lnTo>
                  <a:pt x="0" y="834"/>
                </a:lnTo>
                <a:lnTo>
                  <a:pt x="218" y="2373"/>
                </a:lnTo>
                <a:lnTo>
                  <a:pt x="2517" y="2029"/>
                </a:lnTo>
                <a:lnTo>
                  <a:pt x="2427" y="1413"/>
                </a:lnTo>
                <a:cubicBezTo>
                  <a:pt x="2529" y="1312"/>
                  <a:pt x="2657" y="1254"/>
                  <a:pt x="2793" y="1254"/>
                </a:cubicBezTo>
                <a:cubicBezTo>
                  <a:pt x="2851" y="1254"/>
                  <a:pt x="2911" y="1265"/>
                  <a:pt x="2970" y="1286"/>
                </a:cubicBezTo>
                <a:lnTo>
                  <a:pt x="3061" y="1884"/>
                </a:lnTo>
                <a:lnTo>
                  <a:pt x="5361" y="1522"/>
                </a:lnTo>
                <a:lnTo>
                  <a:pt x="5125" y="1"/>
                </a:lnTo>
                <a:close/>
              </a:path>
            </a:pathLst>
          </a:custGeom>
          <a:solidFill>
            <a:srgbClr val="3A41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76"/>
          <p:cNvSpPr/>
          <p:nvPr/>
        </p:nvSpPr>
        <p:spPr>
          <a:xfrm>
            <a:off x="6870625" y="2351002"/>
            <a:ext cx="59570" cy="392385"/>
          </a:xfrm>
          <a:custGeom>
            <a:avLst/>
            <a:gdLst/>
            <a:ahLst/>
            <a:cxnLst/>
            <a:rect l="l" t="t" r="r" b="b"/>
            <a:pathLst>
              <a:path w="1494" h="9841" extrusionOk="0">
                <a:moveTo>
                  <a:pt x="847" y="1"/>
                </a:moveTo>
                <a:cubicBezTo>
                  <a:pt x="813" y="1"/>
                  <a:pt x="776" y="32"/>
                  <a:pt x="787" y="76"/>
                </a:cubicBezTo>
                <a:cubicBezTo>
                  <a:pt x="950" y="982"/>
                  <a:pt x="1203" y="1924"/>
                  <a:pt x="1276" y="2847"/>
                </a:cubicBezTo>
                <a:cubicBezTo>
                  <a:pt x="1348" y="4079"/>
                  <a:pt x="678" y="4857"/>
                  <a:pt x="26" y="5835"/>
                </a:cubicBezTo>
                <a:cubicBezTo>
                  <a:pt x="1" y="5874"/>
                  <a:pt x="48" y="5912"/>
                  <a:pt x="90" y="5912"/>
                </a:cubicBezTo>
                <a:cubicBezTo>
                  <a:pt x="108" y="5912"/>
                  <a:pt x="124" y="5906"/>
                  <a:pt x="135" y="5890"/>
                </a:cubicBezTo>
                <a:lnTo>
                  <a:pt x="171" y="5817"/>
                </a:lnTo>
                <a:cubicBezTo>
                  <a:pt x="171" y="7157"/>
                  <a:pt x="678" y="8534"/>
                  <a:pt x="1004" y="9801"/>
                </a:cubicBezTo>
                <a:cubicBezTo>
                  <a:pt x="1018" y="9829"/>
                  <a:pt x="1040" y="9841"/>
                  <a:pt x="1060" y="9841"/>
                </a:cubicBezTo>
                <a:cubicBezTo>
                  <a:pt x="1094" y="9841"/>
                  <a:pt x="1124" y="9810"/>
                  <a:pt x="1113" y="9765"/>
                </a:cubicBezTo>
                <a:cubicBezTo>
                  <a:pt x="787" y="8461"/>
                  <a:pt x="226" y="7031"/>
                  <a:pt x="280" y="5654"/>
                </a:cubicBezTo>
                <a:cubicBezTo>
                  <a:pt x="769" y="4984"/>
                  <a:pt x="1385" y="4242"/>
                  <a:pt x="1421" y="3409"/>
                </a:cubicBezTo>
                <a:cubicBezTo>
                  <a:pt x="1493" y="2304"/>
                  <a:pt x="1095" y="1109"/>
                  <a:pt x="896" y="40"/>
                </a:cubicBezTo>
                <a:cubicBezTo>
                  <a:pt x="889" y="13"/>
                  <a:pt x="869" y="1"/>
                  <a:pt x="847" y="1"/>
                </a:cubicBezTo>
                <a:close/>
              </a:path>
            </a:pathLst>
          </a:custGeom>
          <a:solidFill>
            <a:srgbClr val="1B2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76"/>
          <p:cNvSpPr/>
          <p:nvPr/>
        </p:nvSpPr>
        <p:spPr>
          <a:xfrm>
            <a:off x="6508790" y="2374207"/>
            <a:ext cx="69219" cy="78030"/>
          </a:xfrm>
          <a:custGeom>
            <a:avLst/>
            <a:gdLst/>
            <a:ahLst/>
            <a:cxnLst/>
            <a:rect l="l" t="t" r="r" b="b"/>
            <a:pathLst>
              <a:path w="1736" h="1957" extrusionOk="0">
                <a:moveTo>
                  <a:pt x="1663" y="1"/>
                </a:moveTo>
                <a:cubicBezTo>
                  <a:pt x="1650" y="1"/>
                  <a:pt x="1635" y="6"/>
                  <a:pt x="1622" y="20"/>
                </a:cubicBezTo>
                <a:lnTo>
                  <a:pt x="28" y="1849"/>
                </a:lnTo>
                <a:cubicBezTo>
                  <a:pt x="0" y="1891"/>
                  <a:pt x="38" y="1956"/>
                  <a:pt x="82" y="1956"/>
                </a:cubicBezTo>
                <a:cubicBezTo>
                  <a:pt x="95" y="1956"/>
                  <a:pt x="107" y="1951"/>
                  <a:pt x="119" y="1939"/>
                </a:cubicBezTo>
                <a:lnTo>
                  <a:pt x="1695" y="110"/>
                </a:lnTo>
                <a:cubicBezTo>
                  <a:pt x="1736" y="55"/>
                  <a:pt x="1704" y="1"/>
                  <a:pt x="1663" y="1"/>
                </a:cubicBezTo>
                <a:close/>
              </a:path>
            </a:pathLst>
          </a:custGeom>
          <a:solidFill>
            <a:srgbClr val="1B2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76"/>
          <p:cNvSpPr/>
          <p:nvPr/>
        </p:nvSpPr>
        <p:spPr>
          <a:xfrm>
            <a:off x="5635481" y="2938188"/>
            <a:ext cx="647769" cy="1197212"/>
          </a:xfrm>
          <a:custGeom>
            <a:avLst/>
            <a:gdLst/>
            <a:ahLst/>
            <a:cxnLst/>
            <a:rect l="l" t="t" r="r" b="b"/>
            <a:pathLst>
              <a:path w="16246" h="30026" extrusionOk="0">
                <a:moveTo>
                  <a:pt x="1" y="0"/>
                </a:moveTo>
                <a:lnTo>
                  <a:pt x="13148" y="30025"/>
                </a:lnTo>
                <a:lnTo>
                  <a:pt x="16245" y="30025"/>
                </a:lnTo>
                <a:lnTo>
                  <a:pt x="30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76"/>
          <p:cNvSpPr/>
          <p:nvPr/>
        </p:nvSpPr>
        <p:spPr>
          <a:xfrm>
            <a:off x="5628264" y="2933842"/>
            <a:ext cx="661485" cy="1205904"/>
          </a:xfrm>
          <a:custGeom>
            <a:avLst/>
            <a:gdLst/>
            <a:ahLst/>
            <a:cxnLst/>
            <a:rect l="l" t="t" r="r" b="b"/>
            <a:pathLst>
              <a:path w="16590" h="30244" extrusionOk="0">
                <a:moveTo>
                  <a:pt x="3188" y="218"/>
                </a:moveTo>
                <a:lnTo>
                  <a:pt x="16245" y="30008"/>
                </a:lnTo>
                <a:lnTo>
                  <a:pt x="13402" y="30008"/>
                </a:lnTo>
                <a:lnTo>
                  <a:pt x="363" y="218"/>
                </a:lnTo>
                <a:close/>
                <a:moveTo>
                  <a:pt x="1" y="0"/>
                </a:moveTo>
                <a:lnTo>
                  <a:pt x="13257" y="30243"/>
                </a:lnTo>
                <a:lnTo>
                  <a:pt x="16589" y="30243"/>
                </a:lnTo>
                <a:lnTo>
                  <a:pt x="33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76"/>
          <p:cNvSpPr/>
          <p:nvPr/>
        </p:nvSpPr>
        <p:spPr>
          <a:xfrm>
            <a:off x="5456417" y="2938188"/>
            <a:ext cx="906980" cy="1197212"/>
          </a:xfrm>
          <a:custGeom>
            <a:avLst/>
            <a:gdLst/>
            <a:ahLst/>
            <a:cxnLst/>
            <a:rect l="l" t="t" r="r" b="b"/>
            <a:pathLst>
              <a:path w="22747" h="30026" extrusionOk="0">
                <a:moveTo>
                  <a:pt x="13148" y="0"/>
                </a:moveTo>
                <a:lnTo>
                  <a:pt x="1" y="30025"/>
                </a:lnTo>
                <a:lnTo>
                  <a:pt x="9599" y="30025"/>
                </a:lnTo>
                <a:lnTo>
                  <a:pt x="227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76"/>
          <p:cNvSpPr/>
          <p:nvPr/>
        </p:nvSpPr>
        <p:spPr>
          <a:xfrm>
            <a:off x="5449200" y="2933842"/>
            <a:ext cx="920696" cy="1205904"/>
          </a:xfrm>
          <a:custGeom>
            <a:avLst/>
            <a:gdLst/>
            <a:ahLst/>
            <a:cxnLst/>
            <a:rect l="l" t="t" r="r" b="b"/>
            <a:pathLst>
              <a:path w="23091" h="30244" extrusionOk="0">
                <a:moveTo>
                  <a:pt x="22746" y="218"/>
                </a:moveTo>
                <a:lnTo>
                  <a:pt x="9689" y="30008"/>
                </a:lnTo>
                <a:lnTo>
                  <a:pt x="363" y="30008"/>
                </a:lnTo>
                <a:lnTo>
                  <a:pt x="13402" y="218"/>
                </a:lnTo>
                <a:close/>
                <a:moveTo>
                  <a:pt x="13257" y="0"/>
                </a:moveTo>
                <a:lnTo>
                  <a:pt x="73" y="30080"/>
                </a:lnTo>
                <a:lnTo>
                  <a:pt x="1" y="30243"/>
                </a:lnTo>
                <a:lnTo>
                  <a:pt x="9852" y="30243"/>
                </a:lnTo>
                <a:lnTo>
                  <a:pt x="23036" y="145"/>
                </a:lnTo>
                <a:lnTo>
                  <a:pt x="230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76"/>
          <p:cNvSpPr/>
          <p:nvPr/>
        </p:nvSpPr>
        <p:spPr>
          <a:xfrm>
            <a:off x="5531535" y="2860918"/>
            <a:ext cx="2905629" cy="1274485"/>
          </a:xfrm>
          <a:custGeom>
            <a:avLst/>
            <a:gdLst/>
            <a:ahLst/>
            <a:cxnLst/>
            <a:rect l="l" t="t" r="r" b="b"/>
            <a:pathLst>
              <a:path w="72873" h="31964" extrusionOk="0">
                <a:moveTo>
                  <a:pt x="1105" y="0"/>
                </a:moveTo>
                <a:cubicBezTo>
                  <a:pt x="489" y="0"/>
                  <a:pt x="0" y="489"/>
                  <a:pt x="0" y="1105"/>
                </a:cubicBezTo>
                <a:cubicBezTo>
                  <a:pt x="0" y="1721"/>
                  <a:pt x="489" y="2210"/>
                  <a:pt x="1105" y="2210"/>
                </a:cubicBezTo>
                <a:lnTo>
                  <a:pt x="70102" y="2210"/>
                </a:lnTo>
                <a:lnTo>
                  <a:pt x="57063" y="31963"/>
                </a:lnTo>
                <a:lnTo>
                  <a:pt x="59544" y="31963"/>
                </a:lnTo>
                <a:lnTo>
                  <a:pt x="72782" y="2427"/>
                </a:lnTo>
                <a:cubicBezTo>
                  <a:pt x="72837" y="2282"/>
                  <a:pt x="72873" y="2119"/>
                  <a:pt x="72873" y="1974"/>
                </a:cubicBezTo>
                <a:lnTo>
                  <a:pt x="72873" y="1105"/>
                </a:lnTo>
                <a:cubicBezTo>
                  <a:pt x="72873" y="489"/>
                  <a:pt x="72384" y="0"/>
                  <a:pt x="71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76"/>
          <p:cNvSpPr/>
          <p:nvPr/>
        </p:nvSpPr>
        <p:spPr>
          <a:xfrm>
            <a:off x="5510563" y="2856572"/>
            <a:ext cx="2930948" cy="1283177"/>
          </a:xfrm>
          <a:custGeom>
            <a:avLst/>
            <a:gdLst/>
            <a:ahLst/>
            <a:cxnLst/>
            <a:rect l="l" t="t" r="r" b="b"/>
            <a:pathLst>
              <a:path w="73508" h="32182" extrusionOk="0">
                <a:moveTo>
                  <a:pt x="72294" y="218"/>
                </a:moveTo>
                <a:cubicBezTo>
                  <a:pt x="72837" y="218"/>
                  <a:pt x="73290" y="671"/>
                  <a:pt x="73290" y="1214"/>
                </a:cubicBezTo>
                <a:lnTo>
                  <a:pt x="73290" y="2083"/>
                </a:lnTo>
                <a:cubicBezTo>
                  <a:pt x="73290" y="2228"/>
                  <a:pt x="73254" y="2355"/>
                  <a:pt x="73200" y="2482"/>
                </a:cubicBezTo>
                <a:lnTo>
                  <a:pt x="59998" y="31946"/>
                </a:lnTo>
                <a:lnTo>
                  <a:pt x="57770" y="31946"/>
                </a:lnTo>
                <a:lnTo>
                  <a:pt x="70737" y="2355"/>
                </a:lnTo>
                <a:lnTo>
                  <a:pt x="70809" y="2210"/>
                </a:lnTo>
                <a:lnTo>
                  <a:pt x="1631" y="2210"/>
                </a:lnTo>
                <a:cubicBezTo>
                  <a:pt x="309" y="2210"/>
                  <a:pt x="309" y="218"/>
                  <a:pt x="1631" y="218"/>
                </a:cubicBezTo>
                <a:close/>
                <a:moveTo>
                  <a:pt x="1631" y="1"/>
                </a:moveTo>
                <a:cubicBezTo>
                  <a:pt x="1" y="1"/>
                  <a:pt x="1" y="2427"/>
                  <a:pt x="1631" y="2427"/>
                </a:cubicBezTo>
                <a:lnTo>
                  <a:pt x="70465" y="2427"/>
                </a:lnTo>
                <a:lnTo>
                  <a:pt x="57499" y="32018"/>
                </a:lnTo>
                <a:lnTo>
                  <a:pt x="57426" y="32181"/>
                </a:lnTo>
                <a:lnTo>
                  <a:pt x="60143" y="32181"/>
                </a:lnTo>
                <a:lnTo>
                  <a:pt x="73399" y="2572"/>
                </a:lnTo>
                <a:cubicBezTo>
                  <a:pt x="73471" y="2427"/>
                  <a:pt x="73507" y="2246"/>
                  <a:pt x="73507" y="2083"/>
                </a:cubicBezTo>
                <a:lnTo>
                  <a:pt x="73507" y="1214"/>
                </a:lnTo>
                <a:cubicBezTo>
                  <a:pt x="73507" y="544"/>
                  <a:pt x="72964" y="1"/>
                  <a:pt x="722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76"/>
          <p:cNvSpPr/>
          <p:nvPr/>
        </p:nvSpPr>
        <p:spPr>
          <a:xfrm>
            <a:off x="7198809" y="1917201"/>
            <a:ext cx="1175441" cy="743064"/>
          </a:xfrm>
          <a:custGeom>
            <a:avLst/>
            <a:gdLst/>
            <a:ahLst/>
            <a:cxnLst/>
            <a:rect l="l" t="t" r="r" b="b"/>
            <a:pathLst>
              <a:path w="29480" h="18636" extrusionOk="0">
                <a:moveTo>
                  <a:pt x="27808" y="0"/>
                </a:moveTo>
                <a:cubicBezTo>
                  <a:pt x="27798" y="0"/>
                  <a:pt x="27789" y="0"/>
                  <a:pt x="27779" y="0"/>
                </a:cubicBezTo>
                <a:lnTo>
                  <a:pt x="4997" y="0"/>
                </a:lnTo>
                <a:cubicBezTo>
                  <a:pt x="4273" y="0"/>
                  <a:pt x="3639" y="507"/>
                  <a:pt x="3476" y="1214"/>
                </a:cubicBezTo>
                <a:lnTo>
                  <a:pt x="198" y="16806"/>
                </a:lnTo>
                <a:cubicBezTo>
                  <a:pt x="1" y="17756"/>
                  <a:pt x="727" y="18635"/>
                  <a:pt x="1690" y="18635"/>
                </a:cubicBezTo>
                <a:cubicBezTo>
                  <a:pt x="1700" y="18635"/>
                  <a:pt x="1710" y="18635"/>
                  <a:pt x="1719" y="18635"/>
                </a:cubicBezTo>
                <a:lnTo>
                  <a:pt x="24483" y="18635"/>
                </a:lnTo>
                <a:cubicBezTo>
                  <a:pt x="25207" y="18635"/>
                  <a:pt x="25859" y="18128"/>
                  <a:pt x="26004" y="17422"/>
                </a:cubicBezTo>
                <a:lnTo>
                  <a:pt x="29300" y="1829"/>
                </a:lnTo>
                <a:cubicBezTo>
                  <a:pt x="29479" y="879"/>
                  <a:pt x="28754" y="0"/>
                  <a:pt x="27808" y="0"/>
                </a:cubicBezTo>
                <a:close/>
              </a:path>
            </a:pathLst>
          </a:custGeom>
          <a:solidFill>
            <a:srgbClr val="C5D6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76"/>
          <p:cNvSpPr/>
          <p:nvPr/>
        </p:nvSpPr>
        <p:spPr>
          <a:xfrm>
            <a:off x="7198012" y="1912137"/>
            <a:ext cx="1177036" cy="752434"/>
          </a:xfrm>
          <a:custGeom>
            <a:avLst/>
            <a:gdLst/>
            <a:ahLst/>
            <a:cxnLst/>
            <a:rect l="l" t="t" r="r" b="b"/>
            <a:pathLst>
              <a:path w="29520" h="18871" extrusionOk="0">
                <a:moveTo>
                  <a:pt x="27799" y="236"/>
                </a:moveTo>
                <a:cubicBezTo>
                  <a:pt x="28234" y="236"/>
                  <a:pt x="28650" y="417"/>
                  <a:pt x="28922" y="761"/>
                </a:cubicBezTo>
                <a:cubicBezTo>
                  <a:pt x="29193" y="1087"/>
                  <a:pt x="29284" y="1522"/>
                  <a:pt x="29212" y="1920"/>
                </a:cubicBezTo>
                <a:lnTo>
                  <a:pt x="25916" y="17512"/>
                </a:lnTo>
                <a:cubicBezTo>
                  <a:pt x="25771" y="18182"/>
                  <a:pt x="25191" y="18653"/>
                  <a:pt x="24503" y="18653"/>
                </a:cubicBezTo>
                <a:lnTo>
                  <a:pt x="1739" y="18653"/>
                </a:lnTo>
                <a:cubicBezTo>
                  <a:pt x="1305" y="18653"/>
                  <a:pt x="888" y="18454"/>
                  <a:pt x="617" y="18110"/>
                </a:cubicBezTo>
                <a:cubicBezTo>
                  <a:pt x="345" y="17784"/>
                  <a:pt x="236" y="17367"/>
                  <a:pt x="327" y="16951"/>
                </a:cubicBezTo>
                <a:lnTo>
                  <a:pt x="3623" y="1377"/>
                </a:lnTo>
                <a:cubicBezTo>
                  <a:pt x="3768" y="707"/>
                  <a:pt x="4347" y="236"/>
                  <a:pt x="5035" y="236"/>
                </a:cubicBezTo>
                <a:close/>
                <a:moveTo>
                  <a:pt x="5017" y="1"/>
                </a:moveTo>
                <a:cubicBezTo>
                  <a:pt x="4238" y="1"/>
                  <a:pt x="3550" y="544"/>
                  <a:pt x="3387" y="1304"/>
                </a:cubicBezTo>
                <a:lnTo>
                  <a:pt x="91" y="16897"/>
                </a:lnTo>
                <a:cubicBezTo>
                  <a:pt x="1" y="17386"/>
                  <a:pt x="110" y="17875"/>
                  <a:pt x="435" y="18255"/>
                </a:cubicBezTo>
                <a:cubicBezTo>
                  <a:pt x="743" y="18653"/>
                  <a:pt x="1232" y="18871"/>
                  <a:pt x="1739" y="18871"/>
                </a:cubicBezTo>
                <a:lnTo>
                  <a:pt x="24503" y="18871"/>
                </a:lnTo>
                <a:cubicBezTo>
                  <a:pt x="25282" y="18871"/>
                  <a:pt x="25970" y="18327"/>
                  <a:pt x="26133" y="17567"/>
                </a:cubicBezTo>
                <a:lnTo>
                  <a:pt x="29429" y="1974"/>
                </a:lnTo>
                <a:cubicBezTo>
                  <a:pt x="29519" y="1504"/>
                  <a:pt x="29411" y="997"/>
                  <a:pt x="29103" y="616"/>
                </a:cubicBezTo>
                <a:cubicBezTo>
                  <a:pt x="28777" y="236"/>
                  <a:pt x="28306" y="1"/>
                  <a:pt x="277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76"/>
          <p:cNvSpPr/>
          <p:nvPr/>
        </p:nvSpPr>
        <p:spPr>
          <a:xfrm>
            <a:off x="7247134" y="1932352"/>
            <a:ext cx="1128631" cy="727872"/>
          </a:xfrm>
          <a:custGeom>
            <a:avLst/>
            <a:gdLst/>
            <a:ahLst/>
            <a:cxnLst/>
            <a:rect l="l" t="t" r="r" b="b"/>
            <a:pathLst>
              <a:path w="28306" h="18255" extrusionOk="0">
                <a:moveTo>
                  <a:pt x="4799" y="1"/>
                </a:moveTo>
                <a:cubicBezTo>
                  <a:pt x="4093" y="1"/>
                  <a:pt x="3495" y="490"/>
                  <a:pt x="3351" y="1196"/>
                </a:cubicBezTo>
                <a:lnTo>
                  <a:pt x="200" y="16462"/>
                </a:lnTo>
                <a:cubicBezTo>
                  <a:pt x="0" y="17386"/>
                  <a:pt x="707" y="18255"/>
                  <a:pt x="1648" y="18255"/>
                </a:cubicBezTo>
                <a:lnTo>
                  <a:pt x="23506" y="18255"/>
                </a:lnTo>
                <a:cubicBezTo>
                  <a:pt x="24213" y="18255"/>
                  <a:pt x="24810" y="17748"/>
                  <a:pt x="24955" y="17060"/>
                </a:cubicBezTo>
                <a:lnTo>
                  <a:pt x="28124" y="1793"/>
                </a:lnTo>
                <a:cubicBezTo>
                  <a:pt x="28305" y="852"/>
                  <a:pt x="27599" y="1"/>
                  <a:pt x="266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76"/>
          <p:cNvSpPr/>
          <p:nvPr/>
        </p:nvSpPr>
        <p:spPr>
          <a:xfrm>
            <a:off x="7242070" y="1928006"/>
            <a:ext cx="1138679" cy="736565"/>
          </a:xfrm>
          <a:custGeom>
            <a:avLst/>
            <a:gdLst/>
            <a:ahLst/>
            <a:cxnLst/>
            <a:rect l="l" t="t" r="r" b="b"/>
            <a:pathLst>
              <a:path w="28558" h="18473" extrusionOk="0">
                <a:moveTo>
                  <a:pt x="26785" y="218"/>
                </a:moveTo>
                <a:cubicBezTo>
                  <a:pt x="27654" y="218"/>
                  <a:pt x="28324" y="1015"/>
                  <a:pt x="28143" y="1884"/>
                </a:cubicBezTo>
                <a:lnTo>
                  <a:pt x="24992" y="17151"/>
                </a:lnTo>
                <a:cubicBezTo>
                  <a:pt x="24847" y="17802"/>
                  <a:pt x="24285" y="18255"/>
                  <a:pt x="23633" y="18255"/>
                </a:cubicBezTo>
                <a:lnTo>
                  <a:pt x="1775" y="18255"/>
                </a:lnTo>
                <a:cubicBezTo>
                  <a:pt x="888" y="18255"/>
                  <a:pt x="236" y="17458"/>
                  <a:pt x="417" y="16589"/>
                </a:cubicBezTo>
                <a:lnTo>
                  <a:pt x="3568" y="1323"/>
                </a:lnTo>
                <a:cubicBezTo>
                  <a:pt x="3695" y="671"/>
                  <a:pt x="4274" y="218"/>
                  <a:pt x="4926" y="218"/>
                </a:cubicBezTo>
                <a:close/>
                <a:moveTo>
                  <a:pt x="26813" y="1"/>
                </a:moveTo>
                <a:cubicBezTo>
                  <a:pt x="26804" y="1"/>
                  <a:pt x="26794" y="1"/>
                  <a:pt x="26785" y="1"/>
                </a:cubicBezTo>
                <a:lnTo>
                  <a:pt x="4926" y="1"/>
                </a:lnTo>
                <a:cubicBezTo>
                  <a:pt x="4166" y="1"/>
                  <a:pt x="3514" y="526"/>
                  <a:pt x="3369" y="1269"/>
                </a:cubicBezTo>
                <a:lnTo>
                  <a:pt x="200" y="16553"/>
                </a:lnTo>
                <a:cubicBezTo>
                  <a:pt x="1" y="17549"/>
                  <a:pt x="761" y="18473"/>
                  <a:pt x="1775" y="18473"/>
                </a:cubicBezTo>
                <a:lnTo>
                  <a:pt x="23633" y="18473"/>
                </a:lnTo>
                <a:cubicBezTo>
                  <a:pt x="24394" y="18473"/>
                  <a:pt x="25046" y="17947"/>
                  <a:pt x="25191" y="17205"/>
                </a:cubicBezTo>
                <a:lnTo>
                  <a:pt x="28342" y="1921"/>
                </a:lnTo>
                <a:cubicBezTo>
                  <a:pt x="28557" y="934"/>
                  <a:pt x="27813" y="1"/>
                  <a:pt x="268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76"/>
          <p:cNvSpPr/>
          <p:nvPr/>
        </p:nvSpPr>
        <p:spPr>
          <a:xfrm>
            <a:off x="7728744" y="2490313"/>
            <a:ext cx="326396" cy="347529"/>
          </a:xfrm>
          <a:custGeom>
            <a:avLst/>
            <a:gdLst/>
            <a:ahLst/>
            <a:cxnLst/>
            <a:rect l="l" t="t" r="r" b="b"/>
            <a:pathLst>
              <a:path w="8186" h="8716" extrusionOk="0">
                <a:moveTo>
                  <a:pt x="3239" y="1"/>
                </a:moveTo>
                <a:cubicBezTo>
                  <a:pt x="3186" y="1"/>
                  <a:pt x="3132" y="2"/>
                  <a:pt x="3079" y="5"/>
                </a:cubicBezTo>
                <a:cubicBezTo>
                  <a:pt x="1286" y="96"/>
                  <a:pt x="0" y="1780"/>
                  <a:pt x="381" y="3537"/>
                </a:cubicBezTo>
                <a:lnTo>
                  <a:pt x="1467" y="8716"/>
                </a:lnTo>
                <a:lnTo>
                  <a:pt x="8186" y="8716"/>
                </a:lnTo>
                <a:lnTo>
                  <a:pt x="6013" y="2015"/>
                </a:lnTo>
                <a:cubicBezTo>
                  <a:pt x="5613" y="816"/>
                  <a:pt x="4496" y="1"/>
                  <a:pt x="3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76"/>
          <p:cNvSpPr/>
          <p:nvPr/>
        </p:nvSpPr>
        <p:spPr>
          <a:xfrm>
            <a:off x="7725833" y="2485688"/>
            <a:ext cx="335806" cy="356500"/>
          </a:xfrm>
          <a:custGeom>
            <a:avLst/>
            <a:gdLst/>
            <a:ahLst/>
            <a:cxnLst/>
            <a:rect l="l" t="t" r="r" b="b"/>
            <a:pathLst>
              <a:path w="8422" h="8941" extrusionOk="0">
                <a:moveTo>
                  <a:pt x="3263" y="80"/>
                </a:moveTo>
                <a:cubicBezTo>
                  <a:pt x="4507" y="80"/>
                  <a:pt x="5643" y="908"/>
                  <a:pt x="5977" y="2168"/>
                </a:cubicBezTo>
                <a:lnTo>
                  <a:pt x="8096" y="8723"/>
                </a:lnTo>
                <a:lnTo>
                  <a:pt x="1631" y="8723"/>
                </a:lnTo>
                <a:lnTo>
                  <a:pt x="544" y="3616"/>
                </a:lnTo>
                <a:cubicBezTo>
                  <a:pt x="146" y="2113"/>
                  <a:pt x="1033" y="574"/>
                  <a:pt x="2536" y="175"/>
                </a:cubicBezTo>
                <a:cubicBezTo>
                  <a:pt x="2779" y="111"/>
                  <a:pt x="3023" y="80"/>
                  <a:pt x="3263" y="80"/>
                </a:cubicBezTo>
                <a:close/>
                <a:moveTo>
                  <a:pt x="3296" y="0"/>
                </a:moveTo>
                <a:cubicBezTo>
                  <a:pt x="3039" y="0"/>
                  <a:pt x="2778" y="34"/>
                  <a:pt x="2518" y="103"/>
                </a:cubicBezTo>
                <a:cubicBezTo>
                  <a:pt x="961" y="538"/>
                  <a:pt x="1" y="2095"/>
                  <a:pt x="345" y="3671"/>
                </a:cubicBezTo>
                <a:lnTo>
                  <a:pt x="1450" y="8940"/>
                </a:lnTo>
                <a:lnTo>
                  <a:pt x="8422" y="8940"/>
                </a:lnTo>
                <a:lnTo>
                  <a:pt x="6194" y="2113"/>
                </a:lnTo>
                <a:cubicBezTo>
                  <a:pt x="5772" y="830"/>
                  <a:pt x="4582" y="0"/>
                  <a:pt x="32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76"/>
          <p:cNvSpPr/>
          <p:nvPr/>
        </p:nvSpPr>
        <p:spPr>
          <a:xfrm>
            <a:off x="7762675" y="2250765"/>
            <a:ext cx="150957" cy="129865"/>
          </a:xfrm>
          <a:custGeom>
            <a:avLst/>
            <a:gdLst/>
            <a:ahLst/>
            <a:cxnLst/>
            <a:rect l="l" t="t" r="r" b="b"/>
            <a:pathLst>
              <a:path w="3786" h="3257" extrusionOk="0">
                <a:moveTo>
                  <a:pt x="2174" y="1"/>
                </a:moveTo>
                <a:cubicBezTo>
                  <a:pt x="725" y="1"/>
                  <a:pt x="0" y="1757"/>
                  <a:pt x="1015" y="2772"/>
                </a:cubicBezTo>
                <a:cubicBezTo>
                  <a:pt x="1350" y="3107"/>
                  <a:pt x="1760" y="3257"/>
                  <a:pt x="2160" y="3257"/>
                </a:cubicBezTo>
                <a:cubicBezTo>
                  <a:pt x="2993" y="3257"/>
                  <a:pt x="3785" y="2609"/>
                  <a:pt x="3785" y="1631"/>
                </a:cubicBezTo>
                <a:cubicBezTo>
                  <a:pt x="3785" y="743"/>
                  <a:pt x="3061" y="1"/>
                  <a:pt x="21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76"/>
          <p:cNvSpPr/>
          <p:nvPr/>
        </p:nvSpPr>
        <p:spPr>
          <a:xfrm>
            <a:off x="7756893" y="2246459"/>
            <a:ext cx="161803" cy="138677"/>
          </a:xfrm>
          <a:custGeom>
            <a:avLst/>
            <a:gdLst/>
            <a:ahLst/>
            <a:cxnLst/>
            <a:rect l="l" t="t" r="r" b="b"/>
            <a:pathLst>
              <a:path w="4058" h="3478" extrusionOk="0">
                <a:moveTo>
                  <a:pt x="2319" y="236"/>
                </a:moveTo>
                <a:cubicBezTo>
                  <a:pt x="3152" y="236"/>
                  <a:pt x="3822" y="906"/>
                  <a:pt x="3822" y="1739"/>
                </a:cubicBezTo>
                <a:cubicBezTo>
                  <a:pt x="3822" y="2647"/>
                  <a:pt x="3074" y="3247"/>
                  <a:pt x="2298" y="3247"/>
                </a:cubicBezTo>
                <a:cubicBezTo>
                  <a:pt x="1929" y="3247"/>
                  <a:pt x="1554" y="3111"/>
                  <a:pt x="1250" y="2807"/>
                </a:cubicBezTo>
                <a:cubicBezTo>
                  <a:pt x="290" y="1847"/>
                  <a:pt x="960" y="236"/>
                  <a:pt x="2319" y="236"/>
                </a:cubicBezTo>
                <a:close/>
                <a:moveTo>
                  <a:pt x="2295" y="1"/>
                </a:moveTo>
                <a:cubicBezTo>
                  <a:pt x="1869" y="1"/>
                  <a:pt x="1437" y="157"/>
                  <a:pt x="1087" y="507"/>
                </a:cubicBezTo>
                <a:cubicBezTo>
                  <a:pt x="1" y="1612"/>
                  <a:pt x="761" y="3477"/>
                  <a:pt x="2319" y="3477"/>
                </a:cubicBezTo>
                <a:cubicBezTo>
                  <a:pt x="3278" y="3477"/>
                  <a:pt x="4057" y="2698"/>
                  <a:pt x="4057" y="1739"/>
                </a:cubicBezTo>
                <a:cubicBezTo>
                  <a:pt x="4057" y="695"/>
                  <a:pt x="3191" y="1"/>
                  <a:pt x="22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76"/>
          <p:cNvSpPr/>
          <p:nvPr/>
        </p:nvSpPr>
        <p:spPr>
          <a:xfrm>
            <a:off x="7276001" y="2828422"/>
            <a:ext cx="1047052" cy="33254"/>
          </a:xfrm>
          <a:custGeom>
            <a:avLst/>
            <a:gdLst/>
            <a:ahLst/>
            <a:cxnLst/>
            <a:rect l="l" t="t" r="r" b="b"/>
            <a:pathLst>
              <a:path w="26260" h="834" extrusionOk="0">
                <a:moveTo>
                  <a:pt x="417" y="0"/>
                </a:moveTo>
                <a:cubicBezTo>
                  <a:pt x="182" y="0"/>
                  <a:pt x="1" y="200"/>
                  <a:pt x="1" y="417"/>
                </a:cubicBezTo>
                <a:cubicBezTo>
                  <a:pt x="1" y="652"/>
                  <a:pt x="182" y="833"/>
                  <a:pt x="417" y="833"/>
                </a:cubicBezTo>
                <a:lnTo>
                  <a:pt x="25843" y="833"/>
                </a:lnTo>
                <a:cubicBezTo>
                  <a:pt x="26078" y="833"/>
                  <a:pt x="26259" y="652"/>
                  <a:pt x="26259" y="417"/>
                </a:cubicBezTo>
                <a:cubicBezTo>
                  <a:pt x="26259" y="200"/>
                  <a:pt x="26078" y="0"/>
                  <a:pt x="25843" y="0"/>
                </a:cubicBezTo>
                <a:close/>
              </a:path>
            </a:pathLst>
          </a:custGeom>
          <a:solidFill>
            <a:srgbClr val="D9E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76"/>
          <p:cNvSpPr/>
          <p:nvPr/>
        </p:nvSpPr>
        <p:spPr>
          <a:xfrm>
            <a:off x="7265913" y="2824076"/>
            <a:ext cx="1067267" cy="42664"/>
          </a:xfrm>
          <a:custGeom>
            <a:avLst/>
            <a:gdLst/>
            <a:ahLst/>
            <a:cxnLst/>
            <a:rect l="l" t="t" r="r" b="b"/>
            <a:pathLst>
              <a:path w="26767" h="1070" extrusionOk="0">
                <a:moveTo>
                  <a:pt x="26096" y="236"/>
                </a:moveTo>
                <a:cubicBezTo>
                  <a:pt x="26476" y="254"/>
                  <a:pt x="26476" y="798"/>
                  <a:pt x="26096" y="834"/>
                </a:cubicBezTo>
                <a:lnTo>
                  <a:pt x="670" y="834"/>
                </a:lnTo>
                <a:cubicBezTo>
                  <a:pt x="290" y="798"/>
                  <a:pt x="290" y="254"/>
                  <a:pt x="670" y="236"/>
                </a:cubicBezTo>
                <a:close/>
                <a:moveTo>
                  <a:pt x="670" y="1"/>
                </a:moveTo>
                <a:cubicBezTo>
                  <a:pt x="0" y="55"/>
                  <a:pt x="0" y="1015"/>
                  <a:pt x="670" y="1069"/>
                </a:cubicBezTo>
                <a:lnTo>
                  <a:pt x="26096" y="1069"/>
                </a:lnTo>
                <a:cubicBezTo>
                  <a:pt x="26766" y="1015"/>
                  <a:pt x="26766" y="55"/>
                  <a:pt x="260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76"/>
          <p:cNvSpPr/>
          <p:nvPr/>
        </p:nvSpPr>
        <p:spPr>
          <a:xfrm>
            <a:off x="5718533" y="2842856"/>
            <a:ext cx="596453" cy="18820"/>
          </a:xfrm>
          <a:custGeom>
            <a:avLst/>
            <a:gdLst/>
            <a:ahLst/>
            <a:cxnLst/>
            <a:rect l="l" t="t" r="r" b="b"/>
            <a:pathLst>
              <a:path w="14959" h="472" extrusionOk="0">
                <a:moveTo>
                  <a:pt x="236" y="1"/>
                </a:moveTo>
                <a:cubicBezTo>
                  <a:pt x="109" y="1"/>
                  <a:pt x="0" y="109"/>
                  <a:pt x="0" y="236"/>
                </a:cubicBezTo>
                <a:cubicBezTo>
                  <a:pt x="0" y="363"/>
                  <a:pt x="109" y="471"/>
                  <a:pt x="236" y="471"/>
                </a:cubicBezTo>
                <a:lnTo>
                  <a:pt x="14724" y="471"/>
                </a:lnTo>
                <a:cubicBezTo>
                  <a:pt x="14850" y="471"/>
                  <a:pt x="14959" y="363"/>
                  <a:pt x="14959" y="236"/>
                </a:cubicBezTo>
                <a:cubicBezTo>
                  <a:pt x="14959" y="109"/>
                  <a:pt x="14850" y="1"/>
                  <a:pt x="14724" y="1"/>
                </a:cubicBezTo>
                <a:close/>
              </a:path>
            </a:pathLst>
          </a:custGeom>
          <a:solidFill>
            <a:srgbClr val="D9E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76"/>
          <p:cNvSpPr/>
          <p:nvPr/>
        </p:nvSpPr>
        <p:spPr>
          <a:xfrm>
            <a:off x="5708884" y="2838470"/>
            <a:ext cx="614076" cy="28309"/>
          </a:xfrm>
          <a:custGeom>
            <a:avLst/>
            <a:gdLst/>
            <a:ahLst/>
            <a:cxnLst/>
            <a:rect l="l" t="t" r="r" b="b"/>
            <a:pathLst>
              <a:path w="15401" h="710" extrusionOk="0">
                <a:moveTo>
                  <a:pt x="14984" y="219"/>
                </a:moveTo>
                <a:cubicBezTo>
                  <a:pt x="15038" y="219"/>
                  <a:pt x="15092" y="292"/>
                  <a:pt x="15092" y="346"/>
                </a:cubicBezTo>
                <a:cubicBezTo>
                  <a:pt x="15092" y="418"/>
                  <a:pt x="15038" y="473"/>
                  <a:pt x="14984" y="473"/>
                </a:cubicBezTo>
                <a:lnTo>
                  <a:pt x="496" y="473"/>
                </a:lnTo>
                <a:cubicBezTo>
                  <a:pt x="424" y="473"/>
                  <a:pt x="369" y="418"/>
                  <a:pt x="369" y="346"/>
                </a:cubicBezTo>
                <a:cubicBezTo>
                  <a:pt x="369" y="274"/>
                  <a:pt x="424" y="219"/>
                  <a:pt x="496" y="219"/>
                </a:cubicBezTo>
                <a:close/>
                <a:moveTo>
                  <a:pt x="462" y="1"/>
                </a:moveTo>
                <a:cubicBezTo>
                  <a:pt x="0" y="1"/>
                  <a:pt x="0" y="709"/>
                  <a:pt x="462" y="709"/>
                </a:cubicBezTo>
                <a:cubicBezTo>
                  <a:pt x="473" y="709"/>
                  <a:pt x="484" y="709"/>
                  <a:pt x="496" y="708"/>
                </a:cubicBezTo>
                <a:lnTo>
                  <a:pt x="14984" y="708"/>
                </a:lnTo>
                <a:cubicBezTo>
                  <a:pt x="15400" y="672"/>
                  <a:pt x="15400" y="38"/>
                  <a:pt x="14984" y="2"/>
                </a:cubicBezTo>
                <a:lnTo>
                  <a:pt x="496" y="2"/>
                </a:lnTo>
                <a:cubicBezTo>
                  <a:pt x="484" y="1"/>
                  <a:pt x="473" y="1"/>
                  <a:pt x="4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76"/>
          <p:cNvSpPr/>
          <p:nvPr/>
        </p:nvSpPr>
        <p:spPr>
          <a:xfrm>
            <a:off x="5688909" y="2322972"/>
            <a:ext cx="670097" cy="423924"/>
          </a:xfrm>
          <a:custGeom>
            <a:avLst/>
            <a:gdLst/>
            <a:ahLst/>
            <a:cxnLst/>
            <a:rect l="l" t="t" r="r" b="b"/>
            <a:pathLst>
              <a:path w="16806" h="10632" extrusionOk="0">
                <a:moveTo>
                  <a:pt x="979" y="1"/>
                </a:moveTo>
                <a:cubicBezTo>
                  <a:pt x="436" y="1"/>
                  <a:pt x="1" y="508"/>
                  <a:pt x="128" y="1051"/>
                </a:cubicBezTo>
                <a:lnTo>
                  <a:pt x="2011" y="9943"/>
                </a:lnTo>
                <a:cubicBezTo>
                  <a:pt x="2084" y="10341"/>
                  <a:pt x="2446" y="10631"/>
                  <a:pt x="2862" y="10631"/>
                </a:cubicBezTo>
                <a:lnTo>
                  <a:pt x="15847" y="10631"/>
                </a:lnTo>
                <a:cubicBezTo>
                  <a:pt x="15856" y="10631"/>
                  <a:pt x="15866" y="10631"/>
                  <a:pt x="15875" y="10631"/>
                </a:cubicBezTo>
                <a:cubicBezTo>
                  <a:pt x="16404" y="10631"/>
                  <a:pt x="16805" y="10133"/>
                  <a:pt x="16716" y="9599"/>
                </a:cubicBezTo>
                <a:lnTo>
                  <a:pt x="14833" y="707"/>
                </a:lnTo>
                <a:cubicBezTo>
                  <a:pt x="14742" y="291"/>
                  <a:pt x="14380" y="1"/>
                  <a:pt x="13963" y="1"/>
                </a:cubicBezTo>
                <a:close/>
              </a:path>
            </a:pathLst>
          </a:custGeom>
          <a:solidFill>
            <a:srgbClr val="C5D6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76"/>
          <p:cNvSpPr/>
          <p:nvPr/>
        </p:nvSpPr>
        <p:spPr>
          <a:xfrm>
            <a:off x="5686756" y="2318666"/>
            <a:ext cx="675201" cy="432537"/>
          </a:xfrm>
          <a:custGeom>
            <a:avLst/>
            <a:gdLst/>
            <a:ahLst/>
            <a:cxnLst/>
            <a:rect l="l" t="t" r="r" b="b"/>
            <a:pathLst>
              <a:path w="16934" h="10848" extrusionOk="0">
                <a:moveTo>
                  <a:pt x="14017" y="236"/>
                </a:moveTo>
                <a:cubicBezTo>
                  <a:pt x="14380" y="236"/>
                  <a:pt x="14687" y="471"/>
                  <a:pt x="14778" y="833"/>
                </a:cubicBezTo>
                <a:lnTo>
                  <a:pt x="16643" y="9725"/>
                </a:lnTo>
                <a:cubicBezTo>
                  <a:pt x="16698" y="9942"/>
                  <a:pt x="16643" y="10160"/>
                  <a:pt x="16498" y="10341"/>
                </a:cubicBezTo>
                <a:cubicBezTo>
                  <a:pt x="16354" y="10522"/>
                  <a:pt x="16118" y="10630"/>
                  <a:pt x="15901" y="10630"/>
                </a:cubicBezTo>
                <a:lnTo>
                  <a:pt x="2916" y="10630"/>
                </a:lnTo>
                <a:cubicBezTo>
                  <a:pt x="2554" y="10630"/>
                  <a:pt x="2228" y="10377"/>
                  <a:pt x="2156" y="10033"/>
                </a:cubicBezTo>
                <a:lnTo>
                  <a:pt x="290" y="1141"/>
                </a:lnTo>
                <a:cubicBezTo>
                  <a:pt x="236" y="924"/>
                  <a:pt x="290" y="688"/>
                  <a:pt x="435" y="525"/>
                </a:cubicBezTo>
                <a:cubicBezTo>
                  <a:pt x="580" y="326"/>
                  <a:pt x="797" y="236"/>
                  <a:pt x="1033" y="236"/>
                </a:cubicBezTo>
                <a:close/>
                <a:moveTo>
                  <a:pt x="1033" y="0"/>
                </a:moveTo>
                <a:cubicBezTo>
                  <a:pt x="743" y="0"/>
                  <a:pt x="453" y="145"/>
                  <a:pt x="254" y="380"/>
                </a:cubicBezTo>
                <a:cubicBezTo>
                  <a:pt x="73" y="598"/>
                  <a:pt x="1" y="906"/>
                  <a:pt x="55" y="1177"/>
                </a:cubicBezTo>
                <a:lnTo>
                  <a:pt x="1938" y="10069"/>
                </a:lnTo>
                <a:cubicBezTo>
                  <a:pt x="2029" y="10522"/>
                  <a:pt x="2445" y="10848"/>
                  <a:pt x="2916" y="10848"/>
                </a:cubicBezTo>
                <a:lnTo>
                  <a:pt x="15901" y="10848"/>
                </a:lnTo>
                <a:cubicBezTo>
                  <a:pt x="16191" y="10848"/>
                  <a:pt x="16480" y="10721"/>
                  <a:pt x="16680" y="10485"/>
                </a:cubicBezTo>
                <a:cubicBezTo>
                  <a:pt x="16861" y="10250"/>
                  <a:pt x="16933" y="9960"/>
                  <a:pt x="16879" y="9671"/>
                </a:cubicBezTo>
                <a:lnTo>
                  <a:pt x="14995" y="779"/>
                </a:lnTo>
                <a:cubicBezTo>
                  <a:pt x="14887" y="326"/>
                  <a:pt x="14488" y="0"/>
                  <a:pt x="14017" y="0"/>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76"/>
          <p:cNvSpPr/>
          <p:nvPr/>
        </p:nvSpPr>
        <p:spPr>
          <a:xfrm>
            <a:off x="5688191" y="2331664"/>
            <a:ext cx="643423" cy="415232"/>
          </a:xfrm>
          <a:custGeom>
            <a:avLst/>
            <a:gdLst/>
            <a:ahLst/>
            <a:cxnLst/>
            <a:rect l="l" t="t" r="r" b="b"/>
            <a:pathLst>
              <a:path w="16137" h="10414" extrusionOk="0">
                <a:moveTo>
                  <a:pt x="943" y="0"/>
                </a:moveTo>
                <a:cubicBezTo>
                  <a:pt x="399" y="0"/>
                  <a:pt x="1" y="507"/>
                  <a:pt x="110" y="1032"/>
                </a:cubicBezTo>
                <a:lnTo>
                  <a:pt x="1920" y="9743"/>
                </a:lnTo>
                <a:cubicBezTo>
                  <a:pt x="1993" y="10123"/>
                  <a:pt x="2337" y="10413"/>
                  <a:pt x="2754" y="10413"/>
                </a:cubicBezTo>
                <a:lnTo>
                  <a:pt x="15195" y="10413"/>
                </a:lnTo>
                <a:cubicBezTo>
                  <a:pt x="15738" y="10413"/>
                  <a:pt x="16136" y="9924"/>
                  <a:pt x="16028" y="9399"/>
                </a:cubicBezTo>
                <a:lnTo>
                  <a:pt x="14217" y="688"/>
                </a:lnTo>
                <a:cubicBezTo>
                  <a:pt x="14144" y="290"/>
                  <a:pt x="13782" y="0"/>
                  <a:pt x="13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76"/>
          <p:cNvSpPr/>
          <p:nvPr/>
        </p:nvSpPr>
        <p:spPr>
          <a:xfrm>
            <a:off x="5683167" y="2327318"/>
            <a:ext cx="654228" cy="423885"/>
          </a:xfrm>
          <a:custGeom>
            <a:avLst/>
            <a:gdLst/>
            <a:ahLst/>
            <a:cxnLst/>
            <a:rect l="l" t="t" r="r" b="b"/>
            <a:pathLst>
              <a:path w="16408" h="10631" extrusionOk="0">
                <a:moveTo>
                  <a:pt x="13528" y="218"/>
                </a:moveTo>
                <a:cubicBezTo>
                  <a:pt x="13872" y="218"/>
                  <a:pt x="14162" y="471"/>
                  <a:pt x="14234" y="815"/>
                </a:cubicBezTo>
                <a:lnTo>
                  <a:pt x="16045" y="9526"/>
                </a:lnTo>
                <a:cubicBezTo>
                  <a:pt x="16099" y="9743"/>
                  <a:pt x="16045" y="9961"/>
                  <a:pt x="15900" y="10142"/>
                </a:cubicBezTo>
                <a:cubicBezTo>
                  <a:pt x="15755" y="10305"/>
                  <a:pt x="15556" y="10413"/>
                  <a:pt x="15339" y="10413"/>
                </a:cubicBezTo>
                <a:lnTo>
                  <a:pt x="2880" y="10413"/>
                </a:lnTo>
                <a:cubicBezTo>
                  <a:pt x="2535" y="10413"/>
                  <a:pt x="2228" y="10160"/>
                  <a:pt x="2155" y="9816"/>
                </a:cubicBezTo>
                <a:lnTo>
                  <a:pt x="344" y="1105"/>
                </a:lnTo>
                <a:cubicBezTo>
                  <a:pt x="254" y="652"/>
                  <a:pt x="598" y="218"/>
                  <a:pt x="1069" y="218"/>
                </a:cubicBezTo>
                <a:close/>
                <a:moveTo>
                  <a:pt x="1069" y="0"/>
                </a:moveTo>
                <a:cubicBezTo>
                  <a:pt x="471" y="0"/>
                  <a:pt x="0" y="562"/>
                  <a:pt x="127" y="1159"/>
                </a:cubicBezTo>
                <a:lnTo>
                  <a:pt x="1938" y="9870"/>
                </a:lnTo>
                <a:cubicBezTo>
                  <a:pt x="2028" y="10323"/>
                  <a:pt x="2427" y="10631"/>
                  <a:pt x="2880" y="10631"/>
                </a:cubicBezTo>
                <a:lnTo>
                  <a:pt x="15339" y="10631"/>
                </a:lnTo>
                <a:cubicBezTo>
                  <a:pt x="15936" y="10631"/>
                  <a:pt x="16407" y="10069"/>
                  <a:pt x="16281" y="9472"/>
                </a:cubicBezTo>
                <a:lnTo>
                  <a:pt x="14470" y="779"/>
                </a:lnTo>
                <a:cubicBezTo>
                  <a:pt x="14379" y="326"/>
                  <a:pt x="13981" y="0"/>
                  <a:pt x="135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76"/>
          <p:cNvSpPr/>
          <p:nvPr/>
        </p:nvSpPr>
        <p:spPr>
          <a:xfrm>
            <a:off x="5871601" y="2649998"/>
            <a:ext cx="185606" cy="197967"/>
          </a:xfrm>
          <a:custGeom>
            <a:avLst/>
            <a:gdLst/>
            <a:ahLst/>
            <a:cxnLst/>
            <a:rect l="l" t="t" r="r" b="b"/>
            <a:pathLst>
              <a:path w="4655" h="4965" extrusionOk="0">
                <a:moveTo>
                  <a:pt x="2818" y="0"/>
                </a:moveTo>
                <a:cubicBezTo>
                  <a:pt x="2107" y="0"/>
                  <a:pt x="1459" y="463"/>
                  <a:pt x="1232" y="1161"/>
                </a:cubicBezTo>
                <a:lnTo>
                  <a:pt x="1" y="4964"/>
                </a:lnTo>
                <a:lnTo>
                  <a:pt x="3804" y="4964"/>
                </a:lnTo>
                <a:lnTo>
                  <a:pt x="4438" y="2012"/>
                </a:lnTo>
                <a:cubicBezTo>
                  <a:pt x="4655" y="1016"/>
                  <a:pt x="3930" y="57"/>
                  <a:pt x="2898" y="2"/>
                </a:cubicBezTo>
                <a:cubicBezTo>
                  <a:pt x="2871" y="1"/>
                  <a:pt x="2845" y="0"/>
                  <a:pt x="28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76"/>
          <p:cNvSpPr/>
          <p:nvPr/>
        </p:nvSpPr>
        <p:spPr>
          <a:xfrm>
            <a:off x="5865102" y="2646011"/>
            <a:ext cx="195734" cy="207018"/>
          </a:xfrm>
          <a:custGeom>
            <a:avLst/>
            <a:gdLst/>
            <a:ahLst/>
            <a:cxnLst/>
            <a:rect l="l" t="t" r="r" b="b"/>
            <a:pathLst>
              <a:path w="4909" h="5192" extrusionOk="0">
                <a:moveTo>
                  <a:pt x="2992" y="194"/>
                </a:moveTo>
                <a:cubicBezTo>
                  <a:pt x="3123" y="194"/>
                  <a:pt x="3256" y="211"/>
                  <a:pt x="3387" y="247"/>
                </a:cubicBezTo>
                <a:cubicBezTo>
                  <a:pt x="4184" y="465"/>
                  <a:pt x="4673" y="1279"/>
                  <a:pt x="4492" y="2094"/>
                </a:cubicBezTo>
                <a:lnTo>
                  <a:pt x="3894" y="4956"/>
                </a:lnTo>
                <a:lnTo>
                  <a:pt x="309" y="4956"/>
                </a:lnTo>
                <a:lnTo>
                  <a:pt x="1504" y="1298"/>
                </a:lnTo>
                <a:cubicBezTo>
                  <a:pt x="1715" y="632"/>
                  <a:pt x="2331" y="194"/>
                  <a:pt x="2992" y="194"/>
                </a:cubicBezTo>
                <a:close/>
                <a:moveTo>
                  <a:pt x="2962" y="1"/>
                </a:moveTo>
                <a:cubicBezTo>
                  <a:pt x="2210" y="1"/>
                  <a:pt x="1526" y="477"/>
                  <a:pt x="1286" y="1225"/>
                </a:cubicBezTo>
                <a:lnTo>
                  <a:pt x="1" y="5191"/>
                </a:lnTo>
                <a:lnTo>
                  <a:pt x="4075" y="5191"/>
                </a:lnTo>
                <a:lnTo>
                  <a:pt x="4727" y="2149"/>
                </a:lnTo>
                <a:cubicBezTo>
                  <a:pt x="4908" y="1207"/>
                  <a:pt x="4347" y="302"/>
                  <a:pt x="3442" y="66"/>
                </a:cubicBezTo>
                <a:cubicBezTo>
                  <a:pt x="3281" y="22"/>
                  <a:pt x="3120" y="1"/>
                  <a:pt x="2962" y="1"/>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76"/>
          <p:cNvSpPr/>
          <p:nvPr/>
        </p:nvSpPr>
        <p:spPr>
          <a:xfrm>
            <a:off x="5951743" y="2513598"/>
            <a:ext cx="86683" cy="74123"/>
          </a:xfrm>
          <a:custGeom>
            <a:avLst/>
            <a:gdLst/>
            <a:ahLst/>
            <a:cxnLst/>
            <a:rect l="l" t="t" r="r" b="b"/>
            <a:pathLst>
              <a:path w="2174" h="1859" extrusionOk="0">
                <a:moveTo>
                  <a:pt x="924" y="1"/>
                </a:moveTo>
                <a:cubicBezTo>
                  <a:pt x="417" y="1"/>
                  <a:pt x="1" y="417"/>
                  <a:pt x="1" y="924"/>
                </a:cubicBezTo>
                <a:cubicBezTo>
                  <a:pt x="1" y="1486"/>
                  <a:pt x="453" y="1858"/>
                  <a:pt x="926" y="1858"/>
                </a:cubicBezTo>
                <a:cubicBezTo>
                  <a:pt x="1154" y="1858"/>
                  <a:pt x="1387" y="1771"/>
                  <a:pt x="1576" y="1576"/>
                </a:cubicBezTo>
                <a:cubicBezTo>
                  <a:pt x="2174" y="997"/>
                  <a:pt x="1757" y="1"/>
                  <a:pt x="9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76"/>
          <p:cNvSpPr/>
          <p:nvPr/>
        </p:nvSpPr>
        <p:spPr>
          <a:xfrm>
            <a:off x="5933721" y="2508733"/>
            <a:ext cx="96771" cy="83613"/>
          </a:xfrm>
          <a:custGeom>
            <a:avLst/>
            <a:gdLst/>
            <a:ahLst/>
            <a:cxnLst/>
            <a:rect l="l" t="t" r="r" b="b"/>
            <a:pathLst>
              <a:path w="2427" h="2097" extrusionOk="0">
                <a:moveTo>
                  <a:pt x="1376" y="231"/>
                </a:moveTo>
                <a:cubicBezTo>
                  <a:pt x="1829" y="231"/>
                  <a:pt x="2209" y="594"/>
                  <a:pt x="2209" y="1046"/>
                </a:cubicBezTo>
                <a:cubicBezTo>
                  <a:pt x="2209" y="1537"/>
                  <a:pt x="1810" y="1862"/>
                  <a:pt x="1389" y="1862"/>
                </a:cubicBezTo>
                <a:cubicBezTo>
                  <a:pt x="1189" y="1862"/>
                  <a:pt x="984" y="1789"/>
                  <a:pt x="815" y="1626"/>
                </a:cubicBezTo>
                <a:cubicBezTo>
                  <a:pt x="308" y="1119"/>
                  <a:pt x="652" y="249"/>
                  <a:pt x="1376" y="231"/>
                </a:cubicBezTo>
                <a:close/>
                <a:moveTo>
                  <a:pt x="1373" y="1"/>
                </a:moveTo>
                <a:cubicBezTo>
                  <a:pt x="1119" y="1"/>
                  <a:pt x="861" y="94"/>
                  <a:pt x="652" y="304"/>
                </a:cubicBezTo>
                <a:cubicBezTo>
                  <a:pt x="0" y="956"/>
                  <a:pt x="453" y="2078"/>
                  <a:pt x="1376" y="2097"/>
                </a:cubicBezTo>
                <a:cubicBezTo>
                  <a:pt x="1956" y="2097"/>
                  <a:pt x="2427" y="1626"/>
                  <a:pt x="2427" y="1046"/>
                </a:cubicBezTo>
                <a:cubicBezTo>
                  <a:pt x="2427" y="419"/>
                  <a:pt x="1909" y="1"/>
                  <a:pt x="1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76"/>
          <p:cNvSpPr/>
          <p:nvPr/>
        </p:nvSpPr>
        <p:spPr>
          <a:xfrm>
            <a:off x="6408114" y="2832768"/>
            <a:ext cx="810169" cy="28908"/>
          </a:xfrm>
          <a:custGeom>
            <a:avLst/>
            <a:gdLst/>
            <a:ahLst/>
            <a:cxnLst/>
            <a:rect l="l" t="t" r="r" b="b"/>
            <a:pathLst>
              <a:path w="20319" h="725" extrusionOk="0">
                <a:moveTo>
                  <a:pt x="380" y="0"/>
                </a:moveTo>
                <a:cubicBezTo>
                  <a:pt x="181" y="0"/>
                  <a:pt x="0" y="163"/>
                  <a:pt x="18" y="362"/>
                </a:cubicBezTo>
                <a:cubicBezTo>
                  <a:pt x="0" y="561"/>
                  <a:pt x="181" y="724"/>
                  <a:pt x="380" y="724"/>
                </a:cubicBezTo>
                <a:lnTo>
                  <a:pt x="19957" y="724"/>
                </a:lnTo>
                <a:cubicBezTo>
                  <a:pt x="20156" y="724"/>
                  <a:pt x="20319" y="561"/>
                  <a:pt x="20319" y="362"/>
                </a:cubicBezTo>
                <a:cubicBezTo>
                  <a:pt x="20319" y="163"/>
                  <a:pt x="20156" y="0"/>
                  <a:pt x="19957" y="0"/>
                </a:cubicBezTo>
                <a:close/>
              </a:path>
            </a:pathLst>
          </a:custGeom>
          <a:solidFill>
            <a:srgbClr val="D9E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76"/>
          <p:cNvSpPr/>
          <p:nvPr/>
        </p:nvSpPr>
        <p:spPr>
          <a:xfrm>
            <a:off x="6399422" y="2828343"/>
            <a:ext cx="831421" cy="38437"/>
          </a:xfrm>
          <a:custGeom>
            <a:avLst/>
            <a:gdLst/>
            <a:ahLst/>
            <a:cxnLst/>
            <a:rect l="l" t="t" r="r" b="b"/>
            <a:pathLst>
              <a:path w="20852" h="964" extrusionOk="0">
                <a:moveTo>
                  <a:pt x="20208" y="218"/>
                </a:moveTo>
                <a:cubicBezTo>
                  <a:pt x="20544" y="218"/>
                  <a:pt x="20544" y="728"/>
                  <a:pt x="20208" y="728"/>
                </a:cubicBezTo>
                <a:cubicBezTo>
                  <a:pt x="20197" y="728"/>
                  <a:pt x="20186" y="728"/>
                  <a:pt x="20175" y="727"/>
                </a:cubicBezTo>
                <a:lnTo>
                  <a:pt x="598" y="727"/>
                </a:lnTo>
                <a:cubicBezTo>
                  <a:pt x="290" y="709"/>
                  <a:pt x="290" y="256"/>
                  <a:pt x="598" y="220"/>
                </a:cubicBezTo>
                <a:lnTo>
                  <a:pt x="20175" y="220"/>
                </a:lnTo>
                <a:cubicBezTo>
                  <a:pt x="20186" y="219"/>
                  <a:pt x="20197" y="218"/>
                  <a:pt x="20208" y="218"/>
                </a:cubicBezTo>
                <a:close/>
                <a:moveTo>
                  <a:pt x="20225" y="0"/>
                </a:moveTo>
                <a:cubicBezTo>
                  <a:pt x="20209" y="0"/>
                  <a:pt x="20192" y="1"/>
                  <a:pt x="20175" y="2"/>
                </a:cubicBezTo>
                <a:lnTo>
                  <a:pt x="598" y="2"/>
                </a:lnTo>
                <a:cubicBezTo>
                  <a:pt x="1" y="39"/>
                  <a:pt x="1" y="908"/>
                  <a:pt x="598" y="962"/>
                </a:cubicBezTo>
                <a:lnTo>
                  <a:pt x="20175" y="962"/>
                </a:lnTo>
                <a:cubicBezTo>
                  <a:pt x="20186" y="963"/>
                  <a:pt x="20198" y="963"/>
                  <a:pt x="20209" y="963"/>
                </a:cubicBezTo>
                <a:cubicBezTo>
                  <a:pt x="20846" y="963"/>
                  <a:pt x="20851" y="0"/>
                  <a:pt x="20225" y="0"/>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76"/>
          <p:cNvSpPr/>
          <p:nvPr/>
        </p:nvSpPr>
        <p:spPr>
          <a:xfrm>
            <a:off x="5474479" y="1564099"/>
            <a:ext cx="589954" cy="584212"/>
          </a:xfrm>
          <a:custGeom>
            <a:avLst/>
            <a:gdLst/>
            <a:ahLst/>
            <a:cxnLst/>
            <a:rect l="l" t="t" r="r" b="b"/>
            <a:pathLst>
              <a:path w="14796" h="14652" extrusionOk="0">
                <a:moveTo>
                  <a:pt x="2065" y="1"/>
                </a:moveTo>
                <a:cubicBezTo>
                  <a:pt x="924" y="1"/>
                  <a:pt x="0" y="906"/>
                  <a:pt x="0" y="2047"/>
                </a:cubicBezTo>
                <a:lnTo>
                  <a:pt x="0" y="12605"/>
                </a:lnTo>
                <a:cubicBezTo>
                  <a:pt x="0" y="13728"/>
                  <a:pt x="924" y="14651"/>
                  <a:pt x="2065" y="14651"/>
                </a:cubicBezTo>
                <a:lnTo>
                  <a:pt x="12750" y="14651"/>
                </a:lnTo>
                <a:cubicBezTo>
                  <a:pt x="13890" y="14651"/>
                  <a:pt x="14796" y="13728"/>
                  <a:pt x="14796" y="12605"/>
                </a:cubicBezTo>
                <a:lnTo>
                  <a:pt x="14796" y="2047"/>
                </a:lnTo>
                <a:cubicBezTo>
                  <a:pt x="14796" y="906"/>
                  <a:pt x="13890" y="1"/>
                  <a:pt x="12750" y="1"/>
                </a:cubicBezTo>
                <a:close/>
              </a:path>
            </a:pathLst>
          </a:cu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76"/>
          <p:cNvSpPr/>
          <p:nvPr/>
        </p:nvSpPr>
        <p:spPr>
          <a:xfrm>
            <a:off x="5727185" y="1678929"/>
            <a:ext cx="280224" cy="40"/>
          </a:xfrm>
          <a:custGeom>
            <a:avLst/>
            <a:gdLst/>
            <a:ahLst/>
            <a:cxnLst/>
            <a:rect l="l" t="t" r="r" b="b"/>
            <a:pathLst>
              <a:path w="7028" h="1" fill="none" extrusionOk="0">
                <a:moveTo>
                  <a:pt x="1" y="0"/>
                </a:moveTo>
                <a:lnTo>
                  <a:pt x="7027" y="0"/>
                </a:lnTo>
              </a:path>
            </a:pathLst>
          </a:custGeom>
          <a:noFill/>
          <a:ln w="5875" cap="flat" cmpd="sng">
            <a:solidFill>
              <a:schemeClr val="dk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76"/>
          <p:cNvSpPr/>
          <p:nvPr/>
        </p:nvSpPr>
        <p:spPr>
          <a:xfrm>
            <a:off x="5528624" y="1764852"/>
            <a:ext cx="476596" cy="40"/>
          </a:xfrm>
          <a:custGeom>
            <a:avLst/>
            <a:gdLst/>
            <a:ahLst/>
            <a:cxnLst/>
            <a:rect l="l" t="t" r="r" b="b"/>
            <a:pathLst>
              <a:path w="11953" h="1" fill="none" extrusionOk="0">
                <a:moveTo>
                  <a:pt x="1" y="0"/>
                </a:moveTo>
                <a:lnTo>
                  <a:pt x="11953" y="0"/>
                </a:lnTo>
              </a:path>
            </a:pathLst>
          </a:custGeom>
          <a:noFill/>
          <a:ln w="5875" cap="flat" cmpd="sng">
            <a:solidFill>
              <a:schemeClr val="dk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76"/>
          <p:cNvSpPr/>
          <p:nvPr/>
        </p:nvSpPr>
        <p:spPr>
          <a:xfrm>
            <a:off x="5528624" y="1845711"/>
            <a:ext cx="476596" cy="40"/>
          </a:xfrm>
          <a:custGeom>
            <a:avLst/>
            <a:gdLst/>
            <a:ahLst/>
            <a:cxnLst/>
            <a:rect l="l" t="t" r="r" b="b"/>
            <a:pathLst>
              <a:path w="11953" h="1" fill="none" extrusionOk="0">
                <a:moveTo>
                  <a:pt x="1" y="0"/>
                </a:moveTo>
                <a:lnTo>
                  <a:pt x="11953" y="0"/>
                </a:lnTo>
              </a:path>
            </a:pathLst>
          </a:custGeom>
          <a:noFill/>
          <a:ln w="5875" cap="flat" cmpd="sng">
            <a:solidFill>
              <a:schemeClr val="dk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76"/>
          <p:cNvSpPr/>
          <p:nvPr/>
        </p:nvSpPr>
        <p:spPr>
          <a:xfrm>
            <a:off x="5528624" y="1927288"/>
            <a:ext cx="476596" cy="40"/>
          </a:xfrm>
          <a:custGeom>
            <a:avLst/>
            <a:gdLst/>
            <a:ahLst/>
            <a:cxnLst/>
            <a:rect l="l" t="t" r="r" b="b"/>
            <a:pathLst>
              <a:path w="11953" h="1" fill="none" extrusionOk="0">
                <a:moveTo>
                  <a:pt x="1" y="1"/>
                </a:moveTo>
                <a:lnTo>
                  <a:pt x="11953" y="1"/>
                </a:lnTo>
              </a:path>
            </a:pathLst>
          </a:custGeom>
          <a:noFill/>
          <a:ln w="5875" cap="flat" cmpd="sng">
            <a:solidFill>
              <a:schemeClr val="dk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76"/>
          <p:cNvSpPr/>
          <p:nvPr/>
        </p:nvSpPr>
        <p:spPr>
          <a:xfrm>
            <a:off x="5528624" y="2008187"/>
            <a:ext cx="476596" cy="40"/>
          </a:xfrm>
          <a:custGeom>
            <a:avLst/>
            <a:gdLst/>
            <a:ahLst/>
            <a:cxnLst/>
            <a:rect l="l" t="t" r="r" b="b"/>
            <a:pathLst>
              <a:path w="11953" h="1" fill="none" extrusionOk="0">
                <a:moveTo>
                  <a:pt x="1" y="0"/>
                </a:moveTo>
                <a:lnTo>
                  <a:pt x="11953" y="0"/>
                </a:lnTo>
              </a:path>
            </a:pathLst>
          </a:custGeom>
          <a:noFill/>
          <a:ln w="5875" cap="flat" cmpd="sng">
            <a:solidFill>
              <a:schemeClr val="dk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76"/>
          <p:cNvSpPr/>
          <p:nvPr/>
        </p:nvSpPr>
        <p:spPr>
          <a:xfrm>
            <a:off x="5535124" y="1640652"/>
            <a:ext cx="67903" cy="61404"/>
          </a:xfrm>
          <a:custGeom>
            <a:avLst/>
            <a:gdLst/>
            <a:ahLst/>
            <a:cxnLst/>
            <a:rect l="l" t="t" r="r" b="b"/>
            <a:pathLst>
              <a:path w="1703" h="1540" extrusionOk="0">
                <a:moveTo>
                  <a:pt x="1703" y="0"/>
                </a:moveTo>
                <a:lnTo>
                  <a:pt x="1" y="616"/>
                </a:lnTo>
                <a:lnTo>
                  <a:pt x="1" y="924"/>
                </a:lnTo>
                <a:lnTo>
                  <a:pt x="1703" y="1540"/>
                </a:lnTo>
                <a:lnTo>
                  <a:pt x="1703" y="1214"/>
                </a:lnTo>
                <a:lnTo>
                  <a:pt x="417" y="779"/>
                </a:lnTo>
                <a:lnTo>
                  <a:pt x="1703" y="326"/>
                </a:lnTo>
                <a:lnTo>
                  <a:pt x="170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76"/>
          <p:cNvSpPr/>
          <p:nvPr/>
        </p:nvSpPr>
        <p:spPr>
          <a:xfrm>
            <a:off x="5614548" y="1626219"/>
            <a:ext cx="39753" cy="89554"/>
          </a:xfrm>
          <a:custGeom>
            <a:avLst/>
            <a:gdLst/>
            <a:ahLst/>
            <a:cxnLst/>
            <a:rect l="l" t="t" r="r" b="b"/>
            <a:pathLst>
              <a:path w="997" h="2246" extrusionOk="0">
                <a:moveTo>
                  <a:pt x="689" y="0"/>
                </a:moveTo>
                <a:lnTo>
                  <a:pt x="1" y="2246"/>
                </a:lnTo>
                <a:lnTo>
                  <a:pt x="290" y="2246"/>
                </a:lnTo>
                <a:lnTo>
                  <a:pt x="99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76"/>
          <p:cNvSpPr/>
          <p:nvPr/>
        </p:nvSpPr>
        <p:spPr>
          <a:xfrm>
            <a:off x="5665823" y="1640652"/>
            <a:ext cx="67903" cy="61404"/>
          </a:xfrm>
          <a:custGeom>
            <a:avLst/>
            <a:gdLst/>
            <a:ahLst/>
            <a:cxnLst/>
            <a:rect l="l" t="t" r="r" b="b"/>
            <a:pathLst>
              <a:path w="1703" h="1540" extrusionOk="0">
                <a:moveTo>
                  <a:pt x="0" y="0"/>
                </a:moveTo>
                <a:lnTo>
                  <a:pt x="0" y="326"/>
                </a:lnTo>
                <a:lnTo>
                  <a:pt x="1268" y="779"/>
                </a:lnTo>
                <a:lnTo>
                  <a:pt x="0" y="1214"/>
                </a:lnTo>
                <a:lnTo>
                  <a:pt x="0" y="1540"/>
                </a:lnTo>
                <a:lnTo>
                  <a:pt x="1703" y="924"/>
                </a:lnTo>
                <a:lnTo>
                  <a:pt x="1703" y="616"/>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76"/>
          <p:cNvSpPr/>
          <p:nvPr/>
        </p:nvSpPr>
        <p:spPr>
          <a:xfrm>
            <a:off x="7228354" y="1548948"/>
            <a:ext cx="189235" cy="249163"/>
          </a:xfrm>
          <a:custGeom>
            <a:avLst/>
            <a:gdLst/>
            <a:ahLst/>
            <a:cxnLst/>
            <a:rect l="l" t="t" r="r" b="b"/>
            <a:pathLst>
              <a:path w="4746" h="6249" extrusionOk="0">
                <a:moveTo>
                  <a:pt x="0" y="0"/>
                </a:moveTo>
                <a:lnTo>
                  <a:pt x="725" y="5234"/>
                </a:lnTo>
                <a:lnTo>
                  <a:pt x="1884" y="3640"/>
                </a:lnTo>
                <a:lnTo>
                  <a:pt x="3640" y="6248"/>
                </a:lnTo>
                <a:lnTo>
                  <a:pt x="4745" y="5361"/>
                </a:lnTo>
                <a:lnTo>
                  <a:pt x="2826" y="2898"/>
                </a:lnTo>
                <a:lnTo>
                  <a:pt x="4510" y="2174"/>
                </a:lnTo>
                <a:lnTo>
                  <a:pt x="0" y="0"/>
                </a:lnTo>
                <a:close/>
              </a:path>
            </a:pathLst>
          </a:cu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76"/>
          <p:cNvSpPr/>
          <p:nvPr/>
        </p:nvSpPr>
        <p:spPr>
          <a:xfrm>
            <a:off x="7897680" y="1561946"/>
            <a:ext cx="391428" cy="304028"/>
          </a:xfrm>
          <a:custGeom>
            <a:avLst/>
            <a:gdLst/>
            <a:ahLst/>
            <a:cxnLst/>
            <a:rect l="l" t="t" r="r" b="b"/>
            <a:pathLst>
              <a:path w="9817" h="7625" extrusionOk="0">
                <a:moveTo>
                  <a:pt x="1214" y="0"/>
                </a:moveTo>
                <a:cubicBezTo>
                  <a:pt x="544" y="0"/>
                  <a:pt x="1" y="544"/>
                  <a:pt x="1" y="1214"/>
                </a:cubicBezTo>
                <a:lnTo>
                  <a:pt x="1" y="7625"/>
                </a:lnTo>
                <a:lnTo>
                  <a:pt x="1377" y="5506"/>
                </a:lnTo>
                <a:lnTo>
                  <a:pt x="8621" y="5506"/>
                </a:lnTo>
                <a:cubicBezTo>
                  <a:pt x="9273" y="5506"/>
                  <a:pt x="9816" y="4981"/>
                  <a:pt x="9816" y="4311"/>
                </a:cubicBezTo>
                <a:lnTo>
                  <a:pt x="9816" y="1214"/>
                </a:lnTo>
                <a:cubicBezTo>
                  <a:pt x="9816" y="544"/>
                  <a:pt x="9273" y="0"/>
                  <a:pt x="8621" y="0"/>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76"/>
          <p:cNvSpPr/>
          <p:nvPr/>
        </p:nvSpPr>
        <p:spPr>
          <a:xfrm>
            <a:off x="7988667" y="1634871"/>
            <a:ext cx="67185" cy="82337"/>
          </a:xfrm>
          <a:custGeom>
            <a:avLst/>
            <a:gdLst/>
            <a:ahLst/>
            <a:cxnLst/>
            <a:rect l="l" t="t" r="r" b="b"/>
            <a:pathLst>
              <a:path w="1685" h="2065" extrusionOk="0">
                <a:moveTo>
                  <a:pt x="1087" y="1"/>
                </a:moveTo>
                <a:cubicBezTo>
                  <a:pt x="743" y="1"/>
                  <a:pt x="490" y="109"/>
                  <a:pt x="291" y="290"/>
                </a:cubicBezTo>
                <a:cubicBezTo>
                  <a:pt x="109" y="471"/>
                  <a:pt x="1" y="725"/>
                  <a:pt x="1" y="1033"/>
                </a:cubicBezTo>
                <a:cubicBezTo>
                  <a:pt x="1" y="1359"/>
                  <a:pt x="109" y="1594"/>
                  <a:pt x="291" y="1793"/>
                </a:cubicBezTo>
                <a:cubicBezTo>
                  <a:pt x="490" y="1974"/>
                  <a:pt x="743" y="2065"/>
                  <a:pt x="1087" y="2065"/>
                </a:cubicBezTo>
                <a:cubicBezTo>
                  <a:pt x="1196" y="2065"/>
                  <a:pt x="1305" y="2047"/>
                  <a:pt x="1395" y="2029"/>
                </a:cubicBezTo>
                <a:cubicBezTo>
                  <a:pt x="1504" y="1993"/>
                  <a:pt x="1594" y="1956"/>
                  <a:pt x="1685" y="1920"/>
                </a:cubicBezTo>
                <a:lnTo>
                  <a:pt x="1685" y="1504"/>
                </a:lnTo>
                <a:cubicBezTo>
                  <a:pt x="1594" y="1576"/>
                  <a:pt x="1504" y="1612"/>
                  <a:pt x="1413" y="1648"/>
                </a:cubicBezTo>
                <a:cubicBezTo>
                  <a:pt x="1323" y="1685"/>
                  <a:pt x="1214" y="1685"/>
                  <a:pt x="1124" y="1685"/>
                </a:cubicBezTo>
                <a:cubicBezTo>
                  <a:pt x="942" y="1685"/>
                  <a:pt x="798" y="1630"/>
                  <a:pt x="689" y="1522"/>
                </a:cubicBezTo>
                <a:cubicBezTo>
                  <a:pt x="580" y="1395"/>
                  <a:pt x="526" y="1232"/>
                  <a:pt x="526" y="1033"/>
                </a:cubicBezTo>
                <a:cubicBezTo>
                  <a:pt x="526" y="834"/>
                  <a:pt x="580" y="671"/>
                  <a:pt x="689" y="562"/>
                </a:cubicBezTo>
                <a:cubicBezTo>
                  <a:pt x="798" y="435"/>
                  <a:pt x="942" y="381"/>
                  <a:pt x="1124" y="381"/>
                </a:cubicBezTo>
                <a:cubicBezTo>
                  <a:pt x="1214" y="381"/>
                  <a:pt x="1323" y="399"/>
                  <a:pt x="1413" y="417"/>
                </a:cubicBezTo>
                <a:cubicBezTo>
                  <a:pt x="1504" y="453"/>
                  <a:pt x="1594" y="508"/>
                  <a:pt x="1685" y="562"/>
                </a:cubicBezTo>
                <a:lnTo>
                  <a:pt x="1685" y="164"/>
                </a:lnTo>
                <a:cubicBezTo>
                  <a:pt x="1594" y="109"/>
                  <a:pt x="1504" y="73"/>
                  <a:pt x="1395" y="37"/>
                </a:cubicBezTo>
                <a:cubicBezTo>
                  <a:pt x="1305" y="19"/>
                  <a:pt x="1196" y="1"/>
                  <a:pt x="10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76"/>
          <p:cNvSpPr/>
          <p:nvPr/>
        </p:nvSpPr>
        <p:spPr>
          <a:xfrm>
            <a:off x="8073155" y="1634871"/>
            <a:ext cx="62161" cy="82337"/>
          </a:xfrm>
          <a:custGeom>
            <a:avLst/>
            <a:gdLst/>
            <a:ahLst/>
            <a:cxnLst/>
            <a:rect l="l" t="t" r="r" b="b"/>
            <a:pathLst>
              <a:path w="1559" h="2065" extrusionOk="0">
                <a:moveTo>
                  <a:pt x="725" y="1"/>
                </a:moveTo>
                <a:cubicBezTo>
                  <a:pt x="490" y="1"/>
                  <a:pt x="308" y="55"/>
                  <a:pt x="182" y="164"/>
                </a:cubicBezTo>
                <a:cubicBezTo>
                  <a:pt x="55" y="272"/>
                  <a:pt x="1" y="417"/>
                  <a:pt x="1" y="616"/>
                </a:cubicBezTo>
                <a:cubicBezTo>
                  <a:pt x="1" y="779"/>
                  <a:pt x="37" y="906"/>
                  <a:pt x="127" y="997"/>
                </a:cubicBezTo>
                <a:cubicBezTo>
                  <a:pt x="218" y="1087"/>
                  <a:pt x="363" y="1160"/>
                  <a:pt x="562" y="1196"/>
                </a:cubicBezTo>
                <a:lnTo>
                  <a:pt x="761" y="1250"/>
                </a:lnTo>
                <a:cubicBezTo>
                  <a:pt x="888" y="1268"/>
                  <a:pt x="960" y="1304"/>
                  <a:pt x="997" y="1341"/>
                </a:cubicBezTo>
                <a:cubicBezTo>
                  <a:pt x="1033" y="1377"/>
                  <a:pt x="1069" y="1413"/>
                  <a:pt x="1069" y="1485"/>
                </a:cubicBezTo>
                <a:cubicBezTo>
                  <a:pt x="1069" y="1540"/>
                  <a:pt x="1033" y="1594"/>
                  <a:pt x="979" y="1630"/>
                </a:cubicBezTo>
                <a:cubicBezTo>
                  <a:pt x="906" y="1667"/>
                  <a:pt x="834" y="1685"/>
                  <a:pt x="725" y="1685"/>
                </a:cubicBezTo>
                <a:cubicBezTo>
                  <a:pt x="616" y="1685"/>
                  <a:pt x="490" y="1685"/>
                  <a:pt x="381" y="1648"/>
                </a:cubicBezTo>
                <a:cubicBezTo>
                  <a:pt x="254" y="1612"/>
                  <a:pt x="127" y="1558"/>
                  <a:pt x="1" y="1485"/>
                </a:cubicBezTo>
                <a:lnTo>
                  <a:pt x="1" y="1920"/>
                </a:lnTo>
                <a:cubicBezTo>
                  <a:pt x="127" y="1974"/>
                  <a:pt x="254" y="2011"/>
                  <a:pt x="381" y="2029"/>
                </a:cubicBezTo>
                <a:cubicBezTo>
                  <a:pt x="508" y="2047"/>
                  <a:pt x="634" y="2065"/>
                  <a:pt x="761" y="2065"/>
                </a:cubicBezTo>
                <a:cubicBezTo>
                  <a:pt x="1033" y="2065"/>
                  <a:pt x="1232" y="2011"/>
                  <a:pt x="1359" y="1902"/>
                </a:cubicBezTo>
                <a:cubicBezTo>
                  <a:pt x="1486" y="1793"/>
                  <a:pt x="1558" y="1630"/>
                  <a:pt x="1558" y="1413"/>
                </a:cubicBezTo>
                <a:cubicBezTo>
                  <a:pt x="1558" y="1250"/>
                  <a:pt x="1504" y="1123"/>
                  <a:pt x="1413" y="1033"/>
                </a:cubicBezTo>
                <a:cubicBezTo>
                  <a:pt x="1323" y="942"/>
                  <a:pt x="1160" y="870"/>
                  <a:pt x="942" y="834"/>
                </a:cubicBezTo>
                <a:lnTo>
                  <a:pt x="725" y="779"/>
                </a:lnTo>
                <a:cubicBezTo>
                  <a:pt x="616" y="761"/>
                  <a:pt x="544" y="743"/>
                  <a:pt x="508" y="707"/>
                </a:cubicBezTo>
                <a:cubicBezTo>
                  <a:pt x="471" y="689"/>
                  <a:pt x="453" y="634"/>
                  <a:pt x="453" y="580"/>
                </a:cubicBezTo>
                <a:cubicBezTo>
                  <a:pt x="453" y="508"/>
                  <a:pt x="490" y="453"/>
                  <a:pt x="544" y="435"/>
                </a:cubicBezTo>
                <a:cubicBezTo>
                  <a:pt x="598" y="399"/>
                  <a:pt x="689" y="381"/>
                  <a:pt x="816" y="381"/>
                </a:cubicBezTo>
                <a:cubicBezTo>
                  <a:pt x="906" y="381"/>
                  <a:pt x="997" y="399"/>
                  <a:pt x="1105" y="417"/>
                </a:cubicBezTo>
                <a:cubicBezTo>
                  <a:pt x="1214" y="435"/>
                  <a:pt x="1323" y="471"/>
                  <a:pt x="1431" y="526"/>
                </a:cubicBezTo>
                <a:lnTo>
                  <a:pt x="1431" y="109"/>
                </a:lnTo>
                <a:cubicBezTo>
                  <a:pt x="1304" y="73"/>
                  <a:pt x="1178" y="55"/>
                  <a:pt x="1069" y="37"/>
                </a:cubicBezTo>
                <a:cubicBezTo>
                  <a:pt x="960" y="19"/>
                  <a:pt x="834" y="1"/>
                  <a:pt x="7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76"/>
          <p:cNvSpPr/>
          <p:nvPr/>
        </p:nvSpPr>
        <p:spPr>
          <a:xfrm>
            <a:off x="8146081" y="1634871"/>
            <a:ext cx="62161" cy="82337"/>
          </a:xfrm>
          <a:custGeom>
            <a:avLst/>
            <a:gdLst/>
            <a:ahLst/>
            <a:cxnLst/>
            <a:rect l="l" t="t" r="r" b="b"/>
            <a:pathLst>
              <a:path w="1559" h="2065" extrusionOk="0">
                <a:moveTo>
                  <a:pt x="743" y="1"/>
                </a:moveTo>
                <a:cubicBezTo>
                  <a:pt x="490" y="1"/>
                  <a:pt x="309" y="55"/>
                  <a:pt x="182" y="164"/>
                </a:cubicBezTo>
                <a:cubicBezTo>
                  <a:pt x="55" y="272"/>
                  <a:pt x="1" y="417"/>
                  <a:pt x="1" y="616"/>
                </a:cubicBezTo>
                <a:cubicBezTo>
                  <a:pt x="1" y="779"/>
                  <a:pt x="37" y="906"/>
                  <a:pt x="127" y="997"/>
                </a:cubicBezTo>
                <a:cubicBezTo>
                  <a:pt x="218" y="1087"/>
                  <a:pt x="363" y="1160"/>
                  <a:pt x="562" y="1196"/>
                </a:cubicBezTo>
                <a:lnTo>
                  <a:pt x="761" y="1250"/>
                </a:lnTo>
                <a:cubicBezTo>
                  <a:pt x="888" y="1268"/>
                  <a:pt x="960" y="1304"/>
                  <a:pt x="1015" y="1341"/>
                </a:cubicBezTo>
                <a:cubicBezTo>
                  <a:pt x="1051" y="1377"/>
                  <a:pt x="1069" y="1413"/>
                  <a:pt x="1069" y="1485"/>
                </a:cubicBezTo>
                <a:cubicBezTo>
                  <a:pt x="1069" y="1540"/>
                  <a:pt x="1033" y="1594"/>
                  <a:pt x="979" y="1630"/>
                </a:cubicBezTo>
                <a:cubicBezTo>
                  <a:pt x="924" y="1667"/>
                  <a:pt x="834" y="1685"/>
                  <a:pt x="725" y="1685"/>
                </a:cubicBezTo>
                <a:cubicBezTo>
                  <a:pt x="616" y="1685"/>
                  <a:pt x="508" y="1685"/>
                  <a:pt x="381" y="1648"/>
                </a:cubicBezTo>
                <a:cubicBezTo>
                  <a:pt x="254" y="1612"/>
                  <a:pt x="146" y="1558"/>
                  <a:pt x="19" y="1485"/>
                </a:cubicBezTo>
                <a:lnTo>
                  <a:pt x="19" y="1920"/>
                </a:lnTo>
                <a:cubicBezTo>
                  <a:pt x="146" y="1974"/>
                  <a:pt x="272" y="2011"/>
                  <a:pt x="399" y="2029"/>
                </a:cubicBezTo>
                <a:cubicBezTo>
                  <a:pt x="526" y="2047"/>
                  <a:pt x="653" y="2065"/>
                  <a:pt x="779" y="2065"/>
                </a:cubicBezTo>
                <a:cubicBezTo>
                  <a:pt x="1033" y="2065"/>
                  <a:pt x="1232" y="2011"/>
                  <a:pt x="1359" y="1902"/>
                </a:cubicBezTo>
                <a:cubicBezTo>
                  <a:pt x="1486" y="1793"/>
                  <a:pt x="1558" y="1630"/>
                  <a:pt x="1558" y="1413"/>
                </a:cubicBezTo>
                <a:cubicBezTo>
                  <a:pt x="1558" y="1250"/>
                  <a:pt x="1522" y="1123"/>
                  <a:pt x="1413" y="1033"/>
                </a:cubicBezTo>
                <a:cubicBezTo>
                  <a:pt x="1323" y="942"/>
                  <a:pt x="1178" y="870"/>
                  <a:pt x="942" y="834"/>
                </a:cubicBezTo>
                <a:lnTo>
                  <a:pt x="725" y="779"/>
                </a:lnTo>
                <a:cubicBezTo>
                  <a:pt x="634" y="761"/>
                  <a:pt x="562" y="743"/>
                  <a:pt x="526" y="707"/>
                </a:cubicBezTo>
                <a:cubicBezTo>
                  <a:pt x="471" y="689"/>
                  <a:pt x="453" y="634"/>
                  <a:pt x="453" y="580"/>
                </a:cubicBezTo>
                <a:cubicBezTo>
                  <a:pt x="453" y="508"/>
                  <a:pt x="490" y="453"/>
                  <a:pt x="544" y="435"/>
                </a:cubicBezTo>
                <a:cubicBezTo>
                  <a:pt x="598" y="399"/>
                  <a:pt x="689" y="381"/>
                  <a:pt x="816" y="381"/>
                </a:cubicBezTo>
                <a:cubicBezTo>
                  <a:pt x="906" y="381"/>
                  <a:pt x="1015" y="399"/>
                  <a:pt x="1105" y="417"/>
                </a:cubicBezTo>
                <a:cubicBezTo>
                  <a:pt x="1214" y="435"/>
                  <a:pt x="1323" y="471"/>
                  <a:pt x="1431" y="526"/>
                </a:cubicBezTo>
                <a:lnTo>
                  <a:pt x="1431" y="109"/>
                </a:lnTo>
                <a:cubicBezTo>
                  <a:pt x="1305" y="73"/>
                  <a:pt x="1196" y="55"/>
                  <a:pt x="1069" y="37"/>
                </a:cubicBezTo>
                <a:cubicBezTo>
                  <a:pt x="960" y="19"/>
                  <a:pt x="852" y="1"/>
                  <a:pt x="7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76"/>
          <p:cNvSpPr/>
          <p:nvPr/>
        </p:nvSpPr>
        <p:spPr>
          <a:xfrm>
            <a:off x="6358992" y="1356130"/>
            <a:ext cx="391388" cy="304068"/>
          </a:xfrm>
          <a:custGeom>
            <a:avLst/>
            <a:gdLst/>
            <a:ahLst/>
            <a:cxnLst/>
            <a:rect l="l" t="t" r="r" b="b"/>
            <a:pathLst>
              <a:path w="9816" h="7626" extrusionOk="0">
                <a:moveTo>
                  <a:pt x="1181" y="1"/>
                </a:moveTo>
                <a:cubicBezTo>
                  <a:pt x="526" y="1"/>
                  <a:pt x="1" y="537"/>
                  <a:pt x="1" y="1197"/>
                </a:cubicBezTo>
                <a:lnTo>
                  <a:pt x="1" y="4311"/>
                </a:lnTo>
                <a:cubicBezTo>
                  <a:pt x="1" y="4963"/>
                  <a:pt x="544" y="5507"/>
                  <a:pt x="1214" y="5507"/>
                </a:cubicBezTo>
                <a:lnTo>
                  <a:pt x="8458" y="5507"/>
                </a:lnTo>
                <a:lnTo>
                  <a:pt x="9816" y="7625"/>
                </a:lnTo>
                <a:lnTo>
                  <a:pt x="9816" y="1197"/>
                </a:lnTo>
                <a:cubicBezTo>
                  <a:pt x="9816" y="526"/>
                  <a:pt x="9291" y="1"/>
                  <a:pt x="8621" y="1"/>
                </a:cubicBezTo>
                <a:lnTo>
                  <a:pt x="1214" y="1"/>
                </a:lnTo>
                <a:cubicBezTo>
                  <a:pt x="1203" y="1"/>
                  <a:pt x="1192" y="1"/>
                  <a:pt x="1181" y="1"/>
                </a:cubicBezTo>
                <a:close/>
              </a:path>
            </a:pathLst>
          </a:custGeom>
          <a:solidFill>
            <a:srgbClr val="FBF8F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76"/>
          <p:cNvSpPr/>
          <p:nvPr/>
        </p:nvSpPr>
        <p:spPr>
          <a:xfrm>
            <a:off x="6389875" y="1431965"/>
            <a:ext cx="70814" cy="79466"/>
          </a:xfrm>
          <a:custGeom>
            <a:avLst/>
            <a:gdLst/>
            <a:ahLst/>
            <a:cxnLst/>
            <a:rect l="l" t="t" r="r" b="b"/>
            <a:pathLst>
              <a:path w="1776" h="1993" extrusionOk="0">
                <a:moveTo>
                  <a:pt x="1" y="1"/>
                </a:moveTo>
                <a:lnTo>
                  <a:pt x="1" y="1993"/>
                </a:lnTo>
                <a:lnTo>
                  <a:pt x="508" y="1993"/>
                </a:lnTo>
                <a:lnTo>
                  <a:pt x="508" y="1142"/>
                </a:lnTo>
                <a:lnTo>
                  <a:pt x="1269" y="1142"/>
                </a:lnTo>
                <a:lnTo>
                  <a:pt x="1269" y="1993"/>
                </a:lnTo>
                <a:lnTo>
                  <a:pt x="1776" y="1993"/>
                </a:lnTo>
                <a:lnTo>
                  <a:pt x="1776" y="1"/>
                </a:lnTo>
                <a:lnTo>
                  <a:pt x="1269" y="1"/>
                </a:lnTo>
                <a:lnTo>
                  <a:pt x="1269" y="761"/>
                </a:lnTo>
                <a:lnTo>
                  <a:pt x="508" y="761"/>
                </a:lnTo>
                <a:lnTo>
                  <a:pt x="50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76"/>
          <p:cNvSpPr/>
          <p:nvPr/>
        </p:nvSpPr>
        <p:spPr>
          <a:xfrm>
            <a:off x="6470774" y="1431965"/>
            <a:ext cx="72967" cy="79466"/>
          </a:xfrm>
          <a:custGeom>
            <a:avLst/>
            <a:gdLst/>
            <a:ahLst/>
            <a:cxnLst/>
            <a:rect l="l" t="t" r="r" b="b"/>
            <a:pathLst>
              <a:path w="1830" h="1993" extrusionOk="0">
                <a:moveTo>
                  <a:pt x="0" y="1"/>
                </a:moveTo>
                <a:lnTo>
                  <a:pt x="0" y="399"/>
                </a:lnTo>
                <a:lnTo>
                  <a:pt x="670" y="399"/>
                </a:lnTo>
                <a:lnTo>
                  <a:pt x="670" y="1993"/>
                </a:lnTo>
                <a:lnTo>
                  <a:pt x="1177" y="1993"/>
                </a:lnTo>
                <a:lnTo>
                  <a:pt x="1177" y="399"/>
                </a:lnTo>
                <a:lnTo>
                  <a:pt x="1829" y="399"/>
                </a:lnTo>
                <a:lnTo>
                  <a:pt x="18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76"/>
          <p:cNvSpPr/>
          <p:nvPr/>
        </p:nvSpPr>
        <p:spPr>
          <a:xfrm>
            <a:off x="6554505" y="1431965"/>
            <a:ext cx="87440" cy="79466"/>
          </a:xfrm>
          <a:custGeom>
            <a:avLst/>
            <a:gdLst/>
            <a:ahLst/>
            <a:cxnLst/>
            <a:rect l="l" t="t" r="r" b="b"/>
            <a:pathLst>
              <a:path w="2193" h="1993" extrusionOk="0">
                <a:moveTo>
                  <a:pt x="1" y="1"/>
                </a:moveTo>
                <a:lnTo>
                  <a:pt x="1" y="1993"/>
                </a:lnTo>
                <a:lnTo>
                  <a:pt x="472" y="1993"/>
                </a:lnTo>
                <a:lnTo>
                  <a:pt x="472" y="544"/>
                </a:lnTo>
                <a:lnTo>
                  <a:pt x="943" y="1613"/>
                </a:lnTo>
                <a:lnTo>
                  <a:pt x="1250" y="1613"/>
                </a:lnTo>
                <a:lnTo>
                  <a:pt x="1721" y="544"/>
                </a:lnTo>
                <a:lnTo>
                  <a:pt x="1721" y="1993"/>
                </a:lnTo>
                <a:lnTo>
                  <a:pt x="2192" y="1993"/>
                </a:lnTo>
                <a:lnTo>
                  <a:pt x="2192" y="1"/>
                </a:lnTo>
                <a:lnTo>
                  <a:pt x="1540" y="1"/>
                </a:lnTo>
                <a:lnTo>
                  <a:pt x="1087" y="1069"/>
                </a:lnTo>
                <a:lnTo>
                  <a:pt x="65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76"/>
          <p:cNvSpPr/>
          <p:nvPr/>
        </p:nvSpPr>
        <p:spPr>
          <a:xfrm>
            <a:off x="6662118" y="1431965"/>
            <a:ext cx="56340" cy="79466"/>
          </a:xfrm>
          <a:custGeom>
            <a:avLst/>
            <a:gdLst/>
            <a:ahLst/>
            <a:cxnLst/>
            <a:rect l="l" t="t" r="r" b="b"/>
            <a:pathLst>
              <a:path w="1413" h="1993" extrusionOk="0">
                <a:moveTo>
                  <a:pt x="0" y="1"/>
                </a:moveTo>
                <a:lnTo>
                  <a:pt x="0" y="1993"/>
                </a:lnTo>
                <a:lnTo>
                  <a:pt x="1413" y="1993"/>
                </a:lnTo>
                <a:lnTo>
                  <a:pt x="1413" y="1594"/>
                </a:lnTo>
                <a:lnTo>
                  <a:pt x="507" y="1594"/>
                </a:lnTo>
                <a:lnTo>
                  <a:pt x="50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998"/>
                                        </p:tgtEl>
                                        <p:attrNameLst>
                                          <p:attrName>style.visibility</p:attrName>
                                        </p:attrNameLst>
                                      </p:cBhvr>
                                      <p:to>
                                        <p:strVal val="visible"/>
                                      </p:to>
                                    </p:set>
                                    <p:anim calcmode="lin" valueType="num">
                                      <p:cBhvr additive="base">
                                        <p:cTn id="7" dur="1000"/>
                                        <p:tgtEl>
                                          <p:spTgt spid="2998"/>
                                        </p:tgtEl>
                                        <p:attrNameLst>
                                          <p:attrName>ppt_y</p:attrName>
                                        </p:attrNameLst>
                                      </p:cBhvr>
                                      <p:tavLst>
                                        <p:tav tm="0">
                                          <p:val>
                                            <p:strVal val="#ppt_y-1"/>
                                          </p:val>
                                        </p:tav>
                                        <p:tav tm="100000">
                                          <p:val>
                                            <p:strVal val="#ppt_y"/>
                                          </p:val>
                                        </p:tav>
                                      </p:tavLst>
                                    </p:anim>
                                  </p:childTnLst>
                                </p:cTn>
                              </p:par>
                              <p:par>
                                <p:cTn id="8" presetID="10" presetClass="entr" presetSubtype="0" fill="hold" nodeType="withEffect">
                                  <p:stCondLst>
                                    <p:cond delay="0"/>
                                  </p:stCondLst>
                                  <p:childTnLst>
                                    <p:set>
                                      <p:cBhvr>
                                        <p:cTn id="9" dur="1" fill="hold">
                                          <p:stCondLst>
                                            <p:cond delay="0"/>
                                          </p:stCondLst>
                                        </p:cTn>
                                        <p:tgtEl>
                                          <p:spTgt spid="3001"/>
                                        </p:tgtEl>
                                        <p:attrNameLst>
                                          <p:attrName>style.visibility</p:attrName>
                                        </p:attrNameLst>
                                      </p:cBhvr>
                                      <p:to>
                                        <p:strVal val="visible"/>
                                      </p:to>
                                    </p:set>
                                    <p:animEffect transition="in" filter="fade">
                                      <p:cBhvr>
                                        <p:cTn id="10" dur="1000"/>
                                        <p:tgtEl>
                                          <p:spTgt spid="300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999"/>
                                        </p:tgtEl>
                                        <p:attrNameLst>
                                          <p:attrName>style.visibility</p:attrName>
                                        </p:attrNameLst>
                                      </p:cBhvr>
                                      <p:to>
                                        <p:strVal val="visible"/>
                                      </p:to>
                                    </p:set>
                                    <p:animEffect transition="in" filter="fade">
                                      <p:cBhvr>
                                        <p:cTn id="15" dur="1000"/>
                                        <p:tgtEl>
                                          <p:spTgt spid="29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8"/>
        <p:cNvGrpSpPr/>
        <p:nvPr/>
      </p:nvGrpSpPr>
      <p:grpSpPr>
        <a:xfrm>
          <a:off x="0" y="0"/>
          <a:ext cx="0" cy="0"/>
          <a:chOff x="0" y="0"/>
          <a:chExt cx="0" cy="0"/>
        </a:xfrm>
      </p:grpSpPr>
      <p:sp>
        <p:nvSpPr>
          <p:cNvPr id="1439" name="Google Shape;1439;p53"/>
          <p:cNvSpPr/>
          <p:nvPr/>
        </p:nvSpPr>
        <p:spPr>
          <a:xfrm>
            <a:off x="714799" y="474832"/>
            <a:ext cx="7704000" cy="469800"/>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53"/>
          <p:cNvSpPr txBox="1">
            <a:spLocks noGrp="1"/>
          </p:cNvSpPr>
          <p:nvPr>
            <p:ph type="title"/>
          </p:nvPr>
        </p:nvSpPr>
        <p:spPr>
          <a:xfrm>
            <a:off x="1365850" y="447121"/>
            <a:ext cx="64122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ar-SA" dirty="0">
                <a:latin typeface="Arial" panose="020B0604020202020204" pitchFamily="34" charset="0"/>
                <a:cs typeface="Arial" panose="020B0604020202020204" pitchFamily="34" charset="0"/>
              </a:rPr>
              <a:t>تاريخ مختصر لتطور  لغات البرمجة </a:t>
            </a:r>
            <a:endParaRPr dirty="0">
              <a:latin typeface="Arial" panose="020B0604020202020204" pitchFamily="34" charset="0"/>
              <a:cs typeface="Arial" panose="020B0604020202020204" pitchFamily="34" charset="0"/>
            </a:endParaRPr>
          </a:p>
        </p:txBody>
      </p:sp>
      <p:grpSp>
        <p:nvGrpSpPr>
          <p:cNvPr id="1442" name="Google Shape;1442;p53"/>
          <p:cNvGrpSpPr/>
          <p:nvPr/>
        </p:nvGrpSpPr>
        <p:grpSpPr>
          <a:xfrm>
            <a:off x="7631947" y="649694"/>
            <a:ext cx="636814" cy="120078"/>
            <a:chOff x="8209059" y="198000"/>
            <a:chExt cx="636814" cy="120078"/>
          </a:xfrm>
        </p:grpSpPr>
        <p:sp>
          <p:nvSpPr>
            <p:cNvPr id="1443" name="Google Shape;1443;p53"/>
            <p:cNvSpPr/>
            <p:nvPr/>
          </p:nvSpPr>
          <p:spPr>
            <a:xfrm>
              <a:off x="8466925" y="198000"/>
              <a:ext cx="121068" cy="120078"/>
            </a:xfrm>
            <a:custGeom>
              <a:avLst/>
              <a:gdLst/>
              <a:ahLst/>
              <a:cxnLst/>
              <a:rect l="l" t="t" r="r" b="b"/>
              <a:pathLst>
                <a:path w="3059" h="3034" extrusionOk="0">
                  <a:moveTo>
                    <a:pt x="1530" y="1"/>
                  </a:moveTo>
                  <a:cubicBezTo>
                    <a:pt x="678" y="1"/>
                    <a:pt x="1" y="677"/>
                    <a:pt x="1" y="1529"/>
                  </a:cubicBezTo>
                  <a:cubicBezTo>
                    <a:pt x="1" y="2357"/>
                    <a:pt x="678" y="3033"/>
                    <a:pt x="1530" y="3033"/>
                  </a:cubicBezTo>
                  <a:cubicBezTo>
                    <a:pt x="2357" y="3033"/>
                    <a:pt x="3059" y="2357"/>
                    <a:pt x="3059" y="1529"/>
                  </a:cubicBezTo>
                  <a:cubicBezTo>
                    <a:pt x="3059" y="677"/>
                    <a:pt x="2357" y="1"/>
                    <a:pt x="1530" y="1"/>
                  </a:cubicBezTo>
                  <a:close/>
                </a:path>
              </a:pathLst>
            </a:cu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53"/>
            <p:cNvSpPr/>
            <p:nvPr/>
          </p:nvSpPr>
          <p:spPr>
            <a:xfrm>
              <a:off x="8725834" y="198000"/>
              <a:ext cx="120039" cy="120078"/>
            </a:xfrm>
            <a:custGeom>
              <a:avLst/>
              <a:gdLst/>
              <a:ahLst/>
              <a:cxnLst/>
              <a:rect l="l" t="t" r="r" b="b"/>
              <a:pathLst>
                <a:path w="3033" h="3034" extrusionOk="0">
                  <a:moveTo>
                    <a:pt x="1504" y="1"/>
                  </a:moveTo>
                  <a:cubicBezTo>
                    <a:pt x="677" y="1"/>
                    <a:pt x="0" y="677"/>
                    <a:pt x="0" y="1529"/>
                  </a:cubicBezTo>
                  <a:cubicBezTo>
                    <a:pt x="0" y="2357"/>
                    <a:pt x="677" y="3033"/>
                    <a:pt x="1504" y="3033"/>
                  </a:cubicBezTo>
                  <a:cubicBezTo>
                    <a:pt x="2356" y="3033"/>
                    <a:pt x="3033" y="2357"/>
                    <a:pt x="3033" y="1529"/>
                  </a:cubicBezTo>
                  <a:cubicBezTo>
                    <a:pt x="3033" y="677"/>
                    <a:pt x="2356" y="1"/>
                    <a:pt x="1504"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53"/>
            <p:cNvSpPr/>
            <p:nvPr/>
          </p:nvSpPr>
          <p:spPr>
            <a:xfrm>
              <a:off x="8209059" y="198000"/>
              <a:ext cx="120039" cy="120078"/>
            </a:xfrm>
            <a:custGeom>
              <a:avLst/>
              <a:gdLst/>
              <a:ahLst/>
              <a:cxnLst/>
              <a:rect l="l" t="t" r="r" b="b"/>
              <a:pathLst>
                <a:path w="3033" h="3034" extrusionOk="0">
                  <a:moveTo>
                    <a:pt x="1504" y="1"/>
                  </a:moveTo>
                  <a:cubicBezTo>
                    <a:pt x="677" y="1"/>
                    <a:pt x="0" y="677"/>
                    <a:pt x="0" y="1529"/>
                  </a:cubicBezTo>
                  <a:cubicBezTo>
                    <a:pt x="0" y="2357"/>
                    <a:pt x="677" y="3033"/>
                    <a:pt x="1504" y="3033"/>
                  </a:cubicBezTo>
                  <a:cubicBezTo>
                    <a:pt x="2356" y="3033"/>
                    <a:pt x="3033" y="2357"/>
                    <a:pt x="3033" y="1529"/>
                  </a:cubicBezTo>
                  <a:cubicBezTo>
                    <a:pt x="3033" y="677"/>
                    <a:pt x="2356" y="1"/>
                    <a:pt x="1504" y="1"/>
                  </a:cubicBez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1543;p58">
            <a:extLst>
              <a:ext uri="{FF2B5EF4-FFF2-40B4-BE49-F238E27FC236}">
                <a16:creationId xmlns:a16="http://schemas.microsoft.com/office/drawing/2014/main" id="{12F0BE65-DA30-3342-C965-588D5A71256E}"/>
              </a:ext>
            </a:extLst>
          </p:cNvPr>
          <p:cNvSpPr/>
          <p:nvPr/>
        </p:nvSpPr>
        <p:spPr>
          <a:xfrm>
            <a:off x="2630346" y="2022413"/>
            <a:ext cx="4656600" cy="1406450"/>
          </a:xfrm>
          <a:prstGeom prst="wedgeRoundRectCallout">
            <a:avLst>
              <a:gd name="adj1" fmla="val -55022"/>
              <a:gd name="adj2" fmla="val 79334"/>
              <a:gd name="adj3" fmla="val 16667"/>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 name="مربع نص 3">
            <a:extLst>
              <a:ext uri="{FF2B5EF4-FFF2-40B4-BE49-F238E27FC236}">
                <a16:creationId xmlns:a16="http://schemas.microsoft.com/office/drawing/2014/main" id="{1CB374B4-962D-EE89-34DA-3BDBAF4D2228}"/>
              </a:ext>
            </a:extLst>
          </p:cNvPr>
          <p:cNvSpPr txBox="1"/>
          <p:nvPr/>
        </p:nvSpPr>
        <p:spPr>
          <a:xfrm>
            <a:off x="2630346" y="2417861"/>
            <a:ext cx="4295678" cy="1169551"/>
          </a:xfrm>
          <a:prstGeom prst="rect">
            <a:avLst/>
          </a:prstGeom>
          <a:noFill/>
        </p:spPr>
        <p:txBody>
          <a:bodyPr wrap="square" rtlCol="1">
            <a:spAutoFit/>
          </a:bodyPr>
          <a:lstStyle/>
          <a:p>
            <a:pPr algn="r"/>
            <a:r>
              <a:rPr lang="ar-SA" dirty="0"/>
              <a:t>من هو العالم الذي وضع معمارية الحاسب ؟ هل تذكرتي هذا العالم ؟</a:t>
            </a:r>
          </a:p>
          <a:p>
            <a:pPr algn="r"/>
            <a:r>
              <a:rPr lang="ar-SA" dirty="0"/>
              <a:t>كيف نتواصل مع الحاسب لإعطائه الأوامر البرمجية ؟</a:t>
            </a:r>
          </a:p>
          <a:p>
            <a:pPr algn="r"/>
            <a:r>
              <a:rPr lang="ar-SA" dirty="0"/>
              <a:t>ما اللغه التي يفهمها الحاسب ؟</a:t>
            </a:r>
          </a:p>
          <a:p>
            <a:pPr algn="r"/>
            <a:r>
              <a:rPr lang="ar-SA" dirty="0"/>
              <a:t>ما لغات البرمجة التي تعرفونها ؟</a:t>
            </a:r>
          </a:p>
          <a:p>
            <a:pPr algn="r"/>
            <a:endParaRPr lang="ar-SA" dirty="0"/>
          </a:p>
        </p:txBody>
      </p:sp>
      <p:sp>
        <p:nvSpPr>
          <p:cNvPr id="8" name="مربع نص 7">
            <a:extLst>
              <a:ext uri="{FF2B5EF4-FFF2-40B4-BE49-F238E27FC236}">
                <a16:creationId xmlns:a16="http://schemas.microsoft.com/office/drawing/2014/main" id="{5B94F167-7A24-C0BA-882B-FD4290D59F62}"/>
              </a:ext>
            </a:extLst>
          </p:cNvPr>
          <p:cNvSpPr txBox="1"/>
          <p:nvPr/>
        </p:nvSpPr>
        <p:spPr>
          <a:xfrm>
            <a:off x="2753838" y="4277566"/>
            <a:ext cx="4750442" cy="307777"/>
          </a:xfrm>
          <a:prstGeom prst="rect">
            <a:avLst/>
          </a:prstGeom>
          <a:noFill/>
        </p:spPr>
        <p:txBody>
          <a:bodyPr wrap="square">
            <a:spAutoFit/>
          </a:bodyPr>
          <a:lstStyle/>
          <a:p>
            <a:r>
              <a:rPr lang="en-US" dirty="0"/>
              <a:t>https://</a:t>
            </a:r>
            <a:r>
              <a:rPr lang="en-US" dirty="0" err="1"/>
              <a:t>youtu.be</a:t>
            </a:r>
            <a:r>
              <a:rPr lang="en-US" dirty="0"/>
              <a:t>/bPUESPB7KWw</a:t>
            </a:r>
            <a:endParaRPr lang="ar-SA"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رسم تخطيطي 4">
            <a:extLst>
              <a:ext uri="{FF2B5EF4-FFF2-40B4-BE49-F238E27FC236}">
                <a16:creationId xmlns:a16="http://schemas.microsoft.com/office/drawing/2014/main" id="{051FDB3A-A668-5BE1-97FC-E6D03E9D4BC8}"/>
              </a:ext>
            </a:extLst>
          </p:cNvPr>
          <p:cNvGraphicFramePr/>
          <p:nvPr>
            <p:extLst>
              <p:ext uri="{D42A27DB-BD31-4B8C-83A1-F6EECF244321}">
                <p14:modId xmlns:p14="http://schemas.microsoft.com/office/powerpoint/2010/main" val="2364964305"/>
              </p:ext>
            </p:extLst>
          </p:nvPr>
        </p:nvGraphicFramePr>
        <p:xfrm>
          <a:off x="1425222" y="779639"/>
          <a:ext cx="635282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Google Shape;1439;p53">
            <a:extLst>
              <a:ext uri="{FF2B5EF4-FFF2-40B4-BE49-F238E27FC236}">
                <a16:creationId xmlns:a16="http://schemas.microsoft.com/office/drawing/2014/main" id="{4BC8E0FD-500C-EDB2-70BD-EB40EC86F771}"/>
              </a:ext>
            </a:extLst>
          </p:cNvPr>
          <p:cNvSpPr/>
          <p:nvPr/>
        </p:nvSpPr>
        <p:spPr>
          <a:xfrm>
            <a:off x="714799" y="474832"/>
            <a:ext cx="7704000" cy="469800"/>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440;p53">
            <a:extLst>
              <a:ext uri="{FF2B5EF4-FFF2-40B4-BE49-F238E27FC236}">
                <a16:creationId xmlns:a16="http://schemas.microsoft.com/office/drawing/2014/main" id="{CF64DC16-D8B1-EDDF-6F19-02F709FE6BFE}"/>
              </a:ext>
            </a:extLst>
          </p:cNvPr>
          <p:cNvSpPr txBox="1">
            <a:spLocks noGrp="1"/>
          </p:cNvSpPr>
          <p:nvPr>
            <p:ph type="title"/>
          </p:nvPr>
        </p:nvSpPr>
        <p:spPr>
          <a:xfrm>
            <a:off x="1365850" y="447121"/>
            <a:ext cx="64122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ar-SA" dirty="0"/>
              <a:t> تطور  لغات البرمجة </a:t>
            </a:r>
            <a:endParaRPr dirty="0"/>
          </a:p>
        </p:txBody>
      </p:sp>
    </p:spTree>
    <p:extLst>
      <p:ext uri="{BB962C8B-B14F-4D97-AF65-F5344CB8AC3E}">
        <p14:creationId xmlns:p14="http://schemas.microsoft.com/office/powerpoint/2010/main" val="2917069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91"/>
        <p:cNvGrpSpPr/>
        <p:nvPr/>
      </p:nvGrpSpPr>
      <p:grpSpPr>
        <a:xfrm>
          <a:off x="0" y="0"/>
          <a:ext cx="0" cy="0"/>
          <a:chOff x="0" y="0"/>
          <a:chExt cx="0" cy="0"/>
        </a:xfrm>
      </p:grpSpPr>
      <p:sp>
        <p:nvSpPr>
          <p:cNvPr id="1992" name="Google Shape;1992;p64"/>
          <p:cNvSpPr/>
          <p:nvPr/>
        </p:nvSpPr>
        <p:spPr>
          <a:xfrm>
            <a:off x="6120700" y="1855425"/>
            <a:ext cx="819300" cy="819300"/>
          </a:xfrm>
          <a:prstGeom prst="roundRect">
            <a:avLst>
              <a:gd name="adj" fmla="val 16667"/>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64"/>
          <p:cNvSpPr/>
          <p:nvPr/>
        </p:nvSpPr>
        <p:spPr>
          <a:xfrm>
            <a:off x="2204025" y="1855425"/>
            <a:ext cx="819300" cy="819300"/>
          </a:xfrm>
          <a:prstGeom prst="roundRect">
            <a:avLst>
              <a:gd name="adj" fmla="val 16667"/>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64"/>
          <p:cNvSpPr/>
          <p:nvPr/>
        </p:nvSpPr>
        <p:spPr>
          <a:xfrm>
            <a:off x="714799" y="458438"/>
            <a:ext cx="7704000" cy="469800"/>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5" name="Google Shape;1995;p64"/>
          <p:cNvGrpSpPr/>
          <p:nvPr/>
        </p:nvGrpSpPr>
        <p:grpSpPr>
          <a:xfrm>
            <a:off x="7631947" y="633263"/>
            <a:ext cx="636814" cy="120078"/>
            <a:chOff x="8209059" y="198000"/>
            <a:chExt cx="636814" cy="120078"/>
          </a:xfrm>
        </p:grpSpPr>
        <p:sp>
          <p:nvSpPr>
            <p:cNvPr id="1996" name="Google Shape;1996;p64"/>
            <p:cNvSpPr/>
            <p:nvPr/>
          </p:nvSpPr>
          <p:spPr>
            <a:xfrm>
              <a:off x="8466925" y="198000"/>
              <a:ext cx="121068" cy="120078"/>
            </a:xfrm>
            <a:custGeom>
              <a:avLst/>
              <a:gdLst/>
              <a:ahLst/>
              <a:cxnLst/>
              <a:rect l="l" t="t" r="r" b="b"/>
              <a:pathLst>
                <a:path w="3059" h="3034" extrusionOk="0">
                  <a:moveTo>
                    <a:pt x="1530" y="1"/>
                  </a:moveTo>
                  <a:cubicBezTo>
                    <a:pt x="678" y="1"/>
                    <a:pt x="1" y="677"/>
                    <a:pt x="1" y="1529"/>
                  </a:cubicBezTo>
                  <a:cubicBezTo>
                    <a:pt x="1" y="2357"/>
                    <a:pt x="678" y="3033"/>
                    <a:pt x="1530" y="3033"/>
                  </a:cubicBezTo>
                  <a:cubicBezTo>
                    <a:pt x="2357" y="3033"/>
                    <a:pt x="3059" y="2357"/>
                    <a:pt x="3059" y="1529"/>
                  </a:cubicBezTo>
                  <a:cubicBezTo>
                    <a:pt x="3059" y="677"/>
                    <a:pt x="2357" y="1"/>
                    <a:pt x="1530" y="1"/>
                  </a:cubicBezTo>
                  <a:close/>
                </a:path>
              </a:pathLst>
            </a:cu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64"/>
            <p:cNvSpPr/>
            <p:nvPr/>
          </p:nvSpPr>
          <p:spPr>
            <a:xfrm>
              <a:off x="8725834" y="198000"/>
              <a:ext cx="120039" cy="120078"/>
            </a:xfrm>
            <a:custGeom>
              <a:avLst/>
              <a:gdLst/>
              <a:ahLst/>
              <a:cxnLst/>
              <a:rect l="l" t="t" r="r" b="b"/>
              <a:pathLst>
                <a:path w="3033" h="3034" extrusionOk="0">
                  <a:moveTo>
                    <a:pt x="1504" y="1"/>
                  </a:moveTo>
                  <a:cubicBezTo>
                    <a:pt x="677" y="1"/>
                    <a:pt x="0" y="677"/>
                    <a:pt x="0" y="1529"/>
                  </a:cubicBezTo>
                  <a:cubicBezTo>
                    <a:pt x="0" y="2357"/>
                    <a:pt x="677" y="3033"/>
                    <a:pt x="1504" y="3033"/>
                  </a:cubicBezTo>
                  <a:cubicBezTo>
                    <a:pt x="2356" y="3033"/>
                    <a:pt x="3033" y="2357"/>
                    <a:pt x="3033" y="1529"/>
                  </a:cubicBezTo>
                  <a:cubicBezTo>
                    <a:pt x="3033" y="677"/>
                    <a:pt x="2356" y="1"/>
                    <a:pt x="1504"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64"/>
            <p:cNvSpPr/>
            <p:nvPr/>
          </p:nvSpPr>
          <p:spPr>
            <a:xfrm>
              <a:off x="8209059" y="198000"/>
              <a:ext cx="120039" cy="120078"/>
            </a:xfrm>
            <a:custGeom>
              <a:avLst/>
              <a:gdLst/>
              <a:ahLst/>
              <a:cxnLst/>
              <a:rect l="l" t="t" r="r" b="b"/>
              <a:pathLst>
                <a:path w="3033" h="3034" extrusionOk="0">
                  <a:moveTo>
                    <a:pt x="1504" y="1"/>
                  </a:moveTo>
                  <a:cubicBezTo>
                    <a:pt x="677" y="1"/>
                    <a:pt x="0" y="677"/>
                    <a:pt x="0" y="1529"/>
                  </a:cubicBezTo>
                  <a:cubicBezTo>
                    <a:pt x="0" y="2357"/>
                    <a:pt x="677" y="3033"/>
                    <a:pt x="1504" y="3033"/>
                  </a:cubicBezTo>
                  <a:cubicBezTo>
                    <a:pt x="2356" y="3033"/>
                    <a:pt x="3033" y="2357"/>
                    <a:pt x="3033" y="1529"/>
                  </a:cubicBezTo>
                  <a:cubicBezTo>
                    <a:pt x="3033" y="677"/>
                    <a:pt x="2356" y="1"/>
                    <a:pt x="1504" y="1"/>
                  </a:cubicBez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0" name="Google Shape;2000;p64"/>
          <p:cNvSpPr txBox="1">
            <a:spLocks noGrp="1"/>
          </p:cNvSpPr>
          <p:nvPr>
            <p:ph type="subTitle" idx="1"/>
          </p:nvPr>
        </p:nvSpPr>
        <p:spPr>
          <a:xfrm>
            <a:off x="1354425" y="2858750"/>
            <a:ext cx="2518500" cy="3621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ar-SA" sz="1800" dirty="0"/>
              <a:t>لغة التجميع </a:t>
            </a:r>
            <a:r>
              <a:rPr lang="en-US" sz="1800" dirty="0"/>
              <a:t> </a:t>
            </a:r>
            <a:r>
              <a:rPr lang="en-US" sz="1800" dirty="0" err="1"/>
              <a:t>Assemply</a:t>
            </a:r>
            <a:r>
              <a:rPr lang="en-US" sz="1800" dirty="0"/>
              <a:t> Language </a:t>
            </a:r>
            <a:endParaRPr sz="1800" dirty="0"/>
          </a:p>
        </p:txBody>
      </p:sp>
      <p:sp>
        <p:nvSpPr>
          <p:cNvPr id="2001" name="Google Shape;2001;p64"/>
          <p:cNvSpPr txBox="1">
            <a:spLocks noGrp="1"/>
          </p:cNvSpPr>
          <p:nvPr>
            <p:ph type="subTitle" idx="2"/>
          </p:nvPr>
        </p:nvSpPr>
        <p:spPr>
          <a:xfrm>
            <a:off x="1271292" y="3552020"/>
            <a:ext cx="2518500" cy="863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ar-SA" dirty="0"/>
              <a:t>ماذا تعرفين عن لغة التجميع؟</a:t>
            </a:r>
            <a:endParaRPr dirty="0"/>
          </a:p>
        </p:txBody>
      </p:sp>
      <p:sp>
        <p:nvSpPr>
          <p:cNvPr id="2002" name="Google Shape;2002;p64"/>
          <p:cNvSpPr txBox="1">
            <a:spLocks noGrp="1"/>
          </p:cNvSpPr>
          <p:nvPr>
            <p:ph type="subTitle" idx="3"/>
          </p:nvPr>
        </p:nvSpPr>
        <p:spPr>
          <a:xfrm>
            <a:off x="5271100" y="2858750"/>
            <a:ext cx="2518500" cy="362100"/>
          </a:xfrm>
          <a:prstGeom prst="rect">
            <a:avLst/>
          </a:prstGeom>
        </p:spPr>
        <p:txBody>
          <a:bodyPr spcFirstLastPara="1" wrap="square" lIns="0" tIns="0" rIns="0" bIns="0" anchor="t" anchorCtr="0">
            <a:noAutofit/>
          </a:bodyPr>
          <a:lstStyle/>
          <a:p>
            <a:pPr marL="0" lvl="0" indent="0" algn="ctr" rtl="1">
              <a:spcBef>
                <a:spcPts val="0"/>
              </a:spcBef>
              <a:spcAft>
                <a:spcPts val="0"/>
              </a:spcAft>
              <a:buNone/>
            </a:pPr>
            <a:r>
              <a:rPr lang="ar-SA" sz="1800" dirty="0"/>
              <a:t>لغة الآلة </a:t>
            </a:r>
            <a:r>
              <a:rPr lang="en-US" sz="1800" dirty="0"/>
              <a:t>Machine Language </a:t>
            </a:r>
            <a:endParaRPr sz="1800" dirty="0"/>
          </a:p>
        </p:txBody>
      </p:sp>
      <p:sp>
        <p:nvSpPr>
          <p:cNvPr id="2003" name="Google Shape;2003;p64"/>
          <p:cNvSpPr txBox="1">
            <a:spLocks noGrp="1"/>
          </p:cNvSpPr>
          <p:nvPr>
            <p:ph type="subTitle" idx="4"/>
          </p:nvPr>
        </p:nvSpPr>
        <p:spPr>
          <a:xfrm>
            <a:off x="5317892" y="3531144"/>
            <a:ext cx="2518500" cy="863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ar-SA" dirty="0"/>
              <a:t>ماذا تعرفين عن لغة الآلة ؟</a:t>
            </a:r>
            <a:endParaRPr dirty="0"/>
          </a:p>
        </p:txBody>
      </p:sp>
      <p:grpSp>
        <p:nvGrpSpPr>
          <p:cNvPr id="2004" name="Google Shape;2004;p64"/>
          <p:cNvGrpSpPr/>
          <p:nvPr/>
        </p:nvGrpSpPr>
        <p:grpSpPr>
          <a:xfrm>
            <a:off x="6267632" y="2035936"/>
            <a:ext cx="525435" cy="458156"/>
            <a:chOff x="4901150" y="3438125"/>
            <a:chExt cx="386975" cy="337450"/>
          </a:xfrm>
        </p:grpSpPr>
        <p:sp>
          <p:nvSpPr>
            <p:cNvPr id="2005" name="Google Shape;2005;p64"/>
            <p:cNvSpPr/>
            <p:nvPr/>
          </p:nvSpPr>
          <p:spPr>
            <a:xfrm>
              <a:off x="5059725" y="3721350"/>
              <a:ext cx="69375" cy="47550"/>
            </a:xfrm>
            <a:custGeom>
              <a:avLst/>
              <a:gdLst/>
              <a:ahLst/>
              <a:cxnLst/>
              <a:rect l="l" t="t" r="r" b="b"/>
              <a:pathLst>
                <a:path w="2775" h="1902" extrusionOk="0">
                  <a:moveTo>
                    <a:pt x="455" y="1"/>
                  </a:moveTo>
                  <a:lnTo>
                    <a:pt x="232" y="929"/>
                  </a:lnTo>
                  <a:lnTo>
                    <a:pt x="0" y="1901"/>
                  </a:lnTo>
                  <a:lnTo>
                    <a:pt x="2775" y="1901"/>
                  </a:lnTo>
                  <a:lnTo>
                    <a:pt x="2543" y="929"/>
                  </a:lnTo>
                  <a:lnTo>
                    <a:pt x="232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64"/>
            <p:cNvSpPr/>
            <p:nvPr/>
          </p:nvSpPr>
          <p:spPr>
            <a:xfrm>
              <a:off x="5065300" y="3696825"/>
              <a:ext cx="58225" cy="47975"/>
            </a:xfrm>
            <a:custGeom>
              <a:avLst/>
              <a:gdLst/>
              <a:ahLst/>
              <a:cxnLst/>
              <a:rect l="l" t="t" r="r" b="b"/>
              <a:pathLst>
                <a:path w="2329" h="1919" extrusionOk="0">
                  <a:moveTo>
                    <a:pt x="1115" y="1"/>
                  </a:moveTo>
                  <a:lnTo>
                    <a:pt x="232" y="973"/>
                  </a:lnTo>
                  <a:lnTo>
                    <a:pt x="0" y="1919"/>
                  </a:lnTo>
                  <a:lnTo>
                    <a:pt x="2329" y="1919"/>
                  </a:lnTo>
                  <a:lnTo>
                    <a:pt x="2105" y="973"/>
                  </a:lnTo>
                  <a:lnTo>
                    <a:pt x="111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64"/>
            <p:cNvSpPr/>
            <p:nvPr/>
          </p:nvSpPr>
          <p:spPr>
            <a:xfrm>
              <a:off x="4908050" y="3445025"/>
              <a:ext cx="372925" cy="276350"/>
            </a:xfrm>
            <a:custGeom>
              <a:avLst/>
              <a:gdLst/>
              <a:ahLst/>
              <a:cxnLst/>
              <a:rect l="l" t="t" r="r" b="b"/>
              <a:pathLst>
                <a:path w="14917" h="11054" extrusionOk="0">
                  <a:moveTo>
                    <a:pt x="982" y="1"/>
                  </a:moveTo>
                  <a:cubicBezTo>
                    <a:pt x="438" y="1"/>
                    <a:pt x="1" y="438"/>
                    <a:pt x="1" y="982"/>
                  </a:cubicBezTo>
                  <a:lnTo>
                    <a:pt x="1" y="10064"/>
                  </a:lnTo>
                  <a:cubicBezTo>
                    <a:pt x="1" y="10608"/>
                    <a:pt x="438" y="11054"/>
                    <a:pt x="982" y="11054"/>
                  </a:cubicBezTo>
                  <a:lnTo>
                    <a:pt x="13927" y="11054"/>
                  </a:lnTo>
                  <a:cubicBezTo>
                    <a:pt x="14471" y="11054"/>
                    <a:pt x="14917" y="10608"/>
                    <a:pt x="14917" y="10064"/>
                  </a:cubicBezTo>
                  <a:lnTo>
                    <a:pt x="14917" y="982"/>
                  </a:lnTo>
                  <a:cubicBezTo>
                    <a:pt x="14917" y="438"/>
                    <a:pt x="14471" y="1"/>
                    <a:pt x="139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64"/>
            <p:cNvSpPr/>
            <p:nvPr/>
          </p:nvSpPr>
          <p:spPr>
            <a:xfrm>
              <a:off x="5057700" y="3445025"/>
              <a:ext cx="223275" cy="276350"/>
            </a:xfrm>
            <a:custGeom>
              <a:avLst/>
              <a:gdLst/>
              <a:ahLst/>
              <a:cxnLst/>
              <a:rect l="l" t="t" r="r" b="b"/>
              <a:pathLst>
                <a:path w="8931" h="11054" extrusionOk="0">
                  <a:moveTo>
                    <a:pt x="3105" y="1"/>
                  </a:moveTo>
                  <a:lnTo>
                    <a:pt x="1" y="11054"/>
                  </a:lnTo>
                  <a:lnTo>
                    <a:pt x="7941" y="11054"/>
                  </a:lnTo>
                  <a:cubicBezTo>
                    <a:pt x="8485" y="11054"/>
                    <a:pt x="8931" y="10608"/>
                    <a:pt x="8931" y="10064"/>
                  </a:cubicBezTo>
                  <a:lnTo>
                    <a:pt x="8931" y="982"/>
                  </a:lnTo>
                  <a:cubicBezTo>
                    <a:pt x="8931" y="438"/>
                    <a:pt x="8485" y="1"/>
                    <a:pt x="79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64"/>
            <p:cNvSpPr/>
            <p:nvPr/>
          </p:nvSpPr>
          <p:spPr>
            <a:xfrm>
              <a:off x="4908050" y="3478925"/>
              <a:ext cx="372925" cy="208350"/>
            </a:xfrm>
            <a:custGeom>
              <a:avLst/>
              <a:gdLst/>
              <a:ahLst/>
              <a:cxnLst/>
              <a:rect l="l" t="t" r="r" b="b"/>
              <a:pathLst>
                <a:path w="14917" h="8334" extrusionOk="0">
                  <a:moveTo>
                    <a:pt x="1" y="1"/>
                  </a:moveTo>
                  <a:lnTo>
                    <a:pt x="1" y="8333"/>
                  </a:lnTo>
                  <a:lnTo>
                    <a:pt x="14917" y="8333"/>
                  </a:lnTo>
                  <a:lnTo>
                    <a:pt x="149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0" name="Google Shape;2010;p64"/>
            <p:cNvSpPr/>
            <p:nvPr/>
          </p:nvSpPr>
          <p:spPr>
            <a:xfrm>
              <a:off x="5067525" y="3478925"/>
              <a:ext cx="213450" cy="208350"/>
            </a:xfrm>
            <a:custGeom>
              <a:avLst/>
              <a:gdLst/>
              <a:ahLst/>
              <a:cxnLst/>
              <a:rect l="l" t="t" r="r" b="b"/>
              <a:pathLst>
                <a:path w="8538" h="8334" extrusionOk="0">
                  <a:moveTo>
                    <a:pt x="2338" y="1"/>
                  </a:moveTo>
                  <a:lnTo>
                    <a:pt x="0" y="8333"/>
                  </a:lnTo>
                  <a:lnTo>
                    <a:pt x="8538" y="8333"/>
                  </a:lnTo>
                  <a:lnTo>
                    <a:pt x="85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1" name="Google Shape;2011;p64"/>
            <p:cNvSpPr/>
            <p:nvPr/>
          </p:nvSpPr>
          <p:spPr>
            <a:xfrm>
              <a:off x="4901150" y="3438125"/>
              <a:ext cx="386525" cy="240075"/>
            </a:xfrm>
            <a:custGeom>
              <a:avLst/>
              <a:gdLst/>
              <a:ahLst/>
              <a:cxnLst/>
              <a:rect l="l" t="t" r="r" b="b"/>
              <a:pathLst>
                <a:path w="15461" h="9603" extrusionOk="0">
                  <a:moveTo>
                    <a:pt x="286" y="0"/>
                  </a:moveTo>
                  <a:cubicBezTo>
                    <a:pt x="125" y="0"/>
                    <a:pt x="0" y="125"/>
                    <a:pt x="0" y="286"/>
                  </a:cubicBezTo>
                  <a:lnTo>
                    <a:pt x="0" y="2587"/>
                  </a:lnTo>
                  <a:cubicBezTo>
                    <a:pt x="0" y="2605"/>
                    <a:pt x="9" y="2623"/>
                    <a:pt x="18" y="2632"/>
                  </a:cubicBezTo>
                  <a:cubicBezTo>
                    <a:pt x="102" y="2719"/>
                    <a:pt x="192" y="2756"/>
                    <a:pt x="273" y="2756"/>
                  </a:cubicBezTo>
                  <a:cubicBezTo>
                    <a:pt x="424" y="2756"/>
                    <a:pt x="544" y="2631"/>
                    <a:pt x="544" y="2480"/>
                  </a:cubicBezTo>
                  <a:lnTo>
                    <a:pt x="544" y="705"/>
                  </a:lnTo>
                  <a:cubicBezTo>
                    <a:pt x="544" y="616"/>
                    <a:pt x="616" y="545"/>
                    <a:pt x="705" y="545"/>
                  </a:cubicBezTo>
                  <a:lnTo>
                    <a:pt x="14756" y="545"/>
                  </a:lnTo>
                  <a:cubicBezTo>
                    <a:pt x="14845" y="545"/>
                    <a:pt x="14916" y="616"/>
                    <a:pt x="14916" y="705"/>
                  </a:cubicBezTo>
                  <a:lnTo>
                    <a:pt x="14916" y="9439"/>
                  </a:lnTo>
                  <a:cubicBezTo>
                    <a:pt x="14916" y="9457"/>
                    <a:pt x="14925" y="9474"/>
                    <a:pt x="14934" y="9483"/>
                  </a:cubicBezTo>
                  <a:cubicBezTo>
                    <a:pt x="15018" y="9568"/>
                    <a:pt x="15108" y="9603"/>
                    <a:pt x="15190" y="9603"/>
                  </a:cubicBezTo>
                  <a:cubicBezTo>
                    <a:pt x="15340" y="9603"/>
                    <a:pt x="15460" y="9482"/>
                    <a:pt x="15460" y="9332"/>
                  </a:cubicBezTo>
                  <a:lnTo>
                    <a:pt x="15460" y="286"/>
                  </a:lnTo>
                  <a:cubicBezTo>
                    <a:pt x="15460" y="125"/>
                    <a:pt x="15335" y="0"/>
                    <a:pt x="151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64"/>
            <p:cNvSpPr/>
            <p:nvPr/>
          </p:nvSpPr>
          <p:spPr>
            <a:xfrm>
              <a:off x="4901150" y="3519525"/>
              <a:ext cx="386975" cy="256050"/>
            </a:xfrm>
            <a:custGeom>
              <a:avLst/>
              <a:gdLst/>
              <a:ahLst/>
              <a:cxnLst/>
              <a:rect l="l" t="t" r="r" b="b"/>
              <a:pathLst>
                <a:path w="15479" h="10242" extrusionOk="0">
                  <a:moveTo>
                    <a:pt x="8448" y="8342"/>
                  </a:moveTo>
                  <a:lnTo>
                    <a:pt x="8779" y="9698"/>
                  </a:lnTo>
                  <a:lnTo>
                    <a:pt x="6691" y="9698"/>
                  </a:lnTo>
                  <a:lnTo>
                    <a:pt x="7012" y="8342"/>
                  </a:lnTo>
                  <a:close/>
                  <a:moveTo>
                    <a:pt x="268" y="0"/>
                  </a:moveTo>
                  <a:cubicBezTo>
                    <a:pt x="125" y="0"/>
                    <a:pt x="0" y="125"/>
                    <a:pt x="0" y="277"/>
                  </a:cubicBezTo>
                  <a:lnTo>
                    <a:pt x="0" y="7075"/>
                  </a:lnTo>
                  <a:cubicBezTo>
                    <a:pt x="0" y="7771"/>
                    <a:pt x="562" y="8333"/>
                    <a:pt x="1258" y="8342"/>
                  </a:cubicBezTo>
                  <a:lnTo>
                    <a:pt x="6450" y="8342"/>
                  </a:lnTo>
                  <a:lnTo>
                    <a:pt x="6120" y="9698"/>
                  </a:lnTo>
                  <a:lnTo>
                    <a:pt x="4844" y="9698"/>
                  </a:lnTo>
                  <a:cubicBezTo>
                    <a:pt x="4702" y="9698"/>
                    <a:pt x="4586" y="9796"/>
                    <a:pt x="4568" y="9930"/>
                  </a:cubicBezTo>
                  <a:cubicBezTo>
                    <a:pt x="4541" y="10099"/>
                    <a:pt x="4666" y="10242"/>
                    <a:pt x="4835" y="10242"/>
                  </a:cubicBezTo>
                  <a:lnTo>
                    <a:pt x="10625" y="10242"/>
                  </a:lnTo>
                  <a:cubicBezTo>
                    <a:pt x="10759" y="10242"/>
                    <a:pt x="10884" y="10153"/>
                    <a:pt x="10902" y="10010"/>
                  </a:cubicBezTo>
                  <a:cubicBezTo>
                    <a:pt x="10929" y="9849"/>
                    <a:pt x="10795" y="9698"/>
                    <a:pt x="10634" y="9698"/>
                  </a:cubicBezTo>
                  <a:lnTo>
                    <a:pt x="9341" y="9698"/>
                  </a:lnTo>
                  <a:lnTo>
                    <a:pt x="9019" y="8342"/>
                  </a:lnTo>
                  <a:lnTo>
                    <a:pt x="14220" y="8342"/>
                  </a:lnTo>
                  <a:cubicBezTo>
                    <a:pt x="14916" y="8342"/>
                    <a:pt x="15478" y="7780"/>
                    <a:pt x="15478" y="7084"/>
                  </a:cubicBezTo>
                  <a:cubicBezTo>
                    <a:pt x="15478" y="6930"/>
                    <a:pt x="15353" y="6813"/>
                    <a:pt x="15203" y="6813"/>
                  </a:cubicBezTo>
                  <a:cubicBezTo>
                    <a:pt x="15188" y="6813"/>
                    <a:pt x="15173" y="6814"/>
                    <a:pt x="15157" y="6816"/>
                  </a:cubicBezTo>
                  <a:cubicBezTo>
                    <a:pt x="15032" y="6834"/>
                    <a:pt x="14934" y="6959"/>
                    <a:pt x="14934" y="7084"/>
                  </a:cubicBezTo>
                  <a:cubicBezTo>
                    <a:pt x="14934" y="7476"/>
                    <a:pt x="14613" y="7797"/>
                    <a:pt x="14220" y="7797"/>
                  </a:cubicBezTo>
                  <a:lnTo>
                    <a:pt x="1258" y="7797"/>
                  </a:lnTo>
                  <a:cubicBezTo>
                    <a:pt x="866" y="7797"/>
                    <a:pt x="544" y="7476"/>
                    <a:pt x="544" y="7084"/>
                  </a:cubicBezTo>
                  <a:lnTo>
                    <a:pt x="544" y="277"/>
                  </a:lnTo>
                  <a:cubicBezTo>
                    <a:pt x="544" y="277"/>
                    <a:pt x="420" y="0"/>
                    <a:pt x="2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6" name="Google Shape;2016;p64"/>
          <p:cNvGrpSpPr/>
          <p:nvPr/>
        </p:nvGrpSpPr>
        <p:grpSpPr>
          <a:xfrm>
            <a:off x="2350956" y="2035849"/>
            <a:ext cx="525435" cy="458461"/>
            <a:chOff x="2419975" y="1894800"/>
            <a:chExt cx="386975" cy="337675"/>
          </a:xfrm>
        </p:grpSpPr>
        <p:sp>
          <p:nvSpPr>
            <p:cNvPr id="2017" name="Google Shape;2017;p64"/>
            <p:cNvSpPr/>
            <p:nvPr/>
          </p:nvSpPr>
          <p:spPr>
            <a:xfrm>
              <a:off x="2578775" y="2178025"/>
              <a:ext cx="69375" cy="47525"/>
            </a:xfrm>
            <a:custGeom>
              <a:avLst/>
              <a:gdLst/>
              <a:ahLst/>
              <a:cxnLst/>
              <a:rect l="l" t="t" r="r" b="b"/>
              <a:pathLst>
                <a:path w="2775" h="1901" extrusionOk="0">
                  <a:moveTo>
                    <a:pt x="455" y="1"/>
                  </a:moveTo>
                  <a:lnTo>
                    <a:pt x="232" y="937"/>
                  </a:lnTo>
                  <a:lnTo>
                    <a:pt x="0" y="1901"/>
                  </a:lnTo>
                  <a:lnTo>
                    <a:pt x="2775" y="1901"/>
                  </a:lnTo>
                  <a:lnTo>
                    <a:pt x="2543" y="937"/>
                  </a:lnTo>
                  <a:lnTo>
                    <a:pt x="232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64"/>
            <p:cNvSpPr/>
            <p:nvPr/>
          </p:nvSpPr>
          <p:spPr>
            <a:xfrm>
              <a:off x="2584350" y="2153725"/>
              <a:ext cx="58225" cy="47750"/>
            </a:xfrm>
            <a:custGeom>
              <a:avLst/>
              <a:gdLst/>
              <a:ahLst/>
              <a:cxnLst/>
              <a:rect l="l" t="t" r="r" b="b"/>
              <a:pathLst>
                <a:path w="2329" h="1910" extrusionOk="0">
                  <a:moveTo>
                    <a:pt x="1116" y="0"/>
                  </a:moveTo>
                  <a:lnTo>
                    <a:pt x="223" y="964"/>
                  </a:lnTo>
                  <a:lnTo>
                    <a:pt x="0" y="1909"/>
                  </a:lnTo>
                  <a:lnTo>
                    <a:pt x="2329" y="1909"/>
                  </a:lnTo>
                  <a:lnTo>
                    <a:pt x="2106" y="964"/>
                  </a:lnTo>
                  <a:lnTo>
                    <a:pt x="111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64"/>
            <p:cNvSpPr/>
            <p:nvPr/>
          </p:nvSpPr>
          <p:spPr>
            <a:xfrm>
              <a:off x="2426900" y="1901700"/>
              <a:ext cx="372925" cy="276350"/>
            </a:xfrm>
            <a:custGeom>
              <a:avLst/>
              <a:gdLst/>
              <a:ahLst/>
              <a:cxnLst/>
              <a:rect l="l" t="t" r="r" b="b"/>
              <a:pathLst>
                <a:path w="14917" h="11054" extrusionOk="0">
                  <a:moveTo>
                    <a:pt x="981" y="1"/>
                  </a:moveTo>
                  <a:cubicBezTo>
                    <a:pt x="437" y="1"/>
                    <a:pt x="0" y="438"/>
                    <a:pt x="0" y="982"/>
                  </a:cubicBezTo>
                  <a:lnTo>
                    <a:pt x="0" y="10063"/>
                  </a:lnTo>
                  <a:cubicBezTo>
                    <a:pt x="0" y="10608"/>
                    <a:pt x="437" y="11054"/>
                    <a:pt x="981" y="11054"/>
                  </a:cubicBezTo>
                  <a:lnTo>
                    <a:pt x="13935" y="11054"/>
                  </a:lnTo>
                  <a:cubicBezTo>
                    <a:pt x="14479" y="11054"/>
                    <a:pt x="14916" y="10608"/>
                    <a:pt x="14916" y="10063"/>
                  </a:cubicBezTo>
                  <a:lnTo>
                    <a:pt x="14916" y="991"/>
                  </a:lnTo>
                  <a:cubicBezTo>
                    <a:pt x="14916" y="438"/>
                    <a:pt x="14479" y="1"/>
                    <a:pt x="139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64"/>
            <p:cNvSpPr/>
            <p:nvPr/>
          </p:nvSpPr>
          <p:spPr>
            <a:xfrm>
              <a:off x="2576775" y="1901700"/>
              <a:ext cx="223050" cy="276350"/>
            </a:xfrm>
            <a:custGeom>
              <a:avLst/>
              <a:gdLst/>
              <a:ahLst/>
              <a:cxnLst/>
              <a:rect l="l" t="t" r="r" b="b"/>
              <a:pathLst>
                <a:path w="8922" h="11054" extrusionOk="0">
                  <a:moveTo>
                    <a:pt x="3096" y="1"/>
                  </a:moveTo>
                  <a:lnTo>
                    <a:pt x="0" y="11054"/>
                  </a:lnTo>
                  <a:lnTo>
                    <a:pt x="7940" y="11054"/>
                  </a:lnTo>
                  <a:cubicBezTo>
                    <a:pt x="8484" y="11054"/>
                    <a:pt x="8921" y="10608"/>
                    <a:pt x="8921" y="10063"/>
                  </a:cubicBezTo>
                  <a:lnTo>
                    <a:pt x="8921" y="982"/>
                  </a:lnTo>
                  <a:cubicBezTo>
                    <a:pt x="8921" y="438"/>
                    <a:pt x="8484" y="1"/>
                    <a:pt x="79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64"/>
            <p:cNvSpPr/>
            <p:nvPr/>
          </p:nvSpPr>
          <p:spPr>
            <a:xfrm>
              <a:off x="2426900" y="1935600"/>
              <a:ext cx="372925" cy="208550"/>
            </a:xfrm>
            <a:custGeom>
              <a:avLst/>
              <a:gdLst/>
              <a:ahLst/>
              <a:cxnLst/>
              <a:rect l="l" t="t" r="r" b="b"/>
              <a:pathLst>
                <a:path w="14917" h="8342" extrusionOk="0">
                  <a:moveTo>
                    <a:pt x="0" y="1"/>
                  </a:moveTo>
                  <a:lnTo>
                    <a:pt x="0" y="8342"/>
                  </a:lnTo>
                  <a:lnTo>
                    <a:pt x="14916" y="8342"/>
                  </a:lnTo>
                  <a:lnTo>
                    <a:pt x="149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64"/>
            <p:cNvSpPr/>
            <p:nvPr/>
          </p:nvSpPr>
          <p:spPr>
            <a:xfrm>
              <a:off x="2586350" y="1935600"/>
              <a:ext cx="213475" cy="208550"/>
            </a:xfrm>
            <a:custGeom>
              <a:avLst/>
              <a:gdLst/>
              <a:ahLst/>
              <a:cxnLst/>
              <a:rect l="l" t="t" r="r" b="b"/>
              <a:pathLst>
                <a:path w="8539" h="8342" extrusionOk="0">
                  <a:moveTo>
                    <a:pt x="2338" y="1"/>
                  </a:moveTo>
                  <a:lnTo>
                    <a:pt x="1" y="8342"/>
                  </a:lnTo>
                  <a:lnTo>
                    <a:pt x="8538" y="8342"/>
                  </a:lnTo>
                  <a:lnTo>
                    <a:pt x="85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3" name="Google Shape;2023;p64"/>
            <p:cNvSpPr/>
            <p:nvPr/>
          </p:nvSpPr>
          <p:spPr>
            <a:xfrm>
              <a:off x="2419975" y="1894800"/>
              <a:ext cx="386750" cy="240175"/>
            </a:xfrm>
            <a:custGeom>
              <a:avLst/>
              <a:gdLst/>
              <a:ahLst/>
              <a:cxnLst/>
              <a:rect l="l" t="t" r="r" b="b"/>
              <a:pathLst>
                <a:path w="15470" h="9607" extrusionOk="0">
                  <a:moveTo>
                    <a:pt x="286" y="0"/>
                  </a:moveTo>
                  <a:cubicBezTo>
                    <a:pt x="134" y="0"/>
                    <a:pt x="1" y="134"/>
                    <a:pt x="1" y="285"/>
                  </a:cubicBezTo>
                  <a:lnTo>
                    <a:pt x="1" y="2587"/>
                  </a:lnTo>
                  <a:cubicBezTo>
                    <a:pt x="1" y="2605"/>
                    <a:pt x="10" y="2623"/>
                    <a:pt x="18" y="2632"/>
                  </a:cubicBezTo>
                  <a:cubicBezTo>
                    <a:pt x="104" y="2721"/>
                    <a:pt x="196" y="2758"/>
                    <a:pt x="278" y="2758"/>
                  </a:cubicBezTo>
                  <a:cubicBezTo>
                    <a:pt x="427" y="2758"/>
                    <a:pt x="545" y="2638"/>
                    <a:pt x="545" y="2489"/>
                  </a:cubicBezTo>
                  <a:lnTo>
                    <a:pt x="545" y="705"/>
                  </a:lnTo>
                  <a:cubicBezTo>
                    <a:pt x="545" y="616"/>
                    <a:pt x="616" y="544"/>
                    <a:pt x="705" y="544"/>
                  </a:cubicBezTo>
                  <a:lnTo>
                    <a:pt x="14765" y="544"/>
                  </a:lnTo>
                  <a:cubicBezTo>
                    <a:pt x="14854" y="544"/>
                    <a:pt x="14925" y="616"/>
                    <a:pt x="14925" y="705"/>
                  </a:cubicBezTo>
                  <a:lnTo>
                    <a:pt x="14925" y="9438"/>
                  </a:lnTo>
                  <a:cubicBezTo>
                    <a:pt x="14925" y="9456"/>
                    <a:pt x="14925" y="9474"/>
                    <a:pt x="14943" y="9483"/>
                  </a:cubicBezTo>
                  <a:cubicBezTo>
                    <a:pt x="15025" y="9570"/>
                    <a:pt x="15113" y="9607"/>
                    <a:pt x="15195" y="9607"/>
                  </a:cubicBezTo>
                  <a:cubicBezTo>
                    <a:pt x="15345" y="9607"/>
                    <a:pt x="15470" y="9482"/>
                    <a:pt x="15470" y="9331"/>
                  </a:cubicBezTo>
                  <a:lnTo>
                    <a:pt x="15470" y="285"/>
                  </a:lnTo>
                  <a:cubicBezTo>
                    <a:pt x="15470" y="134"/>
                    <a:pt x="15336" y="0"/>
                    <a:pt x="151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64"/>
            <p:cNvSpPr/>
            <p:nvPr/>
          </p:nvSpPr>
          <p:spPr>
            <a:xfrm>
              <a:off x="2419975" y="1976425"/>
              <a:ext cx="386975" cy="256050"/>
            </a:xfrm>
            <a:custGeom>
              <a:avLst/>
              <a:gdLst/>
              <a:ahLst/>
              <a:cxnLst/>
              <a:rect l="l" t="t" r="r" b="b"/>
              <a:pathLst>
                <a:path w="15479" h="10242" extrusionOk="0">
                  <a:moveTo>
                    <a:pt x="8458" y="8332"/>
                  </a:moveTo>
                  <a:lnTo>
                    <a:pt x="8779" y="9697"/>
                  </a:lnTo>
                  <a:lnTo>
                    <a:pt x="6700" y="9697"/>
                  </a:lnTo>
                  <a:lnTo>
                    <a:pt x="7021" y="8332"/>
                  </a:lnTo>
                  <a:close/>
                  <a:moveTo>
                    <a:pt x="277" y="0"/>
                  </a:moveTo>
                  <a:cubicBezTo>
                    <a:pt x="125" y="0"/>
                    <a:pt x="10" y="116"/>
                    <a:pt x="1" y="268"/>
                  </a:cubicBezTo>
                  <a:lnTo>
                    <a:pt x="1" y="7066"/>
                  </a:lnTo>
                  <a:cubicBezTo>
                    <a:pt x="10" y="7761"/>
                    <a:pt x="572" y="8323"/>
                    <a:pt x="1267" y="8332"/>
                  </a:cubicBezTo>
                  <a:lnTo>
                    <a:pt x="6459" y="8332"/>
                  </a:lnTo>
                  <a:lnTo>
                    <a:pt x="6129" y="9697"/>
                  </a:lnTo>
                  <a:lnTo>
                    <a:pt x="4845" y="9697"/>
                  </a:lnTo>
                  <a:cubicBezTo>
                    <a:pt x="4711" y="9697"/>
                    <a:pt x="4586" y="9786"/>
                    <a:pt x="4568" y="9929"/>
                  </a:cubicBezTo>
                  <a:cubicBezTo>
                    <a:pt x="4550" y="10090"/>
                    <a:pt x="4675" y="10241"/>
                    <a:pt x="4836" y="10241"/>
                  </a:cubicBezTo>
                  <a:lnTo>
                    <a:pt x="10634" y="10241"/>
                  </a:lnTo>
                  <a:cubicBezTo>
                    <a:pt x="10768" y="10241"/>
                    <a:pt x="10884" y="10143"/>
                    <a:pt x="10911" y="10009"/>
                  </a:cubicBezTo>
                  <a:cubicBezTo>
                    <a:pt x="10929" y="9840"/>
                    <a:pt x="10804" y="9697"/>
                    <a:pt x="10634" y="9697"/>
                  </a:cubicBezTo>
                  <a:lnTo>
                    <a:pt x="9350" y="9697"/>
                  </a:lnTo>
                  <a:lnTo>
                    <a:pt x="9020" y="8332"/>
                  </a:lnTo>
                  <a:lnTo>
                    <a:pt x="14221" y="8332"/>
                  </a:lnTo>
                  <a:cubicBezTo>
                    <a:pt x="14917" y="8332"/>
                    <a:pt x="15479" y="7770"/>
                    <a:pt x="15479" y="7074"/>
                  </a:cubicBezTo>
                  <a:cubicBezTo>
                    <a:pt x="15479" y="6928"/>
                    <a:pt x="15359" y="6803"/>
                    <a:pt x="15210" y="6803"/>
                  </a:cubicBezTo>
                  <a:cubicBezTo>
                    <a:pt x="15195" y="6803"/>
                    <a:pt x="15181" y="6805"/>
                    <a:pt x="15166" y="6807"/>
                  </a:cubicBezTo>
                  <a:cubicBezTo>
                    <a:pt x="15033" y="6834"/>
                    <a:pt x="14943" y="6950"/>
                    <a:pt x="14934" y="7083"/>
                  </a:cubicBezTo>
                  <a:cubicBezTo>
                    <a:pt x="14934" y="7476"/>
                    <a:pt x="14613" y="7788"/>
                    <a:pt x="14221" y="7788"/>
                  </a:cubicBezTo>
                  <a:lnTo>
                    <a:pt x="1267" y="7788"/>
                  </a:lnTo>
                  <a:cubicBezTo>
                    <a:pt x="866" y="7788"/>
                    <a:pt x="545" y="7467"/>
                    <a:pt x="545" y="7074"/>
                  </a:cubicBezTo>
                  <a:lnTo>
                    <a:pt x="545" y="268"/>
                  </a:lnTo>
                  <a:cubicBezTo>
                    <a:pt x="545" y="268"/>
                    <a:pt x="429" y="0"/>
                    <a:pt x="2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64"/>
            <p:cNvSpPr/>
            <p:nvPr/>
          </p:nvSpPr>
          <p:spPr>
            <a:xfrm>
              <a:off x="2518550" y="1998150"/>
              <a:ext cx="67375" cy="83100"/>
            </a:xfrm>
            <a:custGeom>
              <a:avLst/>
              <a:gdLst/>
              <a:ahLst/>
              <a:cxnLst/>
              <a:rect l="l" t="t" r="r" b="b"/>
              <a:pathLst>
                <a:path w="2695" h="3324" extrusionOk="0">
                  <a:moveTo>
                    <a:pt x="2393" y="0"/>
                  </a:moveTo>
                  <a:cubicBezTo>
                    <a:pt x="2341" y="0"/>
                    <a:pt x="2287" y="16"/>
                    <a:pt x="2240" y="50"/>
                  </a:cubicBezTo>
                  <a:lnTo>
                    <a:pt x="117" y="1433"/>
                  </a:lnTo>
                  <a:cubicBezTo>
                    <a:pt x="45" y="1486"/>
                    <a:pt x="1" y="1575"/>
                    <a:pt x="1" y="1665"/>
                  </a:cubicBezTo>
                  <a:cubicBezTo>
                    <a:pt x="1" y="1754"/>
                    <a:pt x="45" y="1843"/>
                    <a:pt x="117" y="1888"/>
                  </a:cubicBezTo>
                  <a:lnTo>
                    <a:pt x="2240" y="3279"/>
                  </a:lnTo>
                  <a:cubicBezTo>
                    <a:pt x="2284" y="3306"/>
                    <a:pt x="2338" y="3324"/>
                    <a:pt x="2383" y="3324"/>
                  </a:cubicBezTo>
                  <a:cubicBezTo>
                    <a:pt x="2472" y="3324"/>
                    <a:pt x="2561" y="3279"/>
                    <a:pt x="2615" y="3199"/>
                  </a:cubicBezTo>
                  <a:cubicBezTo>
                    <a:pt x="2695" y="3074"/>
                    <a:pt x="2659" y="2905"/>
                    <a:pt x="2534" y="2824"/>
                  </a:cubicBezTo>
                  <a:lnTo>
                    <a:pt x="768" y="1665"/>
                  </a:lnTo>
                  <a:lnTo>
                    <a:pt x="2534" y="496"/>
                  </a:lnTo>
                  <a:cubicBezTo>
                    <a:pt x="2659" y="416"/>
                    <a:pt x="2695" y="246"/>
                    <a:pt x="2615" y="121"/>
                  </a:cubicBezTo>
                  <a:cubicBezTo>
                    <a:pt x="2565" y="44"/>
                    <a:pt x="2480" y="0"/>
                    <a:pt x="23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64"/>
            <p:cNvSpPr/>
            <p:nvPr/>
          </p:nvSpPr>
          <p:spPr>
            <a:xfrm>
              <a:off x="2641000" y="2060750"/>
              <a:ext cx="26125" cy="20500"/>
            </a:xfrm>
            <a:custGeom>
              <a:avLst/>
              <a:gdLst/>
              <a:ahLst/>
              <a:cxnLst/>
              <a:rect l="l" t="t" r="r" b="b"/>
              <a:pathLst>
                <a:path w="1045" h="820" extrusionOk="0">
                  <a:moveTo>
                    <a:pt x="727" y="1"/>
                  </a:moveTo>
                  <a:cubicBezTo>
                    <a:pt x="676" y="1"/>
                    <a:pt x="625" y="15"/>
                    <a:pt x="580" y="44"/>
                  </a:cubicBezTo>
                  <a:lnTo>
                    <a:pt x="161" y="320"/>
                  </a:lnTo>
                  <a:cubicBezTo>
                    <a:pt x="36" y="401"/>
                    <a:pt x="0" y="570"/>
                    <a:pt x="81" y="695"/>
                  </a:cubicBezTo>
                  <a:cubicBezTo>
                    <a:pt x="134" y="775"/>
                    <a:pt x="223" y="820"/>
                    <a:pt x="313" y="820"/>
                  </a:cubicBezTo>
                  <a:cubicBezTo>
                    <a:pt x="357" y="820"/>
                    <a:pt x="411" y="802"/>
                    <a:pt x="455" y="775"/>
                  </a:cubicBezTo>
                  <a:lnTo>
                    <a:pt x="884" y="499"/>
                  </a:lnTo>
                  <a:cubicBezTo>
                    <a:pt x="1008" y="419"/>
                    <a:pt x="1044" y="249"/>
                    <a:pt x="955" y="124"/>
                  </a:cubicBezTo>
                  <a:cubicBezTo>
                    <a:pt x="904" y="44"/>
                    <a:pt x="816" y="1"/>
                    <a:pt x="7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64"/>
            <p:cNvSpPr/>
            <p:nvPr/>
          </p:nvSpPr>
          <p:spPr>
            <a:xfrm>
              <a:off x="2641000" y="1998150"/>
              <a:ext cx="67375" cy="65725"/>
            </a:xfrm>
            <a:custGeom>
              <a:avLst/>
              <a:gdLst/>
              <a:ahLst/>
              <a:cxnLst/>
              <a:rect l="l" t="t" r="r" b="b"/>
              <a:pathLst>
                <a:path w="2695" h="2629" extrusionOk="0">
                  <a:moveTo>
                    <a:pt x="302" y="0"/>
                  </a:moveTo>
                  <a:cubicBezTo>
                    <a:pt x="215" y="0"/>
                    <a:pt x="131" y="44"/>
                    <a:pt x="81" y="121"/>
                  </a:cubicBezTo>
                  <a:cubicBezTo>
                    <a:pt x="0" y="246"/>
                    <a:pt x="36" y="416"/>
                    <a:pt x="161" y="496"/>
                  </a:cubicBezTo>
                  <a:lnTo>
                    <a:pt x="1927" y="1665"/>
                  </a:lnTo>
                  <a:lnTo>
                    <a:pt x="1223" y="2129"/>
                  </a:lnTo>
                  <a:cubicBezTo>
                    <a:pt x="1098" y="2209"/>
                    <a:pt x="1062" y="2378"/>
                    <a:pt x="1142" y="2503"/>
                  </a:cubicBezTo>
                  <a:cubicBezTo>
                    <a:pt x="1196" y="2584"/>
                    <a:pt x="1285" y="2628"/>
                    <a:pt x="1365" y="2628"/>
                  </a:cubicBezTo>
                  <a:cubicBezTo>
                    <a:pt x="1419" y="2628"/>
                    <a:pt x="1472" y="2610"/>
                    <a:pt x="1517" y="2584"/>
                  </a:cubicBezTo>
                  <a:lnTo>
                    <a:pt x="2570" y="1888"/>
                  </a:lnTo>
                  <a:cubicBezTo>
                    <a:pt x="2650" y="1843"/>
                    <a:pt x="2695" y="1754"/>
                    <a:pt x="2695" y="1665"/>
                  </a:cubicBezTo>
                  <a:cubicBezTo>
                    <a:pt x="2695" y="1575"/>
                    <a:pt x="2650" y="1486"/>
                    <a:pt x="2570" y="1433"/>
                  </a:cubicBezTo>
                  <a:lnTo>
                    <a:pt x="455" y="50"/>
                  </a:lnTo>
                  <a:cubicBezTo>
                    <a:pt x="408" y="16"/>
                    <a:pt x="355" y="0"/>
                    <a:pt x="3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64"/>
            <p:cNvSpPr/>
            <p:nvPr/>
          </p:nvSpPr>
          <p:spPr>
            <a:xfrm>
              <a:off x="2589700" y="1973675"/>
              <a:ext cx="47525" cy="132125"/>
            </a:xfrm>
            <a:custGeom>
              <a:avLst/>
              <a:gdLst/>
              <a:ahLst/>
              <a:cxnLst/>
              <a:rect l="l" t="t" r="r" b="b"/>
              <a:pathLst>
                <a:path w="1901" h="5285" extrusionOk="0">
                  <a:moveTo>
                    <a:pt x="1599" y="0"/>
                  </a:moveTo>
                  <a:cubicBezTo>
                    <a:pt x="1479" y="0"/>
                    <a:pt x="1375" y="82"/>
                    <a:pt x="1339" y="199"/>
                  </a:cubicBezTo>
                  <a:lnTo>
                    <a:pt x="36" y="4945"/>
                  </a:lnTo>
                  <a:cubicBezTo>
                    <a:pt x="1" y="5088"/>
                    <a:pt x="81" y="5231"/>
                    <a:pt x="224" y="5275"/>
                  </a:cubicBezTo>
                  <a:cubicBezTo>
                    <a:pt x="250" y="5284"/>
                    <a:pt x="277" y="5284"/>
                    <a:pt x="295" y="5284"/>
                  </a:cubicBezTo>
                  <a:cubicBezTo>
                    <a:pt x="420" y="5284"/>
                    <a:pt x="527" y="5204"/>
                    <a:pt x="563" y="5088"/>
                  </a:cubicBezTo>
                  <a:lnTo>
                    <a:pt x="1865" y="342"/>
                  </a:lnTo>
                  <a:cubicBezTo>
                    <a:pt x="1901" y="199"/>
                    <a:pt x="1820" y="48"/>
                    <a:pt x="1678" y="12"/>
                  </a:cubicBezTo>
                  <a:cubicBezTo>
                    <a:pt x="1651" y="4"/>
                    <a:pt x="1625" y="0"/>
                    <a:pt x="15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Google Shape;1440;p53">
            <a:extLst>
              <a:ext uri="{FF2B5EF4-FFF2-40B4-BE49-F238E27FC236}">
                <a16:creationId xmlns:a16="http://schemas.microsoft.com/office/drawing/2014/main" id="{91ECC8CB-50FE-8981-5BCB-75B25F7BD2E3}"/>
              </a:ext>
            </a:extLst>
          </p:cNvPr>
          <p:cNvSpPr txBox="1">
            <a:spLocks/>
          </p:cNvSpPr>
          <p:nvPr/>
        </p:nvSpPr>
        <p:spPr>
          <a:xfrm>
            <a:off x="1585184" y="438653"/>
            <a:ext cx="6413500" cy="5715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Bebas Neue"/>
              <a:buNone/>
              <a:defRPr sz="3600" b="0" i="0" u="none" strike="noStrike" cap="none">
                <a:solidFill>
                  <a:schemeClr val="accent5"/>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ar-SA" dirty="0">
                <a:solidFill>
                  <a:schemeClr val="bg2"/>
                </a:solidFill>
              </a:rPr>
              <a:t> تطور  لغات البرمجة </a:t>
            </a:r>
          </a:p>
        </p:txBody>
      </p:sp>
      <p:sp>
        <p:nvSpPr>
          <p:cNvPr id="6" name="مربع نص 5">
            <a:extLst>
              <a:ext uri="{FF2B5EF4-FFF2-40B4-BE49-F238E27FC236}">
                <a16:creationId xmlns:a16="http://schemas.microsoft.com/office/drawing/2014/main" id="{B9E6F72A-D889-3F3E-5553-7B09F5D61A8E}"/>
              </a:ext>
            </a:extLst>
          </p:cNvPr>
          <p:cNvSpPr txBox="1"/>
          <p:nvPr/>
        </p:nvSpPr>
        <p:spPr>
          <a:xfrm>
            <a:off x="5739821" y="2046675"/>
            <a:ext cx="1005900" cy="307777"/>
          </a:xfrm>
          <a:prstGeom prst="rect">
            <a:avLst/>
          </a:prstGeom>
          <a:noFill/>
        </p:spPr>
        <p:txBody>
          <a:bodyPr wrap="square" rtlCol="1">
            <a:spAutoFit/>
          </a:bodyPr>
          <a:lstStyle/>
          <a:p>
            <a:pPr algn="r"/>
            <a:r>
              <a:rPr lang="en-US" dirty="0"/>
              <a:t>0,1</a:t>
            </a:r>
            <a:endParaRPr lang="ar-SA" dirty="0"/>
          </a:p>
        </p:txBody>
      </p:sp>
      <p:sp>
        <p:nvSpPr>
          <p:cNvPr id="8" name="Google Shape;1543;p58">
            <a:extLst>
              <a:ext uri="{FF2B5EF4-FFF2-40B4-BE49-F238E27FC236}">
                <a16:creationId xmlns:a16="http://schemas.microsoft.com/office/drawing/2014/main" id="{3D939F36-ED80-E2DB-928F-28AF1D444346}"/>
              </a:ext>
            </a:extLst>
          </p:cNvPr>
          <p:cNvSpPr/>
          <p:nvPr/>
        </p:nvSpPr>
        <p:spPr>
          <a:xfrm>
            <a:off x="869350" y="4315821"/>
            <a:ext cx="7672658" cy="494162"/>
          </a:xfrm>
          <a:prstGeom prst="roundRect">
            <a:avLst>
              <a:gd name="adj" fmla="val 16667"/>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ar-SA" dirty="0"/>
              <a:t>قومي بقراءة النص ص ٢٩ واستنتجي أهم مميزات اللغتين السابقتين </a:t>
            </a:r>
            <a:endParaRPr dirty="0"/>
          </a:p>
        </p:txBody>
      </p:sp>
    </p:spTree>
    <p:extLst>
      <p:ext uri="{BB962C8B-B14F-4D97-AF65-F5344CB8AC3E}">
        <p14:creationId xmlns:p14="http://schemas.microsoft.com/office/powerpoint/2010/main" val="2005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994"/>
                                        </p:tgtEl>
                                        <p:attrNameLst>
                                          <p:attrName>style.visibility</p:attrName>
                                        </p:attrNameLst>
                                      </p:cBhvr>
                                      <p:to>
                                        <p:strVal val="visible"/>
                                      </p:to>
                                    </p:set>
                                    <p:anim calcmode="lin" valueType="num">
                                      <p:cBhvr additive="base">
                                        <p:cTn id="7" dur="1000"/>
                                        <p:tgtEl>
                                          <p:spTgt spid="1994"/>
                                        </p:tgtEl>
                                        <p:attrNameLst>
                                          <p:attrName>ppt_y</p:attrName>
                                        </p:attrNameLst>
                                      </p:cBhvr>
                                      <p:tavLst>
                                        <p:tav tm="0">
                                          <p:val>
                                            <p:strVal val="#ppt_y-1"/>
                                          </p:val>
                                        </p:tav>
                                        <p:tav tm="100000">
                                          <p:val>
                                            <p:strVal val="#ppt_y"/>
                                          </p:val>
                                        </p:tav>
                                      </p:tavLst>
                                    </p:anim>
                                  </p:childTnLst>
                                </p:cTn>
                              </p:par>
                              <p:par>
                                <p:cTn id="8" presetID="10" presetClass="entr" presetSubtype="0" fill="hold" nodeType="withEffect">
                                  <p:stCondLst>
                                    <p:cond delay="0"/>
                                  </p:stCondLst>
                                  <p:childTnLst>
                                    <p:set>
                                      <p:cBhvr>
                                        <p:cTn id="9" dur="1" fill="hold">
                                          <p:stCondLst>
                                            <p:cond delay="0"/>
                                          </p:stCondLst>
                                        </p:cTn>
                                        <p:tgtEl>
                                          <p:spTgt spid="1995"/>
                                        </p:tgtEl>
                                        <p:attrNameLst>
                                          <p:attrName>style.visibility</p:attrName>
                                        </p:attrNameLst>
                                      </p:cBhvr>
                                      <p:to>
                                        <p:strVal val="visible"/>
                                      </p:to>
                                    </p:set>
                                    <p:animEffect transition="in" filter="fade">
                                      <p:cBhvr>
                                        <p:cTn id="10" dur="1000"/>
                                        <p:tgtEl>
                                          <p:spTgt spid="199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93"/>
                                        </p:tgtEl>
                                        <p:attrNameLst>
                                          <p:attrName>style.visibility</p:attrName>
                                        </p:attrNameLst>
                                      </p:cBhvr>
                                      <p:to>
                                        <p:strVal val="visible"/>
                                      </p:to>
                                    </p:set>
                                    <p:animEffect transition="in" filter="fade">
                                      <p:cBhvr>
                                        <p:cTn id="15" dur="1000"/>
                                        <p:tgtEl>
                                          <p:spTgt spid="1993"/>
                                        </p:tgtEl>
                                      </p:cBhvr>
                                    </p:animEffect>
                                  </p:childTnLst>
                                </p:cTn>
                              </p:par>
                              <p:par>
                                <p:cTn id="16" presetID="10" presetClass="entr" presetSubtype="0" fill="hold" nodeType="withEffect">
                                  <p:stCondLst>
                                    <p:cond delay="0"/>
                                  </p:stCondLst>
                                  <p:childTnLst>
                                    <p:set>
                                      <p:cBhvr>
                                        <p:cTn id="17" dur="1" fill="hold">
                                          <p:stCondLst>
                                            <p:cond delay="0"/>
                                          </p:stCondLst>
                                        </p:cTn>
                                        <p:tgtEl>
                                          <p:spTgt spid="2000"/>
                                        </p:tgtEl>
                                        <p:attrNameLst>
                                          <p:attrName>style.visibility</p:attrName>
                                        </p:attrNameLst>
                                      </p:cBhvr>
                                      <p:to>
                                        <p:strVal val="visible"/>
                                      </p:to>
                                    </p:set>
                                    <p:animEffect transition="in" filter="fade">
                                      <p:cBhvr>
                                        <p:cTn id="18" dur="1000"/>
                                        <p:tgtEl>
                                          <p:spTgt spid="2000"/>
                                        </p:tgtEl>
                                      </p:cBhvr>
                                    </p:animEffect>
                                  </p:childTnLst>
                                </p:cTn>
                              </p:par>
                              <p:par>
                                <p:cTn id="19" presetID="10" presetClass="entr" presetSubtype="0" fill="hold" nodeType="withEffect">
                                  <p:stCondLst>
                                    <p:cond delay="0"/>
                                  </p:stCondLst>
                                  <p:childTnLst>
                                    <p:set>
                                      <p:cBhvr>
                                        <p:cTn id="20" dur="1" fill="hold">
                                          <p:stCondLst>
                                            <p:cond delay="0"/>
                                          </p:stCondLst>
                                        </p:cTn>
                                        <p:tgtEl>
                                          <p:spTgt spid="2001"/>
                                        </p:tgtEl>
                                        <p:attrNameLst>
                                          <p:attrName>style.visibility</p:attrName>
                                        </p:attrNameLst>
                                      </p:cBhvr>
                                      <p:to>
                                        <p:strVal val="visible"/>
                                      </p:to>
                                    </p:set>
                                    <p:animEffect transition="in" filter="fade">
                                      <p:cBhvr>
                                        <p:cTn id="21" dur="1000"/>
                                        <p:tgtEl>
                                          <p:spTgt spid="2001"/>
                                        </p:tgtEl>
                                      </p:cBhvr>
                                    </p:animEffect>
                                  </p:childTnLst>
                                </p:cTn>
                              </p:par>
                              <p:par>
                                <p:cTn id="22" presetID="10" presetClass="entr" presetSubtype="0" fill="hold" nodeType="withEffect">
                                  <p:stCondLst>
                                    <p:cond delay="0"/>
                                  </p:stCondLst>
                                  <p:childTnLst>
                                    <p:set>
                                      <p:cBhvr>
                                        <p:cTn id="23" dur="1" fill="hold">
                                          <p:stCondLst>
                                            <p:cond delay="0"/>
                                          </p:stCondLst>
                                        </p:cTn>
                                        <p:tgtEl>
                                          <p:spTgt spid="2016"/>
                                        </p:tgtEl>
                                        <p:attrNameLst>
                                          <p:attrName>style.visibility</p:attrName>
                                        </p:attrNameLst>
                                      </p:cBhvr>
                                      <p:to>
                                        <p:strVal val="visible"/>
                                      </p:to>
                                    </p:set>
                                    <p:animEffect transition="in" filter="fade">
                                      <p:cBhvr>
                                        <p:cTn id="24" dur="1000"/>
                                        <p:tgtEl>
                                          <p:spTgt spid="20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992"/>
                                        </p:tgtEl>
                                        <p:attrNameLst>
                                          <p:attrName>style.visibility</p:attrName>
                                        </p:attrNameLst>
                                      </p:cBhvr>
                                      <p:to>
                                        <p:strVal val="visible"/>
                                      </p:to>
                                    </p:set>
                                    <p:animEffect transition="in" filter="fade">
                                      <p:cBhvr>
                                        <p:cTn id="29" dur="1000"/>
                                        <p:tgtEl>
                                          <p:spTgt spid="1992"/>
                                        </p:tgtEl>
                                      </p:cBhvr>
                                    </p:animEffect>
                                  </p:childTnLst>
                                </p:cTn>
                              </p:par>
                              <p:par>
                                <p:cTn id="30" presetID="10" presetClass="entr" presetSubtype="0" fill="hold" nodeType="withEffect">
                                  <p:stCondLst>
                                    <p:cond delay="0"/>
                                  </p:stCondLst>
                                  <p:childTnLst>
                                    <p:set>
                                      <p:cBhvr>
                                        <p:cTn id="31" dur="1" fill="hold">
                                          <p:stCondLst>
                                            <p:cond delay="0"/>
                                          </p:stCondLst>
                                        </p:cTn>
                                        <p:tgtEl>
                                          <p:spTgt spid="2002"/>
                                        </p:tgtEl>
                                        <p:attrNameLst>
                                          <p:attrName>style.visibility</p:attrName>
                                        </p:attrNameLst>
                                      </p:cBhvr>
                                      <p:to>
                                        <p:strVal val="visible"/>
                                      </p:to>
                                    </p:set>
                                    <p:animEffect transition="in" filter="fade">
                                      <p:cBhvr>
                                        <p:cTn id="32" dur="1000"/>
                                        <p:tgtEl>
                                          <p:spTgt spid="2002"/>
                                        </p:tgtEl>
                                      </p:cBhvr>
                                    </p:animEffect>
                                  </p:childTnLst>
                                </p:cTn>
                              </p:par>
                              <p:par>
                                <p:cTn id="33" presetID="10" presetClass="entr" presetSubtype="0" fill="hold" nodeType="withEffect">
                                  <p:stCondLst>
                                    <p:cond delay="0"/>
                                  </p:stCondLst>
                                  <p:childTnLst>
                                    <p:set>
                                      <p:cBhvr>
                                        <p:cTn id="34" dur="1" fill="hold">
                                          <p:stCondLst>
                                            <p:cond delay="0"/>
                                          </p:stCondLst>
                                        </p:cTn>
                                        <p:tgtEl>
                                          <p:spTgt spid="2003"/>
                                        </p:tgtEl>
                                        <p:attrNameLst>
                                          <p:attrName>style.visibility</p:attrName>
                                        </p:attrNameLst>
                                      </p:cBhvr>
                                      <p:to>
                                        <p:strVal val="visible"/>
                                      </p:to>
                                    </p:set>
                                    <p:animEffect transition="in" filter="fade">
                                      <p:cBhvr>
                                        <p:cTn id="35" dur="1000"/>
                                        <p:tgtEl>
                                          <p:spTgt spid="2003"/>
                                        </p:tgtEl>
                                      </p:cBhvr>
                                    </p:animEffect>
                                  </p:childTnLst>
                                </p:cTn>
                              </p:par>
                              <p:par>
                                <p:cTn id="36" presetID="10" presetClass="entr" presetSubtype="0" fill="hold" nodeType="withEffect">
                                  <p:stCondLst>
                                    <p:cond delay="0"/>
                                  </p:stCondLst>
                                  <p:childTnLst>
                                    <p:set>
                                      <p:cBhvr>
                                        <p:cTn id="37" dur="1" fill="hold">
                                          <p:stCondLst>
                                            <p:cond delay="0"/>
                                          </p:stCondLst>
                                        </p:cTn>
                                        <p:tgtEl>
                                          <p:spTgt spid="2004"/>
                                        </p:tgtEl>
                                        <p:attrNameLst>
                                          <p:attrName>style.visibility</p:attrName>
                                        </p:attrNameLst>
                                      </p:cBhvr>
                                      <p:to>
                                        <p:strVal val="visible"/>
                                      </p:to>
                                    </p:set>
                                    <p:animEffect transition="in" filter="fade">
                                      <p:cBhvr>
                                        <p:cTn id="38" dur="1000"/>
                                        <p:tgtEl>
                                          <p:spTgt spid="20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91"/>
        <p:cNvGrpSpPr/>
        <p:nvPr/>
      </p:nvGrpSpPr>
      <p:grpSpPr>
        <a:xfrm>
          <a:off x="0" y="0"/>
          <a:ext cx="0" cy="0"/>
          <a:chOff x="0" y="0"/>
          <a:chExt cx="0" cy="0"/>
        </a:xfrm>
      </p:grpSpPr>
      <p:sp>
        <p:nvSpPr>
          <p:cNvPr id="1992" name="Google Shape;1992;p64"/>
          <p:cNvSpPr/>
          <p:nvPr/>
        </p:nvSpPr>
        <p:spPr>
          <a:xfrm>
            <a:off x="6120700" y="1218611"/>
            <a:ext cx="819300" cy="819300"/>
          </a:xfrm>
          <a:prstGeom prst="roundRect">
            <a:avLst>
              <a:gd name="adj" fmla="val 16667"/>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64"/>
          <p:cNvSpPr/>
          <p:nvPr/>
        </p:nvSpPr>
        <p:spPr>
          <a:xfrm>
            <a:off x="2203870" y="1186115"/>
            <a:ext cx="819300" cy="819300"/>
          </a:xfrm>
          <a:prstGeom prst="roundRect">
            <a:avLst>
              <a:gd name="adj" fmla="val 16667"/>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64"/>
          <p:cNvSpPr/>
          <p:nvPr/>
        </p:nvSpPr>
        <p:spPr>
          <a:xfrm>
            <a:off x="714799" y="458438"/>
            <a:ext cx="7704000" cy="469800"/>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5" name="Google Shape;1995;p64"/>
          <p:cNvGrpSpPr/>
          <p:nvPr/>
        </p:nvGrpSpPr>
        <p:grpSpPr>
          <a:xfrm>
            <a:off x="7631947" y="633263"/>
            <a:ext cx="636814" cy="120078"/>
            <a:chOff x="8209059" y="198000"/>
            <a:chExt cx="636814" cy="120078"/>
          </a:xfrm>
        </p:grpSpPr>
        <p:sp>
          <p:nvSpPr>
            <p:cNvPr id="1996" name="Google Shape;1996;p64"/>
            <p:cNvSpPr/>
            <p:nvPr/>
          </p:nvSpPr>
          <p:spPr>
            <a:xfrm>
              <a:off x="8466925" y="198000"/>
              <a:ext cx="121068" cy="120078"/>
            </a:xfrm>
            <a:custGeom>
              <a:avLst/>
              <a:gdLst/>
              <a:ahLst/>
              <a:cxnLst/>
              <a:rect l="l" t="t" r="r" b="b"/>
              <a:pathLst>
                <a:path w="3059" h="3034" extrusionOk="0">
                  <a:moveTo>
                    <a:pt x="1530" y="1"/>
                  </a:moveTo>
                  <a:cubicBezTo>
                    <a:pt x="678" y="1"/>
                    <a:pt x="1" y="677"/>
                    <a:pt x="1" y="1529"/>
                  </a:cubicBezTo>
                  <a:cubicBezTo>
                    <a:pt x="1" y="2357"/>
                    <a:pt x="678" y="3033"/>
                    <a:pt x="1530" y="3033"/>
                  </a:cubicBezTo>
                  <a:cubicBezTo>
                    <a:pt x="2357" y="3033"/>
                    <a:pt x="3059" y="2357"/>
                    <a:pt x="3059" y="1529"/>
                  </a:cubicBezTo>
                  <a:cubicBezTo>
                    <a:pt x="3059" y="677"/>
                    <a:pt x="2357" y="1"/>
                    <a:pt x="1530" y="1"/>
                  </a:cubicBezTo>
                  <a:close/>
                </a:path>
              </a:pathLst>
            </a:cu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64"/>
            <p:cNvSpPr/>
            <p:nvPr/>
          </p:nvSpPr>
          <p:spPr>
            <a:xfrm>
              <a:off x="8725834" y="198000"/>
              <a:ext cx="120039" cy="120078"/>
            </a:xfrm>
            <a:custGeom>
              <a:avLst/>
              <a:gdLst/>
              <a:ahLst/>
              <a:cxnLst/>
              <a:rect l="l" t="t" r="r" b="b"/>
              <a:pathLst>
                <a:path w="3033" h="3034" extrusionOk="0">
                  <a:moveTo>
                    <a:pt x="1504" y="1"/>
                  </a:moveTo>
                  <a:cubicBezTo>
                    <a:pt x="677" y="1"/>
                    <a:pt x="0" y="677"/>
                    <a:pt x="0" y="1529"/>
                  </a:cubicBezTo>
                  <a:cubicBezTo>
                    <a:pt x="0" y="2357"/>
                    <a:pt x="677" y="3033"/>
                    <a:pt x="1504" y="3033"/>
                  </a:cubicBezTo>
                  <a:cubicBezTo>
                    <a:pt x="2356" y="3033"/>
                    <a:pt x="3033" y="2357"/>
                    <a:pt x="3033" y="1529"/>
                  </a:cubicBezTo>
                  <a:cubicBezTo>
                    <a:pt x="3033" y="677"/>
                    <a:pt x="2356" y="1"/>
                    <a:pt x="1504"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64"/>
            <p:cNvSpPr/>
            <p:nvPr/>
          </p:nvSpPr>
          <p:spPr>
            <a:xfrm>
              <a:off x="8209059" y="198000"/>
              <a:ext cx="120039" cy="120078"/>
            </a:xfrm>
            <a:custGeom>
              <a:avLst/>
              <a:gdLst/>
              <a:ahLst/>
              <a:cxnLst/>
              <a:rect l="l" t="t" r="r" b="b"/>
              <a:pathLst>
                <a:path w="3033" h="3034" extrusionOk="0">
                  <a:moveTo>
                    <a:pt x="1504" y="1"/>
                  </a:moveTo>
                  <a:cubicBezTo>
                    <a:pt x="677" y="1"/>
                    <a:pt x="0" y="677"/>
                    <a:pt x="0" y="1529"/>
                  </a:cubicBezTo>
                  <a:cubicBezTo>
                    <a:pt x="0" y="2357"/>
                    <a:pt x="677" y="3033"/>
                    <a:pt x="1504" y="3033"/>
                  </a:cubicBezTo>
                  <a:cubicBezTo>
                    <a:pt x="2356" y="3033"/>
                    <a:pt x="3033" y="2357"/>
                    <a:pt x="3033" y="1529"/>
                  </a:cubicBezTo>
                  <a:cubicBezTo>
                    <a:pt x="3033" y="677"/>
                    <a:pt x="2356" y="1"/>
                    <a:pt x="1504" y="1"/>
                  </a:cubicBez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0" name="Google Shape;2000;p64"/>
          <p:cNvSpPr txBox="1">
            <a:spLocks noGrp="1"/>
          </p:cNvSpPr>
          <p:nvPr>
            <p:ph type="subTitle" idx="1"/>
          </p:nvPr>
        </p:nvSpPr>
        <p:spPr>
          <a:xfrm>
            <a:off x="1354425" y="2221936"/>
            <a:ext cx="2518500" cy="3621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ar-SA" sz="1800" dirty="0">
                <a:latin typeface="+mn-lt"/>
                <a:cs typeface="+mn-cs"/>
              </a:rPr>
              <a:t>لغة التجميع </a:t>
            </a:r>
            <a:r>
              <a:rPr lang="en-US" sz="1800" dirty="0">
                <a:latin typeface="+mn-lt"/>
                <a:cs typeface="+mn-cs"/>
              </a:rPr>
              <a:t> </a:t>
            </a:r>
            <a:r>
              <a:rPr lang="en-US" sz="1800" dirty="0" err="1">
                <a:latin typeface="+mn-lt"/>
                <a:cs typeface="+mn-cs"/>
              </a:rPr>
              <a:t>Assemply</a:t>
            </a:r>
            <a:r>
              <a:rPr lang="en-US" sz="1800" dirty="0">
                <a:latin typeface="+mn-lt"/>
                <a:cs typeface="+mn-cs"/>
              </a:rPr>
              <a:t> Language </a:t>
            </a:r>
            <a:endParaRPr sz="1800" dirty="0">
              <a:latin typeface="+mn-lt"/>
              <a:cs typeface="+mn-cs"/>
            </a:endParaRPr>
          </a:p>
        </p:txBody>
      </p:sp>
      <p:sp>
        <p:nvSpPr>
          <p:cNvPr id="2001" name="Google Shape;2001;p64"/>
          <p:cNvSpPr txBox="1">
            <a:spLocks noGrp="1"/>
          </p:cNvSpPr>
          <p:nvPr>
            <p:ph type="subTitle" idx="2"/>
          </p:nvPr>
        </p:nvSpPr>
        <p:spPr>
          <a:xfrm>
            <a:off x="293806" y="3142932"/>
            <a:ext cx="4198582" cy="863400"/>
          </a:xfrm>
          <a:prstGeom prst="rect">
            <a:avLst/>
          </a:prstGeom>
        </p:spPr>
        <p:txBody>
          <a:bodyPr spcFirstLastPara="1" wrap="square" lIns="0" tIns="0" rIns="0" bIns="0" anchor="t" anchorCtr="0">
            <a:noAutofit/>
          </a:bodyPr>
          <a:lstStyle/>
          <a:p>
            <a:pPr marL="285750" lvl="0" indent="-285750" algn="r" rtl="1">
              <a:spcBef>
                <a:spcPts val="0"/>
              </a:spcBef>
              <a:spcAft>
                <a:spcPts val="0"/>
              </a:spcAft>
              <a:buFont typeface="Wingdings" pitchFamily="2" charset="2"/>
              <a:buChar char="Ø"/>
            </a:pPr>
            <a:r>
              <a:rPr lang="ar-SA" dirty="0">
                <a:latin typeface="+mn-lt"/>
                <a:cs typeface="+mn-cs"/>
              </a:rPr>
              <a:t>لغة تستخدم الرموز بدلا من الرقمين </a:t>
            </a:r>
            <a:r>
              <a:rPr lang="en-US" dirty="0">
                <a:latin typeface="+mn-lt"/>
                <a:cs typeface="+mn-cs"/>
              </a:rPr>
              <a:t>0,1</a:t>
            </a:r>
          </a:p>
          <a:p>
            <a:pPr marL="285750" lvl="0" indent="-285750" algn="r" rtl="1">
              <a:spcBef>
                <a:spcPts val="0"/>
              </a:spcBef>
              <a:spcAft>
                <a:spcPts val="0"/>
              </a:spcAft>
              <a:buFont typeface="Wingdings" pitchFamily="2" charset="2"/>
              <a:buChar char="Ø"/>
            </a:pPr>
            <a:r>
              <a:rPr lang="ar-SA" dirty="0">
                <a:latin typeface="+mn-lt"/>
                <a:cs typeface="+mn-cs"/>
              </a:rPr>
              <a:t>سهلة الفهم والحفظ </a:t>
            </a:r>
          </a:p>
          <a:p>
            <a:pPr marL="285750" lvl="0" indent="-285750" algn="r" rtl="1">
              <a:spcBef>
                <a:spcPts val="0"/>
              </a:spcBef>
              <a:spcAft>
                <a:spcPts val="0"/>
              </a:spcAft>
              <a:buFont typeface="Wingdings" pitchFamily="2" charset="2"/>
              <a:buChar char="Ø"/>
            </a:pPr>
            <a:r>
              <a:rPr lang="ar-SA" dirty="0">
                <a:latin typeface="+mn-lt"/>
                <a:cs typeface="+mn-cs"/>
              </a:rPr>
              <a:t>تحتاج الى مترجم لتحويلها الى ارقام ثنائيه ليتم تنفيذ العمليات المطلوبه بواسطة برنامج (المجمع</a:t>
            </a:r>
            <a:r>
              <a:rPr lang="en-US" dirty="0" err="1">
                <a:latin typeface="+mn-lt"/>
                <a:cs typeface="+mn-cs"/>
              </a:rPr>
              <a:t>Assempller</a:t>
            </a:r>
            <a:r>
              <a:rPr lang="en-US" dirty="0">
                <a:latin typeface="+mn-lt"/>
                <a:cs typeface="+mn-cs"/>
              </a:rPr>
              <a:t> </a:t>
            </a:r>
            <a:r>
              <a:rPr lang="ar-SA" dirty="0">
                <a:latin typeface="+mn-lt"/>
                <a:cs typeface="+mn-cs"/>
              </a:rPr>
              <a:t>)</a:t>
            </a:r>
          </a:p>
          <a:p>
            <a:pPr marL="285750" lvl="0" indent="-285750" algn="r" rtl="1">
              <a:spcBef>
                <a:spcPts val="0"/>
              </a:spcBef>
              <a:spcAft>
                <a:spcPts val="0"/>
              </a:spcAft>
              <a:buFont typeface="Wingdings" pitchFamily="2" charset="2"/>
              <a:buChar char="Ø"/>
            </a:pPr>
            <a:r>
              <a:rPr lang="ar-SA" dirty="0">
                <a:latin typeface="+mn-lt"/>
                <a:cs typeface="+mn-cs"/>
              </a:rPr>
              <a:t>تختلف اللغة حسب بنية كل حاسب </a:t>
            </a:r>
          </a:p>
          <a:p>
            <a:pPr marL="285750" lvl="0" indent="-285750" algn="r" rtl="1">
              <a:spcBef>
                <a:spcPts val="0"/>
              </a:spcBef>
              <a:spcAft>
                <a:spcPts val="0"/>
              </a:spcAft>
              <a:buFont typeface="Wingdings" pitchFamily="2" charset="2"/>
              <a:buChar char="Ø"/>
            </a:pPr>
            <a:r>
              <a:rPr lang="ar-SA" dirty="0">
                <a:latin typeface="+mn-lt"/>
                <a:cs typeface="+mn-cs"/>
              </a:rPr>
              <a:t>تقتصر اوامرها على العمليات البسيطه مثل الجمع </a:t>
            </a:r>
            <a:r>
              <a:rPr lang="en-US" dirty="0">
                <a:latin typeface="+mn-lt"/>
                <a:cs typeface="+mn-cs"/>
              </a:rPr>
              <a:t>ADD</a:t>
            </a:r>
            <a:endParaRPr lang="ar-SA" dirty="0">
              <a:latin typeface="+mn-lt"/>
              <a:cs typeface="+mn-cs"/>
            </a:endParaRPr>
          </a:p>
          <a:p>
            <a:pPr marL="285750" lvl="0" indent="-285750" algn="r" rtl="1">
              <a:spcBef>
                <a:spcPts val="0"/>
              </a:spcBef>
              <a:spcAft>
                <a:spcPts val="0"/>
              </a:spcAft>
              <a:buFont typeface="Wingdings" pitchFamily="2" charset="2"/>
              <a:buChar char="Ø"/>
            </a:pPr>
            <a:r>
              <a:rPr lang="ar-SA" dirty="0">
                <a:latin typeface="+mn-lt"/>
                <a:cs typeface="+mn-cs"/>
              </a:rPr>
              <a:t>لايمكن نقل برنامج من جهازحاسب الى اخر له بنية مختلفه</a:t>
            </a:r>
          </a:p>
        </p:txBody>
      </p:sp>
      <p:sp>
        <p:nvSpPr>
          <p:cNvPr id="2002" name="Google Shape;2002;p64"/>
          <p:cNvSpPr txBox="1">
            <a:spLocks noGrp="1"/>
          </p:cNvSpPr>
          <p:nvPr>
            <p:ph type="subTitle" idx="3"/>
          </p:nvPr>
        </p:nvSpPr>
        <p:spPr>
          <a:xfrm>
            <a:off x="5220946" y="2256569"/>
            <a:ext cx="2518500" cy="362100"/>
          </a:xfrm>
          <a:prstGeom prst="rect">
            <a:avLst/>
          </a:prstGeom>
        </p:spPr>
        <p:txBody>
          <a:bodyPr spcFirstLastPara="1" wrap="square" lIns="0" tIns="0" rIns="0" bIns="0" anchor="t" anchorCtr="0">
            <a:noAutofit/>
          </a:bodyPr>
          <a:lstStyle/>
          <a:p>
            <a:pPr marL="0" lvl="0" indent="0" algn="ctr" rtl="1">
              <a:spcBef>
                <a:spcPts val="0"/>
              </a:spcBef>
              <a:spcAft>
                <a:spcPts val="0"/>
              </a:spcAft>
              <a:buNone/>
            </a:pPr>
            <a:r>
              <a:rPr lang="ar-SA" sz="1800" dirty="0">
                <a:latin typeface="+mn-lt"/>
                <a:cs typeface="+mn-cs"/>
              </a:rPr>
              <a:t>لغة الآلة </a:t>
            </a:r>
            <a:r>
              <a:rPr lang="en-US" sz="1800" dirty="0">
                <a:latin typeface="+mn-lt"/>
                <a:cs typeface="+mn-cs"/>
              </a:rPr>
              <a:t>Machine Language </a:t>
            </a:r>
            <a:endParaRPr sz="1800" dirty="0">
              <a:latin typeface="+mn-lt"/>
              <a:cs typeface="+mn-cs"/>
            </a:endParaRPr>
          </a:p>
        </p:txBody>
      </p:sp>
      <p:sp>
        <p:nvSpPr>
          <p:cNvPr id="2003" name="Google Shape;2003;p64"/>
          <p:cNvSpPr txBox="1">
            <a:spLocks noGrp="1"/>
          </p:cNvSpPr>
          <p:nvPr>
            <p:ph type="subTitle" idx="4"/>
          </p:nvPr>
        </p:nvSpPr>
        <p:spPr>
          <a:xfrm>
            <a:off x="4776716" y="3115580"/>
            <a:ext cx="3052107" cy="1299840"/>
          </a:xfrm>
          <a:prstGeom prst="rect">
            <a:avLst/>
          </a:prstGeom>
        </p:spPr>
        <p:txBody>
          <a:bodyPr spcFirstLastPara="1" wrap="square" lIns="0" tIns="0" rIns="0" bIns="0" anchor="t" anchorCtr="0">
            <a:noAutofit/>
          </a:bodyPr>
          <a:lstStyle/>
          <a:p>
            <a:pPr marL="285750" lvl="0" indent="-285750" algn="r" rtl="1">
              <a:spcBef>
                <a:spcPts val="0"/>
              </a:spcBef>
              <a:spcAft>
                <a:spcPts val="0"/>
              </a:spcAft>
              <a:buFont typeface="Wingdings" pitchFamily="2" charset="2"/>
              <a:buChar char="Ø"/>
            </a:pPr>
            <a:r>
              <a:rPr lang="ar-SA" dirty="0">
                <a:latin typeface="+mn-lt"/>
                <a:cs typeface="+mn-cs"/>
              </a:rPr>
              <a:t>سلسلة من الأرقام الثنائية </a:t>
            </a:r>
            <a:r>
              <a:rPr lang="en-US" dirty="0">
                <a:latin typeface="+mn-lt"/>
                <a:cs typeface="+mn-cs"/>
              </a:rPr>
              <a:t>(0,1)</a:t>
            </a:r>
            <a:r>
              <a:rPr lang="ar-SA" dirty="0">
                <a:latin typeface="+mn-lt"/>
                <a:cs typeface="+mn-cs"/>
              </a:rPr>
              <a:t> تسمى </a:t>
            </a:r>
            <a:r>
              <a:rPr lang="en-US" dirty="0">
                <a:latin typeface="+mn-lt"/>
                <a:cs typeface="+mn-cs"/>
              </a:rPr>
              <a:t>bit</a:t>
            </a:r>
          </a:p>
          <a:p>
            <a:pPr marL="285750" lvl="0" indent="-285750" algn="r" rtl="1">
              <a:spcBef>
                <a:spcPts val="0"/>
              </a:spcBef>
              <a:spcAft>
                <a:spcPts val="0"/>
              </a:spcAft>
              <a:buFont typeface="Wingdings" pitchFamily="2" charset="2"/>
              <a:buChar char="Ø"/>
            </a:pPr>
            <a:r>
              <a:rPr lang="ar-SA" dirty="0">
                <a:latin typeface="+mn-lt"/>
                <a:cs typeface="+mn-cs"/>
              </a:rPr>
              <a:t>صعبة الفهم للانسان </a:t>
            </a:r>
          </a:p>
          <a:p>
            <a:pPr marL="285750" lvl="0" indent="-285750" algn="r" rtl="1">
              <a:spcBef>
                <a:spcPts val="0"/>
              </a:spcBef>
              <a:spcAft>
                <a:spcPts val="0"/>
              </a:spcAft>
              <a:buFont typeface="Wingdings" pitchFamily="2" charset="2"/>
              <a:buChar char="Ø"/>
            </a:pPr>
            <a:r>
              <a:rPr lang="ar-SA" dirty="0">
                <a:latin typeface="+mn-lt"/>
                <a:cs typeface="+mn-cs"/>
              </a:rPr>
              <a:t>تتطلب معرفه عميقة بمكونات الحاسب</a:t>
            </a:r>
          </a:p>
          <a:p>
            <a:pPr marL="285750" lvl="0" indent="-285750" algn="r" rtl="1">
              <a:spcBef>
                <a:spcPts val="0"/>
              </a:spcBef>
              <a:spcAft>
                <a:spcPts val="0"/>
              </a:spcAft>
              <a:buFont typeface="Wingdings" pitchFamily="2" charset="2"/>
              <a:buChar char="Ø"/>
            </a:pPr>
            <a:endParaRPr lang="en-US" dirty="0">
              <a:latin typeface="+mn-lt"/>
              <a:cs typeface="+mn-cs"/>
            </a:endParaRPr>
          </a:p>
        </p:txBody>
      </p:sp>
      <p:grpSp>
        <p:nvGrpSpPr>
          <p:cNvPr id="2004" name="Google Shape;2004;p64"/>
          <p:cNvGrpSpPr/>
          <p:nvPr/>
        </p:nvGrpSpPr>
        <p:grpSpPr>
          <a:xfrm>
            <a:off x="6267632" y="1399122"/>
            <a:ext cx="525435" cy="458156"/>
            <a:chOff x="4901150" y="3438125"/>
            <a:chExt cx="386975" cy="337450"/>
          </a:xfrm>
        </p:grpSpPr>
        <p:sp>
          <p:nvSpPr>
            <p:cNvPr id="2005" name="Google Shape;2005;p64"/>
            <p:cNvSpPr/>
            <p:nvPr/>
          </p:nvSpPr>
          <p:spPr>
            <a:xfrm>
              <a:off x="5059725" y="3721350"/>
              <a:ext cx="69375" cy="47550"/>
            </a:xfrm>
            <a:custGeom>
              <a:avLst/>
              <a:gdLst/>
              <a:ahLst/>
              <a:cxnLst/>
              <a:rect l="l" t="t" r="r" b="b"/>
              <a:pathLst>
                <a:path w="2775" h="1902" extrusionOk="0">
                  <a:moveTo>
                    <a:pt x="455" y="1"/>
                  </a:moveTo>
                  <a:lnTo>
                    <a:pt x="232" y="929"/>
                  </a:lnTo>
                  <a:lnTo>
                    <a:pt x="0" y="1901"/>
                  </a:lnTo>
                  <a:lnTo>
                    <a:pt x="2775" y="1901"/>
                  </a:lnTo>
                  <a:lnTo>
                    <a:pt x="2543" y="929"/>
                  </a:lnTo>
                  <a:lnTo>
                    <a:pt x="232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64"/>
            <p:cNvSpPr/>
            <p:nvPr/>
          </p:nvSpPr>
          <p:spPr>
            <a:xfrm>
              <a:off x="5065300" y="3696825"/>
              <a:ext cx="58225" cy="47975"/>
            </a:xfrm>
            <a:custGeom>
              <a:avLst/>
              <a:gdLst/>
              <a:ahLst/>
              <a:cxnLst/>
              <a:rect l="l" t="t" r="r" b="b"/>
              <a:pathLst>
                <a:path w="2329" h="1919" extrusionOk="0">
                  <a:moveTo>
                    <a:pt x="1115" y="1"/>
                  </a:moveTo>
                  <a:lnTo>
                    <a:pt x="232" y="973"/>
                  </a:lnTo>
                  <a:lnTo>
                    <a:pt x="0" y="1919"/>
                  </a:lnTo>
                  <a:lnTo>
                    <a:pt x="2329" y="1919"/>
                  </a:lnTo>
                  <a:lnTo>
                    <a:pt x="2105" y="973"/>
                  </a:lnTo>
                  <a:lnTo>
                    <a:pt x="111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64"/>
            <p:cNvSpPr/>
            <p:nvPr/>
          </p:nvSpPr>
          <p:spPr>
            <a:xfrm>
              <a:off x="4908050" y="3445025"/>
              <a:ext cx="372925" cy="276350"/>
            </a:xfrm>
            <a:custGeom>
              <a:avLst/>
              <a:gdLst/>
              <a:ahLst/>
              <a:cxnLst/>
              <a:rect l="l" t="t" r="r" b="b"/>
              <a:pathLst>
                <a:path w="14917" h="11054" extrusionOk="0">
                  <a:moveTo>
                    <a:pt x="982" y="1"/>
                  </a:moveTo>
                  <a:cubicBezTo>
                    <a:pt x="438" y="1"/>
                    <a:pt x="1" y="438"/>
                    <a:pt x="1" y="982"/>
                  </a:cubicBezTo>
                  <a:lnTo>
                    <a:pt x="1" y="10064"/>
                  </a:lnTo>
                  <a:cubicBezTo>
                    <a:pt x="1" y="10608"/>
                    <a:pt x="438" y="11054"/>
                    <a:pt x="982" y="11054"/>
                  </a:cubicBezTo>
                  <a:lnTo>
                    <a:pt x="13927" y="11054"/>
                  </a:lnTo>
                  <a:cubicBezTo>
                    <a:pt x="14471" y="11054"/>
                    <a:pt x="14917" y="10608"/>
                    <a:pt x="14917" y="10064"/>
                  </a:cubicBezTo>
                  <a:lnTo>
                    <a:pt x="14917" y="982"/>
                  </a:lnTo>
                  <a:cubicBezTo>
                    <a:pt x="14917" y="438"/>
                    <a:pt x="14471" y="1"/>
                    <a:pt x="139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64"/>
            <p:cNvSpPr/>
            <p:nvPr/>
          </p:nvSpPr>
          <p:spPr>
            <a:xfrm>
              <a:off x="5057700" y="3445025"/>
              <a:ext cx="223275" cy="276350"/>
            </a:xfrm>
            <a:custGeom>
              <a:avLst/>
              <a:gdLst/>
              <a:ahLst/>
              <a:cxnLst/>
              <a:rect l="l" t="t" r="r" b="b"/>
              <a:pathLst>
                <a:path w="8931" h="11054" extrusionOk="0">
                  <a:moveTo>
                    <a:pt x="3105" y="1"/>
                  </a:moveTo>
                  <a:lnTo>
                    <a:pt x="1" y="11054"/>
                  </a:lnTo>
                  <a:lnTo>
                    <a:pt x="7941" y="11054"/>
                  </a:lnTo>
                  <a:cubicBezTo>
                    <a:pt x="8485" y="11054"/>
                    <a:pt x="8931" y="10608"/>
                    <a:pt x="8931" y="10064"/>
                  </a:cubicBezTo>
                  <a:lnTo>
                    <a:pt x="8931" y="982"/>
                  </a:lnTo>
                  <a:cubicBezTo>
                    <a:pt x="8931" y="438"/>
                    <a:pt x="8485" y="1"/>
                    <a:pt x="79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64"/>
            <p:cNvSpPr/>
            <p:nvPr/>
          </p:nvSpPr>
          <p:spPr>
            <a:xfrm>
              <a:off x="4908050" y="3478925"/>
              <a:ext cx="372925" cy="208350"/>
            </a:xfrm>
            <a:custGeom>
              <a:avLst/>
              <a:gdLst/>
              <a:ahLst/>
              <a:cxnLst/>
              <a:rect l="l" t="t" r="r" b="b"/>
              <a:pathLst>
                <a:path w="14917" h="8334" extrusionOk="0">
                  <a:moveTo>
                    <a:pt x="1" y="1"/>
                  </a:moveTo>
                  <a:lnTo>
                    <a:pt x="1" y="8333"/>
                  </a:lnTo>
                  <a:lnTo>
                    <a:pt x="14917" y="8333"/>
                  </a:lnTo>
                  <a:lnTo>
                    <a:pt x="149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0" name="Google Shape;2010;p64"/>
            <p:cNvSpPr/>
            <p:nvPr/>
          </p:nvSpPr>
          <p:spPr>
            <a:xfrm>
              <a:off x="5067525" y="3478925"/>
              <a:ext cx="213450" cy="208350"/>
            </a:xfrm>
            <a:custGeom>
              <a:avLst/>
              <a:gdLst/>
              <a:ahLst/>
              <a:cxnLst/>
              <a:rect l="l" t="t" r="r" b="b"/>
              <a:pathLst>
                <a:path w="8538" h="8334" extrusionOk="0">
                  <a:moveTo>
                    <a:pt x="2338" y="1"/>
                  </a:moveTo>
                  <a:lnTo>
                    <a:pt x="0" y="8333"/>
                  </a:lnTo>
                  <a:lnTo>
                    <a:pt x="8538" y="8333"/>
                  </a:lnTo>
                  <a:lnTo>
                    <a:pt x="85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1" name="Google Shape;2011;p64"/>
            <p:cNvSpPr/>
            <p:nvPr/>
          </p:nvSpPr>
          <p:spPr>
            <a:xfrm>
              <a:off x="4901150" y="3438125"/>
              <a:ext cx="386525" cy="240075"/>
            </a:xfrm>
            <a:custGeom>
              <a:avLst/>
              <a:gdLst/>
              <a:ahLst/>
              <a:cxnLst/>
              <a:rect l="l" t="t" r="r" b="b"/>
              <a:pathLst>
                <a:path w="15461" h="9603" extrusionOk="0">
                  <a:moveTo>
                    <a:pt x="286" y="0"/>
                  </a:moveTo>
                  <a:cubicBezTo>
                    <a:pt x="125" y="0"/>
                    <a:pt x="0" y="125"/>
                    <a:pt x="0" y="286"/>
                  </a:cubicBezTo>
                  <a:lnTo>
                    <a:pt x="0" y="2587"/>
                  </a:lnTo>
                  <a:cubicBezTo>
                    <a:pt x="0" y="2605"/>
                    <a:pt x="9" y="2623"/>
                    <a:pt x="18" y="2632"/>
                  </a:cubicBezTo>
                  <a:cubicBezTo>
                    <a:pt x="102" y="2719"/>
                    <a:pt x="192" y="2756"/>
                    <a:pt x="273" y="2756"/>
                  </a:cubicBezTo>
                  <a:cubicBezTo>
                    <a:pt x="424" y="2756"/>
                    <a:pt x="544" y="2631"/>
                    <a:pt x="544" y="2480"/>
                  </a:cubicBezTo>
                  <a:lnTo>
                    <a:pt x="544" y="705"/>
                  </a:lnTo>
                  <a:cubicBezTo>
                    <a:pt x="544" y="616"/>
                    <a:pt x="616" y="545"/>
                    <a:pt x="705" y="545"/>
                  </a:cubicBezTo>
                  <a:lnTo>
                    <a:pt x="14756" y="545"/>
                  </a:lnTo>
                  <a:cubicBezTo>
                    <a:pt x="14845" y="545"/>
                    <a:pt x="14916" y="616"/>
                    <a:pt x="14916" y="705"/>
                  </a:cubicBezTo>
                  <a:lnTo>
                    <a:pt x="14916" y="9439"/>
                  </a:lnTo>
                  <a:cubicBezTo>
                    <a:pt x="14916" y="9457"/>
                    <a:pt x="14925" y="9474"/>
                    <a:pt x="14934" y="9483"/>
                  </a:cubicBezTo>
                  <a:cubicBezTo>
                    <a:pt x="15018" y="9568"/>
                    <a:pt x="15108" y="9603"/>
                    <a:pt x="15190" y="9603"/>
                  </a:cubicBezTo>
                  <a:cubicBezTo>
                    <a:pt x="15340" y="9603"/>
                    <a:pt x="15460" y="9482"/>
                    <a:pt x="15460" y="9332"/>
                  </a:cubicBezTo>
                  <a:lnTo>
                    <a:pt x="15460" y="286"/>
                  </a:lnTo>
                  <a:cubicBezTo>
                    <a:pt x="15460" y="125"/>
                    <a:pt x="15335" y="0"/>
                    <a:pt x="151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64"/>
            <p:cNvSpPr/>
            <p:nvPr/>
          </p:nvSpPr>
          <p:spPr>
            <a:xfrm>
              <a:off x="4901150" y="3519525"/>
              <a:ext cx="386975" cy="256050"/>
            </a:xfrm>
            <a:custGeom>
              <a:avLst/>
              <a:gdLst/>
              <a:ahLst/>
              <a:cxnLst/>
              <a:rect l="l" t="t" r="r" b="b"/>
              <a:pathLst>
                <a:path w="15479" h="10242" extrusionOk="0">
                  <a:moveTo>
                    <a:pt x="8448" y="8342"/>
                  </a:moveTo>
                  <a:lnTo>
                    <a:pt x="8779" y="9698"/>
                  </a:lnTo>
                  <a:lnTo>
                    <a:pt x="6691" y="9698"/>
                  </a:lnTo>
                  <a:lnTo>
                    <a:pt x="7012" y="8342"/>
                  </a:lnTo>
                  <a:close/>
                  <a:moveTo>
                    <a:pt x="268" y="0"/>
                  </a:moveTo>
                  <a:cubicBezTo>
                    <a:pt x="125" y="0"/>
                    <a:pt x="0" y="125"/>
                    <a:pt x="0" y="277"/>
                  </a:cubicBezTo>
                  <a:lnTo>
                    <a:pt x="0" y="7075"/>
                  </a:lnTo>
                  <a:cubicBezTo>
                    <a:pt x="0" y="7771"/>
                    <a:pt x="562" y="8333"/>
                    <a:pt x="1258" y="8342"/>
                  </a:cubicBezTo>
                  <a:lnTo>
                    <a:pt x="6450" y="8342"/>
                  </a:lnTo>
                  <a:lnTo>
                    <a:pt x="6120" y="9698"/>
                  </a:lnTo>
                  <a:lnTo>
                    <a:pt x="4844" y="9698"/>
                  </a:lnTo>
                  <a:cubicBezTo>
                    <a:pt x="4702" y="9698"/>
                    <a:pt x="4586" y="9796"/>
                    <a:pt x="4568" y="9930"/>
                  </a:cubicBezTo>
                  <a:cubicBezTo>
                    <a:pt x="4541" y="10099"/>
                    <a:pt x="4666" y="10242"/>
                    <a:pt x="4835" y="10242"/>
                  </a:cubicBezTo>
                  <a:lnTo>
                    <a:pt x="10625" y="10242"/>
                  </a:lnTo>
                  <a:cubicBezTo>
                    <a:pt x="10759" y="10242"/>
                    <a:pt x="10884" y="10153"/>
                    <a:pt x="10902" y="10010"/>
                  </a:cubicBezTo>
                  <a:cubicBezTo>
                    <a:pt x="10929" y="9849"/>
                    <a:pt x="10795" y="9698"/>
                    <a:pt x="10634" y="9698"/>
                  </a:cubicBezTo>
                  <a:lnTo>
                    <a:pt x="9341" y="9698"/>
                  </a:lnTo>
                  <a:lnTo>
                    <a:pt x="9019" y="8342"/>
                  </a:lnTo>
                  <a:lnTo>
                    <a:pt x="14220" y="8342"/>
                  </a:lnTo>
                  <a:cubicBezTo>
                    <a:pt x="14916" y="8342"/>
                    <a:pt x="15478" y="7780"/>
                    <a:pt x="15478" y="7084"/>
                  </a:cubicBezTo>
                  <a:cubicBezTo>
                    <a:pt x="15478" y="6930"/>
                    <a:pt x="15353" y="6813"/>
                    <a:pt x="15203" y="6813"/>
                  </a:cubicBezTo>
                  <a:cubicBezTo>
                    <a:pt x="15188" y="6813"/>
                    <a:pt x="15173" y="6814"/>
                    <a:pt x="15157" y="6816"/>
                  </a:cubicBezTo>
                  <a:cubicBezTo>
                    <a:pt x="15032" y="6834"/>
                    <a:pt x="14934" y="6959"/>
                    <a:pt x="14934" y="7084"/>
                  </a:cubicBezTo>
                  <a:cubicBezTo>
                    <a:pt x="14934" y="7476"/>
                    <a:pt x="14613" y="7797"/>
                    <a:pt x="14220" y="7797"/>
                  </a:cubicBezTo>
                  <a:lnTo>
                    <a:pt x="1258" y="7797"/>
                  </a:lnTo>
                  <a:cubicBezTo>
                    <a:pt x="866" y="7797"/>
                    <a:pt x="544" y="7476"/>
                    <a:pt x="544" y="7084"/>
                  </a:cubicBezTo>
                  <a:lnTo>
                    <a:pt x="544" y="277"/>
                  </a:lnTo>
                  <a:cubicBezTo>
                    <a:pt x="544" y="277"/>
                    <a:pt x="420" y="0"/>
                    <a:pt x="2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6" name="Google Shape;2016;p64"/>
          <p:cNvGrpSpPr/>
          <p:nvPr/>
        </p:nvGrpSpPr>
        <p:grpSpPr>
          <a:xfrm>
            <a:off x="2350956" y="1399035"/>
            <a:ext cx="525435" cy="458461"/>
            <a:chOff x="2419975" y="1894800"/>
            <a:chExt cx="386975" cy="337675"/>
          </a:xfrm>
        </p:grpSpPr>
        <p:sp>
          <p:nvSpPr>
            <p:cNvPr id="2017" name="Google Shape;2017;p64"/>
            <p:cNvSpPr/>
            <p:nvPr/>
          </p:nvSpPr>
          <p:spPr>
            <a:xfrm>
              <a:off x="2578775" y="2178025"/>
              <a:ext cx="69375" cy="47525"/>
            </a:xfrm>
            <a:custGeom>
              <a:avLst/>
              <a:gdLst/>
              <a:ahLst/>
              <a:cxnLst/>
              <a:rect l="l" t="t" r="r" b="b"/>
              <a:pathLst>
                <a:path w="2775" h="1901" extrusionOk="0">
                  <a:moveTo>
                    <a:pt x="455" y="1"/>
                  </a:moveTo>
                  <a:lnTo>
                    <a:pt x="232" y="937"/>
                  </a:lnTo>
                  <a:lnTo>
                    <a:pt x="0" y="1901"/>
                  </a:lnTo>
                  <a:lnTo>
                    <a:pt x="2775" y="1901"/>
                  </a:lnTo>
                  <a:lnTo>
                    <a:pt x="2543" y="937"/>
                  </a:lnTo>
                  <a:lnTo>
                    <a:pt x="232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64"/>
            <p:cNvSpPr/>
            <p:nvPr/>
          </p:nvSpPr>
          <p:spPr>
            <a:xfrm>
              <a:off x="2584350" y="2153725"/>
              <a:ext cx="58225" cy="47750"/>
            </a:xfrm>
            <a:custGeom>
              <a:avLst/>
              <a:gdLst/>
              <a:ahLst/>
              <a:cxnLst/>
              <a:rect l="l" t="t" r="r" b="b"/>
              <a:pathLst>
                <a:path w="2329" h="1910" extrusionOk="0">
                  <a:moveTo>
                    <a:pt x="1116" y="0"/>
                  </a:moveTo>
                  <a:lnTo>
                    <a:pt x="223" y="964"/>
                  </a:lnTo>
                  <a:lnTo>
                    <a:pt x="0" y="1909"/>
                  </a:lnTo>
                  <a:lnTo>
                    <a:pt x="2329" y="1909"/>
                  </a:lnTo>
                  <a:lnTo>
                    <a:pt x="2106" y="964"/>
                  </a:lnTo>
                  <a:lnTo>
                    <a:pt x="111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64"/>
            <p:cNvSpPr/>
            <p:nvPr/>
          </p:nvSpPr>
          <p:spPr>
            <a:xfrm>
              <a:off x="2426900" y="1901700"/>
              <a:ext cx="372925" cy="276350"/>
            </a:xfrm>
            <a:custGeom>
              <a:avLst/>
              <a:gdLst/>
              <a:ahLst/>
              <a:cxnLst/>
              <a:rect l="l" t="t" r="r" b="b"/>
              <a:pathLst>
                <a:path w="14917" h="11054" extrusionOk="0">
                  <a:moveTo>
                    <a:pt x="981" y="1"/>
                  </a:moveTo>
                  <a:cubicBezTo>
                    <a:pt x="437" y="1"/>
                    <a:pt x="0" y="438"/>
                    <a:pt x="0" y="982"/>
                  </a:cubicBezTo>
                  <a:lnTo>
                    <a:pt x="0" y="10063"/>
                  </a:lnTo>
                  <a:cubicBezTo>
                    <a:pt x="0" y="10608"/>
                    <a:pt x="437" y="11054"/>
                    <a:pt x="981" y="11054"/>
                  </a:cubicBezTo>
                  <a:lnTo>
                    <a:pt x="13935" y="11054"/>
                  </a:lnTo>
                  <a:cubicBezTo>
                    <a:pt x="14479" y="11054"/>
                    <a:pt x="14916" y="10608"/>
                    <a:pt x="14916" y="10063"/>
                  </a:cubicBezTo>
                  <a:lnTo>
                    <a:pt x="14916" y="991"/>
                  </a:lnTo>
                  <a:cubicBezTo>
                    <a:pt x="14916" y="438"/>
                    <a:pt x="14479" y="1"/>
                    <a:pt x="139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64"/>
            <p:cNvSpPr/>
            <p:nvPr/>
          </p:nvSpPr>
          <p:spPr>
            <a:xfrm>
              <a:off x="2576775" y="1901700"/>
              <a:ext cx="223050" cy="276350"/>
            </a:xfrm>
            <a:custGeom>
              <a:avLst/>
              <a:gdLst/>
              <a:ahLst/>
              <a:cxnLst/>
              <a:rect l="l" t="t" r="r" b="b"/>
              <a:pathLst>
                <a:path w="8922" h="11054" extrusionOk="0">
                  <a:moveTo>
                    <a:pt x="3096" y="1"/>
                  </a:moveTo>
                  <a:lnTo>
                    <a:pt x="0" y="11054"/>
                  </a:lnTo>
                  <a:lnTo>
                    <a:pt x="7940" y="11054"/>
                  </a:lnTo>
                  <a:cubicBezTo>
                    <a:pt x="8484" y="11054"/>
                    <a:pt x="8921" y="10608"/>
                    <a:pt x="8921" y="10063"/>
                  </a:cubicBezTo>
                  <a:lnTo>
                    <a:pt x="8921" y="982"/>
                  </a:lnTo>
                  <a:cubicBezTo>
                    <a:pt x="8921" y="438"/>
                    <a:pt x="8484" y="1"/>
                    <a:pt x="79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64"/>
            <p:cNvSpPr/>
            <p:nvPr/>
          </p:nvSpPr>
          <p:spPr>
            <a:xfrm>
              <a:off x="2426900" y="1935600"/>
              <a:ext cx="372925" cy="208550"/>
            </a:xfrm>
            <a:custGeom>
              <a:avLst/>
              <a:gdLst/>
              <a:ahLst/>
              <a:cxnLst/>
              <a:rect l="l" t="t" r="r" b="b"/>
              <a:pathLst>
                <a:path w="14917" h="8342" extrusionOk="0">
                  <a:moveTo>
                    <a:pt x="0" y="1"/>
                  </a:moveTo>
                  <a:lnTo>
                    <a:pt x="0" y="8342"/>
                  </a:lnTo>
                  <a:lnTo>
                    <a:pt x="14916" y="8342"/>
                  </a:lnTo>
                  <a:lnTo>
                    <a:pt x="149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64"/>
            <p:cNvSpPr/>
            <p:nvPr/>
          </p:nvSpPr>
          <p:spPr>
            <a:xfrm>
              <a:off x="2586350" y="1935600"/>
              <a:ext cx="213475" cy="208550"/>
            </a:xfrm>
            <a:custGeom>
              <a:avLst/>
              <a:gdLst/>
              <a:ahLst/>
              <a:cxnLst/>
              <a:rect l="l" t="t" r="r" b="b"/>
              <a:pathLst>
                <a:path w="8539" h="8342" extrusionOk="0">
                  <a:moveTo>
                    <a:pt x="2338" y="1"/>
                  </a:moveTo>
                  <a:lnTo>
                    <a:pt x="1" y="8342"/>
                  </a:lnTo>
                  <a:lnTo>
                    <a:pt x="8538" y="8342"/>
                  </a:lnTo>
                  <a:lnTo>
                    <a:pt x="85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3" name="Google Shape;2023;p64"/>
            <p:cNvSpPr/>
            <p:nvPr/>
          </p:nvSpPr>
          <p:spPr>
            <a:xfrm>
              <a:off x="2419975" y="1894800"/>
              <a:ext cx="386750" cy="240175"/>
            </a:xfrm>
            <a:custGeom>
              <a:avLst/>
              <a:gdLst/>
              <a:ahLst/>
              <a:cxnLst/>
              <a:rect l="l" t="t" r="r" b="b"/>
              <a:pathLst>
                <a:path w="15470" h="9607" extrusionOk="0">
                  <a:moveTo>
                    <a:pt x="286" y="0"/>
                  </a:moveTo>
                  <a:cubicBezTo>
                    <a:pt x="134" y="0"/>
                    <a:pt x="1" y="134"/>
                    <a:pt x="1" y="285"/>
                  </a:cubicBezTo>
                  <a:lnTo>
                    <a:pt x="1" y="2587"/>
                  </a:lnTo>
                  <a:cubicBezTo>
                    <a:pt x="1" y="2605"/>
                    <a:pt x="10" y="2623"/>
                    <a:pt x="18" y="2632"/>
                  </a:cubicBezTo>
                  <a:cubicBezTo>
                    <a:pt x="104" y="2721"/>
                    <a:pt x="196" y="2758"/>
                    <a:pt x="278" y="2758"/>
                  </a:cubicBezTo>
                  <a:cubicBezTo>
                    <a:pt x="427" y="2758"/>
                    <a:pt x="545" y="2638"/>
                    <a:pt x="545" y="2489"/>
                  </a:cubicBezTo>
                  <a:lnTo>
                    <a:pt x="545" y="705"/>
                  </a:lnTo>
                  <a:cubicBezTo>
                    <a:pt x="545" y="616"/>
                    <a:pt x="616" y="544"/>
                    <a:pt x="705" y="544"/>
                  </a:cubicBezTo>
                  <a:lnTo>
                    <a:pt x="14765" y="544"/>
                  </a:lnTo>
                  <a:cubicBezTo>
                    <a:pt x="14854" y="544"/>
                    <a:pt x="14925" y="616"/>
                    <a:pt x="14925" y="705"/>
                  </a:cubicBezTo>
                  <a:lnTo>
                    <a:pt x="14925" y="9438"/>
                  </a:lnTo>
                  <a:cubicBezTo>
                    <a:pt x="14925" y="9456"/>
                    <a:pt x="14925" y="9474"/>
                    <a:pt x="14943" y="9483"/>
                  </a:cubicBezTo>
                  <a:cubicBezTo>
                    <a:pt x="15025" y="9570"/>
                    <a:pt x="15113" y="9607"/>
                    <a:pt x="15195" y="9607"/>
                  </a:cubicBezTo>
                  <a:cubicBezTo>
                    <a:pt x="15345" y="9607"/>
                    <a:pt x="15470" y="9482"/>
                    <a:pt x="15470" y="9331"/>
                  </a:cubicBezTo>
                  <a:lnTo>
                    <a:pt x="15470" y="285"/>
                  </a:lnTo>
                  <a:cubicBezTo>
                    <a:pt x="15470" y="134"/>
                    <a:pt x="15336" y="0"/>
                    <a:pt x="151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64"/>
            <p:cNvSpPr/>
            <p:nvPr/>
          </p:nvSpPr>
          <p:spPr>
            <a:xfrm>
              <a:off x="2419975" y="1976425"/>
              <a:ext cx="386975" cy="256050"/>
            </a:xfrm>
            <a:custGeom>
              <a:avLst/>
              <a:gdLst/>
              <a:ahLst/>
              <a:cxnLst/>
              <a:rect l="l" t="t" r="r" b="b"/>
              <a:pathLst>
                <a:path w="15479" h="10242" extrusionOk="0">
                  <a:moveTo>
                    <a:pt x="8458" y="8332"/>
                  </a:moveTo>
                  <a:lnTo>
                    <a:pt x="8779" y="9697"/>
                  </a:lnTo>
                  <a:lnTo>
                    <a:pt x="6700" y="9697"/>
                  </a:lnTo>
                  <a:lnTo>
                    <a:pt x="7021" y="8332"/>
                  </a:lnTo>
                  <a:close/>
                  <a:moveTo>
                    <a:pt x="277" y="0"/>
                  </a:moveTo>
                  <a:cubicBezTo>
                    <a:pt x="125" y="0"/>
                    <a:pt x="10" y="116"/>
                    <a:pt x="1" y="268"/>
                  </a:cubicBezTo>
                  <a:lnTo>
                    <a:pt x="1" y="7066"/>
                  </a:lnTo>
                  <a:cubicBezTo>
                    <a:pt x="10" y="7761"/>
                    <a:pt x="572" y="8323"/>
                    <a:pt x="1267" y="8332"/>
                  </a:cubicBezTo>
                  <a:lnTo>
                    <a:pt x="6459" y="8332"/>
                  </a:lnTo>
                  <a:lnTo>
                    <a:pt x="6129" y="9697"/>
                  </a:lnTo>
                  <a:lnTo>
                    <a:pt x="4845" y="9697"/>
                  </a:lnTo>
                  <a:cubicBezTo>
                    <a:pt x="4711" y="9697"/>
                    <a:pt x="4586" y="9786"/>
                    <a:pt x="4568" y="9929"/>
                  </a:cubicBezTo>
                  <a:cubicBezTo>
                    <a:pt x="4550" y="10090"/>
                    <a:pt x="4675" y="10241"/>
                    <a:pt x="4836" y="10241"/>
                  </a:cubicBezTo>
                  <a:lnTo>
                    <a:pt x="10634" y="10241"/>
                  </a:lnTo>
                  <a:cubicBezTo>
                    <a:pt x="10768" y="10241"/>
                    <a:pt x="10884" y="10143"/>
                    <a:pt x="10911" y="10009"/>
                  </a:cubicBezTo>
                  <a:cubicBezTo>
                    <a:pt x="10929" y="9840"/>
                    <a:pt x="10804" y="9697"/>
                    <a:pt x="10634" y="9697"/>
                  </a:cubicBezTo>
                  <a:lnTo>
                    <a:pt x="9350" y="9697"/>
                  </a:lnTo>
                  <a:lnTo>
                    <a:pt x="9020" y="8332"/>
                  </a:lnTo>
                  <a:lnTo>
                    <a:pt x="14221" y="8332"/>
                  </a:lnTo>
                  <a:cubicBezTo>
                    <a:pt x="14917" y="8332"/>
                    <a:pt x="15479" y="7770"/>
                    <a:pt x="15479" y="7074"/>
                  </a:cubicBezTo>
                  <a:cubicBezTo>
                    <a:pt x="15479" y="6928"/>
                    <a:pt x="15359" y="6803"/>
                    <a:pt x="15210" y="6803"/>
                  </a:cubicBezTo>
                  <a:cubicBezTo>
                    <a:pt x="15195" y="6803"/>
                    <a:pt x="15181" y="6805"/>
                    <a:pt x="15166" y="6807"/>
                  </a:cubicBezTo>
                  <a:cubicBezTo>
                    <a:pt x="15033" y="6834"/>
                    <a:pt x="14943" y="6950"/>
                    <a:pt x="14934" y="7083"/>
                  </a:cubicBezTo>
                  <a:cubicBezTo>
                    <a:pt x="14934" y="7476"/>
                    <a:pt x="14613" y="7788"/>
                    <a:pt x="14221" y="7788"/>
                  </a:cubicBezTo>
                  <a:lnTo>
                    <a:pt x="1267" y="7788"/>
                  </a:lnTo>
                  <a:cubicBezTo>
                    <a:pt x="866" y="7788"/>
                    <a:pt x="545" y="7467"/>
                    <a:pt x="545" y="7074"/>
                  </a:cubicBezTo>
                  <a:lnTo>
                    <a:pt x="545" y="268"/>
                  </a:lnTo>
                  <a:cubicBezTo>
                    <a:pt x="545" y="268"/>
                    <a:pt x="429" y="0"/>
                    <a:pt x="2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64"/>
            <p:cNvSpPr/>
            <p:nvPr/>
          </p:nvSpPr>
          <p:spPr>
            <a:xfrm>
              <a:off x="2518550" y="1998150"/>
              <a:ext cx="67375" cy="83100"/>
            </a:xfrm>
            <a:custGeom>
              <a:avLst/>
              <a:gdLst/>
              <a:ahLst/>
              <a:cxnLst/>
              <a:rect l="l" t="t" r="r" b="b"/>
              <a:pathLst>
                <a:path w="2695" h="3324" extrusionOk="0">
                  <a:moveTo>
                    <a:pt x="2393" y="0"/>
                  </a:moveTo>
                  <a:cubicBezTo>
                    <a:pt x="2341" y="0"/>
                    <a:pt x="2287" y="16"/>
                    <a:pt x="2240" y="50"/>
                  </a:cubicBezTo>
                  <a:lnTo>
                    <a:pt x="117" y="1433"/>
                  </a:lnTo>
                  <a:cubicBezTo>
                    <a:pt x="45" y="1486"/>
                    <a:pt x="1" y="1575"/>
                    <a:pt x="1" y="1665"/>
                  </a:cubicBezTo>
                  <a:cubicBezTo>
                    <a:pt x="1" y="1754"/>
                    <a:pt x="45" y="1843"/>
                    <a:pt x="117" y="1888"/>
                  </a:cubicBezTo>
                  <a:lnTo>
                    <a:pt x="2240" y="3279"/>
                  </a:lnTo>
                  <a:cubicBezTo>
                    <a:pt x="2284" y="3306"/>
                    <a:pt x="2338" y="3324"/>
                    <a:pt x="2383" y="3324"/>
                  </a:cubicBezTo>
                  <a:cubicBezTo>
                    <a:pt x="2472" y="3324"/>
                    <a:pt x="2561" y="3279"/>
                    <a:pt x="2615" y="3199"/>
                  </a:cubicBezTo>
                  <a:cubicBezTo>
                    <a:pt x="2695" y="3074"/>
                    <a:pt x="2659" y="2905"/>
                    <a:pt x="2534" y="2824"/>
                  </a:cubicBezTo>
                  <a:lnTo>
                    <a:pt x="768" y="1665"/>
                  </a:lnTo>
                  <a:lnTo>
                    <a:pt x="2534" y="496"/>
                  </a:lnTo>
                  <a:cubicBezTo>
                    <a:pt x="2659" y="416"/>
                    <a:pt x="2695" y="246"/>
                    <a:pt x="2615" y="121"/>
                  </a:cubicBezTo>
                  <a:cubicBezTo>
                    <a:pt x="2565" y="44"/>
                    <a:pt x="2480" y="0"/>
                    <a:pt x="23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64"/>
            <p:cNvSpPr/>
            <p:nvPr/>
          </p:nvSpPr>
          <p:spPr>
            <a:xfrm>
              <a:off x="2641000" y="2060750"/>
              <a:ext cx="26125" cy="20500"/>
            </a:xfrm>
            <a:custGeom>
              <a:avLst/>
              <a:gdLst/>
              <a:ahLst/>
              <a:cxnLst/>
              <a:rect l="l" t="t" r="r" b="b"/>
              <a:pathLst>
                <a:path w="1045" h="820" extrusionOk="0">
                  <a:moveTo>
                    <a:pt x="727" y="1"/>
                  </a:moveTo>
                  <a:cubicBezTo>
                    <a:pt x="676" y="1"/>
                    <a:pt x="625" y="15"/>
                    <a:pt x="580" y="44"/>
                  </a:cubicBezTo>
                  <a:lnTo>
                    <a:pt x="161" y="320"/>
                  </a:lnTo>
                  <a:cubicBezTo>
                    <a:pt x="36" y="401"/>
                    <a:pt x="0" y="570"/>
                    <a:pt x="81" y="695"/>
                  </a:cubicBezTo>
                  <a:cubicBezTo>
                    <a:pt x="134" y="775"/>
                    <a:pt x="223" y="820"/>
                    <a:pt x="313" y="820"/>
                  </a:cubicBezTo>
                  <a:cubicBezTo>
                    <a:pt x="357" y="820"/>
                    <a:pt x="411" y="802"/>
                    <a:pt x="455" y="775"/>
                  </a:cubicBezTo>
                  <a:lnTo>
                    <a:pt x="884" y="499"/>
                  </a:lnTo>
                  <a:cubicBezTo>
                    <a:pt x="1008" y="419"/>
                    <a:pt x="1044" y="249"/>
                    <a:pt x="955" y="124"/>
                  </a:cubicBezTo>
                  <a:cubicBezTo>
                    <a:pt x="904" y="44"/>
                    <a:pt x="816" y="1"/>
                    <a:pt x="7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64"/>
            <p:cNvSpPr/>
            <p:nvPr/>
          </p:nvSpPr>
          <p:spPr>
            <a:xfrm>
              <a:off x="2641000" y="1998150"/>
              <a:ext cx="67375" cy="65725"/>
            </a:xfrm>
            <a:custGeom>
              <a:avLst/>
              <a:gdLst/>
              <a:ahLst/>
              <a:cxnLst/>
              <a:rect l="l" t="t" r="r" b="b"/>
              <a:pathLst>
                <a:path w="2695" h="2629" extrusionOk="0">
                  <a:moveTo>
                    <a:pt x="302" y="0"/>
                  </a:moveTo>
                  <a:cubicBezTo>
                    <a:pt x="215" y="0"/>
                    <a:pt x="131" y="44"/>
                    <a:pt x="81" y="121"/>
                  </a:cubicBezTo>
                  <a:cubicBezTo>
                    <a:pt x="0" y="246"/>
                    <a:pt x="36" y="416"/>
                    <a:pt x="161" y="496"/>
                  </a:cubicBezTo>
                  <a:lnTo>
                    <a:pt x="1927" y="1665"/>
                  </a:lnTo>
                  <a:lnTo>
                    <a:pt x="1223" y="2129"/>
                  </a:lnTo>
                  <a:cubicBezTo>
                    <a:pt x="1098" y="2209"/>
                    <a:pt x="1062" y="2378"/>
                    <a:pt x="1142" y="2503"/>
                  </a:cubicBezTo>
                  <a:cubicBezTo>
                    <a:pt x="1196" y="2584"/>
                    <a:pt x="1285" y="2628"/>
                    <a:pt x="1365" y="2628"/>
                  </a:cubicBezTo>
                  <a:cubicBezTo>
                    <a:pt x="1419" y="2628"/>
                    <a:pt x="1472" y="2610"/>
                    <a:pt x="1517" y="2584"/>
                  </a:cubicBezTo>
                  <a:lnTo>
                    <a:pt x="2570" y="1888"/>
                  </a:lnTo>
                  <a:cubicBezTo>
                    <a:pt x="2650" y="1843"/>
                    <a:pt x="2695" y="1754"/>
                    <a:pt x="2695" y="1665"/>
                  </a:cubicBezTo>
                  <a:cubicBezTo>
                    <a:pt x="2695" y="1575"/>
                    <a:pt x="2650" y="1486"/>
                    <a:pt x="2570" y="1433"/>
                  </a:cubicBezTo>
                  <a:lnTo>
                    <a:pt x="455" y="50"/>
                  </a:lnTo>
                  <a:cubicBezTo>
                    <a:pt x="408" y="16"/>
                    <a:pt x="355" y="0"/>
                    <a:pt x="3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64"/>
            <p:cNvSpPr/>
            <p:nvPr/>
          </p:nvSpPr>
          <p:spPr>
            <a:xfrm>
              <a:off x="2589700" y="1973675"/>
              <a:ext cx="47525" cy="132125"/>
            </a:xfrm>
            <a:custGeom>
              <a:avLst/>
              <a:gdLst/>
              <a:ahLst/>
              <a:cxnLst/>
              <a:rect l="l" t="t" r="r" b="b"/>
              <a:pathLst>
                <a:path w="1901" h="5285" extrusionOk="0">
                  <a:moveTo>
                    <a:pt x="1599" y="0"/>
                  </a:moveTo>
                  <a:cubicBezTo>
                    <a:pt x="1479" y="0"/>
                    <a:pt x="1375" y="82"/>
                    <a:pt x="1339" y="199"/>
                  </a:cubicBezTo>
                  <a:lnTo>
                    <a:pt x="36" y="4945"/>
                  </a:lnTo>
                  <a:cubicBezTo>
                    <a:pt x="1" y="5088"/>
                    <a:pt x="81" y="5231"/>
                    <a:pt x="224" y="5275"/>
                  </a:cubicBezTo>
                  <a:cubicBezTo>
                    <a:pt x="250" y="5284"/>
                    <a:pt x="277" y="5284"/>
                    <a:pt x="295" y="5284"/>
                  </a:cubicBezTo>
                  <a:cubicBezTo>
                    <a:pt x="420" y="5284"/>
                    <a:pt x="527" y="5204"/>
                    <a:pt x="563" y="5088"/>
                  </a:cubicBezTo>
                  <a:lnTo>
                    <a:pt x="1865" y="342"/>
                  </a:lnTo>
                  <a:cubicBezTo>
                    <a:pt x="1901" y="199"/>
                    <a:pt x="1820" y="48"/>
                    <a:pt x="1678" y="12"/>
                  </a:cubicBezTo>
                  <a:cubicBezTo>
                    <a:pt x="1651" y="4"/>
                    <a:pt x="1625" y="0"/>
                    <a:pt x="15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Google Shape;1440;p53">
            <a:extLst>
              <a:ext uri="{FF2B5EF4-FFF2-40B4-BE49-F238E27FC236}">
                <a16:creationId xmlns:a16="http://schemas.microsoft.com/office/drawing/2014/main" id="{91ECC8CB-50FE-8981-5BCB-75B25F7BD2E3}"/>
              </a:ext>
            </a:extLst>
          </p:cNvPr>
          <p:cNvSpPr txBox="1">
            <a:spLocks/>
          </p:cNvSpPr>
          <p:nvPr/>
        </p:nvSpPr>
        <p:spPr>
          <a:xfrm>
            <a:off x="1585184" y="438653"/>
            <a:ext cx="6413500" cy="5715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Bebas Neue"/>
              <a:buNone/>
              <a:defRPr sz="3600" b="0" i="0" u="none" strike="noStrike" cap="none">
                <a:solidFill>
                  <a:schemeClr val="accent5"/>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ar-SA" dirty="0">
                <a:solidFill>
                  <a:schemeClr val="bg2"/>
                </a:solidFill>
                <a:latin typeface="+mn-lt"/>
                <a:cs typeface="+mn-cs"/>
              </a:rPr>
              <a:t> تطور  لغات البرمجة </a:t>
            </a:r>
          </a:p>
        </p:txBody>
      </p:sp>
      <p:sp>
        <p:nvSpPr>
          <p:cNvPr id="6" name="مربع نص 5">
            <a:extLst>
              <a:ext uri="{FF2B5EF4-FFF2-40B4-BE49-F238E27FC236}">
                <a16:creationId xmlns:a16="http://schemas.microsoft.com/office/drawing/2014/main" id="{B9E6F72A-D889-3F3E-5553-7B09F5D61A8E}"/>
              </a:ext>
            </a:extLst>
          </p:cNvPr>
          <p:cNvSpPr txBox="1"/>
          <p:nvPr/>
        </p:nvSpPr>
        <p:spPr>
          <a:xfrm>
            <a:off x="5739821" y="1409861"/>
            <a:ext cx="1005900" cy="307777"/>
          </a:xfrm>
          <a:prstGeom prst="rect">
            <a:avLst/>
          </a:prstGeom>
          <a:noFill/>
        </p:spPr>
        <p:txBody>
          <a:bodyPr wrap="square" rtlCol="1">
            <a:spAutoFit/>
          </a:bodyPr>
          <a:lstStyle/>
          <a:p>
            <a:pPr algn="r"/>
            <a:r>
              <a:rPr lang="en-US" dirty="0"/>
              <a:t>0,1</a:t>
            </a:r>
            <a:endParaRPr lang="ar-SA" dirty="0"/>
          </a:p>
        </p:txBody>
      </p:sp>
    </p:spTree>
    <p:extLst>
      <p:ext uri="{BB962C8B-B14F-4D97-AF65-F5344CB8AC3E}">
        <p14:creationId xmlns:p14="http://schemas.microsoft.com/office/powerpoint/2010/main" val="379764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994"/>
                                        </p:tgtEl>
                                        <p:attrNameLst>
                                          <p:attrName>style.visibility</p:attrName>
                                        </p:attrNameLst>
                                      </p:cBhvr>
                                      <p:to>
                                        <p:strVal val="visible"/>
                                      </p:to>
                                    </p:set>
                                    <p:anim calcmode="lin" valueType="num">
                                      <p:cBhvr additive="base">
                                        <p:cTn id="7" dur="1000"/>
                                        <p:tgtEl>
                                          <p:spTgt spid="1994"/>
                                        </p:tgtEl>
                                        <p:attrNameLst>
                                          <p:attrName>ppt_y</p:attrName>
                                        </p:attrNameLst>
                                      </p:cBhvr>
                                      <p:tavLst>
                                        <p:tav tm="0">
                                          <p:val>
                                            <p:strVal val="#ppt_y-1"/>
                                          </p:val>
                                        </p:tav>
                                        <p:tav tm="100000">
                                          <p:val>
                                            <p:strVal val="#ppt_y"/>
                                          </p:val>
                                        </p:tav>
                                      </p:tavLst>
                                    </p:anim>
                                  </p:childTnLst>
                                </p:cTn>
                              </p:par>
                              <p:par>
                                <p:cTn id="8" presetID="10" presetClass="entr" presetSubtype="0" fill="hold" nodeType="withEffect">
                                  <p:stCondLst>
                                    <p:cond delay="0"/>
                                  </p:stCondLst>
                                  <p:childTnLst>
                                    <p:set>
                                      <p:cBhvr>
                                        <p:cTn id="9" dur="1" fill="hold">
                                          <p:stCondLst>
                                            <p:cond delay="0"/>
                                          </p:stCondLst>
                                        </p:cTn>
                                        <p:tgtEl>
                                          <p:spTgt spid="1995"/>
                                        </p:tgtEl>
                                        <p:attrNameLst>
                                          <p:attrName>style.visibility</p:attrName>
                                        </p:attrNameLst>
                                      </p:cBhvr>
                                      <p:to>
                                        <p:strVal val="visible"/>
                                      </p:to>
                                    </p:set>
                                    <p:animEffect transition="in" filter="fade">
                                      <p:cBhvr>
                                        <p:cTn id="10" dur="1000"/>
                                        <p:tgtEl>
                                          <p:spTgt spid="199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93"/>
                                        </p:tgtEl>
                                        <p:attrNameLst>
                                          <p:attrName>style.visibility</p:attrName>
                                        </p:attrNameLst>
                                      </p:cBhvr>
                                      <p:to>
                                        <p:strVal val="visible"/>
                                      </p:to>
                                    </p:set>
                                    <p:animEffect transition="in" filter="fade">
                                      <p:cBhvr>
                                        <p:cTn id="15" dur="1000"/>
                                        <p:tgtEl>
                                          <p:spTgt spid="1993"/>
                                        </p:tgtEl>
                                      </p:cBhvr>
                                    </p:animEffect>
                                  </p:childTnLst>
                                </p:cTn>
                              </p:par>
                              <p:par>
                                <p:cTn id="16" presetID="10" presetClass="entr" presetSubtype="0" fill="hold" nodeType="withEffect">
                                  <p:stCondLst>
                                    <p:cond delay="0"/>
                                  </p:stCondLst>
                                  <p:childTnLst>
                                    <p:set>
                                      <p:cBhvr>
                                        <p:cTn id="17" dur="1" fill="hold">
                                          <p:stCondLst>
                                            <p:cond delay="0"/>
                                          </p:stCondLst>
                                        </p:cTn>
                                        <p:tgtEl>
                                          <p:spTgt spid="2000"/>
                                        </p:tgtEl>
                                        <p:attrNameLst>
                                          <p:attrName>style.visibility</p:attrName>
                                        </p:attrNameLst>
                                      </p:cBhvr>
                                      <p:to>
                                        <p:strVal val="visible"/>
                                      </p:to>
                                    </p:set>
                                    <p:animEffect transition="in" filter="fade">
                                      <p:cBhvr>
                                        <p:cTn id="18" dur="1000"/>
                                        <p:tgtEl>
                                          <p:spTgt spid="2000"/>
                                        </p:tgtEl>
                                      </p:cBhvr>
                                    </p:animEffect>
                                  </p:childTnLst>
                                </p:cTn>
                              </p:par>
                              <p:par>
                                <p:cTn id="19" presetID="10" presetClass="entr" presetSubtype="0" fill="hold" nodeType="withEffect">
                                  <p:stCondLst>
                                    <p:cond delay="0"/>
                                  </p:stCondLst>
                                  <p:childTnLst>
                                    <p:set>
                                      <p:cBhvr>
                                        <p:cTn id="20" dur="1" fill="hold">
                                          <p:stCondLst>
                                            <p:cond delay="0"/>
                                          </p:stCondLst>
                                        </p:cTn>
                                        <p:tgtEl>
                                          <p:spTgt spid="2001"/>
                                        </p:tgtEl>
                                        <p:attrNameLst>
                                          <p:attrName>style.visibility</p:attrName>
                                        </p:attrNameLst>
                                      </p:cBhvr>
                                      <p:to>
                                        <p:strVal val="visible"/>
                                      </p:to>
                                    </p:set>
                                    <p:animEffect transition="in" filter="fade">
                                      <p:cBhvr>
                                        <p:cTn id="21" dur="1000"/>
                                        <p:tgtEl>
                                          <p:spTgt spid="2001"/>
                                        </p:tgtEl>
                                      </p:cBhvr>
                                    </p:animEffect>
                                  </p:childTnLst>
                                </p:cTn>
                              </p:par>
                              <p:par>
                                <p:cTn id="22" presetID="10" presetClass="entr" presetSubtype="0" fill="hold" nodeType="withEffect">
                                  <p:stCondLst>
                                    <p:cond delay="0"/>
                                  </p:stCondLst>
                                  <p:childTnLst>
                                    <p:set>
                                      <p:cBhvr>
                                        <p:cTn id="23" dur="1" fill="hold">
                                          <p:stCondLst>
                                            <p:cond delay="0"/>
                                          </p:stCondLst>
                                        </p:cTn>
                                        <p:tgtEl>
                                          <p:spTgt spid="2016"/>
                                        </p:tgtEl>
                                        <p:attrNameLst>
                                          <p:attrName>style.visibility</p:attrName>
                                        </p:attrNameLst>
                                      </p:cBhvr>
                                      <p:to>
                                        <p:strVal val="visible"/>
                                      </p:to>
                                    </p:set>
                                    <p:animEffect transition="in" filter="fade">
                                      <p:cBhvr>
                                        <p:cTn id="24" dur="1000"/>
                                        <p:tgtEl>
                                          <p:spTgt spid="20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992"/>
                                        </p:tgtEl>
                                        <p:attrNameLst>
                                          <p:attrName>style.visibility</p:attrName>
                                        </p:attrNameLst>
                                      </p:cBhvr>
                                      <p:to>
                                        <p:strVal val="visible"/>
                                      </p:to>
                                    </p:set>
                                    <p:animEffect transition="in" filter="fade">
                                      <p:cBhvr>
                                        <p:cTn id="29" dur="1000"/>
                                        <p:tgtEl>
                                          <p:spTgt spid="1992"/>
                                        </p:tgtEl>
                                      </p:cBhvr>
                                    </p:animEffect>
                                  </p:childTnLst>
                                </p:cTn>
                              </p:par>
                              <p:par>
                                <p:cTn id="30" presetID="10" presetClass="entr" presetSubtype="0" fill="hold" nodeType="withEffect">
                                  <p:stCondLst>
                                    <p:cond delay="0"/>
                                  </p:stCondLst>
                                  <p:childTnLst>
                                    <p:set>
                                      <p:cBhvr>
                                        <p:cTn id="31" dur="1" fill="hold">
                                          <p:stCondLst>
                                            <p:cond delay="0"/>
                                          </p:stCondLst>
                                        </p:cTn>
                                        <p:tgtEl>
                                          <p:spTgt spid="2002"/>
                                        </p:tgtEl>
                                        <p:attrNameLst>
                                          <p:attrName>style.visibility</p:attrName>
                                        </p:attrNameLst>
                                      </p:cBhvr>
                                      <p:to>
                                        <p:strVal val="visible"/>
                                      </p:to>
                                    </p:set>
                                    <p:animEffect transition="in" filter="fade">
                                      <p:cBhvr>
                                        <p:cTn id="32" dur="1000"/>
                                        <p:tgtEl>
                                          <p:spTgt spid="2002"/>
                                        </p:tgtEl>
                                      </p:cBhvr>
                                    </p:animEffect>
                                  </p:childTnLst>
                                </p:cTn>
                              </p:par>
                              <p:par>
                                <p:cTn id="33" presetID="10" presetClass="entr" presetSubtype="0" fill="hold" nodeType="withEffect">
                                  <p:stCondLst>
                                    <p:cond delay="0"/>
                                  </p:stCondLst>
                                  <p:childTnLst>
                                    <p:set>
                                      <p:cBhvr>
                                        <p:cTn id="34" dur="1" fill="hold">
                                          <p:stCondLst>
                                            <p:cond delay="0"/>
                                          </p:stCondLst>
                                        </p:cTn>
                                        <p:tgtEl>
                                          <p:spTgt spid="2003"/>
                                        </p:tgtEl>
                                        <p:attrNameLst>
                                          <p:attrName>style.visibility</p:attrName>
                                        </p:attrNameLst>
                                      </p:cBhvr>
                                      <p:to>
                                        <p:strVal val="visible"/>
                                      </p:to>
                                    </p:set>
                                    <p:animEffect transition="in" filter="fade">
                                      <p:cBhvr>
                                        <p:cTn id="35" dur="1000"/>
                                        <p:tgtEl>
                                          <p:spTgt spid="2003"/>
                                        </p:tgtEl>
                                      </p:cBhvr>
                                    </p:animEffect>
                                  </p:childTnLst>
                                </p:cTn>
                              </p:par>
                              <p:par>
                                <p:cTn id="36" presetID="10" presetClass="entr" presetSubtype="0" fill="hold" nodeType="withEffect">
                                  <p:stCondLst>
                                    <p:cond delay="0"/>
                                  </p:stCondLst>
                                  <p:childTnLst>
                                    <p:set>
                                      <p:cBhvr>
                                        <p:cTn id="37" dur="1" fill="hold">
                                          <p:stCondLst>
                                            <p:cond delay="0"/>
                                          </p:stCondLst>
                                        </p:cTn>
                                        <p:tgtEl>
                                          <p:spTgt spid="2004"/>
                                        </p:tgtEl>
                                        <p:attrNameLst>
                                          <p:attrName>style.visibility</p:attrName>
                                        </p:attrNameLst>
                                      </p:cBhvr>
                                      <p:to>
                                        <p:strVal val="visible"/>
                                      </p:to>
                                    </p:set>
                                    <p:animEffect transition="in" filter="fade">
                                      <p:cBhvr>
                                        <p:cTn id="38" dur="1000"/>
                                        <p:tgtEl>
                                          <p:spTgt spid="20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91"/>
        <p:cNvGrpSpPr/>
        <p:nvPr/>
      </p:nvGrpSpPr>
      <p:grpSpPr>
        <a:xfrm>
          <a:off x="0" y="0"/>
          <a:ext cx="0" cy="0"/>
          <a:chOff x="0" y="0"/>
          <a:chExt cx="0" cy="0"/>
        </a:xfrm>
      </p:grpSpPr>
      <p:sp>
        <p:nvSpPr>
          <p:cNvPr id="1994" name="Google Shape;1994;p64"/>
          <p:cNvSpPr/>
          <p:nvPr/>
        </p:nvSpPr>
        <p:spPr>
          <a:xfrm>
            <a:off x="714799" y="458438"/>
            <a:ext cx="7704000" cy="469800"/>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5" name="Google Shape;1995;p64"/>
          <p:cNvGrpSpPr/>
          <p:nvPr/>
        </p:nvGrpSpPr>
        <p:grpSpPr>
          <a:xfrm>
            <a:off x="7631947" y="633263"/>
            <a:ext cx="636814" cy="120078"/>
            <a:chOff x="8209059" y="198000"/>
            <a:chExt cx="636814" cy="120078"/>
          </a:xfrm>
        </p:grpSpPr>
        <p:sp>
          <p:nvSpPr>
            <p:cNvPr id="1996" name="Google Shape;1996;p64"/>
            <p:cNvSpPr/>
            <p:nvPr/>
          </p:nvSpPr>
          <p:spPr>
            <a:xfrm>
              <a:off x="8466925" y="198000"/>
              <a:ext cx="121068" cy="120078"/>
            </a:xfrm>
            <a:custGeom>
              <a:avLst/>
              <a:gdLst/>
              <a:ahLst/>
              <a:cxnLst/>
              <a:rect l="l" t="t" r="r" b="b"/>
              <a:pathLst>
                <a:path w="3059" h="3034" extrusionOk="0">
                  <a:moveTo>
                    <a:pt x="1530" y="1"/>
                  </a:moveTo>
                  <a:cubicBezTo>
                    <a:pt x="678" y="1"/>
                    <a:pt x="1" y="677"/>
                    <a:pt x="1" y="1529"/>
                  </a:cubicBezTo>
                  <a:cubicBezTo>
                    <a:pt x="1" y="2357"/>
                    <a:pt x="678" y="3033"/>
                    <a:pt x="1530" y="3033"/>
                  </a:cubicBezTo>
                  <a:cubicBezTo>
                    <a:pt x="2357" y="3033"/>
                    <a:pt x="3059" y="2357"/>
                    <a:pt x="3059" y="1529"/>
                  </a:cubicBezTo>
                  <a:cubicBezTo>
                    <a:pt x="3059" y="677"/>
                    <a:pt x="2357" y="1"/>
                    <a:pt x="1530" y="1"/>
                  </a:cubicBezTo>
                  <a:close/>
                </a:path>
              </a:pathLst>
            </a:cu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64"/>
            <p:cNvSpPr/>
            <p:nvPr/>
          </p:nvSpPr>
          <p:spPr>
            <a:xfrm>
              <a:off x="8725834" y="198000"/>
              <a:ext cx="120039" cy="120078"/>
            </a:xfrm>
            <a:custGeom>
              <a:avLst/>
              <a:gdLst/>
              <a:ahLst/>
              <a:cxnLst/>
              <a:rect l="l" t="t" r="r" b="b"/>
              <a:pathLst>
                <a:path w="3033" h="3034" extrusionOk="0">
                  <a:moveTo>
                    <a:pt x="1504" y="1"/>
                  </a:moveTo>
                  <a:cubicBezTo>
                    <a:pt x="677" y="1"/>
                    <a:pt x="0" y="677"/>
                    <a:pt x="0" y="1529"/>
                  </a:cubicBezTo>
                  <a:cubicBezTo>
                    <a:pt x="0" y="2357"/>
                    <a:pt x="677" y="3033"/>
                    <a:pt x="1504" y="3033"/>
                  </a:cubicBezTo>
                  <a:cubicBezTo>
                    <a:pt x="2356" y="3033"/>
                    <a:pt x="3033" y="2357"/>
                    <a:pt x="3033" y="1529"/>
                  </a:cubicBezTo>
                  <a:cubicBezTo>
                    <a:pt x="3033" y="677"/>
                    <a:pt x="2356" y="1"/>
                    <a:pt x="1504"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64"/>
            <p:cNvSpPr/>
            <p:nvPr/>
          </p:nvSpPr>
          <p:spPr>
            <a:xfrm>
              <a:off x="8209059" y="198000"/>
              <a:ext cx="120039" cy="120078"/>
            </a:xfrm>
            <a:custGeom>
              <a:avLst/>
              <a:gdLst/>
              <a:ahLst/>
              <a:cxnLst/>
              <a:rect l="l" t="t" r="r" b="b"/>
              <a:pathLst>
                <a:path w="3033" h="3034" extrusionOk="0">
                  <a:moveTo>
                    <a:pt x="1504" y="1"/>
                  </a:moveTo>
                  <a:cubicBezTo>
                    <a:pt x="677" y="1"/>
                    <a:pt x="0" y="677"/>
                    <a:pt x="0" y="1529"/>
                  </a:cubicBezTo>
                  <a:cubicBezTo>
                    <a:pt x="0" y="2357"/>
                    <a:pt x="677" y="3033"/>
                    <a:pt x="1504" y="3033"/>
                  </a:cubicBezTo>
                  <a:cubicBezTo>
                    <a:pt x="2356" y="3033"/>
                    <a:pt x="3033" y="2357"/>
                    <a:pt x="3033" y="1529"/>
                  </a:cubicBezTo>
                  <a:cubicBezTo>
                    <a:pt x="3033" y="677"/>
                    <a:pt x="2356" y="1"/>
                    <a:pt x="1504" y="1"/>
                  </a:cubicBez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Google Shape;1440;p53">
            <a:extLst>
              <a:ext uri="{FF2B5EF4-FFF2-40B4-BE49-F238E27FC236}">
                <a16:creationId xmlns:a16="http://schemas.microsoft.com/office/drawing/2014/main" id="{91ECC8CB-50FE-8981-5BCB-75B25F7BD2E3}"/>
              </a:ext>
            </a:extLst>
          </p:cNvPr>
          <p:cNvSpPr txBox="1">
            <a:spLocks/>
          </p:cNvSpPr>
          <p:nvPr/>
        </p:nvSpPr>
        <p:spPr>
          <a:xfrm>
            <a:off x="1585184" y="438653"/>
            <a:ext cx="6413500" cy="5715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Bebas Neue"/>
              <a:buNone/>
              <a:defRPr sz="3600" b="0" i="0" u="none" strike="noStrike" cap="none">
                <a:solidFill>
                  <a:schemeClr val="accent5"/>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ar-SA" dirty="0">
                <a:solidFill>
                  <a:schemeClr val="bg2"/>
                </a:solidFill>
                <a:cs typeface="+mn-cs"/>
              </a:rPr>
              <a:t> تطور  لغات البرمجة </a:t>
            </a:r>
          </a:p>
        </p:txBody>
      </p:sp>
      <p:sp>
        <p:nvSpPr>
          <p:cNvPr id="14" name="مربع نص 1">
            <a:extLst>
              <a:ext uri="{FF2B5EF4-FFF2-40B4-BE49-F238E27FC236}">
                <a16:creationId xmlns:a16="http://schemas.microsoft.com/office/drawing/2014/main" id="{7459BA32-92F5-2300-7F19-E43AD8F10912}"/>
              </a:ext>
            </a:extLst>
          </p:cNvPr>
          <p:cNvSpPr txBox="1"/>
          <p:nvPr/>
        </p:nvSpPr>
        <p:spPr>
          <a:xfrm>
            <a:off x="159489" y="2009554"/>
            <a:ext cx="5071730" cy="2308324"/>
          </a:xfrm>
          <a:prstGeom prst="homePlate">
            <a:avLst/>
          </a:prstGeom>
        </p:spPr>
        <p:style>
          <a:lnRef idx="3">
            <a:schemeClr val="lt1"/>
          </a:lnRef>
          <a:fillRef idx="1">
            <a:schemeClr val="accent4"/>
          </a:fillRef>
          <a:effectRef idx="1">
            <a:schemeClr val="accent4"/>
          </a:effectRef>
          <a:fontRef idx="minor">
            <a:schemeClr val="lt1"/>
          </a:fontRef>
        </p:style>
        <p:txBody>
          <a:bodyPr wrap="square" rtlCol="1">
            <a:spAutoFit/>
          </a:bodyPr>
          <a:lstStyle/>
          <a:p>
            <a:pPr algn="ctr"/>
            <a:endParaRPr lang="en-US" sz="2400" dirty="0">
              <a:solidFill>
                <a:schemeClr val="bg2"/>
              </a:solidFill>
              <a:latin typeface="+mj-lt"/>
            </a:endParaRPr>
          </a:p>
          <a:p>
            <a:pPr algn="ctr"/>
            <a:r>
              <a:rPr lang="ar-SA" sz="2400" dirty="0">
                <a:solidFill>
                  <a:schemeClr val="bg2"/>
                </a:solidFill>
                <a:latin typeface="+mj-lt"/>
              </a:rPr>
              <a:t>يمكن استخدام برامج اللغة عالية المستوى على معظم أجهزة الحاسب بينما تعمل لغة التجميع بلغة الآلة فقط على جهاز الحاسب بنفس عمارة وحدة المعالجة المركزية</a:t>
            </a:r>
            <a:endParaRPr lang="en-US" sz="2400" dirty="0">
              <a:solidFill>
                <a:schemeClr val="bg2"/>
              </a:solidFill>
              <a:latin typeface="+mj-lt"/>
            </a:endParaRPr>
          </a:p>
          <a:p>
            <a:pPr algn="ctr"/>
            <a:endParaRPr lang="en-US" sz="2400" dirty="0">
              <a:solidFill>
                <a:schemeClr val="bg2"/>
              </a:solidFill>
              <a:latin typeface="+mj-lt"/>
            </a:endParaRPr>
          </a:p>
        </p:txBody>
      </p:sp>
      <p:pic>
        <p:nvPicPr>
          <p:cNvPr id="1028" name="Picture 4" descr="وحدة المعالجة المركزية -מעבד - Ourboox">
            <a:extLst>
              <a:ext uri="{FF2B5EF4-FFF2-40B4-BE49-F238E27FC236}">
                <a16:creationId xmlns:a16="http://schemas.microsoft.com/office/drawing/2014/main" id="{3DA9F149-FDF4-ADEC-E32C-DF7362B1D5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1220" y="1184978"/>
            <a:ext cx="391278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09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994"/>
                                        </p:tgtEl>
                                        <p:attrNameLst>
                                          <p:attrName>style.visibility</p:attrName>
                                        </p:attrNameLst>
                                      </p:cBhvr>
                                      <p:to>
                                        <p:strVal val="visible"/>
                                      </p:to>
                                    </p:set>
                                    <p:anim calcmode="lin" valueType="num">
                                      <p:cBhvr additive="base">
                                        <p:cTn id="7" dur="1000"/>
                                        <p:tgtEl>
                                          <p:spTgt spid="1994"/>
                                        </p:tgtEl>
                                        <p:attrNameLst>
                                          <p:attrName>ppt_y</p:attrName>
                                        </p:attrNameLst>
                                      </p:cBhvr>
                                      <p:tavLst>
                                        <p:tav tm="0">
                                          <p:val>
                                            <p:strVal val="#ppt_y-1"/>
                                          </p:val>
                                        </p:tav>
                                        <p:tav tm="100000">
                                          <p:val>
                                            <p:strVal val="#ppt_y"/>
                                          </p:val>
                                        </p:tav>
                                      </p:tavLst>
                                    </p:anim>
                                  </p:childTnLst>
                                </p:cTn>
                              </p:par>
                              <p:par>
                                <p:cTn id="8" presetID="10" presetClass="entr" presetSubtype="0" fill="hold" nodeType="withEffect">
                                  <p:stCondLst>
                                    <p:cond delay="0"/>
                                  </p:stCondLst>
                                  <p:childTnLst>
                                    <p:set>
                                      <p:cBhvr>
                                        <p:cTn id="9" dur="1" fill="hold">
                                          <p:stCondLst>
                                            <p:cond delay="0"/>
                                          </p:stCondLst>
                                        </p:cTn>
                                        <p:tgtEl>
                                          <p:spTgt spid="1995"/>
                                        </p:tgtEl>
                                        <p:attrNameLst>
                                          <p:attrName>style.visibility</p:attrName>
                                        </p:attrNameLst>
                                      </p:cBhvr>
                                      <p:to>
                                        <p:strVal val="visible"/>
                                      </p:to>
                                    </p:set>
                                    <p:animEffect transition="in" filter="fade">
                                      <p:cBhvr>
                                        <p:cTn id="10" dur="1000"/>
                                        <p:tgtEl>
                                          <p:spTgt spid="199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DDCF988B-A33C-222F-C9B4-0BBF427F2F15}"/>
              </a:ext>
            </a:extLst>
          </p:cNvPr>
          <p:cNvSpPr/>
          <p:nvPr/>
        </p:nvSpPr>
        <p:spPr>
          <a:xfrm>
            <a:off x="-38715" y="0"/>
            <a:ext cx="9221429" cy="828683"/>
          </a:xfrm>
          <a:prstGeom prst="rect">
            <a:avLst/>
          </a:prstGeom>
          <a:solidFill>
            <a:schemeClr val="accent2"/>
          </a:solidFill>
          <a:ln/>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sz="1050" dirty="0"/>
          </a:p>
        </p:txBody>
      </p:sp>
      <p:sp>
        <p:nvSpPr>
          <p:cNvPr id="5" name="شكل بيضاوي 4">
            <a:extLst>
              <a:ext uri="{FF2B5EF4-FFF2-40B4-BE49-F238E27FC236}">
                <a16:creationId xmlns:a16="http://schemas.microsoft.com/office/drawing/2014/main" id="{91EF7AA3-5B70-780E-3646-4C7DDCCFB8DF}"/>
              </a:ext>
            </a:extLst>
          </p:cNvPr>
          <p:cNvSpPr/>
          <p:nvPr/>
        </p:nvSpPr>
        <p:spPr>
          <a:xfrm>
            <a:off x="230028" y="193541"/>
            <a:ext cx="352299" cy="35229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050"/>
          </a:p>
        </p:txBody>
      </p:sp>
      <p:sp>
        <p:nvSpPr>
          <p:cNvPr id="6" name="شكل بيضاوي 5">
            <a:extLst>
              <a:ext uri="{FF2B5EF4-FFF2-40B4-BE49-F238E27FC236}">
                <a16:creationId xmlns:a16="http://schemas.microsoft.com/office/drawing/2014/main" id="{20BBA23E-685A-5C9E-577E-20A114204BA9}"/>
              </a:ext>
            </a:extLst>
          </p:cNvPr>
          <p:cNvSpPr/>
          <p:nvPr/>
        </p:nvSpPr>
        <p:spPr>
          <a:xfrm>
            <a:off x="706184" y="193541"/>
            <a:ext cx="352299" cy="35229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050"/>
          </a:p>
        </p:txBody>
      </p:sp>
      <p:sp>
        <p:nvSpPr>
          <p:cNvPr id="7" name="شكل بيضاوي 6">
            <a:extLst>
              <a:ext uri="{FF2B5EF4-FFF2-40B4-BE49-F238E27FC236}">
                <a16:creationId xmlns:a16="http://schemas.microsoft.com/office/drawing/2014/main" id="{6EDE1385-459D-E994-3C81-F78BDC551B62}"/>
              </a:ext>
            </a:extLst>
          </p:cNvPr>
          <p:cNvSpPr/>
          <p:nvPr/>
        </p:nvSpPr>
        <p:spPr>
          <a:xfrm>
            <a:off x="1149097" y="193541"/>
            <a:ext cx="352299" cy="35229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050"/>
          </a:p>
        </p:txBody>
      </p:sp>
      <p:sp>
        <p:nvSpPr>
          <p:cNvPr id="8" name="عنوان 1">
            <a:extLst>
              <a:ext uri="{FF2B5EF4-FFF2-40B4-BE49-F238E27FC236}">
                <a16:creationId xmlns:a16="http://schemas.microsoft.com/office/drawing/2014/main" id="{3A4120C2-ECA9-5DD2-F2DB-2D0C9C1FFEEF}"/>
              </a:ext>
            </a:extLst>
          </p:cNvPr>
          <p:cNvSpPr txBox="1">
            <a:spLocks/>
          </p:cNvSpPr>
          <p:nvPr/>
        </p:nvSpPr>
        <p:spPr>
          <a:xfrm>
            <a:off x="917550" y="-65547"/>
            <a:ext cx="7996422" cy="994172"/>
          </a:xfrm>
          <a:prstGeom prst="rect">
            <a:avLst/>
          </a:prstGeom>
        </p:spPr>
        <p:txBody>
          <a:bodyPr vert="horz" lIns="68580" tIns="34290" rIns="68580" bIns="3429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ar-SA" sz="3300" b="1" dirty="0">
                <a:solidFill>
                  <a:schemeClr val="bg1"/>
                </a:solidFill>
              </a:rPr>
              <a:t>تقويم تكويني</a:t>
            </a:r>
          </a:p>
        </p:txBody>
      </p:sp>
      <p:sp>
        <p:nvSpPr>
          <p:cNvPr id="2" name="مربع نص 1">
            <a:extLst>
              <a:ext uri="{FF2B5EF4-FFF2-40B4-BE49-F238E27FC236}">
                <a16:creationId xmlns:a16="http://schemas.microsoft.com/office/drawing/2014/main" id="{674C51A9-AB62-4796-B953-390BFAF79EEE}"/>
              </a:ext>
            </a:extLst>
          </p:cNvPr>
          <p:cNvSpPr txBox="1"/>
          <p:nvPr/>
        </p:nvSpPr>
        <p:spPr>
          <a:xfrm>
            <a:off x="253705" y="972297"/>
            <a:ext cx="8650995" cy="3416320"/>
          </a:xfrm>
          <a:prstGeom prst="rect">
            <a:avLst/>
          </a:prstGeom>
          <a:noFill/>
        </p:spPr>
        <p:txBody>
          <a:bodyPr wrap="square" rtlCol="1">
            <a:spAutoFit/>
          </a:bodyPr>
          <a:lstStyle/>
          <a:p>
            <a:pPr algn="r"/>
            <a:r>
              <a:rPr lang="ar-SA" sz="1800" dirty="0"/>
              <a:t> </a:t>
            </a:r>
            <a:r>
              <a:rPr lang="ar-SA" sz="1800" dirty="0">
                <a:highlight>
                  <a:srgbClr val="40BAD2"/>
                </a:highlight>
              </a:rPr>
              <a:t>صح أم خطأ </a:t>
            </a:r>
          </a:p>
          <a:p>
            <a:pPr algn="r"/>
            <a:endParaRPr lang="ar-SA" sz="1800" dirty="0"/>
          </a:p>
          <a:p>
            <a:pPr algn="r"/>
            <a:r>
              <a:rPr lang="ar-SA" sz="1800" dirty="0"/>
              <a:t>1- لغة الآلة هي سلسلة أرقام ثنائية 0 و 1 </a:t>
            </a:r>
          </a:p>
          <a:p>
            <a:pPr algn="r"/>
            <a:r>
              <a:rPr lang="ar-SA" sz="1800" dirty="0"/>
              <a:t>                                                                                                                                                 (  </a:t>
            </a:r>
            <a:r>
              <a:rPr lang="ar-SA" sz="1800" dirty="0">
                <a:highlight>
                  <a:srgbClr val="00FF00"/>
                </a:highlight>
              </a:rPr>
              <a:t>صح</a:t>
            </a:r>
            <a:r>
              <a:rPr lang="ar-SA" sz="1800" dirty="0"/>
              <a:t>   )</a:t>
            </a:r>
          </a:p>
          <a:p>
            <a:pPr algn="r"/>
            <a:r>
              <a:rPr lang="ar-SA" sz="1800" dirty="0"/>
              <a:t>2- لغة التجميع من اللغات عالية المستوى</a:t>
            </a:r>
          </a:p>
          <a:p>
            <a:pPr algn="r"/>
            <a:r>
              <a:rPr lang="ar-SA" sz="1800" dirty="0"/>
              <a:t>                                                                                                                                                  ( </a:t>
            </a:r>
            <a:r>
              <a:rPr lang="ar-SA" sz="1800" dirty="0">
                <a:highlight>
                  <a:srgbClr val="00FF00"/>
                </a:highlight>
                <a:latin typeface="Avenir Next LT Pro" panose="020B0504020202020204" pitchFamily="34" charset="0"/>
              </a:rPr>
              <a:t>خطأ</a:t>
            </a:r>
            <a:r>
              <a:rPr lang="ar-SA" sz="1800" dirty="0"/>
              <a:t>   )</a:t>
            </a:r>
          </a:p>
          <a:p>
            <a:pPr algn="r"/>
            <a:r>
              <a:rPr lang="ar-SA" sz="1800" dirty="0"/>
              <a:t>3- يمكن نقل برنامج من جهاز حاسب إلى آخر له بنية مختلفة في لغة التجميع            </a:t>
            </a:r>
          </a:p>
          <a:p>
            <a:pPr algn="r"/>
            <a:r>
              <a:rPr lang="ar-SA" sz="1800" dirty="0"/>
              <a:t>                                                                                                                                                 ( </a:t>
            </a:r>
            <a:r>
              <a:rPr lang="ar-SA" sz="1800" dirty="0">
                <a:highlight>
                  <a:srgbClr val="00FF00"/>
                </a:highlight>
              </a:rPr>
              <a:t>خطأ</a:t>
            </a:r>
            <a:r>
              <a:rPr lang="ar-SA" sz="1800" dirty="0"/>
              <a:t>  )</a:t>
            </a:r>
            <a:r>
              <a:rPr lang="en-GB" sz="1800" dirty="0"/>
              <a:t>    </a:t>
            </a:r>
          </a:p>
          <a:p>
            <a:pPr algn="r"/>
            <a:endParaRPr lang="ar-SA" sz="1800" dirty="0"/>
          </a:p>
        </p:txBody>
      </p:sp>
    </p:spTree>
    <p:extLst>
      <p:ext uri="{BB962C8B-B14F-4D97-AF65-F5344CB8AC3E}">
        <p14:creationId xmlns:p14="http://schemas.microsoft.com/office/powerpoint/2010/main" val="3173319313"/>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1000"/>
                                        <p:tgtEl>
                                          <p:spTgt spid="2">
                                            <p:txEl>
                                              <p:pRg st="3" end="3"/>
                                            </p:txEl>
                                          </p:spTgt>
                                        </p:tgtEl>
                                      </p:cBhvr>
                                    </p:animEffect>
                                    <p:anim calcmode="lin" valueType="num">
                                      <p:cBhvr>
                                        <p:cTn id="1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fade">
                                      <p:cBhvr>
                                        <p:cTn id="20" dur="1000"/>
                                        <p:tgtEl>
                                          <p:spTgt spid="2">
                                            <p:txEl>
                                              <p:pRg st="5" end="5"/>
                                            </p:txEl>
                                          </p:spTgt>
                                        </p:tgtEl>
                                      </p:cBhvr>
                                    </p:animEffect>
                                    <p:anim calcmode="lin" valueType="num">
                                      <p:cBhvr>
                                        <p:cTn id="21"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1000"/>
                                        <p:tgtEl>
                                          <p:spTgt spid="2">
                                            <p:txEl>
                                              <p:pRg st="7" end="7"/>
                                            </p:txEl>
                                          </p:spTgt>
                                        </p:tgtEl>
                                      </p:cBhvr>
                                    </p:animEffect>
                                    <p:anim calcmode="lin" valueType="num">
                                      <p:cBhvr>
                                        <p:cTn id="28"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058584-D880-FBF5-2975-FF5B6C7722A8}"/>
              </a:ext>
            </a:extLst>
          </p:cNvPr>
          <p:cNvSpPr txBox="1"/>
          <p:nvPr/>
        </p:nvSpPr>
        <p:spPr>
          <a:xfrm>
            <a:off x="293299" y="1048552"/>
            <a:ext cx="7740358" cy="830997"/>
          </a:xfrm>
          <a:prstGeom prst="rect">
            <a:avLst/>
          </a:prstGeom>
          <a:noFill/>
        </p:spPr>
        <p:txBody>
          <a:bodyPr wrap="square">
            <a:spAutoFit/>
          </a:bodyPr>
          <a:lstStyle/>
          <a:p>
            <a:pPr algn="r" rtl="1"/>
            <a:r>
              <a:rPr lang="ar-SA" sz="2400" b="1" dirty="0">
                <a:solidFill>
                  <a:schemeClr val="accent3">
                    <a:lumMod val="75000"/>
                  </a:schemeClr>
                </a:solidFill>
                <a:latin typeface="Arial" panose="020B0604020202020204" pitchFamily="34" charset="0"/>
                <a:cs typeface="Arial" panose="020B0604020202020204" pitchFamily="34" charset="0"/>
              </a:rPr>
              <a:t>مع مجموعتك </a:t>
            </a:r>
            <a:r>
              <a:rPr lang="ar-EG" sz="2400" b="1" dirty="0">
                <a:solidFill>
                  <a:schemeClr val="accent3">
                    <a:lumMod val="75000"/>
                  </a:schemeClr>
                </a:solidFill>
                <a:latin typeface="Arial" panose="020B0604020202020204" pitchFamily="34" charset="0"/>
                <a:cs typeface="Arial" panose="020B0604020202020204" pitchFamily="34" charset="0"/>
              </a:rPr>
              <a:t>ارسم</a:t>
            </a:r>
            <a:r>
              <a:rPr lang="ar-SA" sz="2400" b="1" dirty="0">
                <a:solidFill>
                  <a:schemeClr val="accent3">
                    <a:lumMod val="75000"/>
                  </a:schemeClr>
                </a:solidFill>
                <a:latin typeface="Arial" panose="020B0604020202020204" pitchFamily="34" charset="0"/>
                <a:cs typeface="Arial" panose="020B0604020202020204" pitchFamily="34" charset="0"/>
              </a:rPr>
              <a:t>ي</a:t>
            </a:r>
            <a:r>
              <a:rPr lang="ar-EG" sz="2400" b="1" dirty="0">
                <a:solidFill>
                  <a:schemeClr val="accent3">
                    <a:lumMod val="75000"/>
                  </a:schemeClr>
                </a:solidFill>
                <a:latin typeface="Arial" panose="020B0604020202020204" pitchFamily="34" charset="0"/>
                <a:cs typeface="Arial" panose="020B0604020202020204" pitchFamily="34" charset="0"/>
              </a:rPr>
              <a:t> خط زمني لتاريخ تطور لغات البرمجة</a:t>
            </a:r>
            <a:r>
              <a:rPr lang="en-US" sz="2400" b="1" dirty="0">
                <a:solidFill>
                  <a:schemeClr val="accent3">
                    <a:lumMod val="75000"/>
                  </a:schemeClr>
                </a:solidFill>
                <a:latin typeface="Arial" panose="020B0604020202020204" pitchFamily="34" charset="0"/>
                <a:cs typeface="Arial" panose="020B0604020202020204" pitchFamily="34" charset="0"/>
              </a:rPr>
              <a:t> </a:t>
            </a:r>
            <a:r>
              <a:rPr lang="ar-SA" sz="2400" b="1" dirty="0">
                <a:solidFill>
                  <a:schemeClr val="accent3">
                    <a:lumMod val="75000"/>
                  </a:schemeClr>
                </a:solidFill>
                <a:latin typeface="Arial" panose="020B0604020202020204" pitchFamily="34" charset="0"/>
                <a:cs typeface="Arial" panose="020B0604020202020204" pitchFamily="34" charset="0"/>
              </a:rPr>
              <a:t> بعد مشاهدتك للفيديو التالي </a:t>
            </a:r>
            <a:endParaRPr lang="en-US" sz="2400" b="1" dirty="0">
              <a:solidFill>
                <a:schemeClr val="accent3">
                  <a:lumMod val="75000"/>
                </a:schemeClr>
              </a:solidFill>
              <a:latin typeface="Arial" panose="020B0604020202020204" pitchFamily="34" charset="0"/>
              <a:cs typeface="Arial" panose="020B0604020202020204" pitchFamily="34" charset="0"/>
            </a:endParaRPr>
          </a:p>
        </p:txBody>
      </p:sp>
      <p:cxnSp>
        <p:nvCxnSpPr>
          <p:cNvPr id="6" name="Google Shape;3440;p80">
            <a:extLst>
              <a:ext uri="{FF2B5EF4-FFF2-40B4-BE49-F238E27FC236}">
                <a16:creationId xmlns:a16="http://schemas.microsoft.com/office/drawing/2014/main" id="{0C8457DC-A47C-3027-14D6-1CEA64DEDEF3}"/>
              </a:ext>
            </a:extLst>
          </p:cNvPr>
          <p:cNvCxnSpPr>
            <a:cxnSpLocks/>
            <a:stCxn id="9" idx="6"/>
            <a:endCxn id="17" idx="6"/>
          </p:cNvCxnSpPr>
          <p:nvPr/>
        </p:nvCxnSpPr>
        <p:spPr>
          <a:xfrm>
            <a:off x="993713" y="2963458"/>
            <a:ext cx="7578074" cy="0"/>
          </a:xfrm>
          <a:prstGeom prst="straightConnector1">
            <a:avLst/>
          </a:prstGeom>
          <a:noFill/>
          <a:ln w="9525" cap="flat" cmpd="sng">
            <a:solidFill>
              <a:schemeClr val="dk2"/>
            </a:solidFill>
            <a:prstDash val="solid"/>
            <a:round/>
            <a:headEnd type="none" w="med" len="med"/>
            <a:tailEnd type="none" w="med" len="med"/>
          </a:ln>
        </p:spPr>
      </p:cxnSp>
      <p:cxnSp>
        <p:nvCxnSpPr>
          <p:cNvPr id="7" name="Google Shape;3456;p80">
            <a:extLst>
              <a:ext uri="{FF2B5EF4-FFF2-40B4-BE49-F238E27FC236}">
                <a16:creationId xmlns:a16="http://schemas.microsoft.com/office/drawing/2014/main" id="{54ECF4EF-BEE4-5B94-944E-1706018C7A34}"/>
              </a:ext>
            </a:extLst>
          </p:cNvPr>
          <p:cNvCxnSpPr/>
          <p:nvPr/>
        </p:nvCxnSpPr>
        <p:spPr>
          <a:xfrm>
            <a:off x="5300754" y="3366539"/>
            <a:ext cx="0" cy="0"/>
          </a:xfrm>
          <a:prstGeom prst="straightConnector1">
            <a:avLst/>
          </a:prstGeom>
          <a:noFill/>
          <a:ln w="19050" cap="flat" cmpd="sng">
            <a:solidFill>
              <a:srgbClr val="F7855B"/>
            </a:solidFill>
            <a:prstDash val="solid"/>
            <a:round/>
            <a:headEnd type="none" w="med" len="med"/>
            <a:tailEnd type="none" w="med" len="med"/>
          </a:ln>
        </p:spPr>
      </p:cxnSp>
      <p:cxnSp>
        <p:nvCxnSpPr>
          <p:cNvPr id="8" name="Google Shape;3457;p80">
            <a:extLst>
              <a:ext uri="{FF2B5EF4-FFF2-40B4-BE49-F238E27FC236}">
                <a16:creationId xmlns:a16="http://schemas.microsoft.com/office/drawing/2014/main" id="{AB38B646-8167-21D0-F653-7052511667FF}"/>
              </a:ext>
            </a:extLst>
          </p:cNvPr>
          <p:cNvCxnSpPr/>
          <p:nvPr/>
        </p:nvCxnSpPr>
        <p:spPr>
          <a:xfrm>
            <a:off x="5300754" y="3366539"/>
            <a:ext cx="0" cy="0"/>
          </a:xfrm>
          <a:prstGeom prst="straightConnector1">
            <a:avLst/>
          </a:prstGeom>
          <a:noFill/>
          <a:ln w="19050" cap="flat" cmpd="sng">
            <a:solidFill>
              <a:srgbClr val="F7855B"/>
            </a:solidFill>
            <a:prstDash val="solid"/>
            <a:round/>
            <a:headEnd type="none" w="med" len="med"/>
            <a:tailEnd type="none" w="med" len="med"/>
          </a:ln>
        </p:spPr>
      </p:cxnSp>
      <p:sp>
        <p:nvSpPr>
          <p:cNvPr id="9" name="Google Shape;3441;p80">
            <a:extLst>
              <a:ext uri="{FF2B5EF4-FFF2-40B4-BE49-F238E27FC236}">
                <a16:creationId xmlns:a16="http://schemas.microsoft.com/office/drawing/2014/main" id="{9AF11C5A-97DC-803C-F207-21CBAAF19DB7}"/>
              </a:ext>
            </a:extLst>
          </p:cNvPr>
          <p:cNvSpPr/>
          <p:nvPr/>
        </p:nvSpPr>
        <p:spPr>
          <a:xfrm>
            <a:off x="572213" y="2752708"/>
            <a:ext cx="421500" cy="421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000">
                <a:solidFill>
                  <a:schemeClr val="dk2"/>
                </a:solidFill>
                <a:latin typeface="Bebas Neue"/>
                <a:ea typeface="Bebas Neue"/>
                <a:cs typeface="Bebas Neue"/>
                <a:sym typeface="Bebas Neue"/>
              </a:rPr>
              <a:t>1</a:t>
            </a:r>
            <a:endParaRPr sz="2000">
              <a:solidFill>
                <a:schemeClr val="dk2"/>
              </a:solidFill>
              <a:latin typeface="Bebas Neue"/>
              <a:ea typeface="Bebas Neue"/>
              <a:cs typeface="Bebas Neue"/>
              <a:sym typeface="Bebas Neue"/>
            </a:endParaRPr>
          </a:p>
        </p:txBody>
      </p:sp>
      <p:sp>
        <p:nvSpPr>
          <p:cNvPr id="10" name="Google Shape;3458;p80">
            <a:extLst>
              <a:ext uri="{FF2B5EF4-FFF2-40B4-BE49-F238E27FC236}">
                <a16:creationId xmlns:a16="http://schemas.microsoft.com/office/drawing/2014/main" id="{57FBEB98-9222-DB44-F6C1-4CA96E76E9EC}"/>
              </a:ext>
            </a:extLst>
          </p:cNvPr>
          <p:cNvSpPr/>
          <p:nvPr/>
        </p:nvSpPr>
        <p:spPr>
          <a:xfrm>
            <a:off x="2078138" y="2752708"/>
            <a:ext cx="421500" cy="421500"/>
          </a:xfrm>
          <a:prstGeom prst="ellipse">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000">
                <a:solidFill>
                  <a:schemeClr val="dk2"/>
                </a:solidFill>
                <a:latin typeface="Bebas Neue"/>
                <a:ea typeface="Bebas Neue"/>
                <a:cs typeface="Bebas Neue"/>
                <a:sym typeface="Bebas Neue"/>
              </a:rPr>
              <a:t>2</a:t>
            </a:r>
            <a:endParaRPr/>
          </a:p>
        </p:txBody>
      </p:sp>
      <p:sp>
        <p:nvSpPr>
          <p:cNvPr id="11" name="Google Shape;3459;p80">
            <a:extLst>
              <a:ext uri="{FF2B5EF4-FFF2-40B4-BE49-F238E27FC236}">
                <a16:creationId xmlns:a16="http://schemas.microsoft.com/office/drawing/2014/main" id="{9E4F6B4F-847B-FD3C-0484-6A19EBCE6FF2}"/>
              </a:ext>
            </a:extLst>
          </p:cNvPr>
          <p:cNvSpPr/>
          <p:nvPr/>
        </p:nvSpPr>
        <p:spPr>
          <a:xfrm>
            <a:off x="3584088" y="2752708"/>
            <a:ext cx="421500" cy="421500"/>
          </a:xfrm>
          <a:prstGeom prst="ellips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000">
                <a:solidFill>
                  <a:schemeClr val="dk2"/>
                </a:solidFill>
                <a:latin typeface="Bebas Neue"/>
                <a:ea typeface="Bebas Neue"/>
                <a:cs typeface="Bebas Neue"/>
                <a:sym typeface="Bebas Neue"/>
              </a:rPr>
              <a:t>3</a:t>
            </a:r>
            <a:endParaRPr/>
          </a:p>
        </p:txBody>
      </p:sp>
      <p:sp>
        <p:nvSpPr>
          <p:cNvPr id="12" name="Google Shape;3460;p80">
            <a:extLst>
              <a:ext uri="{FF2B5EF4-FFF2-40B4-BE49-F238E27FC236}">
                <a16:creationId xmlns:a16="http://schemas.microsoft.com/office/drawing/2014/main" id="{6F9FCF04-CB1C-52EB-7BDF-A090872B7703}"/>
              </a:ext>
            </a:extLst>
          </p:cNvPr>
          <p:cNvSpPr/>
          <p:nvPr/>
        </p:nvSpPr>
        <p:spPr>
          <a:xfrm>
            <a:off x="5090004" y="2752708"/>
            <a:ext cx="421500" cy="421500"/>
          </a:xfrm>
          <a:prstGeom prst="ellipse">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000">
                <a:solidFill>
                  <a:schemeClr val="dk1"/>
                </a:solidFill>
                <a:latin typeface="Bebas Neue"/>
                <a:ea typeface="Bebas Neue"/>
                <a:cs typeface="Bebas Neue"/>
                <a:sym typeface="Bebas Neue"/>
              </a:rPr>
              <a:t>4</a:t>
            </a:r>
            <a:endParaRPr>
              <a:solidFill>
                <a:schemeClr val="dk1"/>
              </a:solidFill>
            </a:endParaRPr>
          </a:p>
        </p:txBody>
      </p:sp>
      <p:cxnSp>
        <p:nvCxnSpPr>
          <p:cNvPr id="13" name="Google Shape;3463;p80">
            <a:extLst>
              <a:ext uri="{FF2B5EF4-FFF2-40B4-BE49-F238E27FC236}">
                <a16:creationId xmlns:a16="http://schemas.microsoft.com/office/drawing/2014/main" id="{AEBA9F0B-9463-5C5F-028C-3953A3DC0643}"/>
              </a:ext>
            </a:extLst>
          </p:cNvPr>
          <p:cNvCxnSpPr/>
          <p:nvPr/>
        </p:nvCxnSpPr>
        <p:spPr>
          <a:xfrm>
            <a:off x="6840009" y="3366427"/>
            <a:ext cx="0" cy="0"/>
          </a:xfrm>
          <a:prstGeom prst="straightConnector1">
            <a:avLst/>
          </a:prstGeom>
          <a:noFill/>
          <a:ln w="19050" cap="flat" cmpd="sng">
            <a:solidFill>
              <a:srgbClr val="F7855B"/>
            </a:solidFill>
            <a:prstDash val="solid"/>
            <a:round/>
            <a:headEnd type="none" w="med" len="med"/>
            <a:tailEnd type="none" w="med" len="med"/>
          </a:ln>
        </p:spPr>
      </p:cxnSp>
      <p:cxnSp>
        <p:nvCxnSpPr>
          <p:cNvPr id="14" name="Google Shape;3464;p80">
            <a:extLst>
              <a:ext uri="{FF2B5EF4-FFF2-40B4-BE49-F238E27FC236}">
                <a16:creationId xmlns:a16="http://schemas.microsoft.com/office/drawing/2014/main" id="{19227BC6-185F-44DA-0FF3-EB700E4BC13A}"/>
              </a:ext>
            </a:extLst>
          </p:cNvPr>
          <p:cNvCxnSpPr/>
          <p:nvPr/>
        </p:nvCxnSpPr>
        <p:spPr>
          <a:xfrm>
            <a:off x="6840009" y="3366427"/>
            <a:ext cx="0" cy="0"/>
          </a:xfrm>
          <a:prstGeom prst="straightConnector1">
            <a:avLst/>
          </a:prstGeom>
          <a:noFill/>
          <a:ln w="19050" cap="flat" cmpd="sng">
            <a:solidFill>
              <a:srgbClr val="F7855B"/>
            </a:solidFill>
            <a:prstDash val="solid"/>
            <a:round/>
            <a:headEnd type="none" w="med" len="med"/>
            <a:tailEnd type="none" w="med" len="med"/>
          </a:ln>
        </p:spPr>
      </p:cxnSp>
      <p:sp>
        <p:nvSpPr>
          <p:cNvPr id="15" name="Google Shape;3465;p80">
            <a:extLst>
              <a:ext uri="{FF2B5EF4-FFF2-40B4-BE49-F238E27FC236}">
                <a16:creationId xmlns:a16="http://schemas.microsoft.com/office/drawing/2014/main" id="{B3C00DF9-8FE5-E18A-714B-06E46CDE1904}"/>
              </a:ext>
            </a:extLst>
          </p:cNvPr>
          <p:cNvSpPr/>
          <p:nvPr/>
        </p:nvSpPr>
        <p:spPr>
          <a:xfrm>
            <a:off x="6644362" y="2752708"/>
            <a:ext cx="421500" cy="421500"/>
          </a:xfrm>
          <a:prstGeom prst="ellipse">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000">
                <a:solidFill>
                  <a:schemeClr val="dk1"/>
                </a:solidFill>
                <a:latin typeface="Bebas Neue"/>
                <a:ea typeface="Bebas Neue"/>
                <a:cs typeface="Bebas Neue"/>
                <a:sym typeface="Bebas Neue"/>
              </a:rPr>
              <a:t>5</a:t>
            </a:r>
            <a:endParaRPr>
              <a:solidFill>
                <a:schemeClr val="dk1"/>
              </a:solidFill>
            </a:endParaRPr>
          </a:p>
        </p:txBody>
      </p:sp>
      <p:sp>
        <p:nvSpPr>
          <p:cNvPr id="17" name="Google Shape;3465;p80">
            <a:extLst>
              <a:ext uri="{FF2B5EF4-FFF2-40B4-BE49-F238E27FC236}">
                <a16:creationId xmlns:a16="http://schemas.microsoft.com/office/drawing/2014/main" id="{8729E894-C783-FC80-5675-F929AF69296B}"/>
              </a:ext>
            </a:extLst>
          </p:cNvPr>
          <p:cNvSpPr/>
          <p:nvPr/>
        </p:nvSpPr>
        <p:spPr>
          <a:xfrm>
            <a:off x="8150287" y="2752708"/>
            <a:ext cx="421500" cy="421500"/>
          </a:xfrm>
          <a:prstGeom prst="ellipse">
            <a:avLst/>
          </a:prstGeom>
          <a:solidFill>
            <a:schemeClr val="tx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ar-SA" sz="2000" dirty="0">
                <a:solidFill>
                  <a:schemeClr val="dk1"/>
                </a:solidFill>
                <a:latin typeface="Bebas Neue"/>
                <a:ea typeface="Bebas Neue"/>
                <a:cs typeface="Bebas Neue"/>
                <a:sym typeface="Bebas Neue"/>
              </a:rPr>
              <a:t>6</a:t>
            </a:r>
            <a:endParaRPr dirty="0">
              <a:solidFill>
                <a:schemeClr val="dk1"/>
              </a:solidFill>
            </a:endParaRPr>
          </a:p>
        </p:txBody>
      </p:sp>
      <p:sp>
        <p:nvSpPr>
          <p:cNvPr id="21" name="TextBox 20">
            <a:extLst>
              <a:ext uri="{FF2B5EF4-FFF2-40B4-BE49-F238E27FC236}">
                <a16:creationId xmlns:a16="http://schemas.microsoft.com/office/drawing/2014/main" id="{6C3A5D5C-02F9-478B-B8EE-4E981A798030}"/>
              </a:ext>
            </a:extLst>
          </p:cNvPr>
          <p:cNvSpPr txBox="1"/>
          <p:nvPr/>
        </p:nvSpPr>
        <p:spPr>
          <a:xfrm>
            <a:off x="1507878" y="1929060"/>
            <a:ext cx="6293761" cy="307777"/>
          </a:xfrm>
          <a:prstGeom prst="rect">
            <a:avLst/>
          </a:prstGeom>
          <a:noFill/>
        </p:spPr>
        <p:txBody>
          <a:bodyPr wrap="square">
            <a:spAutoFit/>
          </a:bodyPr>
          <a:lstStyle/>
          <a:p>
            <a:r>
              <a:rPr lang="en-US" dirty="0">
                <a:hlinkClick r:id="rId2"/>
              </a:rPr>
              <a:t>(433) The Brief History of Programming Languages - YouTube</a:t>
            </a:r>
            <a:endParaRPr lang="ar-SA" dirty="0"/>
          </a:p>
        </p:txBody>
      </p:sp>
    </p:spTree>
    <p:extLst>
      <p:ext uri="{BB962C8B-B14F-4D97-AF65-F5344CB8AC3E}">
        <p14:creationId xmlns:p14="http://schemas.microsoft.com/office/powerpoint/2010/main" val="132365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p:tgtEl>
                                          <p:spTgt spid="6"/>
                                        </p:tgtEl>
                                        <p:attrNameLst>
                                          <p:attrName>ppt_y</p:attrName>
                                        </p:attrNameLst>
                                      </p:cBhvr>
                                      <p:tavLst>
                                        <p:tav tm="0">
                                          <p:val>
                                            <p:strVal val="#ppt_y+1"/>
                                          </p:val>
                                        </p:tav>
                                        <p:tav tm="100000">
                                          <p:val>
                                            <p:strVal val="#ppt_y"/>
                                          </p:val>
                                        </p:tav>
                                      </p:tavLst>
                                    </p:anim>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childTnLst>
                                </p:cTn>
                              </p:par>
                              <p:par>
                                <p:cTn id="26" presetID="10"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childTnLst>
                                </p:cTn>
                              </p:par>
                              <p:par>
                                <p:cTn id="29" presetID="10"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nternational Programmers Day XL by Slidesgo">
  <a:themeElements>
    <a:clrScheme name="Simple Light">
      <a:dk1>
        <a:srgbClr val="FFFFFF"/>
      </a:dk1>
      <a:lt1>
        <a:srgbClr val="FFFFFF"/>
      </a:lt1>
      <a:dk2>
        <a:srgbClr val="011635"/>
      </a:dk2>
      <a:lt2>
        <a:srgbClr val="F99AAA"/>
      </a:lt2>
      <a:accent1>
        <a:srgbClr val="F9CAD2"/>
      </a:accent1>
      <a:accent2>
        <a:srgbClr val="F4DC90"/>
      </a:accent2>
      <a:accent3>
        <a:srgbClr val="00CFBE"/>
      </a:accent3>
      <a:accent4>
        <a:srgbClr val="8791FF"/>
      </a:accent4>
      <a:accent5>
        <a:srgbClr val="5863E0"/>
      </a:accent5>
      <a:accent6>
        <a:srgbClr val="011635"/>
      </a:accent6>
      <a:hlink>
        <a:srgbClr val="8492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1232</TotalTime>
  <Words>747</Words>
  <Application>Microsoft Office PowerPoint</Application>
  <PresentationFormat>On-screen Show (16:9)</PresentationFormat>
  <Paragraphs>143</Paragraphs>
  <Slides>26</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Livvic</vt:lpstr>
      <vt:lpstr>Bebas Neue</vt:lpstr>
      <vt:lpstr>Wingdings</vt:lpstr>
      <vt:lpstr>Roboto Condensed Light</vt:lpstr>
      <vt:lpstr>Quicksand</vt:lpstr>
      <vt:lpstr>Arial</vt:lpstr>
      <vt:lpstr>Calibri</vt:lpstr>
      <vt:lpstr>Avenir Next LT Pro</vt:lpstr>
      <vt:lpstr>International Programmers Day XL by Slidesgo</vt:lpstr>
      <vt:lpstr>الدرس الثاني  لغات البرمجة ومعالجتها </vt:lpstr>
      <vt:lpstr>أهداف الدرس </vt:lpstr>
      <vt:lpstr>تاريخ مختصر لتطور  لغات البرمجة </vt:lpstr>
      <vt:lpstr> تطور  لغات البرمجة </vt:lpstr>
      <vt:lpstr>PowerPoint Presentation</vt:lpstr>
      <vt:lpstr>PowerPoint Presentation</vt:lpstr>
      <vt:lpstr>PowerPoint Presentation</vt:lpstr>
      <vt:lpstr>PowerPoint Presentation</vt:lpstr>
      <vt:lpstr>PowerPoint Presentation</vt:lpstr>
      <vt:lpstr>PowerPoint Presentation</vt:lpstr>
      <vt:lpstr>تصنيف لغات البرمجة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من خلال الصوتين التي أمامك استنتجي الفرق بين المترجم والمفسر</vt:lpstr>
      <vt:lpstr>PowerPoint Presentation</vt:lpstr>
      <vt:lpstr>PowerPoint Presentation</vt:lpstr>
      <vt:lpstr>PowerPoint Presentation</vt:lpstr>
      <vt:lpstr>التعامل مع أخطاء البرامج dealing with software errors  </vt:lpstr>
      <vt:lpstr>PowerPoint Presentation</vt:lpstr>
      <vt:lpstr>الواجب </vt:lpstr>
      <vt:lpstr>(اللهم علمنا ما ينفعنا وانفعنا بما علمتنا وزدنا علماً)</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الدرس الثاني  لغات البرمجة ومعالجتها</dc:title>
  <dc:creator>عادل الشريف</dc:creator>
  <cp:lastModifiedBy>عادل الشريف</cp:lastModifiedBy>
  <cp:revision>4</cp:revision>
  <dcterms:modified xsi:type="dcterms:W3CDTF">2023-08-26T12:45:37Z</dcterms:modified>
</cp:coreProperties>
</file>