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351" r:id="rId2"/>
    <p:sldId id="350" r:id="rId3"/>
    <p:sldId id="783" r:id="rId4"/>
    <p:sldId id="352" r:id="rId5"/>
    <p:sldId id="353" r:id="rId6"/>
    <p:sldId id="354" r:id="rId7"/>
    <p:sldId id="781" r:id="rId8"/>
    <p:sldId id="265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FF8"/>
    <a:srgbClr val="BE5D01"/>
    <a:srgbClr val="F4F4F4"/>
    <a:srgbClr val="DFE8F8"/>
    <a:srgbClr val="E61B1A"/>
    <a:srgbClr val="E93333"/>
    <a:srgbClr val="F85140"/>
    <a:srgbClr val="75B640"/>
    <a:srgbClr val="C31C2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83148" autoAdjust="0"/>
  </p:normalViewPr>
  <p:slideViewPr>
    <p:cSldViewPr snapToGrid="0" snapToObjects="1" showGuides="1">
      <p:cViewPr varScale="1">
        <p:scale>
          <a:sx n="72" d="100"/>
          <a:sy n="72" d="100"/>
        </p:scale>
        <p:origin x="2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EB0A1-340F-F842-ACC3-9F93535AED74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FA8A9-E69C-C54E-921A-E98EB6053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1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1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1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3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9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2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6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9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0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9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87B8C-CED4-5544-84A5-9AD38C4828F2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53A90-495F-B044-ABEB-FB6AAB9A9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18" Type="http://schemas.openxmlformats.org/officeDocument/2006/relationships/slide" Target="slide8.xml"/><Relationship Id="rId3" Type="http://schemas.openxmlformats.org/officeDocument/2006/relationships/image" Target="../media/image2.jpeg"/><Relationship Id="rId21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image" Target="../media/image8.png"/><Relationship Id="rId17" Type="http://schemas.openxmlformats.org/officeDocument/2006/relationships/hyperlink" Target="https://pt.slideshare.net/abozzahraa/al-quran15lines-saudicolor" TargetMode="External"/><Relationship Id="rId2" Type="http://schemas.openxmlformats.org/officeDocument/2006/relationships/image" Target="../media/image1.jpg"/><Relationship Id="rId16" Type="http://schemas.openxmlformats.org/officeDocument/2006/relationships/image" Target="../media/image10.jp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2.xml"/><Relationship Id="rId5" Type="http://schemas.openxmlformats.org/officeDocument/2006/relationships/image" Target="../media/image4.png"/><Relationship Id="rId15" Type="http://schemas.openxmlformats.org/officeDocument/2006/relationships/slide" Target="slide7.xml"/><Relationship Id="rId23" Type="http://schemas.openxmlformats.org/officeDocument/2006/relationships/hyperlink" Target="http://clipground.com/hands-up-clipart.html" TargetMode="External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slide" Target="slide4.xml"/><Relationship Id="rId14" Type="http://schemas.openxmlformats.org/officeDocument/2006/relationships/image" Target="../media/image9.png"/><Relationship Id="rId2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lipground.com/hands-up-clipart.html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jp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jpe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" Type="http://schemas.openxmlformats.org/officeDocument/2006/relationships/audio" Target="../media/media3.mp3"/><Relationship Id="rId16" Type="http://schemas.openxmlformats.org/officeDocument/2006/relationships/image" Target="../media/image40.jpeg"/><Relationship Id="rId20" Type="http://schemas.openxmlformats.org/officeDocument/2006/relationships/image" Target="../media/image44.png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11" Type="http://schemas.openxmlformats.org/officeDocument/2006/relationships/image" Target="../media/image16.jpg"/><Relationship Id="rId5" Type="http://schemas.openxmlformats.org/officeDocument/2006/relationships/image" Target="../media/image30.jpeg"/><Relationship Id="rId15" Type="http://schemas.openxmlformats.org/officeDocument/2006/relationships/image" Target="../media/image39.jpeg"/><Relationship Id="rId10" Type="http://schemas.openxmlformats.org/officeDocument/2006/relationships/image" Target="../media/image35.jpeg"/><Relationship Id="rId19" Type="http://schemas.openxmlformats.org/officeDocument/2006/relationships/image" Target="../media/image43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73">
            <a:extLst>
              <a:ext uri="{FF2B5EF4-FFF2-40B4-BE49-F238E27FC236}">
                <a16:creationId xmlns:a16="http://schemas.microsoft.com/office/drawing/2014/main" id="{5B8510C3-6C5E-4732-A754-0904C10F3AC1}"/>
              </a:ext>
            </a:extLst>
          </p:cNvPr>
          <p:cNvGrpSpPr/>
          <p:nvPr/>
        </p:nvGrpSpPr>
        <p:grpSpPr>
          <a:xfrm>
            <a:off x="7190960" y="1333057"/>
            <a:ext cx="1122164" cy="1050825"/>
            <a:chOff x="1833732" y="1132679"/>
            <a:chExt cx="1381125" cy="1293323"/>
          </a:xfrm>
        </p:grpSpPr>
        <p:sp>
          <p:nvSpPr>
            <p:cNvPr id="24" name="Oval 74">
              <a:extLst>
                <a:ext uri="{FF2B5EF4-FFF2-40B4-BE49-F238E27FC236}">
                  <a16:creationId xmlns:a16="http://schemas.microsoft.com/office/drawing/2014/main" id="{7CE8A3CE-2F1B-4473-905D-8F7394FA28CE}"/>
                </a:ext>
              </a:extLst>
            </p:cNvPr>
            <p:cNvSpPr/>
            <p:nvPr/>
          </p:nvSpPr>
          <p:spPr>
            <a:xfrm>
              <a:off x="1833732" y="1132679"/>
              <a:ext cx="1381125" cy="1293323"/>
            </a:xfrm>
            <a:prstGeom prst="ellipse">
              <a:avLst/>
            </a:prstGeom>
            <a:solidFill>
              <a:srgbClr val="33CC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GB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5" name="Straight Connector 75">
              <a:extLst>
                <a:ext uri="{FF2B5EF4-FFF2-40B4-BE49-F238E27FC236}">
                  <a16:creationId xmlns:a16="http://schemas.microsoft.com/office/drawing/2014/main" id="{CB296182-B529-4D9B-A7B7-79D0D16A5D7E}"/>
                </a:ext>
              </a:extLst>
            </p:cNvPr>
            <p:cNvCxnSpPr>
              <a:stCxn id="24" idx="0"/>
              <a:endCxn id="24" idx="4"/>
            </p:cNvCxnSpPr>
            <p:nvPr/>
          </p:nvCxnSpPr>
          <p:spPr>
            <a:xfrm>
              <a:off x="2524295" y="1132679"/>
              <a:ext cx="0" cy="129332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76">
              <a:extLst>
                <a:ext uri="{FF2B5EF4-FFF2-40B4-BE49-F238E27FC236}">
                  <a16:creationId xmlns:a16="http://schemas.microsoft.com/office/drawing/2014/main" id="{6FAB345B-A63B-4C8D-9ADD-306E94AA1CD0}"/>
                </a:ext>
              </a:extLst>
            </p:cNvPr>
            <p:cNvCxnSpPr>
              <a:stCxn id="24" idx="2"/>
              <a:endCxn id="24" idx="6"/>
            </p:cNvCxnSpPr>
            <p:nvPr/>
          </p:nvCxnSpPr>
          <p:spPr>
            <a:xfrm>
              <a:off x="1833732" y="1779341"/>
              <a:ext cx="13811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Left Arrow 83">
            <a:extLst>
              <a:ext uri="{FF2B5EF4-FFF2-40B4-BE49-F238E27FC236}">
                <a16:creationId xmlns:a16="http://schemas.microsoft.com/office/drawing/2014/main" id="{20790088-F9E0-4469-B9D7-65CAFD2A0453}"/>
              </a:ext>
            </a:extLst>
          </p:cNvPr>
          <p:cNvSpPr/>
          <p:nvPr/>
        </p:nvSpPr>
        <p:spPr>
          <a:xfrm flipH="1">
            <a:off x="7116754" y="1539784"/>
            <a:ext cx="212925" cy="15822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GB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6" descr="Free Cute Sunshine Cliparts, Download Free Clip Art, Free Clip Art ...">
            <a:extLst>
              <a:ext uri="{FF2B5EF4-FFF2-40B4-BE49-F238E27FC236}">
                <a16:creationId xmlns:a16="http://schemas.microsoft.com/office/drawing/2014/main" id="{FA2B3B4C-08E6-4F6E-98AD-17A84D4E0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804" y="1487026"/>
            <a:ext cx="310859" cy="31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appy Cloud Clip Art - Happy Cloud Image | Clip art, Clouds ...">
            <a:extLst>
              <a:ext uri="{FF2B5EF4-FFF2-40B4-BE49-F238E27FC236}">
                <a16:creationId xmlns:a16="http://schemas.microsoft.com/office/drawing/2014/main" id="{BC328F7B-322B-4BBD-A358-812D2FCB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619">
            <a:off x="7833940" y="1525279"/>
            <a:ext cx="336306" cy="2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Download Free png Cloud Cool Rain Drops Clip Art Cute Happy With ...">
            <a:extLst>
              <a:ext uri="{FF2B5EF4-FFF2-40B4-BE49-F238E27FC236}">
                <a16:creationId xmlns:a16="http://schemas.microsoft.com/office/drawing/2014/main" id="{B131205F-8C69-4EF1-A3DD-B2EF8152C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158" y="1876110"/>
            <a:ext cx="341399" cy="39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Free Png Windy Download Images 630x397, 25.05 KB, Windy PNG ...">
            <a:extLst>
              <a:ext uri="{FF2B5EF4-FFF2-40B4-BE49-F238E27FC236}">
                <a16:creationId xmlns:a16="http://schemas.microsoft.com/office/drawing/2014/main" id="{3D79B435-AAD1-4ECD-972D-FBFB46F3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373">
            <a:off x="7284445" y="1939880"/>
            <a:ext cx="431017" cy="2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81">
            <a:hlinkClick r:id="" action="ppaction://noaction"/>
            <a:extLst>
              <a:ext uri="{FF2B5EF4-FFF2-40B4-BE49-F238E27FC236}">
                <a16:creationId xmlns:a16="http://schemas.microsoft.com/office/drawing/2014/main" id="{952A7B66-AE19-4244-9D62-72AABE650D27}"/>
              </a:ext>
            </a:extLst>
          </p:cNvPr>
          <p:cNvSpPr txBox="1"/>
          <p:nvPr/>
        </p:nvSpPr>
        <p:spPr>
          <a:xfrm>
            <a:off x="7354017" y="892982"/>
            <a:ext cx="832279" cy="392415"/>
          </a:xfrm>
          <a:prstGeom prst="rect">
            <a:avLst/>
          </a:prstGeom>
          <a:solidFill>
            <a:srgbClr val="FF0066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742950"/>
            <a:r>
              <a:rPr lang="ar-SA" sz="195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حالة الطقس</a:t>
            </a:r>
            <a:endParaRPr lang="en-GB" sz="1950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0" name="Left Arrow 82">
            <a:extLst>
              <a:ext uri="{FF2B5EF4-FFF2-40B4-BE49-F238E27FC236}">
                <a16:creationId xmlns:a16="http://schemas.microsoft.com/office/drawing/2014/main" id="{8798AC93-8EAC-42A1-86D2-6B023718F553}"/>
              </a:ext>
            </a:extLst>
          </p:cNvPr>
          <p:cNvSpPr/>
          <p:nvPr/>
        </p:nvSpPr>
        <p:spPr>
          <a:xfrm>
            <a:off x="8183972" y="1583797"/>
            <a:ext cx="212925" cy="158226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GB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Left Arrow 84">
            <a:extLst>
              <a:ext uri="{FF2B5EF4-FFF2-40B4-BE49-F238E27FC236}">
                <a16:creationId xmlns:a16="http://schemas.microsoft.com/office/drawing/2014/main" id="{A996ED9E-E441-4F0D-9186-1990D766A6BB}"/>
              </a:ext>
            </a:extLst>
          </p:cNvPr>
          <p:cNvSpPr/>
          <p:nvPr/>
        </p:nvSpPr>
        <p:spPr>
          <a:xfrm rot="2063012">
            <a:off x="8044543" y="2185576"/>
            <a:ext cx="263277" cy="1658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GB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Left Arrow 85">
            <a:extLst>
              <a:ext uri="{FF2B5EF4-FFF2-40B4-BE49-F238E27FC236}">
                <a16:creationId xmlns:a16="http://schemas.microsoft.com/office/drawing/2014/main" id="{13D6310F-CAD4-46FE-BE22-9F2D3FFC8F7C}"/>
              </a:ext>
            </a:extLst>
          </p:cNvPr>
          <p:cNvSpPr/>
          <p:nvPr/>
        </p:nvSpPr>
        <p:spPr>
          <a:xfrm rot="19536988" flipH="1">
            <a:off x="7246153" y="2204303"/>
            <a:ext cx="263277" cy="165878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GB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8D5BAF-99CA-4E86-A094-9723DB86FCC0}"/>
              </a:ext>
            </a:extLst>
          </p:cNvPr>
          <p:cNvSpPr/>
          <p:nvPr/>
        </p:nvSpPr>
        <p:spPr>
          <a:xfrm>
            <a:off x="6171960" y="893433"/>
            <a:ext cx="961697" cy="301941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GB" sz="146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ACC280-DE1F-4480-A5EA-D0D2019626E5}"/>
              </a:ext>
            </a:extLst>
          </p:cNvPr>
          <p:cNvGrpSpPr/>
          <p:nvPr/>
        </p:nvGrpSpPr>
        <p:grpSpPr>
          <a:xfrm>
            <a:off x="6302761" y="1458137"/>
            <a:ext cx="700087" cy="2322023"/>
            <a:chOff x="2437472" y="2070631"/>
            <a:chExt cx="861646" cy="285787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26B41A7-1653-4DF8-B7B9-D46BBBA981D6}"/>
                </a:ext>
              </a:extLst>
            </p:cNvPr>
            <p:cNvGrpSpPr/>
            <p:nvPr/>
          </p:nvGrpSpPr>
          <p:grpSpPr>
            <a:xfrm>
              <a:off x="2437472" y="2070631"/>
              <a:ext cx="861646" cy="2422515"/>
              <a:chOff x="2437472" y="2070631"/>
              <a:chExt cx="861646" cy="2422515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12A59C7-6780-4D97-B6D3-E8753C3FFE62}"/>
                  </a:ext>
                </a:extLst>
              </p:cNvPr>
              <p:cNvSpPr/>
              <p:nvPr/>
            </p:nvSpPr>
            <p:spPr>
              <a:xfrm>
                <a:off x="2437472" y="2070631"/>
                <a:ext cx="861646" cy="30186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/>
                <a:r>
                  <a:rPr lang="ar-SA" sz="1625" dirty="0">
                    <a:solidFill>
                      <a:prstClr val="black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الأحد</a:t>
                </a:r>
                <a:endParaRPr lang="en-GB" sz="2275" dirty="0">
                  <a:solidFill>
                    <a:prstClr val="black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3F6A064-BA3B-4E2F-8F4B-46070DD1CC22}"/>
                  </a:ext>
                </a:extLst>
              </p:cNvPr>
              <p:cNvSpPr/>
              <p:nvPr/>
            </p:nvSpPr>
            <p:spPr>
              <a:xfrm>
                <a:off x="2437472" y="2486800"/>
                <a:ext cx="861646" cy="301869"/>
              </a:xfrm>
              <a:prstGeom prst="rect">
                <a:avLst/>
              </a:prstGeom>
              <a:solidFill>
                <a:srgbClr val="A8D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/>
                <a:r>
                  <a:rPr lang="ar-SA" sz="1625" dirty="0">
                    <a:solidFill>
                      <a:prstClr val="black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الأثنين</a:t>
                </a:r>
                <a:endParaRPr lang="en-GB" sz="1463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1CDB971-D480-44B1-8419-33CB1FBB8DFA}"/>
                  </a:ext>
                </a:extLst>
              </p:cNvPr>
              <p:cNvSpPr/>
              <p:nvPr/>
            </p:nvSpPr>
            <p:spPr>
              <a:xfrm>
                <a:off x="2437472" y="2902969"/>
                <a:ext cx="861646" cy="30186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/>
                <a:r>
                  <a:rPr lang="ar-SA" sz="1625" dirty="0">
                    <a:solidFill>
                      <a:prstClr val="black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الثلاثاء</a:t>
                </a:r>
                <a:endParaRPr lang="en-GB" sz="1463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F1E636E-057E-45E6-96F5-D4988F055344}"/>
                  </a:ext>
                </a:extLst>
              </p:cNvPr>
              <p:cNvSpPr/>
              <p:nvPr/>
            </p:nvSpPr>
            <p:spPr>
              <a:xfrm>
                <a:off x="2437472" y="3329443"/>
                <a:ext cx="861646" cy="301869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/>
                <a:r>
                  <a:rPr lang="ar-SA" sz="1625" dirty="0">
                    <a:solidFill>
                      <a:prstClr val="black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الأربعاء</a:t>
                </a:r>
                <a:endParaRPr lang="en-GB" sz="1463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D73786F-756E-419C-8153-E2BF65DCE34B}"/>
                  </a:ext>
                </a:extLst>
              </p:cNvPr>
              <p:cNvSpPr/>
              <p:nvPr/>
            </p:nvSpPr>
            <p:spPr>
              <a:xfrm>
                <a:off x="2437472" y="3755917"/>
                <a:ext cx="861646" cy="30186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/>
                <a:r>
                  <a:rPr lang="ar-SA" sz="1625" dirty="0">
                    <a:solidFill>
                      <a:prstClr val="black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الخميس</a:t>
                </a:r>
                <a:endParaRPr lang="en-GB" sz="1463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C9149BA-71AF-4DFF-8283-71A5A0115BAB}"/>
                  </a:ext>
                </a:extLst>
              </p:cNvPr>
              <p:cNvSpPr/>
              <p:nvPr/>
            </p:nvSpPr>
            <p:spPr>
              <a:xfrm>
                <a:off x="2437472" y="4191277"/>
                <a:ext cx="861646" cy="301869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/>
                <a:r>
                  <a:rPr lang="ar-SA" sz="1625" dirty="0">
                    <a:solidFill>
                      <a:prstClr val="black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الجمعة</a:t>
                </a:r>
                <a:endParaRPr lang="en-GB" sz="1950" dirty="0">
                  <a:solidFill>
                    <a:prstClr val="black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0542AC-5D9B-47B5-A8DD-59AB985D6683}"/>
                </a:ext>
              </a:extLst>
            </p:cNvPr>
            <p:cNvSpPr/>
            <p:nvPr/>
          </p:nvSpPr>
          <p:spPr>
            <a:xfrm>
              <a:off x="2437472" y="4626637"/>
              <a:ext cx="861646" cy="30186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r>
                <a:rPr lang="ar-SA" sz="1625" dirty="0">
                  <a:solidFill>
                    <a:prstClr val="black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السبت</a:t>
              </a:r>
              <a:endParaRPr lang="en-GB" sz="2275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D3CF5A5-B2F7-41EE-99CD-EF13ABC2D891}"/>
              </a:ext>
            </a:extLst>
          </p:cNvPr>
          <p:cNvSpPr/>
          <p:nvPr/>
        </p:nvSpPr>
        <p:spPr>
          <a:xfrm>
            <a:off x="6302761" y="1068822"/>
            <a:ext cx="700087" cy="257175"/>
          </a:xfrm>
          <a:prstGeom prst="rect">
            <a:avLst/>
          </a:prstGeom>
          <a:solidFill>
            <a:srgbClr val="33CC33"/>
          </a:solidFill>
          <a:ln w="57150">
            <a:solidFill>
              <a:srgbClr val="FFCB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r>
              <a:rPr lang="ar-SA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أيام الأسبوع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9" name="Notched Right Arrow 38">
            <a:extLst>
              <a:ext uri="{FF2B5EF4-FFF2-40B4-BE49-F238E27FC236}">
                <a16:creationId xmlns:a16="http://schemas.microsoft.com/office/drawing/2014/main" id="{DA88740D-BBA2-45B1-BF11-A0235EBFAEDB}"/>
              </a:ext>
            </a:extLst>
          </p:cNvPr>
          <p:cNvSpPr/>
          <p:nvPr/>
        </p:nvSpPr>
        <p:spPr>
          <a:xfrm flipH="1">
            <a:off x="6946926" y="1092423"/>
            <a:ext cx="247934" cy="209977"/>
          </a:xfrm>
          <a:prstGeom prst="notch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GB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0" name="Picture 43">
            <a:hlinkClick r:id="rId7" action="ppaction://hlinksldjump"/>
            <a:extLst>
              <a:ext uri="{FF2B5EF4-FFF2-40B4-BE49-F238E27FC236}">
                <a16:creationId xmlns:a16="http://schemas.microsoft.com/office/drawing/2014/main" id="{0893BA53-1E00-4BCE-A854-71CFAF90EA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67" y="883849"/>
            <a:ext cx="634794" cy="369945"/>
          </a:xfrm>
          <a:prstGeom prst="rect">
            <a:avLst/>
          </a:prstGeom>
        </p:spPr>
      </p:pic>
      <p:pic>
        <p:nvPicPr>
          <p:cNvPr id="42" name="صورة 41">
            <a:hlinkClick r:id="rId9" action="ppaction://hlinksldjump"/>
            <a:extLst>
              <a:ext uri="{FF2B5EF4-FFF2-40B4-BE49-F238E27FC236}">
                <a16:creationId xmlns:a16="http://schemas.microsoft.com/office/drawing/2014/main" id="{FF70EB7B-E216-4624-8487-62888FF9B4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900" r="9431"/>
          <a:stretch/>
        </p:blipFill>
        <p:spPr>
          <a:xfrm>
            <a:off x="725628" y="1742024"/>
            <a:ext cx="815946" cy="58192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صورة 43">
            <a:hlinkClick r:id="rId11" action="ppaction://hlinksldjump"/>
            <a:extLst>
              <a:ext uri="{FF2B5EF4-FFF2-40B4-BE49-F238E27FC236}">
                <a16:creationId xmlns:a16="http://schemas.microsoft.com/office/drawing/2014/main" id="{D9C71669-4EB4-40A5-AA05-2505984599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766" r="9700"/>
          <a:stretch/>
        </p:blipFill>
        <p:spPr>
          <a:xfrm>
            <a:off x="2473713" y="1742023"/>
            <a:ext cx="814594" cy="58193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صورة 45" descr="صورة تحتوي على صغير, فتاة, شاشة&#10;&#10;تم إنشاء الوصف تلقائياً">
            <a:hlinkClick r:id="rId13" action="ppaction://hlinksldjump"/>
            <a:extLst>
              <a:ext uri="{FF2B5EF4-FFF2-40B4-BE49-F238E27FC236}">
                <a16:creationId xmlns:a16="http://schemas.microsoft.com/office/drawing/2014/main" id="{95C7BDE5-B7D3-4C20-9789-B7C234939B8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900" r="10100"/>
          <a:stretch/>
        </p:blipFill>
        <p:spPr>
          <a:xfrm>
            <a:off x="1568079" y="1742025"/>
            <a:ext cx="889944" cy="58192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" name="مستطيل 46">
            <a:extLst>
              <a:ext uri="{FF2B5EF4-FFF2-40B4-BE49-F238E27FC236}">
                <a16:creationId xmlns:a16="http://schemas.microsoft.com/office/drawing/2014/main" id="{78F11BFA-193B-4401-B331-73CEC1833812}"/>
              </a:ext>
            </a:extLst>
          </p:cNvPr>
          <p:cNvSpPr/>
          <p:nvPr/>
        </p:nvSpPr>
        <p:spPr>
          <a:xfrm>
            <a:off x="4697840" y="1933798"/>
            <a:ext cx="151996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الصف الافتراضي </a:t>
            </a:r>
          </a:p>
          <a:p>
            <a:pPr algn="ctr" rtl="1"/>
            <a:r>
              <a:rPr lang="ar-AE" sz="2000" b="1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لمستوى أول /</a:t>
            </a:r>
            <a:r>
              <a:rPr lang="en-US" sz="2000" b="1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5</a:t>
            </a:r>
          </a:p>
          <a:p>
            <a:pPr algn="ctr" rtl="1"/>
            <a:r>
              <a:rPr lang="ar-AE" sz="16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المعلمة طاهرة القواضي</a:t>
            </a:r>
            <a:endParaRPr lang="ar-SA" sz="1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52" name="صورة 51" descr="صورة تحتوي على أثاث, بساط&#10;&#10;تم إنشاء الوصف تلقائياً">
            <a:hlinkClick r:id="rId15" action="ppaction://hlinksldjump"/>
            <a:extLst>
              <a:ext uri="{FF2B5EF4-FFF2-40B4-BE49-F238E27FC236}">
                <a16:creationId xmlns:a16="http://schemas.microsoft.com/office/drawing/2014/main" id="{28B89D37-571C-423C-96DA-5969AF7DCD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303997" y="2013853"/>
            <a:ext cx="749337" cy="1059408"/>
          </a:xfrm>
          <a:prstGeom prst="rect">
            <a:avLst/>
          </a:prstGeom>
        </p:spPr>
      </p:pic>
      <p:pic>
        <p:nvPicPr>
          <p:cNvPr id="53" name="Picture 24" descr="A close up of a map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AB954B99-77C4-404E-B8F9-7EAD6EEA4C1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7" t="6053"/>
          <a:stretch/>
        </p:blipFill>
        <p:spPr>
          <a:xfrm>
            <a:off x="2476515" y="1128048"/>
            <a:ext cx="811792" cy="4908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69E0E009-0045-4D9D-85EC-B971CE890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64" y="1273766"/>
            <a:ext cx="2582158" cy="37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 descr="صورة تحتوي على ساعة حائط, رسم&#10;&#10;تم إنشاء الوصف تلقائياً">
            <a:hlinkClick r:id="rId21" action="ppaction://hlinksldjump"/>
            <a:extLst>
              <a:ext uri="{FF2B5EF4-FFF2-40B4-BE49-F238E27FC236}">
                <a16:creationId xmlns:a16="http://schemas.microsoft.com/office/drawing/2014/main" id="{419045F0-F370-4D3B-A572-DA9789F7ED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349668" y="3139691"/>
            <a:ext cx="657994" cy="32820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1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128E-6 2.96296E-6 L -2.05128E-6 0.068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7453 L 0.00321 0.1321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1 0.13217 L 0.00321 0.1969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19699 L 0.00369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9 0.25602 L 0.00369 0.3150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animBg="1"/>
      <p:bldP spid="20" grpId="0" animBg="1"/>
      <p:bldP spid="21" grpId="0" animBg="1"/>
      <p:bldP spid="22" grpId="0" animBg="1"/>
      <p:bldP spid="39" grpId="0" animBg="1"/>
      <p:bldP spid="39" grpId="1" animBg="1"/>
      <p:bldP spid="39" grpId="2" animBg="1"/>
      <p:bldP spid="39" grpId="3" animBg="1"/>
      <p:bldP spid="39" grpId="4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4A9C4BE-FCC8-4B78-860B-8084DD21FF8C}"/>
              </a:ext>
            </a:extLst>
          </p:cNvPr>
          <p:cNvGrpSpPr/>
          <p:nvPr/>
        </p:nvGrpSpPr>
        <p:grpSpPr>
          <a:xfrm>
            <a:off x="8418034" y="973697"/>
            <a:ext cx="1460829" cy="1576238"/>
            <a:chOff x="64130" y="973697"/>
            <a:chExt cx="1460829" cy="157623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6825B08-D354-4B42-81BC-B040165E8B21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CA0D1A56-C5F8-44FF-B494-77616C56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F3DB01-51EF-430C-84B7-7272AD230B89}"/>
              </a:ext>
            </a:extLst>
          </p:cNvPr>
          <p:cNvGrpSpPr/>
          <p:nvPr/>
        </p:nvGrpSpPr>
        <p:grpSpPr>
          <a:xfrm>
            <a:off x="7050873" y="973697"/>
            <a:ext cx="1460829" cy="1576238"/>
            <a:chOff x="64130" y="973697"/>
            <a:chExt cx="1460829" cy="1576238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6B6DA82-F36F-47E3-BF88-239823D6E734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9" name="Picture 98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B065283F-FAF2-498E-82E6-0C6A1F3FC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0719F4C-7CE2-4BE6-81B8-7D077219B8C0}"/>
              </a:ext>
            </a:extLst>
          </p:cNvPr>
          <p:cNvSpPr txBox="1"/>
          <p:nvPr/>
        </p:nvSpPr>
        <p:spPr>
          <a:xfrm>
            <a:off x="3368706" y="126749"/>
            <a:ext cx="32415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الحضور والغياب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12" name="Group 14">
            <a:extLst>
              <a:ext uri="{FF2B5EF4-FFF2-40B4-BE49-F238E27FC236}">
                <a16:creationId xmlns:a16="http://schemas.microsoft.com/office/drawing/2014/main" id="{3723FD4B-3D56-4116-88B0-82D032A0B354}"/>
              </a:ext>
            </a:extLst>
          </p:cNvPr>
          <p:cNvGrpSpPr/>
          <p:nvPr/>
        </p:nvGrpSpPr>
        <p:grpSpPr>
          <a:xfrm>
            <a:off x="5604358" y="973697"/>
            <a:ext cx="1460829" cy="1576238"/>
            <a:chOff x="64130" y="973697"/>
            <a:chExt cx="1460829" cy="1576238"/>
          </a:xfrm>
        </p:grpSpPr>
        <p:sp>
          <p:nvSpPr>
            <p:cNvPr id="113" name="Rectangle: Rounded Corners 10">
              <a:extLst>
                <a:ext uri="{FF2B5EF4-FFF2-40B4-BE49-F238E27FC236}">
                  <a16:creationId xmlns:a16="http://schemas.microsoft.com/office/drawing/2014/main" id="{BD71B1CF-5251-4B72-82E0-D98A43E0949D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4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E6595637-3404-4B71-95D5-BD129A43D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15" name="Group 96">
            <a:extLst>
              <a:ext uri="{FF2B5EF4-FFF2-40B4-BE49-F238E27FC236}">
                <a16:creationId xmlns:a16="http://schemas.microsoft.com/office/drawing/2014/main" id="{70540A5B-3E26-49D2-B610-9D9114D6B366}"/>
              </a:ext>
            </a:extLst>
          </p:cNvPr>
          <p:cNvGrpSpPr/>
          <p:nvPr/>
        </p:nvGrpSpPr>
        <p:grpSpPr>
          <a:xfrm>
            <a:off x="4237197" y="973697"/>
            <a:ext cx="1460829" cy="1576238"/>
            <a:chOff x="64130" y="973697"/>
            <a:chExt cx="1460829" cy="1576238"/>
          </a:xfrm>
        </p:grpSpPr>
        <p:sp>
          <p:nvSpPr>
            <p:cNvPr id="116" name="Rectangle: Rounded Corners 97">
              <a:extLst>
                <a:ext uri="{FF2B5EF4-FFF2-40B4-BE49-F238E27FC236}">
                  <a16:creationId xmlns:a16="http://schemas.microsoft.com/office/drawing/2014/main" id="{B6CED0D9-D924-415A-AD14-BF172944DB13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7" name="Picture 98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9A983937-C066-4E0D-905A-C3FE61B14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18" name="Group 14">
            <a:extLst>
              <a:ext uri="{FF2B5EF4-FFF2-40B4-BE49-F238E27FC236}">
                <a16:creationId xmlns:a16="http://schemas.microsoft.com/office/drawing/2014/main" id="{791FA99E-9B79-4FFC-A39A-617ECBD72C20}"/>
              </a:ext>
            </a:extLst>
          </p:cNvPr>
          <p:cNvGrpSpPr/>
          <p:nvPr/>
        </p:nvGrpSpPr>
        <p:grpSpPr>
          <a:xfrm>
            <a:off x="8482480" y="2362709"/>
            <a:ext cx="1460829" cy="1576238"/>
            <a:chOff x="64130" y="973697"/>
            <a:chExt cx="1460829" cy="1576238"/>
          </a:xfrm>
        </p:grpSpPr>
        <p:sp>
          <p:nvSpPr>
            <p:cNvPr id="119" name="Rectangle: Rounded Corners 10">
              <a:extLst>
                <a:ext uri="{FF2B5EF4-FFF2-40B4-BE49-F238E27FC236}">
                  <a16:creationId xmlns:a16="http://schemas.microsoft.com/office/drawing/2014/main" id="{91F02B51-DE65-4073-A2C1-2F63EB996896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0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413B83D4-CD5F-4D99-BE7C-277A975A2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21" name="Group 96">
            <a:extLst>
              <a:ext uri="{FF2B5EF4-FFF2-40B4-BE49-F238E27FC236}">
                <a16:creationId xmlns:a16="http://schemas.microsoft.com/office/drawing/2014/main" id="{5E80B0C7-99A1-4945-B410-4F4CDB6ECEF6}"/>
              </a:ext>
            </a:extLst>
          </p:cNvPr>
          <p:cNvGrpSpPr/>
          <p:nvPr/>
        </p:nvGrpSpPr>
        <p:grpSpPr>
          <a:xfrm>
            <a:off x="7115319" y="2362709"/>
            <a:ext cx="1460829" cy="1576238"/>
            <a:chOff x="64130" y="973697"/>
            <a:chExt cx="1460829" cy="1576238"/>
          </a:xfrm>
        </p:grpSpPr>
        <p:sp>
          <p:nvSpPr>
            <p:cNvPr id="122" name="Rectangle: Rounded Corners 97">
              <a:extLst>
                <a:ext uri="{FF2B5EF4-FFF2-40B4-BE49-F238E27FC236}">
                  <a16:creationId xmlns:a16="http://schemas.microsoft.com/office/drawing/2014/main" id="{F1179260-B958-43CA-ACCC-04DE39EABCC8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3" name="Picture 98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D6C1477B-C129-4E4A-95B6-4E819E716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24" name="Group 14">
            <a:extLst>
              <a:ext uri="{FF2B5EF4-FFF2-40B4-BE49-F238E27FC236}">
                <a16:creationId xmlns:a16="http://schemas.microsoft.com/office/drawing/2014/main" id="{1EFC07B4-90BC-45F2-8AA1-7C408A9A1F1A}"/>
              </a:ext>
            </a:extLst>
          </p:cNvPr>
          <p:cNvGrpSpPr/>
          <p:nvPr/>
        </p:nvGrpSpPr>
        <p:grpSpPr>
          <a:xfrm>
            <a:off x="5668804" y="2362709"/>
            <a:ext cx="1460829" cy="1576238"/>
            <a:chOff x="64130" y="973697"/>
            <a:chExt cx="1460829" cy="1576238"/>
          </a:xfrm>
        </p:grpSpPr>
        <p:sp>
          <p:nvSpPr>
            <p:cNvPr id="125" name="Rectangle: Rounded Corners 10">
              <a:extLst>
                <a:ext uri="{FF2B5EF4-FFF2-40B4-BE49-F238E27FC236}">
                  <a16:creationId xmlns:a16="http://schemas.microsoft.com/office/drawing/2014/main" id="{191F9310-0FCF-46D9-A9A5-009ED882C5C6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6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D6E6649A-E560-48A3-AE56-0E4C97F1A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27" name="Group 96">
            <a:extLst>
              <a:ext uri="{FF2B5EF4-FFF2-40B4-BE49-F238E27FC236}">
                <a16:creationId xmlns:a16="http://schemas.microsoft.com/office/drawing/2014/main" id="{C75750EF-9D65-4781-973F-4639D19290C9}"/>
              </a:ext>
            </a:extLst>
          </p:cNvPr>
          <p:cNvGrpSpPr/>
          <p:nvPr/>
        </p:nvGrpSpPr>
        <p:grpSpPr>
          <a:xfrm>
            <a:off x="4301643" y="2362709"/>
            <a:ext cx="1460829" cy="1576238"/>
            <a:chOff x="64130" y="973697"/>
            <a:chExt cx="1460829" cy="1576238"/>
          </a:xfrm>
        </p:grpSpPr>
        <p:sp>
          <p:nvSpPr>
            <p:cNvPr id="128" name="Rectangle: Rounded Corners 97">
              <a:extLst>
                <a:ext uri="{FF2B5EF4-FFF2-40B4-BE49-F238E27FC236}">
                  <a16:creationId xmlns:a16="http://schemas.microsoft.com/office/drawing/2014/main" id="{08B1B45D-1B26-43F2-BD06-D51FC76B4A07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9" name="Picture 98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761E6C0E-8ADA-4ABD-A372-941D2F590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30" name="Group 14">
            <a:extLst>
              <a:ext uri="{FF2B5EF4-FFF2-40B4-BE49-F238E27FC236}">
                <a16:creationId xmlns:a16="http://schemas.microsoft.com/office/drawing/2014/main" id="{EBCFBDC4-02A5-4C65-AE06-17D7B03C8066}"/>
              </a:ext>
            </a:extLst>
          </p:cNvPr>
          <p:cNvGrpSpPr/>
          <p:nvPr/>
        </p:nvGrpSpPr>
        <p:grpSpPr>
          <a:xfrm>
            <a:off x="5879053" y="3751721"/>
            <a:ext cx="1460829" cy="1576238"/>
            <a:chOff x="64130" y="973697"/>
            <a:chExt cx="1460829" cy="1576238"/>
          </a:xfrm>
        </p:grpSpPr>
        <p:sp>
          <p:nvSpPr>
            <p:cNvPr id="131" name="Rectangle: Rounded Corners 10">
              <a:extLst>
                <a:ext uri="{FF2B5EF4-FFF2-40B4-BE49-F238E27FC236}">
                  <a16:creationId xmlns:a16="http://schemas.microsoft.com/office/drawing/2014/main" id="{10DE8F7F-F435-4C39-A4BC-19F0795415D5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1EFDBEB0-D9C3-4E31-ABA7-890472221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33" name="Group 96">
            <a:extLst>
              <a:ext uri="{FF2B5EF4-FFF2-40B4-BE49-F238E27FC236}">
                <a16:creationId xmlns:a16="http://schemas.microsoft.com/office/drawing/2014/main" id="{95B6E684-0A70-4EC5-97D7-2D65AD8E79C1}"/>
              </a:ext>
            </a:extLst>
          </p:cNvPr>
          <p:cNvGrpSpPr/>
          <p:nvPr/>
        </p:nvGrpSpPr>
        <p:grpSpPr>
          <a:xfrm>
            <a:off x="4511892" y="3751721"/>
            <a:ext cx="1460829" cy="1576238"/>
            <a:chOff x="64130" y="973697"/>
            <a:chExt cx="1460829" cy="1576238"/>
          </a:xfrm>
        </p:grpSpPr>
        <p:sp>
          <p:nvSpPr>
            <p:cNvPr id="134" name="Rectangle: Rounded Corners 97">
              <a:extLst>
                <a:ext uri="{FF2B5EF4-FFF2-40B4-BE49-F238E27FC236}">
                  <a16:creationId xmlns:a16="http://schemas.microsoft.com/office/drawing/2014/main" id="{7754B2A0-BB90-4563-80FD-BD2012F640EE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98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68C2795D-B6EC-4617-AD00-DC4E27FE5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36" name="Group 14">
            <a:extLst>
              <a:ext uri="{FF2B5EF4-FFF2-40B4-BE49-F238E27FC236}">
                <a16:creationId xmlns:a16="http://schemas.microsoft.com/office/drawing/2014/main" id="{2959A5AE-4356-4A1E-AD3E-52FA4E98EAA8}"/>
              </a:ext>
            </a:extLst>
          </p:cNvPr>
          <p:cNvGrpSpPr/>
          <p:nvPr/>
        </p:nvGrpSpPr>
        <p:grpSpPr>
          <a:xfrm>
            <a:off x="3065377" y="3751721"/>
            <a:ext cx="1460829" cy="1576238"/>
            <a:chOff x="64130" y="973697"/>
            <a:chExt cx="1460829" cy="1576238"/>
          </a:xfrm>
        </p:grpSpPr>
        <p:sp>
          <p:nvSpPr>
            <p:cNvPr id="137" name="Rectangle: Rounded Corners 10">
              <a:extLst>
                <a:ext uri="{FF2B5EF4-FFF2-40B4-BE49-F238E27FC236}">
                  <a16:creationId xmlns:a16="http://schemas.microsoft.com/office/drawing/2014/main" id="{E656D8DE-4B20-420D-B57C-0745F0541D6A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8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EDD1CE99-11B9-414B-BF48-9B69BEAF9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39" name="Group 96">
            <a:extLst>
              <a:ext uri="{FF2B5EF4-FFF2-40B4-BE49-F238E27FC236}">
                <a16:creationId xmlns:a16="http://schemas.microsoft.com/office/drawing/2014/main" id="{5182CE0F-6B0A-4542-9440-00BAF94D7FD2}"/>
              </a:ext>
            </a:extLst>
          </p:cNvPr>
          <p:cNvGrpSpPr/>
          <p:nvPr/>
        </p:nvGrpSpPr>
        <p:grpSpPr>
          <a:xfrm>
            <a:off x="1698216" y="3751721"/>
            <a:ext cx="1460829" cy="1576238"/>
            <a:chOff x="64130" y="973697"/>
            <a:chExt cx="1460829" cy="1576238"/>
          </a:xfrm>
        </p:grpSpPr>
        <p:sp>
          <p:nvSpPr>
            <p:cNvPr id="140" name="Rectangle: Rounded Corners 97">
              <a:extLst>
                <a:ext uri="{FF2B5EF4-FFF2-40B4-BE49-F238E27FC236}">
                  <a16:creationId xmlns:a16="http://schemas.microsoft.com/office/drawing/2014/main" id="{803045BF-2CC9-45F0-9EE7-F5780B2C5558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1" name="Picture 98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BCE0D0BB-AFAA-45CC-9113-BC0157F14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42" name="Group 14">
            <a:extLst>
              <a:ext uri="{FF2B5EF4-FFF2-40B4-BE49-F238E27FC236}">
                <a16:creationId xmlns:a16="http://schemas.microsoft.com/office/drawing/2014/main" id="{F651B4D0-9540-4BF9-B3E6-0CEE9DA3CAD0}"/>
              </a:ext>
            </a:extLst>
          </p:cNvPr>
          <p:cNvGrpSpPr/>
          <p:nvPr/>
        </p:nvGrpSpPr>
        <p:grpSpPr>
          <a:xfrm>
            <a:off x="5879884" y="5242902"/>
            <a:ext cx="1460829" cy="1576238"/>
            <a:chOff x="64130" y="973697"/>
            <a:chExt cx="1460829" cy="1576238"/>
          </a:xfrm>
        </p:grpSpPr>
        <p:sp>
          <p:nvSpPr>
            <p:cNvPr id="143" name="Rectangle: Rounded Corners 10">
              <a:extLst>
                <a:ext uri="{FF2B5EF4-FFF2-40B4-BE49-F238E27FC236}">
                  <a16:creationId xmlns:a16="http://schemas.microsoft.com/office/drawing/2014/main" id="{D35FE85D-0743-482E-9945-AB9E2DEC958E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4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3B2D6C89-2B46-4D8B-8926-A3779065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45" name="Group 96">
            <a:extLst>
              <a:ext uri="{FF2B5EF4-FFF2-40B4-BE49-F238E27FC236}">
                <a16:creationId xmlns:a16="http://schemas.microsoft.com/office/drawing/2014/main" id="{7EA0228A-9998-4857-BBE0-90EBDF042ADF}"/>
              </a:ext>
            </a:extLst>
          </p:cNvPr>
          <p:cNvGrpSpPr/>
          <p:nvPr/>
        </p:nvGrpSpPr>
        <p:grpSpPr>
          <a:xfrm>
            <a:off x="4512723" y="5242902"/>
            <a:ext cx="1460829" cy="1576238"/>
            <a:chOff x="64130" y="973697"/>
            <a:chExt cx="1460829" cy="1576238"/>
          </a:xfrm>
        </p:grpSpPr>
        <p:sp>
          <p:nvSpPr>
            <p:cNvPr id="146" name="Rectangle: Rounded Corners 97">
              <a:extLst>
                <a:ext uri="{FF2B5EF4-FFF2-40B4-BE49-F238E27FC236}">
                  <a16:creationId xmlns:a16="http://schemas.microsoft.com/office/drawing/2014/main" id="{3762C143-B949-4D3D-85CB-F42228E3F3A5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7" name="Picture 98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7A6B989B-F52E-4941-991A-AE72ED6A1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48" name="Group 14">
            <a:extLst>
              <a:ext uri="{FF2B5EF4-FFF2-40B4-BE49-F238E27FC236}">
                <a16:creationId xmlns:a16="http://schemas.microsoft.com/office/drawing/2014/main" id="{4CDB6E1D-4C8E-496A-BBF4-C05892773747}"/>
              </a:ext>
            </a:extLst>
          </p:cNvPr>
          <p:cNvGrpSpPr/>
          <p:nvPr/>
        </p:nvGrpSpPr>
        <p:grpSpPr>
          <a:xfrm>
            <a:off x="3066208" y="5242902"/>
            <a:ext cx="1460829" cy="1576238"/>
            <a:chOff x="64130" y="973697"/>
            <a:chExt cx="1460829" cy="1576238"/>
          </a:xfrm>
        </p:grpSpPr>
        <p:sp>
          <p:nvSpPr>
            <p:cNvPr id="149" name="Rectangle: Rounded Corners 10">
              <a:extLst>
                <a:ext uri="{FF2B5EF4-FFF2-40B4-BE49-F238E27FC236}">
                  <a16:creationId xmlns:a16="http://schemas.microsoft.com/office/drawing/2014/main" id="{D5A75631-F19E-447F-9E4E-3D1242DD8AD1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0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52FBA609-C225-49D1-97A6-B2537E56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51" name="Group 96">
            <a:extLst>
              <a:ext uri="{FF2B5EF4-FFF2-40B4-BE49-F238E27FC236}">
                <a16:creationId xmlns:a16="http://schemas.microsoft.com/office/drawing/2014/main" id="{AF63677D-31D5-4F21-A3A1-C1053556DE9A}"/>
              </a:ext>
            </a:extLst>
          </p:cNvPr>
          <p:cNvGrpSpPr/>
          <p:nvPr/>
        </p:nvGrpSpPr>
        <p:grpSpPr>
          <a:xfrm>
            <a:off x="1699047" y="5242902"/>
            <a:ext cx="1460829" cy="1576238"/>
            <a:chOff x="64130" y="973697"/>
            <a:chExt cx="1460829" cy="1576238"/>
          </a:xfrm>
        </p:grpSpPr>
        <p:sp>
          <p:nvSpPr>
            <p:cNvPr id="152" name="Rectangle: Rounded Corners 97">
              <a:extLst>
                <a:ext uri="{FF2B5EF4-FFF2-40B4-BE49-F238E27FC236}">
                  <a16:creationId xmlns:a16="http://schemas.microsoft.com/office/drawing/2014/main" id="{3AD0E959-3794-4A55-997C-78D914FF5F78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3" name="Picture 98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E6072D3F-8C1D-45E8-9A77-73B55040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54" name="Group 14">
            <a:extLst>
              <a:ext uri="{FF2B5EF4-FFF2-40B4-BE49-F238E27FC236}">
                <a16:creationId xmlns:a16="http://schemas.microsoft.com/office/drawing/2014/main" id="{3D5335A5-1638-4ACC-AD83-6CC89CB0BF15}"/>
              </a:ext>
            </a:extLst>
          </p:cNvPr>
          <p:cNvGrpSpPr/>
          <p:nvPr/>
        </p:nvGrpSpPr>
        <p:grpSpPr>
          <a:xfrm>
            <a:off x="2898663" y="980978"/>
            <a:ext cx="1460829" cy="1576238"/>
            <a:chOff x="64130" y="973697"/>
            <a:chExt cx="1460829" cy="1576238"/>
          </a:xfrm>
        </p:grpSpPr>
        <p:sp>
          <p:nvSpPr>
            <p:cNvPr id="155" name="Rectangle: Rounded Corners 10">
              <a:extLst>
                <a:ext uri="{FF2B5EF4-FFF2-40B4-BE49-F238E27FC236}">
                  <a16:creationId xmlns:a16="http://schemas.microsoft.com/office/drawing/2014/main" id="{5569E410-6B52-4903-B4B4-075CABE56C18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6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1A6627A6-8922-4FCB-A687-094DFD5A6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57" name="Group 96">
            <a:extLst>
              <a:ext uri="{FF2B5EF4-FFF2-40B4-BE49-F238E27FC236}">
                <a16:creationId xmlns:a16="http://schemas.microsoft.com/office/drawing/2014/main" id="{EF5C7FB4-12CC-4BCD-8322-8E0242724690}"/>
              </a:ext>
            </a:extLst>
          </p:cNvPr>
          <p:cNvGrpSpPr/>
          <p:nvPr/>
        </p:nvGrpSpPr>
        <p:grpSpPr>
          <a:xfrm>
            <a:off x="1531502" y="980978"/>
            <a:ext cx="1460829" cy="1576238"/>
            <a:chOff x="64130" y="973697"/>
            <a:chExt cx="1460829" cy="1576238"/>
          </a:xfrm>
        </p:grpSpPr>
        <p:sp>
          <p:nvSpPr>
            <p:cNvPr id="158" name="Rectangle: Rounded Corners 97">
              <a:extLst>
                <a:ext uri="{FF2B5EF4-FFF2-40B4-BE49-F238E27FC236}">
                  <a16:creationId xmlns:a16="http://schemas.microsoft.com/office/drawing/2014/main" id="{027E3BA5-9853-4EA5-BADD-DB6EE7F5957D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9" name="Picture 98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450A0646-5EBE-4935-87D2-A2800F844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60" name="Group 14">
            <a:extLst>
              <a:ext uri="{FF2B5EF4-FFF2-40B4-BE49-F238E27FC236}">
                <a16:creationId xmlns:a16="http://schemas.microsoft.com/office/drawing/2014/main" id="{8CB45EE7-20D4-4742-9E72-55B107B3083E}"/>
              </a:ext>
            </a:extLst>
          </p:cNvPr>
          <p:cNvGrpSpPr/>
          <p:nvPr/>
        </p:nvGrpSpPr>
        <p:grpSpPr>
          <a:xfrm>
            <a:off x="2963109" y="2369990"/>
            <a:ext cx="1460829" cy="1576238"/>
            <a:chOff x="64130" y="973697"/>
            <a:chExt cx="1460829" cy="1576238"/>
          </a:xfrm>
        </p:grpSpPr>
        <p:sp>
          <p:nvSpPr>
            <p:cNvPr id="161" name="Rectangle: Rounded Corners 10">
              <a:extLst>
                <a:ext uri="{FF2B5EF4-FFF2-40B4-BE49-F238E27FC236}">
                  <a16:creationId xmlns:a16="http://schemas.microsoft.com/office/drawing/2014/main" id="{DFB52858-5C9D-42A9-AC2A-6316D601AD97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2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24A69CC3-789F-4464-AB0B-FF3EE087B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63" name="Group 96">
            <a:extLst>
              <a:ext uri="{FF2B5EF4-FFF2-40B4-BE49-F238E27FC236}">
                <a16:creationId xmlns:a16="http://schemas.microsoft.com/office/drawing/2014/main" id="{6E446DE2-DE2C-491D-BB9E-E070F4C6D031}"/>
              </a:ext>
            </a:extLst>
          </p:cNvPr>
          <p:cNvGrpSpPr/>
          <p:nvPr/>
        </p:nvGrpSpPr>
        <p:grpSpPr>
          <a:xfrm>
            <a:off x="1595948" y="2369990"/>
            <a:ext cx="1460829" cy="1576238"/>
            <a:chOff x="64130" y="973697"/>
            <a:chExt cx="1460829" cy="1576238"/>
          </a:xfrm>
        </p:grpSpPr>
        <p:sp>
          <p:nvSpPr>
            <p:cNvPr id="164" name="Rectangle: Rounded Corners 97">
              <a:extLst>
                <a:ext uri="{FF2B5EF4-FFF2-40B4-BE49-F238E27FC236}">
                  <a16:creationId xmlns:a16="http://schemas.microsoft.com/office/drawing/2014/main" id="{8CBE3E4B-4BED-4E9C-8B08-54091658DDE5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5" name="Picture 98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81A82118-2669-400D-BF01-8BF155F37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66" name="Group 14">
            <a:extLst>
              <a:ext uri="{FF2B5EF4-FFF2-40B4-BE49-F238E27FC236}">
                <a16:creationId xmlns:a16="http://schemas.microsoft.com/office/drawing/2014/main" id="{6A712DEB-45C9-4839-AABF-C36792929DEE}"/>
              </a:ext>
            </a:extLst>
          </p:cNvPr>
          <p:cNvGrpSpPr/>
          <p:nvPr/>
        </p:nvGrpSpPr>
        <p:grpSpPr>
          <a:xfrm>
            <a:off x="101041" y="973697"/>
            <a:ext cx="1460829" cy="1576238"/>
            <a:chOff x="64130" y="973697"/>
            <a:chExt cx="1460829" cy="1576238"/>
          </a:xfrm>
        </p:grpSpPr>
        <p:sp>
          <p:nvSpPr>
            <p:cNvPr id="167" name="Rectangle: Rounded Corners 10">
              <a:extLst>
                <a:ext uri="{FF2B5EF4-FFF2-40B4-BE49-F238E27FC236}">
                  <a16:creationId xmlns:a16="http://schemas.microsoft.com/office/drawing/2014/main" id="{A9D4BBE3-42EF-4CBD-9395-B49ADD5DB3B0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8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81350CAD-9286-4FFD-8B39-848683096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69" name="Group 14">
            <a:extLst>
              <a:ext uri="{FF2B5EF4-FFF2-40B4-BE49-F238E27FC236}">
                <a16:creationId xmlns:a16="http://schemas.microsoft.com/office/drawing/2014/main" id="{0EC939E4-BD06-4433-BED1-1E533AB9F86A}"/>
              </a:ext>
            </a:extLst>
          </p:cNvPr>
          <p:cNvGrpSpPr/>
          <p:nvPr/>
        </p:nvGrpSpPr>
        <p:grpSpPr>
          <a:xfrm>
            <a:off x="165487" y="2362709"/>
            <a:ext cx="1460829" cy="1576238"/>
            <a:chOff x="64130" y="973697"/>
            <a:chExt cx="1460829" cy="1576238"/>
          </a:xfrm>
        </p:grpSpPr>
        <p:sp>
          <p:nvSpPr>
            <p:cNvPr id="170" name="Rectangle: Rounded Corners 10">
              <a:extLst>
                <a:ext uri="{FF2B5EF4-FFF2-40B4-BE49-F238E27FC236}">
                  <a16:creationId xmlns:a16="http://schemas.microsoft.com/office/drawing/2014/main" id="{53D24D66-FFAD-4976-A535-8BBC7EE00DBB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1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AC7E6DC3-7372-4291-818A-C348315DB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72" name="Group 14">
            <a:extLst>
              <a:ext uri="{FF2B5EF4-FFF2-40B4-BE49-F238E27FC236}">
                <a16:creationId xmlns:a16="http://schemas.microsoft.com/office/drawing/2014/main" id="{8E7C0FCD-82A2-4AB0-AE5D-3BEF0BFB74F1}"/>
              </a:ext>
            </a:extLst>
          </p:cNvPr>
          <p:cNvGrpSpPr/>
          <p:nvPr/>
        </p:nvGrpSpPr>
        <p:grpSpPr>
          <a:xfrm>
            <a:off x="183587" y="3825062"/>
            <a:ext cx="1460829" cy="1576238"/>
            <a:chOff x="64130" y="973697"/>
            <a:chExt cx="1460829" cy="1576238"/>
          </a:xfrm>
        </p:grpSpPr>
        <p:sp>
          <p:nvSpPr>
            <p:cNvPr id="173" name="Rectangle: Rounded Corners 10">
              <a:extLst>
                <a:ext uri="{FF2B5EF4-FFF2-40B4-BE49-F238E27FC236}">
                  <a16:creationId xmlns:a16="http://schemas.microsoft.com/office/drawing/2014/main" id="{02196FD9-2890-48B6-B17D-9506F1C27B03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4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6097363C-711B-4AA2-8415-6391F29F3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75" name="Group 14">
            <a:extLst>
              <a:ext uri="{FF2B5EF4-FFF2-40B4-BE49-F238E27FC236}">
                <a16:creationId xmlns:a16="http://schemas.microsoft.com/office/drawing/2014/main" id="{4A7BE67B-C371-4F95-9021-837531EE482E}"/>
              </a:ext>
            </a:extLst>
          </p:cNvPr>
          <p:cNvGrpSpPr/>
          <p:nvPr/>
        </p:nvGrpSpPr>
        <p:grpSpPr>
          <a:xfrm>
            <a:off x="248033" y="5214074"/>
            <a:ext cx="1460829" cy="1576238"/>
            <a:chOff x="64130" y="973697"/>
            <a:chExt cx="1460829" cy="1576238"/>
          </a:xfrm>
        </p:grpSpPr>
        <p:sp>
          <p:nvSpPr>
            <p:cNvPr id="176" name="Rectangle: Rounded Corners 10">
              <a:extLst>
                <a:ext uri="{FF2B5EF4-FFF2-40B4-BE49-F238E27FC236}">
                  <a16:creationId xmlns:a16="http://schemas.microsoft.com/office/drawing/2014/main" id="{B3DBCAF8-E846-438A-A12A-D836DAD3C5DA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7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7741CFCA-578A-44F5-A047-30F124577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grpSp>
        <p:nvGrpSpPr>
          <p:cNvPr id="178" name="Group 14">
            <a:extLst>
              <a:ext uri="{FF2B5EF4-FFF2-40B4-BE49-F238E27FC236}">
                <a16:creationId xmlns:a16="http://schemas.microsoft.com/office/drawing/2014/main" id="{4E5997CB-4933-4CAE-895D-7745CD4AE649}"/>
              </a:ext>
            </a:extLst>
          </p:cNvPr>
          <p:cNvGrpSpPr/>
          <p:nvPr/>
        </p:nvGrpSpPr>
        <p:grpSpPr>
          <a:xfrm>
            <a:off x="7303062" y="3747286"/>
            <a:ext cx="1460829" cy="1576238"/>
            <a:chOff x="64130" y="973697"/>
            <a:chExt cx="1460829" cy="1576238"/>
          </a:xfrm>
        </p:grpSpPr>
        <p:sp>
          <p:nvSpPr>
            <p:cNvPr id="179" name="Rectangle: Rounded Corners 10">
              <a:extLst>
                <a:ext uri="{FF2B5EF4-FFF2-40B4-BE49-F238E27FC236}">
                  <a16:creationId xmlns:a16="http://schemas.microsoft.com/office/drawing/2014/main" id="{2850F04B-E977-45D6-8096-F715A51CF65A}"/>
                </a:ext>
              </a:extLst>
            </p:cNvPr>
            <p:cNvSpPr/>
            <p:nvPr/>
          </p:nvSpPr>
          <p:spPr>
            <a:xfrm>
              <a:off x="186425" y="2050742"/>
              <a:ext cx="1216241" cy="3925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BE5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0" name="Picture 12" descr="A picture containing object, clock, lamp, room&#10;&#10;Description automatically generated">
              <a:extLst>
                <a:ext uri="{FF2B5EF4-FFF2-40B4-BE49-F238E27FC236}">
                  <a16:creationId xmlns:a16="http://schemas.microsoft.com/office/drawing/2014/main" id="{BCD87AED-31D6-4B0D-9862-68D03316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30" y="973697"/>
              <a:ext cx="1460829" cy="1576238"/>
            </a:xfrm>
            <a:prstGeom prst="rect">
              <a:avLst/>
            </a:prstGeom>
          </p:spPr>
        </p:pic>
      </p:grpSp>
      <p:sp>
        <p:nvSpPr>
          <p:cNvPr id="183" name="TextBox 50">
            <a:extLst>
              <a:ext uri="{FF2B5EF4-FFF2-40B4-BE49-F238E27FC236}">
                <a16:creationId xmlns:a16="http://schemas.microsoft.com/office/drawing/2014/main" id="{DEC3339C-7C49-4C5D-BDF5-799EFC4A7AE0}"/>
              </a:ext>
            </a:extLst>
          </p:cNvPr>
          <p:cNvSpPr txBox="1"/>
          <p:nvPr/>
        </p:nvSpPr>
        <p:spPr>
          <a:xfrm>
            <a:off x="8907361" y="2091813"/>
            <a:ext cx="611065" cy="3174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ميرة حسن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86" name="TextBox 52">
            <a:extLst>
              <a:ext uri="{FF2B5EF4-FFF2-40B4-BE49-F238E27FC236}">
                <a16:creationId xmlns:a16="http://schemas.microsoft.com/office/drawing/2014/main" id="{DF3112C5-8EBD-46E5-996E-62B4533C4440}"/>
              </a:ext>
            </a:extLst>
          </p:cNvPr>
          <p:cNvSpPr txBox="1"/>
          <p:nvPr/>
        </p:nvSpPr>
        <p:spPr>
          <a:xfrm>
            <a:off x="8928070" y="3482014"/>
            <a:ext cx="615874" cy="31745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نوف جاسم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89" name="TextBox 56">
            <a:extLst>
              <a:ext uri="{FF2B5EF4-FFF2-40B4-BE49-F238E27FC236}">
                <a16:creationId xmlns:a16="http://schemas.microsoft.com/office/drawing/2014/main" id="{02856749-DDD3-4F2D-9B2C-4AA17CF762DB}"/>
              </a:ext>
            </a:extLst>
          </p:cNvPr>
          <p:cNvSpPr txBox="1"/>
          <p:nvPr/>
        </p:nvSpPr>
        <p:spPr>
          <a:xfrm>
            <a:off x="6106643" y="2091813"/>
            <a:ext cx="521297" cy="31745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شمة محمد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92" name="TextBox 61">
            <a:extLst>
              <a:ext uri="{FF2B5EF4-FFF2-40B4-BE49-F238E27FC236}">
                <a16:creationId xmlns:a16="http://schemas.microsoft.com/office/drawing/2014/main" id="{B34101CD-F4BA-48A0-896A-71B13C4B7EED}"/>
              </a:ext>
            </a:extLst>
          </p:cNvPr>
          <p:cNvSpPr txBox="1"/>
          <p:nvPr/>
        </p:nvSpPr>
        <p:spPr>
          <a:xfrm>
            <a:off x="6133525" y="3480544"/>
            <a:ext cx="529312" cy="3174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علي سالم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98" name="TextBox 56">
            <a:extLst>
              <a:ext uri="{FF2B5EF4-FFF2-40B4-BE49-F238E27FC236}">
                <a16:creationId xmlns:a16="http://schemas.microsoft.com/office/drawing/2014/main" id="{B1F9845A-05C7-4404-8592-54120669A568}"/>
              </a:ext>
            </a:extLst>
          </p:cNvPr>
          <p:cNvSpPr txBox="1"/>
          <p:nvPr/>
        </p:nvSpPr>
        <p:spPr>
          <a:xfrm>
            <a:off x="7492913" y="2075964"/>
            <a:ext cx="705642" cy="31745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سلامة سعيد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01" name="TextBox 63">
            <a:extLst>
              <a:ext uri="{FF2B5EF4-FFF2-40B4-BE49-F238E27FC236}">
                <a16:creationId xmlns:a16="http://schemas.microsoft.com/office/drawing/2014/main" id="{4E3DC673-335A-4DE3-BE75-5C25BCDE5C26}"/>
              </a:ext>
            </a:extLst>
          </p:cNvPr>
          <p:cNvSpPr txBox="1"/>
          <p:nvPr/>
        </p:nvSpPr>
        <p:spPr>
          <a:xfrm>
            <a:off x="4642581" y="2088306"/>
            <a:ext cx="782587" cy="317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يوسف عبدالله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04" name="TextBox 70">
            <a:extLst>
              <a:ext uri="{FF2B5EF4-FFF2-40B4-BE49-F238E27FC236}">
                <a16:creationId xmlns:a16="http://schemas.microsoft.com/office/drawing/2014/main" id="{BBEFFC5A-45DA-41A4-97FA-5CEDE3A714C3}"/>
              </a:ext>
            </a:extLst>
          </p:cNvPr>
          <p:cNvSpPr txBox="1"/>
          <p:nvPr/>
        </p:nvSpPr>
        <p:spPr>
          <a:xfrm>
            <a:off x="1976430" y="2104656"/>
            <a:ext cx="684803" cy="3174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مريم عبدالله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07" name="TextBox 73">
            <a:extLst>
              <a:ext uri="{FF2B5EF4-FFF2-40B4-BE49-F238E27FC236}">
                <a16:creationId xmlns:a16="http://schemas.microsoft.com/office/drawing/2014/main" id="{1CD934A6-862E-42B5-A9A2-154CA15A45BF}"/>
              </a:ext>
            </a:extLst>
          </p:cNvPr>
          <p:cNvSpPr txBox="1"/>
          <p:nvPr/>
        </p:nvSpPr>
        <p:spPr>
          <a:xfrm>
            <a:off x="3362286" y="2090773"/>
            <a:ext cx="553357" cy="31745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هند أحمد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10" name="TextBox 85">
            <a:extLst>
              <a:ext uri="{FF2B5EF4-FFF2-40B4-BE49-F238E27FC236}">
                <a16:creationId xmlns:a16="http://schemas.microsoft.com/office/drawing/2014/main" id="{8B0CB5A9-6550-4698-8246-F0B67F348867}"/>
              </a:ext>
            </a:extLst>
          </p:cNvPr>
          <p:cNvSpPr txBox="1"/>
          <p:nvPr/>
        </p:nvSpPr>
        <p:spPr>
          <a:xfrm>
            <a:off x="7576064" y="3484599"/>
            <a:ext cx="572592" cy="3174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عمر راشد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13" name="TextBox 94">
            <a:extLst>
              <a:ext uri="{FF2B5EF4-FFF2-40B4-BE49-F238E27FC236}">
                <a16:creationId xmlns:a16="http://schemas.microsoft.com/office/drawing/2014/main" id="{E4F9B0DB-714A-4472-ABAB-3153C8BB09A7}"/>
              </a:ext>
            </a:extLst>
          </p:cNvPr>
          <p:cNvSpPr txBox="1"/>
          <p:nvPr/>
        </p:nvSpPr>
        <p:spPr>
          <a:xfrm>
            <a:off x="624833" y="3500322"/>
            <a:ext cx="542136" cy="3174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مريم عمر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16" name="TextBox 97">
            <a:extLst>
              <a:ext uri="{FF2B5EF4-FFF2-40B4-BE49-F238E27FC236}">
                <a16:creationId xmlns:a16="http://schemas.microsoft.com/office/drawing/2014/main" id="{F031497A-4531-4083-8340-5AF24A0793C2}"/>
              </a:ext>
            </a:extLst>
          </p:cNvPr>
          <p:cNvSpPr txBox="1"/>
          <p:nvPr/>
        </p:nvSpPr>
        <p:spPr>
          <a:xfrm>
            <a:off x="4686741" y="3468250"/>
            <a:ext cx="708848" cy="31745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وصايف</a:t>
            </a:r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أحمد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19" name="TextBox 109">
            <a:extLst>
              <a:ext uri="{FF2B5EF4-FFF2-40B4-BE49-F238E27FC236}">
                <a16:creationId xmlns:a16="http://schemas.microsoft.com/office/drawing/2014/main" id="{58CCC212-7812-4B22-B757-019D5870A21C}"/>
              </a:ext>
            </a:extLst>
          </p:cNvPr>
          <p:cNvSpPr txBox="1"/>
          <p:nvPr/>
        </p:nvSpPr>
        <p:spPr>
          <a:xfrm>
            <a:off x="589145" y="4948740"/>
            <a:ext cx="639919" cy="3174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حمدان خالد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2" name="TextBox 70">
            <a:extLst>
              <a:ext uri="{FF2B5EF4-FFF2-40B4-BE49-F238E27FC236}">
                <a16:creationId xmlns:a16="http://schemas.microsoft.com/office/drawing/2014/main" id="{93E4AEC7-2A72-45C8-A391-2B185F6DD140}"/>
              </a:ext>
            </a:extLst>
          </p:cNvPr>
          <p:cNvSpPr txBox="1"/>
          <p:nvPr/>
        </p:nvSpPr>
        <p:spPr>
          <a:xfrm>
            <a:off x="3372946" y="3500321"/>
            <a:ext cx="777777" cy="3174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مهرة عبدالرحمن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28" name="TextBox 94">
            <a:extLst>
              <a:ext uri="{FF2B5EF4-FFF2-40B4-BE49-F238E27FC236}">
                <a16:creationId xmlns:a16="http://schemas.microsoft.com/office/drawing/2014/main" id="{04EC159C-B270-4B7B-A028-AE2139A09B4E}"/>
              </a:ext>
            </a:extLst>
          </p:cNvPr>
          <p:cNvSpPr txBox="1"/>
          <p:nvPr/>
        </p:nvSpPr>
        <p:spPr>
          <a:xfrm>
            <a:off x="524319" y="2074228"/>
            <a:ext cx="614271" cy="3174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حليمة بشار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31" name="TextBox 48">
            <a:extLst>
              <a:ext uri="{FF2B5EF4-FFF2-40B4-BE49-F238E27FC236}">
                <a16:creationId xmlns:a16="http://schemas.microsoft.com/office/drawing/2014/main" id="{9E819B6F-B3ED-499C-BC71-2F9262A75222}"/>
              </a:ext>
            </a:extLst>
          </p:cNvPr>
          <p:cNvSpPr txBox="1"/>
          <p:nvPr/>
        </p:nvSpPr>
        <p:spPr>
          <a:xfrm>
            <a:off x="3429723" y="6363612"/>
            <a:ext cx="742511" cy="31745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ايمان عبدالمجيد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37" name="TextBox 57">
            <a:extLst>
              <a:ext uri="{FF2B5EF4-FFF2-40B4-BE49-F238E27FC236}">
                <a16:creationId xmlns:a16="http://schemas.microsoft.com/office/drawing/2014/main" id="{4C850D15-E1DF-4680-886C-FCD0DCC035D4}"/>
              </a:ext>
            </a:extLst>
          </p:cNvPr>
          <p:cNvSpPr txBox="1"/>
          <p:nvPr/>
        </p:nvSpPr>
        <p:spPr>
          <a:xfrm>
            <a:off x="4944789" y="6366249"/>
            <a:ext cx="638316" cy="3174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تركي فيصل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40" name="TextBox 67">
            <a:extLst>
              <a:ext uri="{FF2B5EF4-FFF2-40B4-BE49-F238E27FC236}">
                <a16:creationId xmlns:a16="http://schemas.microsoft.com/office/drawing/2014/main" id="{0BCB58E1-6C5F-4B1E-8050-E1D3A8A53CCD}"/>
              </a:ext>
            </a:extLst>
          </p:cNvPr>
          <p:cNvSpPr txBox="1"/>
          <p:nvPr/>
        </p:nvSpPr>
        <p:spPr>
          <a:xfrm>
            <a:off x="6334772" y="6363612"/>
            <a:ext cx="530915" cy="31745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آمنة سالم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43" name="TextBox 79">
            <a:extLst>
              <a:ext uri="{FF2B5EF4-FFF2-40B4-BE49-F238E27FC236}">
                <a16:creationId xmlns:a16="http://schemas.microsoft.com/office/drawing/2014/main" id="{3EC3DB43-EC15-4C3E-989A-D90ACCE71CA0}"/>
              </a:ext>
            </a:extLst>
          </p:cNvPr>
          <p:cNvSpPr txBox="1"/>
          <p:nvPr/>
        </p:nvSpPr>
        <p:spPr>
          <a:xfrm>
            <a:off x="3458577" y="4878043"/>
            <a:ext cx="713657" cy="3174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حامد عبدالله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46" name="TextBox 82">
            <a:extLst>
              <a:ext uri="{FF2B5EF4-FFF2-40B4-BE49-F238E27FC236}">
                <a16:creationId xmlns:a16="http://schemas.microsoft.com/office/drawing/2014/main" id="{8FB4089D-FE02-4F5C-A920-2A9604F259A8}"/>
              </a:ext>
            </a:extLst>
          </p:cNvPr>
          <p:cNvSpPr txBox="1"/>
          <p:nvPr/>
        </p:nvSpPr>
        <p:spPr>
          <a:xfrm>
            <a:off x="2001126" y="3478330"/>
            <a:ext cx="753732" cy="3174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عبدالله ابراهيم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49" name="TextBox 91">
            <a:extLst>
              <a:ext uri="{FF2B5EF4-FFF2-40B4-BE49-F238E27FC236}">
                <a16:creationId xmlns:a16="http://schemas.microsoft.com/office/drawing/2014/main" id="{D860D957-3808-4056-8EC7-DA1D5BE5D30E}"/>
              </a:ext>
            </a:extLst>
          </p:cNvPr>
          <p:cNvSpPr txBox="1"/>
          <p:nvPr/>
        </p:nvSpPr>
        <p:spPr>
          <a:xfrm>
            <a:off x="7694776" y="4870964"/>
            <a:ext cx="671979" cy="31745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حنين خميس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52" name="TextBox 100">
            <a:extLst>
              <a:ext uri="{FF2B5EF4-FFF2-40B4-BE49-F238E27FC236}">
                <a16:creationId xmlns:a16="http://schemas.microsoft.com/office/drawing/2014/main" id="{5CDB7A86-FF4C-4477-973C-BFC6749521F4}"/>
              </a:ext>
            </a:extLst>
          </p:cNvPr>
          <p:cNvSpPr txBox="1"/>
          <p:nvPr/>
        </p:nvSpPr>
        <p:spPr>
          <a:xfrm>
            <a:off x="2127404" y="6363612"/>
            <a:ext cx="601447" cy="31745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صوغة</a:t>
            </a:r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علي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55" name="TextBox 103">
            <a:extLst>
              <a:ext uri="{FF2B5EF4-FFF2-40B4-BE49-F238E27FC236}">
                <a16:creationId xmlns:a16="http://schemas.microsoft.com/office/drawing/2014/main" id="{9415A012-F650-440F-B241-B285FBF034DF}"/>
              </a:ext>
            </a:extLst>
          </p:cNvPr>
          <p:cNvSpPr txBox="1"/>
          <p:nvPr/>
        </p:nvSpPr>
        <p:spPr>
          <a:xfrm>
            <a:off x="661679" y="6351687"/>
            <a:ext cx="611065" cy="3174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زايد ياسين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58" name="TextBox 106">
            <a:extLst>
              <a:ext uri="{FF2B5EF4-FFF2-40B4-BE49-F238E27FC236}">
                <a16:creationId xmlns:a16="http://schemas.microsoft.com/office/drawing/2014/main" id="{D38E73AF-8268-478C-BA22-578F7146AD6D}"/>
              </a:ext>
            </a:extLst>
          </p:cNvPr>
          <p:cNvSpPr txBox="1"/>
          <p:nvPr/>
        </p:nvSpPr>
        <p:spPr>
          <a:xfrm>
            <a:off x="2131933" y="4878043"/>
            <a:ext cx="609462" cy="3174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علي حسن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1" name="TextBox 56">
            <a:extLst>
              <a:ext uri="{FF2B5EF4-FFF2-40B4-BE49-F238E27FC236}">
                <a16:creationId xmlns:a16="http://schemas.microsoft.com/office/drawing/2014/main" id="{A50FDDC5-25E8-46B9-A4AE-5AC943FCAFC2}"/>
              </a:ext>
            </a:extLst>
          </p:cNvPr>
          <p:cNvSpPr txBox="1"/>
          <p:nvPr/>
        </p:nvSpPr>
        <p:spPr>
          <a:xfrm>
            <a:off x="4909055" y="4859850"/>
            <a:ext cx="705642" cy="31745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سلامة سعيد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4" name="TextBox 63">
            <a:extLst>
              <a:ext uri="{FF2B5EF4-FFF2-40B4-BE49-F238E27FC236}">
                <a16:creationId xmlns:a16="http://schemas.microsoft.com/office/drawing/2014/main" id="{46AFBED3-2C6A-48C1-A5FE-D250EFA938C7}"/>
              </a:ext>
            </a:extLst>
          </p:cNvPr>
          <p:cNvSpPr txBox="1"/>
          <p:nvPr/>
        </p:nvSpPr>
        <p:spPr>
          <a:xfrm>
            <a:off x="6248827" y="4866479"/>
            <a:ext cx="663964" cy="317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742950"/>
            <a:r>
              <a:rPr lang="ar-AE" sz="1463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محمد عبدالله</a:t>
            </a:r>
            <a:endParaRPr lang="en-GB" sz="1463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65" name="Picture 3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B789E4A-1498-47B8-95ED-06E8B5E8E0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452925" y="5455519"/>
            <a:ext cx="1298469" cy="136362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7239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</p:childTnLst>
        </p:cTn>
      </p:par>
    </p:tnLst>
    <p:bldLst>
      <p:bldP spid="183" grpId="0" animBg="1"/>
      <p:bldP spid="186" grpId="0" animBg="1"/>
      <p:bldP spid="189" grpId="0" animBg="1"/>
      <p:bldP spid="192" grpId="0" animBg="1"/>
      <p:bldP spid="198" grpId="0" animBg="1"/>
      <p:bldP spid="201" grpId="0" animBg="1"/>
      <p:bldP spid="204" grpId="0" animBg="1"/>
      <p:bldP spid="207" grpId="0" animBg="1"/>
      <p:bldP spid="210" grpId="0" animBg="1"/>
      <p:bldP spid="213" grpId="0" animBg="1"/>
      <p:bldP spid="216" grpId="0" animBg="1"/>
      <p:bldP spid="219" grpId="0" animBg="1"/>
      <p:bldP spid="222" grpId="0" animBg="1"/>
      <p:bldP spid="228" grpId="0" animBg="1"/>
      <p:bldP spid="231" grpId="0" animBg="1"/>
      <p:bldP spid="237" grpId="0" animBg="1"/>
      <p:bldP spid="240" grpId="0" animBg="1"/>
      <p:bldP spid="243" grpId="0" animBg="1"/>
      <p:bldP spid="246" grpId="0" animBg="1"/>
      <p:bldP spid="249" grpId="0" animBg="1"/>
      <p:bldP spid="252" grpId="0" animBg="1"/>
      <p:bldP spid="255" grpId="0" animBg="1"/>
      <p:bldP spid="258" grpId="0" animBg="1"/>
      <p:bldP spid="261" grpId="0" animBg="1"/>
      <p:bldP spid="2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رسم 2" descr="شاشة جهاز العرض">
            <a:extLst>
              <a:ext uri="{FF2B5EF4-FFF2-40B4-BE49-F238E27FC236}">
                <a16:creationId xmlns:a16="http://schemas.microsoft.com/office/drawing/2014/main" id="{E325D026-92B2-4EBE-B5E8-D04978B2A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050" t="10181" r="8853" b="9803"/>
          <a:stretch/>
        </p:blipFill>
        <p:spPr>
          <a:xfrm>
            <a:off x="-136477" y="415935"/>
            <a:ext cx="5759356" cy="617561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0719F4C-7CE2-4BE6-81B8-7D077219B8C0}"/>
              </a:ext>
            </a:extLst>
          </p:cNvPr>
          <p:cNvSpPr txBox="1"/>
          <p:nvPr/>
        </p:nvSpPr>
        <p:spPr>
          <a:xfrm>
            <a:off x="1305790" y="-118268"/>
            <a:ext cx="26837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اليد المساعدة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65" name="Picture 3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B789E4A-1498-47B8-95ED-06E8B5E8E0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321" y="5525015"/>
            <a:ext cx="1298469" cy="13636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4" name="صورة 103" descr="صورة تحتوي على ساعة حائط, رسم&#10;&#10;تم إنشاء الوصف تلقائياً">
            <a:extLst>
              <a:ext uri="{FF2B5EF4-FFF2-40B4-BE49-F238E27FC236}">
                <a16:creationId xmlns:a16="http://schemas.microsoft.com/office/drawing/2014/main" id="{0C58F740-8983-49C7-87B7-E4A077B6D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6633" y="2682715"/>
            <a:ext cx="3753135" cy="1492569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41255F0-175E-49D1-A4DB-C42764FFE496}"/>
              </a:ext>
            </a:extLst>
          </p:cNvPr>
          <p:cNvSpPr/>
          <p:nvPr/>
        </p:nvSpPr>
        <p:spPr>
          <a:xfrm>
            <a:off x="8241316" y="266452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حامد عبدالله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C921CA59-FE59-44D3-AD19-966F8EC0361D}"/>
              </a:ext>
            </a:extLst>
          </p:cNvPr>
          <p:cNvSpPr/>
          <p:nvPr/>
        </p:nvSpPr>
        <p:spPr>
          <a:xfrm>
            <a:off x="8241315" y="815576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آمنة سالم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161656C1-8603-428F-9E92-31C2F6DFEE4B}"/>
              </a:ext>
            </a:extLst>
          </p:cNvPr>
          <p:cNvSpPr/>
          <p:nvPr/>
        </p:nvSpPr>
        <p:spPr>
          <a:xfrm>
            <a:off x="8241317" y="1378016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تركي فيصل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C26528FB-52E6-4B78-B014-DBE712756C6D}"/>
              </a:ext>
            </a:extLst>
          </p:cNvPr>
          <p:cNvSpPr/>
          <p:nvPr/>
        </p:nvSpPr>
        <p:spPr>
          <a:xfrm>
            <a:off x="8241316" y="1927140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ايمان عبدالمجيد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771723D9-C7A3-4CE8-A330-3727DDC27E74}"/>
              </a:ext>
            </a:extLst>
          </p:cNvPr>
          <p:cNvSpPr/>
          <p:nvPr/>
        </p:nvSpPr>
        <p:spPr>
          <a:xfrm>
            <a:off x="8241317" y="2489580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حمدان خالد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F69433AD-535A-4C92-BB84-AF0FBAA09FA6}"/>
              </a:ext>
            </a:extLst>
          </p:cNvPr>
          <p:cNvSpPr/>
          <p:nvPr/>
        </p:nvSpPr>
        <p:spPr>
          <a:xfrm>
            <a:off x="8241314" y="3062898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حنين خميس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21D39BB3-4BCC-4D0D-8A1B-E97D154BB89B}"/>
              </a:ext>
            </a:extLst>
          </p:cNvPr>
          <p:cNvSpPr/>
          <p:nvPr/>
        </p:nvSpPr>
        <p:spPr>
          <a:xfrm>
            <a:off x="8241317" y="3598486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حليمة بشار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16140566-4A37-4028-98E1-B4F3B3EE8D07}"/>
              </a:ext>
            </a:extLst>
          </p:cNvPr>
          <p:cNvSpPr/>
          <p:nvPr/>
        </p:nvSpPr>
        <p:spPr>
          <a:xfrm>
            <a:off x="8241313" y="4161419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هند أحمد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B03BE2FC-4164-47A8-B5C1-12965FD4F790}"/>
              </a:ext>
            </a:extLst>
          </p:cNvPr>
          <p:cNvSpPr/>
          <p:nvPr/>
        </p:nvSpPr>
        <p:spPr>
          <a:xfrm>
            <a:off x="8241317" y="4689840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دانة صالح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id="{06812005-FB20-4274-A925-D2B09920733F}"/>
              </a:ext>
            </a:extLst>
          </p:cNvPr>
          <p:cNvSpPr/>
          <p:nvPr/>
        </p:nvSpPr>
        <p:spPr>
          <a:xfrm>
            <a:off x="8241317" y="5252773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زايد ياسين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7F1FCD8C-BD3D-4AAE-A96B-75AB272535DA}"/>
              </a:ext>
            </a:extLst>
          </p:cNvPr>
          <p:cNvSpPr/>
          <p:nvPr/>
        </p:nvSpPr>
        <p:spPr>
          <a:xfrm>
            <a:off x="8241312" y="5789894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سلامة سعيد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B7D1DAFF-7CF3-4128-9D68-4586AB65C36A}"/>
              </a:ext>
            </a:extLst>
          </p:cNvPr>
          <p:cNvSpPr/>
          <p:nvPr/>
        </p:nvSpPr>
        <p:spPr>
          <a:xfrm>
            <a:off x="8241311" y="6326448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شمة محمد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id="{FD34F37D-90DD-4FF2-B640-762702C2DCF1}"/>
              </a:ext>
            </a:extLst>
          </p:cNvPr>
          <p:cNvSpPr/>
          <p:nvPr/>
        </p:nvSpPr>
        <p:spPr>
          <a:xfrm>
            <a:off x="6737194" y="266451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 err="1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صوغة</a:t>
            </a:r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 علي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C8E2131E-261A-44AF-B273-811D402C2101}"/>
              </a:ext>
            </a:extLst>
          </p:cNvPr>
          <p:cNvSpPr/>
          <p:nvPr/>
        </p:nvSpPr>
        <p:spPr>
          <a:xfrm>
            <a:off x="6737194" y="802324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عبدالله ابراهيم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29B63A4C-BC61-4576-A7DB-FD792DB628B2}"/>
              </a:ext>
            </a:extLst>
          </p:cNvPr>
          <p:cNvSpPr/>
          <p:nvPr/>
        </p:nvSpPr>
        <p:spPr>
          <a:xfrm>
            <a:off x="6737193" y="1378016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علي حسن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F2B8A024-FA07-4DF5-8B87-BA7A2AF2F867}"/>
              </a:ext>
            </a:extLst>
          </p:cNvPr>
          <p:cNvSpPr/>
          <p:nvPr/>
        </p:nvSpPr>
        <p:spPr>
          <a:xfrm>
            <a:off x="6737192" y="1915137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علي سالم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18CE0589-A6E0-4989-96E6-9E2A749692C0}"/>
              </a:ext>
            </a:extLst>
          </p:cNvPr>
          <p:cNvSpPr/>
          <p:nvPr/>
        </p:nvSpPr>
        <p:spPr>
          <a:xfrm>
            <a:off x="6742038" y="2452258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عمر راشد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A181C6F3-C901-4272-BA62-44C2E5573205}"/>
              </a:ext>
            </a:extLst>
          </p:cNvPr>
          <p:cNvSpPr/>
          <p:nvPr/>
        </p:nvSpPr>
        <p:spPr>
          <a:xfrm>
            <a:off x="6742038" y="3044278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محمد عبدالله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D49D2A1B-98A3-4E11-8CD9-A5E5F1637A06}"/>
              </a:ext>
            </a:extLst>
          </p:cNvPr>
          <p:cNvSpPr/>
          <p:nvPr/>
        </p:nvSpPr>
        <p:spPr>
          <a:xfrm>
            <a:off x="6742038" y="3597474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مريم عبدالله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5EAC1ED3-CEC6-4DB2-85E0-100A11975696}"/>
              </a:ext>
            </a:extLst>
          </p:cNvPr>
          <p:cNvSpPr/>
          <p:nvPr/>
        </p:nvSpPr>
        <p:spPr>
          <a:xfrm>
            <a:off x="6742038" y="4175284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مريم عمر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D6E05FED-AD52-4A99-8CAB-EB240D3EAE8C}"/>
              </a:ext>
            </a:extLst>
          </p:cNvPr>
          <p:cNvSpPr/>
          <p:nvPr/>
        </p:nvSpPr>
        <p:spPr>
          <a:xfrm>
            <a:off x="6742038" y="4705174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ميرة حسن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56" name="مستطيل: زوايا مستديرة 55">
            <a:extLst>
              <a:ext uri="{FF2B5EF4-FFF2-40B4-BE49-F238E27FC236}">
                <a16:creationId xmlns:a16="http://schemas.microsoft.com/office/drawing/2014/main" id="{248BC81C-286D-4CA3-9C50-7F622D303963}"/>
              </a:ext>
            </a:extLst>
          </p:cNvPr>
          <p:cNvSpPr/>
          <p:nvPr/>
        </p:nvSpPr>
        <p:spPr>
          <a:xfrm>
            <a:off x="6742038" y="5287623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 err="1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وصايف</a:t>
            </a:r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 أحمد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57" name="مستطيل: زوايا مستديرة 56">
            <a:extLst>
              <a:ext uri="{FF2B5EF4-FFF2-40B4-BE49-F238E27FC236}">
                <a16:creationId xmlns:a16="http://schemas.microsoft.com/office/drawing/2014/main" id="{B05CF5E4-E9BE-41AB-AB1E-BF54300214F8}"/>
              </a:ext>
            </a:extLst>
          </p:cNvPr>
          <p:cNvSpPr/>
          <p:nvPr/>
        </p:nvSpPr>
        <p:spPr>
          <a:xfrm>
            <a:off x="6742038" y="5789894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مهرة عبدالرحمن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DF216382-8D5E-4159-8D42-DCC36308558A}"/>
              </a:ext>
            </a:extLst>
          </p:cNvPr>
          <p:cNvSpPr/>
          <p:nvPr/>
        </p:nvSpPr>
        <p:spPr>
          <a:xfrm>
            <a:off x="6775170" y="6326602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نوف جاسم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  <p:sp>
        <p:nvSpPr>
          <p:cNvPr id="59" name="مستطيل: زوايا مستديرة 58">
            <a:extLst>
              <a:ext uri="{FF2B5EF4-FFF2-40B4-BE49-F238E27FC236}">
                <a16:creationId xmlns:a16="http://schemas.microsoft.com/office/drawing/2014/main" id="{E3DBFB78-402A-4E29-A33D-20EC370C0465}"/>
              </a:ext>
            </a:extLst>
          </p:cNvPr>
          <p:cNvSpPr/>
          <p:nvPr/>
        </p:nvSpPr>
        <p:spPr>
          <a:xfrm>
            <a:off x="5309029" y="6326447"/>
            <a:ext cx="1298469" cy="384721"/>
          </a:xfrm>
          <a:prstGeom prst="round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>
                    <a:lumMod val="95000"/>
                    <a:lumOff val="5000"/>
                  </a:schemeClr>
                </a:solidFill>
                <a:cs typeface="Akhbar MT" pitchFamily="2" charset="-78"/>
              </a:rPr>
              <a:t>يوسف عبدالله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15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1.85185E-6 L -0.63013 0.21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06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-7.40741E-7 L -0.63013 0.175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06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4.81481E-6 L -0.63975 0.083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87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2.22222E-6 L -0.62885 0.0113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-2.22222E-6 L -0.62741 -0.053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78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2.96296E-6 L -0.63286 -0.1395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1" y="-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2.22222E-6 L -0.63702 -0.2178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59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-2.22222E-6 L -0.63702 -0.2976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59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4.44444E-6 L -0.6343 -0.3747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5" y="-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-1.48148E-6 L -0.63382 -0.4590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99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-2.22222E-6 L -0.63125 -0.5372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71" y="-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-2.96296E-6 L -0.62853 -0.6155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6" y="-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1.85185E-6 L -0.47676 0.2701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6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2.59259E-6 L -0.48349 0.1900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83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81481E-6 L -0.48477 0.108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47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47548 0.0277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2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1.85185E-6 L -0.47724 -0.0560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62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7.40741E-7 L -0.48253 -0.134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5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3.7037E-6 L -0.47996 -0.2155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6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4.44444E-6 L -0.48253 -0.299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5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3.7037E-7 L -0.48125 -0.3791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1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4.07407E-6 L -0.47996 -0.4620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6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2.22222E-6 L -0.47996 -0.5351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6" y="-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-2.96296E-6 L -0.47789 -0.61551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94" y="-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769E-6 -2.96296E-6 L -0.35336 -0.6150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6" y="-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D5D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GB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4780" y="3280866"/>
            <a:ext cx="1499572" cy="99257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742950"/>
            <a:r>
              <a:rPr lang="ar-SA" sz="1950" dirty="0">
                <a:solidFill>
                  <a:prstClr val="black"/>
                </a:solidFill>
                <a:latin typeface="Century Gothic" panose="020B0502020202020204" pitchFamily="34" charset="0"/>
                <a:cs typeface="Sultan bold" pitchFamily="2" charset="-78"/>
              </a:rPr>
              <a:t>عدم تصوير</a:t>
            </a:r>
          </a:p>
          <a:p>
            <a:pPr algn="ctr" defTabSz="742950"/>
            <a:r>
              <a:rPr lang="ar-SA" sz="1950" dirty="0">
                <a:solidFill>
                  <a:prstClr val="black"/>
                </a:solidFill>
                <a:latin typeface="Century Gothic" panose="020B0502020202020204" pitchFamily="34" charset="0"/>
                <a:cs typeface="Sultan bold" pitchFamily="2" charset="-78"/>
              </a:rPr>
              <a:t>الشاشة أثناء الشرح</a:t>
            </a:r>
            <a:endParaRPr lang="en-GB" sz="1950" dirty="0">
              <a:solidFill>
                <a:prstClr val="black"/>
              </a:solidFill>
              <a:latin typeface="Century Gothic" panose="020B0502020202020204" pitchFamily="34" charset="0"/>
              <a:cs typeface="Sultan bold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0073" y="3093315"/>
            <a:ext cx="1518591" cy="6924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742950"/>
            <a:r>
              <a:rPr lang="ar-SA" sz="1950" dirty="0">
                <a:solidFill>
                  <a:prstClr val="black"/>
                </a:solidFill>
                <a:latin typeface="Century Gothic" panose="020B0502020202020204" pitchFamily="34" charset="0"/>
                <a:cs typeface="Sultan bold" pitchFamily="2" charset="-78"/>
              </a:rPr>
              <a:t>الالتزام بالوقت المحدد للحصة</a:t>
            </a:r>
            <a:endParaRPr lang="en-GB" sz="1950" dirty="0">
              <a:solidFill>
                <a:prstClr val="black"/>
              </a:solidFill>
              <a:latin typeface="Century Gothic" panose="020B0502020202020204" pitchFamily="34" charset="0"/>
              <a:cs typeface="Sultan bold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1862" y="4803258"/>
            <a:ext cx="1376669" cy="99257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742950"/>
            <a:r>
              <a:rPr lang="ar-SA" sz="1950" dirty="0">
                <a:solidFill>
                  <a:prstClr val="black"/>
                </a:solidFill>
                <a:latin typeface="Century Gothic" panose="020B0502020202020204" pitchFamily="34" charset="0"/>
                <a:cs typeface="Sultan bold" pitchFamily="2" charset="-78"/>
              </a:rPr>
              <a:t>أغلق الصوت وأنتظر دورك للإجابة </a:t>
            </a:r>
            <a:endParaRPr lang="en-GB" sz="1950" dirty="0">
              <a:solidFill>
                <a:prstClr val="black"/>
              </a:solidFill>
              <a:latin typeface="Century Gothic" panose="020B0502020202020204" pitchFamily="34" charset="0"/>
              <a:cs typeface="Sultan bold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25383" y="2188505"/>
            <a:ext cx="993937" cy="932942"/>
            <a:chOff x="1688304" y="533376"/>
            <a:chExt cx="1773757" cy="1833925"/>
          </a:xfrm>
        </p:grpSpPr>
        <p:sp>
          <p:nvSpPr>
            <p:cNvPr id="9" name="Oval 8"/>
            <p:cNvSpPr/>
            <p:nvPr/>
          </p:nvSpPr>
          <p:spPr>
            <a:xfrm>
              <a:off x="1688304" y="533376"/>
              <a:ext cx="1773757" cy="1833925"/>
            </a:xfrm>
            <a:prstGeom prst="ellipse">
              <a:avLst/>
            </a:prstGeom>
            <a:solidFill>
              <a:srgbClr val="FF8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GB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047485" y="1059255"/>
              <a:ext cx="409169" cy="153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GB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370596" y="1373383"/>
              <a:ext cx="409169" cy="153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GB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686291" y="833238"/>
              <a:ext cx="409169" cy="153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GB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10" y="614697"/>
              <a:ext cx="1679739" cy="167973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541123" y="4560886"/>
            <a:ext cx="1262841" cy="99257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742950"/>
            <a:r>
              <a:rPr lang="ar-SA" sz="1950" dirty="0">
                <a:solidFill>
                  <a:prstClr val="black"/>
                </a:solidFill>
                <a:latin typeface="Century Gothic" panose="020B0502020202020204" pitchFamily="34" charset="0"/>
                <a:cs typeface="Sultan bold" pitchFamily="2" charset="-78"/>
              </a:rPr>
              <a:t>عدم مقاطعة الحصة بأي شكل</a:t>
            </a:r>
            <a:endParaRPr lang="en-GB" sz="1950" dirty="0">
              <a:solidFill>
                <a:prstClr val="black"/>
              </a:solidFill>
              <a:latin typeface="Century Gothic" panose="020B0502020202020204" pitchFamily="34" charset="0"/>
              <a:cs typeface="Sultan bold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89716" y="3655413"/>
            <a:ext cx="1086178" cy="1070982"/>
            <a:chOff x="5511113" y="3169701"/>
            <a:chExt cx="1773757" cy="1833925"/>
          </a:xfrm>
        </p:grpSpPr>
        <p:sp>
          <p:nvSpPr>
            <p:cNvPr id="16" name="Oval 15"/>
            <p:cNvSpPr/>
            <p:nvPr/>
          </p:nvSpPr>
          <p:spPr>
            <a:xfrm>
              <a:off x="5511113" y="3169701"/>
              <a:ext cx="1773757" cy="1833925"/>
            </a:xfrm>
            <a:prstGeom prst="ellipse">
              <a:avLst/>
            </a:prstGeom>
            <a:solidFill>
              <a:srgbClr val="FFD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GB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608103" y="3332628"/>
              <a:ext cx="1576158" cy="1539217"/>
              <a:chOff x="5608103" y="3332628"/>
              <a:chExt cx="1576158" cy="1539217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838546" y="3534913"/>
                <a:ext cx="1182650" cy="1134648"/>
              </a:xfrm>
              <a:prstGeom prst="ellipse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/>
                <a:endParaRPr lang="en-GB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103" y="3332628"/>
                <a:ext cx="1576158" cy="153921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/>
          <p:cNvGrpSpPr/>
          <p:nvPr/>
        </p:nvGrpSpPr>
        <p:grpSpPr>
          <a:xfrm>
            <a:off x="6920085" y="2024873"/>
            <a:ext cx="1067662" cy="1034301"/>
            <a:chOff x="5537479" y="3580370"/>
            <a:chExt cx="1773757" cy="1833925"/>
          </a:xfrm>
        </p:grpSpPr>
        <p:sp>
          <p:nvSpPr>
            <p:cNvPr id="21" name="Oval 20"/>
            <p:cNvSpPr/>
            <p:nvPr/>
          </p:nvSpPr>
          <p:spPr>
            <a:xfrm>
              <a:off x="5537479" y="3580370"/>
              <a:ext cx="1773757" cy="18339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GB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318" y="3888252"/>
              <a:ext cx="1440078" cy="144007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668" y="3802287"/>
              <a:ext cx="495378" cy="49537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300715" y="2109428"/>
            <a:ext cx="1102086" cy="1153362"/>
            <a:chOff x="3897821" y="1736274"/>
            <a:chExt cx="1356414" cy="1419523"/>
          </a:xfrm>
        </p:grpSpPr>
        <p:sp>
          <p:nvSpPr>
            <p:cNvPr id="25" name="Oval 24"/>
            <p:cNvSpPr/>
            <p:nvPr/>
          </p:nvSpPr>
          <p:spPr>
            <a:xfrm>
              <a:off x="3936118" y="1736274"/>
              <a:ext cx="1252447" cy="132404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GB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21" y="1799383"/>
              <a:ext cx="1356414" cy="135641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05240" y="3823184"/>
            <a:ext cx="1102086" cy="1096675"/>
            <a:chOff x="3897821" y="1736274"/>
            <a:chExt cx="1356414" cy="1349754"/>
          </a:xfrm>
        </p:grpSpPr>
        <p:sp>
          <p:nvSpPr>
            <p:cNvPr id="28" name="Oval 27"/>
            <p:cNvSpPr/>
            <p:nvPr/>
          </p:nvSpPr>
          <p:spPr>
            <a:xfrm>
              <a:off x="3936118" y="1736274"/>
              <a:ext cx="1318117" cy="134975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GB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21" y="1838887"/>
              <a:ext cx="1356414" cy="947565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652109" y="4970917"/>
            <a:ext cx="1282960" cy="6924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742950"/>
            <a:r>
              <a:rPr lang="ar-SA" sz="1950" dirty="0">
                <a:solidFill>
                  <a:prstClr val="black"/>
                </a:solidFill>
                <a:latin typeface="Century Gothic" panose="020B0502020202020204" pitchFamily="34" charset="0"/>
                <a:cs typeface="Sultan bold" pitchFamily="2" charset="-78"/>
              </a:rPr>
              <a:t>التفاعل </a:t>
            </a:r>
            <a:endParaRPr lang="en-GB" sz="1950" dirty="0">
              <a:solidFill>
                <a:prstClr val="black"/>
              </a:solidFill>
              <a:latin typeface="Century Gothic" panose="020B0502020202020204" pitchFamily="34" charset="0"/>
              <a:cs typeface="Sultan bold" pitchFamily="2" charset="-78"/>
            </a:endParaRPr>
          </a:p>
          <a:p>
            <a:pPr algn="ctr" defTabSz="742950"/>
            <a:r>
              <a:rPr lang="ar-SA" sz="1950" dirty="0">
                <a:solidFill>
                  <a:prstClr val="black"/>
                </a:solidFill>
                <a:latin typeface="Century Gothic" panose="020B0502020202020204" pitchFamily="34" charset="0"/>
                <a:cs typeface="Sultan bold" pitchFamily="2" charset="-78"/>
              </a:rPr>
              <a:t>الإيجابي</a:t>
            </a:r>
            <a:endParaRPr lang="en-GB" sz="1950" dirty="0">
              <a:solidFill>
                <a:prstClr val="black"/>
              </a:solidFill>
              <a:latin typeface="Century Gothic" panose="020B0502020202020204" pitchFamily="34" charset="0"/>
              <a:cs typeface="Sultan bold" pitchFamily="2" charset="-78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601637" y="3396978"/>
            <a:ext cx="1086178" cy="1070982"/>
            <a:chOff x="5511113" y="3169701"/>
            <a:chExt cx="1773757" cy="1833925"/>
          </a:xfrm>
        </p:grpSpPr>
        <p:sp>
          <p:nvSpPr>
            <p:cNvPr id="32" name="Oval 31"/>
            <p:cNvSpPr/>
            <p:nvPr/>
          </p:nvSpPr>
          <p:spPr>
            <a:xfrm>
              <a:off x="5511113" y="3169701"/>
              <a:ext cx="1773757" cy="1833925"/>
            </a:xfrm>
            <a:prstGeom prst="ellipse">
              <a:avLst/>
            </a:prstGeom>
            <a:solidFill>
              <a:srgbClr val="FFD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GB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662236" y="3332628"/>
              <a:ext cx="1467890" cy="1539217"/>
              <a:chOff x="5662236" y="3332628"/>
              <a:chExt cx="1467890" cy="1539217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838546" y="3534913"/>
                <a:ext cx="1182650" cy="1134648"/>
              </a:xfrm>
              <a:prstGeom prst="ellipse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/>
                <a:endParaRPr lang="en-GB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2236" y="3332628"/>
                <a:ext cx="1467890" cy="1539217"/>
              </a:xfrm>
              <a:prstGeom prst="rect">
                <a:avLst/>
              </a:prstGeom>
            </p:spPr>
          </p:pic>
        </p:grpSp>
      </p:grpSp>
      <p:sp>
        <p:nvSpPr>
          <p:cNvPr id="36" name="TextBox 35"/>
          <p:cNvSpPr txBox="1"/>
          <p:nvPr/>
        </p:nvSpPr>
        <p:spPr>
          <a:xfrm>
            <a:off x="4327365" y="3347838"/>
            <a:ext cx="1262841" cy="39241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742950"/>
            <a:r>
              <a:rPr lang="ar-SA" sz="1950" dirty="0">
                <a:solidFill>
                  <a:prstClr val="black"/>
                </a:solidFill>
                <a:latin typeface="Century Gothic" panose="020B0502020202020204" pitchFamily="34" charset="0"/>
                <a:cs typeface="Sultan bold" pitchFamily="2" charset="-78"/>
              </a:rPr>
              <a:t>جهز أدواتك</a:t>
            </a:r>
            <a:endParaRPr lang="en-GB" sz="1950" dirty="0">
              <a:solidFill>
                <a:prstClr val="black"/>
              </a:solidFill>
              <a:latin typeface="Century Gothic" panose="020B0502020202020204" pitchFamily="34" charset="0"/>
              <a:cs typeface="Sultan bold" pitchFamily="2" charset="-7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24891" y="348953"/>
            <a:ext cx="38956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/>
            <a:r>
              <a:rPr lang="ar-SA" altLang="zh-CN" sz="4400" b="1" dirty="0">
                <a:solidFill>
                  <a:prstClr val="black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rPr>
              <a:t>قوانين التعلم عن بعد</a:t>
            </a:r>
            <a:endParaRPr lang="zh-CN" altLang="en-US" sz="4400" b="1" dirty="0">
              <a:solidFill>
                <a:prstClr val="black"/>
              </a:solidFill>
              <a:latin typeface="Calibri Light" panose="020F0302020204030204" pitchFamily="34" charset="0"/>
              <a:ea typeface="Microsoft YaHei" panose="020B0503020204020204" pitchFamily="34" charset="-122"/>
              <a:cs typeface="Calibri Light" panose="020F0302020204030204" pitchFamily="34" charset="0"/>
            </a:endParaRPr>
          </a:p>
          <a:p>
            <a:pPr defTabSz="742950"/>
            <a:endParaRPr lang="en-GB" sz="2400" b="1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0" name="Picture 3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82C0034-6454-46ED-9D00-02C2A768DCF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6005" y="5494379"/>
            <a:ext cx="1298469" cy="136362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50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/>
      <p:bldP spid="30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0-08-31_10-36-27">
            <a:hlinkClick r:id="" action="ppaction://media"/>
            <a:extLst>
              <a:ext uri="{FF2B5EF4-FFF2-40B4-BE49-F238E27FC236}">
                <a16:creationId xmlns:a16="http://schemas.microsoft.com/office/drawing/2014/main" id="{191C741B-51A4-4E4E-BCA9-D2C3CC3B36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538" y="503424"/>
            <a:ext cx="7392015" cy="5265938"/>
          </a:xfrm>
          <a:prstGeom prst="rect">
            <a:avLst/>
          </a:prstGeom>
        </p:spPr>
      </p:pic>
      <p:pic>
        <p:nvPicPr>
          <p:cNvPr id="9" name="Picture 3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7675359-A3D1-43E5-B575-61C9F9C6BC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6005" y="5494379"/>
            <a:ext cx="1298469" cy="136362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8995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31"/>
          <a:stretch/>
        </p:blipFill>
        <p:spPr>
          <a:xfrm>
            <a:off x="0" y="5271638"/>
            <a:ext cx="9906000" cy="12129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46469" y="77959"/>
            <a:ext cx="6813062" cy="4979889"/>
            <a:chOff x="3922521" y="1297882"/>
            <a:chExt cx="4933850" cy="3599030"/>
          </a:xfrm>
        </p:grpSpPr>
        <p:grpSp>
          <p:nvGrpSpPr>
            <p:cNvPr id="6" name="Group 5"/>
            <p:cNvGrpSpPr/>
            <p:nvPr/>
          </p:nvGrpSpPr>
          <p:grpSpPr>
            <a:xfrm>
              <a:off x="3922521" y="1297882"/>
              <a:ext cx="4933850" cy="3222843"/>
              <a:chOff x="3922521" y="1297882"/>
              <a:chExt cx="4933850" cy="322284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/>
                <a:endParaRPr lang="en-GB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925290" y="1382710"/>
                <a:ext cx="4931081" cy="31380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/>
                <a:endParaRPr lang="en-GB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GB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1" name="video_2020-05-27_00-48-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2620"/>
          <a:stretch/>
        </p:blipFill>
        <p:spPr>
          <a:xfrm>
            <a:off x="1040767" y="418715"/>
            <a:ext cx="7792268" cy="496429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3" name="Picture 3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76625BC-3F53-405B-9179-2C51B86A710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6005" y="5494379"/>
            <a:ext cx="1298469" cy="136362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584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82FAF7-0C8D-4294-9957-D460AACA0F94}"/>
              </a:ext>
            </a:extLst>
          </p:cNvPr>
          <p:cNvSpPr/>
          <p:nvPr/>
        </p:nvSpPr>
        <p:spPr>
          <a:xfrm>
            <a:off x="0" y="178904"/>
            <a:ext cx="9906000" cy="65001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7213"/>
            <a:endParaRPr lang="en-US" sz="1097" dirty="0"/>
          </a:p>
        </p:txBody>
      </p:sp>
      <p:sp>
        <p:nvSpPr>
          <p:cNvPr id="22" name="Right Arrow 1">
            <a:extLst>
              <a:ext uri="{FF2B5EF4-FFF2-40B4-BE49-F238E27FC236}">
                <a16:creationId xmlns:a16="http://schemas.microsoft.com/office/drawing/2014/main" id="{4646C6E9-5AB6-4409-8C99-F9CD44152253}"/>
              </a:ext>
            </a:extLst>
          </p:cNvPr>
          <p:cNvSpPr/>
          <p:nvPr/>
        </p:nvSpPr>
        <p:spPr>
          <a:xfrm flipH="1">
            <a:off x="5369456" y="3462164"/>
            <a:ext cx="203162" cy="18107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7" dirty="0"/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D4DE2924-6AD9-4E75-BFD9-775A2554128F}"/>
              </a:ext>
            </a:extLst>
          </p:cNvPr>
          <p:cNvSpPr/>
          <p:nvPr/>
        </p:nvSpPr>
        <p:spPr>
          <a:xfrm>
            <a:off x="75372" y="178904"/>
            <a:ext cx="9733722" cy="650019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33" name="Picture 2" descr="Rock stone cartoon in isometric 3d flat style set Vector Image">
            <a:extLst>
              <a:ext uri="{FF2B5EF4-FFF2-40B4-BE49-F238E27FC236}">
                <a16:creationId xmlns:a16="http://schemas.microsoft.com/office/drawing/2014/main" id="{90C01959-6AB3-4337-B6D4-2F578DDBA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9" b="8792"/>
          <a:stretch/>
        </p:blipFill>
        <p:spPr bwMode="auto">
          <a:xfrm>
            <a:off x="5869326" y="4488326"/>
            <a:ext cx="482757" cy="1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071B140-0831-4FC6-B061-4C97EC48FB1A}"/>
              </a:ext>
            </a:extLst>
          </p:cNvPr>
          <p:cNvSpPr/>
          <p:nvPr/>
        </p:nvSpPr>
        <p:spPr>
          <a:xfrm>
            <a:off x="7921084" y="2865494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45" name="Rounded Rectangle 43">
            <a:extLst>
              <a:ext uri="{FF2B5EF4-FFF2-40B4-BE49-F238E27FC236}">
                <a16:creationId xmlns:a16="http://schemas.microsoft.com/office/drawing/2014/main" id="{DB321AF8-7BAB-41EF-97F6-EBE3F85C0E11}"/>
              </a:ext>
            </a:extLst>
          </p:cNvPr>
          <p:cNvSpPr/>
          <p:nvPr/>
        </p:nvSpPr>
        <p:spPr>
          <a:xfrm>
            <a:off x="7921084" y="4137890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3">
            <a:extLst>
              <a:ext uri="{FF2B5EF4-FFF2-40B4-BE49-F238E27FC236}">
                <a16:creationId xmlns:a16="http://schemas.microsoft.com/office/drawing/2014/main" id="{DE0D99F3-D3DF-41A1-8BDF-6F05A0CA959B}"/>
              </a:ext>
            </a:extLst>
          </p:cNvPr>
          <p:cNvSpPr/>
          <p:nvPr/>
        </p:nvSpPr>
        <p:spPr>
          <a:xfrm>
            <a:off x="6515051" y="2865494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3">
            <a:extLst>
              <a:ext uri="{FF2B5EF4-FFF2-40B4-BE49-F238E27FC236}">
                <a16:creationId xmlns:a16="http://schemas.microsoft.com/office/drawing/2014/main" id="{60B04AAA-BC82-47D7-90E9-DF2058FCABB7}"/>
              </a:ext>
            </a:extLst>
          </p:cNvPr>
          <p:cNvSpPr/>
          <p:nvPr/>
        </p:nvSpPr>
        <p:spPr>
          <a:xfrm>
            <a:off x="6515051" y="4137890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48" name="Rounded Rectangle 43">
            <a:extLst>
              <a:ext uri="{FF2B5EF4-FFF2-40B4-BE49-F238E27FC236}">
                <a16:creationId xmlns:a16="http://schemas.microsoft.com/office/drawing/2014/main" id="{D0820682-DECE-43B6-9A5D-C0D054153901}"/>
              </a:ext>
            </a:extLst>
          </p:cNvPr>
          <p:cNvSpPr/>
          <p:nvPr/>
        </p:nvSpPr>
        <p:spPr>
          <a:xfrm>
            <a:off x="5106377" y="2865494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3">
            <a:extLst>
              <a:ext uri="{FF2B5EF4-FFF2-40B4-BE49-F238E27FC236}">
                <a16:creationId xmlns:a16="http://schemas.microsoft.com/office/drawing/2014/main" id="{24CDA539-66D3-4E92-AA95-033BB5E9EF5A}"/>
              </a:ext>
            </a:extLst>
          </p:cNvPr>
          <p:cNvSpPr/>
          <p:nvPr/>
        </p:nvSpPr>
        <p:spPr>
          <a:xfrm>
            <a:off x="5106377" y="4137890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50" name="مربع نص 24">
            <a:extLst>
              <a:ext uri="{FF2B5EF4-FFF2-40B4-BE49-F238E27FC236}">
                <a16:creationId xmlns:a16="http://schemas.microsoft.com/office/drawing/2014/main" id="{C8A6B707-B7BF-420B-9466-6C8B96BCFC18}"/>
              </a:ext>
            </a:extLst>
          </p:cNvPr>
          <p:cNvSpPr txBox="1"/>
          <p:nvPr/>
        </p:nvSpPr>
        <p:spPr>
          <a:xfrm>
            <a:off x="7875183" y="3670758"/>
            <a:ext cx="1429732" cy="2611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097" dirty="0">
                <a:latin typeface="Calibri" panose="020F0502020204030204" pitchFamily="34" charset="0"/>
                <a:cs typeface="Calibri" panose="020F0502020204030204" pitchFamily="34" charset="0"/>
              </a:rPr>
              <a:t>الله سبحانه وتعالى</a:t>
            </a:r>
          </a:p>
        </p:txBody>
      </p:sp>
      <p:sp>
        <p:nvSpPr>
          <p:cNvPr id="51" name="مربع نص 26">
            <a:extLst>
              <a:ext uri="{FF2B5EF4-FFF2-40B4-BE49-F238E27FC236}">
                <a16:creationId xmlns:a16="http://schemas.microsoft.com/office/drawing/2014/main" id="{44374963-F956-4F41-8126-2DA06F778ED1}"/>
              </a:ext>
            </a:extLst>
          </p:cNvPr>
          <p:cNvSpPr txBox="1"/>
          <p:nvPr/>
        </p:nvSpPr>
        <p:spPr>
          <a:xfrm>
            <a:off x="6480216" y="3686920"/>
            <a:ext cx="1429732" cy="2611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097" dirty="0">
                <a:latin typeface="Calibri" panose="020F0502020204030204" pitchFamily="34" charset="0"/>
                <a:cs typeface="Calibri" panose="020F0502020204030204" pitchFamily="34" charset="0"/>
              </a:rPr>
              <a:t>محمد صلى الله عليه وسلم</a:t>
            </a:r>
          </a:p>
        </p:txBody>
      </p:sp>
      <p:sp>
        <p:nvSpPr>
          <p:cNvPr id="52" name="مربع نص 30">
            <a:extLst>
              <a:ext uri="{FF2B5EF4-FFF2-40B4-BE49-F238E27FC236}">
                <a16:creationId xmlns:a16="http://schemas.microsoft.com/office/drawing/2014/main" id="{D3C5FC85-DDAD-4EE5-87EF-B8C63E191AC8}"/>
              </a:ext>
            </a:extLst>
          </p:cNvPr>
          <p:cNvSpPr txBox="1"/>
          <p:nvPr/>
        </p:nvSpPr>
        <p:spPr>
          <a:xfrm>
            <a:off x="5069920" y="3670757"/>
            <a:ext cx="1429732" cy="3548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706" dirty="0">
                <a:latin typeface="Calibri" panose="020F0502020204030204" pitchFamily="34" charset="0"/>
                <a:cs typeface="Calibri" panose="020F0502020204030204" pitchFamily="34" charset="0"/>
              </a:rPr>
              <a:t>الإسلام</a:t>
            </a:r>
          </a:p>
        </p:txBody>
      </p:sp>
      <p:sp>
        <p:nvSpPr>
          <p:cNvPr id="53" name="مربع نص 39">
            <a:extLst>
              <a:ext uri="{FF2B5EF4-FFF2-40B4-BE49-F238E27FC236}">
                <a16:creationId xmlns:a16="http://schemas.microsoft.com/office/drawing/2014/main" id="{7774DD7A-B549-4693-A894-40B77643367E}"/>
              </a:ext>
            </a:extLst>
          </p:cNvPr>
          <p:cNvSpPr txBox="1"/>
          <p:nvPr/>
        </p:nvSpPr>
        <p:spPr>
          <a:xfrm>
            <a:off x="7884361" y="4951851"/>
            <a:ext cx="1429732" cy="3548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706" dirty="0">
                <a:latin typeface="Calibri" panose="020F0502020204030204" pitchFamily="34" charset="0"/>
                <a:cs typeface="Calibri" panose="020F0502020204030204" pitchFamily="34" charset="0"/>
              </a:rPr>
              <a:t>القرآن الكريم</a:t>
            </a:r>
          </a:p>
        </p:txBody>
      </p:sp>
      <p:sp>
        <p:nvSpPr>
          <p:cNvPr id="54" name="مربع نص 43">
            <a:extLst>
              <a:ext uri="{FF2B5EF4-FFF2-40B4-BE49-F238E27FC236}">
                <a16:creationId xmlns:a16="http://schemas.microsoft.com/office/drawing/2014/main" id="{60A72D25-58D8-4B28-9ED6-794C0A04CDAB}"/>
              </a:ext>
            </a:extLst>
          </p:cNvPr>
          <p:cNvSpPr txBox="1"/>
          <p:nvPr/>
        </p:nvSpPr>
        <p:spPr>
          <a:xfrm>
            <a:off x="6544377" y="4968014"/>
            <a:ext cx="1429732" cy="3548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706" dirty="0">
                <a:latin typeface="Calibri" panose="020F0502020204030204" pitchFamily="34" charset="0"/>
                <a:cs typeface="Calibri" panose="020F0502020204030204" pitchFamily="34" charset="0"/>
              </a:rPr>
              <a:t>مكة المكرمة</a:t>
            </a:r>
          </a:p>
        </p:txBody>
      </p:sp>
      <p:sp>
        <p:nvSpPr>
          <p:cNvPr id="55" name="مربع نص 44">
            <a:extLst>
              <a:ext uri="{FF2B5EF4-FFF2-40B4-BE49-F238E27FC236}">
                <a16:creationId xmlns:a16="http://schemas.microsoft.com/office/drawing/2014/main" id="{EA6C6D93-C0D9-4A6C-84AC-A3ED78E44780}"/>
              </a:ext>
            </a:extLst>
          </p:cNvPr>
          <p:cNvSpPr txBox="1"/>
          <p:nvPr/>
        </p:nvSpPr>
        <p:spPr>
          <a:xfrm>
            <a:off x="5060186" y="5010787"/>
            <a:ext cx="1429732" cy="3548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706" dirty="0">
                <a:latin typeface="Calibri" panose="020F0502020204030204" pitchFamily="34" charset="0"/>
                <a:cs typeface="Calibri" panose="020F0502020204030204" pitchFamily="34" charset="0"/>
              </a:rPr>
              <a:t>عام الفيل</a:t>
            </a:r>
          </a:p>
        </p:txBody>
      </p:sp>
      <p:pic>
        <p:nvPicPr>
          <p:cNvPr id="56" name="Picture 4" descr="مفهوم الحياد الإلهي.. هل خلق الله الخلق وتركهم ! - موقع مقالات إسلام ويب">
            <a:extLst>
              <a:ext uri="{FF2B5EF4-FFF2-40B4-BE49-F238E27FC236}">
                <a16:creationId xmlns:a16="http://schemas.microsoft.com/office/drawing/2014/main" id="{0BF85482-7D00-4F9A-BD9B-6FBCB3A0B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037" y="2935780"/>
            <a:ext cx="852382" cy="6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مجموعة 27">
            <a:extLst>
              <a:ext uri="{FF2B5EF4-FFF2-40B4-BE49-F238E27FC236}">
                <a16:creationId xmlns:a16="http://schemas.microsoft.com/office/drawing/2014/main" id="{E55AE407-8FC1-4F4D-B366-1D18F8B4C09B}"/>
              </a:ext>
            </a:extLst>
          </p:cNvPr>
          <p:cNvGrpSpPr/>
          <p:nvPr/>
        </p:nvGrpSpPr>
        <p:grpSpPr>
          <a:xfrm>
            <a:off x="7921083" y="2862367"/>
            <a:ext cx="1429732" cy="1216390"/>
            <a:chOff x="8962979" y="1818156"/>
            <a:chExt cx="2262077" cy="1502968"/>
          </a:xfrm>
        </p:grpSpPr>
        <p:sp>
          <p:nvSpPr>
            <p:cNvPr id="58" name="مستطيل مستدير الزوايا 28">
              <a:extLst>
                <a:ext uri="{FF2B5EF4-FFF2-40B4-BE49-F238E27FC236}">
                  <a16:creationId xmlns:a16="http://schemas.microsoft.com/office/drawing/2014/main" id="{80C52E93-4501-4F7B-8715-C5A877AA6E67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59" name="مربع نص 29">
              <a:extLst>
                <a:ext uri="{FF2B5EF4-FFF2-40B4-BE49-F238E27FC236}">
                  <a16:creationId xmlns:a16="http://schemas.microsoft.com/office/drawing/2014/main" id="{3124757D-AC25-4FB1-853D-352D493A6946}"/>
                </a:ext>
              </a:extLst>
            </p:cNvPr>
            <p:cNvSpPr txBox="1"/>
            <p:nvPr/>
          </p:nvSpPr>
          <p:spPr>
            <a:xfrm>
              <a:off x="8962979" y="2318998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من هو خالقنا ؟</a:t>
              </a:r>
            </a:p>
          </p:txBody>
        </p:sp>
      </p:grpSp>
      <p:pic>
        <p:nvPicPr>
          <p:cNvPr id="60" name="Picture 6" descr="الصلاة على النبي محمد في المنام للإمام الصادق - موسوعة">
            <a:extLst>
              <a:ext uri="{FF2B5EF4-FFF2-40B4-BE49-F238E27FC236}">
                <a16:creationId xmlns:a16="http://schemas.microsoft.com/office/drawing/2014/main" id="{648920EC-B6C6-46C3-A2A5-86CFBAE11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673" y="2925498"/>
            <a:ext cx="1088819" cy="6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مجموعة 32">
            <a:extLst>
              <a:ext uri="{FF2B5EF4-FFF2-40B4-BE49-F238E27FC236}">
                <a16:creationId xmlns:a16="http://schemas.microsoft.com/office/drawing/2014/main" id="{EC9F3435-0FED-430B-8846-FB475A7DE91A}"/>
              </a:ext>
            </a:extLst>
          </p:cNvPr>
          <p:cNvGrpSpPr/>
          <p:nvPr/>
        </p:nvGrpSpPr>
        <p:grpSpPr>
          <a:xfrm>
            <a:off x="6482272" y="2846243"/>
            <a:ext cx="1429732" cy="1216390"/>
            <a:chOff x="8908269" y="1818156"/>
            <a:chExt cx="2262077" cy="1502968"/>
          </a:xfrm>
        </p:grpSpPr>
        <p:sp>
          <p:nvSpPr>
            <p:cNvPr id="62" name="مستطيل مستدير الزوايا 33">
              <a:extLst>
                <a:ext uri="{FF2B5EF4-FFF2-40B4-BE49-F238E27FC236}">
                  <a16:creationId xmlns:a16="http://schemas.microsoft.com/office/drawing/2014/main" id="{F3B351A5-6243-4D09-8357-FB605450AAE6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63" name="مربع نص 34">
              <a:extLst>
                <a:ext uri="{FF2B5EF4-FFF2-40B4-BE49-F238E27FC236}">
                  <a16:creationId xmlns:a16="http://schemas.microsoft.com/office/drawing/2014/main" id="{2D3B1B81-5D42-48F0-9B4C-2FDB0C9CC1AF}"/>
                </a:ext>
              </a:extLst>
            </p:cNvPr>
            <p:cNvSpPr txBox="1"/>
            <p:nvPr/>
          </p:nvSpPr>
          <p:spPr>
            <a:xfrm>
              <a:off x="8908269" y="2317682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من هو نبينا ؟</a:t>
              </a:r>
            </a:p>
          </p:txBody>
        </p:sp>
      </p:grpSp>
      <p:pic>
        <p:nvPicPr>
          <p:cNvPr id="64" name="Picture 10" descr="وهم الأديان: مصنع الإرهاب والتصدير الإسلامي">
            <a:extLst>
              <a:ext uri="{FF2B5EF4-FFF2-40B4-BE49-F238E27FC236}">
                <a16:creationId xmlns:a16="http://schemas.microsoft.com/office/drawing/2014/main" id="{B68F1DD5-E715-4A45-9D5A-11D30A47D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029" b="20045"/>
          <a:stretch/>
        </p:blipFill>
        <p:spPr bwMode="auto">
          <a:xfrm>
            <a:off x="8142959" y="4151872"/>
            <a:ext cx="912537" cy="7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الإسلام دين المستقبل">
            <a:extLst>
              <a:ext uri="{FF2B5EF4-FFF2-40B4-BE49-F238E27FC236}">
                <a16:creationId xmlns:a16="http://schemas.microsoft.com/office/drawing/2014/main" id="{7B3D0DED-30C8-4375-9CE1-4C9DA314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571" y="2967116"/>
            <a:ext cx="1161611" cy="7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مجموعة 36">
            <a:extLst>
              <a:ext uri="{FF2B5EF4-FFF2-40B4-BE49-F238E27FC236}">
                <a16:creationId xmlns:a16="http://schemas.microsoft.com/office/drawing/2014/main" id="{9B2F8789-BC74-4FDD-AEF0-8CE96BA0094A}"/>
              </a:ext>
            </a:extLst>
          </p:cNvPr>
          <p:cNvGrpSpPr/>
          <p:nvPr/>
        </p:nvGrpSpPr>
        <p:grpSpPr>
          <a:xfrm>
            <a:off x="5028670" y="2866704"/>
            <a:ext cx="1429732" cy="1216390"/>
            <a:chOff x="8880860" y="1818156"/>
            <a:chExt cx="2262077" cy="1502968"/>
          </a:xfrm>
          <a:solidFill>
            <a:srgbClr val="FFFFCC"/>
          </a:solidFill>
        </p:grpSpPr>
        <p:sp>
          <p:nvSpPr>
            <p:cNvPr id="67" name="مستطيل مستدير الزوايا 37">
              <a:extLst>
                <a:ext uri="{FF2B5EF4-FFF2-40B4-BE49-F238E27FC236}">
                  <a16:creationId xmlns:a16="http://schemas.microsoft.com/office/drawing/2014/main" id="{3D2B0E9F-9113-432E-870A-B8AEE51DB8E6}"/>
                </a:ext>
              </a:extLst>
            </p:cNvPr>
            <p:cNvSpPr/>
            <p:nvPr/>
          </p:nvSpPr>
          <p:spPr>
            <a:xfrm>
              <a:off x="8962979" y="1818156"/>
              <a:ext cx="2166348" cy="1502968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68" name="مربع نص 38">
              <a:extLst>
                <a:ext uri="{FF2B5EF4-FFF2-40B4-BE49-F238E27FC236}">
                  <a16:creationId xmlns:a16="http://schemas.microsoft.com/office/drawing/2014/main" id="{DEF12A66-A450-4FCE-887B-14DD0DC869AC}"/>
                </a:ext>
              </a:extLst>
            </p:cNvPr>
            <p:cNvSpPr txBox="1"/>
            <p:nvPr/>
          </p:nvSpPr>
          <p:spPr>
            <a:xfrm>
              <a:off x="8880860" y="2333941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ما هو ديننا ؟</a:t>
              </a:r>
            </a:p>
          </p:txBody>
        </p:sp>
      </p:grpSp>
      <p:grpSp>
        <p:nvGrpSpPr>
          <p:cNvPr id="69" name="مجموعة 45">
            <a:extLst>
              <a:ext uri="{FF2B5EF4-FFF2-40B4-BE49-F238E27FC236}">
                <a16:creationId xmlns:a16="http://schemas.microsoft.com/office/drawing/2014/main" id="{82A79348-4141-47A9-B91F-7EC2F34DAA9F}"/>
              </a:ext>
            </a:extLst>
          </p:cNvPr>
          <p:cNvGrpSpPr/>
          <p:nvPr/>
        </p:nvGrpSpPr>
        <p:grpSpPr>
          <a:xfrm>
            <a:off x="7938463" y="4137892"/>
            <a:ext cx="1429732" cy="1216390"/>
            <a:chOff x="8935179" y="1818156"/>
            <a:chExt cx="2262077" cy="1502968"/>
          </a:xfrm>
        </p:grpSpPr>
        <p:sp>
          <p:nvSpPr>
            <p:cNvPr id="70" name="مستطيل مستدير الزوايا 46">
              <a:extLst>
                <a:ext uri="{FF2B5EF4-FFF2-40B4-BE49-F238E27FC236}">
                  <a16:creationId xmlns:a16="http://schemas.microsoft.com/office/drawing/2014/main" id="{65DE4822-A9D2-4A17-89C7-A02A890ABF8D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71" name="مربع نص 47">
              <a:extLst>
                <a:ext uri="{FF2B5EF4-FFF2-40B4-BE49-F238E27FC236}">
                  <a16:creationId xmlns:a16="http://schemas.microsoft.com/office/drawing/2014/main" id="{C3EBF7D1-6961-427D-BF38-62470B6B8416}"/>
                </a:ext>
              </a:extLst>
            </p:cNvPr>
            <p:cNvSpPr txBox="1"/>
            <p:nvPr/>
          </p:nvSpPr>
          <p:spPr>
            <a:xfrm>
              <a:off x="8935179" y="2320362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ما هو كتابنا ؟</a:t>
              </a:r>
            </a:p>
          </p:txBody>
        </p:sp>
      </p:grpSp>
      <p:pic>
        <p:nvPicPr>
          <p:cNvPr id="72" name="Picture 14" descr="Download Kaaba png images background png - Free PNG Images | Islamic art  canvas, Islamic posters, Islamic art">
            <a:extLst>
              <a:ext uri="{FF2B5EF4-FFF2-40B4-BE49-F238E27FC236}">
                <a16:creationId xmlns:a16="http://schemas.microsoft.com/office/drawing/2014/main" id="{6F6ECCEA-0A33-4F09-B97F-626D45023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3" t="22966" r="13334" b="12545"/>
          <a:stretch/>
        </p:blipFill>
        <p:spPr bwMode="auto">
          <a:xfrm>
            <a:off x="6718959" y="4268268"/>
            <a:ext cx="889227" cy="75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مجموعة 48">
            <a:extLst>
              <a:ext uri="{FF2B5EF4-FFF2-40B4-BE49-F238E27FC236}">
                <a16:creationId xmlns:a16="http://schemas.microsoft.com/office/drawing/2014/main" id="{8644807A-B8EC-4C03-8285-3325B959ECDF}"/>
              </a:ext>
            </a:extLst>
          </p:cNvPr>
          <p:cNvGrpSpPr/>
          <p:nvPr/>
        </p:nvGrpSpPr>
        <p:grpSpPr>
          <a:xfrm>
            <a:off x="6505049" y="4124620"/>
            <a:ext cx="1429732" cy="1216390"/>
            <a:chOff x="8958964" y="1818156"/>
            <a:chExt cx="2262077" cy="1502968"/>
          </a:xfrm>
          <a:solidFill>
            <a:srgbClr val="CC99FF"/>
          </a:solidFill>
        </p:grpSpPr>
        <p:sp>
          <p:nvSpPr>
            <p:cNvPr id="74" name="مستطيل مستدير الزوايا 49">
              <a:extLst>
                <a:ext uri="{FF2B5EF4-FFF2-40B4-BE49-F238E27FC236}">
                  <a16:creationId xmlns:a16="http://schemas.microsoft.com/office/drawing/2014/main" id="{CCFE6258-A169-4CF0-BBCB-F7CBAF0B6924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rgbClr val="FBCEF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75" name="مربع نص 50">
              <a:extLst>
                <a:ext uri="{FF2B5EF4-FFF2-40B4-BE49-F238E27FC236}">
                  <a16:creationId xmlns:a16="http://schemas.microsoft.com/office/drawing/2014/main" id="{DBC19BEB-63EF-42B4-8626-7659BDE951B1}"/>
                </a:ext>
              </a:extLst>
            </p:cNvPr>
            <p:cNvSpPr txBox="1"/>
            <p:nvPr/>
          </p:nvSpPr>
          <p:spPr>
            <a:xfrm>
              <a:off x="8958964" y="2337141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أين ولد نبينا ؟</a:t>
              </a:r>
            </a:p>
          </p:txBody>
        </p:sp>
      </p:grpSp>
      <p:pic>
        <p:nvPicPr>
          <p:cNvPr id="76" name="Picture 16" descr="Uživatel معاً ضد تجار الدين na Twitteru: „3 قصةابرهة الأشرم والفيل ابتكرت  في العصر العباسي ولم تحدث على ارض الواقع، إنما كلمة الفيل شحذت خيال  المفسرين والفقهاء لاختلاق أسطورة ابرهة وهدم الكعبة...…">
            <a:extLst>
              <a:ext uri="{FF2B5EF4-FFF2-40B4-BE49-F238E27FC236}">
                <a16:creationId xmlns:a16="http://schemas.microsoft.com/office/drawing/2014/main" id="{41718E2E-D90E-40E4-A9B7-4F5B9CC70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84" y="4210561"/>
            <a:ext cx="854378" cy="75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مجموعة 51">
            <a:extLst>
              <a:ext uri="{FF2B5EF4-FFF2-40B4-BE49-F238E27FC236}">
                <a16:creationId xmlns:a16="http://schemas.microsoft.com/office/drawing/2014/main" id="{4E0A6BD2-07B6-4EA6-9466-DB34B62D4514}"/>
              </a:ext>
            </a:extLst>
          </p:cNvPr>
          <p:cNvGrpSpPr/>
          <p:nvPr/>
        </p:nvGrpSpPr>
        <p:grpSpPr>
          <a:xfrm>
            <a:off x="5052540" y="4128591"/>
            <a:ext cx="1429732" cy="1216390"/>
            <a:chOff x="8922346" y="1818156"/>
            <a:chExt cx="2262077" cy="1502968"/>
          </a:xfrm>
          <a:solidFill>
            <a:schemeClr val="bg1">
              <a:lumMod val="95000"/>
            </a:schemeClr>
          </a:solidFill>
        </p:grpSpPr>
        <p:sp>
          <p:nvSpPr>
            <p:cNvPr id="78" name="مستطيل مستدير الزوايا 52">
              <a:extLst>
                <a:ext uri="{FF2B5EF4-FFF2-40B4-BE49-F238E27FC236}">
                  <a16:creationId xmlns:a16="http://schemas.microsoft.com/office/drawing/2014/main" id="{4BA1D871-E281-4C13-BD88-2DD1704377A3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79" name="مربع نص 53">
              <a:extLst>
                <a:ext uri="{FF2B5EF4-FFF2-40B4-BE49-F238E27FC236}">
                  <a16:creationId xmlns:a16="http://schemas.microsoft.com/office/drawing/2014/main" id="{2ACF5282-12D6-4CB4-AD13-A4547E034763}"/>
                </a:ext>
              </a:extLst>
            </p:cNvPr>
            <p:cNvSpPr txBox="1"/>
            <p:nvPr/>
          </p:nvSpPr>
          <p:spPr>
            <a:xfrm>
              <a:off x="8922346" y="2326596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متى ولد نبينا؟</a:t>
              </a:r>
            </a:p>
          </p:txBody>
        </p:sp>
      </p:grpSp>
      <p:pic>
        <p:nvPicPr>
          <p:cNvPr id="80" name="Picture 3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29D5881-3634-499E-A667-C6488984890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18841" y="5308689"/>
            <a:ext cx="1298469" cy="13636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1" name="Picture 2" descr="Rock stone cartoon in isometric 3d flat style set Vector Image">
            <a:extLst>
              <a:ext uri="{FF2B5EF4-FFF2-40B4-BE49-F238E27FC236}">
                <a16:creationId xmlns:a16="http://schemas.microsoft.com/office/drawing/2014/main" id="{A74909D5-4933-4604-B8D9-4CDAF3C2E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9" b="8792"/>
          <a:stretch/>
        </p:blipFill>
        <p:spPr bwMode="auto">
          <a:xfrm>
            <a:off x="1421693" y="4467302"/>
            <a:ext cx="482757" cy="1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ounded Rectangle 43">
            <a:extLst>
              <a:ext uri="{FF2B5EF4-FFF2-40B4-BE49-F238E27FC236}">
                <a16:creationId xmlns:a16="http://schemas.microsoft.com/office/drawing/2014/main" id="{7EFEEB69-007A-4F1D-805B-7B5FE8FE66DF}"/>
              </a:ext>
            </a:extLst>
          </p:cNvPr>
          <p:cNvSpPr/>
          <p:nvPr/>
        </p:nvSpPr>
        <p:spPr>
          <a:xfrm>
            <a:off x="3473450" y="2844470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83" name="Rounded Rectangle 43">
            <a:extLst>
              <a:ext uri="{FF2B5EF4-FFF2-40B4-BE49-F238E27FC236}">
                <a16:creationId xmlns:a16="http://schemas.microsoft.com/office/drawing/2014/main" id="{B12EF6D9-2EB0-4EBC-A8A5-02E1F6CB5419}"/>
              </a:ext>
            </a:extLst>
          </p:cNvPr>
          <p:cNvSpPr/>
          <p:nvPr/>
        </p:nvSpPr>
        <p:spPr>
          <a:xfrm>
            <a:off x="3473450" y="4116867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84" name="Rounded Rectangle 43">
            <a:extLst>
              <a:ext uri="{FF2B5EF4-FFF2-40B4-BE49-F238E27FC236}">
                <a16:creationId xmlns:a16="http://schemas.microsoft.com/office/drawing/2014/main" id="{D56A1304-6C45-4BE3-9934-C7B853DBAEDE}"/>
              </a:ext>
            </a:extLst>
          </p:cNvPr>
          <p:cNvSpPr/>
          <p:nvPr/>
        </p:nvSpPr>
        <p:spPr>
          <a:xfrm>
            <a:off x="2067417" y="2844470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85" name="Rounded Rectangle 43">
            <a:extLst>
              <a:ext uri="{FF2B5EF4-FFF2-40B4-BE49-F238E27FC236}">
                <a16:creationId xmlns:a16="http://schemas.microsoft.com/office/drawing/2014/main" id="{C2E514CE-6061-47E4-974B-0E4547B7144D}"/>
              </a:ext>
            </a:extLst>
          </p:cNvPr>
          <p:cNvSpPr/>
          <p:nvPr/>
        </p:nvSpPr>
        <p:spPr>
          <a:xfrm>
            <a:off x="2067417" y="4116867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86" name="Rounded Rectangle 43">
            <a:extLst>
              <a:ext uri="{FF2B5EF4-FFF2-40B4-BE49-F238E27FC236}">
                <a16:creationId xmlns:a16="http://schemas.microsoft.com/office/drawing/2014/main" id="{6FC84F85-1852-4517-A9C4-17591DA4EAF4}"/>
              </a:ext>
            </a:extLst>
          </p:cNvPr>
          <p:cNvSpPr/>
          <p:nvPr/>
        </p:nvSpPr>
        <p:spPr>
          <a:xfrm>
            <a:off x="658744" y="2844470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87" name="Rounded Rectangle 43">
            <a:extLst>
              <a:ext uri="{FF2B5EF4-FFF2-40B4-BE49-F238E27FC236}">
                <a16:creationId xmlns:a16="http://schemas.microsoft.com/office/drawing/2014/main" id="{B322F5FB-CC5C-49A4-9604-A64CB9208E3A}"/>
              </a:ext>
            </a:extLst>
          </p:cNvPr>
          <p:cNvSpPr/>
          <p:nvPr/>
        </p:nvSpPr>
        <p:spPr>
          <a:xfrm>
            <a:off x="658744" y="4116867"/>
            <a:ext cx="1337532" cy="11991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22" b="1" dirty="0">
              <a:solidFill>
                <a:schemeClr val="tx1"/>
              </a:solidFill>
            </a:endParaRPr>
          </a:p>
        </p:txBody>
      </p:sp>
      <p:sp>
        <p:nvSpPr>
          <p:cNvPr id="88" name="مربع نص 24">
            <a:extLst>
              <a:ext uri="{FF2B5EF4-FFF2-40B4-BE49-F238E27FC236}">
                <a16:creationId xmlns:a16="http://schemas.microsoft.com/office/drawing/2014/main" id="{CE5254A0-4E69-468C-8CFE-06F82F2E6BBE}"/>
              </a:ext>
            </a:extLst>
          </p:cNvPr>
          <p:cNvSpPr txBox="1"/>
          <p:nvPr/>
        </p:nvSpPr>
        <p:spPr>
          <a:xfrm>
            <a:off x="3427549" y="3649734"/>
            <a:ext cx="1429732" cy="2611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097" dirty="0">
                <a:latin typeface="Calibri" panose="020F0502020204030204" pitchFamily="34" charset="0"/>
                <a:cs typeface="Calibri" panose="020F0502020204030204" pitchFamily="34" charset="0"/>
              </a:rPr>
              <a:t>عبدالله</a:t>
            </a:r>
          </a:p>
        </p:txBody>
      </p:sp>
      <p:sp>
        <p:nvSpPr>
          <p:cNvPr id="89" name="مربع نص 26">
            <a:extLst>
              <a:ext uri="{FF2B5EF4-FFF2-40B4-BE49-F238E27FC236}">
                <a16:creationId xmlns:a16="http://schemas.microsoft.com/office/drawing/2014/main" id="{9882CF23-C0B0-47EC-A68A-65C5CC6E4197}"/>
              </a:ext>
            </a:extLst>
          </p:cNvPr>
          <p:cNvSpPr txBox="1"/>
          <p:nvPr/>
        </p:nvSpPr>
        <p:spPr>
          <a:xfrm>
            <a:off x="2032583" y="3665896"/>
            <a:ext cx="1429732" cy="2611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097" dirty="0">
                <a:latin typeface="Calibri" panose="020F0502020204030204" pitchFamily="34" charset="0"/>
                <a:cs typeface="Calibri" panose="020F0502020204030204" pitchFamily="34" charset="0"/>
              </a:rPr>
              <a:t>آمنه بنت وهب</a:t>
            </a:r>
          </a:p>
        </p:txBody>
      </p:sp>
      <p:sp>
        <p:nvSpPr>
          <p:cNvPr id="90" name="مربع نص 30">
            <a:extLst>
              <a:ext uri="{FF2B5EF4-FFF2-40B4-BE49-F238E27FC236}">
                <a16:creationId xmlns:a16="http://schemas.microsoft.com/office/drawing/2014/main" id="{7A0F106B-5823-4D76-B1B3-E1554CC1CCBA}"/>
              </a:ext>
            </a:extLst>
          </p:cNvPr>
          <p:cNvSpPr txBox="1"/>
          <p:nvPr/>
        </p:nvSpPr>
        <p:spPr>
          <a:xfrm>
            <a:off x="622286" y="3649733"/>
            <a:ext cx="1429732" cy="3548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706" dirty="0">
                <a:latin typeface="Calibri" panose="020F0502020204030204" pitchFamily="34" charset="0"/>
                <a:cs typeface="Calibri" panose="020F0502020204030204" pitchFamily="34" charset="0"/>
              </a:rPr>
              <a:t>قبيلة قريش</a:t>
            </a:r>
          </a:p>
        </p:txBody>
      </p:sp>
      <p:sp>
        <p:nvSpPr>
          <p:cNvPr id="91" name="مربع نص 39">
            <a:extLst>
              <a:ext uri="{FF2B5EF4-FFF2-40B4-BE49-F238E27FC236}">
                <a16:creationId xmlns:a16="http://schemas.microsoft.com/office/drawing/2014/main" id="{34253036-375C-4C41-9694-410B3669220B}"/>
              </a:ext>
            </a:extLst>
          </p:cNvPr>
          <p:cNvSpPr txBox="1"/>
          <p:nvPr/>
        </p:nvSpPr>
        <p:spPr>
          <a:xfrm>
            <a:off x="3436727" y="4930827"/>
            <a:ext cx="1429732" cy="3548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706" dirty="0">
                <a:latin typeface="Calibri" panose="020F0502020204030204" pitchFamily="34" charset="0"/>
                <a:cs typeface="Calibri" panose="020F0502020204030204" pitchFamily="34" charset="0"/>
              </a:rPr>
              <a:t>حليمة السعدية</a:t>
            </a:r>
          </a:p>
        </p:txBody>
      </p:sp>
      <p:sp>
        <p:nvSpPr>
          <p:cNvPr id="92" name="مربع نص 43">
            <a:extLst>
              <a:ext uri="{FF2B5EF4-FFF2-40B4-BE49-F238E27FC236}">
                <a16:creationId xmlns:a16="http://schemas.microsoft.com/office/drawing/2014/main" id="{FE00EAED-2FA1-4519-9384-68684B7EC306}"/>
              </a:ext>
            </a:extLst>
          </p:cNvPr>
          <p:cNvSpPr txBox="1"/>
          <p:nvPr/>
        </p:nvSpPr>
        <p:spPr>
          <a:xfrm>
            <a:off x="2096743" y="4946990"/>
            <a:ext cx="1429732" cy="3548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706" dirty="0">
                <a:latin typeface="Calibri" panose="020F0502020204030204" pitchFamily="34" charset="0"/>
                <a:cs typeface="Calibri" panose="020F0502020204030204" pitchFamily="34" charset="0"/>
              </a:rPr>
              <a:t>أبوطالب</a:t>
            </a:r>
          </a:p>
        </p:txBody>
      </p:sp>
      <p:sp>
        <p:nvSpPr>
          <p:cNvPr id="93" name="مربع نص 44">
            <a:extLst>
              <a:ext uri="{FF2B5EF4-FFF2-40B4-BE49-F238E27FC236}">
                <a16:creationId xmlns:a16="http://schemas.microsoft.com/office/drawing/2014/main" id="{709B72B1-078A-4222-AE6C-A22FE9F84C8D}"/>
              </a:ext>
            </a:extLst>
          </p:cNvPr>
          <p:cNvSpPr txBox="1"/>
          <p:nvPr/>
        </p:nvSpPr>
        <p:spPr>
          <a:xfrm>
            <a:off x="612553" y="4989763"/>
            <a:ext cx="1429732" cy="3548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706" dirty="0">
                <a:latin typeface="Calibri" panose="020F0502020204030204" pitchFamily="34" charset="0"/>
                <a:cs typeface="Calibri" panose="020F0502020204030204" pitchFamily="34" charset="0"/>
              </a:rPr>
              <a:t>عبدالمطلب</a:t>
            </a:r>
          </a:p>
        </p:txBody>
      </p:sp>
      <p:pic>
        <p:nvPicPr>
          <p:cNvPr id="94" name="Picture 2" descr="اللغه العربيه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EFB83B03-A7F0-466D-9747-F5061D818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29600" r="7101" b="30672"/>
          <a:stretch/>
        </p:blipFill>
        <p:spPr bwMode="auto">
          <a:xfrm>
            <a:off x="3551525" y="2935091"/>
            <a:ext cx="1184355" cy="56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مجموعة 27">
            <a:extLst>
              <a:ext uri="{FF2B5EF4-FFF2-40B4-BE49-F238E27FC236}">
                <a16:creationId xmlns:a16="http://schemas.microsoft.com/office/drawing/2014/main" id="{FBB517BA-24F8-4888-AF97-522F4E39DDCC}"/>
              </a:ext>
            </a:extLst>
          </p:cNvPr>
          <p:cNvGrpSpPr/>
          <p:nvPr/>
        </p:nvGrpSpPr>
        <p:grpSpPr>
          <a:xfrm>
            <a:off x="3494786" y="2843428"/>
            <a:ext cx="1429732" cy="1216390"/>
            <a:chOff x="8962979" y="1818156"/>
            <a:chExt cx="2262077" cy="1502968"/>
          </a:xfrm>
        </p:grpSpPr>
        <p:sp>
          <p:nvSpPr>
            <p:cNvPr id="96" name="مستطيل مستدير الزوايا 28">
              <a:extLst>
                <a:ext uri="{FF2B5EF4-FFF2-40B4-BE49-F238E27FC236}">
                  <a16:creationId xmlns:a16="http://schemas.microsoft.com/office/drawing/2014/main" id="{AC2ED63D-2C10-4862-BE64-68AE7AA6C19C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97" name="مربع نص 29">
              <a:extLst>
                <a:ext uri="{FF2B5EF4-FFF2-40B4-BE49-F238E27FC236}">
                  <a16:creationId xmlns:a16="http://schemas.microsoft.com/office/drawing/2014/main" id="{CC21EE44-21CD-41F0-BC05-8D85FDA1CCF1}"/>
                </a:ext>
              </a:extLst>
            </p:cNvPr>
            <p:cNvSpPr txBox="1"/>
            <p:nvPr/>
          </p:nvSpPr>
          <p:spPr>
            <a:xfrm>
              <a:off x="8962979" y="2318998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من هو أبوه ؟</a:t>
              </a:r>
            </a:p>
          </p:txBody>
        </p:sp>
      </p:grpSp>
      <p:pic>
        <p:nvPicPr>
          <p:cNvPr id="98" name="Picture 4" descr="معنى اسم امنة وشخصيتها">
            <a:extLst>
              <a:ext uri="{FF2B5EF4-FFF2-40B4-BE49-F238E27FC236}">
                <a16:creationId xmlns:a16="http://schemas.microsoft.com/office/drawing/2014/main" id="{B55480B8-E320-4DEF-ADC0-B5DA99D39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11576" r="15372" b="11467"/>
          <a:stretch/>
        </p:blipFill>
        <p:spPr bwMode="auto">
          <a:xfrm>
            <a:off x="2333160" y="2878733"/>
            <a:ext cx="847837" cy="76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9" name="مجموعة 32">
            <a:extLst>
              <a:ext uri="{FF2B5EF4-FFF2-40B4-BE49-F238E27FC236}">
                <a16:creationId xmlns:a16="http://schemas.microsoft.com/office/drawing/2014/main" id="{25706207-2092-45AC-8FBB-F650317D048A}"/>
              </a:ext>
            </a:extLst>
          </p:cNvPr>
          <p:cNvGrpSpPr/>
          <p:nvPr/>
        </p:nvGrpSpPr>
        <p:grpSpPr>
          <a:xfrm>
            <a:off x="2034638" y="2833047"/>
            <a:ext cx="1429732" cy="1216390"/>
            <a:chOff x="8908269" y="1818156"/>
            <a:chExt cx="2262077" cy="1502968"/>
          </a:xfrm>
        </p:grpSpPr>
        <p:sp>
          <p:nvSpPr>
            <p:cNvPr id="100" name="مستطيل مستدير الزوايا 33">
              <a:extLst>
                <a:ext uri="{FF2B5EF4-FFF2-40B4-BE49-F238E27FC236}">
                  <a16:creationId xmlns:a16="http://schemas.microsoft.com/office/drawing/2014/main" id="{8369C984-9789-4F24-AAAD-D760BDFB3342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101" name="مربع نص 34">
              <a:extLst>
                <a:ext uri="{FF2B5EF4-FFF2-40B4-BE49-F238E27FC236}">
                  <a16:creationId xmlns:a16="http://schemas.microsoft.com/office/drawing/2014/main" id="{F67CA77D-05D6-48A4-88C9-CED73F4441B1}"/>
                </a:ext>
              </a:extLst>
            </p:cNvPr>
            <p:cNvSpPr txBox="1"/>
            <p:nvPr/>
          </p:nvSpPr>
          <p:spPr>
            <a:xfrm>
              <a:off x="8908269" y="2317682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من هي أمه ؟</a:t>
              </a:r>
            </a:p>
          </p:txBody>
        </p:sp>
      </p:grpSp>
      <p:pic>
        <p:nvPicPr>
          <p:cNvPr id="102" name="Picture 6" descr="من هم قُرَيش">
            <a:extLst>
              <a:ext uri="{FF2B5EF4-FFF2-40B4-BE49-F238E27FC236}">
                <a16:creationId xmlns:a16="http://schemas.microsoft.com/office/drawing/2014/main" id="{AD48A749-20DE-4137-BF19-C0824C9DB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t="43913" r="9726" b="31881"/>
          <a:stretch/>
        </p:blipFill>
        <p:spPr bwMode="auto">
          <a:xfrm>
            <a:off x="802279" y="2997477"/>
            <a:ext cx="1069746" cy="43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" name="مجموعة 36">
            <a:extLst>
              <a:ext uri="{FF2B5EF4-FFF2-40B4-BE49-F238E27FC236}">
                <a16:creationId xmlns:a16="http://schemas.microsoft.com/office/drawing/2014/main" id="{D93EC433-7598-4631-950E-536591C8F6AA}"/>
              </a:ext>
            </a:extLst>
          </p:cNvPr>
          <p:cNvGrpSpPr/>
          <p:nvPr/>
        </p:nvGrpSpPr>
        <p:grpSpPr>
          <a:xfrm>
            <a:off x="575987" y="2842679"/>
            <a:ext cx="1429732" cy="1216390"/>
            <a:chOff x="8880860" y="1818156"/>
            <a:chExt cx="2262077" cy="1502968"/>
          </a:xfrm>
          <a:solidFill>
            <a:srgbClr val="FFFFCC"/>
          </a:solidFill>
        </p:grpSpPr>
        <p:sp>
          <p:nvSpPr>
            <p:cNvPr id="104" name="مستطيل مستدير الزوايا 37">
              <a:extLst>
                <a:ext uri="{FF2B5EF4-FFF2-40B4-BE49-F238E27FC236}">
                  <a16:creationId xmlns:a16="http://schemas.microsoft.com/office/drawing/2014/main" id="{02A53F53-4C5C-412D-9521-D34789F599A7}"/>
                </a:ext>
              </a:extLst>
            </p:cNvPr>
            <p:cNvSpPr/>
            <p:nvPr/>
          </p:nvSpPr>
          <p:spPr>
            <a:xfrm>
              <a:off x="8962979" y="1818156"/>
              <a:ext cx="2166348" cy="1502968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105" name="مربع نص 38">
              <a:extLst>
                <a:ext uri="{FF2B5EF4-FFF2-40B4-BE49-F238E27FC236}">
                  <a16:creationId xmlns:a16="http://schemas.microsoft.com/office/drawing/2014/main" id="{2996A499-2939-4D33-8EEC-6321E539B732}"/>
                </a:ext>
              </a:extLst>
            </p:cNvPr>
            <p:cNvSpPr txBox="1"/>
            <p:nvPr/>
          </p:nvSpPr>
          <p:spPr>
            <a:xfrm>
              <a:off x="8880860" y="2333941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ما اسم قبيلته؟</a:t>
              </a:r>
            </a:p>
          </p:txBody>
        </p:sp>
      </p:grpSp>
      <p:pic>
        <p:nvPicPr>
          <p:cNvPr id="106" name="Picture 8" descr="حليمة السعدية مرضعة النبي صلى الله عليه وسلم – موقع سُحنُون">
            <a:extLst>
              <a:ext uri="{FF2B5EF4-FFF2-40B4-BE49-F238E27FC236}">
                <a16:creationId xmlns:a16="http://schemas.microsoft.com/office/drawing/2014/main" id="{7E4A3F89-C6DC-4512-AE43-5B6B57AE5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r="20899" b="65303"/>
          <a:stretch/>
        </p:blipFill>
        <p:spPr bwMode="auto">
          <a:xfrm>
            <a:off x="3540695" y="4305761"/>
            <a:ext cx="1203042" cy="33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مجموعة 45">
            <a:extLst>
              <a:ext uri="{FF2B5EF4-FFF2-40B4-BE49-F238E27FC236}">
                <a16:creationId xmlns:a16="http://schemas.microsoft.com/office/drawing/2014/main" id="{CA913E2B-493B-4D9E-8E6E-4C905D42BB23}"/>
              </a:ext>
            </a:extLst>
          </p:cNvPr>
          <p:cNvGrpSpPr/>
          <p:nvPr/>
        </p:nvGrpSpPr>
        <p:grpSpPr>
          <a:xfrm>
            <a:off x="3473450" y="4141404"/>
            <a:ext cx="1429732" cy="1216390"/>
            <a:chOff x="8935179" y="1818156"/>
            <a:chExt cx="2262077" cy="1502968"/>
          </a:xfrm>
        </p:grpSpPr>
        <p:sp>
          <p:nvSpPr>
            <p:cNvPr id="108" name="مستطيل مستدير الزوايا 46">
              <a:extLst>
                <a:ext uri="{FF2B5EF4-FFF2-40B4-BE49-F238E27FC236}">
                  <a16:creationId xmlns:a16="http://schemas.microsoft.com/office/drawing/2014/main" id="{164C8D90-7534-4C13-A294-85EA9AF4555F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109" name="مربع نص 47">
              <a:extLst>
                <a:ext uri="{FF2B5EF4-FFF2-40B4-BE49-F238E27FC236}">
                  <a16:creationId xmlns:a16="http://schemas.microsoft.com/office/drawing/2014/main" id="{A975A1A1-B8B6-4665-824F-4A21DA34C912}"/>
                </a:ext>
              </a:extLst>
            </p:cNvPr>
            <p:cNvSpPr txBox="1"/>
            <p:nvPr/>
          </p:nvSpPr>
          <p:spPr>
            <a:xfrm>
              <a:off x="8935179" y="2320362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ما هي مرضعته؟</a:t>
              </a:r>
            </a:p>
          </p:txBody>
        </p:sp>
      </p:grpSp>
      <p:pic>
        <p:nvPicPr>
          <p:cNvPr id="110" name="Picture 10" descr="رجب ذكرى وفاة أبي طالب (ع)؛ أبو طالب كفيل النبي (ص) وحامي الإسلام">
            <a:extLst>
              <a:ext uri="{FF2B5EF4-FFF2-40B4-BE49-F238E27FC236}">
                <a16:creationId xmlns:a16="http://schemas.microsoft.com/office/drawing/2014/main" id="{AECF79E5-03E5-43B8-B89A-8F8329D60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8726" b="48755"/>
          <a:stretch/>
        </p:blipFill>
        <p:spPr bwMode="auto">
          <a:xfrm>
            <a:off x="2190368" y="4298697"/>
            <a:ext cx="1126926" cy="4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مجموعة 48">
            <a:extLst>
              <a:ext uri="{FF2B5EF4-FFF2-40B4-BE49-F238E27FC236}">
                <a16:creationId xmlns:a16="http://schemas.microsoft.com/office/drawing/2014/main" id="{F2E0A622-D3D7-4E09-9C48-B348C61B163C}"/>
              </a:ext>
            </a:extLst>
          </p:cNvPr>
          <p:cNvGrpSpPr/>
          <p:nvPr/>
        </p:nvGrpSpPr>
        <p:grpSpPr>
          <a:xfrm>
            <a:off x="2065721" y="4117118"/>
            <a:ext cx="1429732" cy="1216390"/>
            <a:chOff x="8958964" y="1818156"/>
            <a:chExt cx="2262077" cy="1502968"/>
          </a:xfrm>
          <a:solidFill>
            <a:srgbClr val="CC99FF"/>
          </a:solidFill>
        </p:grpSpPr>
        <p:sp>
          <p:nvSpPr>
            <p:cNvPr id="112" name="مستطيل مستدير الزوايا 49">
              <a:extLst>
                <a:ext uri="{FF2B5EF4-FFF2-40B4-BE49-F238E27FC236}">
                  <a16:creationId xmlns:a16="http://schemas.microsoft.com/office/drawing/2014/main" id="{83DDC338-EF4C-498F-AF50-4D40C2E9F047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rgbClr val="FBCEF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113" name="مربع نص 50">
              <a:extLst>
                <a:ext uri="{FF2B5EF4-FFF2-40B4-BE49-F238E27FC236}">
                  <a16:creationId xmlns:a16="http://schemas.microsoft.com/office/drawing/2014/main" id="{602433FC-E468-4151-B247-91F63626FA14}"/>
                </a:ext>
              </a:extLst>
            </p:cNvPr>
            <p:cNvSpPr txBox="1"/>
            <p:nvPr/>
          </p:nvSpPr>
          <p:spPr>
            <a:xfrm>
              <a:off x="8958964" y="2337141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من هو عمه ؟</a:t>
              </a:r>
            </a:p>
          </p:txBody>
        </p:sp>
      </p:grpSp>
      <p:pic>
        <p:nvPicPr>
          <p:cNvPr id="114" name="Picture 12" descr="عبد المطلب بن هاشم - ويكيبيديا">
            <a:extLst>
              <a:ext uri="{FF2B5EF4-FFF2-40B4-BE49-F238E27FC236}">
                <a16:creationId xmlns:a16="http://schemas.microsoft.com/office/drawing/2014/main" id="{E3614517-1102-4E36-9EB4-CC60DE29F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76" y="4087189"/>
            <a:ext cx="964952" cy="96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5" name="مجموعة 51">
            <a:extLst>
              <a:ext uri="{FF2B5EF4-FFF2-40B4-BE49-F238E27FC236}">
                <a16:creationId xmlns:a16="http://schemas.microsoft.com/office/drawing/2014/main" id="{296C72F2-446F-4B12-8BC7-5A448E37A45C}"/>
              </a:ext>
            </a:extLst>
          </p:cNvPr>
          <p:cNvGrpSpPr/>
          <p:nvPr/>
        </p:nvGrpSpPr>
        <p:grpSpPr>
          <a:xfrm>
            <a:off x="603967" y="4106450"/>
            <a:ext cx="1429732" cy="1216390"/>
            <a:chOff x="8922346" y="1818156"/>
            <a:chExt cx="2262077" cy="1502968"/>
          </a:xfrm>
          <a:solidFill>
            <a:schemeClr val="bg1">
              <a:lumMod val="95000"/>
            </a:schemeClr>
          </a:solidFill>
        </p:grpSpPr>
        <p:sp>
          <p:nvSpPr>
            <p:cNvPr id="116" name="مستطيل مستدير الزوايا 52">
              <a:extLst>
                <a:ext uri="{FF2B5EF4-FFF2-40B4-BE49-F238E27FC236}">
                  <a16:creationId xmlns:a16="http://schemas.microsoft.com/office/drawing/2014/main" id="{27456325-E3B8-44F4-8C5E-C31DA6C8B9B2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097"/>
            </a:p>
          </p:txBody>
        </p:sp>
        <p:sp>
          <p:nvSpPr>
            <p:cNvPr id="117" name="مربع نص 53">
              <a:extLst>
                <a:ext uri="{FF2B5EF4-FFF2-40B4-BE49-F238E27FC236}">
                  <a16:creationId xmlns:a16="http://schemas.microsoft.com/office/drawing/2014/main" id="{76B3AA80-96AC-4863-B57D-62E312163ABF}"/>
                </a:ext>
              </a:extLst>
            </p:cNvPr>
            <p:cNvSpPr txBox="1"/>
            <p:nvPr/>
          </p:nvSpPr>
          <p:spPr>
            <a:xfrm>
              <a:off x="8922346" y="2326596"/>
              <a:ext cx="2262077" cy="438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706" dirty="0">
                  <a:latin typeface="Calibri" panose="020F0502020204030204" pitchFamily="34" charset="0"/>
                  <a:cs typeface="Calibri" panose="020F0502020204030204" pitchFamily="34" charset="0"/>
                </a:rPr>
                <a:t>من هو جدة؟</a:t>
              </a:r>
            </a:p>
          </p:txBody>
        </p:sp>
      </p:grpSp>
      <p:pic>
        <p:nvPicPr>
          <p:cNvPr id="118" name="Picture 2">
            <a:extLst>
              <a:ext uri="{FF2B5EF4-FFF2-40B4-BE49-F238E27FC236}">
                <a16:creationId xmlns:a16="http://schemas.microsoft.com/office/drawing/2014/main" id="{771AD80F-9EAF-4C6D-8ED5-E235D3C53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b="14552"/>
          <a:stretch/>
        </p:blipFill>
        <p:spPr bwMode="auto">
          <a:xfrm>
            <a:off x="3047840" y="187349"/>
            <a:ext cx="4145343" cy="2655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" name="Oval 45">
            <a:extLst>
              <a:ext uri="{FF2B5EF4-FFF2-40B4-BE49-F238E27FC236}">
                <a16:creationId xmlns:a16="http://schemas.microsoft.com/office/drawing/2014/main" id="{035679AD-99E6-4629-873C-701C0B7893B5}"/>
              </a:ext>
            </a:extLst>
          </p:cNvPr>
          <p:cNvSpPr/>
          <p:nvPr/>
        </p:nvSpPr>
        <p:spPr>
          <a:xfrm>
            <a:off x="4501130" y="1741830"/>
            <a:ext cx="229275" cy="211985"/>
          </a:xfrm>
          <a:prstGeom prst="ellipse">
            <a:avLst/>
          </a:prstGeom>
          <a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0" name="Oval 46">
            <a:extLst>
              <a:ext uri="{FF2B5EF4-FFF2-40B4-BE49-F238E27FC236}">
                <a16:creationId xmlns:a16="http://schemas.microsoft.com/office/drawing/2014/main" id="{825CB0DE-A5B7-41F6-8C50-1DEF8C2ECACC}"/>
              </a:ext>
            </a:extLst>
          </p:cNvPr>
          <p:cNvSpPr/>
          <p:nvPr/>
        </p:nvSpPr>
        <p:spPr>
          <a:xfrm>
            <a:off x="5654810" y="1671548"/>
            <a:ext cx="306983" cy="282267"/>
          </a:xfrm>
          <a:prstGeom prst="ellipse">
            <a:avLst/>
          </a:prstGeom>
          <a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1" name="Oval 47">
            <a:extLst>
              <a:ext uri="{FF2B5EF4-FFF2-40B4-BE49-F238E27FC236}">
                <a16:creationId xmlns:a16="http://schemas.microsoft.com/office/drawing/2014/main" id="{A8613219-4F12-4FE4-8AE6-A460D5F79461}"/>
              </a:ext>
            </a:extLst>
          </p:cNvPr>
          <p:cNvSpPr/>
          <p:nvPr/>
        </p:nvSpPr>
        <p:spPr>
          <a:xfrm>
            <a:off x="3190439" y="1729072"/>
            <a:ext cx="280628" cy="268335"/>
          </a:xfrm>
          <a:prstGeom prst="ellipse">
            <a:avLst/>
          </a:prstGeom>
          <a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2" name="Oval 48">
            <a:extLst>
              <a:ext uri="{FF2B5EF4-FFF2-40B4-BE49-F238E27FC236}">
                <a16:creationId xmlns:a16="http://schemas.microsoft.com/office/drawing/2014/main" id="{45665259-882A-443E-9E36-E933B0330082}"/>
              </a:ext>
            </a:extLst>
          </p:cNvPr>
          <p:cNvSpPr/>
          <p:nvPr/>
        </p:nvSpPr>
        <p:spPr>
          <a:xfrm>
            <a:off x="3983748" y="2312596"/>
            <a:ext cx="260484" cy="252730"/>
          </a:xfrm>
          <a:prstGeom prst="ellipse">
            <a:avLst/>
          </a:prstGeom>
          <a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23" name="تعليم الاطفال سورة الإخلاص تكرار اكثر من مره - المنشاوي.mp3">
            <a:hlinkClick r:id="" action="ppaction://media"/>
            <a:extLst>
              <a:ext uri="{FF2B5EF4-FFF2-40B4-BE49-F238E27FC236}">
                <a16:creationId xmlns:a16="http://schemas.microsoft.com/office/drawing/2014/main" id="{5491024B-44B2-4D49-987F-F6C97A23A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45435" y="2139428"/>
            <a:ext cx="562080" cy="56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4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63853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</p:childTnLst>
        </p:cTn>
      </p:par>
    </p:tnLst>
    <p:bldLst>
      <p:bldP spid="119" grpId="0" animBg="1"/>
      <p:bldP spid="120" grpId="0" animBg="1"/>
      <p:bldP spid="121" grpId="0" animBg="1"/>
      <p:bldP spid="1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71234C-C2EF-4CBA-AFCA-D4B3F5169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" t="1926" r="2345" b="2814"/>
          <a:stretch/>
        </p:blipFill>
        <p:spPr bwMode="auto">
          <a:xfrm>
            <a:off x="371060" y="437322"/>
            <a:ext cx="9077739" cy="604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0BB88A2-5714-4E51-8CB3-3E5F0D6B92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71060" y="5280468"/>
            <a:ext cx="1298469" cy="13636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70EF10-52B1-4AF9-87F4-6B1593F4AF6D}"/>
              </a:ext>
            </a:extLst>
          </p:cNvPr>
          <p:cNvSpPr/>
          <p:nvPr/>
        </p:nvSpPr>
        <p:spPr>
          <a:xfrm>
            <a:off x="75372" y="178904"/>
            <a:ext cx="9733722" cy="650019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355450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677</TotalTime>
  <Words>228</Words>
  <Application>Microsoft Office PowerPoint</Application>
  <PresentationFormat>A4 Paper (210x297 mm)‎</PresentationFormat>
  <Paragraphs>101</Paragraphs>
  <Slides>8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4" baseType="lpstr">
      <vt:lpstr>Arabic Typesetting</vt:lpstr>
      <vt:lpstr>Arial</vt:lpstr>
      <vt:lpstr>Calibri</vt:lpstr>
      <vt:lpstr>Calibri Light</vt:lpstr>
      <vt:lpstr>Century Gothic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Márcia Rosana Lima</dc:creator>
  <cp:lastModifiedBy>طاهرة عبدالله علي  احمد القواضي</cp:lastModifiedBy>
  <cp:revision>72</cp:revision>
  <cp:lastPrinted>2020-05-06T04:44:51Z</cp:lastPrinted>
  <dcterms:created xsi:type="dcterms:W3CDTF">2020-05-06T01:05:44Z</dcterms:created>
  <dcterms:modified xsi:type="dcterms:W3CDTF">2020-09-26T14:09:28Z</dcterms:modified>
</cp:coreProperties>
</file>