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4" r:id="rId5"/>
    <p:sldId id="263" r:id="rId6"/>
    <p:sldId id="280" r:id="rId7"/>
    <p:sldId id="355" r:id="rId8"/>
    <p:sldId id="405" r:id="rId9"/>
    <p:sldId id="409" r:id="rId10"/>
    <p:sldId id="404" r:id="rId11"/>
    <p:sldId id="407" r:id="rId12"/>
    <p:sldId id="386" r:id="rId13"/>
    <p:sldId id="403" r:id="rId14"/>
    <p:sldId id="396" r:id="rId15"/>
    <p:sldId id="397" r:id="rId16"/>
    <p:sldId id="402" r:id="rId17"/>
    <p:sldId id="39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0066"/>
    <a:srgbClr val="B5C070"/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B926B7-D43C-4646-850B-613B89397790}" v="567" dt="2020-03-26T09:19:16.551"/>
    <p1510:client id="{DB94848B-E0F3-45E0-9E87-DC3D512F1C0C}" v="80" dt="2020-03-26T10:27:22.069"/>
  </p1510:revLst>
</p1510:revInfo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dulhameed Hamed Mohammed" userId="72b6c4c3-b8a4-4ddf-b0f7-c9d8b1a2987e" providerId="ADAL" clId="{E8B926B7-D43C-4646-850B-613B89397790}"/>
    <pc:docChg chg="undo custSel addSld delSld modSld modMainMaster">
      <pc:chgData name="Abdulhameed Hamed Mohammed" userId="72b6c4c3-b8a4-4ddf-b0f7-c9d8b1a2987e" providerId="ADAL" clId="{E8B926B7-D43C-4646-850B-613B89397790}" dt="2020-03-26T09:19:55.691" v="901" actId="2696"/>
      <pc:docMkLst>
        <pc:docMk/>
      </pc:docMkLst>
      <pc:sldChg chg="modTransition">
        <pc:chgData name="Abdulhameed Hamed Mohammed" userId="72b6c4c3-b8a4-4ddf-b0f7-c9d8b1a2987e" providerId="ADAL" clId="{E8B926B7-D43C-4646-850B-613B89397790}" dt="2020-03-26T07:11:57.913" v="44"/>
        <pc:sldMkLst>
          <pc:docMk/>
          <pc:sldMk cId="589107923" sldId="263"/>
        </pc:sldMkLst>
      </pc:sldChg>
      <pc:sldChg chg="modSp modTransition">
        <pc:chgData name="Abdulhameed Hamed Mohammed" userId="72b6c4c3-b8a4-4ddf-b0f7-c9d8b1a2987e" providerId="ADAL" clId="{E8B926B7-D43C-4646-850B-613B89397790}" dt="2020-03-26T07:25:53.028" v="142" actId="20577"/>
        <pc:sldMkLst>
          <pc:docMk/>
          <pc:sldMk cId="421722658" sldId="264"/>
        </pc:sldMkLst>
        <pc:graphicFrameChg chg="modGraphic">
          <ac:chgData name="Abdulhameed Hamed Mohammed" userId="72b6c4c3-b8a4-4ddf-b0f7-c9d8b1a2987e" providerId="ADAL" clId="{E8B926B7-D43C-4646-850B-613B89397790}" dt="2020-03-26T07:25:53.028" v="142" actId="20577"/>
          <ac:graphicFrameMkLst>
            <pc:docMk/>
            <pc:sldMk cId="421722658" sldId="264"/>
            <ac:graphicFrameMk id="3" creationId="{E5C70DB6-253B-4D33-BA57-ACAE90D5C2AD}"/>
          </ac:graphicFrameMkLst>
        </pc:graphicFrameChg>
      </pc:sldChg>
      <pc:sldChg chg="modSp modTransition modAnim">
        <pc:chgData name="Abdulhameed Hamed Mohammed" userId="72b6c4c3-b8a4-4ddf-b0f7-c9d8b1a2987e" providerId="ADAL" clId="{E8B926B7-D43C-4646-850B-613B89397790}" dt="2020-03-26T07:12:18.586" v="47"/>
        <pc:sldMkLst>
          <pc:docMk/>
          <pc:sldMk cId="761034365" sldId="280"/>
        </pc:sldMkLst>
        <pc:spChg chg="mod">
          <ac:chgData name="Abdulhameed Hamed Mohammed" userId="72b6c4c3-b8a4-4ddf-b0f7-c9d8b1a2987e" providerId="ADAL" clId="{E8B926B7-D43C-4646-850B-613B89397790}" dt="2020-03-26T07:09:36.841" v="15"/>
          <ac:spMkLst>
            <pc:docMk/>
            <pc:sldMk cId="761034365" sldId="280"/>
            <ac:spMk id="4" creationId="{198461D3-49A6-4952-8AAC-01E9BED3A0F6}"/>
          </ac:spMkLst>
        </pc:spChg>
        <pc:spChg chg="mod">
          <ac:chgData name="Abdulhameed Hamed Mohammed" userId="72b6c4c3-b8a4-4ddf-b0f7-c9d8b1a2987e" providerId="ADAL" clId="{E8B926B7-D43C-4646-850B-613B89397790}" dt="2020-03-26T07:09:51.032" v="16"/>
          <ac:spMkLst>
            <pc:docMk/>
            <pc:sldMk cId="761034365" sldId="280"/>
            <ac:spMk id="7" creationId="{198461D3-49A6-4952-8AAC-01E9BED3A0F6}"/>
          </ac:spMkLst>
        </pc:spChg>
        <pc:spChg chg="mod">
          <ac:chgData name="Abdulhameed Hamed Mohammed" userId="72b6c4c3-b8a4-4ddf-b0f7-c9d8b1a2987e" providerId="ADAL" clId="{E8B926B7-D43C-4646-850B-613B89397790}" dt="2020-03-26T07:08:35.107" v="12"/>
          <ac:spMkLst>
            <pc:docMk/>
            <pc:sldMk cId="761034365" sldId="280"/>
            <ac:spMk id="9" creationId="{AC6FFC3F-B80E-4629-BC63-F1F9933D5B3B}"/>
          </ac:spMkLst>
        </pc:spChg>
        <pc:spChg chg="mod">
          <ac:chgData name="Abdulhameed Hamed Mohammed" userId="72b6c4c3-b8a4-4ddf-b0f7-c9d8b1a2987e" providerId="ADAL" clId="{E8B926B7-D43C-4646-850B-613B89397790}" dt="2020-03-26T07:09:04.318" v="13"/>
          <ac:spMkLst>
            <pc:docMk/>
            <pc:sldMk cId="761034365" sldId="280"/>
            <ac:spMk id="10" creationId="{C5F0BFDC-230F-412E-B90F-C57409A305F9}"/>
          </ac:spMkLst>
        </pc:spChg>
        <pc:spChg chg="mod">
          <ac:chgData name="Abdulhameed Hamed Mohammed" userId="72b6c4c3-b8a4-4ddf-b0f7-c9d8b1a2987e" providerId="ADAL" clId="{E8B926B7-D43C-4646-850B-613B89397790}" dt="2020-03-26T07:09:22.761" v="14"/>
          <ac:spMkLst>
            <pc:docMk/>
            <pc:sldMk cId="761034365" sldId="280"/>
            <ac:spMk id="11" creationId="{7D80D1D1-270E-4F2A-8684-6A0360DC3513}"/>
          </ac:spMkLst>
        </pc:spChg>
      </pc:sldChg>
      <pc:sldChg chg="addSp delSp modSp modTransition delAnim modAnim">
        <pc:chgData name="Abdulhameed Hamed Mohammed" userId="72b6c4c3-b8a4-4ddf-b0f7-c9d8b1a2987e" providerId="ADAL" clId="{E8B926B7-D43C-4646-850B-613B89397790}" dt="2020-03-26T07:39:33.834" v="232" actId="20577"/>
        <pc:sldMkLst>
          <pc:docMk/>
          <pc:sldMk cId="3069728" sldId="355"/>
        </pc:sldMkLst>
        <pc:spChg chg="add del mod">
          <ac:chgData name="Abdulhameed Hamed Mohammed" userId="72b6c4c3-b8a4-4ddf-b0f7-c9d8b1a2987e" providerId="ADAL" clId="{E8B926B7-D43C-4646-850B-613B89397790}" dt="2020-03-26T07:11:08.611" v="32"/>
          <ac:spMkLst>
            <pc:docMk/>
            <pc:sldMk cId="3069728" sldId="355"/>
            <ac:spMk id="2" creationId="{D7CC1784-DB78-4DA3-9A24-967F61D5A03C}"/>
          </ac:spMkLst>
        </pc:spChg>
        <pc:spChg chg="mod">
          <ac:chgData name="Abdulhameed Hamed Mohammed" userId="72b6c4c3-b8a4-4ddf-b0f7-c9d8b1a2987e" providerId="ADAL" clId="{E8B926B7-D43C-4646-850B-613B89397790}" dt="2020-03-26T07:28:31.973" v="177" actId="20577"/>
          <ac:spMkLst>
            <pc:docMk/>
            <pc:sldMk cId="3069728" sldId="355"/>
            <ac:spMk id="5" creationId="{3DC50EBC-7D22-44F2-8ADA-F8A674B9637E}"/>
          </ac:spMkLst>
        </pc:spChg>
        <pc:spChg chg="mod">
          <ac:chgData name="Abdulhameed Hamed Mohammed" userId="72b6c4c3-b8a4-4ddf-b0f7-c9d8b1a2987e" providerId="ADAL" clId="{E8B926B7-D43C-4646-850B-613B89397790}" dt="2020-03-26T07:10:02.765" v="17" actId="207"/>
          <ac:spMkLst>
            <pc:docMk/>
            <pc:sldMk cId="3069728" sldId="355"/>
            <ac:spMk id="6" creationId="{9717D788-3278-48B2-8A23-EEC92DA2CA48}"/>
          </ac:spMkLst>
        </pc:spChg>
        <pc:spChg chg="del mod">
          <ac:chgData name="Abdulhameed Hamed Mohammed" userId="72b6c4c3-b8a4-4ddf-b0f7-c9d8b1a2987e" providerId="ADAL" clId="{E8B926B7-D43C-4646-850B-613B89397790}" dt="2020-03-26T07:10:15.874" v="20"/>
          <ac:spMkLst>
            <pc:docMk/>
            <pc:sldMk cId="3069728" sldId="355"/>
            <ac:spMk id="8" creationId="{00000000-0000-0000-0000-000000000000}"/>
          </ac:spMkLst>
        </pc:spChg>
        <pc:spChg chg="add del">
          <ac:chgData name="Abdulhameed Hamed Mohammed" userId="72b6c4c3-b8a4-4ddf-b0f7-c9d8b1a2987e" providerId="ADAL" clId="{E8B926B7-D43C-4646-850B-613B89397790}" dt="2020-03-26T07:11:07.361" v="30"/>
          <ac:spMkLst>
            <pc:docMk/>
            <pc:sldMk cId="3069728" sldId="355"/>
            <ac:spMk id="9" creationId="{77CD6BD6-8173-4687-8F07-087436463832}"/>
          </ac:spMkLst>
        </pc:spChg>
        <pc:spChg chg="add mod">
          <ac:chgData name="Abdulhameed Hamed Mohammed" userId="72b6c4c3-b8a4-4ddf-b0f7-c9d8b1a2987e" providerId="ADAL" clId="{E8B926B7-D43C-4646-850B-613B89397790}" dt="2020-03-26T07:39:33.834" v="232" actId="20577"/>
          <ac:spMkLst>
            <pc:docMk/>
            <pc:sldMk cId="3069728" sldId="355"/>
            <ac:spMk id="10" creationId="{E271D7D6-1585-4EB8-B084-9963A201D160}"/>
          </ac:spMkLst>
        </pc:spChg>
      </pc:sldChg>
      <pc:sldChg chg="addSp delSp modSp modTransition delAnim modAnim">
        <pc:chgData name="Abdulhameed Hamed Mohammed" userId="72b6c4c3-b8a4-4ddf-b0f7-c9d8b1a2987e" providerId="ADAL" clId="{E8B926B7-D43C-4646-850B-613B89397790}" dt="2020-03-26T08:51:05.573" v="328" actId="20577"/>
        <pc:sldMkLst>
          <pc:docMk/>
          <pc:sldMk cId="2458140317" sldId="364"/>
        </pc:sldMkLst>
        <pc:spChg chg="mod">
          <ac:chgData name="Abdulhameed Hamed Mohammed" userId="72b6c4c3-b8a4-4ddf-b0f7-c9d8b1a2987e" providerId="ADAL" clId="{E8B926B7-D43C-4646-850B-613B89397790}" dt="2020-03-24T17:28:39.990" v="0" actId="1076"/>
          <ac:spMkLst>
            <pc:docMk/>
            <pc:sldMk cId="2458140317" sldId="364"/>
            <ac:spMk id="2" creationId="{00000000-0000-0000-0000-000000000000}"/>
          </ac:spMkLst>
        </pc:spChg>
        <pc:spChg chg="del">
          <ac:chgData name="Abdulhameed Hamed Mohammed" userId="72b6c4c3-b8a4-4ddf-b0f7-c9d8b1a2987e" providerId="ADAL" clId="{E8B926B7-D43C-4646-850B-613B89397790}" dt="2020-03-26T07:13:56.803" v="60" actId="478"/>
          <ac:spMkLst>
            <pc:docMk/>
            <pc:sldMk cId="2458140317" sldId="364"/>
            <ac:spMk id="4" creationId="{DB743E41-F5F0-4C59-AB1C-080F6B88B1DC}"/>
          </ac:spMkLst>
        </pc:spChg>
        <pc:spChg chg="del mod">
          <ac:chgData name="Abdulhameed Hamed Mohammed" userId="72b6c4c3-b8a4-4ddf-b0f7-c9d8b1a2987e" providerId="ADAL" clId="{E8B926B7-D43C-4646-850B-613B89397790}" dt="2020-03-26T07:13:56.803" v="60" actId="478"/>
          <ac:spMkLst>
            <pc:docMk/>
            <pc:sldMk cId="2458140317" sldId="364"/>
            <ac:spMk id="5" creationId="{FD249582-6F6E-41C0-A079-719AEC5218AD}"/>
          </ac:spMkLst>
        </pc:spChg>
        <pc:spChg chg="mod">
          <ac:chgData name="Abdulhameed Hamed Mohammed" userId="72b6c4c3-b8a4-4ddf-b0f7-c9d8b1a2987e" providerId="ADAL" clId="{E8B926B7-D43C-4646-850B-613B89397790}" dt="2020-03-26T08:50:03.612" v="311" actId="20577"/>
          <ac:spMkLst>
            <pc:docMk/>
            <pc:sldMk cId="2458140317" sldId="364"/>
            <ac:spMk id="10" creationId="{00000000-0000-0000-0000-000000000000}"/>
          </ac:spMkLst>
        </pc:spChg>
        <pc:spChg chg="add mod">
          <ac:chgData name="Abdulhameed Hamed Mohammed" userId="72b6c4c3-b8a4-4ddf-b0f7-c9d8b1a2987e" providerId="ADAL" clId="{E8B926B7-D43C-4646-850B-613B89397790}" dt="2020-03-26T07:14:01.966" v="62" actId="1076"/>
          <ac:spMkLst>
            <pc:docMk/>
            <pc:sldMk cId="2458140317" sldId="364"/>
            <ac:spMk id="11" creationId="{346FA4B5-0B05-4CE0-9BCB-774B5F3499CD}"/>
          </ac:spMkLst>
        </pc:spChg>
        <pc:spChg chg="mod">
          <ac:chgData name="Abdulhameed Hamed Mohammed" userId="72b6c4c3-b8a4-4ddf-b0f7-c9d8b1a2987e" providerId="ADAL" clId="{E8B926B7-D43C-4646-850B-613B89397790}" dt="2020-03-26T08:51:05.573" v="328" actId="20577"/>
          <ac:spMkLst>
            <pc:docMk/>
            <pc:sldMk cId="2458140317" sldId="364"/>
            <ac:spMk id="12" creationId="{00000000-0000-0000-0000-000000000000}"/>
          </ac:spMkLst>
        </pc:spChg>
        <pc:spChg chg="add mod">
          <ac:chgData name="Abdulhameed Hamed Mohammed" userId="72b6c4c3-b8a4-4ddf-b0f7-c9d8b1a2987e" providerId="ADAL" clId="{E8B926B7-D43C-4646-850B-613B89397790}" dt="2020-03-26T07:14:12.170" v="64" actId="1076"/>
          <ac:spMkLst>
            <pc:docMk/>
            <pc:sldMk cId="2458140317" sldId="364"/>
            <ac:spMk id="14" creationId="{F20AC14D-129A-45B6-97C1-8FA5FE72E3C5}"/>
          </ac:spMkLst>
        </pc:spChg>
        <pc:spChg chg="add mod">
          <ac:chgData name="Abdulhameed Hamed Mohammed" userId="72b6c4c3-b8a4-4ddf-b0f7-c9d8b1a2987e" providerId="ADAL" clId="{E8B926B7-D43C-4646-850B-613B89397790}" dt="2020-03-26T07:16:38.226" v="88" actId="1076"/>
          <ac:spMkLst>
            <pc:docMk/>
            <pc:sldMk cId="2458140317" sldId="364"/>
            <ac:spMk id="15" creationId="{C6F842A1-9596-4FB8-9B87-AD6312CDB882}"/>
          </ac:spMkLst>
        </pc:spChg>
        <pc:spChg chg="add mod">
          <ac:chgData name="Abdulhameed Hamed Mohammed" userId="72b6c4c3-b8a4-4ddf-b0f7-c9d8b1a2987e" providerId="ADAL" clId="{E8B926B7-D43C-4646-850B-613B89397790}" dt="2020-03-26T07:16:40.984" v="89" actId="1076"/>
          <ac:spMkLst>
            <pc:docMk/>
            <pc:sldMk cId="2458140317" sldId="364"/>
            <ac:spMk id="16" creationId="{AC337F68-05F3-4E18-A25C-E7D6C3400A30}"/>
          </ac:spMkLst>
        </pc:spChg>
        <pc:picChg chg="mod">
          <ac:chgData name="Abdulhameed Hamed Mohammed" userId="72b6c4c3-b8a4-4ddf-b0f7-c9d8b1a2987e" providerId="ADAL" clId="{E8B926B7-D43C-4646-850B-613B89397790}" dt="2020-03-26T07:16:43.210" v="90" actId="1076"/>
          <ac:picMkLst>
            <pc:docMk/>
            <pc:sldMk cId="2458140317" sldId="364"/>
            <ac:picMk id="8" creationId="{7B5C99F4-2200-4E41-BB7F-11BCFF48232A}"/>
          </ac:picMkLst>
        </pc:picChg>
        <pc:picChg chg="mod">
          <ac:chgData name="Abdulhameed Hamed Mohammed" userId="72b6c4c3-b8a4-4ddf-b0f7-c9d8b1a2987e" providerId="ADAL" clId="{E8B926B7-D43C-4646-850B-613B89397790}" dt="2020-03-26T07:16:09.679" v="82" actId="1076"/>
          <ac:picMkLst>
            <pc:docMk/>
            <pc:sldMk cId="2458140317" sldId="364"/>
            <ac:picMk id="9" creationId="{8731873D-F4BA-4577-AB09-96E7C8E231B2}"/>
          </ac:picMkLst>
        </pc:picChg>
      </pc:sldChg>
      <pc:sldChg chg="delSp modSp modTransition modAnim">
        <pc:chgData name="Abdulhameed Hamed Mohammed" userId="72b6c4c3-b8a4-4ddf-b0f7-c9d8b1a2987e" providerId="ADAL" clId="{E8B926B7-D43C-4646-850B-613B89397790}" dt="2020-03-26T09:06:58.916" v="570" actId="20577"/>
        <pc:sldMkLst>
          <pc:docMk/>
          <pc:sldMk cId="678700741" sldId="386"/>
        </pc:sldMkLst>
        <pc:spChg chg="mod">
          <ac:chgData name="Abdulhameed Hamed Mohammed" userId="72b6c4c3-b8a4-4ddf-b0f7-c9d8b1a2987e" providerId="ADAL" clId="{E8B926B7-D43C-4646-850B-613B89397790}" dt="2020-03-26T09:06:58.916" v="570" actId="20577"/>
          <ac:spMkLst>
            <pc:docMk/>
            <pc:sldMk cId="678700741" sldId="386"/>
            <ac:spMk id="8" creationId="{3DC50EBC-7D22-44F2-8ADA-F8A674B9637E}"/>
          </ac:spMkLst>
        </pc:spChg>
        <pc:spChg chg="mod">
          <ac:chgData name="Abdulhameed Hamed Mohammed" userId="72b6c4c3-b8a4-4ddf-b0f7-c9d8b1a2987e" providerId="ADAL" clId="{E8B926B7-D43C-4646-850B-613B89397790}" dt="2020-03-26T07:22:30.946" v="136" actId="1076"/>
          <ac:spMkLst>
            <pc:docMk/>
            <pc:sldMk cId="678700741" sldId="386"/>
            <ac:spMk id="9" creationId="{00000000-0000-0000-0000-000000000000}"/>
          </ac:spMkLst>
        </pc:spChg>
        <pc:spChg chg="mod">
          <ac:chgData name="Abdulhameed Hamed Mohammed" userId="72b6c4c3-b8a4-4ddf-b0f7-c9d8b1a2987e" providerId="ADAL" clId="{E8B926B7-D43C-4646-850B-613B89397790}" dt="2020-03-26T09:03:59.634" v="502" actId="20577"/>
          <ac:spMkLst>
            <pc:docMk/>
            <pc:sldMk cId="678700741" sldId="386"/>
            <ac:spMk id="10" creationId="{00000000-0000-0000-0000-000000000000}"/>
          </ac:spMkLst>
        </pc:spChg>
        <pc:spChg chg="del mod">
          <ac:chgData name="Abdulhameed Hamed Mohammed" userId="72b6c4c3-b8a4-4ddf-b0f7-c9d8b1a2987e" providerId="ADAL" clId="{E8B926B7-D43C-4646-850B-613B89397790}" dt="2020-03-26T07:21:50.143" v="128" actId="478"/>
          <ac:spMkLst>
            <pc:docMk/>
            <pc:sldMk cId="678700741" sldId="386"/>
            <ac:spMk id="11" creationId="{00000000-0000-0000-0000-000000000000}"/>
          </ac:spMkLst>
        </pc:spChg>
        <pc:spChg chg="mod">
          <ac:chgData name="Abdulhameed Hamed Mohammed" userId="72b6c4c3-b8a4-4ddf-b0f7-c9d8b1a2987e" providerId="ADAL" clId="{E8B926B7-D43C-4646-850B-613B89397790}" dt="2020-03-26T08:57:16.528" v="445" actId="20577"/>
          <ac:spMkLst>
            <pc:docMk/>
            <pc:sldMk cId="678700741" sldId="386"/>
            <ac:spMk id="12" creationId="{7D80D1D1-270E-4F2A-8684-6A0360DC3513}"/>
          </ac:spMkLst>
        </pc:spChg>
        <pc:spChg chg="mod">
          <ac:chgData name="Abdulhameed Hamed Mohammed" userId="72b6c4c3-b8a4-4ddf-b0f7-c9d8b1a2987e" providerId="ADAL" clId="{E8B926B7-D43C-4646-850B-613B89397790}" dt="2020-03-26T09:01:23.125" v="478" actId="20577"/>
          <ac:spMkLst>
            <pc:docMk/>
            <pc:sldMk cId="678700741" sldId="386"/>
            <ac:spMk id="14" creationId="{00000000-0000-0000-0000-000000000000}"/>
          </ac:spMkLst>
        </pc:spChg>
      </pc:sldChg>
      <pc:sldChg chg="modSp modTransition">
        <pc:chgData name="Abdulhameed Hamed Mohammed" userId="72b6c4c3-b8a4-4ddf-b0f7-c9d8b1a2987e" providerId="ADAL" clId="{E8B926B7-D43C-4646-850B-613B89397790}" dt="2020-03-26T09:13:38.175" v="788" actId="20577"/>
        <pc:sldMkLst>
          <pc:docMk/>
          <pc:sldMk cId="3612604856" sldId="396"/>
        </pc:sldMkLst>
        <pc:spChg chg="mod">
          <ac:chgData name="Abdulhameed Hamed Mohammed" userId="72b6c4c3-b8a4-4ddf-b0f7-c9d8b1a2987e" providerId="ADAL" clId="{E8B926B7-D43C-4646-850B-613B89397790}" dt="2020-03-26T09:12:30.780" v="759" actId="13901"/>
          <ac:spMkLst>
            <pc:docMk/>
            <pc:sldMk cId="3612604856" sldId="396"/>
            <ac:spMk id="2" creationId="{00000000-0000-0000-0000-000000000000}"/>
          </ac:spMkLst>
        </pc:spChg>
        <pc:spChg chg="mod">
          <ac:chgData name="Abdulhameed Hamed Mohammed" userId="72b6c4c3-b8a4-4ddf-b0f7-c9d8b1a2987e" providerId="ADAL" clId="{E8B926B7-D43C-4646-850B-613B89397790}" dt="2020-03-26T09:13:38.175" v="788" actId="20577"/>
          <ac:spMkLst>
            <pc:docMk/>
            <pc:sldMk cId="3612604856" sldId="396"/>
            <ac:spMk id="3" creationId="{00000000-0000-0000-0000-000000000000}"/>
          </ac:spMkLst>
        </pc:spChg>
        <pc:spChg chg="mod">
          <ac:chgData name="Abdulhameed Hamed Mohammed" userId="72b6c4c3-b8a4-4ddf-b0f7-c9d8b1a2987e" providerId="ADAL" clId="{E8B926B7-D43C-4646-850B-613B89397790}" dt="2020-03-26T07:09:36.841" v="15"/>
          <ac:spMkLst>
            <pc:docMk/>
            <pc:sldMk cId="3612604856" sldId="396"/>
            <ac:spMk id="4" creationId="{198461D3-49A6-4952-8AAC-01E9BED3A0F6}"/>
          </ac:spMkLst>
        </pc:spChg>
      </pc:sldChg>
      <pc:sldChg chg="modTransition">
        <pc:chgData name="Abdulhameed Hamed Mohammed" userId="72b6c4c3-b8a4-4ddf-b0f7-c9d8b1a2987e" providerId="ADAL" clId="{E8B926B7-D43C-4646-850B-613B89397790}" dt="2020-03-26T07:11:57.913" v="44"/>
        <pc:sldMkLst>
          <pc:docMk/>
          <pc:sldMk cId="4279407224" sldId="397"/>
        </pc:sldMkLst>
      </pc:sldChg>
      <pc:sldChg chg="modSp modTransition">
        <pc:chgData name="Abdulhameed Hamed Mohammed" userId="72b6c4c3-b8a4-4ddf-b0f7-c9d8b1a2987e" providerId="ADAL" clId="{E8B926B7-D43C-4646-850B-613B89397790}" dt="2020-03-26T09:19:44.491" v="900" actId="20577"/>
        <pc:sldMkLst>
          <pc:docMk/>
          <pc:sldMk cId="875685058" sldId="398"/>
        </pc:sldMkLst>
        <pc:spChg chg="mod">
          <ac:chgData name="Abdulhameed Hamed Mohammed" userId="72b6c4c3-b8a4-4ddf-b0f7-c9d8b1a2987e" providerId="ADAL" clId="{E8B926B7-D43C-4646-850B-613B89397790}" dt="2020-03-26T07:09:51.032" v="16"/>
          <ac:spMkLst>
            <pc:docMk/>
            <pc:sldMk cId="875685058" sldId="398"/>
            <ac:spMk id="5" creationId="{198461D3-49A6-4952-8AAC-01E9BED3A0F6}"/>
          </ac:spMkLst>
        </pc:spChg>
        <pc:spChg chg="mod">
          <ac:chgData name="Abdulhameed Hamed Mohammed" userId="72b6c4c3-b8a4-4ddf-b0f7-c9d8b1a2987e" providerId="ADAL" clId="{E8B926B7-D43C-4646-850B-613B89397790}" dt="2020-03-26T09:17:19.208" v="848" actId="2711"/>
          <ac:spMkLst>
            <pc:docMk/>
            <pc:sldMk cId="875685058" sldId="398"/>
            <ac:spMk id="6" creationId="{9D79EED4-2AF4-4063-A52A-3427D1AB786E}"/>
          </ac:spMkLst>
        </pc:spChg>
        <pc:spChg chg="mod">
          <ac:chgData name="Abdulhameed Hamed Mohammed" userId="72b6c4c3-b8a4-4ddf-b0f7-c9d8b1a2987e" providerId="ADAL" clId="{E8B926B7-D43C-4646-850B-613B89397790}" dt="2020-03-26T09:18:03.478" v="863" actId="20577"/>
          <ac:spMkLst>
            <pc:docMk/>
            <pc:sldMk cId="875685058" sldId="398"/>
            <ac:spMk id="7" creationId="{3DC50EBC-7D22-44F2-8ADA-F8A674B9637E}"/>
          </ac:spMkLst>
        </pc:spChg>
        <pc:spChg chg="mod">
          <ac:chgData name="Abdulhameed Hamed Mohammed" userId="72b6c4c3-b8a4-4ddf-b0f7-c9d8b1a2987e" providerId="ADAL" clId="{E8B926B7-D43C-4646-850B-613B89397790}" dt="2020-03-26T09:19:44.491" v="900" actId="20577"/>
          <ac:spMkLst>
            <pc:docMk/>
            <pc:sldMk cId="875685058" sldId="398"/>
            <ac:spMk id="8" creationId="{3DC50EBC-7D22-44F2-8ADA-F8A674B9637E}"/>
          </ac:spMkLst>
        </pc:spChg>
      </pc:sldChg>
      <pc:sldChg chg="modSp del modTransition">
        <pc:chgData name="Abdulhameed Hamed Mohammed" userId="72b6c4c3-b8a4-4ddf-b0f7-c9d8b1a2987e" providerId="ADAL" clId="{E8B926B7-D43C-4646-850B-613B89397790}" dt="2020-03-26T09:19:55.691" v="901" actId="2696"/>
        <pc:sldMkLst>
          <pc:docMk/>
          <pc:sldMk cId="2358103131" sldId="399"/>
        </pc:sldMkLst>
        <pc:spChg chg="mod">
          <ac:chgData name="Abdulhameed Hamed Mohammed" userId="72b6c4c3-b8a4-4ddf-b0f7-c9d8b1a2987e" providerId="ADAL" clId="{E8B926B7-D43C-4646-850B-613B89397790}" dt="2020-03-24T17:29:53.018" v="5" actId="14100"/>
          <ac:spMkLst>
            <pc:docMk/>
            <pc:sldMk cId="2358103131" sldId="399"/>
            <ac:spMk id="3" creationId="{00000000-0000-0000-0000-000000000000}"/>
          </ac:spMkLst>
        </pc:spChg>
      </pc:sldChg>
      <pc:sldChg chg="modSp del modTransition">
        <pc:chgData name="Abdulhameed Hamed Mohammed" userId="72b6c4c3-b8a4-4ddf-b0f7-c9d8b1a2987e" providerId="ADAL" clId="{E8B926B7-D43C-4646-850B-613B89397790}" dt="2020-03-26T07:19:57.591" v="115" actId="2696"/>
        <pc:sldMkLst>
          <pc:docMk/>
          <pc:sldMk cId="2151484350" sldId="401"/>
        </pc:sldMkLst>
        <pc:spChg chg="mod">
          <ac:chgData name="Abdulhameed Hamed Mohammed" userId="72b6c4c3-b8a4-4ddf-b0f7-c9d8b1a2987e" providerId="ADAL" clId="{E8B926B7-D43C-4646-850B-613B89397790}" dt="2020-03-26T07:09:22.761" v="14"/>
          <ac:spMkLst>
            <pc:docMk/>
            <pc:sldMk cId="2151484350" sldId="401"/>
            <ac:spMk id="6" creationId="{7D80D1D1-270E-4F2A-8684-6A0360DC3513}"/>
          </ac:spMkLst>
        </pc:spChg>
        <pc:picChg chg="mod">
          <ac:chgData name="Abdulhameed Hamed Mohammed" userId="72b6c4c3-b8a4-4ddf-b0f7-c9d8b1a2987e" providerId="ADAL" clId="{E8B926B7-D43C-4646-850B-613B89397790}" dt="2020-03-24T17:29:17.496" v="3" actId="1076"/>
          <ac:picMkLst>
            <pc:docMk/>
            <pc:sldMk cId="2151484350" sldId="401"/>
            <ac:picMk id="2" creationId="{00000000-0000-0000-0000-000000000000}"/>
          </ac:picMkLst>
        </pc:picChg>
      </pc:sldChg>
      <pc:sldChg chg="modSp modTransition">
        <pc:chgData name="Abdulhameed Hamed Mohammed" userId="72b6c4c3-b8a4-4ddf-b0f7-c9d8b1a2987e" providerId="ADAL" clId="{E8B926B7-D43C-4646-850B-613B89397790}" dt="2020-03-26T09:17:03.692" v="844" actId="403"/>
        <pc:sldMkLst>
          <pc:docMk/>
          <pc:sldMk cId="3641868386" sldId="402"/>
        </pc:sldMkLst>
        <pc:spChg chg="mod">
          <ac:chgData name="Abdulhameed Hamed Mohammed" userId="72b6c4c3-b8a4-4ddf-b0f7-c9d8b1a2987e" providerId="ADAL" clId="{E8B926B7-D43C-4646-850B-613B89397790}" dt="2020-03-26T07:09:36.841" v="15"/>
          <ac:spMkLst>
            <pc:docMk/>
            <pc:sldMk cId="3641868386" sldId="402"/>
            <ac:spMk id="2" creationId="{198461D3-49A6-4952-8AAC-01E9BED3A0F6}"/>
          </ac:spMkLst>
        </pc:spChg>
        <pc:spChg chg="mod">
          <ac:chgData name="Abdulhameed Hamed Mohammed" userId="72b6c4c3-b8a4-4ddf-b0f7-c9d8b1a2987e" providerId="ADAL" clId="{E8B926B7-D43C-4646-850B-613B89397790}" dt="2020-03-26T09:15:39.675" v="818" actId="6549"/>
          <ac:spMkLst>
            <pc:docMk/>
            <pc:sldMk cId="3641868386" sldId="402"/>
            <ac:spMk id="4" creationId="{00000000-0000-0000-0000-000000000000}"/>
          </ac:spMkLst>
        </pc:spChg>
        <pc:spChg chg="mod">
          <ac:chgData name="Abdulhameed Hamed Mohammed" userId="72b6c4c3-b8a4-4ddf-b0f7-c9d8b1a2987e" providerId="ADAL" clId="{E8B926B7-D43C-4646-850B-613B89397790}" dt="2020-03-26T09:17:03.692" v="844" actId="403"/>
          <ac:spMkLst>
            <pc:docMk/>
            <pc:sldMk cId="3641868386" sldId="402"/>
            <ac:spMk id="5" creationId="{00000000-0000-0000-0000-000000000000}"/>
          </ac:spMkLst>
        </pc:spChg>
      </pc:sldChg>
      <pc:sldChg chg="modSp modTransition">
        <pc:chgData name="Abdulhameed Hamed Mohammed" userId="72b6c4c3-b8a4-4ddf-b0f7-c9d8b1a2987e" providerId="ADAL" clId="{E8B926B7-D43C-4646-850B-613B89397790}" dt="2020-03-26T09:08:43.993" v="684" actId="14100"/>
        <pc:sldMkLst>
          <pc:docMk/>
          <pc:sldMk cId="1007626424" sldId="403"/>
        </pc:sldMkLst>
        <pc:spChg chg="mod">
          <ac:chgData name="Abdulhameed Hamed Mohammed" userId="72b6c4c3-b8a4-4ddf-b0f7-c9d8b1a2987e" providerId="ADAL" clId="{E8B926B7-D43C-4646-850B-613B89397790}" dt="2020-03-26T09:08:43.993" v="684" actId="14100"/>
          <ac:spMkLst>
            <pc:docMk/>
            <pc:sldMk cId="1007626424" sldId="403"/>
            <ac:spMk id="5" creationId="{00000000-0000-0000-0000-000000000000}"/>
          </ac:spMkLst>
        </pc:spChg>
        <pc:spChg chg="mod">
          <ac:chgData name="Abdulhameed Hamed Mohammed" userId="72b6c4c3-b8a4-4ddf-b0f7-c9d8b1a2987e" providerId="ADAL" clId="{E8B926B7-D43C-4646-850B-613B89397790}" dt="2020-03-26T09:07:50.575" v="626" actId="1037"/>
          <ac:spMkLst>
            <pc:docMk/>
            <pc:sldMk cId="1007626424" sldId="403"/>
            <ac:spMk id="6" creationId="{7D80D1D1-270E-4F2A-8684-6A0360DC3513}"/>
          </ac:spMkLst>
        </pc:spChg>
        <pc:picChg chg="mod">
          <ac:chgData name="Abdulhameed Hamed Mohammed" userId="72b6c4c3-b8a4-4ddf-b0f7-c9d8b1a2987e" providerId="ADAL" clId="{E8B926B7-D43C-4646-850B-613B89397790}" dt="2020-03-26T09:07:57.875" v="665" actId="1037"/>
          <ac:picMkLst>
            <pc:docMk/>
            <pc:sldMk cId="1007626424" sldId="403"/>
            <ac:picMk id="2" creationId="{00000000-0000-0000-0000-000000000000}"/>
          </ac:picMkLst>
        </pc:picChg>
        <pc:picChg chg="mod">
          <ac:chgData name="Abdulhameed Hamed Mohammed" userId="72b6c4c3-b8a4-4ddf-b0f7-c9d8b1a2987e" providerId="ADAL" clId="{E8B926B7-D43C-4646-850B-613B89397790}" dt="2020-03-26T09:08:03.790" v="667" actId="1076"/>
          <ac:picMkLst>
            <pc:docMk/>
            <pc:sldMk cId="1007626424" sldId="403"/>
            <ac:picMk id="4" creationId="{BB959B3E-D37E-46EB-92F6-19B2079EAA78}"/>
          </ac:picMkLst>
        </pc:picChg>
      </pc:sldChg>
      <pc:sldChg chg="addSp modSp modTransition modAnim">
        <pc:chgData name="Abdulhameed Hamed Mohammed" userId="72b6c4c3-b8a4-4ddf-b0f7-c9d8b1a2987e" providerId="ADAL" clId="{E8B926B7-D43C-4646-850B-613B89397790}" dt="2020-03-26T07:21:04.751" v="117"/>
        <pc:sldMkLst>
          <pc:docMk/>
          <pc:sldMk cId="4027075486" sldId="404"/>
        </pc:sldMkLst>
        <pc:spChg chg="add mod">
          <ac:chgData name="Abdulhameed Hamed Mohammed" userId="72b6c4c3-b8a4-4ddf-b0f7-c9d8b1a2987e" providerId="ADAL" clId="{E8B926B7-D43C-4646-850B-613B89397790}" dt="2020-03-26T07:18:48.613" v="108" actId="1076"/>
          <ac:spMkLst>
            <pc:docMk/>
            <pc:sldMk cId="4027075486" sldId="404"/>
            <ac:spMk id="3" creationId="{CF42F52C-2544-4FC8-BAD2-5D613E254402}"/>
          </ac:spMkLst>
        </pc:spChg>
        <pc:spChg chg="add mod">
          <ac:chgData name="Abdulhameed Hamed Mohammed" userId="72b6c4c3-b8a4-4ddf-b0f7-c9d8b1a2987e" providerId="ADAL" clId="{E8B926B7-D43C-4646-850B-613B89397790}" dt="2020-03-26T07:18:57.895" v="110" actId="1076"/>
          <ac:spMkLst>
            <pc:docMk/>
            <pc:sldMk cId="4027075486" sldId="404"/>
            <ac:spMk id="4" creationId="{34FA4C26-35A2-4C2C-A394-F131F0234864}"/>
          </ac:spMkLst>
        </pc:spChg>
        <pc:picChg chg="mod modCrop">
          <ac:chgData name="Abdulhameed Hamed Mohammed" userId="72b6c4c3-b8a4-4ddf-b0f7-c9d8b1a2987e" providerId="ADAL" clId="{E8B926B7-D43C-4646-850B-613B89397790}" dt="2020-03-26T07:18:23.267" v="106" actId="1076"/>
          <ac:picMkLst>
            <pc:docMk/>
            <pc:sldMk cId="4027075486" sldId="404"/>
            <ac:picMk id="2" creationId="{501D6554-F798-4852-B06D-19301DB84641}"/>
          </ac:picMkLst>
        </pc:picChg>
      </pc:sldChg>
      <pc:sldChg chg="addSp delSp modSp modTransition modAnim">
        <pc:chgData name="Abdulhameed Hamed Mohammed" userId="72b6c4c3-b8a4-4ddf-b0f7-c9d8b1a2987e" providerId="ADAL" clId="{E8B926B7-D43C-4646-850B-613B89397790}" dt="2020-03-26T08:49:20.609" v="303" actId="20577"/>
        <pc:sldMkLst>
          <pc:docMk/>
          <pc:sldMk cId="1468170309" sldId="405"/>
        </pc:sldMkLst>
        <pc:spChg chg="mod">
          <ac:chgData name="Abdulhameed Hamed Mohammed" userId="72b6c4c3-b8a4-4ddf-b0f7-c9d8b1a2987e" providerId="ADAL" clId="{E8B926B7-D43C-4646-850B-613B89397790}" dt="2020-03-26T08:49:20.609" v="303" actId="20577"/>
          <ac:spMkLst>
            <pc:docMk/>
            <pc:sldMk cId="1468170309" sldId="405"/>
            <ac:spMk id="4" creationId="{3DC50EBC-7D22-44F2-8ADA-F8A674B9637E}"/>
          </ac:spMkLst>
        </pc:spChg>
        <pc:spChg chg="del mod">
          <ac:chgData name="Abdulhameed Hamed Mohammed" userId="72b6c4c3-b8a4-4ddf-b0f7-c9d8b1a2987e" providerId="ADAL" clId="{E8B926B7-D43C-4646-850B-613B89397790}" dt="2020-03-26T07:13:10.026" v="54"/>
          <ac:spMkLst>
            <pc:docMk/>
            <pc:sldMk cId="1468170309" sldId="405"/>
            <ac:spMk id="5" creationId="{00000000-0000-0000-0000-000000000000}"/>
          </ac:spMkLst>
        </pc:spChg>
        <pc:spChg chg="add">
          <ac:chgData name="Abdulhameed Hamed Mohammed" userId="72b6c4c3-b8a4-4ddf-b0f7-c9d8b1a2987e" providerId="ADAL" clId="{E8B926B7-D43C-4646-850B-613B89397790}" dt="2020-03-26T07:12:59.022" v="50"/>
          <ac:spMkLst>
            <pc:docMk/>
            <pc:sldMk cId="1468170309" sldId="405"/>
            <ac:spMk id="6" creationId="{29C3E2A2-AB83-4C91-B61E-030AC19E2CAD}"/>
          </ac:spMkLst>
        </pc:spChg>
        <pc:spChg chg="add">
          <ac:chgData name="Abdulhameed Hamed Mohammed" userId="72b6c4c3-b8a4-4ddf-b0f7-c9d8b1a2987e" providerId="ADAL" clId="{E8B926B7-D43C-4646-850B-613B89397790}" dt="2020-03-26T07:12:59.022" v="50"/>
          <ac:spMkLst>
            <pc:docMk/>
            <pc:sldMk cId="1468170309" sldId="405"/>
            <ac:spMk id="7" creationId="{77724006-FDD6-4873-AEB2-90E78AFC7C9E}"/>
          </ac:spMkLst>
        </pc:spChg>
      </pc:sldChg>
      <pc:sldChg chg="modSp del modTransition">
        <pc:chgData name="Abdulhameed Hamed Mohammed" userId="72b6c4c3-b8a4-4ddf-b0f7-c9d8b1a2987e" providerId="ADAL" clId="{E8B926B7-D43C-4646-850B-613B89397790}" dt="2020-03-26T07:18:05.745" v="101" actId="2696"/>
        <pc:sldMkLst>
          <pc:docMk/>
          <pc:sldMk cId="1448531685" sldId="406"/>
        </pc:sldMkLst>
        <pc:spChg chg="mod">
          <ac:chgData name="Abdulhameed Hamed Mohammed" userId="72b6c4c3-b8a4-4ddf-b0f7-c9d8b1a2987e" providerId="ADAL" clId="{E8B926B7-D43C-4646-850B-613B89397790}" dt="2020-03-26T07:09:04.318" v="13"/>
          <ac:spMkLst>
            <pc:docMk/>
            <pc:sldMk cId="1448531685" sldId="406"/>
            <ac:spMk id="5" creationId="{FD249582-6F6E-41C0-A079-719AEC5218AD}"/>
          </ac:spMkLst>
        </pc:spChg>
        <pc:spChg chg="mod">
          <ac:chgData name="Abdulhameed Hamed Mohammed" userId="72b6c4c3-b8a4-4ddf-b0f7-c9d8b1a2987e" providerId="ADAL" clId="{E8B926B7-D43C-4646-850B-613B89397790}" dt="2020-03-26T07:15:17.184" v="74" actId="1076"/>
          <ac:spMkLst>
            <pc:docMk/>
            <pc:sldMk cId="1448531685" sldId="406"/>
            <ac:spMk id="10" creationId="{00000000-0000-0000-0000-000000000000}"/>
          </ac:spMkLst>
        </pc:spChg>
      </pc:sldChg>
      <pc:sldChg chg="addSp modSp modTransition modAnim">
        <pc:chgData name="Abdulhameed Hamed Mohammed" userId="72b6c4c3-b8a4-4ddf-b0f7-c9d8b1a2987e" providerId="ADAL" clId="{E8B926B7-D43C-4646-850B-613B89397790}" dt="2020-03-26T08:56:45.414" v="444" actId="20577"/>
        <pc:sldMkLst>
          <pc:docMk/>
          <pc:sldMk cId="3365832491" sldId="407"/>
        </pc:sldMkLst>
        <pc:spChg chg="mod">
          <ac:chgData name="Abdulhameed Hamed Mohammed" userId="72b6c4c3-b8a4-4ddf-b0f7-c9d8b1a2987e" providerId="ADAL" clId="{E8B926B7-D43C-4646-850B-613B89397790}" dt="2020-03-26T08:56:12.521" v="432" actId="20577"/>
          <ac:spMkLst>
            <pc:docMk/>
            <pc:sldMk cId="3365832491" sldId="407"/>
            <ac:spMk id="2" creationId="{3DC50EBC-7D22-44F2-8ADA-F8A674B9637E}"/>
          </ac:spMkLst>
        </pc:spChg>
        <pc:spChg chg="mod">
          <ac:chgData name="Abdulhameed Hamed Mohammed" userId="72b6c4c3-b8a4-4ddf-b0f7-c9d8b1a2987e" providerId="ADAL" clId="{E8B926B7-D43C-4646-850B-613B89397790}" dt="2020-03-26T08:54:26.635" v="379" actId="403"/>
          <ac:spMkLst>
            <pc:docMk/>
            <pc:sldMk cId="3365832491" sldId="407"/>
            <ac:spMk id="3" creationId="{9D79EED4-2AF4-4063-A52A-3427D1AB786E}"/>
          </ac:spMkLst>
        </pc:spChg>
        <pc:spChg chg="mod">
          <ac:chgData name="Abdulhameed Hamed Mohammed" userId="72b6c4c3-b8a4-4ddf-b0f7-c9d8b1a2987e" providerId="ADAL" clId="{E8B926B7-D43C-4646-850B-613B89397790}" dt="2020-03-26T08:56:45.414" v="444" actId="20577"/>
          <ac:spMkLst>
            <pc:docMk/>
            <pc:sldMk cId="3365832491" sldId="407"/>
            <ac:spMk id="4" creationId="{3DC50EBC-7D22-44F2-8ADA-F8A674B9637E}"/>
          </ac:spMkLst>
        </pc:spChg>
        <pc:spChg chg="add">
          <ac:chgData name="Abdulhameed Hamed Mohammed" userId="72b6c4c3-b8a4-4ddf-b0f7-c9d8b1a2987e" providerId="ADAL" clId="{E8B926B7-D43C-4646-850B-613B89397790}" dt="2020-03-26T07:19:29.258" v="111"/>
          <ac:spMkLst>
            <pc:docMk/>
            <pc:sldMk cId="3365832491" sldId="407"/>
            <ac:spMk id="5" creationId="{239982D6-BA68-4607-A794-CF4FDE5A219D}"/>
          </ac:spMkLst>
        </pc:spChg>
        <pc:spChg chg="add">
          <ac:chgData name="Abdulhameed Hamed Mohammed" userId="72b6c4c3-b8a4-4ddf-b0f7-c9d8b1a2987e" providerId="ADAL" clId="{E8B926B7-D43C-4646-850B-613B89397790}" dt="2020-03-26T07:19:29.258" v="111"/>
          <ac:spMkLst>
            <pc:docMk/>
            <pc:sldMk cId="3365832491" sldId="407"/>
            <ac:spMk id="6" creationId="{639E36F6-9856-4B21-9694-CD3F54F0012B}"/>
          </ac:spMkLst>
        </pc:spChg>
      </pc:sldChg>
      <pc:sldChg chg="modSp del modTransition">
        <pc:chgData name="Abdulhameed Hamed Mohammed" userId="72b6c4c3-b8a4-4ddf-b0f7-c9d8b1a2987e" providerId="ADAL" clId="{E8B926B7-D43C-4646-850B-613B89397790}" dt="2020-03-26T09:07:25.854" v="571" actId="2696"/>
        <pc:sldMkLst>
          <pc:docMk/>
          <pc:sldMk cId="839427294" sldId="408"/>
        </pc:sldMkLst>
        <pc:spChg chg="mod">
          <ac:chgData name="Abdulhameed Hamed Mohammed" userId="72b6c4c3-b8a4-4ddf-b0f7-c9d8b1a2987e" providerId="ADAL" clId="{E8B926B7-D43C-4646-850B-613B89397790}" dt="2020-03-26T07:09:22.761" v="14"/>
          <ac:spMkLst>
            <pc:docMk/>
            <pc:sldMk cId="839427294" sldId="408"/>
            <ac:spMk id="12" creationId="{7D80D1D1-270E-4F2A-8684-6A0360DC3513}"/>
          </ac:spMkLst>
        </pc:spChg>
      </pc:sldChg>
      <pc:sldChg chg="modSp add">
        <pc:chgData name="Abdulhameed Hamed Mohammed" userId="72b6c4c3-b8a4-4ddf-b0f7-c9d8b1a2987e" providerId="ADAL" clId="{E8B926B7-D43C-4646-850B-613B89397790}" dt="2020-03-26T08:54:09.053" v="377" actId="20577"/>
        <pc:sldMkLst>
          <pc:docMk/>
          <pc:sldMk cId="3076567444" sldId="409"/>
        </pc:sldMkLst>
        <pc:spChg chg="mod">
          <ac:chgData name="Abdulhameed Hamed Mohammed" userId="72b6c4c3-b8a4-4ddf-b0f7-c9d8b1a2987e" providerId="ADAL" clId="{E8B926B7-D43C-4646-850B-613B89397790}" dt="2020-03-26T08:53:04.615" v="355" actId="20577"/>
          <ac:spMkLst>
            <pc:docMk/>
            <pc:sldMk cId="3076567444" sldId="409"/>
            <ac:spMk id="12" creationId="{00000000-0000-0000-0000-000000000000}"/>
          </ac:spMkLst>
        </pc:spChg>
        <pc:spChg chg="mod">
          <ac:chgData name="Abdulhameed Hamed Mohammed" userId="72b6c4c3-b8a4-4ddf-b0f7-c9d8b1a2987e" providerId="ADAL" clId="{E8B926B7-D43C-4646-850B-613B89397790}" dt="2020-03-26T08:53:41.456" v="366" actId="20577"/>
          <ac:spMkLst>
            <pc:docMk/>
            <pc:sldMk cId="3076567444" sldId="409"/>
            <ac:spMk id="15" creationId="{C6F842A1-9596-4FB8-9B87-AD6312CDB882}"/>
          </ac:spMkLst>
        </pc:spChg>
        <pc:spChg chg="mod">
          <ac:chgData name="Abdulhameed Hamed Mohammed" userId="72b6c4c3-b8a4-4ddf-b0f7-c9d8b1a2987e" providerId="ADAL" clId="{E8B926B7-D43C-4646-850B-613B89397790}" dt="2020-03-26T08:54:09.053" v="377" actId="20577"/>
          <ac:spMkLst>
            <pc:docMk/>
            <pc:sldMk cId="3076567444" sldId="409"/>
            <ac:spMk id="16" creationId="{AC337F68-05F3-4E18-A25C-E7D6C3400A30}"/>
          </ac:spMkLst>
        </pc:spChg>
      </pc:sldChg>
      <pc:sldMasterChg chg="modTransition modSldLayout">
        <pc:chgData name="Abdulhameed Hamed Mohammed" userId="72b6c4c3-b8a4-4ddf-b0f7-c9d8b1a2987e" providerId="ADAL" clId="{E8B926B7-D43C-4646-850B-613B89397790}" dt="2020-03-26T07:11:57.913" v="44"/>
        <pc:sldMasterMkLst>
          <pc:docMk/>
          <pc:sldMasterMk cId="4280765012" sldId="2147483648"/>
        </pc:sldMasterMkLst>
        <pc:sldLayoutChg chg="modTransition">
          <pc:chgData name="Abdulhameed Hamed Mohammed" userId="72b6c4c3-b8a4-4ddf-b0f7-c9d8b1a2987e" providerId="ADAL" clId="{E8B926B7-D43C-4646-850B-613B89397790}" dt="2020-03-26T07:11:57.913" v="44"/>
          <pc:sldLayoutMkLst>
            <pc:docMk/>
            <pc:sldMasterMk cId="4280765012" sldId="2147483648"/>
            <pc:sldLayoutMk cId="905636760" sldId="2147483649"/>
          </pc:sldLayoutMkLst>
        </pc:sldLayoutChg>
        <pc:sldLayoutChg chg="modTransition">
          <pc:chgData name="Abdulhameed Hamed Mohammed" userId="72b6c4c3-b8a4-4ddf-b0f7-c9d8b1a2987e" providerId="ADAL" clId="{E8B926B7-D43C-4646-850B-613B89397790}" dt="2020-03-26T07:11:57.913" v="44"/>
          <pc:sldLayoutMkLst>
            <pc:docMk/>
            <pc:sldMasterMk cId="4280765012" sldId="2147483648"/>
            <pc:sldLayoutMk cId="4107749050" sldId="2147483650"/>
          </pc:sldLayoutMkLst>
        </pc:sldLayoutChg>
        <pc:sldLayoutChg chg="modTransition">
          <pc:chgData name="Abdulhameed Hamed Mohammed" userId="72b6c4c3-b8a4-4ddf-b0f7-c9d8b1a2987e" providerId="ADAL" clId="{E8B926B7-D43C-4646-850B-613B89397790}" dt="2020-03-26T07:11:57.913" v="44"/>
          <pc:sldLayoutMkLst>
            <pc:docMk/>
            <pc:sldMasterMk cId="4280765012" sldId="2147483648"/>
            <pc:sldLayoutMk cId="358170765" sldId="2147483651"/>
          </pc:sldLayoutMkLst>
        </pc:sldLayoutChg>
        <pc:sldLayoutChg chg="modTransition">
          <pc:chgData name="Abdulhameed Hamed Mohammed" userId="72b6c4c3-b8a4-4ddf-b0f7-c9d8b1a2987e" providerId="ADAL" clId="{E8B926B7-D43C-4646-850B-613B89397790}" dt="2020-03-26T07:11:57.913" v="44"/>
          <pc:sldLayoutMkLst>
            <pc:docMk/>
            <pc:sldMasterMk cId="4280765012" sldId="2147483648"/>
            <pc:sldLayoutMk cId="1934561116" sldId="2147483652"/>
          </pc:sldLayoutMkLst>
        </pc:sldLayoutChg>
        <pc:sldLayoutChg chg="modTransition">
          <pc:chgData name="Abdulhameed Hamed Mohammed" userId="72b6c4c3-b8a4-4ddf-b0f7-c9d8b1a2987e" providerId="ADAL" clId="{E8B926B7-D43C-4646-850B-613B89397790}" dt="2020-03-26T07:11:57.913" v="44"/>
          <pc:sldLayoutMkLst>
            <pc:docMk/>
            <pc:sldMasterMk cId="4280765012" sldId="2147483648"/>
            <pc:sldLayoutMk cId="2922307855" sldId="2147483653"/>
          </pc:sldLayoutMkLst>
        </pc:sldLayoutChg>
        <pc:sldLayoutChg chg="modTransition">
          <pc:chgData name="Abdulhameed Hamed Mohammed" userId="72b6c4c3-b8a4-4ddf-b0f7-c9d8b1a2987e" providerId="ADAL" clId="{E8B926B7-D43C-4646-850B-613B89397790}" dt="2020-03-26T07:11:57.913" v="44"/>
          <pc:sldLayoutMkLst>
            <pc:docMk/>
            <pc:sldMasterMk cId="4280765012" sldId="2147483648"/>
            <pc:sldLayoutMk cId="1095030670" sldId="2147483654"/>
          </pc:sldLayoutMkLst>
        </pc:sldLayoutChg>
        <pc:sldLayoutChg chg="modTransition">
          <pc:chgData name="Abdulhameed Hamed Mohammed" userId="72b6c4c3-b8a4-4ddf-b0f7-c9d8b1a2987e" providerId="ADAL" clId="{E8B926B7-D43C-4646-850B-613B89397790}" dt="2020-03-26T07:11:57.913" v="44"/>
          <pc:sldLayoutMkLst>
            <pc:docMk/>
            <pc:sldMasterMk cId="4280765012" sldId="2147483648"/>
            <pc:sldLayoutMk cId="3215593034" sldId="2147483655"/>
          </pc:sldLayoutMkLst>
        </pc:sldLayoutChg>
        <pc:sldLayoutChg chg="modTransition">
          <pc:chgData name="Abdulhameed Hamed Mohammed" userId="72b6c4c3-b8a4-4ddf-b0f7-c9d8b1a2987e" providerId="ADAL" clId="{E8B926B7-D43C-4646-850B-613B89397790}" dt="2020-03-26T07:11:57.913" v="44"/>
          <pc:sldLayoutMkLst>
            <pc:docMk/>
            <pc:sldMasterMk cId="4280765012" sldId="2147483648"/>
            <pc:sldLayoutMk cId="2810518136" sldId="2147483656"/>
          </pc:sldLayoutMkLst>
        </pc:sldLayoutChg>
        <pc:sldLayoutChg chg="modTransition">
          <pc:chgData name="Abdulhameed Hamed Mohammed" userId="72b6c4c3-b8a4-4ddf-b0f7-c9d8b1a2987e" providerId="ADAL" clId="{E8B926B7-D43C-4646-850B-613B89397790}" dt="2020-03-26T07:11:57.913" v="44"/>
          <pc:sldLayoutMkLst>
            <pc:docMk/>
            <pc:sldMasterMk cId="4280765012" sldId="2147483648"/>
            <pc:sldLayoutMk cId="1805427599" sldId="2147483657"/>
          </pc:sldLayoutMkLst>
        </pc:sldLayoutChg>
        <pc:sldLayoutChg chg="modTransition">
          <pc:chgData name="Abdulhameed Hamed Mohammed" userId="72b6c4c3-b8a4-4ddf-b0f7-c9d8b1a2987e" providerId="ADAL" clId="{E8B926B7-D43C-4646-850B-613B89397790}" dt="2020-03-26T07:11:57.913" v="44"/>
          <pc:sldLayoutMkLst>
            <pc:docMk/>
            <pc:sldMasterMk cId="4280765012" sldId="2147483648"/>
            <pc:sldLayoutMk cId="3495067252" sldId="2147483658"/>
          </pc:sldLayoutMkLst>
        </pc:sldLayoutChg>
        <pc:sldLayoutChg chg="modTransition">
          <pc:chgData name="Abdulhameed Hamed Mohammed" userId="72b6c4c3-b8a4-4ddf-b0f7-c9d8b1a2987e" providerId="ADAL" clId="{E8B926B7-D43C-4646-850B-613B89397790}" dt="2020-03-26T07:11:57.913" v="44"/>
          <pc:sldLayoutMkLst>
            <pc:docMk/>
            <pc:sldMasterMk cId="4280765012" sldId="2147483648"/>
            <pc:sldLayoutMk cId="1104229661" sldId="2147483659"/>
          </pc:sldLayoutMkLst>
        </pc:sldLayoutChg>
        <pc:sldLayoutChg chg="modTransition">
          <pc:chgData name="Abdulhameed Hamed Mohammed" userId="72b6c4c3-b8a4-4ddf-b0f7-c9d8b1a2987e" providerId="ADAL" clId="{E8B926B7-D43C-4646-850B-613B89397790}" dt="2020-03-26T07:11:57.913" v="44"/>
          <pc:sldLayoutMkLst>
            <pc:docMk/>
            <pc:sldMasterMk cId="4280765012" sldId="2147483648"/>
            <pc:sldLayoutMk cId="3007235198" sldId="2147483660"/>
          </pc:sldLayoutMkLst>
        </pc:sldLayoutChg>
      </pc:sldMasterChg>
    </pc:docChg>
  </pc:docChgLst>
  <pc:docChgLst>
    <pc:chgData name="Abdulhameed Hamed Mohammed" userId="72b6c4c3-b8a4-4ddf-b0f7-c9d8b1a2987e" providerId="ADAL" clId="{B32B9036-5009-4348-878E-64127BFF7ACC}"/>
    <pc:docChg chg="undo custSel addSld delSld modSld sldOrd">
      <pc:chgData name="Abdulhameed Hamed Mohammed" userId="72b6c4c3-b8a4-4ddf-b0f7-c9d8b1a2987e" providerId="ADAL" clId="{B32B9036-5009-4348-878E-64127BFF7ACC}" dt="2020-03-18T05:22:19.564" v="314"/>
      <pc:docMkLst>
        <pc:docMk/>
      </pc:docMkLst>
      <pc:sldChg chg="addSp delSp modSp add ord delAnim modAnim">
        <pc:chgData name="Abdulhameed Hamed Mohammed" userId="72b6c4c3-b8a4-4ddf-b0f7-c9d8b1a2987e" providerId="ADAL" clId="{B32B9036-5009-4348-878E-64127BFF7ACC}" dt="2020-03-18T05:21:24.052" v="307"/>
        <pc:sldMkLst>
          <pc:docMk/>
          <pc:sldMk cId="3069728" sldId="355"/>
        </pc:sldMkLst>
        <pc:spChg chg="mod">
          <ac:chgData name="Abdulhameed Hamed Mohammed" userId="72b6c4c3-b8a4-4ddf-b0f7-c9d8b1a2987e" providerId="ADAL" clId="{B32B9036-5009-4348-878E-64127BFF7ACC}" dt="2020-03-18T05:10:54.305" v="281"/>
          <ac:spMkLst>
            <pc:docMk/>
            <pc:sldMk cId="3069728" sldId="355"/>
            <ac:spMk id="2" creationId="{30410546-A8D3-4CE8-B84C-67BC92BC3D96}"/>
          </ac:spMkLst>
        </pc:spChg>
        <pc:spChg chg="del">
          <ac:chgData name="Abdulhameed Hamed Mohammed" userId="72b6c4c3-b8a4-4ddf-b0f7-c9d8b1a2987e" providerId="ADAL" clId="{B32B9036-5009-4348-878E-64127BFF7ACC}" dt="2020-03-18T05:09:52.654" v="263" actId="478"/>
          <ac:spMkLst>
            <pc:docMk/>
            <pc:sldMk cId="3069728" sldId="355"/>
            <ac:spMk id="4" creationId="{DB743E41-F5F0-4C59-AB1C-080F6B88B1DC}"/>
          </ac:spMkLst>
        </pc:spChg>
        <pc:spChg chg="del mod">
          <ac:chgData name="Abdulhameed Hamed Mohammed" userId="72b6c4c3-b8a4-4ddf-b0f7-c9d8b1a2987e" providerId="ADAL" clId="{B32B9036-5009-4348-878E-64127BFF7ACC}" dt="2020-03-18T05:09:52.654" v="263" actId="478"/>
          <ac:spMkLst>
            <pc:docMk/>
            <pc:sldMk cId="3069728" sldId="355"/>
            <ac:spMk id="5" creationId="{FD249582-6F6E-41C0-A079-719AEC5218AD}"/>
          </ac:spMkLst>
        </pc:spChg>
        <pc:spChg chg="add mod">
          <ac:chgData name="Abdulhameed Hamed Mohammed" userId="72b6c4c3-b8a4-4ddf-b0f7-c9d8b1a2987e" providerId="ADAL" clId="{B32B9036-5009-4348-878E-64127BFF7ACC}" dt="2020-03-18T05:09:58.500" v="265" actId="1076"/>
          <ac:spMkLst>
            <pc:docMk/>
            <pc:sldMk cId="3069728" sldId="355"/>
            <ac:spMk id="6" creationId="{9717D788-3278-48B2-8A23-EEC92DA2CA48}"/>
          </ac:spMkLst>
        </pc:spChg>
        <pc:picChg chg="del">
          <ac:chgData name="Abdulhameed Hamed Mohammed" userId="72b6c4c3-b8a4-4ddf-b0f7-c9d8b1a2987e" providerId="ADAL" clId="{B32B9036-5009-4348-878E-64127BFF7ACC}" dt="2020-03-11T09:42:55.064" v="2" actId="478"/>
          <ac:picMkLst>
            <pc:docMk/>
            <pc:sldMk cId="3069728" sldId="355"/>
            <ac:picMk id="6" creationId="{34BC6307-E77F-4372-950A-2B1F65F5DB13}"/>
          </ac:picMkLst>
        </pc:picChg>
        <pc:picChg chg="add mod">
          <ac:chgData name="Abdulhameed Hamed Mohammed" userId="72b6c4c3-b8a4-4ddf-b0f7-c9d8b1a2987e" providerId="ADAL" clId="{B32B9036-5009-4348-878E-64127BFF7ACC}" dt="2020-03-11T09:43:45.895" v="11" actId="1076"/>
          <ac:picMkLst>
            <pc:docMk/>
            <pc:sldMk cId="3069728" sldId="355"/>
            <ac:picMk id="7" creationId="{BA949CE8-FCC5-4884-9D83-17566D03E4CA}"/>
          </ac:picMkLst>
        </pc:picChg>
      </pc:sldChg>
    </pc:docChg>
  </pc:docChgLst>
  <pc:docChgLst>
    <pc:chgData name="Abdulhameed Hamed Mohammed" userId="72b6c4c3-b8a4-4ddf-b0f7-c9d8b1a2987e" providerId="ADAL" clId="{DB94848B-E0F3-45E0-9E87-DC3D512F1C0C}"/>
    <pc:docChg chg="undo custSel delSld modSld">
      <pc:chgData name="Abdulhameed Hamed Mohammed" userId="72b6c4c3-b8a4-4ddf-b0f7-c9d8b1a2987e" providerId="ADAL" clId="{DB94848B-E0F3-45E0-9E87-DC3D512F1C0C}" dt="2020-03-26T10:27:22.069" v="132"/>
      <pc:docMkLst>
        <pc:docMk/>
      </pc:docMkLst>
      <pc:sldChg chg="modSp">
        <pc:chgData name="Abdulhameed Hamed Mohammed" userId="72b6c4c3-b8a4-4ddf-b0f7-c9d8b1a2987e" providerId="ADAL" clId="{DB94848B-E0F3-45E0-9E87-DC3D512F1C0C}" dt="2020-03-26T09:36:47.484" v="18" actId="1076"/>
        <pc:sldMkLst>
          <pc:docMk/>
          <pc:sldMk cId="761034365" sldId="280"/>
        </pc:sldMkLst>
        <pc:spChg chg="mod">
          <ac:chgData name="Abdulhameed Hamed Mohammed" userId="72b6c4c3-b8a4-4ddf-b0f7-c9d8b1a2987e" providerId="ADAL" clId="{DB94848B-E0F3-45E0-9E87-DC3D512F1C0C}" dt="2020-03-26T09:36:47.484" v="18" actId="1076"/>
          <ac:spMkLst>
            <pc:docMk/>
            <pc:sldMk cId="761034365" sldId="280"/>
            <ac:spMk id="4" creationId="{198461D3-49A6-4952-8AAC-01E9BED3A0F6}"/>
          </ac:spMkLst>
        </pc:spChg>
        <pc:spChg chg="mod">
          <ac:chgData name="Abdulhameed Hamed Mohammed" userId="72b6c4c3-b8a4-4ddf-b0f7-c9d8b1a2987e" providerId="ADAL" clId="{DB94848B-E0F3-45E0-9E87-DC3D512F1C0C}" dt="2020-03-26T09:36:47.484" v="18" actId="1076"/>
          <ac:spMkLst>
            <pc:docMk/>
            <pc:sldMk cId="761034365" sldId="280"/>
            <ac:spMk id="7" creationId="{198461D3-49A6-4952-8AAC-01E9BED3A0F6}"/>
          </ac:spMkLst>
        </pc:spChg>
        <pc:spChg chg="mod">
          <ac:chgData name="Abdulhameed Hamed Mohammed" userId="72b6c4c3-b8a4-4ddf-b0f7-c9d8b1a2987e" providerId="ADAL" clId="{DB94848B-E0F3-45E0-9E87-DC3D512F1C0C}" dt="2020-03-26T09:36:47.484" v="18" actId="1076"/>
          <ac:spMkLst>
            <pc:docMk/>
            <pc:sldMk cId="761034365" sldId="280"/>
            <ac:spMk id="9" creationId="{AC6FFC3F-B80E-4629-BC63-F1F9933D5B3B}"/>
          </ac:spMkLst>
        </pc:spChg>
        <pc:spChg chg="mod">
          <ac:chgData name="Abdulhameed Hamed Mohammed" userId="72b6c4c3-b8a4-4ddf-b0f7-c9d8b1a2987e" providerId="ADAL" clId="{DB94848B-E0F3-45E0-9E87-DC3D512F1C0C}" dt="2020-03-26T09:36:47.484" v="18" actId="1076"/>
          <ac:spMkLst>
            <pc:docMk/>
            <pc:sldMk cId="761034365" sldId="280"/>
            <ac:spMk id="10" creationId="{C5F0BFDC-230F-412E-B90F-C57409A305F9}"/>
          </ac:spMkLst>
        </pc:spChg>
        <pc:spChg chg="mod">
          <ac:chgData name="Abdulhameed Hamed Mohammed" userId="72b6c4c3-b8a4-4ddf-b0f7-c9d8b1a2987e" providerId="ADAL" clId="{DB94848B-E0F3-45E0-9E87-DC3D512F1C0C}" dt="2020-03-26T09:36:47.484" v="18" actId="1076"/>
          <ac:spMkLst>
            <pc:docMk/>
            <pc:sldMk cId="761034365" sldId="280"/>
            <ac:spMk id="11" creationId="{7D80D1D1-270E-4F2A-8684-6A0360DC3513}"/>
          </ac:spMkLst>
        </pc:spChg>
      </pc:sldChg>
      <pc:sldChg chg="addSp delSp modSp delAnim modAnim">
        <pc:chgData name="Abdulhameed Hamed Mohammed" userId="72b6c4c3-b8a4-4ddf-b0f7-c9d8b1a2987e" providerId="ADAL" clId="{DB94848B-E0F3-45E0-9E87-DC3D512F1C0C}" dt="2020-03-26T10:22:45.134" v="116"/>
        <pc:sldMkLst>
          <pc:docMk/>
          <pc:sldMk cId="3069728" sldId="355"/>
        </pc:sldMkLst>
        <pc:spChg chg="mod">
          <ac:chgData name="Abdulhameed Hamed Mohammed" userId="72b6c4c3-b8a4-4ddf-b0f7-c9d8b1a2987e" providerId="ADAL" clId="{DB94848B-E0F3-45E0-9E87-DC3D512F1C0C}" dt="2020-03-26T10:03:10.876" v="48" actId="6549"/>
          <ac:spMkLst>
            <pc:docMk/>
            <pc:sldMk cId="3069728" sldId="355"/>
            <ac:spMk id="5" creationId="{3DC50EBC-7D22-44F2-8ADA-F8A674B9637E}"/>
          </ac:spMkLst>
        </pc:spChg>
        <pc:spChg chg="mod">
          <ac:chgData name="Abdulhameed Hamed Mohammed" userId="72b6c4c3-b8a4-4ddf-b0f7-c9d8b1a2987e" providerId="ADAL" clId="{DB94848B-E0F3-45E0-9E87-DC3D512F1C0C}" dt="2020-03-26T10:03:23.596" v="51" actId="6549"/>
          <ac:spMkLst>
            <pc:docMk/>
            <pc:sldMk cId="3069728" sldId="355"/>
            <ac:spMk id="10" creationId="{E271D7D6-1585-4EB8-B084-9963A201D160}"/>
          </ac:spMkLst>
        </pc:spChg>
        <pc:picChg chg="add del mod">
          <ac:chgData name="Abdulhameed Hamed Mohammed" userId="72b6c4c3-b8a4-4ddf-b0f7-c9d8b1a2987e" providerId="ADAL" clId="{DB94848B-E0F3-45E0-9E87-DC3D512F1C0C}" dt="2020-03-26T10:02:11.192" v="45" actId="478"/>
          <ac:picMkLst>
            <pc:docMk/>
            <pc:sldMk cId="3069728" sldId="355"/>
            <ac:picMk id="2" creationId="{B5A04F58-DC54-406D-B3D4-84DD4875DCDE}"/>
          </ac:picMkLst>
        </pc:picChg>
        <pc:picChg chg="add del mod">
          <ac:chgData name="Abdulhameed Hamed Mohammed" userId="72b6c4c3-b8a4-4ddf-b0f7-c9d8b1a2987e" providerId="ADAL" clId="{DB94848B-E0F3-45E0-9E87-DC3D512F1C0C}" dt="2020-03-26T10:16:30.501" v="77"/>
          <ac:picMkLst>
            <pc:docMk/>
            <pc:sldMk cId="3069728" sldId="355"/>
            <ac:picMk id="3" creationId="{179A2757-10EE-477D-85F6-A69036D9D6B6}"/>
          </ac:picMkLst>
        </pc:picChg>
        <pc:picChg chg="add mod">
          <ac:chgData name="Abdulhameed Hamed Mohammed" userId="72b6c4c3-b8a4-4ddf-b0f7-c9d8b1a2987e" providerId="ADAL" clId="{DB94848B-E0F3-45E0-9E87-DC3D512F1C0C}" dt="2020-03-26T10:17:10.160" v="84" actId="1076"/>
          <ac:picMkLst>
            <pc:docMk/>
            <pc:sldMk cId="3069728" sldId="355"/>
            <ac:picMk id="4" creationId="{EE1F66E9-365F-4656-AF58-AB35799265FA}"/>
          </ac:picMkLst>
        </pc:picChg>
      </pc:sldChg>
      <pc:sldChg chg="del">
        <pc:chgData name="Abdulhameed Hamed Mohammed" userId="72b6c4c3-b8a4-4ddf-b0f7-c9d8b1a2987e" providerId="ADAL" clId="{DB94848B-E0F3-45E0-9E87-DC3D512F1C0C}" dt="2020-03-26T09:27:47.532" v="0" actId="2696"/>
        <pc:sldMkLst>
          <pc:docMk/>
          <pc:sldMk cId="2458140317" sldId="364"/>
        </pc:sldMkLst>
      </pc:sldChg>
      <pc:sldChg chg="addSp delSp modSp modAnim">
        <pc:chgData name="Abdulhameed Hamed Mohammed" userId="72b6c4c3-b8a4-4ddf-b0f7-c9d8b1a2987e" providerId="ADAL" clId="{DB94848B-E0F3-45E0-9E87-DC3D512F1C0C}" dt="2020-03-26T10:26:42.448" v="130"/>
        <pc:sldMkLst>
          <pc:docMk/>
          <pc:sldMk cId="678700741" sldId="386"/>
        </pc:sldMkLst>
        <pc:picChg chg="add del mod">
          <ac:chgData name="Abdulhameed Hamed Mohammed" userId="72b6c4c3-b8a4-4ddf-b0f7-c9d8b1a2987e" providerId="ADAL" clId="{DB94848B-E0F3-45E0-9E87-DC3D512F1C0C}" dt="2020-03-26T10:18:28.577" v="91"/>
          <ac:picMkLst>
            <pc:docMk/>
            <pc:sldMk cId="678700741" sldId="386"/>
            <ac:picMk id="2" creationId="{42CD54A2-CBB5-4EB6-A6BE-734CA0A1FE87}"/>
          </ac:picMkLst>
        </pc:picChg>
        <pc:picChg chg="add del mod">
          <ac:chgData name="Abdulhameed Hamed Mohammed" userId="72b6c4c3-b8a4-4ddf-b0f7-c9d8b1a2987e" providerId="ADAL" clId="{DB94848B-E0F3-45E0-9E87-DC3D512F1C0C}" dt="2020-03-26T10:19:34.286" v="97"/>
          <ac:picMkLst>
            <pc:docMk/>
            <pc:sldMk cId="678700741" sldId="386"/>
            <ac:picMk id="3" creationId="{23D2CBC1-06EC-44EE-B8BF-92B682B7E013}"/>
          </ac:picMkLst>
        </pc:picChg>
        <pc:picChg chg="add mod">
          <ac:chgData name="Abdulhameed Hamed Mohammed" userId="72b6c4c3-b8a4-4ddf-b0f7-c9d8b1a2987e" providerId="ADAL" clId="{DB94848B-E0F3-45E0-9E87-DC3D512F1C0C}" dt="2020-03-26T10:21:10.055" v="111" actId="1076"/>
          <ac:picMkLst>
            <pc:docMk/>
            <pc:sldMk cId="678700741" sldId="386"/>
            <ac:picMk id="11" creationId="{E0286C27-1313-4973-B2B2-44D7C6A7D434}"/>
          </ac:picMkLst>
        </pc:picChg>
      </pc:sldChg>
      <pc:sldChg chg="addSp delSp modSp modAnim">
        <pc:chgData name="Abdulhameed Hamed Mohammed" userId="72b6c4c3-b8a4-4ddf-b0f7-c9d8b1a2987e" providerId="ADAL" clId="{DB94848B-E0F3-45E0-9E87-DC3D512F1C0C}" dt="2020-03-26T10:23:39.025" v="123"/>
        <pc:sldMkLst>
          <pc:docMk/>
          <pc:sldMk cId="3612604856" sldId="396"/>
        </pc:sldMkLst>
        <pc:spChg chg="mod">
          <ac:chgData name="Abdulhameed Hamed Mohammed" userId="72b6c4c3-b8a4-4ddf-b0f7-c9d8b1a2987e" providerId="ADAL" clId="{DB94848B-E0F3-45E0-9E87-DC3D512F1C0C}" dt="2020-03-26T09:31:09.964" v="2" actId="1076"/>
          <ac:spMkLst>
            <pc:docMk/>
            <pc:sldMk cId="3612604856" sldId="396"/>
            <ac:spMk id="2" creationId="{00000000-0000-0000-0000-000000000000}"/>
          </ac:spMkLst>
        </pc:spChg>
        <pc:spChg chg="mod">
          <ac:chgData name="Abdulhameed Hamed Mohammed" userId="72b6c4c3-b8a4-4ddf-b0f7-c9d8b1a2987e" providerId="ADAL" clId="{DB94848B-E0F3-45E0-9E87-DC3D512F1C0C}" dt="2020-03-26T09:31:57.997" v="15" actId="14100"/>
          <ac:spMkLst>
            <pc:docMk/>
            <pc:sldMk cId="3612604856" sldId="396"/>
            <ac:spMk id="3" creationId="{00000000-0000-0000-0000-000000000000}"/>
          </ac:spMkLst>
        </pc:spChg>
        <pc:spChg chg="mod">
          <ac:chgData name="Abdulhameed Hamed Mohammed" userId="72b6c4c3-b8a4-4ddf-b0f7-c9d8b1a2987e" providerId="ADAL" clId="{DB94848B-E0F3-45E0-9E87-DC3D512F1C0C}" dt="2020-03-26T09:37:44.931" v="26" actId="1076"/>
          <ac:spMkLst>
            <pc:docMk/>
            <pc:sldMk cId="3612604856" sldId="396"/>
            <ac:spMk id="4" creationId="{198461D3-49A6-4952-8AAC-01E9BED3A0F6}"/>
          </ac:spMkLst>
        </pc:spChg>
        <pc:spChg chg="add mod">
          <ac:chgData name="Abdulhameed Hamed Mohammed" userId="72b6c4c3-b8a4-4ddf-b0f7-c9d8b1a2987e" providerId="ADAL" clId="{DB94848B-E0F3-45E0-9E87-DC3D512F1C0C}" dt="2020-03-26T09:37:49.339" v="28" actId="1076"/>
          <ac:spMkLst>
            <pc:docMk/>
            <pc:sldMk cId="3612604856" sldId="396"/>
            <ac:spMk id="6" creationId="{66F9AD27-CE6B-415F-9031-0F57FAD0D34E}"/>
          </ac:spMkLst>
        </pc:spChg>
        <pc:picChg chg="mod">
          <ac:chgData name="Abdulhameed Hamed Mohammed" userId="72b6c4c3-b8a4-4ddf-b0f7-c9d8b1a2987e" providerId="ADAL" clId="{DB94848B-E0F3-45E0-9E87-DC3D512F1C0C}" dt="2020-03-26T09:37:42.837" v="25" actId="1076"/>
          <ac:picMkLst>
            <pc:docMk/>
            <pc:sldMk cId="3612604856" sldId="396"/>
            <ac:picMk id="5" creationId="{1FB9A762-E2D7-4D2D-93D9-D6F920A81C49}"/>
          </ac:picMkLst>
        </pc:picChg>
        <pc:picChg chg="add del mod">
          <ac:chgData name="Abdulhameed Hamed Mohammed" userId="72b6c4c3-b8a4-4ddf-b0f7-c9d8b1a2987e" providerId="ADAL" clId="{DB94848B-E0F3-45E0-9E87-DC3D512F1C0C}" dt="2020-03-26T10:19:57.910" v="101"/>
          <ac:picMkLst>
            <pc:docMk/>
            <pc:sldMk cId="3612604856" sldId="396"/>
            <ac:picMk id="7" creationId="{8A3B2584-1E2A-41BE-8CC1-9E9126597FCD}"/>
          </ac:picMkLst>
        </pc:picChg>
        <pc:picChg chg="add mod">
          <ac:chgData name="Abdulhameed Hamed Mohammed" userId="72b6c4c3-b8a4-4ddf-b0f7-c9d8b1a2987e" providerId="ADAL" clId="{DB94848B-E0F3-45E0-9E87-DC3D512F1C0C}" dt="2020-03-26T10:20:45.489" v="107" actId="1076"/>
          <ac:picMkLst>
            <pc:docMk/>
            <pc:sldMk cId="3612604856" sldId="396"/>
            <ac:picMk id="8" creationId="{0AD1B84E-725F-407F-A965-ED2C70E8999B}"/>
          </ac:picMkLst>
        </pc:picChg>
      </pc:sldChg>
      <pc:sldChg chg="addSp modSp modAnim">
        <pc:chgData name="Abdulhameed Hamed Mohammed" userId="72b6c4c3-b8a4-4ddf-b0f7-c9d8b1a2987e" providerId="ADAL" clId="{DB94848B-E0F3-45E0-9E87-DC3D512F1C0C}" dt="2020-03-26T10:27:22.069" v="132"/>
        <pc:sldMkLst>
          <pc:docMk/>
          <pc:sldMk cId="4279407224" sldId="397"/>
        </pc:sldMkLst>
        <pc:spChg chg="add mod">
          <ac:chgData name="Abdulhameed Hamed Mohammed" userId="72b6c4c3-b8a4-4ddf-b0f7-c9d8b1a2987e" providerId="ADAL" clId="{DB94848B-E0F3-45E0-9E87-DC3D512F1C0C}" dt="2020-03-26T09:31:42.891" v="12" actId="1076"/>
          <ac:spMkLst>
            <pc:docMk/>
            <pc:sldMk cId="4279407224" sldId="397"/>
            <ac:spMk id="2" creationId="{2485F1F4-D23E-4DD5-994E-1A8C8606245A}"/>
          </ac:spMkLst>
        </pc:spChg>
        <pc:spChg chg="add mod">
          <ac:chgData name="Abdulhameed Hamed Mohammed" userId="72b6c4c3-b8a4-4ddf-b0f7-c9d8b1a2987e" providerId="ADAL" clId="{DB94848B-E0F3-45E0-9E87-DC3D512F1C0C}" dt="2020-03-26T09:38:02.575" v="32" actId="1076"/>
          <ac:spMkLst>
            <pc:docMk/>
            <pc:sldMk cId="4279407224" sldId="397"/>
            <ac:spMk id="5" creationId="{C9DB85BA-B196-430F-9233-FFC6804EBC08}"/>
          </ac:spMkLst>
        </pc:spChg>
        <pc:spChg chg="add mod">
          <ac:chgData name="Abdulhameed Hamed Mohammed" userId="72b6c4c3-b8a4-4ddf-b0f7-c9d8b1a2987e" providerId="ADAL" clId="{DB94848B-E0F3-45E0-9E87-DC3D512F1C0C}" dt="2020-03-26T09:37:59.266" v="31" actId="1076"/>
          <ac:spMkLst>
            <pc:docMk/>
            <pc:sldMk cId="4279407224" sldId="397"/>
            <ac:spMk id="6" creationId="{5DD19480-1A79-40FA-82CB-C217CB1DF701}"/>
          </ac:spMkLst>
        </pc:spChg>
        <pc:picChg chg="mod">
          <ac:chgData name="Abdulhameed Hamed Mohammed" userId="72b6c4c3-b8a4-4ddf-b0f7-c9d8b1a2987e" providerId="ADAL" clId="{DB94848B-E0F3-45E0-9E87-DC3D512F1C0C}" dt="2020-03-26T09:31:27.499" v="9" actId="1076"/>
          <ac:picMkLst>
            <pc:docMk/>
            <pc:sldMk cId="4279407224" sldId="397"/>
            <ac:picMk id="4" creationId="{00000000-0000-0000-0000-000000000000}"/>
          </ac:picMkLst>
        </pc:picChg>
        <pc:picChg chg="add mod">
          <ac:chgData name="Abdulhameed Hamed Mohammed" userId="72b6c4c3-b8a4-4ddf-b0f7-c9d8b1a2987e" providerId="ADAL" clId="{DB94848B-E0F3-45E0-9E87-DC3D512F1C0C}" dt="2020-03-26T10:20:03.341" v="103" actId="1076"/>
          <ac:picMkLst>
            <pc:docMk/>
            <pc:sldMk cId="4279407224" sldId="397"/>
            <ac:picMk id="7" creationId="{F292C196-4B9C-459A-B20B-B4874E893327}"/>
          </ac:picMkLst>
        </pc:picChg>
      </pc:sldChg>
      <pc:sldChg chg="addSp modSp modAnim">
        <pc:chgData name="Abdulhameed Hamed Mohammed" userId="72b6c4c3-b8a4-4ddf-b0f7-c9d8b1a2987e" providerId="ADAL" clId="{DB94848B-E0F3-45E0-9E87-DC3D512F1C0C}" dt="2020-03-26T10:23:58.295" v="126"/>
        <pc:sldMkLst>
          <pc:docMk/>
          <pc:sldMk cId="875685058" sldId="398"/>
        </pc:sldMkLst>
        <pc:spChg chg="mod">
          <ac:chgData name="Abdulhameed Hamed Mohammed" userId="72b6c4c3-b8a4-4ddf-b0f7-c9d8b1a2987e" providerId="ADAL" clId="{DB94848B-E0F3-45E0-9E87-DC3D512F1C0C}" dt="2020-03-26T09:38:22.976" v="38" actId="1076"/>
          <ac:spMkLst>
            <pc:docMk/>
            <pc:sldMk cId="875685058" sldId="398"/>
            <ac:spMk id="5" creationId="{198461D3-49A6-4952-8AAC-01E9BED3A0F6}"/>
          </ac:spMkLst>
        </pc:spChg>
        <pc:spChg chg="mod">
          <ac:chgData name="Abdulhameed Hamed Mohammed" userId="72b6c4c3-b8a4-4ddf-b0f7-c9d8b1a2987e" providerId="ADAL" clId="{DB94848B-E0F3-45E0-9E87-DC3D512F1C0C}" dt="2020-03-26T09:38:28.418" v="41" actId="1076"/>
          <ac:spMkLst>
            <pc:docMk/>
            <pc:sldMk cId="875685058" sldId="398"/>
            <ac:spMk id="6" creationId="{9D79EED4-2AF4-4063-A52A-3427D1AB786E}"/>
          </ac:spMkLst>
        </pc:spChg>
        <pc:spChg chg="add mod">
          <ac:chgData name="Abdulhameed Hamed Mohammed" userId="72b6c4c3-b8a4-4ddf-b0f7-c9d8b1a2987e" providerId="ADAL" clId="{DB94848B-E0F3-45E0-9E87-DC3D512F1C0C}" dt="2020-03-26T09:38:26.020" v="40" actId="1076"/>
          <ac:spMkLst>
            <pc:docMk/>
            <pc:sldMk cId="875685058" sldId="398"/>
            <ac:spMk id="9" creationId="{99FB1142-5217-425D-AAAB-D1C71EFC7EC1}"/>
          </ac:spMkLst>
        </pc:spChg>
        <pc:picChg chg="add mod">
          <ac:chgData name="Abdulhameed Hamed Mohammed" userId="72b6c4c3-b8a4-4ddf-b0f7-c9d8b1a2987e" providerId="ADAL" clId="{DB94848B-E0F3-45E0-9E87-DC3D512F1C0C}" dt="2020-03-26T10:22:33.678" v="115" actId="1076"/>
          <ac:picMkLst>
            <pc:docMk/>
            <pc:sldMk cId="875685058" sldId="398"/>
            <ac:picMk id="2" creationId="{8CD51ECE-0B29-4CBD-8F3A-3FF2875BE6EA}"/>
          </ac:picMkLst>
        </pc:picChg>
      </pc:sldChg>
      <pc:sldChg chg="addSp delSp modSp modAnim">
        <pc:chgData name="Abdulhameed Hamed Mohammed" userId="72b6c4c3-b8a4-4ddf-b0f7-c9d8b1a2987e" providerId="ADAL" clId="{DB94848B-E0F3-45E0-9E87-DC3D512F1C0C}" dt="2020-03-26T10:23:54.030" v="125"/>
        <pc:sldMkLst>
          <pc:docMk/>
          <pc:sldMk cId="3641868386" sldId="402"/>
        </pc:sldMkLst>
        <pc:spChg chg="mod">
          <ac:chgData name="Abdulhameed Hamed Mohammed" userId="72b6c4c3-b8a4-4ddf-b0f7-c9d8b1a2987e" providerId="ADAL" clId="{DB94848B-E0F3-45E0-9E87-DC3D512F1C0C}" dt="2020-03-26T09:38:14.546" v="35" actId="1076"/>
          <ac:spMkLst>
            <pc:docMk/>
            <pc:sldMk cId="3641868386" sldId="402"/>
            <ac:spMk id="2" creationId="{198461D3-49A6-4952-8AAC-01E9BED3A0F6}"/>
          </ac:spMkLst>
        </pc:spChg>
        <pc:spChg chg="mod">
          <ac:chgData name="Abdulhameed Hamed Mohammed" userId="72b6c4c3-b8a4-4ddf-b0f7-c9d8b1a2987e" providerId="ADAL" clId="{DB94848B-E0F3-45E0-9E87-DC3D512F1C0C}" dt="2020-03-26T09:38:11.815" v="34" actId="1076"/>
          <ac:spMkLst>
            <pc:docMk/>
            <pc:sldMk cId="3641868386" sldId="402"/>
            <ac:spMk id="3" creationId="{9D79EED4-2AF4-4063-A52A-3427D1AB786E}"/>
          </ac:spMkLst>
        </pc:spChg>
        <pc:spChg chg="mod">
          <ac:chgData name="Abdulhameed Hamed Mohammed" userId="72b6c4c3-b8a4-4ddf-b0f7-c9d8b1a2987e" providerId="ADAL" clId="{DB94848B-E0F3-45E0-9E87-DC3D512F1C0C}" dt="2020-03-26T09:38:10.343" v="33" actId="1076"/>
          <ac:spMkLst>
            <pc:docMk/>
            <pc:sldMk cId="3641868386" sldId="402"/>
            <ac:spMk id="4" creationId="{00000000-0000-0000-0000-000000000000}"/>
          </ac:spMkLst>
        </pc:spChg>
        <pc:spChg chg="mod">
          <ac:chgData name="Abdulhameed Hamed Mohammed" userId="72b6c4c3-b8a4-4ddf-b0f7-c9d8b1a2987e" providerId="ADAL" clId="{DB94848B-E0F3-45E0-9E87-DC3D512F1C0C}" dt="2020-03-26T09:38:10.343" v="33" actId="1076"/>
          <ac:spMkLst>
            <pc:docMk/>
            <pc:sldMk cId="3641868386" sldId="402"/>
            <ac:spMk id="5" creationId="{00000000-0000-0000-0000-000000000000}"/>
          </ac:spMkLst>
        </pc:spChg>
        <pc:spChg chg="add mod">
          <ac:chgData name="Abdulhameed Hamed Mohammed" userId="72b6c4c3-b8a4-4ddf-b0f7-c9d8b1a2987e" providerId="ADAL" clId="{DB94848B-E0F3-45E0-9E87-DC3D512F1C0C}" dt="2020-03-26T09:38:17.853" v="37" actId="1076"/>
          <ac:spMkLst>
            <pc:docMk/>
            <pc:sldMk cId="3641868386" sldId="402"/>
            <ac:spMk id="6" creationId="{1DC88206-1133-4CF9-A875-A0B55CCD54DA}"/>
          </ac:spMkLst>
        </pc:spChg>
        <pc:picChg chg="add del mod">
          <ac:chgData name="Abdulhameed Hamed Mohammed" userId="72b6c4c3-b8a4-4ddf-b0f7-c9d8b1a2987e" providerId="ADAL" clId="{DB94848B-E0F3-45E0-9E87-DC3D512F1C0C}" dt="2020-03-26T10:20:23.280" v="105"/>
          <ac:picMkLst>
            <pc:docMk/>
            <pc:sldMk cId="3641868386" sldId="402"/>
            <ac:picMk id="7" creationId="{760102BF-B415-4289-AB0F-A17A30E71848}"/>
          </ac:picMkLst>
        </pc:picChg>
        <pc:picChg chg="add del mod">
          <ac:chgData name="Abdulhameed Hamed Mohammed" userId="72b6c4c3-b8a4-4ddf-b0f7-c9d8b1a2987e" providerId="ADAL" clId="{DB94848B-E0F3-45E0-9E87-DC3D512F1C0C}" dt="2020-03-26T10:21:05.102" v="109"/>
          <ac:picMkLst>
            <pc:docMk/>
            <pc:sldMk cId="3641868386" sldId="402"/>
            <ac:picMk id="8" creationId="{B5E3B2E2-1239-4B9A-A54E-19251BCF90B4}"/>
          </ac:picMkLst>
        </pc:picChg>
        <pc:picChg chg="add mod">
          <ac:chgData name="Abdulhameed Hamed Mohammed" userId="72b6c4c3-b8a4-4ddf-b0f7-c9d8b1a2987e" providerId="ADAL" clId="{DB94848B-E0F3-45E0-9E87-DC3D512F1C0C}" dt="2020-03-26T10:21:28.116" v="113" actId="1076"/>
          <ac:picMkLst>
            <pc:docMk/>
            <pc:sldMk cId="3641868386" sldId="402"/>
            <ac:picMk id="9" creationId="{BE835E98-7433-4121-B675-784656DA0F06}"/>
          </ac:picMkLst>
        </pc:picChg>
      </pc:sldChg>
      <pc:sldChg chg="addSp modSp modAnim">
        <pc:chgData name="Abdulhameed Hamed Mohammed" userId="72b6c4c3-b8a4-4ddf-b0f7-c9d8b1a2987e" providerId="ADAL" clId="{DB94848B-E0F3-45E0-9E87-DC3D512F1C0C}" dt="2020-03-26T10:23:34.414" v="122"/>
        <pc:sldMkLst>
          <pc:docMk/>
          <pc:sldMk cId="1007626424" sldId="403"/>
        </pc:sldMkLst>
        <pc:spChg chg="mod">
          <ac:chgData name="Abdulhameed Hamed Mohammed" userId="72b6c4c3-b8a4-4ddf-b0f7-c9d8b1a2987e" providerId="ADAL" clId="{DB94848B-E0F3-45E0-9E87-DC3D512F1C0C}" dt="2020-03-26T09:37:29.611" v="21" actId="1076"/>
          <ac:spMkLst>
            <pc:docMk/>
            <pc:sldMk cId="1007626424" sldId="403"/>
            <ac:spMk id="5" creationId="{00000000-0000-0000-0000-000000000000}"/>
          </ac:spMkLst>
        </pc:spChg>
        <pc:spChg chg="mod">
          <ac:chgData name="Abdulhameed Hamed Mohammed" userId="72b6c4c3-b8a4-4ddf-b0f7-c9d8b1a2987e" providerId="ADAL" clId="{DB94848B-E0F3-45E0-9E87-DC3D512F1C0C}" dt="2020-03-26T09:37:34.290" v="22" actId="1076"/>
          <ac:spMkLst>
            <pc:docMk/>
            <pc:sldMk cId="1007626424" sldId="403"/>
            <ac:spMk id="6" creationId="{7D80D1D1-270E-4F2A-8684-6A0360DC3513}"/>
          </ac:spMkLst>
        </pc:spChg>
        <pc:spChg chg="add mod">
          <ac:chgData name="Abdulhameed Hamed Mohammed" userId="72b6c4c3-b8a4-4ddf-b0f7-c9d8b1a2987e" providerId="ADAL" clId="{DB94848B-E0F3-45E0-9E87-DC3D512F1C0C}" dt="2020-03-26T09:37:39.035" v="24" actId="1076"/>
          <ac:spMkLst>
            <pc:docMk/>
            <pc:sldMk cId="1007626424" sldId="403"/>
            <ac:spMk id="7" creationId="{B4F5828D-EA21-4C9A-9FF9-49959F374D4E}"/>
          </ac:spMkLst>
        </pc:spChg>
        <pc:picChg chg="mod">
          <ac:chgData name="Abdulhameed Hamed Mohammed" userId="72b6c4c3-b8a4-4ddf-b0f7-c9d8b1a2987e" providerId="ADAL" clId="{DB94848B-E0F3-45E0-9E87-DC3D512F1C0C}" dt="2020-03-26T09:37:23.715" v="20" actId="1076"/>
          <ac:picMkLst>
            <pc:docMk/>
            <pc:sldMk cId="1007626424" sldId="403"/>
            <ac:picMk id="2" creationId="{00000000-0000-0000-0000-000000000000}"/>
          </ac:picMkLst>
        </pc:picChg>
        <pc:picChg chg="mod">
          <ac:chgData name="Abdulhameed Hamed Mohammed" userId="72b6c4c3-b8a4-4ddf-b0f7-c9d8b1a2987e" providerId="ADAL" clId="{DB94848B-E0F3-45E0-9E87-DC3D512F1C0C}" dt="2020-03-26T09:37:29.611" v="21" actId="1076"/>
          <ac:picMkLst>
            <pc:docMk/>
            <pc:sldMk cId="1007626424" sldId="403"/>
            <ac:picMk id="4" creationId="{BB959B3E-D37E-46EB-92F6-19B2079EAA78}"/>
          </ac:picMkLst>
        </pc:picChg>
        <pc:picChg chg="add mod">
          <ac:chgData name="Abdulhameed Hamed Mohammed" userId="72b6c4c3-b8a4-4ddf-b0f7-c9d8b1a2987e" providerId="ADAL" clId="{DB94848B-E0F3-45E0-9E87-DC3D512F1C0C}" dt="2020-03-26T10:19:40.032" v="99" actId="1076"/>
          <ac:picMkLst>
            <pc:docMk/>
            <pc:sldMk cId="1007626424" sldId="403"/>
            <ac:picMk id="8" creationId="{D2B8B8D2-5C5F-4568-BD1F-F767FDC776D0}"/>
          </ac:picMkLst>
        </pc:picChg>
      </pc:sldChg>
      <pc:sldChg chg="modAnim">
        <pc:chgData name="Abdulhameed Hamed Mohammed" userId="72b6c4c3-b8a4-4ddf-b0f7-c9d8b1a2987e" providerId="ADAL" clId="{DB94848B-E0F3-45E0-9E87-DC3D512F1C0C}" dt="2020-03-26T10:26:10.669" v="129"/>
        <pc:sldMkLst>
          <pc:docMk/>
          <pc:sldMk cId="4027075486" sldId="404"/>
        </pc:sldMkLst>
      </pc:sldChg>
      <pc:sldChg chg="addSp delSp modSp delAnim modAnim">
        <pc:chgData name="Abdulhameed Hamed Mohammed" userId="72b6c4c3-b8a4-4ddf-b0f7-c9d8b1a2987e" providerId="ADAL" clId="{DB94848B-E0F3-45E0-9E87-DC3D512F1C0C}" dt="2020-03-26T10:22:50.400" v="117"/>
        <pc:sldMkLst>
          <pc:docMk/>
          <pc:sldMk cId="1468170309" sldId="405"/>
        </pc:sldMkLst>
        <pc:picChg chg="add del mod">
          <ac:chgData name="Abdulhameed Hamed Mohammed" userId="72b6c4c3-b8a4-4ddf-b0f7-c9d8b1a2987e" providerId="ADAL" clId="{DB94848B-E0F3-45E0-9E87-DC3D512F1C0C}" dt="2020-03-26T10:02:07.986" v="44" actId="478"/>
          <ac:picMkLst>
            <pc:docMk/>
            <pc:sldMk cId="1468170309" sldId="405"/>
            <ac:picMk id="2" creationId="{DE067139-1A0C-4F96-8D41-D7B8C75BF094}"/>
          </ac:picMkLst>
        </pc:picChg>
        <pc:picChg chg="add">
          <ac:chgData name="Abdulhameed Hamed Mohammed" userId="72b6c4c3-b8a4-4ddf-b0f7-c9d8b1a2987e" providerId="ADAL" clId="{DB94848B-E0F3-45E0-9E87-DC3D512F1C0C}" dt="2020-03-26T10:16:33.484" v="78"/>
          <ac:picMkLst>
            <pc:docMk/>
            <pc:sldMk cId="1468170309" sldId="405"/>
            <ac:picMk id="8" creationId="{DE8E2AD4-7722-4442-B580-BD727DD9B02E}"/>
          </ac:picMkLst>
        </pc:picChg>
      </pc:sldChg>
      <pc:sldChg chg="addSp modSp modAnim">
        <pc:chgData name="Abdulhameed Hamed Mohammed" userId="72b6c4c3-b8a4-4ddf-b0f7-c9d8b1a2987e" providerId="ADAL" clId="{DB94848B-E0F3-45E0-9E87-DC3D512F1C0C}" dt="2020-03-26T10:23:22.216" v="121"/>
        <pc:sldMkLst>
          <pc:docMk/>
          <pc:sldMk cId="3365832491" sldId="407"/>
        </pc:sldMkLst>
        <pc:picChg chg="add mod">
          <ac:chgData name="Abdulhameed Hamed Mohammed" userId="72b6c4c3-b8a4-4ddf-b0f7-c9d8b1a2987e" providerId="ADAL" clId="{DB94848B-E0F3-45E0-9E87-DC3D512F1C0C}" dt="2020-03-26T10:17:40.154" v="87"/>
          <ac:picMkLst>
            <pc:docMk/>
            <pc:sldMk cId="3365832491" sldId="407"/>
            <ac:picMk id="7" creationId="{1A4E9186-FC6E-48CC-BEE8-D8640CC549F8}"/>
          </ac:picMkLst>
        </pc:picChg>
      </pc:sldChg>
      <pc:sldChg chg="addSp modSp modAnim">
        <pc:chgData name="Abdulhameed Hamed Mohammed" userId="72b6c4c3-b8a4-4ddf-b0f7-c9d8b1a2987e" providerId="ADAL" clId="{DB94848B-E0F3-45E0-9E87-DC3D512F1C0C}" dt="2020-03-26T10:25:20.931" v="128"/>
        <pc:sldMkLst>
          <pc:docMk/>
          <pc:sldMk cId="3076567444" sldId="409"/>
        </pc:sldMkLst>
        <pc:spChg chg="mod">
          <ac:chgData name="Abdulhameed Hamed Mohammed" userId="72b6c4c3-b8a4-4ddf-b0f7-c9d8b1a2987e" providerId="ADAL" clId="{DB94848B-E0F3-45E0-9E87-DC3D512F1C0C}" dt="2020-03-26T10:08:21.367" v="57" actId="1076"/>
          <ac:spMkLst>
            <pc:docMk/>
            <pc:sldMk cId="3076567444" sldId="409"/>
            <ac:spMk id="12" creationId="{00000000-0000-0000-0000-000000000000}"/>
          </ac:spMkLst>
        </pc:spChg>
        <pc:spChg chg="mod">
          <ac:chgData name="Abdulhameed Hamed Mohammed" userId="72b6c4c3-b8a4-4ddf-b0f7-c9d8b1a2987e" providerId="ADAL" clId="{DB94848B-E0F3-45E0-9E87-DC3D512F1C0C}" dt="2020-03-26T10:08:16.927" v="55" actId="1076"/>
          <ac:spMkLst>
            <pc:docMk/>
            <pc:sldMk cId="3076567444" sldId="409"/>
            <ac:spMk id="16" creationId="{AC337F68-05F3-4E18-A25C-E7D6C3400A30}"/>
          </ac:spMkLst>
        </pc:spChg>
        <pc:picChg chg="add mod">
          <ac:chgData name="Abdulhameed Hamed Mohammed" userId="72b6c4c3-b8a4-4ddf-b0f7-c9d8b1a2987e" providerId="ADAL" clId="{DB94848B-E0F3-45E0-9E87-DC3D512F1C0C}" dt="2020-03-26T10:19:04.222" v="92" actId="1076"/>
          <ac:picMkLst>
            <pc:docMk/>
            <pc:sldMk cId="3076567444" sldId="409"/>
            <ac:picMk id="2" creationId="{95A3826F-8CC9-4936-AD09-C8966F596574}"/>
          </ac:picMkLst>
        </pc:picChg>
        <pc:picChg chg="mod">
          <ac:chgData name="Abdulhameed Hamed Mohammed" userId="72b6c4c3-b8a4-4ddf-b0f7-c9d8b1a2987e" providerId="ADAL" clId="{DB94848B-E0F3-45E0-9E87-DC3D512F1C0C}" dt="2020-03-26T10:08:14.196" v="54" actId="1076"/>
          <ac:picMkLst>
            <pc:docMk/>
            <pc:sldMk cId="3076567444" sldId="409"/>
            <ac:picMk id="8" creationId="{7B5C99F4-2200-4E41-BB7F-11BCFF48232A}"/>
          </ac:picMkLst>
        </pc:picChg>
        <pc:picChg chg="mod">
          <ac:chgData name="Abdulhameed Hamed Mohammed" userId="72b6c4c3-b8a4-4ddf-b0f7-c9d8b1a2987e" providerId="ADAL" clId="{DB94848B-E0F3-45E0-9E87-DC3D512F1C0C}" dt="2020-03-26T10:08:18.697" v="56" actId="1076"/>
          <ac:picMkLst>
            <pc:docMk/>
            <pc:sldMk cId="3076567444" sldId="409"/>
            <ac:picMk id="9" creationId="{8731873D-F4BA-4577-AB09-96E7C8E231B2}"/>
          </ac:picMkLst>
        </pc:picChg>
        <pc:picChg chg="add mod">
          <ac:chgData name="Abdulhameed Hamed Mohammed" userId="72b6c4c3-b8a4-4ddf-b0f7-c9d8b1a2987e" providerId="ADAL" clId="{DB94848B-E0F3-45E0-9E87-DC3D512F1C0C}" dt="2020-03-26T10:19:09.500" v="94" actId="1076"/>
          <ac:picMkLst>
            <pc:docMk/>
            <pc:sldMk cId="3076567444" sldId="409"/>
            <ac:picMk id="17" creationId="{F42B196B-C9F1-437A-B68F-2FA3E3EDCB37}"/>
          </ac:picMkLst>
        </pc:picChg>
      </pc:sldChg>
    </pc:docChg>
  </pc:docChgLst>
  <pc:docChgLst>
    <pc:chgData name="Abdulhameed Hamed Mohammed" userId="72b6c4c3-b8a4-4ddf-b0f7-c9d8b1a2987e" providerId="ADAL" clId="{3DD0E77A-99D2-4B67-A529-E6B982035E8E}"/>
    <pc:docChg chg="undo custSel addSld delSld modSld">
      <pc:chgData name="Abdulhameed Hamed Mohammed" userId="72b6c4c3-b8a4-4ddf-b0f7-c9d8b1a2987e" providerId="ADAL" clId="{3DD0E77A-99D2-4B67-A529-E6B982035E8E}" dt="2020-03-11T05:45:56.934" v="718"/>
      <pc:docMkLst>
        <pc:docMk/>
      </pc:docMkLst>
      <pc:sldChg chg="modAnim">
        <pc:chgData name="Abdulhameed Hamed Mohammed" userId="72b6c4c3-b8a4-4ddf-b0f7-c9d8b1a2987e" providerId="ADAL" clId="{3DD0E77A-99D2-4B67-A529-E6B982035E8E}" dt="2020-03-11T04:54:07.946" v="49"/>
        <pc:sldMkLst>
          <pc:docMk/>
          <pc:sldMk cId="589107923" sldId="263"/>
        </pc:sldMkLst>
      </pc:sldChg>
      <pc:sldChg chg="modSp modAnim">
        <pc:chgData name="Abdulhameed Hamed Mohammed" userId="72b6c4c3-b8a4-4ddf-b0f7-c9d8b1a2987e" providerId="ADAL" clId="{3DD0E77A-99D2-4B67-A529-E6B982035E8E}" dt="2020-03-11T04:54:03.509" v="48"/>
        <pc:sldMkLst>
          <pc:docMk/>
          <pc:sldMk cId="421722658" sldId="264"/>
        </pc:sldMkLst>
        <pc:graphicFrameChg chg="modGraphic">
          <ac:chgData name="Abdulhameed Hamed Mohammed" userId="72b6c4c3-b8a4-4ddf-b0f7-c9d8b1a2987e" providerId="ADAL" clId="{3DD0E77A-99D2-4B67-A529-E6B982035E8E}" dt="2020-03-11T04:53:49.229" v="47" actId="20577"/>
          <ac:graphicFrameMkLst>
            <pc:docMk/>
            <pc:sldMk cId="421722658" sldId="264"/>
            <ac:graphicFrameMk id="3" creationId="{E5C70DB6-253B-4D33-BA57-ACAE90D5C2AD}"/>
          </ac:graphicFrameMkLst>
        </pc:graphicFrameChg>
      </pc:sldChg>
      <pc:sldChg chg="modAnim">
        <pc:chgData name="Abdulhameed Hamed Mohammed" userId="72b6c4c3-b8a4-4ddf-b0f7-c9d8b1a2987e" providerId="ADAL" clId="{3DD0E77A-99D2-4B67-A529-E6B982035E8E}" dt="2020-03-11T04:54:49.334" v="55"/>
        <pc:sldMkLst>
          <pc:docMk/>
          <pc:sldMk cId="761034365" sldId="28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3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p4"/><Relationship Id="rId7" Type="http://schemas.openxmlformats.org/officeDocument/2006/relationships/image" Target="../media/image7.emf"/><Relationship Id="rId2" Type="http://schemas.openxmlformats.org/officeDocument/2006/relationships/audi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4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E5C70DB6-253B-4D33-BA57-ACAE90D5C2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728380"/>
              </p:ext>
            </p:extLst>
          </p:nvPr>
        </p:nvGraphicFramePr>
        <p:xfrm>
          <a:off x="1478575" y="2005634"/>
          <a:ext cx="9208724" cy="42062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6623198">
                  <a:extLst>
                    <a:ext uri="{9D8B030D-6E8A-4147-A177-3AD203B41FA5}">
                      <a16:colId xmlns:a16="http://schemas.microsoft.com/office/drawing/2014/main" val="1016024147"/>
                    </a:ext>
                  </a:extLst>
                </a:gridCol>
                <a:gridCol w="2585526">
                  <a:extLst>
                    <a:ext uri="{9D8B030D-6E8A-4147-A177-3AD203B41FA5}">
                      <a16:colId xmlns:a16="http://schemas.microsoft.com/office/drawing/2014/main" val="8799906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4000" dirty="0"/>
                        <a:t>العلوم</a:t>
                      </a:r>
                      <a:endParaRPr lang="en-US" sz="4000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000" dirty="0"/>
                        <a:t>المادة</a:t>
                      </a:r>
                      <a:endParaRPr lang="en-US" sz="4000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2888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4000" dirty="0"/>
                        <a:t>الأوّل الابتدائي</a:t>
                      </a:r>
                      <a:endParaRPr lang="en-US" sz="4000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000" dirty="0"/>
                        <a:t>الصف</a:t>
                      </a:r>
                      <a:endParaRPr lang="en-US" sz="4000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0410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4000" dirty="0"/>
                        <a:t>السادسة (الحركة والطّاقة)</a:t>
                      </a:r>
                      <a:endParaRPr lang="en-US" sz="4000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000" dirty="0"/>
                        <a:t>الوحدة</a:t>
                      </a:r>
                      <a:endParaRPr lang="en-US" sz="4000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4070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4000" dirty="0"/>
                        <a:t>الثاني عشر (الطاقة)</a:t>
                      </a:r>
                      <a:endParaRPr lang="en-US" sz="4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000" dirty="0"/>
                        <a:t>الفصل</a:t>
                      </a:r>
                      <a:endParaRPr lang="en-US" sz="4000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270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4000" dirty="0"/>
                        <a:t>الطّاقة</a:t>
                      </a:r>
                      <a:r>
                        <a:rPr lang="ar-EG" sz="4000" dirty="0"/>
                        <a:t>ُ</a:t>
                      </a:r>
                      <a:r>
                        <a:rPr lang="ar-BH" sz="4000" dirty="0"/>
                        <a:t> والحرارة</a:t>
                      </a:r>
                      <a:r>
                        <a:rPr lang="ar-EG" sz="4000" dirty="0"/>
                        <a:t>ُ</a:t>
                      </a:r>
                      <a:endParaRPr lang="en-US" sz="4000" b="1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000" dirty="0"/>
                        <a:t>الدرس الأول</a:t>
                      </a:r>
                      <a:endParaRPr lang="en-US" sz="4000" b="1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1403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4000" dirty="0"/>
                        <a:t>96</a:t>
                      </a:r>
                      <a:endParaRPr lang="en-US" sz="4000" b="1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000" dirty="0"/>
                        <a:t>رقم الصفحة</a:t>
                      </a:r>
                      <a:endParaRPr lang="en-US" sz="4000" b="1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4997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72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1113" y="2256629"/>
            <a:ext cx="4049492" cy="13015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80D1D1-270E-4F2A-8684-6A0360DC3513}"/>
              </a:ext>
            </a:extLst>
          </p:cNvPr>
          <p:cNvSpPr/>
          <p:nvPr/>
        </p:nvSpPr>
        <p:spPr>
          <a:xfrm>
            <a:off x="2645657" y="1365370"/>
            <a:ext cx="6638818" cy="649190"/>
          </a:xfrm>
          <a:prstGeom prst="rect">
            <a:avLst/>
          </a:prstGeom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</a:t>
            </a:r>
            <a:r>
              <a:rPr lang="ar-BH" sz="2400" b="1" dirty="0">
                <a:solidFill>
                  <a:srgbClr val="0070C0"/>
                </a:solidFill>
                <a:latin typeface="Arabic Typesetting" panose="03020402040406030203" pitchFamily="66" charset="-78"/>
              </a:rPr>
              <a:t>الهدف الثّالث: </a:t>
            </a:r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التعرف </a:t>
            </a:r>
            <a:r>
              <a:rPr lang="ar-BH" sz="24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على </a:t>
            </a:r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بعض مصادر </a:t>
            </a:r>
            <a:r>
              <a:rPr lang="ar-BH" sz="24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الحرارة.</a:t>
            </a:r>
            <a:endParaRPr lang="ar-BH" sz="24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B959B3E-D37E-46EB-92F6-19B2079EAA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3142" y="3719076"/>
            <a:ext cx="5129321" cy="1705016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645657" y="5745978"/>
            <a:ext cx="6638818" cy="584775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BH" sz="3200" b="1" dirty="0"/>
              <a:t>ت</a:t>
            </a:r>
            <a:r>
              <a:rPr lang="ar-EG" sz="3200" b="1" dirty="0"/>
              <a:t>َ</a:t>
            </a:r>
            <a:r>
              <a:rPr lang="ar-BH" sz="3200" b="1" dirty="0"/>
              <a:t>ن</a:t>
            </a:r>
            <a:r>
              <a:rPr lang="ar-EG" sz="3200" b="1" dirty="0"/>
              <a:t>ْ</a:t>
            </a:r>
            <a:r>
              <a:rPr lang="ar-BH" sz="3200" b="1" dirty="0"/>
              <a:t>ت</a:t>
            </a:r>
            <a:r>
              <a:rPr lang="ar-EG" sz="3200" b="1" dirty="0"/>
              <a:t>ُ</a:t>
            </a:r>
            <a:r>
              <a:rPr lang="ar-BH" sz="3200" b="1" dirty="0"/>
              <a:t>ج</a:t>
            </a:r>
            <a:r>
              <a:rPr lang="ar-EG" sz="3200" b="1" dirty="0"/>
              <a:t>ُ</a:t>
            </a:r>
            <a:r>
              <a:rPr lang="ar-BH" sz="3200" b="1" dirty="0"/>
              <a:t> الحرارة</a:t>
            </a:r>
            <a:r>
              <a:rPr lang="ar-EG" sz="3200" b="1" dirty="0"/>
              <a:t>ُ</a:t>
            </a:r>
            <a:r>
              <a:rPr lang="ar-BH" sz="3200" b="1" dirty="0"/>
              <a:t> م</a:t>
            </a:r>
            <a:r>
              <a:rPr lang="ar-EG" sz="3200" b="1" dirty="0"/>
              <a:t>ِ</a:t>
            </a:r>
            <a:r>
              <a:rPr lang="ar-BH" sz="3200" b="1" dirty="0"/>
              <a:t>ن</a:t>
            </a:r>
            <a:r>
              <a:rPr lang="ar-EG" sz="3200" b="1" dirty="0"/>
              <a:t>َ</a:t>
            </a:r>
            <a:r>
              <a:rPr lang="ar-BH" sz="3200" b="1" dirty="0"/>
              <a:t> اح</a:t>
            </a:r>
            <a:r>
              <a:rPr lang="ar-EG" sz="3200" b="1" dirty="0"/>
              <a:t>ْ</a:t>
            </a:r>
            <a:r>
              <a:rPr lang="ar-BH" sz="3200" b="1" dirty="0"/>
              <a:t>ت</a:t>
            </a:r>
            <a:r>
              <a:rPr lang="ar-EG" sz="3200" b="1" dirty="0"/>
              <a:t>ِ</a:t>
            </a:r>
            <a:r>
              <a:rPr lang="ar-BH" sz="3200" b="1" dirty="0"/>
              <a:t>راق</a:t>
            </a:r>
            <a:r>
              <a:rPr lang="ar-EG" sz="3200" b="1" dirty="0"/>
              <a:t>ِ</a:t>
            </a:r>
            <a:r>
              <a:rPr lang="ar-BH" sz="3200" b="1" dirty="0"/>
              <a:t> الخ</a:t>
            </a:r>
            <a:r>
              <a:rPr lang="ar-EG" sz="3200" b="1" dirty="0"/>
              <a:t>َ</a:t>
            </a:r>
            <a:r>
              <a:rPr lang="ar-BH" sz="3200" b="1" dirty="0"/>
              <a:t>ش</a:t>
            </a:r>
            <a:r>
              <a:rPr lang="ar-EG" sz="3200" b="1" dirty="0"/>
              <a:t>َ</a:t>
            </a:r>
            <a:r>
              <a:rPr lang="ar-BH" sz="3200" b="1" dirty="0"/>
              <a:t>ب</a:t>
            </a:r>
            <a:r>
              <a:rPr lang="ar-EG" sz="3200" b="1" dirty="0"/>
              <a:t>ِ</a:t>
            </a:r>
            <a:r>
              <a:rPr lang="ar-BH" sz="3200" b="1" dirty="0"/>
              <a:t>.</a:t>
            </a:r>
            <a:endParaRPr lang="ar-EG" sz="3200" b="1" dirty="0"/>
          </a:p>
        </p:txBody>
      </p:sp>
      <p:pic>
        <p:nvPicPr>
          <p:cNvPr id="8" name="10">
            <a:hlinkClick r:id="" action="ppaction://media"/>
            <a:extLst>
              <a:ext uri="{FF2B5EF4-FFF2-40B4-BE49-F238E27FC236}">
                <a16:creationId xmlns:a16="http://schemas.microsoft.com/office/drawing/2014/main" id="{D2B8B8D2-5C5F-4568-BD1F-F767FDC776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11005" y="4571584"/>
            <a:ext cx="609600" cy="609600"/>
          </a:xfrm>
          <a:prstGeom prst="rect">
            <a:avLst/>
          </a:prstGeom>
        </p:spPr>
      </p:pic>
      <p:sp>
        <p:nvSpPr>
          <p:cNvPr id="9" name="TextBox 1"/>
          <p:cNvSpPr txBox="1"/>
          <p:nvPr/>
        </p:nvSpPr>
        <p:spPr>
          <a:xfrm>
            <a:off x="4393430" y="476970"/>
            <a:ext cx="3143272" cy="646331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ما الْحَرارَةُ؟</a:t>
            </a:r>
          </a:p>
        </p:txBody>
      </p:sp>
    </p:spTree>
    <p:extLst>
      <p:ext uri="{BB962C8B-B14F-4D97-AF65-F5344CB8AC3E}">
        <p14:creationId xmlns:p14="http://schemas.microsoft.com/office/powerpoint/2010/main" val="100762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" grpId="0" animBg="1"/>
      <p:bldP spid="5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117192" y="2777389"/>
            <a:ext cx="64803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Low"/>
            <a:r>
              <a:rPr lang="ar-EG" sz="3200" b="1" dirty="0">
                <a:latin typeface="Times New Roman" panose="02020603050405020304" pitchFamily="18" charset="0"/>
                <a:cs typeface="+mn-cs"/>
              </a:rPr>
              <a:t>* يَستْخدمُ الن</a:t>
            </a:r>
            <a:r>
              <a:rPr lang="ar-BH" sz="3200" b="1" dirty="0">
                <a:latin typeface="Times New Roman" panose="02020603050405020304" pitchFamily="18" charset="0"/>
                <a:cs typeface="+mn-cs"/>
              </a:rPr>
              <a:t>ّ</a:t>
            </a:r>
            <a:r>
              <a:rPr lang="ar-EG" sz="3200" b="1" dirty="0">
                <a:latin typeface="Times New Roman" panose="02020603050405020304" pitchFamily="18" charset="0"/>
                <a:cs typeface="+mn-cs"/>
              </a:rPr>
              <a:t>اسُ </a:t>
            </a:r>
            <a:r>
              <a:rPr lang="ar-EG" sz="3200" b="1" dirty="0">
                <a:solidFill>
                  <a:srgbClr val="0070C0"/>
                </a:solidFill>
                <a:latin typeface="Times New Roman" panose="02020603050405020304" pitchFamily="18" charset="0"/>
                <a:cs typeface="+mn-cs"/>
              </a:rPr>
              <a:t>الحرارةَ</a:t>
            </a:r>
            <a:r>
              <a:rPr lang="ar-EG" sz="3200" b="1" dirty="0">
                <a:latin typeface="Times New Roman" panose="02020603050405020304" pitchFamily="18" charset="0"/>
                <a:cs typeface="+mn-cs"/>
              </a:rPr>
              <a:t> لِطَبْخِ الط</a:t>
            </a:r>
            <a:r>
              <a:rPr lang="ar-BH" sz="3200" b="1" dirty="0">
                <a:latin typeface="Times New Roman" panose="02020603050405020304" pitchFamily="18" charset="0"/>
                <a:cs typeface="+mn-cs"/>
              </a:rPr>
              <a:t>ّ</a:t>
            </a:r>
            <a:r>
              <a:rPr lang="ar-EG" sz="3200" b="1" dirty="0">
                <a:latin typeface="Times New Roman" panose="02020603050405020304" pitchFamily="18" charset="0"/>
                <a:cs typeface="+mn-cs"/>
              </a:rPr>
              <a:t>عام. </a:t>
            </a:r>
            <a:endParaRPr lang="ar-BH" sz="3200" b="1" dirty="0"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2022" y="5282939"/>
            <a:ext cx="49473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EG" sz="3200" b="1" dirty="0"/>
              <a:t>تُحَوِّلُ الحرارةُ حُبوبَ الذُّرةِ إلى حُبوبٍ مَنْفوشَةٍ (فُشارٍ)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8461D3-49A6-4952-8AAC-01E9BED3A0F6}"/>
              </a:ext>
            </a:extLst>
          </p:cNvPr>
          <p:cNvSpPr/>
          <p:nvPr/>
        </p:nvSpPr>
        <p:spPr>
          <a:xfrm>
            <a:off x="2481021" y="1296049"/>
            <a:ext cx="7378513" cy="665350"/>
          </a:xfrm>
          <a:prstGeom prst="rect">
            <a:avLst/>
          </a:prstGeom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ar-BH" sz="2400" b="1" dirty="0">
                <a:solidFill>
                  <a:srgbClr val="0070C0"/>
                </a:solidFill>
                <a:latin typeface="Arabic Typesetting" panose="03020402040406030203" pitchFamily="66" charset="-78"/>
              </a:rPr>
              <a:t>الهدف الرّابع:</a:t>
            </a:r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 استكشاف تأثير الحرارة على </a:t>
            </a:r>
            <a:r>
              <a:rPr lang="ar-BH" sz="24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الأشياء.</a:t>
            </a:r>
            <a:endParaRPr lang="ar-BH" sz="24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B9A762-E2D7-4D2D-93D9-D6F920A81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8886" y="2247202"/>
            <a:ext cx="3848306" cy="2943641"/>
          </a:xfrm>
          <a:prstGeom prst="rect">
            <a:avLst/>
          </a:prstGeom>
        </p:spPr>
      </p:pic>
      <p:pic>
        <p:nvPicPr>
          <p:cNvPr id="8" name="12">
            <a:hlinkClick r:id="" action="ppaction://media"/>
            <a:extLst>
              <a:ext uri="{FF2B5EF4-FFF2-40B4-BE49-F238E27FC236}">
                <a16:creationId xmlns:a16="http://schemas.microsoft.com/office/drawing/2014/main" id="{0AD1B84E-725F-407F-A965-ED2C70E899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49934" y="4886043"/>
            <a:ext cx="609600" cy="609600"/>
          </a:xfrm>
          <a:prstGeom prst="rect">
            <a:avLst/>
          </a:prstGeom>
        </p:spPr>
      </p:pic>
      <p:sp>
        <p:nvSpPr>
          <p:cNvPr id="9" name="TextBox 1"/>
          <p:cNvSpPr txBox="1"/>
          <p:nvPr/>
        </p:nvSpPr>
        <p:spPr>
          <a:xfrm>
            <a:off x="4598641" y="506816"/>
            <a:ext cx="3143272" cy="646331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ما الْحَرارَةُ؟</a:t>
            </a:r>
          </a:p>
        </p:txBody>
      </p:sp>
    </p:spTree>
    <p:extLst>
      <p:ext uri="{BB962C8B-B14F-4D97-AF65-F5344CB8AC3E}">
        <p14:creationId xmlns:p14="http://schemas.microsoft.com/office/powerpoint/2010/main" val="361260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65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/>
      <p:bldP spid="4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lum bright="-18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55" y="2923004"/>
            <a:ext cx="4061920" cy="248805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85F1F4-D23E-4DD5-994E-1A8C8606245A}"/>
              </a:ext>
            </a:extLst>
          </p:cNvPr>
          <p:cNvSpPr/>
          <p:nvPr/>
        </p:nvSpPr>
        <p:spPr>
          <a:xfrm>
            <a:off x="5551174" y="3102737"/>
            <a:ext cx="6096000" cy="2308324"/>
          </a:xfrm>
          <a:prstGeom prst="rect">
            <a:avLst/>
          </a:prstGeom>
          <a:solidFill>
            <a:srgbClr val="FFFF99"/>
          </a:solidFill>
          <a:ln w="7620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marL="571500" indent="-571500" algn="justLow" rtl="1">
              <a:buFont typeface="Arial" panose="020B0604020202020204" pitchFamily="34" charset="0"/>
              <a:buChar char="•"/>
            </a:pPr>
            <a:r>
              <a:rPr lang="ar-E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احْتِكاكُ الأشْياءِ مَصْدرٌ آخرَ </a:t>
            </a:r>
            <a:r>
              <a:rPr lang="ar-EG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لِل</a:t>
            </a:r>
            <a:r>
              <a:rPr lang="ar-BH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ْ</a:t>
            </a:r>
            <a:r>
              <a:rPr lang="ar-E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حرارةِ. </a:t>
            </a:r>
          </a:p>
          <a:p>
            <a:pPr marL="571500" indent="-571500" algn="justLow" rtl="1">
              <a:buFont typeface="Arial" panose="020B0604020202020204" pitchFamily="34" charset="0"/>
              <a:buChar char="•"/>
            </a:pPr>
            <a:r>
              <a:rPr lang="ar-E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يُمْكِنُني أنْ أشْعُرَ بِالحرارةِ النّاتِجَةِ عَنِ الاحْتِكاكِ عِنْدما أَحُك</a:t>
            </a:r>
            <a:r>
              <a:rPr lang="ar-BH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ُّ</a:t>
            </a:r>
            <a:r>
              <a:rPr lang="ar-E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يدايَ إِحْداهُما بِالأُخْرى</a:t>
            </a:r>
            <a:r>
              <a:rPr lang="ar-BH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ar-EG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11">
            <a:hlinkClick r:id="" action="ppaction://media"/>
            <a:extLst>
              <a:ext uri="{FF2B5EF4-FFF2-40B4-BE49-F238E27FC236}">
                <a16:creationId xmlns:a16="http://schemas.microsoft.com/office/drawing/2014/main" id="{F292C196-4B9C-459A-B20B-B4874E8933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42374" y="1758865"/>
            <a:ext cx="609600" cy="609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98461D3-49A6-4952-8AAC-01E9BED3A0F6}"/>
              </a:ext>
            </a:extLst>
          </p:cNvPr>
          <p:cNvSpPr/>
          <p:nvPr/>
        </p:nvSpPr>
        <p:spPr>
          <a:xfrm>
            <a:off x="2481021" y="1296049"/>
            <a:ext cx="7378513" cy="665350"/>
          </a:xfrm>
          <a:prstGeom prst="rect">
            <a:avLst/>
          </a:prstGeom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ar-BH" sz="2400" b="1" dirty="0">
                <a:solidFill>
                  <a:srgbClr val="0070C0"/>
                </a:solidFill>
                <a:latin typeface="Arabic Typesetting" panose="03020402040406030203" pitchFamily="66" charset="-78"/>
              </a:rPr>
              <a:t>الهدف الرّابع:</a:t>
            </a:r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 استكشاف تأثير الحرارة على </a:t>
            </a:r>
            <a:r>
              <a:rPr lang="ar-BH" sz="24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الأشياء.</a:t>
            </a:r>
            <a:endParaRPr lang="ar-BH" sz="24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4598641" y="402215"/>
            <a:ext cx="3143272" cy="646331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ما الْحَرارَةُ؟</a:t>
            </a:r>
          </a:p>
        </p:txBody>
      </p:sp>
    </p:spTree>
    <p:extLst>
      <p:ext uri="{BB962C8B-B14F-4D97-AF65-F5344CB8AC3E}">
        <p14:creationId xmlns:p14="http://schemas.microsoft.com/office/powerpoint/2010/main" val="427940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سي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1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 animBg="1"/>
      <p:bldP spid="8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2132843" y="3195804"/>
            <a:ext cx="8330764" cy="584775"/>
          </a:xfrm>
          <a:prstGeom prst="rect">
            <a:avLst/>
          </a:prstGeom>
          <a:solidFill>
            <a:srgbClr val="FFFF99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BH" sz="3200" dirty="0">
                <a:latin typeface="Times New Roman" panose="02020603050405020304" pitchFamily="18" charset="0"/>
                <a:cs typeface="+mn-cs"/>
              </a:rPr>
              <a:t>ماذا ي</a:t>
            </a:r>
            <a:r>
              <a:rPr lang="ar-EG" sz="3200" dirty="0">
                <a:latin typeface="Times New Roman" panose="02020603050405020304" pitchFamily="18" charset="0"/>
                <a:cs typeface="+mn-cs"/>
              </a:rPr>
              <a:t>َ</a:t>
            </a:r>
            <a:r>
              <a:rPr lang="ar-BH" sz="3200" dirty="0">
                <a:latin typeface="Times New Roman" panose="02020603050405020304" pitchFamily="18" charset="0"/>
                <a:cs typeface="+mn-cs"/>
              </a:rPr>
              <a:t>ح</a:t>
            </a:r>
            <a:r>
              <a:rPr lang="ar-EG" sz="3200" dirty="0">
                <a:latin typeface="Times New Roman" panose="02020603050405020304" pitchFamily="18" charset="0"/>
                <a:cs typeface="+mn-cs"/>
              </a:rPr>
              <a:t>ْ</a:t>
            </a:r>
            <a:r>
              <a:rPr lang="ar-BH" sz="3200" dirty="0">
                <a:latin typeface="Times New Roman" panose="02020603050405020304" pitchFamily="18" charset="0"/>
                <a:cs typeface="+mn-cs"/>
              </a:rPr>
              <a:t>د</a:t>
            </a:r>
            <a:r>
              <a:rPr lang="ar-EG" sz="3200" dirty="0">
                <a:latin typeface="Times New Roman" panose="02020603050405020304" pitchFamily="18" charset="0"/>
                <a:cs typeface="+mn-cs"/>
              </a:rPr>
              <a:t>ُ</a:t>
            </a:r>
            <a:r>
              <a:rPr lang="ar-BH" sz="3200" dirty="0">
                <a:latin typeface="Times New Roman" panose="02020603050405020304" pitchFamily="18" charset="0"/>
                <a:cs typeface="+mn-cs"/>
              </a:rPr>
              <a:t>ث</a:t>
            </a:r>
            <a:r>
              <a:rPr lang="ar-EG" sz="3200" dirty="0">
                <a:latin typeface="Times New Roman" panose="02020603050405020304" pitchFamily="18" charset="0"/>
                <a:cs typeface="+mn-cs"/>
              </a:rPr>
              <a:t>ُ</a:t>
            </a:r>
            <a:r>
              <a:rPr lang="ar-BH" sz="3200" dirty="0">
                <a:latin typeface="Times New Roman" panose="02020603050405020304" pitchFamily="18" charset="0"/>
                <a:cs typeface="+mn-cs"/>
              </a:rPr>
              <a:t> </a:t>
            </a:r>
            <a:r>
              <a:rPr lang="ar-EG" sz="3200" dirty="0">
                <a:latin typeface="Times New Roman" panose="02020603050405020304" pitchFamily="18" charset="0"/>
                <a:cs typeface="+mn-cs"/>
              </a:rPr>
              <a:t>إِ</a:t>
            </a:r>
            <a:r>
              <a:rPr lang="ar-BH" sz="3200" dirty="0">
                <a:latin typeface="Times New Roman" panose="02020603050405020304" pitchFamily="18" charset="0"/>
                <a:cs typeface="+mn-cs"/>
              </a:rPr>
              <a:t>ذا ف</a:t>
            </a:r>
            <a:r>
              <a:rPr lang="ar-EG" sz="3200" dirty="0">
                <a:latin typeface="Times New Roman" panose="02020603050405020304" pitchFamily="18" charset="0"/>
                <a:cs typeface="+mn-cs"/>
              </a:rPr>
              <a:t>َ</a:t>
            </a:r>
            <a:r>
              <a:rPr lang="ar-BH" sz="3200" dirty="0">
                <a:latin typeface="Times New Roman" panose="02020603050405020304" pitchFamily="18" charset="0"/>
                <a:cs typeface="+mn-cs"/>
              </a:rPr>
              <a:t>رك</a:t>
            </a:r>
            <a:r>
              <a:rPr lang="ar-EG" sz="3200" dirty="0">
                <a:latin typeface="Times New Roman" panose="02020603050405020304" pitchFamily="18" charset="0"/>
                <a:cs typeface="+mn-cs"/>
              </a:rPr>
              <a:t>ْ</a:t>
            </a:r>
            <a:r>
              <a:rPr lang="ar-BH" sz="3200" dirty="0">
                <a:latin typeface="Times New Roman" panose="02020603050405020304" pitchFamily="18" charset="0"/>
                <a:cs typeface="+mn-cs"/>
              </a:rPr>
              <a:t>ت</a:t>
            </a:r>
            <a:r>
              <a:rPr lang="ar-EG" sz="3200" dirty="0">
                <a:latin typeface="Times New Roman" panose="02020603050405020304" pitchFamily="18" charset="0"/>
                <a:cs typeface="+mn-cs"/>
              </a:rPr>
              <a:t>ُ</a:t>
            </a:r>
            <a:r>
              <a:rPr lang="ar-BH" sz="3200" dirty="0">
                <a:latin typeface="Times New Roman" panose="02020603050405020304" pitchFamily="18" charset="0"/>
                <a:cs typeface="+mn-cs"/>
              </a:rPr>
              <a:t> ق</a:t>
            </a:r>
            <a:r>
              <a:rPr lang="ar-EG" sz="3200" dirty="0">
                <a:latin typeface="Times New Roman" panose="02020603050405020304" pitchFamily="18" charset="0"/>
                <a:cs typeface="+mn-cs"/>
              </a:rPr>
              <a:t>ِ</a:t>
            </a:r>
            <a:r>
              <a:rPr lang="ar-BH" sz="3200" dirty="0">
                <a:latin typeface="Times New Roman" panose="02020603050405020304" pitchFamily="18" charset="0"/>
                <a:cs typeface="+mn-cs"/>
              </a:rPr>
              <a:t>ط</a:t>
            </a:r>
            <a:r>
              <a:rPr lang="ar-EG" sz="3200" dirty="0">
                <a:latin typeface="Times New Roman" panose="02020603050405020304" pitchFamily="18" charset="0"/>
                <a:cs typeface="+mn-cs"/>
              </a:rPr>
              <a:t>ْ</a:t>
            </a:r>
            <a:r>
              <a:rPr lang="ar-BH" sz="3200" dirty="0" err="1">
                <a:latin typeface="Times New Roman" panose="02020603050405020304" pitchFamily="18" charset="0"/>
                <a:cs typeface="+mn-cs"/>
              </a:rPr>
              <a:t>عة</a:t>
            </a:r>
            <a:r>
              <a:rPr lang="ar-EG" sz="3200" dirty="0">
                <a:latin typeface="Times New Roman" panose="02020603050405020304" pitchFamily="18" charset="0"/>
                <a:cs typeface="+mn-cs"/>
              </a:rPr>
              <a:t>َ</a:t>
            </a:r>
            <a:r>
              <a:rPr lang="ar-BH" sz="3200" dirty="0">
                <a:latin typeface="Times New Roman" panose="02020603050405020304" pitchFamily="18" charset="0"/>
                <a:cs typeface="+mn-cs"/>
              </a:rPr>
              <a:t> ورق</a:t>
            </a:r>
            <a:r>
              <a:rPr lang="ar-EG" sz="3200" dirty="0">
                <a:latin typeface="Times New Roman" panose="02020603050405020304" pitchFamily="18" charset="0"/>
                <a:cs typeface="+mn-cs"/>
              </a:rPr>
              <a:t>ٍ</a:t>
            </a:r>
            <a:r>
              <a:rPr lang="ar-BH" sz="3200" dirty="0">
                <a:latin typeface="Times New Roman" panose="02020603050405020304" pitchFamily="18" charset="0"/>
                <a:cs typeface="+mn-cs"/>
              </a:rPr>
              <a:t> في </a:t>
            </a:r>
            <a:r>
              <a:rPr lang="ar-EG" sz="3200" dirty="0">
                <a:latin typeface="Times New Roman" panose="02020603050405020304" pitchFamily="18" charset="0"/>
                <a:cs typeface="+mn-cs"/>
              </a:rPr>
              <a:t>سطْحِ </a:t>
            </a:r>
            <a:r>
              <a:rPr lang="ar-BH" sz="3200" dirty="0">
                <a:latin typeface="Times New Roman" panose="02020603050405020304" pitchFamily="18" charset="0"/>
                <a:cs typeface="+mn-cs"/>
              </a:rPr>
              <a:t>الطّاولة</a:t>
            </a:r>
            <a:r>
              <a:rPr lang="ar-EG" sz="3200" dirty="0">
                <a:latin typeface="Times New Roman" panose="02020603050405020304" pitchFamily="18" charset="0"/>
                <a:cs typeface="+mn-cs"/>
              </a:rPr>
              <a:t>ِ</a:t>
            </a:r>
            <a:r>
              <a:rPr lang="ar-BH" sz="3200" dirty="0">
                <a:latin typeface="Times New Roman" panose="02020603050405020304" pitchFamily="18" charset="0"/>
                <a:cs typeface="+mn-cs"/>
              </a:rPr>
              <a:t> ب</a:t>
            </a:r>
            <a:r>
              <a:rPr lang="ar-EG" sz="3200" dirty="0">
                <a:latin typeface="Times New Roman" panose="02020603050405020304" pitchFamily="18" charset="0"/>
                <a:cs typeface="+mn-cs"/>
              </a:rPr>
              <a:t>ِ</a:t>
            </a:r>
            <a:r>
              <a:rPr lang="ar-BH" sz="3200" dirty="0">
                <a:latin typeface="Times New Roman" panose="02020603050405020304" pitchFamily="18" charset="0"/>
                <a:cs typeface="+mn-cs"/>
              </a:rPr>
              <a:t>س</a:t>
            </a:r>
            <a:r>
              <a:rPr lang="ar-EG" sz="3200" dirty="0">
                <a:latin typeface="Times New Roman" panose="02020603050405020304" pitchFamily="18" charset="0"/>
                <a:cs typeface="+mn-cs"/>
              </a:rPr>
              <a:t>ُ</a:t>
            </a:r>
            <a:r>
              <a:rPr lang="ar-BH" sz="3200" dirty="0">
                <a:latin typeface="Times New Roman" panose="02020603050405020304" pitchFamily="18" charset="0"/>
                <a:cs typeface="+mn-cs"/>
              </a:rPr>
              <a:t>رع</a:t>
            </a:r>
            <a:r>
              <a:rPr lang="ar-EG" sz="3200" dirty="0">
                <a:latin typeface="Times New Roman" panose="02020603050405020304" pitchFamily="18" charset="0"/>
                <a:cs typeface="+mn-cs"/>
              </a:rPr>
              <a:t>َ</a:t>
            </a:r>
            <a:r>
              <a:rPr lang="ar-BH" sz="3200" dirty="0">
                <a:latin typeface="Times New Roman" panose="02020603050405020304" pitchFamily="18" charset="0"/>
                <a:cs typeface="+mn-cs"/>
              </a:rPr>
              <a:t>ة</a:t>
            </a:r>
            <a:r>
              <a:rPr lang="ar-EG" sz="3200" dirty="0">
                <a:latin typeface="Times New Roman" panose="02020603050405020304" pitchFamily="18" charset="0"/>
                <a:cs typeface="+mn-cs"/>
              </a:rPr>
              <a:t>ٍ</a:t>
            </a:r>
            <a:r>
              <a:rPr lang="ar-BH" sz="3200" dirty="0">
                <a:latin typeface="Times New Roman" panose="02020603050405020304" pitchFamily="18" charset="0"/>
                <a:cs typeface="+mn-cs"/>
              </a:rPr>
              <a:t>؟</a:t>
            </a:r>
            <a:endParaRPr lang="ar-EG" sz="3200" dirty="0"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22938" y="5352889"/>
            <a:ext cx="8493656" cy="584775"/>
          </a:xfrm>
          <a:prstGeom prst="rect">
            <a:avLst/>
          </a:prstGeom>
          <a:solidFill>
            <a:srgbClr val="FFFF99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BH" sz="3200" dirty="0">
                <a:latin typeface="Times New Roman" panose="02020603050405020304" pitchFamily="18" charset="0"/>
                <a:cs typeface="+mn-cs"/>
              </a:rPr>
              <a:t>إ</a:t>
            </a:r>
            <a:r>
              <a:rPr lang="ar-EG" sz="3200" dirty="0">
                <a:latin typeface="Times New Roman" panose="02020603050405020304" pitchFamily="18" charset="0"/>
                <a:cs typeface="+mn-cs"/>
              </a:rPr>
              <a:t>ِ</a:t>
            </a:r>
            <a:r>
              <a:rPr lang="ar-BH" sz="3200" dirty="0">
                <a:latin typeface="Times New Roman" panose="02020603050405020304" pitchFamily="18" charset="0"/>
                <a:cs typeface="+mn-cs"/>
              </a:rPr>
              <a:t>ذا </a:t>
            </a:r>
            <a:r>
              <a:rPr lang="ar-EG" sz="3200" dirty="0">
                <a:latin typeface="Times New Roman" panose="02020603050405020304" pitchFamily="18" charset="0"/>
                <a:cs typeface="+mn-cs"/>
              </a:rPr>
              <a:t>فَر</a:t>
            </a:r>
            <a:r>
              <a:rPr lang="ar-BH" sz="3200" dirty="0">
                <a:latin typeface="Times New Roman" panose="02020603050405020304" pitchFamily="18" charset="0"/>
                <a:cs typeface="+mn-cs"/>
              </a:rPr>
              <a:t>ك</a:t>
            </a:r>
            <a:r>
              <a:rPr lang="ar-EG" sz="3200" dirty="0">
                <a:latin typeface="Times New Roman" panose="02020603050405020304" pitchFamily="18" charset="0"/>
                <a:cs typeface="+mn-cs"/>
              </a:rPr>
              <a:t>ْ</a:t>
            </a:r>
            <a:r>
              <a:rPr lang="ar-BH" sz="3200" dirty="0">
                <a:latin typeface="Times New Roman" panose="02020603050405020304" pitchFamily="18" charset="0"/>
                <a:cs typeface="+mn-cs"/>
              </a:rPr>
              <a:t>ت</a:t>
            </a:r>
            <a:r>
              <a:rPr lang="ar-EG" sz="3200" dirty="0">
                <a:latin typeface="Times New Roman" panose="02020603050405020304" pitchFamily="18" charset="0"/>
                <a:cs typeface="+mn-cs"/>
              </a:rPr>
              <a:t>ُ</a:t>
            </a:r>
            <a:r>
              <a:rPr lang="ar-BH" sz="3200" dirty="0">
                <a:latin typeface="Times New Roman" panose="02020603050405020304" pitchFamily="18" charset="0"/>
                <a:cs typeface="+mn-cs"/>
              </a:rPr>
              <a:t> ق</a:t>
            </a:r>
            <a:r>
              <a:rPr lang="ar-EG" sz="3200" dirty="0">
                <a:latin typeface="Times New Roman" panose="02020603050405020304" pitchFamily="18" charset="0"/>
                <a:cs typeface="+mn-cs"/>
              </a:rPr>
              <a:t>ِ</a:t>
            </a:r>
            <a:r>
              <a:rPr lang="ar-BH" sz="3200" dirty="0">
                <a:latin typeface="Times New Roman" panose="02020603050405020304" pitchFamily="18" charset="0"/>
                <a:cs typeface="+mn-cs"/>
              </a:rPr>
              <a:t>ط</a:t>
            </a:r>
            <a:r>
              <a:rPr lang="ar-EG" sz="3200" dirty="0">
                <a:latin typeface="Times New Roman" panose="02020603050405020304" pitchFamily="18" charset="0"/>
                <a:cs typeface="+mn-cs"/>
              </a:rPr>
              <a:t>ْ</a:t>
            </a:r>
            <a:r>
              <a:rPr lang="ar-BH" sz="3200" dirty="0" err="1">
                <a:latin typeface="Times New Roman" panose="02020603050405020304" pitchFamily="18" charset="0"/>
                <a:cs typeface="+mn-cs"/>
              </a:rPr>
              <a:t>عة</a:t>
            </a:r>
            <a:r>
              <a:rPr lang="ar-EG" sz="3200" dirty="0">
                <a:latin typeface="Times New Roman" panose="02020603050405020304" pitchFamily="18" charset="0"/>
                <a:cs typeface="+mn-cs"/>
              </a:rPr>
              <a:t>َ</a:t>
            </a:r>
            <a:r>
              <a:rPr lang="ar-BH" sz="3200" dirty="0">
                <a:latin typeface="Times New Roman" panose="02020603050405020304" pitchFamily="18" charset="0"/>
                <a:cs typeface="+mn-cs"/>
              </a:rPr>
              <a:t> ورق</a:t>
            </a:r>
            <a:r>
              <a:rPr lang="ar-EG" sz="3200" dirty="0">
                <a:latin typeface="Times New Roman" panose="02020603050405020304" pitchFamily="18" charset="0"/>
                <a:cs typeface="+mn-cs"/>
              </a:rPr>
              <a:t>ٍ</a:t>
            </a:r>
            <a:r>
              <a:rPr lang="ar-BH" sz="3200" dirty="0">
                <a:latin typeface="Times New Roman" panose="02020603050405020304" pitchFamily="18" charset="0"/>
                <a:cs typeface="+mn-cs"/>
              </a:rPr>
              <a:t> في </a:t>
            </a:r>
            <a:r>
              <a:rPr lang="ar-EG" sz="3200" dirty="0">
                <a:latin typeface="Times New Roman" panose="02020603050405020304" pitchFamily="18" charset="0"/>
                <a:cs typeface="+mn-cs"/>
              </a:rPr>
              <a:t>سطْحِ </a:t>
            </a:r>
            <a:r>
              <a:rPr lang="ar-BH" sz="3200" dirty="0">
                <a:latin typeface="Times New Roman" panose="02020603050405020304" pitchFamily="18" charset="0"/>
                <a:cs typeface="+mn-cs"/>
              </a:rPr>
              <a:t>الطّاولة</a:t>
            </a:r>
            <a:r>
              <a:rPr lang="ar-EG" sz="3200" dirty="0">
                <a:latin typeface="Times New Roman" panose="02020603050405020304" pitchFamily="18" charset="0"/>
                <a:cs typeface="+mn-cs"/>
              </a:rPr>
              <a:t>ِ</a:t>
            </a:r>
            <a:r>
              <a:rPr lang="ar-BH" sz="3200" dirty="0">
                <a:latin typeface="Times New Roman" panose="02020603050405020304" pitchFamily="18" charset="0"/>
                <a:cs typeface="+mn-cs"/>
              </a:rPr>
              <a:t> س</a:t>
            </a:r>
            <a:r>
              <a:rPr lang="ar-EG" sz="3200" dirty="0">
                <a:latin typeface="Times New Roman" panose="02020603050405020304" pitchFamily="18" charset="0"/>
                <a:cs typeface="+mn-cs"/>
              </a:rPr>
              <a:t>َ</a:t>
            </a:r>
            <a:r>
              <a:rPr lang="ar-BH" sz="3200" dirty="0">
                <a:latin typeface="Times New Roman" panose="02020603050405020304" pitchFamily="18" charset="0"/>
                <a:cs typeface="+mn-cs"/>
              </a:rPr>
              <a:t>ت</a:t>
            </a:r>
            <a:r>
              <a:rPr lang="ar-EG" sz="3200" dirty="0">
                <a:latin typeface="Times New Roman" panose="02020603050405020304" pitchFamily="18" charset="0"/>
                <a:cs typeface="+mn-cs"/>
              </a:rPr>
              <a:t>َ</a:t>
            </a:r>
            <a:r>
              <a:rPr lang="ar-BH" sz="3200" dirty="0">
                <a:latin typeface="Times New Roman" panose="02020603050405020304" pitchFamily="18" charset="0"/>
                <a:cs typeface="+mn-cs"/>
              </a:rPr>
              <a:t>ت</a:t>
            </a:r>
            <a:r>
              <a:rPr lang="ar-EG" sz="3200" dirty="0">
                <a:latin typeface="Times New Roman" panose="02020603050405020304" pitchFamily="18" charset="0"/>
                <a:cs typeface="+mn-cs"/>
              </a:rPr>
              <a:t>َ</a:t>
            </a:r>
            <a:r>
              <a:rPr lang="ar-BH" sz="3200" dirty="0">
                <a:latin typeface="Times New Roman" panose="02020603050405020304" pitchFamily="18" charset="0"/>
                <a:cs typeface="+mn-cs"/>
              </a:rPr>
              <a:t>ول</a:t>
            </a:r>
            <a:r>
              <a:rPr lang="ar-EG" sz="3200" dirty="0">
                <a:latin typeface="Times New Roman" panose="02020603050405020304" pitchFamily="18" charset="0"/>
                <a:cs typeface="+mn-cs"/>
              </a:rPr>
              <a:t>َّ</a:t>
            </a:r>
            <a:r>
              <a:rPr lang="ar-BH" sz="3200" dirty="0">
                <a:latin typeface="Times New Roman" panose="02020603050405020304" pitchFamily="18" charset="0"/>
                <a:cs typeface="+mn-cs"/>
              </a:rPr>
              <a:t>د</a:t>
            </a:r>
            <a:r>
              <a:rPr lang="ar-EG" sz="3200" dirty="0">
                <a:latin typeface="Times New Roman" panose="02020603050405020304" pitchFamily="18" charset="0"/>
                <a:cs typeface="+mn-cs"/>
              </a:rPr>
              <a:t>ُ</a:t>
            </a:r>
            <a:r>
              <a:rPr lang="ar-BH" sz="3200" dirty="0">
                <a:latin typeface="Times New Roman" panose="02020603050405020304" pitchFamily="18" charset="0"/>
                <a:cs typeface="+mn-cs"/>
              </a:rPr>
              <a:t> ح</a:t>
            </a:r>
            <a:r>
              <a:rPr lang="ar-EG" sz="3200" dirty="0">
                <a:latin typeface="Times New Roman" panose="02020603050405020304" pitchFamily="18" charset="0"/>
                <a:cs typeface="+mn-cs"/>
              </a:rPr>
              <a:t>َ</a:t>
            </a:r>
            <a:r>
              <a:rPr lang="ar-BH" sz="3200" dirty="0" err="1">
                <a:latin typeface="Times New Roman" panose="02020603050405020304" pitchFamily="18" charset="0"/>
                <a:cs typeface="+mn-cs"/>
              </a:rPr>
              <a:t>رارة</a:t>
            </a:r>
            <a:r>
              <a:rPr lang="ar-EG" sz="3200" dirty="0">
                <a:latin typeface="Times New Roman" panose="02020603050405020304" pitchFamily="18" charset="0"/>
                <a:cs typeface="+mn-cs"/>
              </a:rPr>
              <a:t>ٌ.</a:t>
            </a:r>
          </a:p>
        </p:txBody>
      </p:sp>
      <p:pic>
        <p:nvPicPr>
          <p:cNvPr id="9" name="14">
            <a:hlinkClick r:id="" action="ppaction://media"/>
            <a:extLst>
              <a:ext uri="{FF2B5EF4-FFF2-40B4-BE49-F238E27FC236}">
                <a16:creationId xmlns:a16="http://schemas.microsoft.com/office/drawing/2014/main" id="{BE835E98-7433-4121-B675-784656DA0F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25806" y="3973766"/>
            <a:ext cx="609600" cy="609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98461D3-49A6-4952-8AAC-01E9BED3A0F6}"/>
              </a:ext>
            </a:extLst>
          </p:cNvPr>
          <p:cNvSpPr/>
          <p:nvPr/>
        </p:nvSpPr>
        <p:spPr>
          <a:xfrm>
            <a:off x="2481021" y="1296049"/>
            <a:ext cx="7378513" cy="665350"/>
          </a:xfrm>
          <a:prstGeom prst="rect">
            <a:avLst/>
          </a:prstGeom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ar-BH" sz="2400" b="1" dirty="0">
                <a:solidFill>
                  <a:srgbClr val="0070C0"/>
                </a:solidFill>
                <a:latin typeface="Arabic Typesetting" panose="03020402040406030203" pitchFamily="66" charset="-78"/>
              </a:rPr>
              <a:t>الهدف الرّابع:</a:t>
            </a:r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 استكشاف تأثير الحرارة على </a:t>
            </a:r>
            <a:r>
              <a:rPr lang="ar-BH" sz="24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الأشياء.</a:t>
            </a:r>
            <a:endParaRPr lang="ar-BH" sz="24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79EED4-2AF4-4063-A52A-3427D1AB786E}"/>
              </a:ext>
            </a:extLst>
          </p:cNvPr>
          <p:cNvSpPr/>
          <p:nvPr/>
        </p:nvSpPr>
        <p:spPr>
          <a:xfrm>
            <a:off x="9553358" y="2143797"/>
            <a:ext cx="2442693" cy="943179"/>
          </a:xfrm>
          <a:prstGeom prst="ellipse">
            <a:avLst/>
          </a:prstGeom>
          <a:solidFill>
            <a:srgbClr val="FFFF99"/>
          </a:solidFill>
          <a:ln w="38100">
            <a:solidFill>
              <a:srgbClr val="FF0066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نشاط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4726589" y="467320"/>
            <a:ext cx="3143272" cy="646331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ما الْحَرارَةُ؟</a:t>
            </a:r>
          </a:p>
        </p:txBody>
      </p:sp>
    </p:spTree>
    <p:extLst>
      <p:ext uri="{BB962C8B-B14F-4D97-AF65-F5344CB8AC3E}">
        <p14:creationId xmlns:p14="http://schemas.microsoft.com/office/powerpoint/2010/main" val="364186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5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081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8" grpId="0" animBg="1"/>
      <p:bldP spid="10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98461D3-49A6-4952-8AAC-01E9BED3A0F6}"/>
              </a:ext>
            </a:extLst>
          </p:cNvPr>
          <p:cNvSpPr/>
          <p:nvPr/>
        </p:nvSpPr>
        <p:spPr>
          <a:xfrm>
            <a:off x="3069778" y="1278722"/>
            <a:ext cx="5869821" cy="665350"/>
          </a:xfrm>
          <a:prstGeom prst="rect">
            <a:avLst/>
          </a:prstGeom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ar-BH" sz="2400" b="1" dirty="0">
                <a:solidFill>
                  <a:srgbClr val="0070C0"/>
                </a:solidFill>
                <a:latin typeface="Arabic Typesetting" panose="03020402040406030203" pitchFamily="66" charset="-78"/>
              </a:rPr>
              <a:t>الهدف الخامس:</a:t>
            </a:r>
            <a:r>
              <a:rPr lang="ar-BH" sz="2400" dirty="0">
                <a:solidFill>
                  <a:srgbClr val="FF0000"/>
                </a:solidFill>
                <a:latin typeface="Arabic Typesetting" panose="03020402040406030203" pitchFamily="66" charset="-78"/>
              </a:rPr>
              <a:t> </a:t>
            </a:r>
            <a:r>
              <a:rPr lang="ar-BH" sz="24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التعرف على بعض استخدامات الحرارة.</a:t>
            </a:r>
            <a:endParaRPr lang="ar-BH" sz="24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C50EBC-7D22-44F2-8ADA-F8A674B9637E}"/>
              </a:ext>
            </a:extLst>
          </p:cNvPr>
          <p:cNvSpPr/>
          <p:nvPr/>
        </p:nvSpPr>
        <p:spPr>
          <a:xfrm>
            <a:off x="1972498" y="3166381"/>
            <a:ext cx="8242663" cy="856980"/>
          </a:xfrm>
          <a:prstGeom prst="rect">
            <a:avLst/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ما الاس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ْ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ت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ِ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خ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ْ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دامات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ُ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ar-BH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الأ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ُ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خ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ْ</a:t>
            </a:r>
            <a:r>
              <a:rPr lang="ar-BH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رى</a:t>
            </a:r>
            <a:r>
              <a:rPr lang="ar-BH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ل</a:t>
            </a:r>
            <a:r>
              <a:rPr lang="ar-EG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ِ</a:t>
            </a:r>
            <a:r>
              <a:rPr lang="ar-BH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لحرارة</a:t>
            </a:r>
            <a:r>
              <a:rPr lang="ar-EG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ِ</a:t>
            </a:r>
            <a:r>
              <a:rPr lang="ar-BH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في الم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َ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ن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ْ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ز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ِ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ل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ِ</a:t>
            </a:r>
            <a:r>
              <a:rPr lang="ar-BH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؟</a:t>
            </a:r>
            <a:endParaRPr lang="ar-EG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C50EBC-7D22-44F2-8ADA-F8A674B9637E}"/>
              </a:ext>
            </a:extLst>
          </p:cNvPr>
          <p:cNvSpPr/>
          <p:nvPr/>
        </p:nvSpPr>
        <p:spPr>
          <a:xfrm>
            <a:off x="1345476" y="4996086"/>
            <a:ext cx="9401577" cy="1392555"/>
          </a:xfrm>
          <a:prstGeom prst="rect">
            <a:avLst/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ي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ُ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م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ْ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ك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ِ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ن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ُ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اس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ْ</a:t>
            </a:r>
            <a:r>
              <a:rPr lang="ar-BH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تخدام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ُ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ar-BH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الحرارة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ِ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في الم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َ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ن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ْ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ز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ِ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ل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ِ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في ت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َ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س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ْ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خين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ِ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الماء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ِ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ل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ِ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لاس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ْ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ت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ِ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ح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ْ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مام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ِ،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ك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َ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ما 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يُ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م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ْ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ك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ِ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ن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ُ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اس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ْ</a:t>
            </a:r>
            <a:r>
              <a:rPr lang="ar-BH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تخدام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ُ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ar-BH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الحرارة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ِ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في ك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َ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ي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ِّ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الم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َ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لا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ِ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ب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ِ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س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ِ.</a:t>
            </a:r>
          </a:p>
        </p:txBody>
      </p:sp>
      <p:pic>
        <p:nvPicPr>
          <p:cNvPr id="2" name="15">
            <a:hlinkClick r:id="" action="ppaction://media"/>
            <a:extLst>
              <a:ext uri="{FF2B5EF4-FFF2-40B4-BE49-F238E27FC236}">
                <a16:creationId xmlns:a16="http://schemas.microsoft.com/office/drawing/2014/main" id="{8CD51ECE-0B29-4CBD-8F3A-3FF2875BE6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2800" y="3782938"/>
            <a:ext cx="609600" cy="6096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9D79EED4-2AF4-4063-A52A-3427D1AB786E}"/>
              </a:ext>
            </a:extLst>
          </p:cNvPr>
          <p:cNvSpPr/>
          <p:nvPr/>
        </p:nvSpPr>
        <p:spPr>
          <a:xfrm>
            <a:off x="9801555" y="1778033"/>
            <a:ext cx="2442693" cy="943179"/>
          </a:xfrm>
          <a:prstGeom prst="ellipse">
            <a:avLst/>
          </a:prstGeom>
          <a:solidFill>
            <a:srgbClr val="FFFF99"/>
          </a:solidFill>
          <a:ln w="38100">
            <a:solidFill>
              <a:srgbClr val="FF0066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نشاط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4522193" y="409806"/>
            <a:ext cx="3143272" cy="646331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ما الْحَرارَةُ؟</a:t>
            </a:r>
          </a:p>
        </p:txBody>
      </p:sp>
    </p:spTree>
    <p:extLst>
      <p:ext uri="{BB962C8B-B14F-4D97-AF65-F5344CB8AC3E}">
        <p14:creationId xmlns:p14="http://schemas.microsoft.com/office/powerpoint/2010/main" val="87568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124" y="1489166"/>
            <a:ext cx="4547215" cy="53736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58935" y="485195"/>
            <a:ext cx="4929222" cy="707886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الطاقة والحرارة</a:t>
            </a:r>
          </a:p>
        </p:txBody>
      </p:sp>
    </p:spTree>
    <p:extLst>
      <p:ext uri="{BB962C8B-B14F-4D97-AF65-F5344CB8AC3E}">
        <p14:creationId xmlns:p14="http://schemas.microsoft.com/office/powerpoint/2010/main" val="58910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CE063-E854-484E-B23F-3C09CB5484D1}"/>
              </a:ext>
            </a:extLst>
          </p:cNvPr>
          <p:cNvSpPr txBox="1">
            <a:spLocks/>
          </p:cNvSpPr>
          <p:nvPr/>
        </p:nvSpPr>
        <p:spPr>
          <a:xfrm>
            <a:off x="1742900" y="502902"/>
            <a:ext cx="8378529" cy="69446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54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أهْداف الدَّرْس</a:t>
            </a:r>
            <a:endParaRPr lang="en-US" sz="54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8461D3-49A6-4952-8AAC-01E9BED3A0F6}"/>
              </a:ext>
            </a:extLst>
          </p:cNvPr>
          <p:cNvSpPr/>
          <p:nvPr/>
        </p:nvSpPr>
        <p:spPr>
          <a:xfrm>
            <a:off x="2168435" y="4222120"/>
            <a:ext cx="7616822" cy="665350"/>
          </a:xfrm>
          <a:prstGeom prst="rect">
            <a:avLst/>
          </a:prstGeom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ar-BH" sz="2400" b="1" dirty="0">
                <a:solidFill>
                  <a:srgbClr val="0070C0"/>
                </a:solidFill>
                <a:latin typeface="Arabic Typesetting" panose="03020402040406030203" pitchFamily="66" charset="-78"/>
                <a:cs typeface="+mj-cs"/>
              </a:rPr>
              <a:t>الهدف الرّابع: </a:t>
            </a:r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استكشاف تأثير الحرارة على </a:t>
            </a:r>
            <a:r>
              <a:rPr lang="ar-BH" sz="2400" b="1" dirty="0" smtClean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الأشياء,</a:t>
            </a:r>
            <a:endParaRPr lang="ar-BH" sz="24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6FFC3F-B80E-4629-BC63-F1F9933D5B3B}"/>
              </a:ext>
            </a:extLst>
          </p:cNvPr>
          <p:cNvSpPr/>
          <p:nvPr/>
        </p:nvSpPr>
        <p:spPr>
          <a:xfrm>
            <a:off x="2168434" y="1241510"/>
            <a:ext cx="7616821" cy="665350"/>
          </a:xfrm>
          <a:prstGeom prst="rect">
            <a:avLst/>
          </a:prstGeom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ar-BH" sz="2400" b="1" dirty="0">
                <a:solidFill>
                  <a:srgbClr val="0070C0"/>
                </a:solidFill>
                <a:latin typeface="Arabic Typesetting" panose="03020402040406030203" pitchFamily="66" charset="-78"/>
              </a:rPr>
              <a:t>الهدف </a:t>
            </a:r>
            <a:r>
              <a:rPr lang="ar-BH" sz="2400" b="1" dirty="0">
                <a:solidFill>
                  <a:srgbClr val="0070C0"/>
                </a:solidFill>
                <a:latin typeface="Arabic Typesetting" panose="03020402040406030203" pitchFamily="66" charset="-78"/>
                <a:cs typeface="+mj-cs"/>
              </a:rPr>
              <a:t>الأوّل</a:t>
            </a:r>
            <a:r>
              <a:rPr lang="ar-BH" sz="2400" b="1" dirty="0">
                <a:solidFill>
                  <a:srgbClr val="0070C0"/>
                </a:solidFill>
                <a:latin typeface="Arabic Typesetting" panose="03020402040406030203" pitchFamily="66" charset="-78"/>
              </a:rPr>
              <a:t>: </a:t>
            </a:r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إدراك أن الأشياء تحتاج إلى طاقة لكي </a:t>
            </a:r>
            <a:r>
              <a:rPr lang="ar-BH" sz="24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تعمل.</a:t>
            </a:r>
            <a:endParaRPr lang="ar-BH" sz="24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F0BFDC-230F-412E-B90F-C57409A305F9}"/>
              </a:ext>
            </a:extLst>
          </p:cNvPr>
          <p:cNvSpPr/>
          <p:nvPr/>
        </p:nvSpPr>
        <p:spPr>
          <a:xfrm>
            <a:off x="2168434" y="2204062"/>
            <a:ext cx="7616823" cy="665350"/>
          </a:xfrm>
          <a:prstGeom prst="rect">
            <a:avLst/>
          </a:prstGeom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ar-BH" sz="2400" b="1" dirty="0">
                <a:solidFill>
                  <a:srgbClr val="0070C0"/>
                </a:solidFill>
                <a:latin typeface="Arabic Typesetting" panose="03020402040406030203" pitchFamily="66" charset="-78"/>
                <a:cs typeface="+mj-cs"/>
              </a:rPr>
              <a:t>الهدف الثّاني:</a:t>
            </a:r>
            <a:r>
              <a:rPr lang="ar-EG" sz="2400" b="1" dirty="0">
                <a:solidFill>
                  <a:srgbClr val="0070C0"/>
                </a:solidFill>
                <a:latin typeface="Arabic Typesetting" panose="03020402040406030203" pitchFamily="66" charset="-78"/>
                <a:cs typeface="+mj-cs"/>
              </a:rPr>
              <a:t> </a:t>
            </a:r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تعداد  بعض أشكال </a:t>
            </a:r>
            <a:r>
              <a:rPr lang="ar-BH" sz="2400" b="1" dirty="0" smtClean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الطاقة.</a:t>
            </a:r>
            <a:endParaRPr lang="ar-BH" sz="24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  <a:cs typeface="+mj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80D1D1-270E-4F2A-8684-6A0360DC3513}"/>
              </a:ext>
            </a:extLst>
          </p:cNvPr>
          <p:cNvSpPr/>
          <p:nvPr/>
        </p:nvSpPr>
        <p:spPr>
          <a:xfrm>
            <a:off x="2168434" y="3166614"/>
            <a:ext cx="7616823" cy="665350"/>
          </a:xfrm>
          <a:prstGeom prst="rect">
            <a:avLst/>
          </a:prstGeom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 </a:t>
            </a:r>
            <a:r>
              <a:rPr lang="ar-BH" sz="2400" b="1" dirty="0">
                <a:solidFill>
                  <a:srgbClr val="0070C0"/>
                </a:solidFill>
                <a:latin typeface="Arabic Typesetting" panose="03020402040406030203" pitchFamily="66" charset="-78"/>
                <a:cs typeface="+mj-cs"/>
              </a:rPr>
              <a:t>الهدف الثّالث: </a:t>
            </a:r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التعرف على   بعض مصادر </a:t>
            </a:r>
            <a:r>
              <a:rPr lang="ar-BH" sz="2400" b="1" dirty="0" smtClean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الحرارة.</a:t>
            </a:r>
            <a:endParaRPr lang="ar-BH" sz="24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  <a:cs typeface="+mj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8461D3-49A6-4952-8AAC-01E9BED3A0F6}"/>
              </a:ext>
            </a:extLst>
          </p:cNvPr>
          <p:cNvSpPr/>
          <p:nvPr/>
        </p:nvSpPr>
        <p:spPr>
          <a:xfrm>
            <a:off x="2168434" y="5185889"/>
            <a:ext cx="7616823" cy="665350"/>
          </a:xfrm>
          <a:prstGeom prst="rect">
            <a:avLst/>
          </a:prstGeom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ar-BH" sz="2400" b="1" dirty="0">
                <a:solidFill>
                  <a:srgbClr val="0070C0"/>
                </a:solidFill>
                <a:latin typeface="Arabic Typesetting" panose="03020402040406030203" pitchFamily="66" charset="-78"/>
                <a:cs typeface="+mj-cs"/>
              </a:rPr>
              <a:t>الهدف الخامس: </a:t>
            </a:r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ذكر  بعض  استخدامات </a:t>
            </a:r>
            <a:r>
              <a:rPr lang="ar-BH" sz="2400" b="1" dirty="0" smtClean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الحرارة.</a:t>
            </a:r>
            <a:endParaRPr lang="ar-BH" sz="24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6103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9" grpId="0" animBg="1"/>
      <p:bldP spid="10" grpId="0" animBg="1"/>
      <p:bldP spid="11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717D788-3278-48B2-8A23-EEC92DA2CA48}"/>
              </a:ext>
            </a:extLst>
          </p:cNvPr>
          <p:cNvSpPr/>
          <p:nvPr/>
        </p:nvSpPr>
        <p:spPr>
          <a:xfrm>
            <a:off x="2562896" y="1223483"/>
            <a:ext cx="7153676" cy="665350"/>
          </a:xfrm>
          <a:prstGeom prst="rect">
            <a:avLst/>
          </a:prstGeom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BH" sz="2400" b="1" dirty="0">
                <a:solidFill>
                  <a:srgbClr val="0070C0"/>
                </a:solidFill>
                <a:latin typeface="Arabic Typesetting" panose="03020402040406030203" pitchFamily="66" charset="-78"/>
              </a:rPr>
              <a:t>الهدف الأوّل: </a:t>
            </a:r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إدراك أن الأشياء تحتاج إلى طاقة لكي </a:t>
            </a:r>
            <a:r>
              <a:rPr lang="ar-BH" sz="24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تعمل.</a:t>
            </a:r>
            <a:endParaRPr lang="ar-BH" sz="24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18326" y="345980"/>
            <a:ext cx="184281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u="sng" dirty="0">
                <a:ln w="19050">
                  <a:solidFill>
                    <a:srgbClr val="0000FF"/>
                  </a:solidFill>
                </a:ln>
                <a:solidFill>
                  <a:srgbClr val="FF0000"/>
                </a:solidFill>
                <a:latin typeface="+mn-lt"/>
              </a:rPr>
              <a:t>ما الطاقة؟</a:t>
            </a:r>
            <a:endParaRPr lang="en-US" sz="3600" u="sng" dirty="0">
              <a:ln w="19050">
                <a:solidFill>
                  <a:srgbClr val="0000FF"/>
                </a:solidFill>
              </a:ln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C50EBC-7D22-44F2-8ADA-F8A674B9637E}"/>
              </a:ext>
            </a:extLst>
          </p:cNvPr>
          <p:cNvSpPr/>
          <p:nvPr/>
        </p:nvSpPr>
        <p:spPr>
          <a:xfrm>
            <a:off x="941110" y="3370217"/>
            <a:ext cx="10211385" cy="1136469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rtl="1"/>
            <a:r>
              <a:rPr lang="ar-BH" sz="3200" b="1" dirty="0">
                <a:solidFill>
                  <a:prstClr val="black"/>
                </a:solidFill>
              </a:rPr>
              <a:t>عزيزي الطالب</a:t>
            </a:r>
            <a:r>
              <a:rPr lang="ar-EG" sz="3200" b="1" dirty="0">
                <a:solidFill>
                  <a:prstClr val="black"/>
                </a:solidFill>
              </a:rPr>
              <a:t>...</a:t>
            </a:r>
          </a:p>
          <a:p>
            <a:pPr lvl="0" algn="just" rtl="1"/>
            <a:r>
              <a:rPr lang="ar-BH" sz="3200" b="1" dirty="0">
                <a:solidFill>
                  <a:prstClr val="black"/>
                </a:solidFill>
              </a:rPr>
              <a:t>هل</a:t>
            </a:r>
            <a:r>
              <a:rPr lang="ar-EG" sz="3200" b="1" dirty="0">
                <a:solidFill>
                  <a:prstClr val="black"/>
                </a:solidFill>
              </a:rPr>
              <a:t>ْ</a:t>
            </a:r>
            <a:r>
              <a:rPr lang="ar-BH" sz="3200" b="1" dirty="0">
                <a:solidFill>
                  <a:prstClr val="black"/>
                </a:solidFill>
              </a:rPr>
              <a:t> ت</a:t>
            </a:r>
            <a:r>
              <a:rPr lang="ar-EG" sz="3200" b="1" dirty="0">
                <a:solidFill>
                  <a:prstClr val="black"/>
                </a:solidFill>
              </a:rPr>
              <a:t>َ</a:t>
            </a:r>
            <a:r>
              <a:rPr lang="ar-BH" sz="3200" b="1" dirty="0">
                <a:solidFill>
                  <a:prstClr val="black"/>
                </a:solidFill>
              </a:rPr>
              <a:t>ساء</a:t>
            </a:r>
            <a:r>
              <a:rPr lang="ar-EG" sz="3200" b="1" dirty="0">
                <a:solidFill>
                  <a:prstClr val="black"/>
                </a:solidFill>
              </a:rPr>
              <a:t>َ</a:t>
            </a:r>
            <a:r>
              <a:rPr lang="ar-BH" sz="3200" b="1" dirty="0">
                <a:solidFill>
                  <a:prstClr val="black"/>
                </a:solidFill>
              </a:rPr>
              <a:t>ل</a:t>
            </a:r>
            <a:r>
              <a:rPr lang="ar-EG" sz="3200" b="1" dirty="0">
                <a:solidFill>
                  <a:prstClr val="black"/>
                </a:solidFill>
              </a:rPr>
              <a:t>ْ</a:t>
            </a:r>
            <a:r>
              <a:rPr lang="ar-BH" sz="3200" b="1" dirty="0">
                <a:solidFill>
                  <a:prstClr val="black"/>
                </a:solidFill>
              </a:rPr>
              <a:t>ت</a:t>
            </a:r>
            <a:r>
              <a:rPr lang="ar-EG" sz="3200" b="1" dirty="0">
                <a:solidFill>
                  <a:prstClr val="black"/>
                </a:solidFill>
              </a:rPr>
              <a:t>َ</a:t>
            </a:r>
            <a:r>
              <a:rPr lang="ar-BH" sz="3200" b="1" dirty="0">
                <a:solidFill>
                  <a:prstClr val="black"/>
                </a:solidFill>
              </a:rPr>
              <a:t> ي</a:t>
            </a:r>
            <a:r>
              <a:rPr lang="ar-EG" sz="3200" b="1" dirty="0">
                <a:solidFill>
                  <a:prstClr val="black"/>
                </a:solidFill>
              </a:rPr>
              <a:t>َ</a:t>
            </a:r>
            <a:r>
              <a:rPr lang="ar-BH" sz="3200" b="1" dirty="0">
                <a:solidFill>
                  <a:prstClr val="black"/>
                </a:solidFill>
              </a:rPr>
              <a:t>و</a:t>
            </a:r>
            <a:r>
              <a:rPr lang="ar-EG" sz="3200" b="1" dirty="0">
                <a:solidFill>
                  <a:prstClr val="black"/>
                </a:solidFill>
              </a:rPr>
              <a:t>ْ</a:t>
            </a:r>
            <a:r>
              <a:rPr lang="ar-BH" sz="3200" b="1" dirty="0">
                <a:solidFill>
                  <a:prstClr val="black"/>
                </a:solidFill>
              </a:rPr>
              <a:t>م</a:t>
            </a:r>
            <a:r>
              <a:rPr lang="ar-EG" sz="3200" b="1" dirty="0">
                <a:solidFill>
                  <a:prstClr val="black"/>
                </a:solidFill>
              </a:rPr>
              <a:t>ًا</a:t>
            </a:r>
            <a:r>
              <a:rPr lang="ar-BH" sz="3200" b="1" dirty="0">
                <a:solidFill>
                  <a:prstClr val="black"/>
                </a:solidFill>
              </a:rPr>
              <a:t> ل</a:t>
            </a:r>
            <a:r>
              <a:rPr lang="ar-EG" sz="3200" b="1" dirty="0">
                <a:solidFill>
                  <a:prstClr val="black"/>
                </a:solidFill>
              </a:rPr>
              <a:t>ِ</a:t>
            </a:r>
            <a:r>
              <a:rPr lang="ar-BH" sz="3200" b="1" dirty="0">
                <a:solidFill>
                  <a:prstClr val="black"/>
                </a:solidFill>
              </a:rPr>
              <a:t>ماذا </a:t>
            </a:r>
            <a:r>
              <a:rPr lang="ar-EG" sz="3200" b="1" dirty="0">
                <a:solidFill>
                  <a:prstClr val="black"/>
                </a:solidFill>
              </a:rPr>
              <a:t>نَ</a:t>
            </a:r>
            <a:r>
              <a:rPr lang="ar-BH" sz="3200" b="1" dirty="0">
                <a:solidFill>
                  <a:prstClr val="black"/>
                </a:solidFill>
              </a:rPr>
              <a:t>ح</a:t>
            </a:r>
            <a:r>
              <a:rPr lang="ar-EG" sz="3200" b="1" dirty="0">
                <a:solidFill>
                  <a:prstClr val="black"/>
                </a:solidFill>
              </a:rPr>
              <a:t>ْ</a:t>
            </a:r>
            <a:r>
              <a:rPr lang="ar-BH" sz="3200" b="1" dirty="0">
                <a:solidFill>
                  <a:prstClr val="black"/>
                </a:solidFill>
              </a:rPr>
              <a:t>تاج</a:t>
            </a:r>
            <a:r>
              <a:rPr lang="ar-EG" sz="3200" b="1" dirty="0">
                <a:solidFill>
                  <a:prstClr val="black"/>
                </a:solidFill>
              </a:rPr>
              <a:t>ُ</a:t>
            </a:r>
            <a:r>
              <a:rPr lang="ar-BH" sz="3200" b="1" dirty="0">
                <a:solidFill>
                  <a:prstClr val="black"/>
                </a:solidFill>
              </a:rPr>
              <a:t> الى الط</a:t>
            </a:r>
            <a:r>
              <a:rPr lang="ar-EG" sz="3200" b="1" dirty="0">
                <a:solidFill>
                  <a:prstClr val="black"/>
                </a:solidFill>
              </a:rPr>
              <a:t>َّ</a:t>
            </a:r>
            <a:r>
              <a:rPr lang="ar-BH" sz="3200" b="1" dirty="0">
                <a:solidFill>
                  <a:prstClr val="black"/>
                </a:solidFill>
              </a:rPr>
              <a:t>عام</a:t>
            </a:r>
            <a:r>
              <a:rPr lang="ar-EG" sz="3200" b="1" dirty="0">
                <a:solidFill>
                  <a:prstClr val="black"/>
                </a:solidFill>
              </a:rPr>
              <a:t>ِ</a:t>
            </a:r>
            <a:r>
              <a:rPr lang="ar-BH" sz="3200" b="1" dirty="0">
                <a:solidFill>
                  <a:prstClr val="black"/>
                </a:solidFill>
              </a:rPr>
              <a:t>؟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71D7D6-1585-4EB8-B084-9963A201D160}"/>
              </a:ext>
            </a:extLst>
          </p:cNvPr>
          <p:cNvSpPr/>
          <p:nvPr/>
        </p:nvSpPr>
        <p:spPr>
          <a:xfrm>
            <a:off x="941110" y="4697427"/>
            <a:ext cx="10211385" cy="1494712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rtl="1"/>
            <a:r>
              <a:rPr lang="ar-BH" sz="3200" b="1" dirty="0">
                <a:solidFill>
                  <a:prstClr val="black"/>
                </a:solidFill>
              </a:rPr>
              <a:t>في الحقيقة</a:t>
            </a:r>
            <a:r>
              <a:rPr lang="ar-EG" sz="3200" b="1" dirty="0">
                <a:solidFill>
                  <a:prstClr val="black"/>
                </a:solidFill>
              </a:rPr>
              <a:t>ِ</a:t>
            </a:r>
            <a:r>
              <a:rPr lang="ar-BH" sz="3200" b="1" dirty="0">
                <a:solidFill>
                  <a:prstClr val="black"/>
                </a:solidFill>
              </a:rPr>
              <a:t> إ</a:t>
            </a:r>
            <a:r>
              <a:rPr lang="ar-EG" sz="3200" b="1" dirty="0">
                <a:solidFill>
                  <a:prstClr val="black"/>
                </a:solidFill>
              </a:rPr>
              <a:t>ِ</a:t>
            </a:r>
            <a:r>
              <a:rPr lang="ar-BH" sz="3200" b="1" dirty="0">
                <a:solidFill>
                  <a:prstClr val="black"/>
                </a:solidFill>
              </a:rPr>
              <a:t>ن</a:t>
            </a:r>
            <a:r>
              <a:rPr lang="ar-EG" sz="3200" b="1" dirty="0">
                <a:solidFill>
                  <a:prstClr val="black"/>
                </a:solidFill>
              </a:rPr>
              <a:t>َّ</a:t>
            </a:r>
            <a:r>
              <a:rPr lang="ar-BH" sz="3200" b="1" dirty="0">
                <a:solidFill>
                  <a:prstClr val="black"/>
                </a:solidFill>
              </a:rPr>
              <a:t> الط</a:t>
            </a:r>
            <a:r>
              <a:rPr lang="ar-EG" sz="3200" b="1" dirty="0">
                <a:solidFill>
                  <a:prstClr val="black"/>
                </a:solidFill>
              </a:rPr>
              <a:t>َّ</a:t>
            </a:r>
            <a:r>
              <a:rPr lang="ar-BH" sz="3200" b="1" dirty="0">
                <a:solidFill>
                  <a:prstClr val="black"/>
                </a:solidFill>
              </a:rPr>
              <a:t>عام</a:t>
            </a:r>
            <a:r>
              <a:rPr lang="ar-EG" sz="3200" b="1" dirty="0">
                <a:solidFill>
                  <a:prstClr val="black"/>
                </a:solidFill>
              </a:rPr>
              <a:t>َ</a:t>
            </a:r>
            <a:r>
              <a:rPr lang="ar-BH" sz="3200" b="1" dirty="0">
                <a:solidFill>
                  <a:prstClr val="black"/>
                </a:solidFill>
              </a:rPr>
              <a:t> يزو</a:t>
            </a:r>
            <a:r>
              <a:rPr lang="ar-EG" sz="3200" b="1" dirty="0">
                <a:solidFill>
                  <a:prstClr val="black"/>
                </a:solidFill>
              </a:rPr>
              <a:t>ِّ</a:t>
            </a:r>
            <a:r>
              <a:rPr lang="ar-BH" sz="3200" b="1" dirty="0">
                <a:solidFill>
                  <a:prstClr val="black"/>
                </a:solidFill>
              </a:rPr>
              <a:t>د</a:t>
            </a:r>
            <a:r>
              <a:rPr lang="ar-EG" sz="3200" b="1" dirty="0">
                <a:solidFill>
                  <a:prstClr val="black"/>
                </a:solidFill>
              </a:rPr>
              <a:t>ُ</a:t>
            </a:r>
            <a:r>
              <a:rPr lang="ar-BH" sz="3200" b="1" dirty="0">
                <a:solidFill>
                  <a:prstClr val="black"/>
                </a:solidFill>
              </a:rPr>
              <a:t>انا </a:t>
            </a:r>
            <a:r>
              <a:rPr lang="ar-BH" sz="3200" b="1" dirty="0">
                <a:solidFill>
                  <a:srgbClr val="FF0000"/>
                </a:solidFill>
              </a:rPr>
              <a:t>ب</a:t>
            </a:r>
            <a:r>
              <a:rPr lang="ar-EG" sz="3200" b="1" dirty="0">
                <a:solidFill>
                  <a:srgbClr val="FF0000"/>
                </a:solidFill>
              </a:rPr>
              <a:t>ِ</a:t>
            </a:r>
            <a:r>
              <a:rPr lang="ar-BH" sz="3200" b="1" dirty="0">
                <a:solidFill>
                  <a:srgbClr val="FF0000"/>
                </a:solidFill>
              </a:rPr>
              <a:t>الط</a:t>
            </a:r>
            <a:r>
              <a:rPr lang="ar-EG" sz="3200" b="1" dirty="0">
                <a:solidFill>
                  <a:srgbClr val="FF0000"/>
                </a:solidFill>
              </a:rPr>
              <a:t>ّ</a:t>
            </a:r>
            <a:r>
              <a:rPr lang="ar-BH" sz="3200" b="1" dirty="0">
                <a:solidFill>
                  <a:srgbClr val="FF0000"/>
                </a:solidFill>
              </a:rPr>
              <a:t>اقة</a:t>
            </a:r>
            <a:r>
              <a:rPr lang="ar-EG" sz="3200" b="1" dirty="0">
                <a:solidFill>
                  <a:srgbClr val="FF0000"/>
                </a:solidFill>
              </a:rPr>
              <a:t>ِ</a:t>
            </a:r>
            <a:r>
              <a:rPr lang="ar-BH" sz="3200" b="1" dirty="0">
                <a:solidFill>
                  <a:prstClr val="black"/>
                </a:solidFill>
              </a:rPr>
              <a:t> </a:t>
            </a:r>
            <a:r>
              <a:rPr lang="ar-BH" sz="3200" b="1" dirty="0" err="1">
                <a:solidFill>
                  <a:prstClr val="black"/>
                </a:solidFill>
              </a:rPr>
              <a:t>اللّاز</a:t>
            </a:r>
            <a:r>
              <a:rPr lang="ar-EG" sz="3200" b="1" dirty="0">
                <a:solidFill>
                  <a:prstClr val="black"/>
                </a:solidFill>
              </a:rPr>
              <a:t>ِ</a:t>
            </a:r>
            <a:r>
              <a:rPr lang="ar-BH" sz="3200" b="1" dirty="0" err="1">
                <a:solidFill>
                  <a:prstClr val="black"/>
                </a:solidFill>
              </a:rPr>
              <a:t>مة</a:t>
            </a:r>
            <a:r>
              <a:rPr lang="ar-EG" sz="3200" b="1" dirty="0">
                <a:solidFill>
                  <a:prstClr val="black"/>
                </a:solidFill>
              </a:rPr>
              <a:t>ِ</a:t>
            </a:r>
            <a:r>
              <a:rPr lang="ar-BH" sz="3200" b="1" dirty="0">
                <a:solidFill>
                  <a:prstClr val="black"/>
                </a:solidFill>
              </a:rPr>
              <a:t> </a:t>
            </a:r>
            <a:r>
              <a:rPr lang="ar-BH" sz="3200" b="1" dirty="0" err="1">
                <a:solidFill>
                  <a:prstClr val="black"/>
                </a:solidFill>
              </a:rPr>
              <a:t>لأ</a:t>
            </a:r>
            <a:r>
              <a:rPr lang="ar-EG" sz="3200" b="1" dirty="0">
                <a:solidFill>
                  <a:prstClr val="black"/>
                </a:solidFill>
              </a:rPr>
              <a:t>َ</a:t>
            </a:r>
            <a:r>
              <a:rPr lang="ar-BH" sz="3200" b="1" dirty="0">
                <a:solidFill>
                  <a:prstClr val="black"/>
                </a:solidFill>
              </a:rPr>
              <a:t>ج</a:t>
            </a:r>
            <a:r>
              <a:rPr lang="ar-EG" sz="3200" b="1" dirty="0">
                <a:solidFill>
                  <a:prstClr val="black"/>
                </a:solidFill>
              </a:rPr>
              <a:t>ْ</a:t>
            </a:r>
            <a:r>
              <a:rPr lang="ar-BH" sz="3200" b="1" dirty="0">
                <a:solidFill>
                  <a:prstClr val="black"/>
                </a:solidFill>
              </a:rPr>
              <a:t>سام</a:t>
            </a:r>
            <a:r>
              <a:rPr lang="ar-EG" sz="3200" b="1" dirty="0">
                <a:solidFill>
                  <a:prstClr val="black"/>
                </a:solidFill>
              </a:rPr>
              <a:t>ِ</a:t>
            </a:r>
            <a:r>
              <a:rPr lang="ar-BH" sz="3200" b="1" dirty="0" err="1">
                <a:solidFill>
                  <a:prstClr val="black"/>
                </a:solidFill>
              </a:rPr>
              <a:t>نا</a:t>
            </a:r>
            <a:r>
              <a:rPr lang="ar-BH" sz="3200" b="1" dirty="0">
                <a:solidFill>
                  <a:prstClr val="black"/>
                </a:solidFill>
              </a:rPr>
              <a:t> ل</a:t>
            </a:r>
            <a:r>
              <a:rPr lang="ar-EG" sz="3200" b="1" dirty="0">
                <a:solidFill>
                  <a:prstClr val="black"/>
                </a:solidFill>
              </a:rPr>
              <a:t>ِ</a:t>
            </a:r>
            <a:r>
              <a:rPr lang="ar-BH" sz="3200" b="1" dirty="0">
                <a:solidFill>
                  <a:prstClr val="black"/>
                </a:solidFill>
              </a:rPr>
              <a:t>ك</a:t>
            </a:r>
            <a:r>
              <a:rPr lang="ar-EG" sz="3200" b="1" dirty="0">
                <a:solidFill>
                  <a:prstClr val="black"/>
                </a:solidFill>
              </a:rPr>
              <a:t>َ</a:t>
            </a:r>
            <a:r>
              <a:rPr lang="ar-BH" sz="3200" b="1" dirty="0">
                <a:solidFill>
                  <a:prstClr val="black"/>
                </a:solidFill>
              </a:rPr>
              <a:t>ي</a:t>
            </a:r>
            <a:r>
              <a:rPr lang="ar-EG" sz="3200" b="1" dirty="0">
                <a:solidFill>
                  <a:prstClr val="black"/>
                </a:solidFill>
              </a:rPr>
              <a:t>ْ</a:t>
            </a:r>
            <a:r>
              <a:rPr lang="ar-BH" sz="3200" b="1" dirty="0">
                <a:solidFill>
                  <a:prstClr val="black"/>
                </a:solidFill>
              </a:rPr>
              <a:t> ن</a:t>
            </a:r>
            <a:r>
              <a:rPr lang="ar-EG" sz="3200" b="1" dirty="0">
                <a:solidFill>
                  <a:prstClr val="black"/>
                </a:solidFill>
              </a:rPr>
              <a:t>َ</a:t>
            </a:r>
            <a:r>
              <a:rPr lang="ar-BH" sz="3200" b="1" dirty="0">
                <a:solidFill>
                  <a:prstClr val="black"/>
                </a:solidFill>
              </a:rPr>
              <a:t>ل</a:t>
            </a:r>
            <a:r>
              <a:rPr lang="ar-EG" sz="3200" b="1" dirty="0">
                <a:solidFill>
                  <a:prstClr val="black"/>
                </a:solidFill>
              </a:rPr>
              <a:t>ْ</a:t>
            </a:r>
            <a:r>
              <a:rPr lang="ar-BH" sz="3200" b="1" dirty="0">
                <a:solidFill>
                  <a:prstClr val="black"/>
                </a:solidFill>
              </a:rPr>
              <a:t>ع</a:t>
            </a:r>
            <a:r>
              <a:rPr lang="ar-EG" sz="3200" b="1" dirty="0">
                <a:solidFill>
                  <a:prstClr val="black"/>
                </a:solidFill>
              </a:rPr>
              <a:t>َ</a:t>
            </a:r>
            <a:r>
              <a:rPr lang="ar-BH" sz="3200" b="1" dirty="0">
                <a:solidFill>
                  <a:prstClr val="black"/>
                </a:solidFill>
              </a:rPr>
              <a:t>ب</a:t>
            </a:r>
            <a:r>
              <a:rPr lang="ar-EG" sz="3200" b="1" dirty="0">
                <a:solidFill>
                  <a:prstClr val="black"/>
                </a:solidFill>
              </a:rPr>
              <a:t>َ</a:t>
            </a:r>
            <a:r>
              <a:rPr lang="ar-BH" sz="3200" b="1" dirty="0">
                <a:solidFill>
                  <a:prstClr val="black"/>
                </a:solidFill>
              </a:rPr>
              <a:t> و</a:t>
            </a:r>
            <a:r>
              <a:rPr lang="ar-EG" sz="3200" b="1" dirty="0">
                <a:solidFill>
                  <a:prstClr val="black"/>
                </a:solidFill>
              </a:rPr>
              <a:t>َ</a:t>
            </a:r>
            <a:r>
              <a:rPr lang="ar-BH" sz="3200" b="1" dirty="0">
                <a:solidFill>
                  <a:prstClr val="black"/>
                </a:solidFill>
              </a:rPr>
              <a:t>ن</a:t>
            </a:r>
            <a:r>
              <a:rPr lang="ar-EG" sz="3200" b="1" dirty="0">
                <a:solidFill>
                  <a:prstClr val="black"/>
                </a:solidFill>
              </a:rPr>
              <a:t>َ</a:t>
            </a:r>
            <a:r>
              <a:rPr lang="ar-BH" sz="3200" b="1" dirty="0">
                <a:solidFill>
                  <a:prstClr val="black"/>
                </a:solidFill>
              </a:rPr>
              <a:t>ع</a:t>
            </a:r>
            <a:r>
              <a:rPr lang="ar-EG" sz="3200" b="1" dirty="0">
                <a:solidFill>
                  <a:prstClr val="black"/>
                </a:solidFill>
              </a:rPr>
              <a:t>ْ</a:t>
            </a:r>
            <a:r>
              <a:rPr lang="ar-BH" sz="3200" b="1" dirty="0">
                <a:solidFill>
                  <a:prstClr val="black"/>
                </a:solidFill>
              </a:rPr>
              <a:t>م</a:t>
            </a:r>
            <a:r>
              <a:rPr lang="ar-EG" sz="3200" b="1" dirty="0">
                <a:solidFill>
                  <a:prstClr val="black"/>
                </a:solidFill>
              </a:rPr>
              <a:t>َ</a:t>
            </a:r>
            <a:r>
              <a:rPr lang="ar-BH" sz="3200" b="1" dirty="0">
                <a:solidFill>
                  <a:prstClr val="black"/>
                </a:solidFill>
              </a:rPr>
              <a:t>ل</a:t>
            </a:r>
            <a:r>
              <a:rPr lang="ar-EG" sz="3200" b="1" dirty="0">
                <a:solidFill>
                  <a:prstClr val="black"/>
                </a:solidFill>
              </a:rPr>
              <a:t>َ</a:t>
            </a:r>
            <a:r>
              <a:rPr lang="ar-BH" sz="3200" b="1" dirty="0">
                <a:solidFill>
                  <a:prstClr val="black"/>
                </a:solidFill>
              </a:rPr>
              <a:t> و</a:t>
            </a:r>
            <a:r>
              <a:rPr lang="ar-EG" sz="3200" b="1" dirty="0">
                <a:solidFill>
                  <a:prstClr val="black"/>
                </a:solidFill>
              </a:rPr>
              <a:t>َ</a:t>
            </a:r>
            <a:r>
              <a:rPr lang="ar-BH" sz="3200" b="1" dirty="0">
                <a:solidFill>
                  <a:prstClr val="black"/>
                </a:solidFill>
              </a:rPr>
              <a:t>ن</a:t>
            </a:r>
            <a:r>
              <a:rPr lang="ar-EG" sz="3200" b="1" dirty="0">
                <a:solidFill>
                  <a:prstClr val="black"/>
                </a:solidFill>
              </a:rPr>
              <a:t>َ</a:t>
            </a:r>
            <a:r>
              <a:rPr lang="ar-BH" sz="3200" b="1" dirty="0">
                <a:solidFill>
                  <a:prstClr val="black"/>
                </a:solidFill>
              </a:rPr>
              <a:t>ت</a:t>
            </a:r>
            <a:r>
              <a:rPr lang="ar-EG" sz="3200" b="1" dirty="0">
                <a:solidFill>
                  <a:prstClr val="black"/>
                </a:solidFill>
              </a:rPr>
              <a:t>َ</a:t>
            </a:r>
            <a:r>
              <a:rPr lang="ar-BH" sz="3200" b="1" dirty="0">
                <a:solidFill>
                  <a:prstClr val="black"/>
                </a:solidFill>
              </a:rPr>
              <a:t>حر</a:t>
            </a:r>
            <a:r>
              <a:rPr lang="ar-EG" sz="3200" b="1" dirty="0">
                <a:solidFill>
                  <a:prstClr val="black"/>
                </a:solidFill>
              </a:rPr>
              <a:t>َّ</a:t>
            </a:r>
            <a:r>
              <a:rPr lang="ar-BH" sz="3200" b="1" dirty="0">
                <a:solidFill>
                  <a:prstClr val="black"/>
                </a:solidFill>
              </a:rPr>
              <a:t>ك</a:t>
            </a:r>
            <a:r>
              <a:rPr lang="ar-EG" sz="3200" b="1" dirty="0">
                <a:solidFill>
                  <a:prstClr val="black"/>
                </a:solidFill>
              </a:rPr>
              <a:t>َ</a:t>
            </a:r>
            <a:r>
              <a:rPr lang="ar-BH" sz="3200" b="1" dirty="0">
                <a:solidFill>
                  <a:prstClr val="black"/>
                </a:solidFill>
              </a:rPr>
              <a:t>.</a:t>
            </a:r>
          </a:p>
          <a:p>
            <a:pPr lvl="0" algn="just" rtl="1"/>
            <a:r>
              <a:rPr lang="ar-BH" sz="3200" b="1" dirty="0">
                <a:solidFill>
                  <a:prstClr val="black"/>
                </a:solidFill>
              </a:rPr>
              <a:t>إذ</a:t>
            </a:r>
            <a:r>
              <a:rPr lang="ar-EG" sz="3200" b="1" dirty="0">
                <a:solidFill>
                  <a:prstClr val="black"/>
                </a:solidFill>
              </a:rPr>
              <a:t>َ</a:t>
            </a:r>
            <a:r>
              <a:rPr lang="ar-BH" sz="3200" b="1" dirty="0">
                <a:solidFill>
                  <a:prstClr val="black"/>
                </a:solidFill>
              </a:rPr>
              <a:t>ن</a:t>
            </a:r>
            <a:r>
              <a:rPr lang="ar-EG" sz="3200" b="1" dirty="0">
                <a:solidFill>
                  <a:prstClr val="black"/>
                </a:solidFill>
              </a:rPr>
              <a:t>ْ</a:t>
            </a:r>
            <a:r>
              <a:rPr lang="ar-BH" sz="3200" b="1" dirty="0">
                <a:solidFill>
                  <a:prstClr val="black"/>
                </a:solidFill>
              </a:rPr>
              <a:t> ما ه</a:t>
            </a:r>
            <a:r>
              <a:rPr lang="ar-EG" sz="3200" b="1" dirty="0">
                <a:solidFill>
                  <a:prstClr val="black"/>
                </a:solidFill>
              </a:rPr>
              <a:t>ِ</a:t>
            </a:r>
            <a:r>
              <a:rPr lang="ar-BH" sz="3200" b="1" dirty="0">
                <a:solidFill>
                  <a:prstClr val="black"/>
                </a:solidFill>
              </a:rPr>
              <a:t>ي</a:t>
            </a:r>
            <a:r>
              <a:rPr lang="ar-EG" sz="3200" b="1" dirty="0">
                <a:solidFill>
                  <a:prstClr val="black"/>
                </a:solidFill>
              </a:rPr>
              <a:t>َ</a:t>
            </a:r>
            <a:r>
              <a:rPr lang="ar-BH" sz="3200" b="1" dirty="0">
                <a:solidFill>
                  <a:prstClr val="black"/>
                </a:solidFill>
              </a:rPr>
              <a:t> </a:t>
            </a:r>
            <a:r>
              <a:rPr lang="ar-BH" sz="3200" b="1" dirty="0">
                <a:solidFill>
                  <a:srgbClr val="FF0000"/>
                </a:solidFill>
              </a:rPr>
              <a:t>الطّاقة</a:t>
            </a:r>
            <a:r>
              <a:rPr lang="ar-EG" sz="3200" b="1" dirty="0">
                <a:solidFill>
                  <a:srgbClr val="FF0000"/>
                </a:solidFill>
              </a:rPr>
              <a:t>ُ</a:t>
            </a:r>
            <a:r>
              <a:rPr lang="ar-BH" sz="3200" b="1" dirty="0">
                <a:solidFill>
                  <a:prstClr val="black"/>
                </a:solidFill>
              </a:rPr>
              <a:t>؟</a:t>
            </a:r>
          </a:p>
        </p:txBody>
      </p:sp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EE1F66E9-365F-4656-AF58-AB35799265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0158" y="2206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8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5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DC50EBC-7D22-44F2-8ADA-F8A674B9637E}"/>
              </a:ext>
            </a:extLst>
          </p:cNvPr>
          <p:cNvSpPr/>
          <p:nvPr/>
        </p:nvSpPr>
        <p:spPr>
          <a:xfrm>
            <a:off x="1402080" y="3533311"/>
            <a:ext cx="10145486" cy="2636785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ar-EG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* الط</a:t>
            </a:r>
            <a:r>
              <a:rPr lang="ar-BH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ّ</a:t>
            </a:r>
            <a:r>
              <a:rPr lang="ar-EG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اقةُ</a:t>
            </a:r>
            <a:r>
              <a:rPr lang="ar-EG" sz="3600" b="1" dirty="0">
                <a:solidFill>
                  <a:prstClr val="black"/>
                </a:solidFill>
                <a:cs typeface="Times New Roman" panose="02020603050405020304" pitchFamily="18" charset="0"/>
              </a:rPr>
              <a:t> تُغَيِّرُ الأشْياءَ وَتَجْعَلُها تَعْمَلُ. </a:t>
            </a:r>
          </a:p>
          <a:p>
            <a:pPr lvl="0" algn="r"/>
            <a:r>
              <a:rPr lang="ar-EG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* لِلط</a:t>
            </a:r>
            <a:r>
              <a:rPr lang="ar-BH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ّ</a:t>
            </a:r>
            <a:r>
              <a:rPr lang="ar-EG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اقةِ </a:t>
            </a:r>
            <a:r>
              <a:rPr lang="ar-EG" sz="3600" b="1" dirty="0">
                <a:solidFill>
                  <a:prstClr val="black"/>
                </a:solidFill>
                <a:cs typeface="Times New Roman" panose="02020603050405020304" pitchFamily="18" charset="0"/>
              </a:rPr>
              <a:t>أش</a:t>
            </a:r>
            <a:r>
              <a:rPr lang="ar-BH" sz="3600" b="1" dirty="0">
                <a:solidFill>
                  <a:prstClr val="black"/>
                </a:solidFill>
                <a:cs typeface="Times New Roman" panose="02020603050405020304" pitchFamily="18" charset="0"/>
              </a:rPr>
              <a:t>ْ</a:t>
            </a:r>
            <a:r>
              <a:rPr lang="ar-EG" sz="3600" b="1" dirty="0">
                <a:solidFill>
                  <a:prstClr val="black"/>
                </a:solidFill>
                <a:cs typeface="Times New Roman" panose="02020603050405020304" pitchFamily="18" charset="0"/>
              </a:rPr>
              <a:t>كال</a:t>
            </a:r>
            <a:r>
              <a:rPr lang="ar-BH" sz="3600" b="1" dirty="0">
                <a:solidFill>
                  <a:prstClr val="black"/>
                </a:solidFill>
                <a:cs typeface="Times New Roman" panose="02020603050405020304" pitchFamily="18" charset="0"/>
              </a:rPr>
              <a:t>ٌ</a:t>
            </a:r>
            <a:r>
              <a:rPr lang="ar-EG" sz="3600" b="1" dirty="0">
                <a:solidFill>
                  <a:prstClr val="black"/>
                </a:solidFill>
                <a:cs typeface="Times New Roman" panose="02020603050405020304" pitchFamily="18" charset="0"/>
              </a:rPr>
              <a:t> عِدَّة</a:t>
            </a:r>
            <a:r>
              <a:rPr lang="ar-BH" sz="3600" b="1" dirty="0">
                <a:solidFill>
                  <a:prstClr val="black"/>
                </a:solidFill>
                <a:cs typeface="Times New Roman" panose="02020603050405020304" pitchFamily="18" charset="0"/>
              </a:rPr>
              <a:t>ٌ</a:t>
            </a:r>
            <a:r>
              <a:rPr lang="ar-EG" sz="3600" b="1" dirty="0">
                <a:solidFill>
                  <a:prstClr val="black"/>
                </a:solidFill>
                <a:cs typeface="Times New Roman" panose="02020603050405020304" pitchFamily="18" charset="0"/>
              </a:rPr>
              <a:t>. </a:t>
            </a:r>
          </a:p>
          <a:p>
            <a:pPr lvl="0" algn="r"/>
            <a:r>
              <a:rPr lang="ar-EG" sz="3600" b="1" dirty="0">
                <a:solidFill>
                  <a:srgbClr val="002060"/>
                </a:solidFill>
                <a:cs typeface="Times New Roman" panose="02020603050405020304" pitchFamily="18" charset="0"/>
              </a:rPr>
              <a:t>* الحرارةُ</a:t>
            </a:r>
            <a:r>
              <a:rPr lang="ar-EG" sz="3600" b="1" dirty="0">
                <a:solidFill>
                  <a:prstClr val="black"/>
                </a:solidFill>
                <a:cs typeface="Times New Roman" panose="02020603050405020304" pitchFamily="18" charset="0"/>
              </a:rPr>
              <a:t>، و</a:t>
            </a:r>
            <a:r>
              <a:rPr lang="ar-EG" sz="3600" b="1" dirty="0">
                <a:solidFill>
                  <a:srgbClr val="002060"/>
                </a:solidFill>
                <a:cs typeface="Times New Roman" panose="02020603050405020304" pitchFamily="18" charset="0"/>
              </a:rPr>
              <a:t>الضَّوْءُ</a:t>
            </a:r>
            <a:r>
              <a:rPr lang="ar-EG" sz="3600" b="1" dirty="0">
                <a:solidFill>
                  <a:prstClr val="black"/>
                </a:solidFill>
                <a:cs typeface="Times New Roman" panose="02020603050405020304" pitchFamily="18" charset="0"/>
              </a:rPr>
              <a:t>، و</a:t>
            </a:r>
            <a:r>
              <a:rPr lang="ar-EG" sz="3600" b="1" dirty="0">
                <a:solidFill>
                  <a:srgbClr val="002060"/>
                </a:solidFill>
                <a:cs typeface="Times New Roman" panose="02020603050405020304" pitchFamily="18" charset="0"/>
              </a:rPr>
              <a:t>الصّوْتُ</a:t>
            </a:r>
            <a:r>
              <a:rPr lang="ar-EG" sz="3600" b="1" dirty="0">
                <a:solidFill>
                  <a:prstClr val="black"/>
                </a:solidFill>
                <a:cs typeface="Times New Roman" panose="02020603050405020304" pitchFamily="18" charset="0"/>
              </a:rPr>
              <a:t>، و</a:t>
            </a:r>
            <a:r>
              <a:rPr lang="ar-EG" sz="3600" b="1" dirty="0">
                <a:solidFill>
                  <a:srgbClr val="002060"/>
                </a:solidFill>
                <a:cs typeface="Times New Roman" panose="02020603050405020304" pitchFamily="18" charset="0"/>
              </a:rPr>
              <a:t>الكهرباءُ</a:t>
            </a:r>
            <a:r>
              <a:rPr lang="ar-EG" sz="3600" b="1" dirty="0">
                <a:solidFill>
                  <a:prstClr val="black"/>
                </a:solidFill>
                <a:cs typeface="Times New Roman" panose="02020603050405020304" pitchFamily="18" charset="0"/>
              </a:rPr>
              <a:t>، هِيَ بَعْضُ أش</a:t>
            </a:r>
            <a:r>
              <a:rPr lang="ar-BH" sz="3600" b="1" dirty="0">
                <a:solidFill>
                  <a:prstClr val="black"/>
                </a:solidFill>
                <a:cs typeface="Times New Roman" panose="02020603050405020304" pitchFamily="18" charset="0"/>
              </a:rPr>
              <a:t>ْ</a:t>
            </a:r>
            <a:r>
              <a:rPr lang="ar-EG" sz="3600" b="1" dirty="0">
                <a:solidFill>
                  <a:prstClr val="black"/>
                </a:solidFill>
                <a:cs typeface="Times New Roman" panose="02020603050405020304" pitchFamily="18" charset="0"/>
              </a:rPr>
              <a:t>كالِ </a:t>
            </a:r>
            <a:r>
              <a:rPr lang="ar-EG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الط</a:t>
            </a:r>
            <a:r>
              <a:rPr lang="ar-BH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ّ</a:t>
            </a:r>
            <a:r>
              <a:rPr lang="ar-EG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اقةِ.</a:t>
            </a:r>
            <a:endParaRPr lang="ar-BH" sz="20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C3E2A2-AB83-4C91-B61E-030AC19E2CAD}"/>
              </a:ext>
            </a:extLst>
          </p:cNvPr>
          <p:cNvSpPr/>
          <p:nvPr/>
        </p:nvSpPr>
        <p:spPr>
          <a:xfrm>
            <a:off x="2562896" y="1223483"/>
            <a:ext cx="7153676" cy="665350"/>
          </a:xfrm>
          <a:prstGeom prst="rect">
            <a:avLst/>
          </a:prstGeom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BH" sz="2400" b="1" dirty="0">
                <a:solidFill>
                  <a:srgbClr val="0070C0"/>
                </a:solidFill>
                <a:latin typeface="Arabic Typesetting" panose="03020402040406030203" pitchFamily="66" charset="-78"/>
              </a:rPr>
              <a:t>الهدف الأوّل: </a:t>
            </a:r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إدراك أن الأشياء تحتاج إلى طاقة لكي </a:t>
            </a:r>
            <a:r>
              <a:rPr lang="ar-BH" sz="24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تعمل.</a:t>
            </a:r>
            <a:endParaRPr lang="ar-BH" sz="24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724006-FDD6-4873-AEB2-90E78AFC7C9E}"/>
              </a:ext>
            </a:extLst>
          </p:cNvPr>
          <p:cNvSpPr txBox="1"/>
          <p:nvPr/>
        </p:nvSpPr>
        <p:spPr>
          <a:xfrm>
            <a:off x="5269471" y="367100"/>
            <a:ext cx="174052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u="sng" dirty="0">
                <a:ln w="19050">
                  <a:solidFill>
                    <a:srgbClr val="0000FF"/>
                  </a:solidFill>
                </a:ln>
                <a:solidFill>
                  <a:srgbClr val="FF0000"/>
                </a:solidFill>
                <a:latin typeface="+mn-lt"/>
              </a:rPr>
              <a:t>ما الطاقة؟</a:t>
            </a:r>
            <a:endParaRPr lang="en-US" sz="3600" u="sng" dirty="0">
              <a:ln w="19050">
                <a:solidFill>
                  <a:srgbClr val="0000FF"/>
                </a:solidFill>
              </a:ln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E8E2AD4-7722-4442-B580-BD727DD9B0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9823" y="2158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17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436304" y="2022948"/>
            <a:ext cx="5143536" cy="58477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+mn-lt"/>
              </a:rPr>
              <a:t>√ مِنْ أيْنَ أحْصُلُ على الط</a:t>
            </a:r>
            <a:r>
              <a:rPr lang="ar-BH" sz="32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+mn-lt"/>
              </a:rPr>
              <a:t>ّ</a:t>
            </a:r>
            <a:r>
              <a:rPr lang="ar-EG" sz="32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+mn-lt"/>
              </a:rPr>
              <a:t>اقةِ؟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5C99F4-2200-4E41-BB7F-11BCFF4823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07" y="2821578"/>
            <a:ext cx="2101472" cy="2202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31873D-F4BA-4577-AB09-96E7C8E231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01" y="26126"/>
            <a:ext cx="2076267" cy="22468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21575" y="2840010"/>
            <a:ext cx="7558125" cy="15696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1">
            <a:spAutoFit/>
          </a:bodyPr>
          <a:lstStyle/>
          <a:p>
            <a:pPr algn="justLow" rtl="1">
              <a:defRPr/>
            </a:pPr>
            <a:r>
              <a:rPr lang="ar-BH" sz="32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م</a:t>
            </a:r>
            <a:r>
              <a:rPr lang="ar-EG" sz="32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ِ</a:t>
            </a:r>
            <a:r>
              <a:rPr lang="ar-BH" sz="32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ن</a:t>
            </a:r>
            <a:r>
              <a:rPr lang="ar-EG" sz="32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BH" sz="32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 خ</a:t>
            </a:r>
            <a:r>
              <a:rPr lang="ar-EG" sz="32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ِ</a:t>
            </a:r>
            <a:r>
              <a:rPr lang="ar-BH" sz="3200" dirty="0" err="1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لال</a:t>
            </a:r>
            <a:r>
              <a:rPr lang="ar-EG" sz="32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ِ</a:t>
            </a:r>
            <a:r>
              <a:rPr lang="ar-BH" sz="32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 الص</a:t>
            </a:r>
            <a:r>
              <a:rPr lang="ar-EG" sz="32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ّ</a:t>
            </a:r>
            <a:r>
              <a:rPr lang="ar-BH" sz="32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ور التي أمام</a:t>
            </a:r>
            <a:r>
              <a:rPr lang="ar-EG" sz="32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َ</a:t>
            </a:r>
            <a:r>
              <a:rPr lang="ar-BH" sz="32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ك</a:t>
            </a:r>
            <a:r>
              <a:rPr lang="ar-EG" sz="32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َ</a:t>
            </a:r>
            <a:r>
              <a:rPr lang="ar-BH" sz="32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، عد</a:t>
            </a:r>
            <a:r>
              <a:rPr lang="ar-EG" sz="32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ِّ</a:t>
            </a:r>
            <a:r>
              <a:rPr lang="ar-BH" sz="32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د</a:t>
            </a:r>
            <a:r>
              <a:rPr lang="ar-EG" sz="32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BH" sz="32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 بعض</a:t>
            </a:r>
            <a:r>
              <a:rPr lang="ar-EG" sz="32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َ</a:t>
            </a:r>
            <a:r>
              <a:rPr lang="ar-BH" sz="32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 أش</a:t>
            </a:r>
            <a:r>
              <a:rPr lang="ar-EG" sz="32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BH" sz="32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كال</a:t>
            </a:r>
            <a:r>
              <a:rPr lang="ar-EG" sz="32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ِ</a:t>
            </a:r>
            <a:r>
              <a:rPr lang="ar-BH" sz="32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 الطاقة</a:t>
            </a:r>
            <a:r>
              <a:rPr lang="ar-EG" sz="32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ِ</a:t>
            </a:r>
            <a:r>
              <a:rPr lang="ar-BH" sz="32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algn="justLow" rtl="1">
              <a:defRPr/>
            </a:pPr>
            <a:endParaRPr lang="ar-EG" sz="3200" dirty="0">
              <a:ln w="18415" cmpd="sng">
                <a:solidFill>
                  <a:srgbClr val="C00000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  <a:p>
            <a:pPr algn="justLow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BH" sz="32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اكتب استعمالاً واح</a:t>
            </a:r>
            <a:r>
              <a:rPr lang="ar-EG" sz="32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ِ</a:t>
            </a:r>
            <a:r>
              <a:rPr lang="ar-BH" sz="3200" dirty="0" err="1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دًا</a:t>
            </a:r>
            <a:r>
              <a:rPr lang="ar-BH" sz="32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 لكل </a:t>
            </a:r>
            <a:r>
              <a:rPr lang="ar-BH" sz="32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م</a:t>
            </a:r>
            <a:r>
              <a:rPr lang="ar-EG" sz="32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ِ</a:t>
            </a:r>
            <a:r>
              <a:rPr lang="ar-BH" sz="32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نْها في حيات</a:t>
            </a:r>
            <a:r>
              <a:rPr lang="ar-EG" sz="32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ِ</a:t>
            </a:r>
            <a:r>
              <a:rPr lang="ar-BH" sz="3200" dirty="0" err="1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نا</a:t>
            </a:r>
            <a:r>
              <a:rPr lang="ar-BH" sz="32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ar-EG" sz="3200" dirty="0">
              <a:ln w="18415" cmpd="sng">
                <a:solidFill>
                  <a:srgbClr val="C00000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D79EED4-2AF4-4063-A52A-3427D1AB786E}"/>
              </a:ext>
            </a:extLst>
          </p:cNvPr>
          <p:cNvSpPr/>
          <p:nvPr/>
        </p:nvSpPr>
        <p:spPr>
          <a:xfrm>
            <a:off x="9801555" y="1778033"/>
            <a:ext cx="2442693" cy="943179"/>
          </a:xfrm>
          <a:prstGeom prst="ellipse">
            <a:avLst/>
          </a:prstGeom>
          <a:solidFill>
            <a:srgbClr val="FFFF99"/>
          </a:solidFill>
          <a:ln w="38100">
            <a:solidFill>
              <a:srgbClr val="FF0066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نشاط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6FA4B5-0B05-4CE0-9BCB-774B5F3499CD}"/>
              </a:ext>
            </a:extLst>
          </p:cNvPr>
          <p:cNvSpPr/>
          <p:nvPr/>
        </p:nvSpPr>
        <p:spPr>
          <a:xfrm>
            <a:off x="2702090" y="1025488"/>
            <a:ext cx="7378513" cy="665350"/>
          </a:xfrm>
          <a:prstGeom prst="rect">
            <a:avLst/>
          </a:prstGeom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2400" b="1" dirty="0">
                <a:solidFill>
                  <a:srgbClr val="0070C0"/>
                </a:solidFill>
                <a:latin typeface="Arabic Typesetting" panose="03020402040406030203" pitchFamily="66" charset="-78"/>
                <a:cs typeface="+mj-cs"/>
              </a:rPr>
              <a:t>الهدف الثّاني:</a:t>
            </a:r>
            <a:r>
              <a:rPr lang="ar-EG" sz="2400" b="1" dirty="0">
                <a:solidFill>
                  <a:srgbClr val="0070C0"/>
                </a:solidFill>
                <a:latin typeface="Arabic Typesetting" panose="03020402040406030203" pitchFamily="66" charset="-78"/>
                <a:cs typeface="+mj-cs"/>
              </a:rPr>
              <a:t> </a:t>
            </a:r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تعداد  بعض أشكال </a:t>
            </a:r>
            <a:r>
              <a:rPr lang="ar-BH" sz="2400" b="1" dirty="0" smtClean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الطاقة.</a:t>
            </a:r>
            <a:endParaRPr lang="ar-BH" sz="24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  <a:cs typeface="+mj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0AC14D-129A-45B6-97C1-8FA5FE72E3C5}"/>
              </a:ext>
            </a:extLst>
          </p:cNvPr>
          <p:cNvSpPr txBox="1"/>
          <p:nvPr/>
        </p:nvSpPr>
        <p:spPr>
          <a:xfrm>
            <a:off x="5552391" y="213102"/>
            <a:ext cx="167790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u="sng" dirty="0">
                <a:ln w="19050">
                  <a:solidFill>
                    <a:srgbClr val="0000FF"/>
                  </a:solidFill>
                </a:ln>
                <a:solidFill>
                  <a:srgbClr val="FF0000"/>
                </a:solidFill>
                <a:latin typeface="+mn-lt"/>
              </a:rPr>
              <a:t>ما الطاقة؟</a:t>
            </a:r>
            <a:endParaRPr lang="en-US" sz="3600" u="sng" dirty="0">
              <a:ln w="19050">
                <a:solidFill>
                  <a:srgbClr val="0000FF"/>
                </a:solidFill>
              </a:ln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F842A1-9596-4FB8-9B87-AD6312CDB882}"/>
              </a:ext>
            </a:extLst>
          </p:cNvPr>
          <p:cNvSpPr/>
          <p:nvPr/>
        </p:nvSpPr>
        <p:spPr>
          <a:xfrm>
            <a:off x="6292268" y="5116501"/>
            <a:ext cx="4839554" cy="1081826"/>
          </a:xfrm>
          <a:prstGeom prst="rect">
            <a:avLst/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ِ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ن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ْ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أشكال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ِ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الطّاقة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ِ:</a:t>
            </a:r>
          </a:p>
          <a:p>
            <a:pPr algn="ctr"/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الكهرباء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ُ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والب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ِ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ن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ْ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زين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ُ</a:t>
            </a:r>
            <a:r>
              <a:rPr lang="ar-BH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ar-EG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337F68-05F3-4E18-A25C-E7D6C3400A30}"/>
              </a:ext>
            </a:extLst>
          </p:cNvPr>
          <p:cNvSpPr/>
          <p:nvPr/>
        </p:nvSpPr>
        <p:spPr>
          <a:xfrm>
            <a:off x="1358539" y="5116501"/>
            <a:ext cx="4839555" cy="1081826"/>
          </a:xfrm>
          <a:prstGeom prst="rect">
            <a:avLst/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و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ن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َ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س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ْ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تعم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ِ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ل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ُ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الكهرباء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َ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في إ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ِ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نارة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ِ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الم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َ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ناز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ِ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ل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ِ</a:t>
            </a:r>
            <a:r>
              <a:rPr lang="ar-BH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ar-EG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6">
            <a:hlinkClick r:id="" action="ppaction://media"/>
            <a:extLst>
              <a:ext uri="{FF2B5EF4-FFF2-40B4-BE49-F238E27FC236}">
                <a16:creationId xmlns:a16="http://schemas.microsoft.com/office/drawing/2014/main" id="{95A3826F-8CC9-4936-AD09-C8966F5965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84593" y="4316294"/>
            <a:ext cx="609600" cy="609600"/>
          </a:xfrm>
          <a:prstGeom prst="rect">
            <a:avLst/>
          </a:prstGeom>
        </p:spPr>
      </p:pic>
      <p:pic>
        <p:nvPicPr>
          <p:cNvPr id="17" name="9">
            <a:hlinkClick r:id="" action="ppaction://media"/>
            <a:extLst>
              <a:ext uri="{FF2B5EF4-FFF2-40B4-BE49-F238E27FC236}">
                <a16:creationId xmlns:a16="http://schemas.microsoft.com/office/drawing/2014/main" id="{F42B196B-C9F1-437A-B68F-2FA3E3EDCB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31822" y="416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6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2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363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animBg="1"/>
      <p:bldP spid="11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__Users_abdod_OneDrive - Ministry of Education_subjects_فلاشات Science_ظواهر الغلاف الجوي وقيا - Internet Explorer 2020-03-23 07-58-59">
            <a:hlinkClick r:id="" action="ppaction://media"/>
            <a:extLst>
              <a:ext uri="{FF2B5EF4-FFF2-40B4-BE49-F238E27FC236}">
                <a16:creationId xmlns:a16="http://schemas.microsoft.com/office/drawing/2014/main" id="{501D6554-F798-4852-B06D-19301DB846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9777" t="12224" r="19450" b="13507"/>
          <a:stretch/>
        </p:blipFill>
        <p:spPr>
          <a:xfrm>
            <a:off x="3417758" y="2683239"/>
            <a:ext cx="5126636" cy="33877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F42F52C-2544-4FC8-BAD2-5D613E254402}"/>
              </a:ext>
            </a:extLst>
          </p:cNvPr>
          <p:cNvSpPr/>
          <p:nvPr/>
        </p:nvSpPr>
        <p:spPr>
          <a:xfrm>
            <a:off x="2291819" y="1562667"/>
            <a:ext cx="7378513" cy="665350"/>
          </a:xfrm>
          <a:prstGeom prst="rect">
            <a:avLst/>
          </a:prstGeom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</a:t>
            </a:r>
            <a:r>
              <a:rPr lang="ar-BH" sz="2400" b="1" dirty="0">
                <a:solidFill>
                  <a:srgbClr val="0070C0"/>
                </a:solidFill>
                <a:latin typeface="Arabic Typesetting" panose="03020402040406030203" pitchFamily="66" charset="-78"/>
              </a:rPr>
              <a:t>الهدف الثّالث: </a:t>
            </a:r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التعرف على   بعض مصادر </a:t>
            </a:r>
            <a:r>
              <a:rPr lang="ar-BH" sz="24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الحرارة.</a:t>
            </a:r>
            <a:endParaRPr lang="ar-BH" sz="24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FA4C26-35A2-4C2C-A394-F131F0234864}"/>
              </a:ext>
            </a:extLst>
          </p:cNvPr>
          <p:cNvSpPr txBox="1"/>
          <p:nvPr/>
        </p:nvSpPr>
        <p:spPr>
          <a:xfrm>
            <a:off x="5118656" y="688725"/>
            <a:ext cx="172483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u="sng" dirty="0">
                <a:ln w="19050">
                  <a:solidFill>
                    <a:srgbClr val="0000FF"/>
                  </a:solidFill>
                </a:ln>
                <a:solidFill>
                  <a:srgbClr val="FF0000"/>
                </a:solidFill>
                <a:latin typeface="+mn-lt"/>
              </a:rPr>
              <a:t>ما الطاقة؟</a:t>
            </a:r>
            <a:endParaRPr lang="en-US" sz="3600" u="sng" dirty="0">
              <a:ln w="19050">
                <a:solidFill>
                  <a:srgbClr val="0000FF"/>
                </a:solidFill>
              </a:ln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2707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8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C50EBC-7D22-44F2-8ADA-F8A674B9637E}"/>
              </a:ext>
            </a:extLst>
          </p:cNvPr>
          <p:cNvSpPr/>
          <p:nvPr/>
        </p:nvSpPr>
        <p:spPr>
          <a:xfrm>
            <a:off x="1262680" y="3731040"/>
            <a:ext cx="9677872" cy="1081826"/>
          </a:xfrm>
          <a:prstGeom prst="rect">
            <a:avLst/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ب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َ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ع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ْ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د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َ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أن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ِ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اس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ْ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تم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َ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ع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ْ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ت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َ لِ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لفيديو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، حَدِّدْ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ما ه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ُ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و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َ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أهم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ُّ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م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َ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ص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ْ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در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ٍ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ar-BH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ل</a:t>
            </a:r>
            <a:r>
              <a:rPr lang="ar-EG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ِ</a:t>
            </a:r>
            <a:r>
              <a:rPr lang="ar-BH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لطاقة</a:t>
            </a:r>
            <a:r>
              <a:rPr lang="ar-EG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ِ لِكوْكَبِ ا</a:t>
            </a:r>
            <a:r>
              <a:rPr lang="ar-BH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لأرض</a:t>
            </a:r>
            <a:r>
              <a:rPr lang="ar-EG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ِ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؟</a:t>
            </a:r>
            <a:endParaRPr lang="ar-EG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C50EBC-7D22-44F2-8ADA-F8A674B9637E}"/>
              </a:ext>
            </a:extLst>
          </p:cNvPr>
          <p:cNvSpPr/>
          <p:nvPr/>
        </p:nvSpPr>
        <p:spPr>
          <a:xfrm>
            <a:off x="2610755" y="5111337"/>
            <a:ext cx="6556041" cy="1081826"/>
          </a:xfrm>
          <a:prstGeom prst="rect">
            <a:avLst/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ت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ُ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ع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َ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د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ُّ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الشّمس</a:t>
            </a:r>
            <a:r>
              <a:rPr lang="ar-EG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ُ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أهم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َّ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َ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ص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ْ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در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ٍ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BH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للطاقة</a:t>
            </a:r>
            <a:r>
              <a:rPr lang="ar-E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ِ</a:t>
            </a:r>
            <a:r>
              <a:rPr lang="ar-BH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على الأرض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ِ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ar-EG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9982D6-BA68-4607-A794-CF4FDE5A219D}"/>
              </a:ext>
            </a:extLst>
          </p:cNvPr>
          <p:cNvSpPr/>
          <p:nvPr/>
        </p:nvSpPr>
        <p:spPr>
          <a:xfrm>
            <a:off x="2291819" y="1562667"/>
            <a:ext cx="7378513" cy="665350"/>
          </a:xfrm>
          <a:prstGeom prst="rect">
            <a:avLst/>
          </a:prstGeom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 </a:t>
            </a:r>
            <a:r>
              <a:rPr lang="ar-BH" sz="2400" b="1" dirty="0">
                <a:solidFill>
                  <a:srgbClr val="0070C0"/>
                </a:solidFill>
                <a:latin typeface="Arabic Typesetting" panose="03020402040406030203" pitchFamily="66" charset="-78"/>
                <a:cs typeface="+mj-cs"/>
              </a:rPr>
              <a:t>الهدف الثّالث: </a:t>
            </a:r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التعرف على   بعض مصادر </a:t>
            </a:r>
            <a:r>
              <a:rPr lang="ar-BH" sz="2400" b="1" dirty="0" smtClean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الحرارة.</a:t>
            </a:r>
            <a:endParaRPr lang="ar-BH" sz="24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9E36F6-9856-4B21-9694-CD3F54F0012B}"/>
              </a:ext>
            </a:extLst>
          </p:cNvPr>
          <p:cNvSpPr txBox="1"/>
          <p:nvPr/>
        </p:nvSpPr>
        <p:spPr>
          <a:xfrm>
            <a:off x="4163083" y="617865"/>
            <a:ext cx="2643206" cy="646331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u="sng" dirty="0">
                <a:ln w="19050">
                  <a:solidFill>
                    <a:srgbClr val="0000FF"/>
                  </a:solidFill>
                </a:ln>
                <a:solidFill>
                  <a:srgbClr val="FF0000"/>
                </a:solidFill>
                <a:latin typeface="+mn-lt"/>
              </a:rPr>
              <a:t>ما الطاقة؟</a:t>
            </a:r>
            <a:endParaRPr lang="en-US" sz="3600" u="sng" dirty="0">
              <a:ln w="19050">
                <a:solidFill>
                  <a:srgbClr val="0000FF"/>
                </a:solidFill>
              </a:ln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8">
            <a:hlinkClick r:id="" action="ppaction://media"/>
            <a:extLst>
              <a:ext uri="{FF2B5EF4-FFF2-40B4-BE49-F238E27FC236}">
                <a16:creationId xmlns:a16="http://schemas.microsoft.com/office/drawing/2014/main" id="{1A4E9186-FC6E-48CC-BEE8-D8640CC549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91763" y="5075238"/>
            <a:ext cx="609600" cy="6096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D79EED4-2AF4-4063-A52A-3427D1AB786E}"/>
              </a:ext>
            </a:extLst>
          </p:cNvPr>
          <p:cNvSpPr/>
          <p:nvPr/>
        </p:nvSpPr>
        <p:spPr>
          <a:xfrm>
            <a:off x="9265980" y="2600996"/>
            <a:ext cx="2442693" cy="943179"/>
          </a:xfrm>
          <a:prstGeom prst="ellipse">
            <a:avLst/>
          </a:prstGeom>
          <a:solidFill>
            <a:srgbClr val="FFFF99"/>
          </a:solidFill>
          <a:ln w="38100">
            <a:solidFill>
              <a:srgbClr val="FF0066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نشاط</a:t>
            </a:r>
          </a:p>
        </p:txBody>
      </p:sp>
    </p:spTree>
    <p:extLst>
      <p:ext uri="{BB962C8B-B14F-4D97-AF65-F5344CB8AC3E}">
        <p14:creationId xmlns:p14="http://schemas.microsoft.com/office/powerpoint/2010/main" val="336583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01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5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DC50EBC-7D22-44F2-8ADA-F8A674B9637E}"/>
              </a:ext>
            </a:extLst>
          </p:cNvPr>
          <p:cNvSpPr/>
          <p:nvPr/>
        </p:nvSpPr>
        <p:spPr>
          <a:xfrm>
            <a:off x="3498664" y="3465747"/>
            <a:ext cx="8505387" cy="2852269"/>
          </a:xfrm>
          <a:prstGeom prst="rect">
            <a:avLst/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rtl="1"/>
            <a:r>
              <a:rPr lang="ar-EG" sz="3200" b="1" dirty="0">
                <a:solidFill>
                  <a:srgbClr val="FF0000"/>
                </a:solidFill>
              </a:rPr>
              <a:t>* ال</a:t>
            </a:r>
            <a:r>
              <a:rPr lang="ar-BH" sz="3200" b="1" dirty="0">
                <a:solidFill>
                  <a:srgbClr val="FF0000"/>
                </a:solidFill>
              </a:rPr>
              <a:t>ْ</a:t>
            </a:r>
            <a:r>
              <a:rPr lang="ar-EG" sz="3200" b="1" dirty="0">
                <a:solidFill>
                  <a:srgbClr val="FF0000"/>
                </a:solidFill>
              </a:rPr>
              <a:t>حرارة</a:t>
            </a:r>
            <a:r>
              <a:rPr lang="ar-BH" sz="3200" b="1" dirty="0">
                <a:solidFill>
                  <a:srgbClr val="FF0000"/>
                </a:solidFill>
              </a:rPr>
              <a:t>ُ</a:t>
            </a:r>
            <a:r>
              <a:rPr lang="ar-EG" sz="3200" b="1" dirty="0">
                <a:solidFill>
                  <a:srgbClr val="FF0000"/>
                </a:solidFill>
              </a:rPr>
              <a:t> </a:t>
            </a:r>
            <a:r>
              <a:rPr lang="ar-BH" sz="3200" b="1" dirty="0">
                <a:solidFill>
                  <a:prstClr val="black"/>
                </a:solidFill>
              </a:rPr>
              <a:t>شك</a:t>
            </a:r>
            <a:r>
              <a:rPr lang="ar-EG" sz="3200" b="1" dirty="0">
                <a:solidFill>
                  <a:prstClr val="black"/>
                </a:solidFill>
              </a:rPr>
              <a:t>ْ</a:t>
            </a:r>
            <a:r>
              <a:rPr lang="ar-BH" sz="3200" b="1" dirty="0">
                <a:solidFill>
                  <a:prstClr val="black"/>
                </a:solidFill>
              </a:rPr>
              <a:t>ل</a:t>
            </a:r>
            <a:r>
              <a:rPr lang="ar-EG" sz="3200" b="1" dirty="0">
                <a:solidFill>
                  <a:prstClr val="black"/>
                </a:solidFill>
              </a:rPr>
              <a:t>ٌ</a:t>
            </a:r>
            <a:r>
              <a:rPr lang="ar-BH" sz="3200" b="1" dirty="0">
                <a:solidFill>
                  <a:prstClr val="black"/>
                </a:solidFill>
              </a:rPr>
              <a:t> من</a:t>
            </a:r>
            <a:r>
              <a:rPr lang="ar-EG" sz="3200" b="1" dirty="0">
                <a:solidFill>
                  <a:prstClr val="black"/>
                </a:solidFill>
              </a:rPr>
              <a:t>ْ</a:t>
            </a:r>
            <a:r>
              <a:rPr lang="ar-BH" sz="3200" b="1" dirty="0">
                <a:solidFill>
                  <a:prstClr val="black"/>
                </a:solidFill>
              </a:rPr>
              <a:t> أش</a:t>
            </a:r>
            <a:r>
              <a:rPr lang="ar-EG" sz="3200" b="1" dirty="0">
                <a:solidFill>
                  <a:prstClr val="black"/>
                </a:solidFill>
              </a:rPr>
              <a:t>ْ</a:t>
            </a:r>
            <a:r>
              <a:rPr lang="ar-BH" sz="3200" b="1" dirty="0">
                <a:solidFill>
                  <a:prstClr val="black"/>
                </a:solidFill>
              </a:rPr>
              <a:t>كال</a:t>
            </a:r>
            <a:r>
              <a:rPr lang="ar-EG" sz="3200" b="1" dirty="0">
                <a:solidFill>
                  <a:prstClr val="black"/>
                </a:solidFill>
              </a:rPr>
              <a:t>ِ</a:t>
            </a:r>
            <a:r>
              <a:rPr lang="ar-BH" sz="3200" b="1" dirty="0">
                <a:solidFill>
                  <a:prstClr val="black"/>
                </a:solidFill>
              </a:rPr>
              <a:t> الطّاقة</a:t>
            </a:r>
            <a:r>
              <a:rPr lang="ar-EG" sz="3200" b="1" dirty="0">
                <a:solidFill>
                  <a:prstClr val="black"/>
                </a:solidFill>
              </a:rPr>
              <a:t>ِ</a:t>
            </a:r>
            <a:r>
              <a:rPr lang="ar-BH" sz="3200" b="1" dirty="0">
                <a:solidFill>
                  <a:prstClr val="black"/>
                </a:solidFill>
              </a:rPr>
              <a:t> </a:t>
            </a:r>
            <a:r>
              <a:rPr lang="ar-EG" sz="3200" b="1" dirty="0">
                <a:solidFill>
                  <a:prstClr val="black"/>
                </a:solidFill>
              </a:rPr>
              <a:t>تسخ</a:t>
            </a:r>
            <a:r>
              <a:rPr lang="ar-BH" sz="3200" b="1" dirty="0">
                <a:solidFill>
                  <a:prstClr val="black"/>
                </a:solidFill>
              </a:rPr>
              <a:t>ّ</a:t>
            </a:r>
            <a:r>
              <a:rPr lang="ar-EG" sz="3200" b="1" dirty="0">
                <a:solidFill>
                  <a:prstClr val="black"/>
                </a:solidFill>
              </a:rPr>
              <a:t>ِنُ الأشْياءَ.</a:t>
            </a:r>
            <a:endParaRPr lang="ar-BH" sz="3200" b="1" dirty="0">
              <a:solidFill>
                <a:prstClr val="black"/>
              </a:solidFill>
            </a:endParaRPr>
          </a:p>
          <a:p>
            <a:pPr lvl="0" algn="r" rtl="1"/>
            <a:r>
              <a:rPr lang="ar-EG" sz="3200" b="1" dirty="0">
                <a:solidFill>
                  <a:prstClr val="black"/>
                </a:solidFill>
              </a:rPr>
              <a:t>* نحْصُلُ على الحرارةِ مِنَ احْتِراقِ أشياءَ، </a:t>
            </a:r>
            <a:r>
              <a:rPr lang="ar-EG" sz="3200" b="1" dirty="0" err="1">
                <a:solidFill>
                  <a:prstClr val="black"/>
                </a:solidFill>
              </a:rPr>
              <a:t>مِث</a:t>
            </a:r>
            <a:r>
              <a:rPr lang="ar-BH" sz="3200" b="1" dirty="0">
                <a:solidFill>
                  <a:prstClr val="black"/>
                </a:solidFill>
              </a:rPr>
              <a:t>ْ</a:t>
            </a:r>
            <a:r>
              <a:rPr lang="ar-EG" sz="3200" b="1" dirty="0">
                <a:solidFill>
                  <a:prstClr val="black"/>
                </a:solidFill>
              </a:rPr>
              <a:t>لَ</a:t>
            </a:r>
            <a:r>
              <a:rPr lang="ar-EG" sz="3200" b="1" dirty="0">
                <a:solidFill>
                  <a:srgbClr val="00B050"/>
                </a:solidFill>
              </a:rPr>
              <a:t> الخشبِ </a:t>
            </a:r>
            <a:r>
              <a:rPr lang="ar-EG" sz="3200" b="1" dirty="0">
                <a:solidFill>
                  <a:prstClr val="black"/>
                </a:solidFill>
              </a:rPr>
              <a:t>و</a:t>
            </a:r>
            <a:r>
              <a:rPr lang="ar-EG" sz="3200" b="1" dirty="0">
                <a:solidFill>
                  <a:srgbClr val="00B050"/>
                </a:solidFill>
              </a:rPr>
              <a:t>الن</a:t>
            </a:r>
            <a:r>
              <a:rPr lang="ar-BH" sz="3200" b="1" dirty="0">
                <a:solidFill>
                  <a:srgbClr val="00B050"/>
                </a:solidFill>
              </a:rPr>
              <a:t>ّ</a:t>
            </a:r>
            <a:r>
              <a:rPr lang="ar-EG" sz="3200" b="1" dirty="0" err="1">
                <a:solidFill>
                  <a:srgbClr val="00B050"/>
                </a:solidFill>
              </a:rPr>
              <a:t>فطِ</a:t>
            </a:r>
            <a:r>
              <a:rPr lang="ar-EG" sz="3200" b="1" dirty="0">
                <a:solidFill>
                  <a:srgbClr val="00B050"/>
                </a:solidFill>
              </a:rPr>
              <a:t> </a:t>
            </a:r>
            <a:r>
              <a:rPr lang="ar-EG" sz="3200" b="1" dirty="0">
                <a:solidFill>
                  <a:prstClr val="black"/>
                </a:solidFill>
              </a:rPr>
              <a:t>و</a:t>
            </a:r>
            <a:r>
              <a:rPr lang="ar-EG" sz="3200" b="1" dirty="0">
                <a:solidFill>
                  <a:srgbClr val="00B050"/>
                </a:solidFill>
              </a:rPr>
              <a:t>الغازِ.</a:t>
            </a:r>
          </a:p>
          <a:p>
            <a:pPr lvl="0" algn="r" rtl="1"/>
            <a:r>
              <a:rPr lang="ar-EG" sz="3200" b="1" dirty="0">
                <a:solidFill>
                  <a:prstClr val="black"/>
                </a:solidFill>
              </a:rPr>
              <a:t>*  </a:t>
            </a:r>
            <a:r>
              <a:rPr lang="ar-EG" sz="3200" b="1" dirty="0" err="1">
                <a:solidFill>
                  <a:prstClr val="black"/>
                </a:solidFill>
              </a:rPr>
              <a:t>يَسْتخ</a:t>
            </a:r>
            <a:r>
              <a:rPr lang="ar-BH" sz="3200" b="1" dirty="0">
                <a:solidFill>
                  <a:prstClr val="black"/>
                </a:solidFill>
              </a:rPr>
              <a:t>ْ</a:t>
            </a:r>
            <a:r>
              <a:rPr lang="ar-EG" sz="3200" b="1" dirty="0">
                <a:solidFill>
                  <a:prstClr val="black"/>
                </a:solidFill>
              </a:rPr>
              <a:t>دمُ الن</a:t>
            </a:r>
            <a:r>
              <a:rPr lang="ar-BH" sz="3200" b="1" dirty="0">
                <a:solidFill>
                  <a:prstClr val="black"/>
                </a:solidFill>
              </a:rPr>
              <a:t>ّ</a:t>
            </a:r>
            <a:r>
              <a:rPr lang="ar-EG" sz="3200" b="1" dirty="0">
                <a:solidFill>
                  <a:prstClr val="black"/>
                </a:solidFill>
              </a:rPr>
              <a:t>اسُ هذهِ الط</a:t>
            </a:r>
            <a:r>
              <a:rPr lang="ar-BH" sz="3200" b="1" dirty="0">
                <a:solidFill>
                  <a:prstClr val="black"/>
                </a:solidFill>
              </a:rPr>
              <a:t>ّ</a:t>
            </a:r>
            <a:r>
              <a:rPr lang="ar-EG" sz="3200" b="1" dirty="0">
                <a:solidFill>
                  <a:prstClr val="black"/>
                </a:solidFill>
              </a:rPr>
              <a:t>اقةِ في أَغْراض</a:t>
            </a:r>
            <a:r>
              <a:rPr lang="ar-BH" sz="3200" b="1" dirty="0">
                <a:solidFill>
                  <a:prstClr val="black"/>
                </a:solidFill>
              </a:rPr>
              <a:t>ٍ</a:t>
            </a:r>
            <a:r>
              <a:rPr lang="ar-EG" sz="3200" b="1" dirty="0">
                <a:solidFill>
                  <a:prstClr val="black"/>
                </a:solidFill>
              </a:rPr>
              <a:t> كَثيرة</a:t>
            </a:r>
            <a:r>
              <a:rPr lang="ar-BH" sz="3200" b="1" dirty="0">
                <a:solidFill>
                  <a:prstClr val="black"/>
                </a:solidFill>
              </a:rPr>
              <a:t>ٍ</a:t>
            </a:r>
            <a:r>
              <a:rPr lang="ar-EG" sz="3200" b="1" dirty="0">
                <a:solidFill>
                  <a:prstClr val="black"/>
                </a:solidFill>
              </a:rPr>
              <a:t> كَتدْفِئَةِ بُيوتِهِم</a:t>
            </a:r>
            <a:r>
              <a:rPr lang="ar-BH" sz="3200" b="1" dirty="0">
                <a:solidFill>
                  <a:prstClr val="black"/>
                </a:solidFill>
              </a:rPr>
              <a:t>ْ</a:t>
            </a:r>
            <a:r>
              <a:rPr lang="ar-EG" sz="3200" b="1" dirty="0">
                <a:solidFill>
                  <a:prstClr val="black"/>
                </a:solidFill>
              </a:rPr>
              <a:t>.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5187858" y="214373"/>
            <a:ext cx="3143272" cy="646331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ما الْحَرارَةُ؟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34705" y="4891882"/>
            <a:ext cx="3214688" cy="707903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EG" sz="2000" b="1" dirty="0"/>
              <a:t>مُعْظمُ الطاقةِ الحراريّةِ المَوْجودةِ على الأرضِ تأْتي مِنَ الشّمسِ.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80D1D1-270E-4F2A-8684-6A0360DC3513}"/>
              </a:ext>
            </a:extLst>
          </p:cNvPr>
          <p:cNvSpPr/>
          <p:nvPr/>
        </p:nvSpPr>
        <p:spPr>
          <a:xfrm>
            <a:off x="4121499" y="1033199"/>
            <a:ext cx="6638818" cy="665350"/>
          </a:xfrm>
          <a:prstGeom prst="rect">
            <a:avLst/>
          </a:prstGeom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</a:t>
            </a:r>
            <a:r>
              <a:rPr lang="ar-BH" sz="2400" b="1" dirty="0">
                <a:solidFill>
                  <a:srgbClr val="0070C0"/>
                </a:solidFill>
                <a:latin typeface="Arabic Typesetting" panose="03020402040406030203" pitchFamily="66" charset="-78"/>
              </a:rPr>
              <a:t>الهدف الثّالث: </a:t>
            </a:r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التعرف على  بعض مصادر </a:t>
            </a:r>
            <a:r>
              <a:rPr lang="ar-BH" sz="24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الحرارة.</a:t>
            </a:r>
            <a:endParaRPr lang="ar-BH" sz="24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A802C8-23C6-4A28-AADA-F7C1B2C76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51" y="1858872"/>
            <a:ext cx="2857500" cy="2977067"/>
          </a:xfrm>
          <a:prstGeom prst="rect">
            <a:avLst/>
          </a:prstGeom>
        </p:spPr>
      </p:pic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3686612" y="2043539"/>
            <a:ext cx="8155618" cy="1077218"/>
          </a:xfrm>
          <a:prstGeom prst="rect">
            <a:avLst/>
          </a:prstGeom>
          <a:solidFill>
            <a:srgbClr val="FFFF99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BH" sz="3200" b="1" dirty="0">
                <a:cs typeface="+mn-cs"/>
              </a:rPr>
              <a:t>حين</a:t>
            </a:r>
            <a:r>
              <a:rPr lang="ar-EG" sz="3200" b="1" dirty="0">
                <a:cs typeface="+mn-cs"/>
              </a:rPr>
              <a:t>َ</a:t>
            </a:r>
            <a:r>
              <a:rPr lang="ar-BH" sz="3200" b="1" dirty="0">
                <a:cs typeface="+mn-cs"/>
              </a:rPr>
              <a:t>ما ن</a:t>
            </a:r>
            <a:r>
              <a:rPr lang="ar-EG" sz="3200" b="1" dirty="0">
                <a:cs typeface="+mn-cs"/>
              </a:rPr>
              <a:t>َقِفُ</a:t>
            </a:r>
            <a:r>
              <a:rPr lang="ar-BH" sz="3200" b="1" dirty="0">
                <a:cs typeface="+mn-cs"/>
              </a:rPr>
              <a:t> ت</a:t>
            </a:r>
            <a:r>
              <a:rPr lang="ar-EG" sz="3200" b="1" dirty="0">
                <a:cs typeface="+mn-cs"/>
              </a:rPr>
              <a:t>َ</a:t>
            </a:r>
            <a:r>
              <a:rPr lang="ar-BH" sz="3200" b="1" dirty="0">
                <a:cs typeface="+mn-cs"/>
              </a:rPr>
              <a:t>ح</a:t>
            </a:r>
            <a:r>
              <a:rPr lang="ar-EG" sz="3200" b="1" dirty="0">
                <a:cs typeface="+mn-cs"/>
              </a:rPr>
              <a:t>ْ</a:t>
            </a:r>
            <a:r>
              <a:rPr lang="ar-BH" sz="3200" b="1" dirty="0">
                <a:cs typeface="+mn-cs"/>
              </a:rPr>
              <a:t>ت</a:t>
            </a:r>
            <a:r>
              <a:rPr lang="ar-EG" sz="3200" b="1" dirty="0">
                <a:cs typeface="+mn-cs"/>
              </a:rPr>
              <a:t>َ</a:t>
            </a:r>
            <a:r>
              <a:rPr lang="ar-BH" sz="3200" b="1" dirty="0">
                <a:cs typeface="+mn-cs"/>
              </a:rPr>
              <a:t> الش</a:t>
            </a:r>
            <a:r>
              <a:rPr lang="ar-EG" sz="3200" b="1" dirty="0">
                <a:cs typeface="+mn-cs"/>
              </a:rPr>
              <a:t>ّ</a:t>
            </a:r>
            <a:r>
              <a:rPr lang="ar-BH" sz="3200" b="1" dirty="0">
                <a:cs typeface="+mn-cs"/>
              </a:rPr>
              <a:t>مس</a:t>
            </a:r>
            <a:r>
              <a:rPr lang="ar-EG" sz="3200" b="1" dirty="0">
                <a:cs typeface="+mn-cs"/>
              </a:rPr>
              <a:t>ِ</a:t>
            </a:r>
            <a:r>
              <a:rPr lang="ar-BH" sz="3200" b="1" dirty="0">
                <a:cs typeface="+mn-cs"/>
              </a:rPr>
              <a:t> ف</a:t>
            </a:r>
            <a:r>
              <a:rPr lang="ar-EG" sz="3200" b="1" dirty="0">
                <a:cs typeface="+mn-cs"/>
              </a:rPr>
              <a:t>ِ</a:t>
            </a:r>
            <a:r>
              <a:rPr lang="ar-BH" sz="3200" b="1" dirty="0">
                <a:cs typeface="+mn-cs"/>
              </a:rPr>
              <a:t>أن</a:t>
            </a:r>
            <a:r>
              <a:rPr lang="ar-EG" sz="3200" b="1" dirty="0">
                <a:cs typeface="+mn-cs"/>
              </a:rPr>
              <a:t>َّ</a:t>
            </a:r>
            <a:r>
              <a:rPr lang="ar-BH" sz="3200" b="1" dirty="0" err="1">
                <a:cs typeface="+mn-cs"/>
              </a:rPr>
              <a:t>نا</a:t>
            </a:r>
            <a:r>
              <a:rPr lang="ar-BH" sz="3200" b="1" dirty="0">
                <a:cs typeface="+mn-cs"/>
              </a:rPr>
              <a:t> نش</a:t>
            </a:r>
            <a:r>
              <a:rPr lang="ar-EG" sz="3200" b="1" dirty="0">
                <a:cs typeface="+mn-cs"/>
              </a:rPr>
              <a:t>ْ</a:t>
            </a:r>
            <a:r>
              <a:rPr lang="ar-BH" sz="3200" b="1" dirty="0">
                <a:cs typeface="+mn-cs"/>
              </a:rPr>
              <a:t>ع</a:t>
            </a:r>
            <a:r>
              <a:rPr lang="ar-EG" sz="3200" b="1" dirty="0">
                <a:cs typeface="+mn-cs"/>
              </a:rPr>
              <a:t>ُ</a:t>
            </a:r>
            <a:r>
              <a:rPr lang="ar-BH" sz="3200" b="1" dirty="0">
                <a:cs typeface="+mn-cs"/>
              </a:rPr>
              <a:t>ر</a:t>
            </a:r>
            <a:r>
              <a:rPr lang="ar-EG" sz="3200" b="1" dirty="0">
                <a:cs typeface="+mn-cs"/>
              </a:rPr>
              <a:t>ُ</a:t>
            </a:r>
            <a:r>
              <a:rPr lang="ar-BH" sz="3200" b="1" dirty="0">
                <a:cs typeface="+mn-cs"/>
              </a:rPr>
              <a:t> ب</a:t>
            </a:r>
            <a:r>
              <a:rPr lang="ar-EG" sz="3200" b="1" dirty="0">
                <a:cs typeface="+mn-cs"/>
              </a:rPr>
              <a:t>ِ</a:t>
            </a:r>
            <a:r>
              <a:rPr lang="ar-BH" sz="3200" b="1" dirty="0">
                <a:cs typeface="+mn-cs"/>
              </a:rPr>
              <a:t>الحرارة</a:t>
            </a:r>
            <a:r>
              <a:rPr lang="ar-EG" sz="3200" b="1" dirty="0">
                <a:cs typeface="+mn-cs"/>
              </a:rPr>
              <a:t>ِ</a:t>
            </a:r>
            <a:r>
              <a:rPr lang="ar-BH" sz="3200" b="1" dirty="0">
                <a:cs typeface="+mn-cs"/>
              </a:rPr>
              <a:t>، ه</a:t>
            </a:r>
            <a:r>
              <a:rPr lang="ar-EG" sz="3200" b="1" dirty="0">
                <a:cs typeface="+mn-cs"/>
              </a:rPr>
              <a:t>َ</a:t>
            </a:r>
            <a:r>
              <a:rPr lang="ar-BH" sz="3200" b="1" dirty="0">
                <a:cs typeface="+mn-cs"/>
              </a:rPr>
              <a:t>يّا ن</a:t>
            </a:r>
            <a:r>
              <a:rPr lang="ar-EG" sz="3200" b="1" dirty="0">
                <a:cs typeface="+mn-cs"/>
              </a:rPr>
              <a:t>َ</a:t>
            </a:r>
            <a:r>
              <a:rPr lang="ar-BH" sz="3200" b="1" dirty="0">
                <a:cs typeface="+mn-cs"/>
              </a:rPr>
              <a:t>تعرّ</a:t>
            </a:r>
            <a:r>
              <a:rPr lang="ar-EG" sz="3200" b="1" dirty="0">
                <a:cs typeface="+mn-cs"/>
              </a:rPr>
              <a:t>َ</a:t>
            </a:r>
            <a:r>
              <a:rPr lang="ar-BH" sz="3200" b="1" dirty="0">
                <a:cs typeface="+mn-cs"/>
              </a:rPr>
              <a:t>ف</a:t>
            </a:r>
            <a:r>
              <a:rPr lang="ar-EG" sz="3200" b="1" dirty="0">
                <a:cs typeface="+mn-cs"/>
              </a:rPr>
              <a:t>ُ</a:t>
            </a:r>
            <a:r>
              <a:rPr lang="ar-BH" sz="3200" b="1" dirty="0">
                <a:cs typeface="+mn-cs"/>
              </a:rPr>
              <a:t> على </a:t>
            </a:r>
            <a:r>
              <a:rPr lang="ar-BH" sz="3200" b="1" dirty="0" err="1">
                <a:cs typeface="+mn-cs"/>
              </a:rPr>
              <a:t>مف</a:t>
            </a:r>
            <a:r>
              <a:rPr lang="ar-EG" sz="3200" b="1" dirty="0">
                <a:cs typeface="+mn-cs"/>
              </a:rPr>
              <a:t>ْ</a:t>
            </a:r>
            <a:r>
              <a:rPr lang="ar-BH" sz="3200" b="1" dirty="0">
                <a:cs typeface="+mn-cs"/>
              </a:rPr>
              <a:t>هوم</a:t>
            </a:r>
            <a:r>
              <a:rPr lang="ar-EG" sz="3200" b="1" dirty="0">
                <a:cs typeface="+mn-cs"/>
              </a:rPr>
              <a:t>ِ</a:t>
            </a:r>
            <a:r>
              <a:rPr lang="ar-BH" sz="3200" b="1" dirty="0">
                <a:cs typeface="+mn-cs"/>
              </a:rPr>
              <a:t> </a:t>
            </a:r>
            <a:r>
              <a:rPr lang="ar-BH" sz="3200" b="1" dirty="0">
                <a:solidFill>
                  <a:srgbClr val="FF0000"/>
                </a:solidFill>
                <a:cs typeface="+mn-cs"/>
              </a:rPr>
              <a:t>الح</a:t>
            </a:r>
            <a:r>
              <a:rPr lang="ar-EG" sz="3200" b="1" dirty="0">
                <a:solidFill>
                  <a:srgbClr val="FF0000"/>
                </a:solidFill>
                <a:cs typeface="+mn-cs"/>
              </a:rPr>
              <a:t>َ</a:t>
            </a:r>
            <a:r>
              <a:rPr lang="ar-BH" sz="3200" b="1" dirty="0" err="1">
                <a:solidFill>
                  <a:srgbClr val="FF0000"/>
                </a:solidFill>
                <a:cs typeface="+mn-cs"/>
              </a:rPr>
              <a:t>رارة</a:t>
            </a:r>
            <a:r>
              <a:rPr lang="ar-EG" sz="3200" b="1" dirty="0">
                <a:solidFill>
                  <a:srgbClr val="FF0000"/>
                </a:solidFill>
                <a:cs typeface="+mn-cs"/>
              </a:rPr>
              <a:t>ِ</a:t>
            </a:r>
            <a:r>
              <a:rPr lang="ar-BH" sz="3200" b="1" dirty="0">
                <a:solidFill>
                  <a:srgbClr val="FF0000"/>
                </a:solidFill>
                <a:cs typeface="+mn-cs"/>
              </a:rPr>
              <a:t>.</a:t>
            </a:r>
            <a:endParaRPr lang="ar-EG" sz="3200" b="1" dirty="0">
              <a:solidFill>
                <a:srgbClr val="FF0000"/>
              </a:solidFill>
              <a:cs typeface="+mn-cs"/>
            </a:endParaRPr>
          </a:p>
        </p:txBody>
      </p:sp>
      <p:pic>
        <p:nvPicPr>
          <p:cNvPr id="11" name="13">
            <a:hlinkClick r:id="" action="ppaction://media"/>
            <a:extLst>
              <a:ext uri="{FF2B5EF4-FFF2-40B4-BE49-F238E27FC236}">
                <a16:creationId xmlns:a16="http://schemas.microsoft.com/office/drawing/2014/main" id="{E0286C27-1313-4973-B2B2-44D7C6A7D4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7514" y="7807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0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8" grpId="0" animBg="1"/>
      <p:bldP spid="9" grpId="0"/>
      <p:bldP spid="10" grpId="0" animBg="1"/>
      <p:bldP spid="12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pVersion xmlns="210a2546-66cf-44fd-a613-8623ccd4da95" xsi:nil="true"/>
    <Templates xmlns="210a2546-66cf-44fd-a613-8623ccd4da95" xsi:nil="true"/>
    <Self_Registration_Enabled xmlns="210a2546-66cf-44fd-a613-8623ccd4da95" xsi:nil="true"/>
    <Members xmlns="210a2546-66cf-44fd-a613-8623ccd4da95">
      <UserInfo>
        <DisplayName/>
        <AccountId xsi:nil="true"/>
        <AccountType/>
      </UserInfo>
    </Members>
    <Has_Leaders_Only_SectionGroup xmlns="210a2546-66cf-44fd-a613-8623ccd4da95" xsi:nil="true"/>
    <Teachers xmlns="210a2546-66cf-44fd-a613-8623ccd4da95">
      <UserInfo>
        <DisplayName/>
        <AccountId xsi:nil="true"/>
        <AccountType/>
      </UserInfo>
    </Teachers>
    <Invited_Leaders xmlns="210a2546-66cf-44fd-a613-8623ccd4da95" xsi:nil="true"/>
    <NotebookType xmlns="210a2546-66cf-44fd-a613-8623ccd4da95" xsi:nil="true"/>
    <Invited_Teachers xmlns="210a2546-66cf-44fd-a613-8623ccd4da95" xsi:nil="true"/>
    <Invited_Students xmlns="210a2546-66cf-44fd-a613-8623ccd4da95" xsi:nil="true"/>
    <Owner xmlns="210a2546-66cf-44fd-a613-8623ccd4da95">
      <UserInfo>
        <DisplayName/>
        <AccountId xsi:nil="true"/>
        <AccountType/>
      </UserInfo>
    </Owner>
    <CultureName xmlns="210a2546-66cf-44fd-a613-8623ccd4da95" xsi:nil="true"/>
    <Student_Groups xmlns="210a2546-66cf-44fd-a613-8623ccd4da95">
      <UserInfo>
        <DisplayName/>
        <AccountId xsi:nil="true"/>
        <AccountType/>
      </UserInfo>
    </Student_Groups>
    <DefaultSectionNames xmlns="210a2546-66cf-44fd-a613-8623ccd4da95" xsi:nil="true"/>
    <Is_Collaboration_Space_Locked xmlns="210a2546-66cf-44fd-a613-8623ccd4da95" xsi:nil="true"/>
    <Invited_Members xmlns="210a2546-66cf-44fd-a613-8623ccd4da95" xsi:nil="true"/>
    <Has_Teacher_Only_SectionGroup xmlns="210a2546-66cf-44fd-a613-8623ccd4da95" xsi:nil="true"/>
    <Students xmlns="210a2546-66cf-44fd-a613-8623ccd4da95">
      <UserInfo>
        <DisplayName/>
        <AccountId xsi:nil="true"/>
        <AccountType/>
      </UserInfo>
    </Students>
    <Leaders xmlns="210a2546-66cf-44fd-a613-8623ccd4da95">
      <UserInfo>
        <DisplayName/>
        <AccountId xsi:nil="true"/>
        <AccountType/>
      </UserInfo>
    </Leaders>
    <Member_Groups xmlns="210a2546-66cf-44fd-a613-8623ccd4da95">
      <UserInfo>
        <DisplayName/>
        <AccountId xsi:nil="true"/>
        <AccountType/>
      </UserInfo>
    </Member_Groups>
    <FolderType xmlns="210a2546-66cf-44fd-a613-8623ccd4da9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1360E6F25F8A4E8C95EB4FE0081D25" ma:contentTypeVersion="34" ma:contentTypeDescription="Create a new document." ma:contentTypeScope="" ma:versionID="513b9bcc684ecd56db799bdc78fba9d2">
  <xsd:schema xmlns:xsd="http://www.w3.org/2001/XMLSchema" xmlns:xs="http://www.w3.org/2001/XMLSchema" xmlns:p="http://schemas.microsoft.com/office/2006/metadata/properties" xmlns:ns3="210a2546-66cf-44fd-a613-8623ccd4da95" xmlns:ns4="1d216c13-3416-4969-8ff6-d01fa8c3a2c4" targetNamespace="http://schemas.microsoft.com/office/2006/metadata/properties" ma:root="true" ma:fieldsID="7b4552455bd1fb3527080f4e28b25e38" ns3:_="" ns4:_="">
    <xsd:import namespace="210a2546-66cf-44fd-a613-8623ccd4da95"/>
    <xsd:import namespace="1d216c13-3416-4969-8ff6-d01fa8c3a2c4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Templat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4:SharedWithUsers" minOccurs="0"/>
                <xsd:element ref="ns4:SharedWithDetails" minOccurs="0"/>
                <xsd:element ref="ns4:SharingHintHash" minOccurs="0"/>
                <xsd:element ref="ns3:Leaders" minOccurs="0"/>
                <xsd:element ref="ns3:Members" minOccurs="0"/>
                <xsd:element ref="ns3:Member_Groups" minOccurs="0"/>
                <xsd:element ref="ns3:Invited_Leaders" minOccurs="0"/>
                <xsd:element ref="ns3:Invited_Members" minOccurs="0"/>
                <xsd:element ref="ns3:Has_Leaders_Only_SectionGroup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0a2546-66cf-44fd-a613-8623ccd4da95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Owner" ma:index="1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2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3" nillable="true" ma:displayName="Culture Name" ma:internalName="CultureName">
      <xsd:simpleType>
        <xsd:restriction base="dms:Text"/>
      </xsd:simpleType>
    </xsd:element>
    <xsd:element name="AppVersion" ma:index="14" nillable="true" ma:displayName="App Version" ma:internalName="AppVersion">
      <xsd:simpleType>
        <xsd:restriction base="dms:Text"/>
      </xsd:simpleType>
    </xsd:element>
    <xsd:element name="Teachers" ma:index="15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6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7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8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9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0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1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2" nillable="true" ma:displayName="Is Collaboration Space Locked" ma:internalName="Is_Collaboration_Space_Locked">
      <xsd:simpleType>
        <xsd:restriction base="dms:Boolean"/>
      </xsd:simpleType>
    </xsd:element>
    <xsd:element name="Leaders" ma:index="26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27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28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Leaders" ma:index="29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30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Has_Leaders_Only_SectionGroup" ma:index="31" nillable="true" ma:displayName="Has Leaders Only SectionGroup" ma:internalName="Has_Leaders_Only_SectionGroup">
      <xsd:simpleType>
        <xsd:restriction base="dms:Boolean"/>
      </xsd:simpleType>
    </xsd:element>
    <xsd:element name="MediaServiceMetadata" ma:index="3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34" nillable="true" ma:displayName="MediaServiceAutoTags" ma:internalName="MediaServiceAutoTags" ma:readOnly="true">
      <xsd:simpleType>
        <xsd:restriction base="dms:Text"/>
      </xsd:simpleType>
    </xsd:element>
    <xsd:element name="MediaServiceOCR" ma:index="3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37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3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4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216c13-3416-4969-8ff6-d01fa8c3a2c4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2A8A1A-FA7E-409D-BD93-DE1C6BCF9939}">
  <ds:schemaRefs>
    <ds:schemaRef ds:uri="210a2546-66cf-44fd-a613-8623ccd4da95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1d216c13-3416-4969-8ff6-d01fa8c3a2c4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DB691B7-8955-4BC1-9DFB-3B2AE8AE79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42505D4-38BA-4A3C-BE57-83C7F40EFF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0a2546-66cf-44fd-a613-8623ccd4da95"/>
    <ds:schemaRef ds:uri="1d216c13-3416-4969-8ff6-d01fa8c3a2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2174</TotalTime>
  <Words>895</Words>
  <Application>Microsoft Office PowerPoint</Application>
  <PresentationFormat>Widescreen</PresentationFormat>
  <Paragraphs>75</Paragraphs>
  <Slides>14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Arabic Typesetting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uas</cp:lastModifiedBy>
  <cp:revision>218</cp:revision>
  <dcterms:created xsi:type="dcterms:W3CDTF">2020-03-04T10:47:58Z</dcterms:created>
  <dcterms:modified xsi:type="dcterms:W3CDTF">2020-03-28T07:47:36Z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0x010100211360E6F25F8A4E8C95EB4FE0081D25</vt:lpwstr>
  </property>
</Properties>
</file>