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  <p:sldMasterId id="2147483732" r:id="rId2"/>
    <p:sldMasterId id="2147483744" r:id="rId3"/>
  </p:sldMasterIdLst>
  <p:sldIdLst>
    <p:sldId id="270" r:id="rId4"/>
    <p:sldId id="272" r:id="rId5"/>
    <p:sldId id="257" r:id="rId6"/>
    <p:sldId id="258" r:id="rId7"/>
    <p:sldId id="259" r:id="rId8"/>
    <p:sldId id="260" r:id="rId9"/>
    <p:sldId id="261" r:id="rId10"/>
    <p:sldId id="267" r:id="rId11"/>
    <p:sldId id="266" r:id="rId12"/>
    <p:sldId id="268" r:id="rId13"/>
    <p:sldId id="265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0788C-4311-43B0-8F2D-36C38FB0C1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D97DE25-0973-4083-921D-0B97438D89E9}">
      <dgm:prSet phldrT="[نص]"/>
      <dgm:spPr/>
      <dgm:t>
        <a:bodyPr/>
        <a:lstStyle/>
        <a:p>
          <a:pPr rtl="1"/>
          <a:r>
            <a:rPr lang="ar-SA" dirty="0" smtClean="0"/>
            <a:t>علامة إعرابه </a:t>
          </a:r>
          <a:endParaRPr lang="ar-SA" dirty="0"/>
        </a:p>
      </dgm:t>
    </dgm:pt>
    <dgm:pt modelId="{E1795100-FB20-4337-8FF4-61B310B5EAA9}" type="parTrans" cxnId="{CC0AE91A-E37B-43D8-9EE2-789EAA79533F}">
      <dgm:prSet/>
      <dgm:spPr/>
      <dgm:t>
        <a:bodyPr/>
        <a:lstStyle/>
        <a:p>
          <a:pPr rtl="1"/>
          <a:endParaRPr lang="ar-SA"/>
        </a:p>
      </dgm:t>
    </dgm:pt>
    <dgm:pt modelId="{A2971187-A4B8-48BE-98F9-5CB5ADC39E21}" type="sibTrans" cxnId="{CC0AE91A-E37B-43D8-9EE2-789EAA79533F}">
      <dgm:prSet/>
      <dgm:spPr/>
      <dgm:t>
        <a:bodyPr/>
        <a:lstStyle/>
        <a:p>
          <a:pPr rtl="1"/>
          <a:endParaRPr lang="ar-SA"/>
        </a:p>
      </dgm:t>
    </dgm:pt>
    <dgm:pt modelId="{7D2CD6FB-7F86-41EE-8642-5CE73B80EDD0}">
      <dgm:prSet phldrT="[نص]" custT="1"/>
      <dgm:spPr/>
      <dgm:t>
        <a:bodyPr/>
        <a:lstStyle/>
        <a:p>
          <a:pPr rtl="1"/>
          <a:r>
            <a:rPr lang="ar-SA" sz="3600" dirty="0" smtClean="0"/>
            <a:t>الجر </a:t>
          </a:r>
        </a:p>
        <a:p>
          <a:pPr rtl="1"/>
          <a:r>
            <a:rPr lang="ar-SA" sz="3600" dirty="0" smtClean="0"/>
            <a:t>الفتحة نيابة عن الكسرة </a:t>
          </a:r>
          <a:endParaRPr lang="ar-SA" sz="3600" dirty="0"/>
        </a:p>
      </dgm:t>
    </dgm:pt>
    <dgm:pt modelId="{914E84D7-209A-42F4-8C91-6A553CE54CAE}" type="parTrans" cxnId="{0B0CC70D-B9A9-4140-8F5B-D16FC45C313C}">
      <dgm:prSet/>
      <dgm:spPr/>
      <dgm:t>
        <a:bodyPr/>
        <a:lstStyle/>
        <a:p>
          <a:pPr rtl="1"/>
          <a:endParaRPr lang="ar-SA"/>
        </a:p>
      </dgm:t>
    </dgm:pt>
    <dgm:pt modelId="{32554409-4E6F-42C0-B473-7ACA0460D326}" type="sibTrans" cxnId="{0B0CC70D-B9A9-4140-8F5B-D16FC45C313C}">
      <dgm:prSet/>
      <dgm:spPr/>
      <dgm:t>
        <a:bodyPr/>
        <a:lstStyle/>
        <a:p>
          <a:pPr rtl="1"/>
          <a:endParaRPr lang="ar-SA"/>
        </a:p>
      </dgm:t>
    </dgm:pt>
    <dgm:pt modelId="{20C564A0-AC3D-4096-B7E5-EB01AD858E64}">
      <dgm:prSet phldrT="[نص]" custT="1"/>
      <dgm:spPr/>
      <dgm:t>
        <a:bodyPr/>
        <a:lstStyle/>
        <a:p>
          <a:pPr rtl="1"/>
          <a:r>
            <a:rPr lang="ar-SA" sz="3600" dirty="0" smtClean="0"/>
            <a:t>النصب </a:t>
          </a:r>
        </a:p>
        <a:p>
          <a:pPr rtl="1"/>
          <a:r>
            <a:rPr lang="ar-SA" sz="3600" dirty="0" smtClean="0"/>
            <a:t>الفتحة</a:t>
          </a:r>
          <a:endParaRPr lang="ar-SA" sz="2400" dirty="0"/>
        </a:p>
      </dgm:t>
    </dgm:pt>
    <dgm:pt modelId="{20347C4D-1C53-4516-A909-B3A2C1974A40}" type="parTrans" cxnId="{4A49B8AD-60DC-45F5-9D0C-0CC6FB0FE8E6}">
      <dgm:prSet/>
      <dgm:spPr/>
      <dgm:t>
        <a:bodyPr/>
        <a:lstStyle/>
        <a:p>
          <a:pPr rtl="1"/>
          <a:endParaRPr lang="ar-SA"/>
        </a:p>
      </dgm:t>
    </dgm:pt>
    <dgm:pt modelId="{6622642B-0F05-40BC-9750-383D1B8CB2FE}" type="sibTrans" cxnId="{4A49B8AD-60DC-45F5-9D0C-0CC6FB0FE8E6}">
      <dgm:prSet/>
      <dgm:spPr/>
      <dgm:t>
        <a:bodyPr/>
        <a:lstStyle/>
        <a:p>
          <a:pPr rtl="1"/>
          <a:endParaRPr lang="ar-SA"/>
        </a:p>
      </dgm:t>
    </dgm:pt>
    <dgm:pt modelId="{6B35720C-5047-481A-8066-6DDA0F64F7F6}">
      <dgm:prSet phldrT="[نص]" custT="1"/>
      <dgm:spPr/>
      <dgm:t>
        <a:bodyPr/>
        <a:lstStyle/>
        <a:p>
          <a:pPr rtl="1"/>
          <a:r>
            <a:rPr lang="ar-SA" sz="3600" dirty="0" smtClean="0"/>
            <a:t>الرفع </a:t>
          </a:r>
        </a:p>
        <a:p>
          <a:pPr rtl="1"/>
          <a:r>
            <a:rPr lang="ar-SA" sz="3600" dirty="0" smtClean="0"/>
            <a:t>الضمة </a:t>
          </a:r>
          <a:endParaRPr lang="ar-SA" sz="3600" dirty="0"/>
        </a:p>
      </dgm:t>
    </dgm:pt>
    <dgm:pt modelId="{EA920565-8F2A-441E-A0D8-F742180A7B04}" type="parTrans" cxnId="{B7AFF563-60C0-498F-8071-235C50F67AA0}">
      <dgm:prSet/>
      <dgm:spPr/>
      <dgm:t>
        <a:bodyPr/>
        <a:lstStyle/>
        <a:p>
          <a:pPr rtl="1"/>
          <a:endParaRPr lang="ar-SA"/>
        </a:p>
      </dgm:t>
    </dgm:pt>
    <dgm:pt modelId="{F9684600-8890-4DD7-9653-DFFBD9654D0B}" type="sibTrans" cxnId="{B7AFF563-60C0-498F-8071-235C50F67AA0}">
      <dgm:prSet/>
      <dgm:spPr/>
      <dgm:t>
        <a:bodyPr/>
        <a:lstStyle/>
        <a:p>
          <a:pPr rtl="1"/>
          <a:endParaRPr lang="ar-SA"/>
        </a:p>
      </dgm:t>
    </dgm:pt>
    <dgm:pt modelId="{76CF986F-B290-4E5E-B19E-3271FD611CE8}" type="pres">
      <dgm:prSet presAssocID="{7EF0788C-4311-43B0-8F2D-36C38FB0C1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BF9684CA-E0DB-4468-A527-A0B255F1D0A7}" type="pres">
      <dgm:prSet presAssocID="{1D97DE25-0973-4083-921D-0B97438D89E9}" presName="hierRoot1" presStyleCnt="0">
        <dgm:presLayoutVars>
          <dgm:hierBranch val="init"/>
        </dgm:presLayoutVars>
      </dgm:prSet>
      <dgm:spPr/>
    </dgm:pt>
    <dgm:pt modelId="{09904401-D526-416E-B7C9-8185A06CD6E4}" type="pres">
      <dgm:prSet presAssocID="{1D97DE25-0973-4083-921D-0B97438D89E9}" presName="rootComposite1" presStyleCnt="0"/>
      <dgm:spPr/>
    </dgm:pt>
    <dgm:pt modelId="{A54679EC-5EC3-403E-AA81-1AB145676AEC}" type="pres">
      <dgm:prSet presAssocID="{1D97DE25-0973-4083-921D-0B97438D89E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765DBAD-AA22-4240-A17E-C893DB48EF73}" type="pres">
      <dgm:prSet presAssocID="{1D97DE25-0973-4083-921D-0B97438D89E9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48D4ECF0-BBA4-421A-BE70-3909258CC5B2}" type="pres">
      <dgm:prSet presAssocID="{1D97DE25-0973-4083-921D-0B97438D89E9}" presName="hierChild2" presStyleCnt="0"/>
      <dgm:spPr/>
    </dgm:pt>
    <dgm:pt modelId="{69F1CFA9-70D2-4BB1-BE15-D8A5EF9D5DC8}" type="pres">
      <dgm:prSet presAssocID="{914E84D7-209A-42F4-8C91-6A553CE54CAE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036DCC00-A86D-4AED-A420-F5E361CF8A20}" type="pres">
      <dgm:prSet presAssocID="{7D2CD6FB-7F86-41EE-8642-5CE73B80EDD0}" presName="hierRoot2" presStyleCnt="0">
        <dgm:presLayoutVars>
          <dgm:hierBranch val="init"/>
        </dgm:presLayoutVars>
      </dgm:prSet>
      <dgm:spPr/>
    </dgm:pt>
    <dgm:pt modelId="{7FCC6956-E4FE-4A83-9F25-C395375A9707}" type="pres">
      <dgm:prSet presAssocID="{7D2CD6FB-7F86-41EE-8642-5CE73B80EDD0}" presName="rootComposite" presStyleCnt="0"/>
      <dgm:spPr/>
    </dgm:pt>
    <dgm:pt modelId="{D8B65BBF-E8A7-4FB1-9540-297D4CDB9643}" type="pres">
      <dgm:prSet presAssocID="{7D2CD6FB-7F86-41EE-8642-5CE73B80EDD0}" presName="rootText" presStyleLbl="node2" presStyleIdx="0" presStyleCnt="3" custScaleY="17920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8548F70-C830-455D-814D-97B7CCE9C26B}" type="pres">
      <dgm:prSet presAssocID="{7D2CD6FB-7F86-41EE-8642-5CE73B80EDD0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539275A2-615A-4C6E-BEB0-3A28A1707DEE}" type="pres">
      <dgm:prSet presAssocID="{7D2CD6FB-7F86-41EE-8642-5CE73B80EDD0}" presName="hierChild4" presStyleCnt="0"/>
      <dgm:spPr/>
    </dgm:pt>
    <dgm:pt modelId="{FE9E6023-2FDC-45F0-92F5-801E058039CF}" type="pres">
      <dgm:prSet presAssocID="{7D2CD6FB-7F86-41EE-8642-5CE73B80EDD0}" presName="hierChild5" presStyleCnt="0"/>
      <dgm:spPr/>
    </dgm:pt>
    <dgm:pt modelId="{D1FDB992-A4A0-4220-9DD4-87675F2D88DB}" type="pres">
      <dgm:prSet presAssocID="{20347C4D-1C53-4516-A909-B3A2C1974A40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E835B09D-674F-4902-AFF8-49D6F6F65796}" type="pres">
      <dgm:prSet presAssocID="{20C564A0-AC3D-4096-B7E5-EB01AD858E64}" presName="hierRoot2" presStyleCnt="0">
        <dgm:presLayoutVars>
          <dgm:hierBranch val="init"/>
        </dgm:presLayoutVars>
      </dgm:prSet>
      <dgm:spPr/>
    </dgm:pt>
    <dgm:pt modelId="{27A61BC9-1BAD-423F-91F0-0EEE9E91F9C7}" type="pres">
      <dgm:prSet presAssocID="{20C564A0-AC3D-4096-B7E5-EB01AD858E64}" presName="rootComposite" presStyleCnt="0"/>
      <dgm:spPr/>
    </dgm:pt>
    <dgm:pt modelId="{ACFEC6FC-A4A9-4C2C-97BD-173EC56D64C6}" type="pres">
      <dgm:prSet presAssocID="{20C564A0-AC3D-4096-B7E5-EB01AD858E64}" presName="rootText" presStyleLbl="node2" presStyleIdx="1" presStyleCnt="3" custScaleY="14684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82A944F-6A70-4766-BC01-04AD6C90E942}" type="pres">
      <dgm:prSet presAssocID="{20C564A0-AC3D-4096-B7E5-EB01AD858E64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0AF7FDD0-00A2-47C8-B3FA-31F8A0384BA6}" type="pres">
      <dgm:prSet presAssocID="{20C564A0-AC3D-4096-B7E5-EB01AD858E64}" presName="hierChild4" presStyleCnt="0"/>
      <dgm:spPr/>
    </dgm:pt>
    <dgm:pt modelId="{5775F315-97A7-4F89-8A64-507ACDCD7BA1}" type="pres">
      <dgm:prSet presAssocID="{20C564A0-AC3D-4096-B7E5-EB01AD858E64}" presName="hierChild5" presStyleCnt="0"/>
      <dgm:spPr/>
    </dgm:pt>
    <dgm:pt modelId="{37A76F4B-A724-4A12-B684-C6AC94F55859}" type="pres">
      <dgm:prSet presAssocID="{EA920565-8F2A-441E-A0D8-F742180A7B04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1BF0BF57-7AA9-4C3C-A97A-A5AB4362743D}" type="pres">
      <dgm:prSet presAssocID="{6B35720C-5047-481A-8066-6DDA0F64F7F6}" presName="hierRoot2" presStyleCnt="0">
        <dgm:presLayoutVars>
          <dgm:hierBranch val="init"/>
        </dgm:presLayoutVars>
      </dgm:prSet>
      <dgm:spPr/>
    </dgm:pt>
    <dgm:pt modelId="{68D637B2-4FF1-4896-906C-319BD1706A2E}" type="pres">
      <dgm:prSet presAssocID="{6B35720C-5047-481A-8066-6DDA0F64F7F6}" presName="rootComposite" presStyleCnt="0"/>
      <dgm:spPr/>
    </dgm:pt>
    <dgm:pt modelId="{1D5A4982-1044-4FA8-8B7A-5DA4EB25C7F7}" type="pres">
      <dgm:prSet presAssocID="{6B35720C-5047-481A-8066-6DDA0F64F7F6}" presName="rootText" presStyleLbl="node2" presStyleIdx="2" presStyleCnt="3" custScaleX="89153" custScaleY="126538" custLinFactNeighborX="863" custLinFactNeighborY="10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446E0A3-656D-4ED5-9AEC-6EEC697D6FB3}" type="pres">
      <dgm:prSet presAssocID="{6B35720C-5047-481A-8066-6DDA0F64F7F6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E519D7AD-97F5-4908-B53A-EA866930CF55}" type="pres">
      <dgm:prSet presAssocID="{6B35720C-5047-481A-8066-6DDA0F64F7F6}" presName="hierChild4" presStyleCnt="0"/>
      <dgm:spPr/>
    </dgm:pt>
    <dgm:pt modelId="{A3E80FD9-C9A1-4560-8654-230EFB9EEF60}" type="pres">
      <dgm:prSet presAssocID="{6B35720C-5047-481A-8066-6DDA0F64F7F6}" presName="hierChild5" presStyleCnt="0"/>
      <dgm:spPr/>
    </dgm:pt>
    <dgm:pt modelId="{02CDE8D0-D235-4600-A435-875EBE4308E4}" type="pres">
      <dgm:prSet presAssocID="{1D97DE25-0973-4083-921D-0B97438D89E9}" presName="hierChild3" presStyleCnt="0"/>
      <dgm:spPr/>
    </dgm:pt>
  </dgm:ptLst>
  <dgm:cxnLst>
    <dgm:cxn modelId="{02F4E523-3833-4AC8-949E-91F8C1A49A5A}" type="presOf" srcId="{6B35720C-5047-481A-8066-6DDA0F64F7F6}" destId="{1D5A4982-1044-4FA8-8B7A-5DA4EB25C7F7}" srcOrd="0" destOrd="0" presId="urn:microsoft.com/office/officeart/2005/8/layout/orgChart1"/>
    <dgm:cxn modelId="{0B0CC70D-B9A9-4140-8F5B-D16FC45C313C}" srcId="{1D97DE25-0973-4083-921D-0B97438D89E9}" destId="{7D2CD6FB-7F86-41EE-8642-5CE73B80EDD0}" srcOrd="0" destOrd="0" parTransId="{914E84D7-209A-42F4-8C91-6A553CE54CAE}" sibTransId="{32554409-4E6F-42C0-B473-7ACA0460D326}"/>
    <dgm:cxn modelId="{5BFF8C61-9469-4758-9D17-737B7D65E9C1}" type="presOf" srcId="{7D2CD6FB-7F86-41EE-8642-5CE73B80EDD0}" destId="{D8B65BBF-E8A7-4FB1-9540-297D4CDB9643}" srcOrd="0" destOrd="0" presId="urn:microsoft.com/office/officeart/2005/8/layout/orgChart1"/>
    <dgm:cxn modelId="{A9393D88-A889-44BD-8D1D-BB854B106289}" type="presOf" srcId="{20347C4D-1C53-4516-A909-B3A2C1974A40}" destId="{D1FDB992-A4A0-4220-9DD4-87675F2D88DB}" srcOrd="0" destOrd="0" presId="urn:microsoft.com/office/officeart/2005/8/layout/orgChart1"/>
    <dgm:cxn modelId="{AF4DA81F-2511-4A67-960A-381579CFBEA1}" type="presOf" srcId="{914E84D7-209A-42F4-8C91-6A553CE54CAE}" destId="{69F1CFA9-70D2-4BB1-BE15-D8A5EF9D5DC8}" srcOrd="0" destOrd="0" presId="urn:microsoft.com/office/officeart/2005/8/layout/orgChart1"/>
    <dgm:cxn modelId="{187DFFDB-6F48-4F9D-AAAB-4F0D53C0B18F}" type="presOf" srcId="{1D97DE25-0973-4083-921D-0B97438D89E9}" destId="{8765DBAD-AA22-4240-A17E-C893DB48EF73}" srcOrd="1" destOrd="0" presId="urn:microsoft.com/office/officeart/2005/8/layout/orgChart1"/>
    <dgm:cxn modelId="{4A49B8AD-60DC-45F5-9D0C-0CC6FB0FE8E6}" srcId="{1D97DE25-0973-4083-921D-0B97438D89E9}" destId="{20C564A0-AC3D-4096-B7E5-EB01AD858E64}" srcOrd="1" destOrd="0" parTransId="{20347C4D-1C53-4516-A909-B3A2C1974A40}" sibTransId="{6622642B-0F05-40BC-9750-383D1B8CB2FE}"/>
    <dgm:cxn modelId="{9837A1AF-E65B-43F1-97FC-20023642EF6D}" type="presOf" srcId="{7D2CD6FB-7F86-41EE-8642-5CE73B80EDD0}" destId="{58548F70-C830-455D-814D-97B7CCE9C26B}" srcOrd="1" destOrd="0" presId="urn:microsoft.com/office/officeart/2005/8/layout/orgChart1"/>
    <dgm:cxn modelId="{0FD35233-AC32-4EA7-8066-AA9F7D57A2C8}" type="presOf" srcId="{20C564A0-AC3D-4096-B7E5-EB01AD858E64}" destId="{482A944F-6A70-4766-BC01-04AD6C90E942}" srcOrd="1" destOrd="0" presId="urn:microsoft.com/office/officeart/2005/8/layout/orgChart1"/>
    <dgm:cxn modelId="{CC0AE91A-E37B-43D8-9EE2-789EAA79533F}" srcId="{7EF0788C-4311-43B0-8F2D-36C38FB0C13B}" destId="{1D97DE25-0973-4083-921D-0B97438D89E9}" srcOrd="0" destOrd="0" parTransId="{E1795100-FB20-4337-8FF4-61B310B5EAA9}" sibTransId="{A2971187-A4B8-48BE-98F9-5CB5ADC39E21}"/>
    <dgm:cxn modelId="{24C61552-6AC1-4AD0-8F52-84E8196D2C05}" type="presOf" srcId="{20C564A0-AC3D-4096-B7E5-EB01AD858E64}" destId="{ACFEC6FC-A4A9-4C2C-97BD-173EC56D64C6}" srcOrd="0" destOrd="0" presId="urn:microsoft.com/office/officeart/2005/8/layout/orgChart1"/>
    <dgm:cxn modelId="{B7AFF563-60C0-498F-8071-235C50F67AA0}" srcId="{1D97DE25-0973-4083-921D-0B97438D89E9}" destId="{6B35720C-5047-481A-8066-6DDA0F64F7F6}" srcOrd="2" destOrd="0" parTransId="{EA920565-8F2A-441E-A0D8-F742180A7B04}" sibTransId="{F9684600-8890-4DD7-9653-DFFBD9654D0B}"/>
    <dgm:cxn modelId="{7C66FE57-141E-43DB-B517-8676BBCF3CFF}" type="presOf" srcId="{7EF0788C-4311-43B0-8F2D-36C38FB0C13B}" destId="{76CF986F-B290-4E5E-B19E-3271FD611CE8}" srcOrd="0" destOrd="0" presId="urn:microsoft.com/office/officeart/2005/8/layout/orgChart1"/>
    <dgm:cxn modelId="{A0D9D4AA-33E5-4DE5-858D-CEFAA5C558F5}" type="presOf" srcId="{EA920565-8F2A-441E-A0D8-F742180A7B04}" destId="{37A76F4B-A724-4A12-B684-C6AC94F55859}" srcOrd="0" destOrd="0" presId="urn:microsoft.com/office/officeart/2005/8/layout/orgChart1"/>
    <dgm:cxn modelId="{FC872B11-DD45-41CD-AB09-FDC22B504FB7}" type="presOf" srcId="{6B35720C-5047-481A-8066-6DDA0F64F7F6}" destId="{E446E0A3-656D-4ED5-9AEC-6EEC697D6FB3}" srcOrd="1" destOrd="0" presId="urn:microsoft.com/office/officeart/2005/8/layout/orgChart1"/>
    <dgm:cxn modelId="{66430768-D3A2-41F6-9D7A-A63853463A77}" type="presOf" srcId="{1D97DE25-0973-4083-921D-0B97438D89E9}" destId="{A54679EC-5EC3-403E-AA81-1AB145676AEC}" srcOrd="0" destOrd="0" presId="urn:microsoft.com/office/officeart/2005/8/layout/orgChart1"/>
    <dgm:cxn modelId="{03E54949-8486-4317-8D16-0D49D60FDB6F}" type="presParOf" srcId="{76CF986F-B290-4E5E-B19E-3271FD611CE8}" destId="{BF9684CA-E0DB-4468-A527-A0B255F1D0A7}" srcOrd="0" destOrd="0" presId="urn:microsoft.com/office/officeart/2005/8/layout/orgChart1"/>
    <dgm:cxn modelId="{92E6ED94-244D-41C7-9CC6-BD62062436CA}" type="presParOf" srcId="{BF9684CA-E0DB-4468-A527-A0B255F1D0A7}" destId="{09904401-D526-416E-B7C9-8185A06CD6E4}" srcOrd="0" destOrd="0" presId="urn:microsoft.com/office/officeart/2005/8/layout/orgChart1"/>
    <dgm:cxn modelId="{469D2CE5-29C5-461C-8785-245F79B97018}" type="presParOf" srcId="{09904401-D526-416E-B7C9-8185A06CD6E4}" destId="{A54679EC-5EC3-403E-AA81-1AB145676AEC}" srcOrd="0" destOrd="0" presId="urn:microsoft.com/office/officeart/2005/8/layout/orgChart1"/>
    <dgm:cxn modelId="{E5ADB894-3EFA-43E7-B12C-75C552B48941}" type="presParOf" srcId="{09904401-D526-416E-B7C9-8185A06CD6E4}" destId="{8765DBAD-AA22-4240-A17E-C893DB48EF73}" srcOrd="1" destOrd="0" presId="urn:microsoft.com/office/officeart/2005/8/layout/orgChart1"/>
    <dgm:cxn modelId="{B5A3D573-69EF-4BFD-AA81-0CFF8EAF6101}" type="presParOf" srcId="{BF9684CA-E0DB-4468-A527-A0B255F1D0A7}" destId="{48D4ECF0-BBA4-421A-BE70-3909258CC5B2}" srcOrd="1" destOrd="0" presId="urn:microsoft.com/office/officeart/2005/8/layout/orgChart1"/>
    <dgm:cxn modelId="{E5D97938-AFB5-491E-B36D-AB3C6B91B1A6}" type="presParOf" srcId="{48D4ECF0-BBA4-421A-BE70-3909258CC5B2}" destId="{69F1CFA9-70D2-4BB1-BE15-D8A5EF9D5DC8}" srcOrd="0" destOrd="0" presId="urn:microsoft.com/office/officeart/2005/8/layout/orgChart1"/>
    <dgm:cxn modelId="{D19D5472-274B-4675-98FD-B72D495E9089}" type="presParOf" srcId="{48D4ECF0-BBA4-421A-BE70-3909258CC5B2}" destId="{036DCC00-A86D-4AED-A420-F5E361CF8A20}" srcOrd="1" destOrd="0" presId="urn:microsoft.com/office/officeart/2005/8/layout/orgChart1"/>
    <dgm:cxn modelId="{B5046B08-0347-4600-994F-1DEB970349AB}" type="presParOf" srcId="{036DCC00-A86D-4AED-A420-F5E361CF8A20}" destId="{7FCC6956-E4FE-4A83-9F25-C395375A9707}" srcOrd="0" destOrd="0" presId="urn:microsoft.com/office/officeart/2005/8/layout/orgChart1"/>
    <dgm:cxn modelId="{25BED307-F538-41A5-B344-AF29420EB3A6}" type="presParOf" srcId="{7FCC6956-E4FE-4A83-9F25-C395375A9707}" destId="{D8B65BBF-E8A7-4FB1-9540-297D4CDB9643}" srcOrd="0" destOrd="0" presId="urn:microsoft.com/office/officeart/2005/8/layout/orgChart1"/>
    <dgm:cxn modelId="{B43409B2-AC15-48C6-BD54-F64D185499D1}" type="presParOf" srcId="{7FCC6956-E4FE-4A83-9F25-C395375A9707}" destId="{58548F70-C830-455D-814D-97B7CCE9C26B}" srcOrd="1" destOrd="0" presId="urn:microsoft.com/office/officeart/2005/8/layout/orgChart1"/>
    <dgm:cxn modelId="{D19113A2-9276-4630-9F4A-4B351FF19F52}" type="presParOf" srcId="{036DCC00-A86D-4AED-A420-F5E361CF8A20}" destId="{539275A2-615A-4C6E-BEB0-3A28A1707DEE}" srcOrd="1" destOrd="0" presId="urn:microsoft.com/office/officeart/2005/8/layout/orgChart1"/>
    <dgm:cxn modelId="{B84542A0-AC3B-4B95-A18F-D5D1ACE2CED4}" type="presParOf" srcId="{036DCC00-A86D-4AED-A420-F5E361CF8A20}" destId="{FE9E6023-2FDC-45F0-92F5-801E058039CF}" srcOrd="2" destOrd="0" presId="urn:microsoft.com/office/officeart/2005/8/layout/orgChart1"/>
    <dgm:cxn modelId="{59132197-5538-412C-BBE8-C081EBFAA20E}" type="presParOf" srcId="{48D4ECF0-BBA4-421A-BE70-3909258CC5B2}" destId="{D1FDB992-A4A0-4220-9DD4-87675F2D88DB}" srcOrd="2" destOrd="0" presId="urn:microsoft.com/office/officeart/2005/8/layout/orgChart1"/>
    <dgm:cxn modelId="{4DD2635B-F956-4416-9FF2-9AEC28D2C016}" type="presParOf" srcId="{48D4ECF0-BBA4-421A-BE70-3909258CC5B2}" destId="{E835B09D-674F-4902-AFF8-49D6F6F65796}" srcOrd="3" destOrd="0" presId="urn:microsoft.com/office/officeart/2005/8/layout/orgChart1"/>
    <dgm:cxn modelId="{ADCF3A5A-6F71-48C2-9DF4-F8FAA5114939}" type="presParOf" srcId="{E835B09D-674F-4902-AFF8-49D6F6F65796}" destId="{27A61BC9-1BAD-423F-91F0-0EEE9E91F9C7}" srcOrd="0" destOrd="0" presId="urn:microsoft.com/office/officeart/2005/8/layout/orgChart1"/>
    <dgm:cxn modelId="{DE3E9055-BD38-4DD9-8BCA-5B92CAF3AC64}" type="presParOf" srcId="{27A61BC9-1BAD-423F-91F0-0EEE9E91F9C7}" destId="{ACFEC6FC-A4A9-4C2C-97BD-173EC56D64C6}" srcOrd="0" destOrd="0" presId="urn:microsoft.com/office/officeart/2005/8/layout/orgChart1"/>
    <dgm:cxn modelId="{6603A949-C224-48FB-ACA1-A2A542FD8F37}" type="presParOf" srcId="{27A61BC9-1BAD-423F-91F0-0EEE9E91F9C7}" destId="{482A944F-6A70-4766-BC01-04AD6C90E942}" srcOrd="1" destOrd="0" presId="urn:microsoft.com/office/officeart/2005/8/layout/orgChart1"/>
    <dgm:cxn modelId="{5A7052B0-4C12-412F-AE54-DEDE058A7598}" type="presParOf" srcId="{E835B09D-674F-4902-AFF8-49D6F6F65796}" destId="{0AF7FDD0-00A2-47C8-B3FA-31F8A0384BA6}" srcOrd="1" destOrd="0" presId="urn:microsoft.com/office/officeart/2005/8/layout/orgChart1"/>
    <dgm:cxn modelId="{A416A57F-52EC-4FDD-8F17-5CD434AE38B7}" type="presParOf" srcId="{E835B09D-674F-4902-AFF8-49D6F6F65796}" destId="{5775F315-97A7-4F89-8A64-507ACDCD7BA1}" srcOrd="2" destOrd="0" presId="urn:microsoft.com/office/officeart/2005/8/layout/orgChart1"/>
    <dgm:cxn modelId="{09BA784D-1B96-42F8-85CF-6C0EB775A1F6}" type="presParOf" srcId="{48D4ECF0-BBA4-421A-BE70-3909258CC5B2}" destId="{37A76F4B-A724-4A12-B684-C6AC94F55859}" srcOrd="4" destOrd="0" presId="urn:microsoft.com/office/officeart/2005/8/layout/orgChart1"/>
    <dgm:cxn modelId="{A301C30B-263C-41CA-9540-B586A30759EA}" type="presParOf" srcId="{48D4ECF0-BBA4-421A-BE70-3909258CC5B2}" destId="{1BF0BF57-7AA9-4C3C-A97A-A5AB4362743D}" srcOrd="5" destOrd="0" presId="urn:microsoft.com/office/officeart/2005/8/layout/orgChart1"/>
    <dgm:cxn modelId="{EC339559-B72C-4CC3-A235-72869266555B}" type="presParOf" srcId="{1BF0BF57-7AA9-4C3C-A97A-A5AB4362743D}" destId="{68D637B2-4FF1-4896-906C-319BD1706A2E}" srcOrd="0" destOrd="0" presId="urn:microsoft.com/office/officeart/2005/8/layout/orgChart1"/>
    <dgm:cxn modelId="{1CA10C67-1B7E-4E8E-A23F-8E39868D4BD5}" type="presParOf" srcId="{68D637B2-4FF1-4896-906C-319BD1706A2E}" destId="{1D5A4982-1044-4FA8-8B7A-5DA4EB25C7F7}" srcOrd="0" destOrd="0" presId="urn:microsoft.com/office/officeart/2005/8/layout/orgChart1"/>
    <dgm:cxn modelId="{0DF745B8-094B-4187-B917-D74F1F229E9F}" type="presParOf" srcId="{68D637B2-4FF1-4896-906C-319BD1706A2E}" destId="{E446E0A3-656D-4ED5-9AEC-6EEC697D6FB3}" srcOrd="1" destOrd="0" presId="urn:microsoft.com/office/officeart/2005/8/layout/orgChart1"/>
    <dgm:cxn modelId="{2F44BEC6-A2CE-4223-BB91-2B12481B2AE1}" type="presParOf" srcId="{1BF0BF57-7AA9-4C3C-A97A-A5AB4362743D}" destId="{E519D7AD-97F5-4908-B53A-EA866930CF55}" srcOrd="1" destOrd="0" presId="urn:microsoft.com/office/officeart/2005/8/layout/orgChart1"/>
    <dgm:cxn modelId="{22C73202-E97F-43CF-AC09-0AA60DC9D948}" type="presParOf" srcId="{1BF0BF57-7AA9-4C3C-A97A-A5AB4362743D}" destId="{A3E80FD9-C9A1-4560-8654-230EFB9EEF60}" srcOrd="2" destOrd="0" presId="urn:microsoft.com/office/officeart/2005/8/layout/orgChart1"/>
    <dgm:cxn modelId="{A2B5D7E0-6C70-466F-85DD-A1DBB3758AE1}" type="presParOf" srcId="{BF9684CA-E0DB-4468-A527-A0B255F1D0A7}" destId="{02CDE8D0-D235-4600-A435-875EBE4308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CD495-34AA-4A71-B143-768358C0670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70AB348-9BBD-4B7B-AF35-3187D2DD4531}">
      <dgm:prSet phldrT="[نص]" custT="1"/>
      <dgm:spPr/>
      <dgm:t>
        <a:bodyPr/>
        <a:lstStyle/>
        <a:p>
          <a:pPr rtl="1"/>
          <a:r>
            <a:rPr lang="ar-SA" sz="4000" dirty="0" smtClean="0"/>
            <a:t>يمنع الاسم من الصرف لسببين: </a:t>
          </a:r>
        </a:p>
      </dgm:t>
    </dgm:pt>
    <dgm:pt modelId="{EE440C44-E076-427B-8135-F914CE8DC079}" type="parTrans" cxnId="{9E56E037-0106-4C11-9612-3645D7FF7E2B}">
      <dgm:prSet/>
      <dgm:spPr/>
      <dgm:t>
        <a:bodyPr/>
        <a:lstStyle/>
        <a:p>
          <a:pPr rtl="1"/>
          <a:endParaRPr lang="ar-SA"/>
        </a:p>
      </dgm:t>
    </dgm:pt>
    <dgm:pt modelId="{90728D9C-A96D-4548-A1AE-C0A729B64AA0}" type="sibTrans" cxnId="{9E56E037-0106-4C11-9612-3645D7FF7E2B}">
      <dgm:prSet/>
      <dgm:spPr/>
      <dgm:t>
        <a:bodyPr/>
        <a:lstStyle/>
        <a:p>
          <a:pPr rtl="1"/>
          <a:endParaRPr lang="ar-SA"/>
        </a:p>
      </dgm:t>
    </dgm:pt>
    <dgm:pt modelId="{5123B2F8-BF9C-4CAE-AB87-97B5F1C5ECED}">
      <dgm:prSet phldrT="[نص]"/>
      <dgm:spPr/>
      <dgm:t>
        <a:bodyPr/>
        <a:lstStyle/>
        <a:p>
          <a:pPr rtl="1"/>
          <a:r>
            <a:rPr lang="ar-SA" dirty="0" smtClean="0"/>
            <a:t>  ما يمنع       من الصرف لعلة واحدة </a:t>
          </a:r>
          <a:endParaRPr lang="ar-SA" dirty="0"/>
        </a:p>
      </dgm:t>
    </dgm:pt>
    <dgm:pt modelId="{DA4069D6-6E97-4546-A400-1CE3FC6463EC}" type="parTrans" cxnId="{777BFEE1-BE48-4387-92BC-41F90FD3A10D}">
      <dgm:prSet/>
      <dgm:spPr/>
      <dgm:t>
        <a:bodyPr/>
        <a:lstStyle/>
        <a:p>
          <a:pPr rtl="1"/>
          <a:endParaRPr lang="ar-SA"/>
        </a:p>
      </dgm:t>
    </dgm:pt>
    <dgm:pt modelId="{9A52E5D9-8D89-4227-BA55-E184AF0FABC4}" type="sibTrans" cxnId="{777BFEE1-BE48-4387-92BC-41F90FD3A10D}">
      <dgm:prSet/>
      <dgm:spPr/>
      <dgm:t>
        <a:bodyPr/>
        <a:lstStyle/>
        <a:p>
          <a:pPr rtl="1"/>
          <a:endParaRPr lang="ar-SA"/>
        </a:p>
      </dgm:t>
    </dgm:pt>
    <dgm:pt modelId="{B3D275D9-AECD-4DB1-A424-C0B5ED48D946}">
      <dgm:prSet phldrT="[نص]"/>
      <dgm:spPr/>
      <dgm:t>
        <a:bodyPr/>
        <a:lstStyle/>
        <a:p>
          <a:pPr rtl="1"/>
          <a:r>
            <a:rPr lang="ar-SA" dirty="0" smtClean="0"/>
            <a:t>ما يمنع من الصرف لعلتين </a:t>
          </a:r>
          <a:endParaRPr lang="ar-SA" dirty="0"/>
        </a:p>
      </dgm:t>
    </dgm:pt>
    <dgm:pt modelId="{3893DA5A-BFB1-49BE-A9FA-A140A426B496}" type="parTrans" cxnId="{E2C68E5A-EB12-4853-B973-34FF1A254CFC}">
      <dgm:prSet/>
      <dgm:spPr/>
      <dgm:t>
        <a:bodyPr/>
        <a:lstStyle/>
        <a:p>
          <a:pPr rtl="1"/>
          <a:endParaRPr lang="ar-SA"/>
        </a:p>
      </dgm:t>
    </dgm:pt>
    <dgm:pt modelId="{C400894B-5A24-4A77-A0A9-E8C329126AD5}" type="sibTrans" cxnId="{E2C68E5A-EB12-4853-B973-34FF1A254CFC}">
      <dgm:prSet/>
      <dgm:spPr/>
      <dgm:t>
        <a:bodyPr/>
        <a:lstStyle/>
        <a:p>
          <a:pPr rtl="1"/>
          <a:endParaRPr lang="ar-SA"/>
        </a:p>
      </dgm:t>
    </dgm:pt>
    <dgm:pt modelId="{33FBA777-52B8-444F-8CEA-9C9155EAF873}" type="pres">
      <dgm:prSet presAssocID="{948CD495-34AA-4A71-B143-768358C06703}" presName="compositeShape" presStyleCnt="0">
        <dgm:presLayoutVars>
          <dgm:chMax val="7"/>
          <dgm:dir/>
          <dgm:resizeHandles val="exact"/>
        </dgm:presLayoutVars>
      </dgm:prSet>
      <dgm:spPr/>
    </dgm:pt>
    <dgm:pt modelId="{A170E50B-2355-4F53-8267-AE403944A975}" type="pres">
      <dgm:prSet presAssocID="{D70AB348-9BBD-4B7B-AF35-3187D2DD4531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577F2325-D696-4883-8E21-65808A0E82CF}" type="pres">
      <dgm:prSet presAssocID="{D70AB348-9BBD-4B7B-AF35-3187D2DD45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634773D-17B6-486A-801D-E987BB0279A8}" type="pres">
      <dgm:prSet presAssocID="{5123B2F8-BF9C-4CAE-AB87-97B5F1C5ECED}" presName="circ2" presStyleLbl="vennNode1" presStyleIdx="1" presStyleCnt="3" custLinFactNeighborX="41998" custLinFactNeighborY="1409"/>
      <dgm:spPr/>
      <dgm:t>
        <a:bodyPr/>
        <a:lstStyle/>
        <a:p>
          <a:pPr rtl="1"/>
          <a:endParaRPr lang="ar-SA"/>
        </a:p>
      </dgm:t>
    </dgm:pt>
    <dgm:pt modelId="{613A03BE-5BF4-4A22-81C6-6EBCE17BD9E9}" type="pres">
      <dgm:prSet presAssocID="{5123B2F8-BF9C-4CAE-AB87-97B5F1C5EC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5828B6-902E-40EC-95D9-2DB232200838}" type="pres">
      <dgm:prSet presAssocID="{B3D275D9-AECD-4DB1-A424-C0B5ED48D946}" presName="circ3" presStyleLbl="vennNode1" presStyleIdx="2" presStyleCnt="3" custLinFactNeighborX="-40833" custLinFactNeighborY="3909"/>
      <dgm:spPr/>
      <dgm:t>
        <a:bodyPr/>
        <a:lstStyle/>
        <a:p>
          <a:pPr rtl="1"/>
          <a:endParaRPr lang="ar-SA"/>
        </a:p>
      </dgm:t>
    </dgm:pt>
    <dgm:pt modelId="{6333E3DA-F63A-4091-83A6-E7F084248E31}" type="pres">
      <dgm:prSet presAssocID="{B3D275D9-AECD-4DB1-A424-C0B5ED48D9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77BFEE1-BE48-4387-92BC-41F90FD3A10D}" srcId="{948CD495-34AA-4A71-B143-768358C06703}" destId="{5123B2F8-BF9C-4CAE-AB87-97B5F1C5ECED}" srcOrd="1" destOrd="0" parTransId="{DA4069D6-6E97-4546-A400-1CE3FC6463EC}" sibTransId="{9A52E5D9-8D89-4227-BA55-E184AF0FABC4}"/>
    <dgm:cxn modelId="{BDDC19B9-8265-4EBD-88AE-B2168F52E311}" type="presOf" srcId="{948CD495-34AA-4A71-B143-768358C06703}" destId="{33FBA777-52B8-444F-8CEA-9C9155EAF873}" srcOrd="0" destOrd="0" presId="urn:microsoft.com/office/officeart/2005/8/layout/venn1"/>
    <dgm:cxn modelId="{E2C68E5A-EB12-4853-B973-34FF1A254CFC}" srcId="{948CD495-34AA-4A71-B143-768358C06703}" destId="{B3D275D9-AECD-4DB1-A424-C0B5ED48D946}" srcOrd="2" destOrd="0" parTransId="{3893DA5A-BFB1-49BE-A9FA-A140A426B496}" sibTransId="{C400894B-5A24-4A77-A0A9-E8C329126AD5}"/>
    <dgm:cxn modelId="{E94C7783-6717-4890-98EE-25A2FCC55065}" type="presOf" srcId="{D70AB348-9BBD-4B7B-AF35-3187D2DD4531}" destId="{A170E50B-2355-4F53-8267-AE403944A975}" srcOrd="0" destOrd="0" presId="urn:microsoft.com/office/officeart/2005/8/layout/venn1"/>
    <dgm:cxn modelId="{9E56E037-0106-4C11-9612-3645D7FF7E2B}" srcId="{948CD495-34AA-4A71-B143-768358C06703}" destId="{D70AB348-9BBD-4B7B-AF35-3187D2DD4531}" srcOrd="0" destOrd="0" parTransId="{EE440C44-E076-427B-8135-F914CE8DC079}" sibTransId="{90728D9C-A96D-4548-A1AE-C0A729B64AA0}"/>
    <dgm:cxn modelId="{7FCAE9E5-AE14-494C-9E47-CC0155ECF24A}" type="presOf" srcId="{5123B2F8-BF9C-4CAE-AB87-97B5F1C5ECED}" destId="{613A03BE-5BF4-4A22-81C6-6EBCE17BD9E9}" srcOrd="1" destOrd="0" presId="urn:microsoft.com/office/officeart/2005/8/layout/venn1"/>
    <dgm:cxn modelId="{B6586ABA-B665-47A3-B5BC-DB297DD2B956}" type="presOf" srcId="{B3D275D9-AECD-4DB1-A424-C0B5ED48D946}" destId="{0A5828B6-902E-40EC-95D9-2DB232200838}" srcOrd="0" destOrd="0" presId="urn:microsoft.com/office/officeart/2005/8/layout/venn1"/>
    <dgm:cxn modelId="{E8E89836-A398-4483-B04F-850E4AE59F4F}" type="presOf" srcId="{D70AB348-9BBD-4B7B-AF35-3187D2DD4531}" destId="{577F2325-D696-4883-8E21-65808A0E82CF}" srcOrd="1" destOrd="0" presId="urn:microsoft.com/office/officeart/2005/8/layout/venn1"/>
    <dgm:cxn modelId="{DE47C7A4-CEEC-48B0-A628-2009D0AEFBE7}" type="presOf" srcId="{B3D275D9-AECD-4DB1-A424-C0B5ED48D946}" destId="{6333E3DA-F63A-4091-83A6-E7F084248E31}" srcOrd="1" destOrd="0" presId="urn:microsoft.com/office/officeart/2005/8/layout/venn1"/>
    <dgm:cxn modelId="{BA16708F-FB6F-44B9-A441-107A7E7F7F16}" type="presOf" srcId="{5123B2F8-BF9C-4CAE-AB87-97B5F1C5ECED}" destId="{5634773D-17B6-486A-801D-E987BB0279A8}" srcOrd="0" destOrd="0" presId="urn:microsoft.com/office/officeart/2005/8/layout/venn1"/>
    <dgm:cxn modelId="{1A004629-489D-48EC-8834-636576D12D5D}" type="presParOf" srcId="{33FBA777-52B8-444F-8CEA-9C9155EAF873}" destId="{A170E50B-2355-4F53-8267-AE403944A975}" srcOrd="0" destOrd="0" presId="urn:microsoft.com/office/officeart/2005/8/layout/venn1"/>
    <dgm:cxn modelId="{A40892BB-1953-4285-AB8B-D9F1215048BF}" type="presParOf" srcId="{33FBA777-52B8-444F-8CEA-9C9155EAF873}" destId="{577F2325-D696-4883-8E21-65808A0E82CF}" srcOrd="1" destOrd="0" presId="urn:microsoft.com/office/officeart/2005/8/layout/venn1"/>
    <dgm:cxn modelId="{9173A74B-190E-48C6-BD2A-D4AF3027CC5B}" type="presParOf" srcId="{33FBA777-52B8-444F-8CEA-9C9155EAF873}" destId="{5634773D-17B6-486A-801D-E987BB0279A8}" srcOrd="2" destOrd="0" presId="urn:microsoft.com/office/officeart/2005/8/layout/venn1"/>
    <dgm:cxn modelId="{072718EA-77AA-4FA7-8CBA-2096B2269F4D}" type="presParOf" srcId="{33FBA777-52B8-444F-8CEA-9C9155EAF873}" destId="{613A03BE-5BF4-4A22-81C6-6EBCE17BD9E9}" srcOrd="3" destOrd="0" presId="urn:microsoft.com/office/officeart/2005/8/layout/venn1"/>
    <dgm:cxn modelId="{9246690F-49AA-472C-9023-5E9B9DB61300}" type="presParOf" srcId="{33FBA777-52B8-444F-8CEA-9C9155EAF873}" destId="{0A5828B6-902E-40EC-95D9-2DB232200838}" srcOrd="4" destOrd="0" presId="urn:microsoft.com/office/officeart/2005/8/layout/venn1"/>
    <dgm:cxn modelId="{7BA0E298-2867-428C-B64F-C62C17C5D525}" type="presParOf" srcId="{33FBA777-52B8-444F-8CEA-9C9155EAF873}" destId="{6333E3DA-F63A-4091-83A6-E7F084248E3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6FA1F-A05D-45D9-985B-BEC444CA5A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23DFE1C-D008-407C-AA74-47B5C4F22A6D}">
      <dgm:prSet phldrT="[نص]"/>
      <dgm:spPr/>
      <dgm:t>
        <a:bodyPr/>
        <a:lstStyle/>
        <a:p>
          <a:pPr rtl="1"/>
          <a:r>
            <a:rPr lang="ar-SA" dirty="0" smtClean="0"/>
            <a:t>ما يمنع من الصرف لعلة واحدة </a:t>
          </a:r>
          <a:endParaRPr lang="ar-SA" dirty="0"/>
        </a:p>
      </dgm:t>
    </dgm:pt>
    <dgm:pt modelId="{4D3AFDB2-C1F3-4682-9A9E-06000F77E083}" type="parTrans" cxnId="{D69AE372-3E58-4712-A2AD-3DF376800A9A}">
      <dgm:prSet/>
      <dgm:spPr/>
      <dgm:t>
        <a:bodyPr/>
        <a:lstStyle/>
        <a:p>
          <a:pPr rtl="1"/>
          <a:endParaRPr lang="ar-SA"/>
        </a:p>
      </dgm:t>
    </dgm:pt>
    <dgm:pt modelId="{1A4AA53C-9213-437F-900F-77C278DCF3E7}" type="sibTrans" cxnId="{D69AE372-3E58-4712-A2AD-3DF376800A9A}">
      <dgm:prSet/>
      <dgm:spPr/>
      <dgm:t>
        <a:bodyPr/>
        <a:lstStyle/>
        <a:p>
          <a:pPr rtl="1"/>
          <a:endParaRPr lang="ar-SA"/>
        </a:p>
      </dgm:t>
    </dgm:pt>
    <dgm:pt modelId="{5A2189B6-4493-4847-A4F2-F5B1FCB57A48}">
      <dgm:prSet phldrT="[نص]"/>
      <dgm:spPr/>
      <dgm:t>
        <a:bodyPr/>
        <a:lstStyle/>
        <a:p>
          <a:pPr algn="ctr" rtl="1"/>
          <a:r>
            <a:rPr lang="ar-SA" b="1" dirty="0" smtClean="0"/>
            <a:t>كل اسم كان في آخره ألف التأنيث الممدودة , مثل : صحراء , لمياء , أطباء. </a:t>
          </a:r>
          <a:endParaRPr lang="ar-SA" b="1" dirty="0"/>
        </a:p>
      </dgm:t>
    </dgm:pt>
    <dgm:pt modelId="{DEFE254A-DCE2-498C-80AF-38724A5AED44}" type="parTrans" cxnId="{3A83EFB8-8C8B-460F-B166-3833655E2EB0}">
      <dgm:prSet/>
      <dgm:spPr/>
      <dgm:t>
        <a:bodyPr/>
        <a:lstStyle/>
        <a:p>
          <a:pPr rtl="1"/>
          <a:endParaRPr lang="ar-SA"/>
        </a:p>
      </dgm:t>
    </dgm:pt>
    <dgm:pt modelId="{7D6A2C26-680F-41E6-9DD5-1100B090E29B}" type="sibTrans" cxnId="{3A83EFB8-8C8B-460F-B166-3833655E2EB0}">
      <dgm:prSet/>
      <dgm:spPr/>
      <dgm:t>
        <a:bodyPr/>
        <a:lstStyle/>
        <a:p>
          <a:pPr rtl="1"/>
          <a:endParaRPr lang="ar-SA"/>
        </a:p>
      </dgm:t>
    </dgm:pt>
    <dgm:pt modelId="{6470D516-9C8D-460E-AFB3-AD599240A398}">
      <dgm:prSet phldrT="[نص]" custT="1"/>
      <dgm:spPr/>
      <dgm:t>
        <a:bodyPr/>
        <a:lstStyle/>
        <a:p>
          <a:pPr rtl="1"/>
          <a:r>
            <a:rPr lang="ar-SA" sz="3200" b="1" dirty="0" smtClean="0"/>
            <a:t>كل اسم كان في آخره ألف مقصورة , مثل : حُبلى , ليلى , سلمى .</a:t>
          </a:r>
          <a:endParaRPr lang="ar-SA" sz="3200" b="1" dirty="0"/>
        </a:p>
      </dgm:t>
    </dgm:pt>
    <dgm:pt modelId="{1048BE36-A5D3-4AB9-BC94-D201AC874CE2}" type="parTrans" cxnId="{58C2BF41-F90E-4DF8-AE19-12DA97C52CA2}">
      <dgm:prSet/>
      <dgm:spPr/>
      <dgm:t>
        <a:bodyPr/>
        <a:lstStyle/>
        <a:p>
          <a:pPr rtl="1"/>
          <a:endParaRPr lang="ar-SA"/>
        </a:p>
      </dgm:t>
    </dgm:pt>
    <dgm:pt modelId="{6837D4CA-2E62-4D51-A657-2595AA24914D}" type="sibTrans" cxnId="{58C2BF41-F90E-4DF8-AE19-12DA97C52CA2}">
      <dgm:prSet/>
      <dgm:spPr/>
      <dgm:t>
        <a:bodyPr/>
        <a:lstStyle/>
        <a:p>
          <a:pPr rtl="1"/>
          <a:endParaRPr lang="ar-SA"/>
        </a:p>
      </dgm:t>
    </dgm:pt>
    <dgm:pt modelId="{9C6B8FBF-507F-4C72-A286-FAC8A40E5B10}">
      <dgm:prSet phldrT="[نص]"/>
      <dgm:spPr/>
      <dgm:t>
        <a:bodyPr/>
        <a:lstStyle/>
        <a:p>
          <a:pPr rtl="1"/>
          <a:r>
            <a:rPr lang="ar-SA" b="1" dirty="0" smtClean="0"/>
            <a:t>كل اسم جاء على صيغة منتهى الجموع , مثل: مساجد , مدارس , مصابيح .</a:t>
          </a:r>
          <a:endParaRPr lang="ar-SA" b="1" dirty="0"/>
        </a:p>
      </dgm:t>
    </dgm:pt>
    <dgm:pt modelId="{1BE3A5DB-4191-499A-A193-B2575223AFF4}" type="parTrans" cxnId="{E32BA6C0-A766-4469-800F-A8B5E2110194}">
      <dgm:prSet/>
      <dgm:spPr/>
      <dgm:t>
        <a:bodyPr/>
        <a:lstStyle/>
        <a:p>
          <a:pPr rtl="1"/>
          <a:endParaRPr lang="ar-SA"/>
        </a:p>
      </dgm:t>
    </dgm:pt>
    <dgm:pt modelId="{FDE8928A-C56D-4578-A5BC-6F2A41BAC356}" type="sibTrans" cxnId="{E32BA6C0-A766-4469-800F-A8B5E2110194}">
      <dgm:prSet/>
      <dgm:spPr/>
      <dgm:t>
        <a:bodyPr/>
        <a:lstStyle/>
        <a:p>
          <a:pPr rtl="1"/>
          <a:endParaRPr lang="ar-SA"/>
        </a:p>
      </dgm:t>
    </dgm:pt>
    <dgm:pt modelId="{60B3BA81-64CC-4AB7-9B90-0678EF0F33BA}" type="pres">
      <dgm:prSet presAssocID="{CE06FA1F-A05D-45D9-985B-BEC444CA5A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F10D2D3-4ECE-4DEB-B83F-F7B0660B1F2C}" type="pres">
      <dgm:prSet presAssocID="{F23DFE1C-D008-407C-AA74-47B5C4F22A6D}" presName="root1" presStyleCnt="0"/>
      <dgm:spPr/>
    </dgm:pt>
    <dgm:pt modelId="{94E1084E-BDE0-4872-8704-EA8AF49511DA}" type="pres">
      <dgm:prSet presAssocID="{F23DFE1C-D008-407C-AA74-47B5C4F22A6D}" presName="LevelOneTextNode" presStyleLbl="node0" presStyleIdx="0" presStyleCnt="1" custLinFactX="-69777" custLinFactNeighborX="-100000" custLinFactNeighborY="-90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2BE4A8B-4033-44C8-940A-797DFA63A174}" type="pres">
      <dgm:prSet presAssocID="{F23DFE1C-D008-407C-AA74-47B5C4F22A6D}" presName="level2hierChild" presStyleCnt="0"/>
      <dgm:spPr/>
    </dgm:pt>
    <dgm:pt modelId="{14FCABAA-C11D-4571-ABC7-5D0CE9276A83}" type="pres">
      <dgm:prSet presAssocID="{DEFE254A-DCE2-498C-80AF-38724A5AED44}" presName="conn2-1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8B5F430F-CBDA-4B5C-8573-CDBDB8A8C6F8}" type="pres">
      <dgm:prSet presAssocID="{DEFE254A-DCE2-498C-80AF-38724A5AED44}" presName="connTx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595D2D63-B4F7-4AF2-9E5D-EDFC0BA53535}" type="pres">
      <dgm:prSet presAssocID="{5A2189B6-4493-4847-A4F2-F5B1FCB57A48}" presName="root2" presStyleCnt="0"/>
      <dgm:spPr/>
    </dgm:pt>
    <dgm:pt modelId="{3AED69F6-80C3-4F46-BB1D-BD2C4B8E546B}" type="pres">
      <dgm:prSet presAssocID="{5A2189B6-4493-4847-A4F2-F5B1FCB57A48}" presName="LevelTwoTextNode" presStyleLbl="node2" presStyleIdx="0" presStyleCnt="3" custScaleX="195803" custScaleY="1547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DBEE894-2068-4031-9358-F11AD7DBBD11}" type="pres">
      <dgm:prSet presAssocID="{5A2189B6-4493-4847-A4F2-F5B1FCB57A48}" presName="level3hierChild" presStyleCnt="0"/>
      <dgm:spPr/>
    </dgm:pt>
    <dgm:pt modelId="{4867F4B5-4B08-4F60-96CA-0BC9331B6FA6}" type="pres">
      <dgm:prSet presAssocID="{1048BE36-A5D3-4AB9-BC94-D201AC874CE2}" presName="conn2-1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76BD16DC-8E04-4680-BA02-D06130852B13}" type="pres">
      <dgm:prSet presAssocID="{1048BE36-A5D3-4AB9-BC94-D201AC874CE2}" presName="connTx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DA759A8F-35D5-4C12-9E38-BE7F61107F20}" type="pres">
      <dgm:prSet presAssocID="{6470D516-9C8D-460E-AFB3-AD599240A398}" presName="root2" presStyleCnt="0"/>
      <dgm:spPr/>
    </dgm:pt>
    <dgm:pt modelId="{3F7DD1F4-7EFE-4D1B-814B-E2D93528EF6C}" type="pres">
      <dgm:prSet presAssocID="{6470D516-9C8D-460E-AFB3-AD599240A398}" presName="LevelTwoTextNode" presStyleLbl="node2" presStyleIdx="1" presStyleCnt="3" custScaleX="186537" custScaleY="14038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6F6D26C-F862-496E-9CAF-6D3855236E85}" type="pres">
      <dgm:prSet presAssocID="{6470D516-9C8D-460E-AFB3-AD599240A398}" presName="level3hierChild" presStyleCnt="0"/>
      <dgm:spPr/>
    </dgm:pt>
    <dgm:pt modelId="{BC5E1033-0137-4379-B7F8-60F88AA98B2C}" type="pres">
      <dgm:prSet presAssocID="{1BE3A5DB-4191-499A-A193-B2575223AFF4}" presName="conn2-1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21C7251E-7979-4E11-B119-F1675C08181B}" type="pres">
      <dgm:prSet presAssocID="{1BE3A5DB-4191-499A-A193-B2575223AFF4}" presName="connTx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0ADF5609-3151-4A31-A808-AF2B7D2D5B65}" type="pres">
      <dgm:prSet presAssocID="{9C6B8FBF-507F-4C72-A286-FAC8A40E5B10}" presName="root2" presStyleCnt="0"/>
      <dgm:spPr/>
    </dgm:pt>
    <dgm:pt modelId="{3A9E21EB-E77C-4299-B62E-8AF88C02C8AA}" type="pres">
      <dgm:prSet presAssocID="{9C6B8FBF-507F-4C72-A286-FAC8A40E5B10}" presName="LevelTwoTextNode" presStyleLbl="node2" presStyleIdx="2" presStyleCnt="3" custScaleX="191170" custScaleY="14668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D9C02F6-8F06-438E-9D9E-CD4B7AF4B8E1}" type="pres">
      <dgm:prSet presAssocID="{9C6B8FBF-507F-4C72-A286-FAC8A40E5B10}" presName="level3hierChild" presStyleCnt="0"/>
      <dgm:spPr/>
    </dgm:pt>
  </dgm:ptLst>
  <dgm:cxnLst>
    <dgm:cxn modelId="{D8543AF8-F0F5-4BDC-BB9E-7963D1C904B2}" type="presOf" srcId="{1BE3A5DB-4191-499A-A193-B2575223AFF4}" destId="{21C7251E-7979-4E11-B119-F1675C08181B}" srcOrd="1" destOrd="0" presId="urn:microsoft.com/office/officeart/2008/layout/HorizontalMultiLevelHierarchy"/>
    <dgm:cxn modelId="{6A2BE5B7-D585-4CD3-9689-AD1CB5F28F59}" type="presOf" srcId="{6470D516-9C8D-460E-AFB3-AD599240A398}" destId="{3F7DD1F4-7EFE-4D1B-814B-E2D93528EF6C}" srcOrd="0" destOrd="0" presId="urn:microsoft.com/office/officeart/2008/layout/HorizontalMultiLevelHierarchy"/>
    <dgm:cxn modelId="{3A83EFB8-8C8B-460F-B166-3833655E2EB0}" srcId="{F23DFE1C-D008-407C-AA74-47B5C4F22A6D}" destId="{5A2189B6-4493-4847-A4F2-F5B1FCB57A48}" srcOrd="0" destOrd="0" parTransId="{DEFE254A-DCE2-498C-80AF-38724A5AED44}" sibTransId="{7D6A2C26-680F-41E6-9DD5-1100B090E29B}"/>
    <dgm:cxn modelId="{B0FE90EB-BD93-44EF-8422-9E5785BAB535}" type="presOf" srcId="{5A2189B6-4493-4847-A4F2-F5B1FCB57A48}" destId="{3AED69F6-80C3-4F46-BB1D-BD2C4B8E546B}" srcOrd="0" destOrd="0" presId="urn:microsoft.com/office/officeart/2008/layout/HorizontalMultiLevelHierarchy"/>
    <dgm:cxn modelId="{D69AE372-3E58-4712-A2AD-3DF376800A9A}" srcId="{CE06FA1F-A05D-45D9-985B-BEC444CA5A49}" destId="{F23DFE1C-D008-407C-AA74-47B5C4F22A6D}" srcOrd="0" destOrd="0" parTransId="{4D3AFDB2-C1F3-4682-9A9E-06000F77E083}" sibTransId="{1A4AA53C-9213-437F-900F-77C278DCF3E7}"/>
    <dgm:cxn modelId="{CB433F6A-5FC2-4305-A400-235B8B3A4890}" type="presOf" srcId="{1BE3A5DB-4191-499A-A193-B2575223AFF4}" destId="{BC5E1033-0137-4379-B7F8-60F88AA98B2C}" srcOrd="0" destOrd="0" presId="urn:microsoft.com/office/officeart/2008/layout/HorizontalMultiLevelHierarchy"/>
    <dgm:cxn modelId="{E0C31045-7D45-47EF-91E7-ADE08EBA2D1E}" type="presOf" srcId="{DEFE254A-DCE2-498C-80AF-38724A5AED44}" destId="{14FCABAA-C11D-4571-ABC7-5D0CE9276A83}" srcOrd="0" destOrd="0" presId="urn:microsoft.com/office/officeart/2008/layout/HorizontalMultiLevelHierarchy"/>
    <dgm:cxn modelId="{67FAC917-A09A-45D0-BB46-D529C4F936B2}" type="presOf" srcId="{9C6B8FBF-507F-4C72-A286-FAC8A40E5B10}" destId="{3A9E21EB-E77C-4299-B62E-8AF88C02C8AA}" srcOrd="0" destOrd="0" presId="urn:microsoft.com/office/officeart/2008/layout/HorizontalMultiLevelHierarchy"/>
    <dgm:cxn modelId="{A0D6DF79-575D-4F3B-AE33-8EE1AC54BC8C}" type="presOf" srcId="{DEFE254A-DCE2-498C-80AF-38724A5AED44}" destId="{8B5F430F-CBDA-4B5C-8573-CDBDB8A8C6F8}" srcOrd="1" destOrd="0" presId="urn:microsoft.com/office/officeart/2008/layout/HorizontalMultiLevelHierarchy"/>
    <dgm:cxn modelId="{E32BA6C0-A766-4469-800F-A8B5E2110194}" srcId="{F23DFE1C-D008-407C-AA74-47B5C4F22A6D}" destId="{9C6B8FBF-507F-4C72-A286-FAC8A40E5B10}" srcOrd="2" destOrd="0" parTransId="{1BE3A5DB-4191-499A-A193-B2575223AFF4}" sibTransId="{FDE8928A-C56D-4578-A5BC-6F2A41BAC356}"/>
    <dgm:cxn modelId="{CFAF2B30-831A-4962-A48D-FDC5F990DA6E}" type="presOf" srcId="{CE06FA1F-A05D-45D9-985B-BEC444CA5A49}" destId="{60B3BA81-64CC-4AB7-9B90-0678EF0F33BA}" srcOrd="0" destOrd="0" presId="urn:microsoft.com/office/officeart/2008/layout/HorizontalMultiLevelHierarchy"/>
    <dgm:cxn modelId="{58C2BF41-F90E-4DF8-AE19-12DA97C52CA2}" srcId="{F23DFE1C-D008-407C-AA74-47B5C4F22A6D}" destId="{6470D516-9C8D-460E-AFB3-AD599240A398}" srcOrd="1" destOrd="0" parTransId="{1048BE36-A5D3-4AB9-BC94-D201AC874CE2}" sibTransId="{6837D4CA-2E62-4D51-A657-2595AA24914D}"/>
    <dgm:cxn modelId="{840C120B-D844-4D32-A4DF-86C9C721A2D0}" type="presOf" srcId="{1048BE36-A5D3-4AB9-BC94-D201AC874CE2}" destId="{4867F4B5-4B08-4F60-96CA-0BC9331B6FA6}" srcOrd="0" destOrd="0" presId="urn:microsoft.com/office/officeart/2008/layout/HorizontalMultiLevelHierarchy"/>
    <dgm:cxn modelId="{B3E49D78-07D8-41F3-B470-A81DD9BE64FD}" type="presOf" srcId="{F23DFE1C-D008-407C-AA74-47B5C4F22A6D}" destId="{94E1084E-BDE0-4872-8704-EA8AF49511DA}" srcOrd="0" destOrd="0" presId="urn:microsoft.com/office/officeart/2008/layout/HorizontalMultiLevelHierarchy"/>
    <dgm:cxn modelId="{54162B37-C173-44C0-8253-B5A2D79D5DD8}" type="presOf" srcId="{1048BE36-A5D3-4AB9-BC94-D201AC874CE2}" destId="{76BD16DC-8E04-4680-BA02-D06130852B13}" srcOrd="1" destOrd="0" presId="urn:microsoft.com/office/officeart/2008/layout/HorizontalMultiLevelHierarchy"/>
    <dgm:cxn modelId="{F51D34B1-F35F-4043-BC28-D88498B5497C}" type="presParOf" srcId="{60B3BA81-64CC-4AB7-9B90-0678EF0F33BA}" destId="{1F10D2D3-4ECE-4DEB-B83F-F7B0660B1F2C}" srcOrd="0" destOrd="0" presId="urn:microsoft.com/office/officeart/2008/layout/HorizontalMultiLevelHierarchy"/>
    <dgm:cxn modelId="{B3EB3609-496E-4E5A-9554-63730EA66E2A}" type="presParOf" srcId="{1F10D2D3-4ECE-4DEB-B83F-F7B0660B1F2C}" destId="{94E1084E-BDE0-4872-8704-EA8AF49511DA}" srcOrd="0" destOrd="0" presId="urn:microsoft.com/office/officeart/2008/layout/HorizontalMultiLevelHierarchy"/>
    <dgm:cxn modelId="{35BE6740-85D8-4CC1-9DA2-EBF6DB682B9C}" type="presParOf" srcId="{1F10D2D3-4ECE-4DEB-B83F-F7B0660B1F2C}" destId="{92BE4A8B-4033-44C8-940A-797DFA63A174}" srcOrd="1" destOrd="0" presId="urn:microsoft.com/office/officeart/2008/layout/HorizontalMultiLevelHierarchy"/>
    <dgm:cxn modelId="{3A1F1725-03DE-4E0F-A7E4-8C4847AC007B}" type="presParOf" srcId="{92BE4A8B-4033-44C8-940A-797DFA63A174}" destId="{14FCABAA-C11D-4571-ABC7-5D0CE9276A83}" srcOrd="0" destOrd="0" presId="urn:microsoft.com/office/officeart/2008/layout/HorizontalMultiLevelHierarchy"/>
    <dgm:cxn modelId="{05046BB3-7C9F-46F9-8DF5-009146BDAB5F}" type="presParOf" srcId="{14FCABAA-C11D-4571-ABC7-5D0CE9276A83}" destId="{8B5F430F-CBDA-4B5C-8573-CDBDB8A8C6F8}" srcOrd="0" destOrd="0" presId="urn:microsoft.com/office/officeart/2008/layout/HorizontalMultiLevelHierarchy"/>
    <dgm:cxn modelId="{B1D48DFD-5535-4FB1-AB14-104BB56005FC}" type="presParOf" srcId="{92BE4A8B-4033-44C8-940A-797DFA63A174}" destId="{595D2D63-B4F7-4AF2-9E5D-EDFC0BA53535}" srcOrd="1" destOrd="0" presId="urn:microsoft.com/office/officeart/2008/layout/HorizontalMultiLevelHierarchy"/>
    <dgm:cxn modelId="{C1A178E2-566E-4C41-AE40-CF497159ACCC}" type="presParOf" srcId="{595D2D63-B4F7-4AF2-9E5D-EDFC0BA53535}" destId="{3AED69F6-80C3-4F46-BB1D-BD2C4B8E546B}" srcOrd="0" destOrd="0" presId="urn:microsoft.com/office/officeart/2008/layout/HorizontalMultiLevelHierarchy"/>
    <dgm:cxn modelId="{73F3CA00-71E0-4706-839E-AF5360C96E29}" type="presParOf" srcId="{595D2D63-B4F7-4AF2-9E5D-EDFC0BA53535}" destId="{CDBEE894-2068-4031-9358-F11AD7DBBD11}" srcOrd="1" destOrd="0" presId="urn:microsoft.com/office/officeart/2008/layout/HorizontalMultiLevelHierarchy"/>
    <dgm:cxn modelId="{BED94316-78C1-43FE-A5F1-F3A5DFB418C5}" type="presParOf" srcId="{92BE4A8B-4033-44C8-940A-797DFA63A174}" destId="{4867F4B5-4B08-4F60-96CA-0BC9331B6FA6}" srcOrd="2" destOrd="0" presId="urn:microsoft.com/office/officeart/2008/layout/HorizontalMultiLevelHierarchy"/>
    <dgm:cxn modelId="{A16CF469-CEEC-47D5-8940-2110AD3E2DC1}" type="presParOf" srcId="{4867F4B5-4B08-4F60-96CA-0BC9331B6FA6}" destId="{76BD16DC-8E04-4680-BA02-D06130852B13}" srcOrd="0" destOrd="0" presId="urn:microsoft.com/office/officeart/2008/layout/HorizontalMultiLevelHierarchy"/>
    <dgm:cxn modelId="{9B0AB1DA-019F-4A98-8794-776C03601256}" type="presParOf" srcId="{92BE4A8B-4033-44C8-940A-797DFA63A174}" destId="{DA759A8F-35D5-4C12-9E38-BE7F61107F20}" srcOrd="3" destOrd="0" presId="urn:microsoft.com/office/officeart/2008/layout/HorizontalMultiLevelHierarchy"/>
    <dgm:cxn modelId="{75909F57-A673-4306-9EC6-0763DBE822B0}" type="presParOf" srcId="{DA759A8F-35D5-4C12-9E38-BE7F61107F20}" destId="{3F7DD1F4-7EFE-4D1B-814B-E2D93528EF6C}" srcOrd="0" destOrd="0" presId="urn:microsoft.com/office/officeart/2008/layout/HorizontalMultiLevelHierarchy"/>
    <dgm:cxn modelId="{B3892091-827C-4D09-A140-701FDD2420CC}" type="presParOf" srcId="{DA759A8F-35D5-4C12-9E38-BE7F61107F20}" destId="{66F6D26C-F862-496E-9CAF-6D3855236E85}" srcOrd="1" destOrd="0" presId="urn:microsoft.com/office/officeart/2008/layout/HorizontalMultiLevelHierarchy"/>
    <dgm:cxn modelId="{AF364ADB-1133-4EB9-8CEA-199258191BD8}" type="presParOf" srcId="{92BE4A8B-4033-44C8-940A-797DFA63A174}" destId="{BC5E1033-0137-4379-B7F8-60F88AA98B2C}" srcOrd="4" destOrd="0" presId="urn:microsoft.com/office/officeart/2008/layout/HorizontalMultiLevelHierarchy"/>
    <dgm:cxn modelId="{E9D3CEB9-749F-4C76-9724-0E176FE91101}" type="presParOf" srcId="{BC5E1033-0137-4379-B7F8-60F88AA98B2C}" destId="{21C7251E-7979-4E11-B119-F1675C08181B}" srcOrd="0" destOrd="0" presId="urn:microsoft.com/office/officeart/2008/layout/HorizontalMultiLevelHierarchy"/>
    <dgm:cxn modelId="{D854D041-0975-40DD-A0F6-59E5F5E0D41F}" type="presParOf" srcId="{92BE4A8B-4033-44C8-940A-797DFA63A174}" destId="{0ADF5609-3151-4A31-A808-AF2B7D2D5B65}" srcOrd="5" destOrd="0" presId="urn:microsoft.com/office/officeart/2008/layout/HorizontalMultiLevelHierarchy"/>
    <dgm:cxn modelId="{2170C200-F86F-478F-B55B-5FC4803A780F}" type="presParOf" srcId="{0ADF5609-3151-4A31-A808-AF2B7D2D5B65}" destId="{3A9E21EB-E77C-4299-B62E-8AF88C02C8AA}" srcOrd="0" destOrd="0" presId="urn:microsoft.com/office/officeart/2008/layout/HorizontalMultiLevelHierarchy"/>
    <dgm:cxn modelId="{387E60F7-6526-4AFD-AC39-5904EE001DE8}" type="presParOf" srcId="{0ADF5609-3151-4A31-A808-AF2B7D2D5B65}" destId="{3D9C02F6-8F06-438E-9D9E-CD4B7AF4B8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F80024-72F9-459C-B92F-76DCBEF6F03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1763252-B992-4AD3-A0EC-A63E442307D6}">
      <dgm:prSet phldrT="[نص]"/>
      <dgm:spPr/>
      <dgm:t>
        <a:bodyPr/>
        <a:lstStyle/>
        <a:p>
          <a:pPr rtl="1"/>
          <a:r>
            <a:rPr lang="ar-SA" dirty="0" smtClean="0"/>
            <a:t>ما يمنع من الصرف لعلتين </a:t>
          </a:r>
          <a:endParaRPr lang="ar-SA" dirty="0"/>
        </a:p>
      </dgm:t>
    </dgm:pt>
    <dgm:pt modelId="{391CD1E3-A342-4EB6-A3E1-BD0ADE9F5420}" type="parTrans" cxnId="{066C1910-195D-4020-9370-8D5FB2824AA3}">
      <dgm:prSet/>
      <dgm:spPr/>
      <dgm:t>
        <a:bodyPr/>
        <a:lstStyle/>
        <a:p>
          <a:pPr rtl="1"/>
          <a:endParaRPr lang="ar-SA"/>
        </a:p>
      </dgm:t>
    </dgm:pt>
    <dgm:pt modelId="{AB238A0F-670A-4B45-B093-E7B36D8C8914}" type="sibTrans" cxnId="{066C1910-195D-4020-9370-8D5FB2824AA3}">
      <dgm:prSet/>
      <dgm:spPr/>
      <dgm:t>
        <a:bodyPr/>
        <a:lstStyle/>
        <a:p>
          <a:pPr rtl="1"/>
          <a:endParaRPr lang="ar-SA"/>
        </a:p>
      </dgm:t>
    </dgm:pt>
    <dgm:pt modelId="{103036BF-729A-4C47-A79C-AC8A947F6D40}">
      <dgm:prSet phldrT="[نص]" custT="1"/>
      <dgm:spPr/>
      <dgm:t>
        <a:bodyPr/>
        <a:lstStyle/>
        <a:p>
          <a:pPr rtl="1"/>
          <a:r>
            <a:rPr lang="ar-SA" sz="4400" dirty="0" smtClean="0"/>
            <a:t>إما صفة</a:t>
          </a:r>
          <a:endParaRPr lang="ar-SA" sz="4400" dirty="0"/>
        </a:p>
      </dgm:t>
    </dgm:pt>
    <dgm:pt modelId="{8F4DE6C7-ACA8-473E-BD52-3E0A4E26C409}" type="parTrans" cxnId="{C05234F5-B0D6-40F0-AAAC-0C5FF7AE4E6C}">
      <dgm:prSet/>
      <dgm:spPr/>
      <dgm:t>
        <a:bodyPr/>
        <a:lstStyle/>
        <a:p>
          <a:pPr rtl="1"/>
          <a:endParaRPr lang="ar-SA"/>
        </a:p>
      </dgm:t>
    </dgm:pt>
    <dgm:pt modelId="{30BACF72-0EAA-4486-8A59-317ABDC3A947}" type="sibTrans" cxnId="{C05234F5-B0D6-40F0-AAAC-0C5FF7AE4E6C}">
      <dgm:prSet/>
      <dgm:spPr/>
      <dgm:t>
        <a:bodyPr/>
        <a:lstStyle/>
        <a:p>
          <a:pPr rtl="1"/>
          <a:endParaRPr lang="ar-SA"/>
        </a:p>
      </dgm:t>
    </dgm:pt>
    <dgm:pt modelId="{EE273C24-D071-4E28-AE41-BA91B8805FB2}">
      <dgm:prSet phldrT="[نص]" custT="1"/>
      <dgm:spPr/>
      <dgm:t>
        <a:bodyPr/>
        <a:lstStyle/>
        <a:p>
          <a:pPr rtl="1"/>
          <a:r>
            <a:rPr lang="ar-SA" sz="4400" u="none" dirty="0" smtClean="0">
              <a:solidFill>
                <a:schemeClr val="bg1"/>
              </a:solidFill>
            </a:rPr>
            <a:t>إما علم </a:t>
          </a:r>
          <a:endParaRPr lang="ar-SA" sz="4400" u="none" dirty="0">
            <a:solidFill>
              <a:schemeClr val="bg1"/>
            </a:solidFill>
          </a:endParaRPr>
        </a:p>
      </dgm:t>
    </dgm:pt>
    <dgm:pt modelId="{37E2A573-67C9-4803-8FE9-87FF6894AABC}" type="sibTrans" cxnId="{08FC55A1-9CFD-4D6C-87BB-43C52C8F8651}">
      <dgm:prSet/>
      <dgm:spPr/>
      <dgm:t>
        <a:bodyPr/>
        <a:lstStyle/>
        <a:p>
          <a:pPr rtl="1"/>
          <a:endParaRPr lang="ar-SA"/>
        </a:p>
      </dgm:t>
    </dgm:pt>
    <dgm:pt modelId="{6AA3247F-5F6A-4687-B789-33CB51E3F321}" type="parTrans" cxnId="{08FC55A1-9CFD-4D6C-87BB-43C52C8F8651}">
      <dgm:prSet/>
      <dgm:spPr/>
      <dgm:t>
        <a:bodyPr/>
        <a:lstStyle/>
        <a:p>
          <a:pPr rtl="1"/>
          <a:endParaRPr lang="ar-SA"/>
        </a:p>
      </dgm:t>
    </dgm:pt>
    <dgm:pt modelId="{7DD55FEE-1AEC-440F-AF7D-C06537B28CF4}" type="pres">
      <dgm:prSet presAssocID="{C9F80024-72F9-459C-B92F-76DCBEF6F0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E0FBCF2-D213-44A3-BE89-F8CC89431713}" type="pres">
      <dgm:prSet presAssocID="{51763252-B992-4AD3-A0EC-A63E442307D6}" presName="root1" presStyleCnt="0"/>
      <dgm:spPr/>
    </dgm:pt>
    <dgm:pt modelId="{26DC8279-C07F-43A4-B251-CB82C8A9468A}" type="pres">
      <dgm:prSet presAssocID="{51763252-B992-4AD3-A0EC-A63E442307D6}" presName="LevelOneTextNode" presStyleLbl="node0" presStyleIdx="0" presStyleCnt="1" custScaleY="111622" custLinFactX="-69777" custLinFactNeighborX="-100000" custLinFactNeighborY="-90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605061E-DB89-434C-9E31-862FA94FAB37}" type="pres">
      <dgm:prSet presAssocID="{51763252-B992-4AD3-A0EC-A63E442307D6}" presName="level2hierChild" presStyleCnt="0"/>
      <dgm:spPr/>
    </dgm:pt>
    <dgm:pt modelId="{08E25282-E0B1-4F18-BCAF-82E2DC4C66E0}" type="pres">
      <dgm:prSet presAssocID="{6AA3247F-5F6A-4687-B789-33CB51E3F321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C0091B22-64D5-45CE-8656-6CECA6146389}" type="pres">
      <dgm:prSet presAssocID="{6AA3247F-5F6A-4687-B789-33CB51E3F321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FD03C5B1-2D66-4EDB-9BCC-C475F5B9A1D0}" type="pres">
      <dgm:prSet presAssocID="{EE273C24-D071-4E28-AE41-BA91B8805FB2}" presName="root2" presStyleCnt="0"/>
      <dgm:spPr/>
    </dgm:pt>
    <dgm:pt modelId="{F30F2095-75BE-4A73-8D5E-FDE3791C5F41}" type="pres">
      <dgm:prSet presAssocID="{EE273C24-D071-4E28-AE41-BA91B8805FB2}" presName="LevelTwoTextNode" presStyleLbl="node2" presStyleIdx="0" presStyleCnt="2" custScaleX="237095" custScaleY="234081" custLinFactNeighborX="-3121" custLinFactNeighborY="-5752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C71095-4AF1-4A88-A9EA-BD4C2604C460}" type="pres">
      <dgm:prSet presAssocID="{EE273C24-D071-4E28-AE41-BA91B8805FB2}" presName="level3hierChild" presStyleCnt="0"/>
      <dgm:spPr/>
    </dgm:pt>
    <dgm:pt modelId="{039BA4FC-8BB6-4909-82DB-DF667C177895}" type="pres">
      <dgm:prSet presAssocID="{8F4DE6C7-ACA8-473E-BD52-3E0A4E26C409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4BBFEB3A-4797-4059-8A29-60CBA284CE11}" type="pres">
      <dgm:prSet presAssocID="{8F4DE6C7-ACA8-473E-BD52-3E0A4E26C409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521E3D98-8B7F-4E07-9F6B-5F172C0CC4AE}" type="pres">
      <dgm:prSet presAssocID="{103036BF-729A-4C47-A79C-AC8A947F6D40}" presName="root2" presStyleCnt="0"/>
      <dgm:spPr/>
    </dgm:pt>
    <dgm:pt modelId="{CD5F2D29-E6AA-4320-B27B-A7F6EEA307CE}" type="pres">
      <dgm:prSet presAssocID="{103036BF-729A-4C47-A79C-AC8A947F6D40}" presName="LevelTwoTextNode" presStyleLbl="node2" presStyleIdx="1" presStyleCnt="2" custScaleX="241901" custScaleY="240998" custLinFactNeighborX="-3121" custLinFactNeighborY="5497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A9952A5-738F-4DCE-978C-2D70F6B45663}" type="pres">
      <dgm:prSet presAssocID="{103036BF-729A-4C47-A79C-AC8A947F6D40}" presName="level3hierChild" presStyleCnt="0"/>
      <dgm:spPr/>
    </dgm:pt>
  </dgm:ptLst>
  <dgm:cxnLst>
    <dgm:cxn modelId="{29FC90D5-4E40-4947-AB8C-DA14FDEABE70}" type="presOf" srcId="{EE273C24-D071-4E28-AE41-BA91B8805FB2}" destId="{F30F2095-75BE-4A73-8D5E-FDE3791C5F41}" srcOrd="0" destOrd="0" presId="urn:microsoft.com/office/officeart/2008/layout/HorizontalMultiLevelHierarchy"/>
    <dgm:cxn modelId="{1D8565FA-ADAC-4AF3-AE6A-E9B76FE47709}" type="presOf" srcId="{6AA3247F-5F6A-4687-B789-33CB51E3F321}" destId="{08E25282-E0B1-4F18-BCAF-82E2DC4C66E0}" srcOrd="0" destOrd="0" presId="urn:microsoft.com/office/officeart/2008/layout/HorizontalMultiLevelHierarchy"/>
    <dgm:cxn modelId="{066C1910-195D-4020-9370-8D5FB2824AA3}" srcId="{C9F80024-72F9-459C-B92F-76DCBEF6F03D}" destId="{51763252-B992-4AD3-A0EC-A63E442307D6}" srcOrd="0" destOrd="0" parTransId="{391CD1E3-A342-4EB6-A3E1-BD0ADE9F5420}" sibTransId="{AB238A0F-670A-4B45-B093-E7B36D8C8914}"/>
    <dgm:cxn modelId="{C05234F5-B0D6-40F0-AAAC-0C5FF7AE4E6C}" srcId="{51763252-B992-4AD3-A0EC-A63E442307D6}" destId="{103036BF-729A-4C47-A79C-AC8A947F6D40}" srcOrd="1" destOrd="0" parTransId="{8F4DE6C7-ACA8-473E-BD52-3E0A4E26C409}" sibTransId="{30BACF72-0EAA-4486-8A59-317ABDC3A947}"/>
    <dgm:cxn modelId="{B7602409-5866-4521-AFA1-427C4D0AD13E}" type="presOf" srcId="{8F4DE6C7-ACA8-473E-BD52-3E0A4E26C409}" destId="{4BBFEB3A-4797-4059-8A29-60CBA284CE11}" srcOrd="1" destOrd="0" presId="urn:microsoft.com/office/officeart/2008/layout/HorizontalMultiLevelHierarchy"/>
    <dgm:cxn modelId="{6BA6A340-238B-455A-92C2-757007D1838B}" type="presOf" srcId="{6AA3247F-5F6A-4687-B789-33CB51E3F321}" destId="{C0091B22-64D5-45CE-8656-6CECA6146389}" srcOrd="1" destOrd="0" presId="urn:microsoft.com/office/officeart/2008/layout/HorizontalMultiLevelHierarchy"/>
    <dgm:cxn modelId="{81CCC59E-CB1E-4E35-A99F-70E6913A32AE}" type="presOf" srcId="{8F4DE6C7-ACA8-473E-BD52-3E0A4E26C409}" destId="{039BA4FC-8BB6-4909-82DB-DF667C177895}" srcOrd="0" destOrd="0" presId="urn:microsoft.com/office/officeart/2008/layout/HorizontalMultiLevelHierarchy"/>
    <dgm:cxn modelId="{CE0C5800-A6F7-476F-980D-B2F30ABA9F81}" type="presOf" srcId="{C9F80024-72F9-459C-B92F-76DCBEF6F03D}" destId="{7DD55FEE-1AEC-440F-AF7D-C06537B28CF4}" srcOrd="0" destOrd="0" presId="urn:microsoft.com/office/officeart/2008/layout/HorizontalMultiLevelHierarchy"/>
    <dgm:cxn modelId="{08FC55A1-9CFD-4D6C-87BB-43C52C8F8651}" srcId="{51763252-B992-4AD3-A0EC-A63E442307D6}" destId="{EE273C24-D071-4E28-AE41-BA91B8805FB2}" srcOrd="0" destOrd="0" parTransId="{6AA3247F-5F6A-4687-B789-33CB51E3F321}" sibTransId="{37E2A573-67C9-4803-8FE9-87FF6894AABC}"/>
    <dgm:cxn modelId="{15C8FED9-B02B-4A9B-BFA3-9E967C53DAAD}" type="presOf" srcId="{103036BF-729A-4C47-A79C-AC8A947F6D40}" destId="{CD5F2D29-E6AA-4320-B27B-A7F6EEA307CE}" srcOrd="0" destOrd="0" presId="urn:microsoft.com/office/officeart/2008/layout/HorizontalMultiLevelHierarchy"/>
    <dgm:cxn modelId="{ACE13367-21DD-4778-BBBF-03369DB488C6}" type="presOf" srcId="{51763252-B992-4AD3-A0EC-A63E442307D6}" destId="{26DC8279-C07F-43A4-B251-CB82C8A9468A}" srcOrd="0" destOrd="0" presId="urn:microsoft.com/office/officeart/2008/layout/HorizontalMultiLevelHierarchy"/>
    <dgm:cxn modelId="{05E0AEC2-2260-4F77-82B6-C5E8AFF12465}" type="presParOf" srcId="{7DD55FEE-1AEC-440F-AF7D-C06537B28CF4}" destId="{EE0FBCF2-D213-44A3-BE89-F8CC89431713}" srcOrd="0" destOrd="0" presId="urn:microsoft.com/office/officeart/2008/layout/HorizontalMultiLevelHierarchy"/>
    <dgm:cxn modelId="{8359CF9F-B46C-419C-9EA5-96780D1C98D1}" type="presParOf" srcId="{EE0FBCF2-D213-44A3-BE89-F8CC89431713}" destId="{26DC8279-C07F-43A4-B251-CB82C8A9468A}" srcOrd="0" destOrd="0" presId="urn:microsoft.com/office/officeart/2008/layout/HorizontalMultiLevelHierarchy"/>
    <dgm:cxn modelId="{B55B5B1E-206D-440A-B041-3CFB9FCF7A31}" type="presParOf" srcId="{EE0FBCF2-D213-44A3-BE89-F8CC89431713}" destId="{F605061E-DB89-434C-9E31-862FA94FAB37}" srcOrd="1" destOrd="0" presId="urn:microsoft.com/office/officeart/2008/layout/HorizontalMultiLevelHierarchy"/>
    <dgm:cxn modelId="{8986EF98-6B3E-44C7-8C61-693256DA7998}" type="presParOf" srcId="{F605061E-DB89-434C-9E31-862FA94FAB37}" destId="{08E25282-E0B1-4F18-BCAF-82E2DC4C66E0}" srcOrd="0" destOrd="0" presId="urn:microsoft.com/office/officeart/2008/layout/HorizontalMultiLevelHierarchy"/>
    <dgm:cxn modelId="{7014CE24-6379-403D-9FE6-A6A355443601}" type="presParOf" srcId="{08E25282-E0B1-4F18-BCAF-82E2DC4C66E0}" destId="{C0091B22-64D5-45CE-8656-6CECA6146389}" srcOrd="0" destOrd="0" presId="urn:microsoft.com/office/officeart/2008/layout/HorizontalMultiLevelHierarchy"/>
    <dgm:cxn modelId="{D9F6D50E-A620-4E5D-B2AA-7206472ECD76}" type="presParOf" srcId="{F605061E-DB89-434C-9E31-862FA94FAB37}" destId="{FD03C5B1-2D66-4EDB-9BCC-C475F5B9A1D0}" srcOrd="1" destOrd="0" presId="urn:microsoft.com/office/officeart/2008/layout/HorizontalMultiLevelHierarchy"/>
    <dgm:cxn modelId="{5A5D1EA2-54EF-4745-9E4B-479829EA8001}" type="presParOf" srcId="{FD03C5B1-2D66-4EDB-9BCC-C475F5B9A1D0}" destId="{F30F2095-75BE-4A73-8D5E-FDE3791C5F41}" srcOrd="0" destOrd="0" presId="urn:microsoft.com/office/officeart/2008/layout/HorizontalMultiLevelHierarchy"/>
    <dgm:cxn modelId="{7F312AA3-7521-445C-8E56-BB80F226BA30}" type="presParOf" srcId="{FD03C5B1-2D66-4EDB-9BCC-C475F5B9A1D0}" destId="{7FC71095-4AF1-4A88-A9EA-BD4C2604C460}" srcOrd="1" destOrd="0" presId="urn:microsoft.com/office/officeart/2008/layout/HorizontalMultiLevelHierarchy"/>
    <dgm:cxn modelId="{F1A6BF83-9AFC-4767-B9A3-B94269CBC3C3}" type="presParOf" srcId="{F605061E-DB89-434C-9E31-862FA94FAB37}" destId="{039BA4FC-8BB6-4909-82DB-DF667C177895}" srcOrd="2" destOrd="0" presId="urn:microsoft.com/office/officeart/2008/layout/HorizontalMultiLevelHierarchy"/>
    <dgm:cxn modelId="{5EC31E91-9633-4D10-A61B-A0A623D6B97E}" type="presParOf" srcId="{039BA4FC-8BB6-4909-82DB-DF667C177895}" destId="{4BBFEB3A-4797-4059-8A29-60CBA284CE11}" srcOrd="0" destOrd="0" presId="urn:microsoft.com/office/officeart/2008/layout/HorizontalMultiLevelHierarchy"/>
    <dgm:cxn modelId="{965BC752-007B-4F45-875C-553BBD725A59}" type="presParOf" srcId="{F605061E-DB89-434C-9E31-862FA94FAB37}" destId="{521E3D98-8B7F-4E07-9F6B-5F172C0CC4AE}" srcOrd="3" destOrd="0" presId="urn:microsoft.com/office/officeart/2008/layout/HorizontalMultiLevelHierarchy"/>
    <dgm:cxn modelId="{1457958B-9A07-4A36-839B-69934FB56D67}" type="presParOf" srcId="{521E3D98-8B7F-4E07-9F6B-5F172C0CC4AE}" destId="{CD5F2D29-E6AA-4320-B27B-A7F6EEA307CE}" srcOrd="0" destOrd="0" presId="urn:microsoft.com/office/officeart/2008/layout/HorizontalMultiLevelHierarchy"/>
    <dgm:cxn modelId="{A87EE709-D150-466E-BB0C-FFE17F71B02E}" type="presParOf" srcId="{521E3D98-8B7F-4E07-9F6B-5F172C0CC4AE}" destId="{2A9952A5-738F-4DCE-978C-2D70F6B4566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76F4B-A724-4A12-B684-C6AC94F55859}">
      <dsp:nvSpPr>
        <dsp:cNvPr id="0" name=""/>
        <dsp:cNvSpPr/>
      </dsp:nvSpPr>
      <dsp:spPr>
        <a:xfrm>
          <a:off x="3810000" y="1703431"/>
          <a:ext cx="2784803" cy="49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56"/>
              </a:lnTo>
              <a:lnTo>
                <a:pt x="2784803" y="253456"/>
              </a:lnTo>
              <a:lnTo>
                <a:pt x="2784803" y="494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DB992-A4A0-4220-9DD4-87675F2D88DB}">
      <dsp:nvSpPr>
        <dsp:cNvPr id="0" name=""/>
        <dsp:cNvSpPr/>
      </dsp:nvSpPr>
      <dsp:spPr>
        <a:xfrm>
          <a:off x="3810000" y="1703431"/>
          <a:ext cx="124732" cy="482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85"/>
              </a:lnTo>
              <a:lnTo>
                <a:pt x="124732" y="241485"/>
              </a:lnTo>
              <a:lnTo>
                <a:pt x="124732" y="4829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1CFA9-70D2-4BB1-BE15-D8A5EF9D5DC8}">
      <dsp:nvSpPr>
        <dsp:cNvPr id="0" name=""/>
        <dsp:cNvSpPr/>
      </dsp:nvSpPr>
      <dsp:spPr>
        <a:xfrm>
          <a:off x="1151902" y="1703431"/>
          <a:ext cx="2658097" cy="482970"/>
        </a:xfrm>
        <a:custGeom>
          <a:avLst/>
          <a:gdLst/>
          <a:ahLst/>
          <a:cxnLst/>
          <a:rect l="0" t="0" r="0" b="0"/>
          <a:pathLst>
            <a:path>
              <a:moveTo>
                <a:pt x="2658097" y="0"/>
              </a:moveTo>
              <a:lnTo>
                <a:pt x="2658097" y="241485"/>
              </a:lnTo>
              <a:lnTo>
                <a:pt x="0" y="241485"/>
              </a:lnTo>
              <a:lnTo>
                <a:pt x="0" y="4829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679EC-5EC3-403E-AA81-1AB145676AEC}">
      <dsp:nvSpPr>
        <dsp:cNvPr id="0" name=""/>
        <dsp:cNvSpPr/>
      </dsp:nvSpPr>
      <dsp:spPr>
        <a:xfrm>
          <a:off x="2660070" y="553501"/>
          <a:ext cx="2299859" cy="1149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 smtClean="0"/>
            <a:t>علامة إعرابه </a:t>
          </a:r>
          <a:endParaRPr lang="ar-SA" sz="4100" kern="1200" dirty="0"/>
        </a:p>
      </dsp:txBody>
      <dsp:txXfrm>
        <a:off x="2660070" y="553501"/>
        <a:ext cx="2299859" cy="1149929"/>
      </dsp:txXfrm>
    </dsp:sp>
    <dsp:sp modelId="{D8B65BBF-E8A7-4FB1-9540-297D4CDB9643}">
      <dsp:nvSpPr>
        <dsp:cNvPr id="0" name=""/>
        <dsp:cNvSpPr/>
      </dsp:nvSpPr>
      <dsp:spPr>
        <a:xfrm>
          <a:off x="1972" y="2186401"/>
          <a:ext cx="2299859" cy="2060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الجر 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الفتحة نيابة عن الكسرة </a:t>
          </a:r>
          <a:endParaRPr lang="ar-SA" sz="3600" kern="1200" dirty="0"/>
        </a:p>
      </dsp:txBody>
      <dsp:txXfrm>
        <a:off x="1972" y="2186401"/>
        <a:ext cx="2299859" cy="2060697"/>
      </dsp:txXfrm>
    </dsp:sp>
    <dsp:sp modelId="{ACFEC6FC-A4A9-4C2C-97BD-173EC56D64C6}">
      <dsp:nvSpPr>
        <dsp:cNvPr id="0" name=""/>
        <dsp:cNvSpPr/>
      </dsp:nvSpPr>
      <dsp:spPr>
        <a:xfrm>
          <a:off x="2784803" y="2186401"/>
          <a:ext cx="2299859" cy="1688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النصب 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الفتحة</a:t>
          </a:r>
          <a:endParaRPr lang="ar-SA" sz="2400" kern="1200" dirty="0"/>
        </a:p>
      </dsp:txBody>
      <dsp:txXfrm>
        <a:off x="2784803" y="2186401"/>
        <a:ext cx="2299859" cy="1688591"/>
      </dsp:txXfrm>
    </dsp:sp>
    <dsp:sp modelId="{1D5A4982-1044-4FA8-8B7A-5DA4EB25C7F7}">
      <dsp:nvSpPr>
        <dsp:cNvPr id="0" name=""/>
        <dsp:cNvSpPr/>
      </dsp:nvSpPr>
      <dsp:spPr>
        <a:xfrm>
          <a:off x="5569606" y="2198372"/>
          <a:ext cx="2050393" cy="1455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الرفع 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الضمة </a:t>
          </a:r>
          <a:endParaRPr lang="ar-SA" sz="3600" kern="1200" dirty="0"/>
        </a:p>
      </dsp:txBody>
      <dsp:txXfrm>
        <a:off x="5569606" y="2198372"/>
        <a:ext cx="2050393" cy="1455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0E50B-2355-4F53-8267-AE403944A975}">
      <dsp:nvSpPr>
        <dsp:cNvPr id="0" name=""/>
        <dsp:cNvSpPr/>
      </dsp:nvSpPr>
      <dsp:spPr>
        <a:xfrm>
          <a:off x="2415827" y="134769"/>
          <a:ext cx="2788344" cy="2788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يمنع الاسم من الصرف لسببين: </a:t>
          </a:r>
        </a:p>
      </dsp:txBody>
      <dsp:txXfrm>
        <a:off x="2787606" y="622730"/>
        <a:ext cx="2044786" cy="1254755"/>
      </dsp:txXfrm>
    </dsp:sp>
    <dsp:sp modelId="{5634773D-17B6-486A-801D-E987BB0279A8}">
      <dsp:nvSpPr>
        <dsp:cNvPr id="0" name=""/>
        <dsp:cNvSpPr/>
      </dsp:nvSpPr>
      <dsp:spPr>
        <a:xfrm>
          <a:off x="4593004" y="1916773"/>
          <a:ext cx="2788344" cy="2788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  ما يمنع       من الصرف لعلة واحدة </a:t>
          </a:r>
          <a:endParaRPr lang="ar-SA" sz="3500" kern="1200" dirty="0"/>
        </a:p>
      </dsp:txBody>
      <dsp:txXfrm>
        <a:off x="5445773" y="2637095"/>
        <a:ext cx="1673006" cy="1533589"/>
      </dsp:txXfrm>
    </dsp:sp>
    <dsp:sp modelId="{0A5828B6-902E-40EC-95D9-2DB232200838}">
      <dsp:nvSpPr>
        <dsp:cNvPr id="0" name=""/>
        <dsp:cNvSpPr/>
      </dsp:nvSpPr>
      <dsp:spPr>
        <a:xfrm>
          <a:off x="271135" y="1986481"/>
          <a:ext cx="2788344" cy="2788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ما يمنع من الصرف لعلتين </a:t>
          </a:r>
          <a:endParaRPr lang="ar-SA" sz="3500" kern="1200" dirty="0"/>
        </a:p>
      </dsp:txBody>
      <dsp:txXfrm>
        <a:off x="533704" y="2706804"/>
        <a:ext cx="1673006" cy="1533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E1033-0137-4379-B7F8-60F88AA98B2C}">
      <dsp:nvSpPr>
        <dsp:cNvPr id="0" name=""/>
        <dsp:cNvSpPr/>
      </dsp:nvSpPr>
      <dsp:spPr>
        <a:xfrm>
          <a:off x="945874" y="2489143"/>
          <a:ext cx="676782" cy="1637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391" y="0"/>
              </a:lnTo>
              <a:lnTo>
                <a:pt x="338391" y="1637107"/>
              </a:lnTo>
              <a:lnTo>
                <a:pt x="676782" y="1637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/>
        </a:p>
      </dsp:txBody>
      <dsp:txXfrm>
        <a:off x="1239978" y="3263409"/>
        <a:ext cx="88574" cy="88574"/>
      </dsp:txXfrm>
    </dsp:sp>
    <dsp:sp modelId="{4867F4B5-4B08-4F60-96CA-0BC9331B6FA6}">
      <dsp:nvSpPr>
        <dsp:cNvPr id="0" name=""/>
        <dsp:cNvSpPr/>
      </dsp:nvSpPr>
      <dsp:spPr>
        <a:xfrm>
          <a:off x="945874" y="2443423"/>
          <a:ext cx="6767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391" y="45720"/>
              </a:lnTo>
              <a:lnTo>
                <a:pt x="338391" y="88712"/>
              </a:lnTo>
              <a:lnTo>
                <a:pt x="676782" y="88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267312" y="2472189"/>
        <a:ext cx="33907" cy="33907"/>
      </dsp:txXfrm>
    </dsp:sp>
    <dsp:sp modelId="{14FCABAA-C11D-4571-ABC7-5D0CE9276A83}">
      <dsp:nvSpPr>
        <dsp:cNvPr id="0" name=""/>
        <dsp:cNvSpPr/>
      </dsp:nvSpPr>
      <dsp:spPr>
        <a:xfrm>
          <a:off x="945874" y="899896"/>
          <a:ext cx="676782" cy="1589246"/>
        </a:xfrm>
        <a:custGeom>
          <a:avLst/>
          <a:gdLst/>
          <a:ahLst/>
          <a:cxnLst/>
          <a:rect l="0" t="0" r="0" b="0"/>
          <a:pathLst>
            <a:path>
              <a:moveTo>
                <a:pt x="0" y="1589246"/>
              </a:moveTo>
              <a:lnTo>
                <a:pt x="338391" y="1589246"/>
              </a:lnTo>
              <a:lnTo>
                <a:pt x="338391" y="0"/>
              </a:lnTo>
              <a:lnTo>
                <a:pt x="6767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/>
        </a:p>
      </dsp:txBody>
      <dsp:txXfrm>
        <a:off x="1241082" y="1651336"/>
        <a:ext cx="86367" cy="86367"/>
      </dsp:txXfrm>
    </dsp:sp>
    <dsp:sp modelId="{94E1084E-BDE0-4872-8704-EA8AF49511DA}">
      <dsp:nvSpPr>
        <dsp:cNvPr id="0" name=""/>
        <dsp:cNvSpPr/>
      </dsp:nvSpPr>
      <dsp:spPr>
        <a:xfrm rot="16200000">
          <a:off x="-2016206" y="2016206"/>
          <a:ext cx="4978286" cy="945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 dirty="0" smtClean="0"/>
            <a:t>ما يمنع من الصرف لعلة واحدة </a:t>
          </a:r>
          <a:endParaRPr lang="ar-SA" sz="3900" kern="1200" dirty="0"/>
        </a:p>
      </dsp:txBody>
      <dsp:txXfrm>
        <a:off x="-2016206" y="2016206"/>
        <a:ext cx="4978286" cy="945874"/>
      </dsp:txXfrm>
    </dsp:sp>
    <dsp:sp modelId="{3AED69F6-80C3-4F46-BB1D-BD2C4B8E546B}">
      <dsp:nvSpPr>
        <dsp:cNvPr id="0" name=""/>
        <dsp:cNvSpPr/>
      </dsp:nvSpPr>
      <dsp:spPr>
        <a:xfrm>
          <a:off x="1622657" y="168035"/>
          <a:ext cx="6074725" cy="146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كل اسم كان في آخره ألف التأنيث الممدودة , مثل : صحراء , لمياء , أطباء. </a:t>
          </a:r>
          <a:endParaRPr lang="ar-SA" sz="3200" b="1" kern="1200" dirty="0"/>
        </a:p>
      </dsp:txBody>
      <dsp:txXfrm>
        <a:off x="1622657" y="168035"/>
        <a:ext cx="6074725" cy="1463721"/>
      </dsp:txXfrm>
    </dsp:sp>
    <dsp:sp modelId="{3F7DD1F4-7EFE-4D1B-814B-E2D93528EF6C}">
      <dsp:nvSpPr>
        <dsp:cNvPr id="0" name=""/>
        <dsp:cNvSpPr/>
      </dsp:nvSpPr>
      <dsp:spPr>
        <a:xfrm>
          <a:off x="1622657" y="1868226"/>
          <a:ext cx="5787251" cy="1327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كل اسم كان في آخره ألف مقصورة , مثل : حُبلى , ليلى , سلمى .</a:t>
          </a:r>
          <a:endParaRPr lang="ar-SA" sz="3200" b="1" kern="1200" dirty="0"/>
        </a:p>
      </dsp:txBody>
      <dsp:txXfrm>
        <a:off x="1622657" y="1868226"/>
        <a:ext cx="5787251" cy="1327818"/>
      </dsp:txXfrm>
    </dsp:sp>
    <dsp:sp modelId="{3A9E21EB-E77C-4299-B62E-8AF88C02C8AA}">
      <dsp:nvSpPr>
        <dsp:cNvPr id="0" name=""/>
        <dsp:cNvSpPr/>
      </dsp:nvSpPr>
      <dsp:spPr>
        <a:xfrm>
          <a:off x="1622657" y="3432513"/>
          <a:ext cx="5930988" cy="1387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كل اسم جاء على صيغة منتهى الجموع , مثل: مساجد , مدارس , مصابيح .</a:t>
          </a:r>
          <a:endParaRPr lang="ar-SA" sz="3200" b="1" kern="1200" dirty="0"/>
        </a:p>
      </dsp:txBody>
      <dsp:txXfrm>
        <a:off x="1622657" y="3432513"/>
        <a:ext cx="5930988" cy="1387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BA4FC-8BB6-4909-82DB-DF667C177895}">
      <dsp:nvSpPr>
        <dsp:cNvPr id="0" name=""/>
        <dsp:cNvSpPr/>
      </dsp:nvSpPr>
      <dsp:spPr>
        <a:xfrm>
          <a:off x="794536" y="2362496"/>
          <a:ext cx="439936" cy="148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68" y="0"/>
              </a:lnTo>
              <a:lnTo>
                <a:pt x="219968" y="1480694"/>
              </a:lnTo>
              <a:lnTo>
                <a:pt x="439936" y="14806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975888" y="3064227"/>
        <a:ext cx="77233" cy="77233"/>
      </dsp:txXfrm>
    </dsp:sp>
    <dsp:sp modelId="{08E25282-E0B1-4F18-BCAF-82E2DC4C66E0}">
      <dsp:nvSpPr>
        <dsp:cNvPr id="0" name=""/>
        <dsp:cNvSpPr/>
      </dsp:nvSpPr>
      <dsp:spPr>
        <a:xfrm>
          <a:off x="794536" y="929929"/>
          <a:ext cx="439936" cy="1432566"/>
        </a:xfrm>
        <a:custGeom>
          <a:avLst/>
          <a:gdLst/>
          <a:ahLst/>
          <a:cxnLst/>
          <a:rect l="0" t="0" r="0" b="0"/>
          <a:pathLst>
            <a:path>
              <a:moveTo>
                <a:pt x="0" y="1432566"/>
              </a:moveTo>
              <a:lnTo>
                <a:pt x="219968" y="1432566"/>
              </a:lnTo>
              <a:lnTo>
                <a:pt x="219968" y="0"/>
              </a:lnTo>
              <a:lnTo>
                <a:pt x="4399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977040" y="1608748"/>
        <a:ext cx="74929" cy="74929"/>
      </dsp:txXfrm>
    </dsp:sp>
    <dsp:sp modelId="{26DC8279-C07F-43A4-B251-CB82C8A9468A}">
      <dsp:nvSpPr>
        <dsp:cNvPr id="0" name=""/>
        <dsp:cNvSpPr/>
      </dsp:nvSpPr>
      <dsp:spPr>
        <a:xfrm rot="16200000">
          <a:off x="-1936620" y="1965228"/>
          <a:ext cx="4667778" cy="794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ما يمنع من الصرف لعلتين </a:t>
          </a:r>
          <a:endParaRPr lang="ar-SA" sz="4200" kern="1200" dirty="0"/>
        </a:p>
      </dsp:txBody>
      <dsp:txXfrm>
        <a:off x="-1936620" y="1965228"/>
        <a:ext cx="4667778" cy="794536"/>
      </dsp:txXfrm>
    </dsp:sp>
    <dsp:sp modelId="{F30F2095-75BE-4A73-8D5E-FDE3791C5F41}">
      <dsp:nvSpPr>
        <dsp:cNvPr id="0" name=""/>
        <dsp:cNvSpPr/>
      </dsp:nvSpPr>
      <dsp:spPr>
        <a:xfrm>
          <a:off x="1234473" y="0"/>
          <a:ext cx="6178887" cy="1859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u="none" kern="1200" dirty="0" smtClean="0">
              <a:solidFill>
                <a:schemeClr val="bg1"/>
              </a:solidFill>
            </a:rPr>
            <a:t>إما علم </a:t>
          </a:r>
          <a:endParaRPr lang="ar-SA" sz="4400" u="none" kern="1200" dirty="0">
            <a:solidFill>
              <a:schemeClr val="bg1"/>
            </a:solidFill>
          </a:endParaRPr>
        </a:p>
      </dsp:txBody>
      <dsp:txXfrm>
        <a:off x="1234473" y="0"/>
        <a:ext cx="6178887" cy="1859859"/>
      </dsp:txXfrm>
    </dsp:sp>
    <dsp:sp modelId="{CD5F2D29-E6AA-4320-B27B-A7F6EEA307CE}">
      <dsp:nvSpPr>
        <dsp:cNvPr id="0" name=""/>
        <dsp:cNvSpPr/>
      </dsp:nvSpPr>
      <dsp:spPr>
        <a:xfrm>
          <a:off x="1234473" y="2885782"/>
          <a:ext cx="6304135" cy="1914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إما صفة</a:t>
          </a:r>
          <a:endParaRPr lang="ar-SA" sz="4400" kern="1200" dirty="0"/>
        </a:p>
      </dsp:txBody>
      <dsp:txXfrm>
        <a:off x="1234473" y="2885782"/>
        <a:ext cx="6304135" cy="1914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/>
              <a:t>29/11/36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/>
              <a:t>29/11/36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/>
              <a:t>29/11/36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29/11/36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37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29/11/36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89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29/11/36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8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29/11/36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1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29/11/36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17415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29/11/36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22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29/11/36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04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29/11/36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50261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/>
              <a:t>29/11/36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29/11/36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987347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29/11/36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30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29/11/36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63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>
                <a:solidFill>
                  <a:srgbClr val="DFDCB7"/>
                </a:solidFill>
              </a:rPr>
              <a:pPr/>
              <a:t>29/11/36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3292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>
                <a:solidFill>
                  <a:srgbClr val="DFDCB7"/>
                </a:solidFill>
              </a:rPr>
              <a:pPr/>
              <a:t>29/11/36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9527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>
                <a:solidFill>
                  <a:srgbClr val="DFDCB7"/>
                </a:solidFill>
              </a:rPr>
              <a:pPr/>
              <a:t>29/11/36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8072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>
                <a:solidFill>
                  <a:srgbClr val="DFDCB7"/>
                </a:solidFill>
              </a:rPr>
              <a:pPr/>
              <a:t>29/11/36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9505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>
                <a:solidFill>
                  <a:srgbClr val="DFDCB7"/>
                </a:solidFill>
              </a:rPr>
              <a:pPr/>
              <a:t>29/11/36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50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>
                <a:solidFill>
                  <a:srgbClr val="DFDCB7"/>
                </a:solidFill>
              </a:rPr>
              <a:pPr/>
              <a:t>29/11/36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5488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>
                <a:solidFill>
                  <a:srgbClr val="DFDCB7"/>
                </a:solidFill>
              </a:rPr>
              <a:pPr/>
              <a:t>29/11/36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774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/>
              <a:t>29/11/36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>
                <a:solidFill>
                  <a:srgbClr val="DFDCB7"/>
                </a:solidFill>
              </a:rPr>
              <a:pPr/>
              <a:t>29/11/36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77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>
                <a:solidFill>
                  <a:srgbClr val="DFDCB7"/>
                </a:solidFill>
              </a:rPr>
              <a:pPr/>
              <a:t>29/11/36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55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>
                <a:solidFill>
                  <a:srgbClr val="DFDCB7"/>
                </a:solidFill>
              </a:rPr>
              <a:pPr/>
              <a:t>29/11/36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4794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>
                <a:solidFill>
                  <a:srgbClr val="DFDCB7"/>
                </a:solidFill>
              </a:rPr>
              <a:pPr/>
              <a:t>29/11/36</a:t>
            </a:fld>
            <a:endParaRPr lang="ar-SA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59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/>
              <a:t>29/11/36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/>
              <a:t>29/11/36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/>
              <a:t>29/11/36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/>
              <a:t>29/11/36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/>
              <a:t>29/11/36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C28-AD39-4840-BD79-EF222FE93F56}" type="datetimeFigureOut">
              <a:rPr lang="ar-SA" smtClean="0"/>
              <a:t>29/11/36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4180D-9773-48B7-B61B-C94DAC02F5B4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874180D-9773-48B7-B61B-C94DAC02F5B4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AAAC28-AD39-4840-BD79-EF222FE93F56}" type="datetimeFigureOut">
              <a:rPr lang="ar-SA" smtClean="0"/>
              <a:t>29/11/36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29/11/36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1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874180D-9773-48B7-B61B-C94DAC02F5B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AAAC28-AD39-4840-BD79-EF222FE93F56}" type="datetimeFigureOut">
              <a:rPr lang="ar-SA" smtClean="0">
                <a:solidFill>
                  <a:srgbClr val="DFDCB7"/>
                </a:solidFill>
              </a:rPr>
              <a:pPr/>
              <a:t>29/11/36</a:t>
            </a:fld>
            <a:endParaRPr lang="ar-SA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3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ifted\Desktop\شعار_جامعة_طيبة.gif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1512168" cy="174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عنوان فرعي 2"/>
          <p:cNvSpPr txBox="1">
            <a:spLocks/>
          </p:cNvSpPr>
          <p:nvPr/>
        </p:nvSpPr>
        <p:spPr>
          <a:xfrm>
            <a:off x="395536" y="2708920"/>
            <a:ext cx="2699792" cy="342666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ar-S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المملكة العربية السعودية</a:t>
            </a:r>
          </a:p>
          <a:p>
            <a:pPr rtl="0"/>
            <a:r>
              <a:rPr lang="ar-S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وزارة التعليم العالي</a:t>
            </a:r>
          </a:p>
          <a:p>
            <a:pPr rtl="0"/>
            <a:r>
              <a:rPr lang="ar-S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جامعة طيبة</a:t>
            </a:r>
          </a:p>
          <a:p>
            <a:pPr rtl="0"/>
            <a:r>
              <a:rPr lang="ar-S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عمادة الخدمات التعليمية</a:t>
            </a:r>
          </a:p>
          <a:p>
            <a:pPr rtl="0"/>
            <a:r>
              <a:rPr lang="ar-S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السنة التحضيرية</a:t>
            </a:r>
          </a:p>
          <a:p>
            <a:pPr rtl="0"/>
            <a:endParaRPr lang="ar-SA" sz="2000" b="1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rtl="0"/>
            <a:endParaRPr lang="ar-SA" sz="2000" b="1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rtl="0"/>
            <a:r>
              <a:rPr lang="ar-S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مادة مهارات اللغة العربية</a:t>
            </a:r>
            <a:endParaRPr lang="ar-SA" sz="2000" b="1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عنوان فرعي 2"/>
          <p:cNvSpPr txBox="1">
            <a:spLocks/>
          </p:cNvSpPr>
          <p:nvPr/>
        </p:nvSpPr>
        <p:spPr>
          <a:xfrm>
            <a:off x="3779912" y="2665928"/>
            <a:ext cx="4968552" cy="205851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ar-SA" sz="5400" b="1" dirty="0" smtClean="0">
                <a:solidFill>
                  <a:srgbClr val="1F212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الممنوع من الصرف </a:t>
            </a:r>
            <a:endParaRPr lang="ar-SA" sz="5400" b="1" dirty="0">
              <a:solidFill>
                <a:srgbClr val="1F2123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مع سهم إلى اليسار 2"/>
          <p:cNvSpPr/>
          <p:nvPr/>
        </p:nvSpPr>
        <p:spPr>
          <a:xfrm>
            <a:off x="6732240" y="332656"/>
            <a:ext cx="1727573" cy="640871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endParaRPr lang="ar-SA" sz="36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ar-SA" sz="3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ما </a:t>
            </a:r>
            <a:r>
              <a:rPr lang="ar-SA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يمنع من الصرف لعلتين ( الصفة ) </a:t>
            </a:r>
            <a:r>
              <a:rPr lang="ar-SA" sz="3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:</a:t>
            </a:r>
          </a:p>
          <a:p>
            <a:pPr algn="ctr"/>
            <a:r>
              <a:rPr lang="ar-SA" sz="2800" dirty="0"/>
              <a:t>تمنع الصفة من الصَّرْفِ وتُجَرُّ بالفَتْحَةِ نيابة عن الكسرة:</a:t>
            </a:r>
            <a:endParaRPr lang="en-US" sz="2800" dirty="0"/>
          </a:p>
          <a:p>
            <a:pPr algn="ctr"/>
            <a:endParaRPr lang="ar-SA" sz="3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0" y="404664"/>
            <a:ext cx="715661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/>
              <a:t>الوصفية ووزن الفعل, أي إذا </a:t>
            </a:r>
            <a:r>
              <a:rPr lang="ar-SA" sz="2800" b="1" dirty="0"/>
              <a:t>كانت على أفعَل الذي مؤنثه فعلاء ، مثل : أحمر حمراء ، أخضر خضراء .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0" y="2132856"/>
            <a:ext cx="6653467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/>
              <a:t>الوصفية وزيادة الألف والنون , أي إذا </a:t>
            </a:r>
            <a:r>
              <a:rPr lang="ar-SA" sz="2800" b="1" dirty="0"/>
              <a:t>كانت على وزن فعلان ومؤنثها </a:t>
            </a:r>
            <a:r>
              <a:rPr lang="ar-SA" sz="2800" b="1" dirty="0" smtClean="0"/>
              <a:t>فعلى, مثل </a:t>
            </a:r>
            <a:r>
              <a:rPr lang="ar-SA" sz="2800" b="1" dirty="0"/>
              <a:t>: عطشان </a:t>
            </a:r>
            <a:r>
              <a:rPr lang="ar-SA" sz="2800" b="1" dirty="0" smtClean="0"/>
              <a:t>عطشى / وغضبان غضبى  </a:t>
            </a:r>
            <a:r>
              <a:rPr lang="ar-SA" sz="2800" b="1" dirty="0"/>
              <a:t>، ونعسان </a:t>
            </a:r>
            <a:r>
              <a:rPr lang="ar-SA" sz="2800" b="1" dirty="0" smtClean="0"/>
              <a:t>نعسى .</a:t>
            </a:r>
            <a:endParaRPr lang="ar-SA" sz="28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0" y="4581128"/>
            <a:ext cx="7156614" cy="2276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الوصفية والعدل , أي إذا </a:t>
            </a:r>
            <a:r>
              <a:rPr lang="ar-SA" sz="2800" b="1" dirty="0"/>
              <a:t>كانت على وزن  </a:t>
            </a:r>
            <a:r>
              <a:rPr lang="ar-SA" sz="2800" b="1" dirty="0" smtClean="0"/>
              <a:t>فُعال </a:t>
            </a:r>
            <a:r>
              <a:rPr lang="ar-SA" sz="2800" b="1" dirty="0"/>
              <a:t>أو مَفْعَل ، </a:t>
            </a:r>
            <a:r>
              <a:rPr lang="ar-SA" sz="2800" b="1" dirty="0" smtClean="0"/>
              <a:t>نحو: ( جاعل الملائكة أولي أجنحة مثنى وثُلاث ورُباع ) , بالإضافة إلى كلمة ( أُخَر), جمع ( أخرى), نحو ( فعدة               من أيام أُخر).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9304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ar-SA" u="sng" dirty="0" smtClean="0"/>
              <a:t>إعراب الممنوع من الصرف :</a:t>
            </a:r>
            <a:endParaRPr lang="ar-SA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ar-SA" sz="3200" dirty="0"/>
              <a:t>الممنوع من الصرف لا ينوَّنُ ، فيرفعُ بالضمة ، ويُنصبُ </a:t>
            </a:r>
            <a:r>
              <a:rPr lang="ar-SA" sz="3200" dirty="0" smtClean="0"/>
              <a:t>بالفتحة ويجرُّ بالفتحة </a:t>
            </a:r>
            <a:r>
              <a:rPr lang="ar-SA" sz="3200" dirty="0"/>
              <a:t>نيابةً عن </a:t>
            </a:r>
            <a:r>
              <a:rPr lang="ar-SA" sz="3200" dirty="0" smtClean="0"/>
              <a:t>الكسرة </a:t>
            </a:r>
            <a:r>
              <a:rPr lang="ar-SA" sz="3200" dirty="0"/>
              <a:t>، إلَّا في حالتين :</a:t>
            </a:r>
            <a:endParaRPr lang="en-US" sz="3200" dirty="0"/>
          </a:p>
          <a:p>
            <a:pPr marL="114300" indent="0">
              <a:buNone/>
            </a:pPr>
            <a:endParaRPr lang="ar-SA" sz="3200" dirty="0"/>
          </a:p>
          <a:p>
            <a:pPr marL="114300" indent="0">
              <a:buNone/>
            </a:pPr>
            <a:r>
              <a:rPr lang="ar-SA" sz="3200" dirty="0" smtClean="0"/>
              <a:t>1- </a:t>
            </a:r>
            <a:r>
              <a:rPr lang="ar-SA" sz="3200" dirty="0"/>
              <a:t>إذا دخلت عليه أل التعريف ، مثل : </a:t>
            </a:r>
            <a:endParaRPr lang="en-US" sz="3200" dirty="0"/>
          </a:p>
          <a:p>
            <a:pPr marL="114300" indent="0">
              <a:buNone/>
            </a:pPr>
            <a:r>
              <a:rPr lang="ar-SA" sz="3200" dirty="0"/>
              <a:t> </a:t>
            </a:r>
            <a:r>
              <a:rPr lang="ar-SA" sz="3200" dirty="0" smtClean="0"/>
              <a:t>في </a:t>
            </a:r>
            <a:r>
              <a:rPr lang="ar-SA" sz="3200" u="sng" dirty="0">
                <a:solidFill>
                  <a:srgbClr val="C00000"/>
                </a:solidFill>
              </a:rPr>
              <a:t>الصحراءِ </a:t>
            </a:r>
            <a:r>
              <a:rPr lang="ar-SA" sz="3200" dirty="0"/>
              <a:t>نعمٌ كثيرةٌ  </a:t>
            </a:r>
            <a:r>
              <a:rPr lang="ar-SA" sz="3200" dirty="0" smtClean="0"/>
              <a:t>, ( ولا تباشروهن و أنتم عاكفون في </a:t>
            </a:r>
            <a:r>
              <a:rPr lang="ar-SA" sz="3200" u="sng" dirty="0" smtClean="0">
                <a:solidFill>
                  <a:srgbClr val="C00000"/>
                </a:solidFill>
              </a:rPr>
              <a:t>المساجدِ</a:t>
            </a:r>
            <a:r>
              <a:rPr lang="ar-SA" sz="3200" dirty="0" smtClean="0"/>
              <a:t> ) .</a:t>
            </a:r>
            <a:endParaRPr lang="ar-SA" sz="3200" dirty="0"/>
          </a:p>
          <a:p>
            <a:pPr marL="114300" indent="0">
              <a:buNone/>
            </a:pPr>
            <a:r>
              <a:rPr lang="ar-SA" sz="3200" dirty="0"/>
              <a:t>2</a:t>
            </a:r>
            <a:r>
              <a:rPr lang="ar-SA" sz="3200" dirty="0" smtClean="0"/>
              <a:t> </a:t>
            </a:r>
            <a:r>
              <a:rPr lang="ar-SA" sz="3200" dirty="0"/>
              <a:t>ـ إذا أُضيفَ ، مثل :</a:t>
            </a:r>
            <a:endParaRPr lang="en-US" sz="3200" dirty="0"/>
          </a:p>
          <a:p>
            <a:pPr marL="114300" indent="0">
              <a:buNone/>
            </a:pPr>
            <a:r>
              <a:rPr lang="ar-SA" sz="3200" dirty="0" smtClean="0"/>
              <a:t>عبرتُ </a:t>
            </a:r>
            <a:r>
              <a:rPr lang="ar-SA" sz="3200" dirty="0" smtClean="0">
                <a:solidFill>
                  <a:srgbClr val="C00000"/>
                </a:solidFill>
              </a:rPr>
              <a:t>ب</a:t>
            </a:r>
            <a:r>
              <a:rPr lang="ar-SA" sz="3200" u="sng" dirty="0" smtClean="0">
                <a:solidFill>
                  <a:srgbClr val="C00000"/>
                </a:solidFill>
              </a:rPr>
              <a:t>صحراءِ </a:t>
            </a:r>
            <a:r>
              <a:rPr lang="ar-SA" sz="3200" dirty="0"/>
              <a:t>الربعِ الخالي محلِّقًا بالطائرة </a:t>
            </a:r>
            <a:r>
              <a:rPr lang="ar-SA" sz="3200" dirty="0" smtClean="0"/>
              <a:t>, ( وأمُر قومك يأخذوا </a:t>
            </a:r>
            <a:r>
              <a:rPr lang="ar-SA" sz="3200" u="sng" dirty="0" smtClean="0">
                <a:solidFill>
                  <a:srgbClr val="C00000"/>
                </a:solidFill>
              </a:rPr>
              <a:t>بأحسنها</a:t>
            </a:r>
            <a:r>
              <a:rPr lang="ar-SA" sz="3200" dirty="0" smtClean="0"/>
              <a:t> )</a:t>
            </a:r>
            <a:endParaRPr lang="en-US" sz="32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632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 M A R\Desktop\الدرس الثاني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gifted\Desktop\شعار_جامعة_طيبة.gi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1414"/>
            <a:ext cx="1512168" cy="174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عنوان فرعي 2"/>
          <p:cNvSpPr txBox="1">
            <a:spLocks/>
          </p:cNvSpPr>
          <p:nvPr/>
        </p:nvSpPr>
        <p:spPr>
          <a:xfrm>
            <a:off x="6156176" y="2162575"/>
            <a:ext cx="2699792" cy="342666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ar-SA" sz="20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المملكة العربية السعودية</a:t>
            </a:r>
          </a:p>
          <a:p>
            <a:pPr rtl="0"/>
            <a:r>
              <a:rPr lang="ar-SA" sz="20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وزارة التعليم العالي</a:t>
            </a:r>
          </a:p>
          <a:p>
            <a:pPr rtl="0"/>
            <a:r>
              <a:rPr lang="ar-SA" sz="20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جامعة طيبة</a:t>
            </a:r>
          </a:p>
          <a:p>
            <a:pPr rtl="0"/>
            <a:r>
              <a:rPr lang="ar-SA" sz="20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عمادة الخدمات التعليمية</a:t>
            </a:r>
          </a:p>
          <a:p>
            <a:pPr rtl="0"/>
            <a:r>
              <a:rPr lang="ar-SA" sz="20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السنة التحضيرية</a:t>
            </a:r>
          </a:p>
          <a:p>
            <a:pPr rtl="0"/>
            <a:endParaRPr lang="ar-SA" sz="2000" b="1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rtl="0"/>
            <a:endParaRPr lang="ar-SA" sz="2000" b="1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rtl="0"/>
            <a:r>
              <a:rPr lang="ar-SA" sz="20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مادة مهارات اللغة العربية</a:t>
            </a:r>
            <a:endParaRPr lang="ar-SA" sz="2000" b="1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عنوان فرعي 2"/>
          <p:cNvSpPr txBox="1">
            <a:spLocks/>
          </p:cNvSpPr>
          <p:nvPr/>
        </p:nvSpPr>
        <p:spPr>
          <a:xfrm>
            <a:off x="467544" y="2276872"/>
            <a:ext cx="4968552" cy="205851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ar-SA" sz="5400" b="1" dirty="0" smtClean="0">
                <a:solidFill>
                  <a:srgbClr val="1F212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الأسماء والأفعال المعتلة الآخر </a:t>
            </a:r>
            <a:endParaRPr lang="ar-SA" sz="5400" b="1" dirty="0">
              <a:solidFill>
                <a:srgbClr val="1F2123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1547664" y="0"/>
            <a:ext cx="5976664" cy="1124744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6225" y="116631"/>
            <a:ext cx="8591550" cy="864097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الأسماء والأفعال المعتلة الآخر </a:t>
            </a:r>
            <a:endParaRPr lang="ar-SA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0" y="1248972"/>
            <a:ext cx="9144000" cy="56090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indent="0" algn="justLow">
              <a:lnSpc>
                <a:spcPts val="2500"/>
              </a:lnSpc>
              <a:buNone/>
              <a:tabLst>
                <a:tab pos="211455" algn="l"/>
              </a:tabLst>
            </a:pPr>
            <a:endParaRPr lang="ar-SA" sz="4000" b="1" dirty="0" smtClean="0">
              <a:latin typeface="Times New Roman"/>
              <a:ea typeface="Times New Roman"/>
              <a:cs typeface="Traditional Arabic"/>
            </a:endParaRPr>
          </a:p>
          <a:p>
            <a:pPr indent="0" algn="justLow">
              <a:lnSpc>
                <a:spcPts val="2500"/>
              </a:lnSpc>
              <a:buNone/>
              <a:tabLst>
                <a:tab pos="211455" algn="l"/>
              </a:tabLst>
            </a:pPr>
            <a:r>
              <a:rPr lang="ar-SA" sz="9800" b="1" dirty="0" smtClean="0"/>
              <a:t>الأسماء والأفعال </a:t>
            </a:r>
            <a:r>
              <a:rPr lang="ar-SA" sz="9800" b="1" dirty="0"/>
              <a:t>المعتلة الآخر هي التي تنتهي بواحد </a:t>
            </a:r>
            <a:r>
              <a:rPr lang="ar-SA" sz="9800" b="1" dirty="0" smtClean="0"/>
              <a:t>من </a:t>
            </a:r>
            <a:r>
              <a:rPr lang="ar-SA" sz="9800" b="1" dirty="0"/>
              <a:t>حروف </a:t>
            </a:r>
            <a:endParaRPr lang="ar-SA" sz="9800" b="1" dirty="0" smtClean="0"/>
          </a:p>
          <a:p>
            <a:pPr indent="0" algn="justLow">
              <a:lnSpc>
                <a:spcPts val="2500"/>
              </a:lnSpc>
              <a:buNone/>
              <a:tabLst>
                <a:tab pos="211455" algn="l"/>
              </a:tabLst>
            </a:pPr>
            <a:r>
              <a:rPr lang="ar-SA" sz="9800" b="1" dirty="0" smtClean="0"/>
              <a:t>العلة </a:t>
            </a:r>
            <a:r>
              <a:rPr lang="ar-SA" sz="9800" b="1" dirty="0"/>
              <a:t>الثلاثة (الألف، والواو، والياء)، نحو: </a:t>
            </a:r>
            <a:r>
              <a:rPr lang="ar-SA" sz="9800" b="1" dirty="0" smtClean="0"/>
              <a:t>مصطفى</a:t>
            </a:r>
            <a:r>
              <a:rPr lang="ar-SA" sz="9800" b="1" dirty="0"/>
              <a:t>، والقاضي، ويسعى، ويدعو، ويمشي. </a:t>
            </a:r>
            <a:endParaRPr lang="ar-SA" sz="9800" b="1" dirty="0" smtClean="0"/>
          </a:p>
          <a:p>
            <a:pPr indent="0" algn="justLow">
              <a:lnSpc>
                <a:spcPts val="2500"/>
              </a:lnSpc>
              <a:buNone/>
              <a:tabLst>
                <a:tab pos="211455" algn="l"/>
              </a:tabLst>
            </a:pPr>
            <a:endParaRPr lang="ar-SA" sz="9800" b="1" dirty="0" smtClean="0"/>
          </a:p>
          <a:p>
            <a:pPr indent="0" algn="justLow">
              <a:lnSpc>
                <a:spcPts val="2500"/>
              </a:lnSpc>
              <a:buNone/>
              <a:tabLst>
                <a:tab pos="211455" algn="l"/>
              </a:tabLst>
            </a:pPr>
            <a:r>
              <a:rPr lang="ar-SA" sz="9800" b="1" dirty="0" smtClean="0"/>
              <a:t>فهذه الأسماء </a:t>
            </a:r>
            <a:r>
              <a:rPr lang="ar-SA" sz="9800" b="1" dirty="0"/>
              <a:t>والأفعال لا يظهر عليها بعض علامات </a:t>
            </a:r>
            <a:endParaRPr lang="ar-SA" sz="9800" b="1" dirty="0" smtClean="0"/>
          </a:p>
          <a:p>
            <a:pPr indent="0" algn="justLow">
              <a:lnSpc>
                <a:spcPts val="2500"/>
              </a:lnSpc>
              <a:buNone/>
              <a:tabLst>
                <a:tab pos="211455" algn="l"/>
              </a:tabLst>
            </a:pPr>
            <a:r>
              <a:rPr lang="ar-SA" sz="9800" b="1" dirty="0" smtClean="0"/>
              <a:t>الإعراب لسببين :</a:t>
            </a:r>
          </a:p>
          <a:p>
            <a:pPr indent="0" algn="justLow">
              <a:lnSpc>
                <a:spcPts val="2500"/>
              </a:lnSpc>
              <a:buNone/>
              <a:tabLst>
                <a:tab pos="211455" algn="l"/>
              </a:tabLst>
            </a:pPr>
            <a:r>
              <a:rPr lang="ar-SA" sz="9800" b="1" dirty="0" smtClean="0"/>
              <a:t> </a:t>
            </a:r>
          </a:p>
          <a:p>
            <a:pPr marL="742950" indent="-571500" algn="justLow">
              <a:lnSpc>
                <a:spcPts val="2500"/>
              </a:lnSpc>
              <a:buFont typeface="Wingdings" pitchFamily="2" charset="2"/>
              <a:buChar char="v"/>
              <a:tabLst>
                <a:tab pos="211455" algn="l"/>
              </a:tabLst>
            </a:pPr>
            <a:r>
              <a:rPr lang="ar-SA" sz="9800" b="1" dirty="0" smtClean="0"/>
              <a:t>إما </a:t>
            </a:r>
            <a:r>
              <a:rPr lang="ar-SA" sz="9800" b="1" dirty="0"/>
              <a:t>لأن ظهورها عليه غير ممكن، كالأسماء </a:t>
            </a:r>
            <a:r>
              <a:rPr lang="ar-SA" sz="9800" b="1" dirty="0" smtClean="0"/>
              <a:t>والأفعال </a:t>
            </a:r>
            <a:r>
              <a:rPr lang="ar-SA" sz="9800" b="1" dirty="0"/>
              <a:t>التي </a:t>
            </a:r>
            <a:endParaRPr lang="ar-SA" sz="9800" b="1" dirty="0" smtClean="0"/>
          </a:p>
          <a:p>
            <a:pPr indent="0" algn="justLow">
              <a:lnSpc>
                <a:spcPts val="2500"/>
              </a:lnSpc>
              <a:buNone/>
              <a:tabLst>
                <a:tab pos="211455" algn="l"/>
              </a:tabLst>
            </a:pPr>
            <a:r>
              <a:rPr lang="ar-SA" sz="9800" b="1" dirty="0" smtClean="0"/>
              <a:t>تنتهي </a:t>
            </a:r>
            <a:r>
              <a:rPr lang="ar-SA" sz="9800" b="1" dirty="0"/>
              <a:t>بألف؛ لأن الألف لا تقبل الحركات، </a:t>
            </a:r>
            <a:r>
              <a:rPr lang="ar-SA" sz="9800" b="1" dirty="0" smtClean="0"/>
              <a:t>فنقول إن الذي منع </a:t>
            </a:r>
          </a:p>
          <a:p>
            <a:pPr indent="0" algn="justLow">
              <a:lnSpc>
                <a:spcPts val="2500"/>
              </a:lnSpc>
              <a:buNone/>
              <a:tabLst>
                <a:tab pos="211455" algn="l"/>
              </a:tabLst>
            </a:pPr>
            <a:r>
              <a:rPr lang="ar-SA" sz="9800" b="1" dirty="0" smtClean="0"/>
              <a:t>من ظهورها هو التعذر .</a:t>
            </a:r>
          </a:p>
          <a:p>
            <a:pPr indent="0" algn="justLow">
              <a:lnSpc>
                <a:spcPts val="2500"/>
              </a:lnSpc>
              <a:buNone/>
              <a:tabLst>
                <a:tab pos="211455" algn="l"/>
              </a:tabLst>
            </a:pPr>
            <a:endParaRPr lang="ar-SA" sz="9800" b="1" dirty="0" smtClean="0"/>
          </a:p>
          <a:p>
            <a:pPr marL="742950" indent="-571500" algn="justLow">
              <a:lnSpc>
                <a:spcPts val="2500"/>
              </a:lnSpc>
              <a:buFont typeface="Wingdings" pitchFamily="2" charset="2"/>
              <a:buChar char="v"/>
              <a:tabLst>
                <a:tab pos="211455" algn="l"/>
              </a:tabLst>
            </a:pPr>
            <a:r>
              <a:rPr lang="ar-SA" sz="9800" b="1" dirty="0" smtClean="0"/>
              <a:t>وإما </a:t>
            </a:r>
            <a:r>
              <a:rPr lang="ar-SA" sz="9800" b="1" dirty="0"/>
              <a:t>لأن ظهورها عليه ثقيل، وإن كان ممكنا، كالتي </a:t>
            </a:r>
            <a:r>
              <a:rPr lang="ar-SA" sz="9800" b="1" dirty="0" smtClean="0"/>
              <a:t>تنتهي </a:t>
            </a:r>
          </a:p>
          <a:p>
            <a:pPr indent="0" algn="justLow">
              <a:lnSpc>
                <a:spcPts val="2500"/>
              </a:lnSpc>
              <a:buNone/>
              <a:tabLst>
                <a:tab pos="211455" algn="l"/>
              </a:tabLst>
            </a:pPr>
            <a:r>
              <a:rPr lang="ar-SA" sz="9800" b="1" dirty="0" smtClean="0"/>
              <a:t>بياء </a:t>
            </a:r>
            <a:r>
              <a:rPr lang="ar-SA" sz="9800" b="1" dirty="0"/>
              <a:t>أو </a:t>
            </a:r>
            <a:r>
              <a:rPr lang="ar-SA" sz="9800" b="1" dirty="0" smtClean="0"/>
              <a:t>واو, </a:t>
            </a:r>
            <a:r>
              <a:rPr lang="ar-SA" sz="9800" b="1" dirty="0"/>
              <a:t>فنقول إن الذي منع من ظهورها هو </a:t>
            </a:r>
            <a:r>
              <a:rPr lang="ar-SA" sz="9800" b="1" dirty="0" smtClean="0"/>
              <a:t>الثقل . </a:t>
            </a:r>
            <a:endParaRPr lang="en-US" sz="9800" b="1" dirty="0"/>
          </a:p>
        </p:txBody>
      </p:sp>
    </p:spTree>
    <p:extLst>
      <p:ext uri="{BB962C8B-B14F-4D97-AF65-F5344CB8AC3E}">
        <p14:creationId xmlns:p14="http://schemas.microsoft.com/office/powerpoint/2010/main" val="3636868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وسيلة شرح مع سهم إلى اليسار 6"/>
          <p:cNvSpPr/>
          <p:nvPr/>
        </p:nvSpPr>
        <p:spPr>
          <a:xfrm>
            <a:off x="7057117" y="188640"/>
            <a:ext cx="2051720" cy="6408712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4000" dirty="0" smtClean="0"/>
              <a:t>الاسم المعتل الآخر نوعان هما :</a:t>
            </a:r>
            <a:endParaRPr lang="ar-SA" sz="4000" dirty="0"/>
          </a:p>
        </p:txBody>
      </p:sp>
      <p:sp>
        <p:nvSpPr>
          <p:cNvPr id="8" name="شكل بيضاوي 7"/>
          <p:cNvSpPr/>
          <p:nvPr/>
        </p:nvSpPr>
        <p:spPr>
          <a:xfrm>
            <a:off x="251520" y="170101"/>
            <a:ext cx="7200800" cy="30428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مقصور، هو الذي ينتهي بألف مفتوح ما قبلها، كمصطفَى، ومستشفَى، ومنتدَى، والعَصَا، </a:t>
            </a:r>
            <a:r>
              <a:rPr lang="ar-SA" sz="3200" dirty="0" err="1"/>
              <a:t>والشذَا</a:t>
            </a:r>
            <a:r>
              <a:rPr lang="ar-SA" sz="3200" dirty="0"/>
              <a:t>، وتقدَّر عليه الحركات كلها، منع من ظهورها التعذر.</a:t>
            </a:r>
          </a:p>
        </p:txBody>
      </p:sp>
      <p:sp>
        <p:nvSpPr>
          <p:cNvPr id="9" name="شكل بيضاوي 8"/>
          <p:cNvSpPr/>
          <p:nvPr/>
        </p:nvSpPr>
        <p:spPr>
          <a:xfrm>
            <a:off x="251520" y="3501008"/>
            <a:ext cx="7200800" cy="3240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/>
              <a:t>منقوص، هو الذي ينتهي بياء مكسورٍ ما قبلها، نحو: الداعِي، المنادِي. وتقدر عليه الضمة والكسرة في حالة الرفع والجر، منع من ظهورهما الثقل، وتظهر عليه الفتحة في حالة النصب.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210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يسار 3"/>
          <p:cNvSpPr/>
          <p:nvPr/>
        </p:nvSpPr>
        <p:spPr>
          <a:xfrm>
            <a:off x="7452320" y="0"/>
            <a:ext cx="1691680" cy="6858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4400" dirty="0" smtClean="0"/>
              <a:t>الفعل المعتل الآخر توعان هما :</a:t>
            </a:r>
            <a:endParaRPr lang="ar-SA" sz="44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23528" y="332656"/>
            <a:ext cx="684076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ar-SA" sz="3200" dirty="0"/>
              <a:t>فعل ينتهي بألف: وتقدر عليه الفتحة والضمة منع من </a:t>
            </a:r>
            <a:r>
              <a:rPr lang="ar-SA" sz="3200" dirty="0" smtClean="0"/>
              <a:t>ظهورهما </a:t>
            </a:r>
            <a:r>
              <a:rPr lang="ar-SA" sz="3200" dirty="0"/>
              <a:t>التعذر.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3548" y="2649388"/>
            <a:ext cx="6768752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ar-SA" sz="3200" dirty="0"/>
              <a:t>فعل ينتهي بواو أو ياء. وتقدر عليه الضمة منع من ظهورها الثقل، وتظهر عليه الفتحة.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11560" y="5018956"/>
            <a:ext cx="6552728" cy="16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200" dirty="0" smtClean="0"/>
          </a:p>
          <a:p>
            <a:r>
              <a:rPr lang="ar-SA" sz="3200" dirty="0" smtClean="0"/>
              <a:t>ويحذف </a:t>
            </a:r>
            <a:r>
              <a:rPr lang="ar-SA" sz="3200" dirty="0"/>
              <a:t>حرف العلة من آخر كل فعل معتل، في حالة الجزم، ما انتهى منه بألف، وما انتهى بواو أو ياء.</a:t>
            </a:r>
            <a:endParaRPr lang="en-US" sz="3200" dirty="0"/>
          </a:p>
          <a:p>
            <a:r>
              <a:rPr lang="ar-SA" sz="3200" dirty="0"/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513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أسفل 1"/>
          <p:cNvSpPr/>
          <p:nvPr/>
        </p:nvSpPr>
        <p:spPr>
          <a:xfrm>
            <a:off x="899592" y="260648"/>
            <a:ext cx="7128792" cy="1296144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المضاف إلى ياء المتكلم </a:t>
            </a:r>
            <a:endParaRPr lang="ar-SA" sz="4000" dirty="0"/>
          </a:p>
        </p:txBody>
      </p:sp>
      <p:sp>
        <p:nvSpPr>
          <p:cNvPr id="3" name="إطار 2"/>
          <p:cNvSpPr/>
          <p:nvPr/>
        </p:nvSpPr>
        <p:spPr>
          <a:xfrm>
            <a:off x="251520" y="1844824"/>
            <a:ext cx="8424936" cy="4680520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99592" y="2415369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/>
              <a:t>إذا أضيف الاسم إلى ياء المتكلم، دون سائر الضمائر، قُدِّرت عليه الحركات الثلاث (الفتحة، والضمة، والكسرة)، منع من ظهورها اشتغال المحل بحركة المناسبة، نحو:</a:t>
            </a:r>
            <a:endParaRPr lang="en-US" sz="3200" dirty="0"/>
          </a:p>
          <a:p>
            <a:r>
              <a:rPr lang="ar-SA" sz="3200" dirty="0" smtClean="0"/>
              <a:t>(</a:t>
            </a:r>
            <a:r>
              <a:rPr lang="ar-SA" sz="3200" b="1" dirty="0"/>
              <a:t>ربِّي</a:t>
            </a:r>
            <a:r>
              <a:rPr lang="ar-SA" sz="3200" dirty="0"/>
              <a:t> يعلم القول في السماء والأرض).</a:t>
            </a:r>
            <a:endParaRPr lang="en-US" sz="3200" dirty="0"/>
          </a:p>
          <a:p>
            <a:r>
              <a:rPr lang="ar-SA" sz="3200" dirty="0" smtClean="0"/>
              <a:t>(</a:t>
            </a:r>
            <a:r>
              <a:rPr lang="ar-SA" sz="3200" dirty="0"/>
              <a:t>إن </a:t>
            </a:r>
            <a:r>
              <a:rPr lang="ar-SA" sz="3200" b="1" dirty="0"/>
              <a:t>ربِّي</a:t>
            </a:r>
            <a:r>
              <a:rPr lang="ar-SA" sz="3200" dirty="0"/>
              <a:t> لطيفٌ لما يشاء).</a:t>
            </a:r>
            <a:endParaRPr lang="en-US" sz="3200" dirty="0"/>
          </a:p>
          <a:p>
            <a:r>
              <a:rPr lang="ar-SA" sz="3200" dirty="0" smtClean="0"/>
              <a:t>(</a:t>
            </a:r>
            <a:r>
              <a:rPr lang="ar-SA" sz="3200" dirty="0"/>
              <a:t>إنِّي ذاهب إلى </a:t>
            </a:r>
            <a:r>
              <a:rPr lang="ar-SA" sz="3200" b="1" dirty="0"/>
              <a:t>ربِّي</a:t>
            </a:r>
            <a:r>
              <a:rPr lang="ar-SA" sz="3200" dirty="0"/>
              <a:t> سيهدين).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199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632848" cy="1152128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ar-SA" sz="4800" u="sng" dirty="0" smtClean="0"/>
              <a:t>الممنوع من الصرف :</a:t>
            </a:r>
            <a:endParaRPr lang="ar-SA" sz="4800" u="sn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96416" y="1484784"/>
            <a:ext cx="6648283" cy="4968552"/>
          </a:xfrm>
        </p:spPr>
        <p:txBody>
          <a:bodyPr>
            <a:noAutofit/>
          </a:bodyPr>
          <a:lstStyle/>
          <a:p>
            <a:pPr lvl="0" algn="r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الاسمُ الذي لا يَنْصرفُ          </a:t>
            </a:r>
            <a:r>
              <a:rPr lang="ar-SA" sz="3200" b="1" dirty="0" smtClean="0">
                <a:solidFill>
                  <a:schemeClr val="tx2">
                    <a:lumMod val="50000"/>
                  </a:schemeClr>
                </a:solidFill>
              </a:rPr>
              <a:t>هو الاسم الذي لا ينون لعلة فيه تمنعه ذلك, أي 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ما لا يجوزُ أن </a:t>
            </a:r>
            <a:r>
              <a:rPr lang="ar-SA" sz="3200" b="1" dirty="0" smtClean="0">
                <a:solidFill>
                  <a:schemeClr val="tx2">
                    <a:lumMod val="50000"/>
                  </a:schemeClr>
                </a:solidFill>
              </a:rPr>
              <a:t>يلحقَ آخره 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تنوينٌ ، ويُجرّ بالفتحة نيابةً عن الكسرة</a:t>
            </a:r>
            <a:r>
              <a:rPr lang="ar-SA" sz="32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 algn="r"/>
            <a:r>
              <a:rPr lang="ar-SA" sz="3200" b="1" dirty="0" smtClean="0">
                <a:solidFill>
                  <a:schemeClr val="tx2">
                    <a:lumMod val="50000"/>
                  </a:schemeClr>
                </a:solidFill>
              </a:rPr>
              <a:t>مثل            سافر إبراهيمُ , مررتُ بمدارسَ جديدةِ .</a:t>
            </a:r>
          </a:p>
          <a:p>
            <a:pPr lvl="0" algn="r"/>
            <a:r>
              <a:rPr lang="ar-SA" sz="3200" b="1" dirty="0" smtClean="0">
                <a:solidFill>
                  <a:schemeClr val="tx2">
                    <a:lumMod val="50000"/>
                  </a:schemeClr>
                </a:solidFill>
              </a:rPr>
              <a:t>( إبراهيمُ ) فاعل مرفوع وعلامة رفعه الضمة , ولم ينون .</a:t>
            </a:r>
          </a:p>
          <a:p>
            <a:pPr lvl="0" algn="r"/>
            <a:r>
              <a:rPr lang="ar-SA" sz="3200" b="1" dirty="0" smtClean="0">
                <a:solidFill>
                  <a:schemeClr val="tx2">
                    <a:lumMod val="50000"/>
                  </a:schemeClr>
                </a:solidFill>
              </a:rPr>
              <a:t>( بمدارسَ) اسم مجرور وعلامة جره الفتحة نيابة عن الكسرة لأنه ممنوع من الصرف .</a:t>
            </a:r>
            <a:endParaRPr lang="ar-SA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سهم إلى اليسار 4"/>
          <p:cNvSpPr/>
          <p:nvPr/>
        </p:nvSpPr>
        <p:spPr>
          <a:xfrm>
            <a:off x="3991658" y="1591593"/>
            <a:ext cx="705228" cy="387639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سهم إلى اليسار 5"/>
          <p:cNvSpPr/>
          <p:nvPr/>
        </p:nvSpPr>
        <p:spPr>
          <a:xfrm>
            <a:off x="6012160" y="3215974"/>
            <a:ext cx="97840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ar-SA" sz="4400" u="sng" dirty="0" smtClean="0"/>
              <a:t>الممنوع من الصرف :</a:t>
            </a:r>
            <a:endParaRPr lang="ar-SA" sz="4400" u="sng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620456"/>
              </p:ext>
            </p:extLst>
          </p:nvPr>
        </p:nvGraphicFramePr>
        <p:xfrm>
          <a:off x="539552" y="1556792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8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ar-SA" u="sng" dirty="0" smtClean="0"/>
              <a:t>الممنوع من الصرف :</a:t>
            </a:r>
            <a:endParaRPr lang="ar-SA" u="sng" dirty="0"/>
          </a:p>
        </p:txBody>
      </p:sp>
      <p:sp>
        <p:nvSpPr>
          <p:cNvPr id="4" name="وسيلة شرح بيضاوية 3"/>
          <p:cNvSpPr/>
          <p:nvPr/>
        </p:nvSpPr>
        <p:spPr>
          <a:xfrm>
            <a:off x="6228184" y="1916832"/>
            <a:ext cx="1944216" cy="720080"/>
          </a:xfrm>
          <a:prstGeom prst="wedgeEllipseCallout">
            <a:avLst>
              <a:gd name="adj1" fmla="val -82488"/>
              <a:gd name="adj2" fmla="val 85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pPr marL="114300" indent="0">
              <a:buNone/>
            </a:pPr>
            <a:r>
              <a:rPr lang="ar-SA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ملاحظة : </a:t>
            </a:r>
          </a:p>
          <a:p>
            <a:pPr marL="114300" indent="0">
              <a:buNone/>
            </a:pPr>
            <a:endParaRPr lang="ar-SA" sz="3600" dirty="0" smtClean="0"/>
          </a:p>
          <a:p>
            <a:pPr marL="114300" indent="0">
              <a:buNone/>
            </a:pPr>
            <a:r>
              <a:rPr lang="ar-SA" sz="3600" dirty="0" smtClean="0"/>
              <a:t>الممنوع من الصرف يُصرف فيجر بالكسرة إن عُرف بـ ( ألـ ) أو تلاه مضاف إليه ، مثل : مررت بالمدارسِ ، ومررت بمدارسِ المدينةِ 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5358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ar-SA" u="sng" dirty="0" smtClean="0"/>
              <a:t>أنواع الممنوع من الصرف </a:t>
            </a:r>
            <a:r>
              <a:rPr lang="ar-SA" dirty="0" smtClean="0"/>
              <a:t>: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2521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3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20000" cy="114300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ar-SA" sz="4400" u="sng" dirty="0" smtClean="0"/>
              <a:t>أنواع الممنوع من الصرف :</a:t>
            </a:r>
            <a:endParaRPr lang="ar-SA" sz="4400" u="sng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067420"/>
              </p:ext>
            </p:extLst>
          </p:nvPr>
        </p:nvGraphicFramePr>
        <p:xfrm>
          <a:off x="323528" y="1412776"/>
          <a:ext cx="7753672" cy="498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6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ar-SA" sz="4000" u="sng" dirty="0" smtClean="0"/>
              <a:t>أنواع الممنوع من الصرف :</a:t>
            </a:r>
            <a:endParaRPr lang="ar-SA" sz="4000" u="sng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724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3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ar-SA" sz="4400" u="sng" dirty="0" smtClean="0"/>
              <a:t>أنواع الممنوع من الصرف :</a:t>
            </a:r>
            <a:endParaRPr lang="ar-SA" sz="44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ar-SA" sz="3200" b="1" dirty="0" smtClean="0"/>
          </a:p>
          <a:p>
            <a:pPr marL="114300" indent="0" algn="ctr">
              <a:buNone/>
            </a:pPr>
            <a:r>
              <a:rPr lang="ar-SA" sz="3200" b="1" dirty="0" smtClean="0">
                <a:solidFill>
                  <a:schemeClr val="bg1"/>
                </a:solidFill>
              </a:rPr>
              <a:t>يُمنعُ </a:t>
            </a:r>
            <a:r>
              <a:rPr lang="ar-SA" sz="3200" b="1" dirty="0">
                <a:solidFill>
                  <a:schemeClr val="bg1"/>
                </a:solidFill>
              </a:rPr>
              <a:t>العلَمُ من الصرف في ستة مواضعَ :</a:t>
            </a:r>
          </a:p>
          <a:p>
            <a:pPr marL="114300" indent="0" algn="ctr">
              <a:buNone/>
            </a:pPr>
            <a:r>
              <a:rPr lang="ar-SA" sz="3200" b="1" dirty="0">
                <a:solidFill>
                  <a:schemeClr val="bg1"/>
                </a:solidFill>
              </a:rPr>
              <a:t>يمنع العلم من الصّرْفِ أي التَّنْوِين، ويجر بالفتحة نيابة عن الكسرة لعلتين : العلمية والتأنيث ، العلمية والأعجمية ، العلمية والتركيب المزجي ، العلمية وزيادة ألف ونون في آخره ، العلمية ووزن الفعل ، العلمية </a:t>
            </a:r>
            <a:r>
              <a:rPr lang="ar-SA" sz="3200" b="1" dirty="0" smtClean="0">
                <a:solidFill>
                  <a:schemeClr val="bg1"/>
                </a:solidFill>
              </a:rPr>
              <a:t>والعدل 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مع سهم إلى اليسار 4"/>
          <p:cNvSpPr/>
          <p:nvPr/>
        </p:nvSpPr>
        <p:spPr>
          <a:xfrm>
            <a:off x="7092280" y="27384"/>
            <a:ext cx="1368152" cy="6777416"/>
          </a:xfrm>
          <a:prstGeom prst="left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114300" indent="0">
              <a:buNone/>
            </a:pPr>
            <a:r>
              <a:rPr lang="ar-SA" sz="4000" dirty="0" smtClean="0"/>
              <a:t>يمنع العلم من الصرف في ستة مواضع: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79513" y="101508"/>
            <a:ext cx="7090188" cy="1599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العلمية والتأنيث ،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سواءٌ أكان مختومًا بالتاءِ : كنهلة ، </a:t>
            </a:r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وروضة, وطلحةَ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وحمزةَ ، أم مؤنثاً معنويًّا كسُعاد وزينبَ. </a:t>
            </a:r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أما إذا كان العلم المؤنث ثلاثياً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ساكن الوسطِ، ك</a:t>
            </a:r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هند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وجُمْل، فيجوز منعهُ وصرفهُ والأولى صرفه.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3999" y="1844824"/>
            <a:ext cx="7118250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العلمية والأعجمية , فإذا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كان أَعْجَمِيّاً زائدًا على ثلاثة أحرف مثل : إبراهيم ، إدريس ، يعقوب ، فإن كان على ثلاثة </a:t>
            </a:r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أحرف ساكن الوسط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صُرف ، مثل نوح ، لوط 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79512" y="3174189"/>
            <a:ext cx="6912768" cy="828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العلمية والتركيب المزجي , مثل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بعلبك ، </a:t>
            </a:r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حضرموت, </a:t>
            </a:r>
            <a:r>
              <a:rPr lang="ar-SA" sz="28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معديكرب</a:t>
            </a:r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.</a:t>
            </a:r>
            <a:endParaRPr lang="ar-SA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9512" y="4149080"/>
            <a:ext cx="7064675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العلمية وزيادة أَلِفٌ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ونون مثل : غسان ، نعمان ، </a:t>
            </a:r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مروان, عدنان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، عثمان ، عفان </a:t>
            </a:r>
            <a:r>
              <a:rPr lang="ar-SA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3999" y="5245676"/>
            <a:ext cx="7090188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العلمية ووَزْنِ الفعْلِ , مثل : يَشكُرَ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، </a:t>
            </a:r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ويزيدَ،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ويثربَ ، </a:t>
            </a:r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وأحمدَ, وأشرفَ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،</a:t>
            </a:r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وأسعدَ , يَسْلمَ , يعرُبَ .</a:t>
            </a:r>
            <a:endParaRPr lang="ar-SA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79512" y="6134743"/>
            <a:ext cx="7064675" cy="67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العلمية والعدل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</a:t>
            </a:r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ar-S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مثل : </a:t>
            </a:r>
            <a:r>
              <a:rPr lang="ar-SA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فُتحت القدس في عهد عمر بن الخطاب – رضي الله عنه – فعمر أصله عامر.</a:t>
            </a:r>
            <a:endParaRPr lang="en-US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234</TotalTime>
  <Words>926</Words>
  <Application>Microsoft Office PowerPoint</Application>
  <PresentationFormat>عرض على الشاشة (3:4)‏</PresentationFormat>
  <Paragraphs>101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16</vt:i4>
      </vt:variant>
    </vt:vector>
  </HeadingPairs>
  <TitlesOfParts>
    <vt:vector size="19" baseType="lpstr">
      <vt:lpstr>تجاور</vt:lpstr>
      <vt:lpstr>Soho</vt:lpstr>
      <vt:lpstr>1_تجاور</vt:lpstr>
      <vt:lpstr>عرض تقديمي في PowerPoint</vt:lpstr>
      <vt:lpstr>الممنوع من الصرف :</vt:lpstr>
      <vt:lpstr>الممنوع من الصرف :</vt:lpstr>
      <vt:lpstr>الممنوع من الصرف :</vt:lpstr>
      <vt:lpstr>أنواع الممنوع من الصرف :</vt:lpstr>
      <vt:lpstr>أنواع الممنوع من الصرف :</vt:lpstr>
      <vt:lpstr>أنواع الممنوع من الصرف :</vt:lpstr>
      <vt:lpstr>أنواع الممنوع من الصرف :</vt:lpstr>
      <vt:lpstr>عرض تقديمي في PowerPoint</vt:lpstr>
      <vt:lpstr>عرض تقديمي في PowerPoint</vt:lpstr>
      <vt:lpstr>إعراب الممنوع من الصرف :</vt:lpstr>
      <vt:lpstr>عرض تقديمي في PowerPoint</vt:lpstr>
      <vt:lpstr>الأسماء والأفعال المعتلة الآخر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الممنوع من الصرف :</dc:title>
  <dc:creator>maas</dc:creator>
  <cp:lastModifiedBy>maas</cp:lastModifiedBy>
  <cp:revision>26</cp:revision>
  <dcterms:created xsi:type="dcterms:W3CDTF">2014-09-12T01:17:30Z</dcterms:created>
  <dcterms:modified xsi:type="dcterms:W3CDTF">2015-09-12T20:48:50Z</dcterms:modified>
</cp:coreProperties>
</file>