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FF14A-9017-49EC-B666-5ABC19DF557D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29151D-1A43-4923-AE57-5024CD7782B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11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u7.pptx#18. PowerPoint Presentation" TargetMode="External"/><Relationship Id="rId3" Type="http://schemas.openxmlformats.org/officeDocument/2006/relationships/hyperlink" Target="u7.pptx#3. PowerPoint Presentation" TargetMode="External"/><Relationship Id="rId7" Type="http://schemas.openxmlformats.org/officeDocument/2006/relationships/hyperlink" Target="u7.pptx#15. PowerPoint Presentation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u7.pptx#12. PowerPoint Presentation" TargetMode="External"/><Relationship Id="rId5" Type="http://schemas.openxmlformats.org/officeDocument/2006/relationships/hyperlink" Target="u7.pptx#9. PowerPoint Presentation" TargetMode="External"/><Relationship Id="rId4" Type="http://schemas.openxmlformats.org/officeDocument/2006/relationships/hyperlink" Target="u7.pptx#6. PowerPoint Present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7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1752601" y="3205162"/>
            <a:ext cx="673608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Old habits and new experiences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30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" y="476040"/>
            <a:ext cx="8820150" cy="60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2664" y="3744702"/>
            <a:ext cx="384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7367" y="3744702"/>
            <a:ext cx="384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9507" y="3732304"/>
            <a:ext cx="384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239" y="5539428"/>
            <a:ext cx="3432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wall is made of brick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542" y="5955418"/>
            <a:ext cx="44404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buildings is made of concrete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239" y="5984919"/>
            <a:ext cx="3432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oven is made of mud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09335"/>
            <a:ext cx="8961120" cy="59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16" y="2327318"/>
            <a:ext cx="8561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population used to be 2.5 million but now it’s more than 30 million.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38" y="3197480"/>
            <a:ext cx="8561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People used to nomadic but now they live in one place all year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57" y="4167864"/>
            <a:ext cx="8561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People used to travel b horse or camel but now they travel by car or plane.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484" y="5067549"/>
            <a:ext cx="8561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There didn’t use to be many doctors but now there are hospitals all over 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56" y="5930213"/>
            <a:ext cx="8561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There didn’t use to be many schools but now educatio</a:t>
            </a:r>
            <a:r>
              <a:rPr lang="en-US" sz="2000" b="1" dirty="0" smtClean="0">
                <a:solidFill>
                  <a:srgbClr val="FF0000"/>
                </a:solidFill>
              </a:rPr>
              <a:t>n is free for everyone.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3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"/>
          <a:stretch/>
        </p:blipFill>
        <p:spPr bwMode="auto">
          <a:xfrm>
            <a:off x="30480" y="491901"/>
            <a:ext cx="9067800" cy="58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" y="506413"/>
            <a:ext cx="9026843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182438" y="951727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94813" y="1362273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82438" y="1754160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94813" y="2209800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94813" y="2639009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8027" y="3004462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82437" y="3452331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94813" y="3913188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7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498474"/>
            <a:ext cx="9033510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8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" y="452136"/>
            <a:ext cx="3865245" cy="43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" y="1004086"/>
            <a:ext cx="8967788" cy="547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8898" y="3453727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Extraordinary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9924" y="3729754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ski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8666" y="3945359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beat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0458" y="4186008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5384" y="4594664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experience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150" y="4911907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camp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2217" y="5134008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minus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8178" y="5410259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record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7014" y="5594925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achiever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4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00063"/>
            <a:ext cx="894588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1199" y="2739757"/>
            <a:ext cx="50598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Why haven’t you done your homework yet ?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4198" y="3401121"/>
            <a:ext cx="50598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They have just beaten the record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227" y="4054263"/>
            <a:ext cx="550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They have never been to the South Pole before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7182" y="4688745"/>
            <a:ext cx="50598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Have you ever won a medal ?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930" y="5314168"/>
            <a:ext cx="50598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 beat my own record yesterday .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02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1012"/>
            <a:ext cx="8933180" cy="58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510223"/>
            <a:ext cx="9098280" cy="433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7036" y="198964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25.04.1989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036" y="261031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Jeddah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7036" y="3338102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Saudi Arabia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7036" y="3953922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16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699" y="132269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2005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699" y="198964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2008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699" y="267827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400m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0699" y="3289224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May 2009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1870" y="397256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45.74 seconds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4809"/>
            <a:ext cx="8961120" cy="592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7" y="4188338"/>
            <a:ext cx="1001311" cy="400047"/>
          </a:xfrm>
          <a:prstGeom prst="rect">
            <a:avLst/>
          </a:prstGeom>
        </p:spPr>
      </p:pic>
      <p:sp>
        <p:nvSpPr>
          <p:cNvPr id="3" name="TextBox 67">
            <a:hlinkClick r:id="rId3" action="ppaction://hlinkpres?slideindex=3&amp;slidetitle=PowerPoint Presentation"/>
          </p:cNvPr>
          <p:cNvSpPr txBox="1"/>
          <p:nvPr/>
        </p:nvSpPr>
        <p:spPr>
          <a:xfrm>
            <a:off x="172353" y="3498567"/>
            <a:ext cx="13464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124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83" y="4206016"/>
            <a:ext cx="1001311" cy="400047"/>
          </a:xfrm>
          <a:prstGeom prst="rect">
            <a:avLst/>
          </a:prstGeom>
        </p:spPr>
      </p:pic>
      <p:sp>
        <p:nvSpPr>
          <p:cNvPr id="5" name="TextBox 67">
            <a:hlinkClick r:id="rId4" action="ppaction://hlinkpres?slideindex=6&amp;slidetitle=PowerPoint Presentation"/>
          </p:cNvPr>
          <p:cNvSpPr txBox="1"/>
          <p:nvPr/>
        </p:nvSpPr>
        <p:spPr>
          <a:xfrm>
            <a:off x="1691184" y="3516245"/>
            <a:ext cx="13774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125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73" y="4188338"/>
            <a:ext cx="1001311" cy="400047"/>
          </a:xfrm>
          <a:prstGeom prst="rect">
            <a:avLst/>
          </a:prstGeom>
        </p:spPr>
      </p:pic>
      <p:sp>
        <p:nvSpPr>
          <p:cNvPr id="7" name="TextBox 67">
            <a:hlinkClick r:id="rId5" action="ppaction://hlinkpres?slideindex=9&amp;slidetitle=PowerPoint Presentation"/>
          </p:cNvPr>
          <p:cNvSpPr txBox="1"/>
          <p:nvPr/>
        </p:nvSpPr>
        <p:spPr>
          <a:xfrm>
            <a:off x="2961997" y="3498567"/>
            <a:ext cx="15832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126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09" y="4206016"/>
            <a:ext cx="1001311" cy="400047"/>
          </a:xfrm>
          <a:prstGeom prst="rect">
            <a:avLst/>
          </a:prstGeom>
        </p:spPr>
      </p:pic>
      <p:sp>
        <p:nvSpPr>
          <p:cNvPr id="9" name="TextBox 67">
            <a:hlinkClick r:id="rId6" action="ppaction://hlinkpres?slideindex=12&amp;slidetitle=PowerPoint Presentation"/>
          </p:cNvPr>
          <p:cNvSpPr txBox="1"/>
          <p:nvPr/>
        </p:nvSpPr>
        <p:spPr>
          <a:xfrm>
            <a:off x="4480829" y="3516245"/>
            <a:ext cx="15498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127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544" y="4188338"/>
            <a:ext cx="1001311" cy="400047"/>
          </a:xfrm>
          <a:prstGeom prst="rect">
            <a:avLst/>
          </a:prstGeom>
        </p:spPr>
      </p:pic>
      <p:sp>
        <p:nvSpPr>
          <p:cNvPr id="11" name="TextBox 67">
            <a:hlinkClick r:id="rId7" action="ppaction://hlinkpres?slideindex=15&amp;slidetitle=PowerPoint Presentation"/>
          </p:cNvPr>
          <p:cNvSpPr txBox="1"/>
          <p:nvPr/>
        </p:nvSpPr>
        <p:spPr>
          <a:xfrm>
            <a:off x="6046159" y="3514065"/>
            <a:ext cx="1456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128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55" y="4195659"/>
            <a:ext cx="1001311" cy="400047"/>
          </a:xfrm>
          <a:prstGeom prst="rect">
            <a:avLst/>
          </a:prstGeom>
        </p:spPr>
      </p:pic>
      <p:sp>
        <p:nvSpPr>
          <p:cNvPr id="13" name="TextBox 67">
            <a:hlinkClick r:id="rId8" action="ppaction://hlinkpres?slideindex=18&amp;slidetitle=PowerPoint Presentation"/>
          </p:cNvPr>
          <p:cNvSpPr txBox="1"/>
          <p:nvPr/>
        </p:nvSpPr>
        <p:spPr>
          <a:xfrm>
            <a:off x="7595965" y="3505888"/>
            <a:ext cx="13775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129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465748" y="609149"/>
            <a:ext cx="436245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CONTENT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25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560414"/>
            <a:ext cx="9037320" cy="58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6032" y="1024094"/>
            <a:ext cx="5019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 usually runs 100m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9650" y="1485759"/>
            <a:ext cx="5019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 has been a runner since he was 15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9650" y="1954081"/>
            <a:ext cx="5019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His record time is 10.28 seconds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9650" y="2386872"/>
            <a:ext cx="5019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 achieved it in may 2006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9650" y="2848537"/>
            <a:ext cx="5019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 has won two medals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5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" y="470214"/>
            <a:ext cx="5056505" cy="46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" y="1249400"/>
            <a:ext cx="9037003" cy="47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7238" y="1684419"/>
            <a:ext cx="2036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circuit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1116" y="215727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compulsory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3711" y="262529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crowd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878" y="295729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lap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8101" y="3418962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during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717" y="384239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medical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0404" y="425316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practice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1116" y="4714826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protective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0436" y="510917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raise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005" y="548344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official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6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86093"/>
            <a:ext cx="8964930" cy="535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4624" y="300531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walled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624" y="353762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distant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4624" y="409837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accidental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4624" y="4713279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speedy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4624" y="525261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compulsion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497" y="300926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Importance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2497" y="363671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specialty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" y="484823"/>
            <a:ext cx="8916353" cy="527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9055" y="1882552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clothed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651" y="2430426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specialty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537" y="2915618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514" y="343996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accidental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4879" y="4013011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walled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4562" y="4576675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speedy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3495" y="508447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distant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5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07365"/>
            <a:ext cx="8930640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319" y="4041475"/>
            <a:ext cx="3931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You mustn’t cycle here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817" y="4546247"/>
            <a:ext cx="4121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You mustn’t eat or drink here.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1319" y="4589354"/>
            <a:ext cx="3931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You mustn’t smoke here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024" y="5076384"/>
            <a:ext cx="4474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You mustn’t feed the birds here.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137" y="5119491"/>
            <a:ext cx="39314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You mustn’t use your mobile here .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156" y="5515266"/>
            <a:ext cx="4474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You mustn’t park here.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3337" y="5538049"/>
            <a:ext cx="4474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You mustn’t dive here.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53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918"/>
            <a:ext cx="8945880" cy="59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2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312"/>
            <a:ext cx="8930640" cy="49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0427" y="1007708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34887" y="1642190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34886" y="2276672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34885" y="2817846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34887" y="3433666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0426" y="3974841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50425" y="4609322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50424" y="5225142"/>
            <a:ext cx="697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13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91948"/>
            <a:ext cx="7127530" cy="49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470819"/>
            <a:ext cx="9052560" cy="31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4550" y="2605464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leather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2424" y="260546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curtain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0040" y="3258606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concrete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550" y="3283954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goods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766" y="3253320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mud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0040" y="3911749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jealous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4550" y="3937097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material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1766" y="3906463"/>
            <a:ext cx="2036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steel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24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271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59</cp:revision>
  <dcterms:created xsi:type="dcterms:W3CDTF">2016-03-26T15:08:03Z</dcterms:created>
  <dcterms:modified xsi:type="dcterms:W3CDTF">2016-04-06T16:28:31Z</dcterms:modified>
</cp:coreProperties>
</file>