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s/slide47.xml" ContentType="application/vnd.openxmlformats-officedocument.presentationml.slide+xml"/>
  <Override PartName="/ppt/slideLayouts/slideLayout3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diagrams/layout9.xml" ContentType="application/vnd.openxmlformats-officedocument.drawingml.diagram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diagrams/drawing7.xml" ContentType="application/vnd.ms-office.drawingml.diagramDrawing+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drawing10.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notesSlides/notesSlide3.xml" ContentType="application/vnd.openxmlformats-officedocument.presentationml.notesSlide+xml"/>
  <Override PartName="/ppt/diagrams/drawing3.xml" ContentType="application/vnd.ms-office.drawingml.diagramDrawing+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diagrams/layout6.xml" ContentType="application/vnd.openxmlformats-officedocument.drawingml.diagramLayout+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diagrams/data7.xml" ContentType="application/vnd.openxmlformats-officedocument.drawingml.diagramData+xml"/>
  <Override PartName="/ppt/diagrams/colors9.xml" ContentType="application/vnd.openxmlformats-officedocument.drawingml.diagramColors+xml"/>
  <Default Extension="wdp" ContentType="image/vnd.ms-photo"/>
  <Override PartName="/ppt/slideLayouts/slideLayout10.xml" ContentType="application/vnd.openxmlformats-officedocument.presentationml.slideLayout+xml"/>
  <Override PartName="/ppt/diagrams/layout2.xml" ContentType="application/vnd.openxmlformats-officedocument.drawingml.diagramLayout+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notesSlides/notesSlide6.xml" ContentType="application/vnd.openxmlformats-officedocument.presentationml.notesSlide+xml"/>
  <Override PartName="/ppt/diagrams/drawing6.xml" ContentType="application/vnd.ms-office.drawingml.diagramDrawing+xml"/>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notesSlides/notesSlide4.xml" ContentType="application/vnd.openxmlformats-officedocument.presentationml.notesSlide+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diagrams/colors6.xml" ContentType="application/vnd.openxmlformats-officedocument.drawingml.diagramColors+xml"/>
  <Override PartName="/ppt/diagrams/quickStyle9.xml" ContentType="application/vnd.openxmlformats-officedocument.drawingml.diagramStyl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drawing5.xml" ContentType="application/vnd.ms-office.drawingml.diagramDrawing+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diagrams/colors10.xml" ContentType="application/vnd.openxmlformats-officedocument.drawingml.diagramColors+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diagrams/data9.xml" ContentType="application/vnd.openxmlformats-officedocument.drawingml.diagramData+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diagrams/layout4.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 id="2147483684" r:id="rId2"/>
    <p:sldMasterId id="2147483696" r:id="rId3"/>
    <p:sldMasterId id="2147483708" r:id="rId4"/>
  </p:sldMasterIdLst>
  <p:notesMasterIdLst>
    <p:notesMasterId r:id="rId56"/>
  </p:notesMasterIdLst>
  <p:sldIdLst>
    <p:sldId id="720" r:id="rId5"/>
    <p:sldId id="488" r:id="rId6"/>
    <p:sldId id="487" r:id="rId7"/>
    <p:sldId id="482" r:id="rId8"/>
    <p:sldId id="736" r:id="rId9"/>
    <p:sldId id="738" r:id="rId10"/>
    <p:sldId id="739" r:id="rId11"/>
    <p:sldId id="737" r:id="rId12"/>
    <p:sldId id="721" r:id="rId13"/>
    <p:sldId id="731" r:id="rId14"/>
    <p:sldId id="489" r:id="rId15"/>
    <p:sldId id="490" r:id="rId16"/>
    <p:sldId id="492" r:id="rId17"/>
    <p:sldId id="494" r:id="rId18"/>
    <p:sldId id="719" r:id="rId19"/>
    <p:sldId id="730" r:id="rId20"/>
    <p:sldId id="497" r:id="rId21"/>
    <p:sldId id="499" r:id="rId22"/>
    <p:sldId id="500" r:id="rId23"/>
    <p:sldId id="729" r:id="rId24"/>
    <p:sldId id="502" r:id="rId25"/>
    <p:sldId id="535" r:id="rId26"/>
    <p:sldId id="725" r:id="rId27"/>
    <p:sldId id="732" r:id="rId28"/>
    <p:sldId id="722" r:id="rId29"/>
    <p:sldId id="716" r:id="rId30"/>
    <p:sldId id="513" r:id="rId31"/>
    <p:sldId id="724" r:id="rId32"/>
    <p:sldId id="726" r:id="rId33"/>
    <p:sldId id="727" r:id="rId34"/>
    <p:sldId id="723" r:id="rId35"/>
    <p:sldId id="682" r:id="rId36"/>
    <p:sldId id="515" r:id="rId37"/>
    <p:sldId id="636" r:id="rId38"/>
    <p:sldId id="638" r:id="rId39"/>
    <p:sldId id="637" r:id="rId40"/>
    <p:sldId id="640" r:id="rId41"/>
    <p:sldId id="584" r:id="rId42"/>
    <p:sldId id="733" r:id="rId43"/>
    <p:sldId id="647" r:id="rId44"/>
    <p:sldId id="643" r:id="rId45"/>
    <p:sldId id="586" r:id="rId46"/>
    <p:sldId id="644" r:id="rId47"/>
    <p:sldId id="645" r:id="rId48"/>
    <p:sldId id="735" r:id="rId49"/>
    <p:sldId id="734" r:id="rId50"/>
    <p:sldId id="646" r:id="rId51"/>
    <p:sldId id="718" r:id="rId52"/>
    <p:sldId id="713" r:id="rId53"/>
    <p:sldId id="714" r:id="rId54"/>
    <p:sldId id="703" r:id="rId55"/>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48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inimized">
    <p:restoredLeft sz="65441" autoAdjust="0"/>
    <p:restoredTop sz="86380" autoAdjust="0"/>
  </p:normalViewPr>
  <p:slideViewPr>
    <p:cSldViewPr>
      <p:cViewPr>
        <p:scale>
          <a:sx n="87" d="100"/>
          <a:sy n="87" d="100"/>
        </p:scale>
        <p:origin x="-642" y="444"/>
      </p:cViewPr>
      <p:guideLst>
        <p:guide orient="horz" pos="2160"/>
        <p:guide pos="2880"/>
      </p:guideLst>
    </p:cSldViewPr>
  </p:slideViewPr>
  <p:outlineViewPr>
    <p:cViewPr>
      <p:scale>
        <a:sx n="33" d="100"/>
        <a:sy n="33" d="100"/>
      </p:scale>
      <p:origin x="132" y="0"/>
    </p:cViewPr>
  </p:outlineViewPr>
  <p:notesTextViewPr>
    <p:cViewPr>
      <p:scale>
        <a:sx n="1" d="1"/>
        <a:sy n="1" d="1"/>
      </p:scale>
      <p:origin x="0" y="0"/>
    </p:cViewPr>
  </p:notesTextViewPr>
  <p:sorterViewPr>
    <p:cViewPr>
      <p:scale>
        <a:sx n="58" d="100"/>
        <a:sy n="58"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2F1187-4A67-41E7-826B-25ABCD65FCDB}"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27DBC8A1-69B5-4521-8D4B-3B95D497ED03}">
      <dgm:prSet phldrT="[Text]"/>
      <dgm:spPr>
        <a:gradFill rotWithShape="0">
          <a:gsLst>
            <a:gs pos="0">
              <a:srgbClr val="6EDE22"/>
            </a:gs>
            <a:gs pos="100000">
              <a:srgbClr val="B9FA00"/>
            </a:gs>
          </a:gsLst>
          <a:lin ang="5400000" scaled="0"/>
        </a:gradFill>
        <a:ln>
          <a:solidFill>
            <a:schemeClr val="lt1">
              <a:hueOff val="0"/>
              <a:satOff val="0"/>
              <a:lumOff val="0"/>
            </a:schemeClr>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dgm:spPr>
      <dgm:t>
        <a:bodyPr/>
        <a:lstStyle/>
        <a:p>
          <a:endParaRPr lang="en-US" dirty="0"/>
        </a:p>
      </dgm:t>
    </dgm:pt>
    <dgm:pt modelId="{1624760C-0D62-4006-ACF6-56A44C6D53AC}" type="parTrans" cxnId="{1B714627-CA11-4A22-A7BE-58FFDE89B1DD}">
      <dgm:prSet/>
      <dgm:spPr/>
      <dgm:t>
        <a:bodyPr/>
        <a:lstStyle/>
        <a:p>
          <a:endParaRPr lang="en-US"/>
        </a:p>
      </dgm:t>
    </dgm:pt>
    <dgm:pt modelId="{1F6C55FD-551D-488F-9384-4745F0D70B35}" type="sibTrans" cxnId="{1B714627-CA11-4A22-A7BE-58FFDE89B1DD}">
      <dgm:prSet/>
      <dgm:spPr/>
      <dgm:t>
        <a:bodyPr/>
        <a:lstStyle/>
        <a:p>
          <a:endParaRPr lang="en-US"/>
        </a:p>
      </dgm:t>
    </dgm:pt>
    <dgm:pt modelId="{E778B97E-74BA-4A32-8208-26F1912BB463}">
      <dgm:prSet phldrT="[Text]">
        <dgm:style>
          <a:lnRef idx="2">
            <a:schemeClr val="accent3">
              <a:shade val="50000"/>
            </a:schemeClr>
          </a:lnRef>
          <a:fillRef idx="1">
            <a:schemeClr val="accent3"/>
          </a:fillRef>
          <a:effectRef idx="0">
            <a:schemeClr val="accent3"/>
          </a:effectRef>
          <a:fontRef idx="minor">
            <a:schemeClr val="lt1"/>
          </a:fontRef>
        </dgm:style>
      </dgm:prSet>
      <dgm:spPr/>
      <dgm:t>
        <a:bodyPr/>
        <a:lstStyle/>
        <a:p>
          <a:endParaRPr lang="en-US" dirty="0"/>
        </a:p>
      </dgm:t>
    </dgm:pt>
    <dgm:pt modelId="{A37C99CB-CE4A-4B29-BBAE-ED137683A8E7}" type="parTrans" cxnId="{F8BAAF8D-C5DA-45E0-9BD6-6BAE289EFD23}">
      <dgm:prSet/>
      <dgm:spPr/>
      <dgm:t>
        <a:bodyPr/>
        <a:lstStyle/>
        <a:p>
          <a:endParaRPr lang="en-US"/>
        </a:p>
      </dgm:t>
    </dgm:pt>
    <dgm:pt modelId="{2EDE48B0-E64B-4569-8A79-306FE8C226F9}" type="sibTrans" cxnId="{F8BAAF8D-C5DA-45E0-9BD6-6BAE289EFD23}">
      <dgm:prSet/>
      <dgm:spPr/>
      <dgm:t>
        <a:bodyPr/>
        <a:lstStyle/>
        <a:p>
          <a:endParaRPr lang="en-US"/>
        </a:p>
      </dgm:t>
    </dgm:pt>
    <dgm:pt modelId="{4C956A29-AEDC-47AD-9B31-8A13C7800FEE}">
      <dgm:prSet phldrT="[Text]">
        <dgm:style>
          <a:lnRef idx="2">
            <a:schemeClr val="accent3">
              <a:shade val="50000"/>
            </a:schemeClr>
          </a:lnRef>
          <a:fillRef idx="1">
            <a:schemeClr val="accent3"/>
          </a:fillRef>
          <a:effectRef idx="0">
            <a:schemeClr val="accent3"/>
          </a:effectRef>
          <a:fontRef idx="minor">
            <a:schemeClr val="lt1"/>
          </a:fontRef>
        </dgm:style>
      </dgm:prSet>
      <dgm:spPr/>
      <dgm:t>
        <a:bodyPr/>
        <a:lstStyle/>
        <a:p>
          <a:endParaRPr lang="en-US" dirty="0"/>
        </a:p>
      </dgm:t>
    </dgm:pt>
    <dgm:pt modelId="{8BE38636-D822-435F-9EE2-BDC9F5379126}" type="parTrans" cxnId="{AB4A29A8-8DAD-429E-AAA0-6C147CBBCB0D}">
      <dgm:prSet/>
      <dgm:spPr/>
      <dgm:t>
        <a:bodyPr/>
        <a:lstStyle/>
        <a:p>
          <a:endParaRPr lang="en-US"/>
        </a:p>
      </dgm:t>
    </dgm:pt>
    <dgm:pt modelId="{6829205A-5C66-4877-A8F7-95073C5FC064}" type="sibTrans" cxnId="{AB4A29A8-8DAD-429E-AAA0-6C147CBBCB0D}">
      <dgm:prSet/>
      <dgm:spPr/>
      <dgm:t>
        <a:bodyPr/>
        <a:lstStyle/>
        <a:p>
          <a:endParaRPr lang="en-US"/>
        </a:p>
      </dgm:t>
    </dgm:pt>
    <dgm:pt modelId="{65D00097-4132-43DD-AFED-690EED324F35}">
      <dgm:prSet phldrT="[Text]">
        <dgm:style>
          <a:lnRef idx="2">
            <a:schemeClr val="accent3">
              <a:shade val="50000"/>
            </a:schemeClr>
          </a:lnRef>
          <a:fillRef idx="1">
            <a:schemeClr val="accent3"/>
          </a:fillRef>
          <a:effectRef idx="0">
            <a:schemeClr val="accent3"/>
          </a:effectRef>
          <a:fontRef idx="minor">
            <a:schemeClr val="lt1"/>
          </a:fontRef>
        </dgm:style>
      </dgm:prSet>
      <dgm:spPr/>
      <dgm:t>
        <a:bodyPr/>
        <a:lstStyle/>
        <a:p>
          <a:endParaRPr lang="en-US" dirty="0"/>
        </a:p>
      </dgm:t>
    </dgm:pt>
    <dgm:pt modelId="{99FE01F1-26B3-4EC5-9A9E-E2F9D6C253F4}" type="parTrans" cxnId="{FF3DB931-571B-4B56-9C77-F135882FC966}">
      <dgm:prSet/>
      <dgm:spPr/>
      <dgm:t>
        <a:bodyPr/>
        <a:lstStyle/>
        <a:p>
          <a:endParaRPr lang="en-US"/>
        </a:p>
      </dgm:t>
    </dgm:pt>
    <dgm:pt modelId="{5EE82FBE-1C25-4503-837E-8AEA412232B0}" type="sibTrans" cxnId="{FF3DB931-571B-4B56-9C77-F135882FC966}">
      <dgm:prSet/>
      <dgm:spPr/>
      <dgm:t>
        <a:bodyPr/>
        <a:lstStyle/>
        <a:p>
          <a:endParaRPr lang="en-US"/>
        </a:p>
      </dgm:t>
    </dgm:pt>
    <dgm:pt modelId="{4805DBB7-BEBA-4510-A802-4503D762EFD4}">
      <dgm:prSet phldrT="[Text]">
        <dgm:style>
          <a:lnRef idx="2">
            <a:schemeClr val="accent3">
              <a:shade val="50000"/>
            </a:schemeClr>
          </a:lnRef>
          <a:fillRef idx="1">
            <a:schemeClr val="accent3"/>
          </a:fillRef>
          <a:effectRef idx="0">
            <a:schemeClr val="accent3"/>
          </a:effectRef>
          <a:fontRef idx="minor">
            <a:schemeClr val="lt1"/>
          </a:fontRef>
        </dgm:style>
      </dgm:prSet>
      <dgm:spPr/>
      <dgm:t>
        <a:bodyPr/>
        <a:lstStyle/>
        <a:p>
          <a:endParaRPr lang="en-US" dirty="0"/>
        </a:p>
      </dgm:t>
    </dgm:pt>
    <dgm:pt modelId="{3879C22D-0E76-411E-A38C-09AEA866B869}" type="parTrans" cxnId="{BE920031-1ABE-4987-903E-DB8683ED4DEB}">
      <dgm:prSet/>
      <dgm:spPr/>
      <dgm:t>
        <a:bodyPr/>
        <a:lstStyle/>
        <a:p>
          <a:endParaRPr lang="en-US"/>
        </a:p>
      </dgm:t>
    </dgm:pt>
    <dgm:pt modelId="{1E6943A2-83C7-4BEF-BE40-159A0A0E319D}" type="sibTrans" cxnId="{BE920031-1ABE-4987-903E-DB8683ED4DEB}">
      <dgm:prSet/>
      <dgm:spPr/>
      <dgm:t>
        <a:bodyPr/>
        <a:lstStyle/>
        <a:p>
          <a:endParaRPr lang="en-US"/>
        </a:p>
      </dgm:t>
    </dgm:pt>
    <dgm:pt modelId="{A258B98E-3A14-43B8-9662-B8F53A6F23B5}" type="pres">
      <dgm:prSet presAssocID="{8A2F1187-4A67-41E7-826B-25ABCD65FCDB}" presName="diagram" presStyleCnt="0">
        <dgm:presLayoutVars>
          <dgm:chMax val="1"/>
          <dgm:dir/>
          <dgm:animLvl val="ctr"/>
          <dgm:resizeHandles val="exact"/>
        </dgm:presLayoutVars>
      </dgm:prSet>
      <dgm:spPr/>
      <dgm:t>
        <a:bodyPr/>
        <a:lstStyle/>
        <a:p>
          <a:endParaRPr lang="en-US"/>
        </a:p>
      </dgm:t>
    </dgm:pt>
    <dgm:pt modelId="{47B0A817-9521-492C-9FC0-924EBDB2C044}" type="pres">
      <dgm:prSet presAssocID="{8A2F1187-4A67-41E7-826B-25ABCD65FCDB}" presName="matrix" presStyleCnt="0"/>
      <dgm:spPr/>
    </dgm:pt>
    <dgm:pt modelId="{90061420-497B-4242-BB7E-51DCFF200466}" type="pres">
      <dgm:prSet presAssocID="{8A2F1187-4A67-41E7-826B-25ABCD65FCDB}" presName="tile1" presStyleLbl="node1" presStyleIdx="0" presStyleCnt="4"/>
      <dgm:spPr/>
      <dgm:t>
        <a:bodyPr/>
        <a:lstStyle/>
        <a:p>
          <a:endParaRPr lang="en-US"/>
        </a:p>
      </dgm:t>
    </dgm:pt>
    <dgm:pt modelId="{D397131A-8AEF-4EFD-8EBE-FB05B209AB24}" type="pres">
      <dgm:prSet presAssocID="{8A2F1187-4A67-41E7-826B-25ABCD65FCDB}" presName="tile1text" presStyleLbl="node1" presStyleIdx="0" presStyleCnt="4">
        <dgm:presLayoutVars>
          <dgm:chMax val="0"/>
          <dgm:chPref val="0"/>
          <dgm:bulletEnabled val="1"/>
        </dgm:presLayoutVars>
      </dgm:prSet>
      <dgm:spPr/>
      <dgm:t>
        <a:bodyPr/>
        <a:lstStyle/>
        <a:p>
          <a:endParaRPr lang="en-US"/>
        </a:p>
      </dgm:t>
    </dgm:pt>
    <dgm:pt modelId="{9B46BCB0-1C7F-469E-9EB0-DF7B7163DEEE}" type="pres">
      <dgm:prSet presAssocID="{8A2F1187-4A67-41E7-826B-25ABCD65FCDB}" presName="tile2" presStyleLbl="node1" presStyleIdx="1" presStyleCnt="4"/>
      <dgm:spPr/>
      <dgm:t>
        <a:bodyPr/>
        <a:lstStyle/>
        <a:p>
          <a:endParaRPr lang="en-US"/>
        </a:p>
      </dgm:t>
    </dgm:pt>
    <dgm:pt modelId="{2389609C-B22D-47A0-8513-A95B54A847D2}" type="pres">
      <dgm:prSet presAssocID="{8A2F1187-4A67-41E7-826B-25ABCD65FCDB}" presName="tile2text" presStyleLbl="node1" presStyleIdx="1" presStyleCnt="4">
        <dgm:presLayoutVars>
          <dgm:chMax val="0"/>
          <dgm:chPref val="0"/>
          <dgm:bulletEnabled val="1"/>
        </dgm:presLayoutVars>
      </dgm:prSet>
      <dgm:spPr/>
      <dgm:t>
        <a:bodyPr/>
        <a:lstStyle/>
        <a:p>
          <a:endParaRPr lang="en-US"/>
        </a:p>
      </dgm:t>
    </dgm:pt>
    <dgm:pt modelId="{7F2F8921-485F-43EA-BDC0-94C86C675C80}" type="pres">
      <dgm:prSet presAssocID="{8A2F1187-4A67-41E7-826B-25ABCD65FCDB}" presName="tile3" presStyleLbl="node1" presStyleIdx="2" presStyleCnt="4" custLinFactNeighborY="2767"/>
      <dgm:spPr/>
      <dgm:t>
        <a:bodyPr/>
        <a:lstStyle/>
        <a:p>
          <a:endParaRPr lang="en-US"/>
        </a:p>
      </dgm:t>
    </dgm:pt>
    <dgm:pt modelId="{84823462-9690-4FC7-907E-D57D4D544616}" type="pres">
      <dgm:prSet presAssocID="{8A2F1187-4A67-41E7-826B-25ABCD65FCDB}" presName="tile3text" presStyleLbl="node1" presStyleIdx="2" presStyleCnt="4">
        <dgm:presLayoutVars>
          <dgm:chMax val="0"/>
          <dgm:chPref val="0"/>
          <dgm:bulletEnabled val="1"/>
        </dgm:presLayoutVars>
      </dgm:prSet>
      <dgm:spPr/>
      <dgm:t>
        <a:bodyPr/>
        <a:lstStyle/>
        <a:p>
          <a:endParaRPr lang="en-US"/>
        </a:p>
      </dgm:t>
    </dgm:pt>
    <dgm:pt modelId="{64E57CF4-6285-4152-950F-7C3306A02122}" type="pres">
      <dgm:prSet presAssocID="{8A2F1187-4A67-41E7-826B-25ABCD65FCDB}" presName="tile4" presStyleLbl="node1" presStyleIdx="3" presStyleCnt="4" custLinFactNeighborX="14063" custLinFactNeighborY="14063"/>
      <dgm:spPr/>
      <dgm:t>
        <a:bodyPr/>
        <a:lstStyle/>
        <a:p>
          <a:endParaRPr lang="en-US"/>
        </a:p>
      </dgm:t>
    </dgm:pt>
    <dgm:pt modelId="{BF6C791A-5B00-42DB-92DE-CB827F86C4BD}" type="pres">
      <dgm:prSet presAssocID="{8A2F1187-4A67-41E7-826B-25ABCD65FCDB}" presName="tile4text" presStyleLbl="node1" presStyleIdx="3" presStyleCnt="4">
        <dgm:presLayoutVars>
          <dgm:chMax val="0"/>
          <dgm:chPref val="0"/>
          <dgm:bulletEnabled val="1"/>
        </dgm:presLayoutVars>
      </dgm:prSet>
      <dgm:spPr/>
      <dgm:t>
        <a:bodyPr/>
        <a:lstStyle/>
        <a:p>
          <a:endParaRPr lang="en-US"/>
        </a:p>
      </dgm:t>
    </dgm:pt>
    <dgm:pt modelId="{736493AA-0D08-4467-89E3-1F91F2C5B83A}" type="pres">
      <dgm:prSet presAssocID="{8A2F1187-4A67-41E7-826B-25ABCD65FCDB}" presName="centerTile" presStyleLbl="fgShp" presStyleIdx="0" presStyleCnt="1" custScaleX="196872" custScaleY="69285">
        <dgm:presLayoutVars>
          <dgm:chMax val="0"/>
          <dgm:chPref val="0"/>
        </dgm:presLayoutVars>
      </dgm:prSet>
      <dgm:spPr/>
      <dgm:t>
        <a:bodyPr/>
        <a:lstStyle/>
        <a:p>
          <a:endParaRPr lang="en-US"/>
        </a:p>
      </dgm:t>
    </dgm:pt>
  </dgm:ptLst>
  <dgm:cxnLst>
    <dgm:cxn modelId="{1B714627-CA11-4A22-A7BE-58FFDE89B1DD}" srcId="{8A2F1187-4A67-41E7-826B-25ABCD65FCDB}" destId="{27DBC8A1-69B5-4521-8D4B-3B95D497ED03}" srcOrd="0" destOrd="0" parTransId="{1624760C-0D62-4006-ACF6-56A44C6D53AC}" sibTransId="{1F6C55FD-551D-488F-9384-4745F0D70B35}"/>
    <dgm:cxn modelId="{06AF57EE-9612-4EC3-8D93-491DA648A247}" type="presOf" srcId="{E778B97E-74BA-4A32-8208-26F1912BB463}" destId="{D397131A-8AEF-4EFD-8EBE-FB05B209AB24}" srcOrd="1" destOrd="0" presId="urn:microsoft.com/office/officeart/2005/8/layout/matrix1"/>
    <dgm:cxn modelId="{59837D13-7716-4A00-8735-030FA17C8643}" type="presOf" srcId="{4C956A29-AEDC-47AD-9B31-8A13C7800FEE}" destId="{9B46BCB0-1C7F-469E-9EB0-DF7B7163DEEE}" srcOrd="0" destOrd="0" presId="urn:microsoft.com/office/officeart/2005/8/layout/matrix1"/>
    <dgm:cxn modelId="{443AD894-3FF8-4A6F-8AA4-B4A2EC8524BF}" type="presOf" srcId="{27DBC8A1-69B5-4521-8D4B-3B95D497ED03}" destId="{736493AA-0D08-4467-89E3-1F91F2C5B83A}" srcOrd="0" destOrd="0" presId="urn:microsoft.com/office/officeart/2005/8/layout/matrix1"/>
    <dgm:cxn modelId="{AB4A29A8-8DAD-429E-AAA0-6C147CBBCB0D}" srcId="{27DBC8A1-69B5-4521-8D4B-3B95D497ED03}" destId="{4C956A29-AEDC-47AD-9B31-8A13C7800FEE}" srcOrd="1" destOrd="0" parTransId="{8BE38636-D822-435F-9EE2-BDC9F5379126}" sibTransId="{6829205A-5C66-4877-A8F7-95073C5FC064}"/>
    <dgm:cxn modelId="{229521E5-60B2-41D6-8401-ACB6C21AF791}" type="presOf" srcId="{8A2F1187-4A67-41E7-826B-25ABCD65FCDB}" destId="{A258B98E-3A14-43B8-9662-B8F53A6F23B5}" srcOrd="0" destOrd="0" presId="urn:microsoft.com/office/officeart/2005/8/layout/matrix1"/>
    <dgm:cxn modelId="{1A54AF6E-7064-43C6-9900-34A7A79BE2C7}" type="presOf" srcId="{4805DBB7-BEBA-4510-A802-4503D762EFD4}" destId="{BF6C791A-5B00-42DB-92DE-CB827F86C4BD}" srcOrd="1" destOrd="0" presId="urn:microsoft.com/office/officeart/2005/8/layout/matrix1"/>
    <dgm:cxn modelId="{97B8F02F-5CB6-4CED-8836-5E9C4608BBDC}" type="presOf" srcId="{4805DBB7-BEBA-4510-A802-4503D762EFD4}" destId="{64E57CF4-6285-4152-950F-7C3306A02122}" srcOrd="0" destOrd="0" presId="urn:microsoft.com/office/officeart/2005/8/layout/matrix1"/>
    <dgm:cxn modelId="{BE920031-1ABE-4987-903E-DB8683ED4DEB}" srcId="{27DBC8A1-69B5-4521-8D4B-3B95D497ED03}" destId="{4805DBB7-BEBA-4510-A802-4503D762EFD4}" srcOrd="3" destOrd="0" parTransId="{3879C22D-0E76-411E-A38C-09AEA866B869}" sibTransId="{1E6943A2-83C7-4BEF-BE40-159A0A0E319D}"/>
    <dgm:cxn modelId="{FAEF3B40-0055-4640-8992-0125A367435C}" type="presOf" srcId="{65D00097-4132-43DD-AFED-690EED324F35}" destId="{7F2F8921-485F-43EA-BDC0-94C86C675C80}" srcOrd="0" destOrd="0" presId="urn:microsoft.com/office/officeart/2005/8/layout/matrix1"/>
    <dgm:cxn modelId="{F8BAAF8D-C5DA-45E0-9BD6-6BAE289EFD23}" srcId="{27DBC8A1-69B5-4521-8D4B-3B95D497ED03}" destId="{E778B97E-74BA-4A32-8208-26F1912BB463}" srcOrd="0" destOrd="0" parTransId="{A37C99CB-CE4A-4B29-BBAE-ED137683A8E7}" sibTransId="{2EDE48B0-E64B-4569-8A79-306FE8C226F9}"/>
    <dgm:cxn modelId="{FF3DB931-571B-4B56-9C77-F135882FC966}" srcId="{27DBC8A1-69B5-4521-8D4B-3B95D497ED03}" destId="{65D00097-4132-43DD-AFED-690EED324F35}" srcOrd="2" destOrd="0" parTransId="{99FE01F1-26B3-4EC5-9A9E-E2F9D6C253F4}" sibTransId="{5EE82FBE-1C25-4503-837E-8AEA412232B0}"/>
    <dgm:cxn modelId="{497C867C-B0B9-48B4-8CB4-B8F57875132E}" type="presOf" srcId="{4C956A29-AEDC-47AD-9B31-8A13C7800FEE}" destId="{2389609C-B22D-47A0-8513-A95B54A847D2}" srcOrd="1" destOrd="0" presId="urn:microsoft.com/office/officeart/2005/8/layout/matrix1"/>
    <dgm:cxn modelId="{F360883D-7765-48CB-9A52-79860178F32F}" type="presOf" srcId="{E778B97E-74BA-4A32-8208-26F1912BB463}" destId="{90061420-497B-4242-BB7E-51DCFF200466}" srcOrd="0" destOrd="0" presId="urn:microsoft.com/office/officeart/2005/8/layout/matrix1"/>
    <dgm:cxn modelId="{E3AFD750-5524-4216-8775-0CE1718B5698}" type="presOf" srcId="{65D00097-4132-43DD-AFED-690EED324F35}" destId="{84823462-9690-4FC7-907E-D57D4D544616}" srcOrd="1" destOrd="0" presId="urn:microsoft.com/office/officeart/2005/8/layout/matrix1"/>
    <dgm:cxn modelId="{58187AE4-4900-4800-9BBD-399C801FA7AD}" type="presParOf" srcId="{A258B98E-3A14-43B8-9662-B8F53A6F23B5}" destId="{47B0A817-9521-492C-9FC0-924EBDB2C044}" srcOrd="0" destOrd="0" presId="urn:microsoft.com/office/officeart/2005/8/layout/matrix1"/>
    <dgm:cxn modelId="{03133737-02E2-4FDA-AD6F-89607ECEC079}" type="presParOf" srcId="{47B0A817-9521-492C-9FC0-924EBDB2C044}" destId="{90061420-497B-4242-BB7E-51DCFF200466}" srcOrd="0" destOrd="0" presId="urn:microsoft.com/office/officeart/2005/8/layout/matrix1"/>
    <dgm:cxn modelId="{538818CA-052D-4759-AD2E-E19EBAAA68D2}" type="presParOf" srcId="{47B0A817-9521-492C-9FC0-924EBDB2C044}" destId="{D397131A-8AEF-4EFD-8EBE-FB05B209AB24}" srcOrd="1" destOrd="0" presId="urn:microsoft.com/office/officeart/2005/8/layout/matrix1"/>
    <dgm:cxn modelId="{2196FB94-5E84-40F3-874C-8F1C9415EC2D}" type="presParOf" srcId="{47B0A817-9521-492C-9FC0-924EBDB2C044}" destId="{9B46BCB0-1C7F-469E-9EB0-DF7B7163DEEE}" srcOrd="2" destOrd="0" presId="urn:microsoft.com/office/officeart/2005/8/layout/matrix1"/>
    <dgm:cxn modelId="{40D83B37-AFE4-4A5E-BEAD-4A99CDD37DCD}" type="presParOf" srcId="{47B0A817-9521-492C-9FC0-924EBDB2C044}" destId="{2389609C-B22D-47A0-8513-A95B54A847D2}" srcOrd="3" destOrd="0" presId="urn:microsoft.com/office/officeart/2005/8/layout/matrix1"/>
    <dgm:cxn modelId="{EBF65CD9-7DD7-4114-B9BD-F5DDFDE0BBFA}" type="presParOf" srcId="{47B0A817-9521-492C-9FC0-924EBDB2C044}" destId="{7F2F8921-485F-43EA-BDC0-94C86C675C80}" srcOrd="4" destOrd="0" presId="urn:microsoft.com/office/officeart/2005/8/layout/matrix1"/>
    <dgm:cxn modelId="{37244A89-256A-475B-A295-658F11FB493F}" type="presParOf" srcId="{47B0A817-9521-492C-9FC0-924EBDB2C044}" destId="{84823462-9690-4FC7-907E-D57D4D544616}" srcOrd="5" destOrd="0" presId="urn:microsoft.com/office/officeart/2005/8/layout/matrix1"/>
    <dgm:cxn modelId="{B02AA885-C31C-4E77-9733-2575ADB2B2A1}" type="presParOf" srcId="{47B0A817-9521-492C-9FC0-924EBDB2C044}" destId="{64E57CF4-6285-4152-950F-7C3306A02122}" srcOrd="6" destOrd="0" presId="urn:microsoft.com/office/officeart/2005/8/layout/matrix1"/>
    <dgm:cxn modelId="{07F5E9E6-208B-4EC6-BFA1-33B189D9F858}" type="presParOf" srcId="{47B0A817-9521-492C-9FC0-924EBDB2C044}" destId="{BF6C791A-5B00-42DB-92DE-CB827F86C4BD}" srcOrd="7" destOrd="0" presId="urn:microsoft.com/office/officeart/2005/8/layout/matrix1"/>
    <dgm:cxn modelId="{190E7F91-664C-4FFE-AAD1-04C7AA54F017}" type="presParOf" srcId="{A258B98E-3A14-43B8-9662-B8F53A6F23B5}" destId="{736493AA-0D08-4467-89E3-1F91F2C5B83A}" srcOrd="1" destOrd="0" presId="urn:microsoft.com/office/officeart/2005/8/layout/matrix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EE501BF-662C-41BD-BADE-B74C8A2CE960}"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BEC07D35-8CBC-4417-9BD6-80A6C79F0F6D}">
      <dgm:prSet phldrT="[Text]">
        <dgm:style>
          <a:lnRef idx="2">
            <a:schemeClr val="accent3">
              <a:shade val="50000"/>
            </a:schemeClr>
          </a:lnRef>
          <a:fillRef idx="1">
            <a:schemeClr val="accent3"/>
          </a:fillRef>
          <a:effectRef idx="0">
            <a:schemeClr val="accent3"/>
          </a:effectRef>
          <a:fontRef idx="minor">
            <a:schemeClr val="lt1"/>
          </a:fontRef>
        </dgm:style>
      </dgm:prSet>
      <dgm:spPr>
        <a:ln/>
      </dgm:spPr>
      <dgm:t>
        <a:bodyPr/>
        <a:lstStyle/>
        <a:p>
          <a:r>
            <a:rPr lang="en-US" dirty="0" smtClean="0"/>
            <a:t> </a:t>
          </a:r>
          <a:endParaRPr lang="en-US" dirty="0"/>
        </a:p>
      </dgm:t>
    </dgm:pt>
    <dgm:pt modelId="{22382D3A-BF36-422D-8D51-93FCB5C2DD10}" type="parTrans" cxnId="{E323EBD1-1FAC-4AAC-A39E-4C07BE56E735}">
      <dgm:prSet/>
      <dgm:spPr/>
      <dgm:t>
        <a:bodyPr/>
        <a:lstStyle/>
        <a:p>
          <a:endParaRPr lang="en-US"/>
        </a:p>
      </dgm:t>
    </dgm:pt>
    <dgm:pt modelId="{2298E80B-5575-46EB-B875-8469997067F4}" type="sibTrans" cxnId="{E323EBD1-1FAC-4AAC-A39E-4C07BE56E735}">
      <dgm:prSet/>
      <dgm:spPr>
        <a:gradFill rotWithShape="0">
          <a:gsLst>
            <a:gs pos="0">
              <a:schemeClr val="bg1"/>
            </a:gs>
            <a:gs pos="53000">
              <a:schemeClr val="bg1">
                <a:lumMod val="85000"/>
              </a:schemeClr>
            </a:gs>
          </a:gsLst>
          <a:lin ang="3600000" scaled="0"/>
        </a:gradFill>
        <a:ln>
          <a:noFill/>
        </a:ln>
        <a:effectLst/>
      </dgm:spPr>
      <dgm:t>
        <a:bodyPr/>
        <a:lstStyle/>
        <a:p>
          <a:endParaRPr lang="en-US"/>
        </a:p>
      </dgm:t>
    </dgm:pt>
    <dgm:pt modelId="{5B9CB694-AA89-4885-8D01-D27363B02D6B}" type="pres">
      <dgm:prSet presAssocID="{5EE501BF-662C-41BD-BADE-B74C8A2CE960}" presName="outerComposite" presStyleCnt="0">
        <dgm:presLayoutVars>
          <dgm:chMax val="5"/>
          <dgm:dir/>
          <dgm:resizeHandles val="exact"/>
        </dgm:presLayoutVars>
      </dgm:prSet>
      <dgm:spPr/>
      <dgm:t>
        <a:bodyPr/>
        <a:lstStyle/>
        <a:p>
          <a:endParaRPr lang="en-US"/>
        </a:p>
      </dgm:t>
    </dgm:pt>
    <dgm:pt modelId="{286CB2A5-6033-4EB8-A31E-E4DD345E5198}" type="pres">
      <dgm:prSet presAssocID="{5EE501BF-662C-41BD-BADE-B74C8A2CE960}" presName="dummyMaxCanvas" presStyleCnt="0">
        <dgm:presLayoutVars/>
      </dgm:prSet>
      <dgm:spPr/>
    </dgm:pt>
    <dgm:pt modelId="{7AF5E4FC-11BB-4445-A2D5-A24B59C8A1D3}" type="pres">
      <dgm:prSet presAssocID="{5EE501BF-662C-41BD-BADE-B74C8A2CE960}" presName="OneNode_1" presStyleLbl="node1" presStyleIdx="0" presStyleCnt="1" custScaleY="164844" custLinFactNeighborX="-898" custLinFactNeighborY="604">
        <dgm:presLayoutVars>
          <dgm:bulletEnabled val="1"/>
        </dgm:presLayoutVars>
      </dgm:prSet>
      <dgm:spPr/>
      <dgm:t>
        <a:bodyPr/>
        <a:lstStyle/>
        <a:p>
          <a:pPr rtl="1"/>
          <a:endParaRPr lang="ar-SA"/>
        </a:p>
      </dgm:t>
    </dgm:pt>
  </dgm:ptLst>
  <dgm:cxnLst>
    <dgm:cxn modelId="{E76E13A2-FED2-49EB-80E6-2BD8934E13E5}" type="presOf" srcId="{BEC07D35-8CBC-4417-9BD6-80A6C79F0F6D}" destId="{7AF5E4FC-11BB-4445-A2D5-A24B59C8A1D3}" srcOrd="0" destOrd="0" presId="urn:microsoft.com/office/officeart/2005/8/layout/vProcess5"/>
    <dgm:cxn modelId="{E323EBD1-1FAC-4AAC-A39E-4C07BE56E735}" srcId="{5EE501BF-662C-41BD-BADE-B74C8A2CE960}" destId="{BEC07D35-8CBC-4417-9BD6-80A6C79F0F6D}" srcOrd="0" destOrd="0" parTransId="{22382D3A-BF36-422D-8D51-93FCB5C2DD10}" sibTransId="{2298E80B-5575-46EB-B875-8469997067F4}"/>
    <dgm:cxn modelId="{10CDA92D-764E-44D6-A60D-6217F080B903}" type="presOf" srcId="{5EE501BF-662C-41BD-BADE-B74C8A2CE960}" destId="{5B9CB694-AA89-4885-8D01-D27363B02D6B}" srcOrd="0" destOrd="0" presId="urn:microsoft.com/office/officeart/2005/8/layout/vProcess5"/>
    <dgm:cxn modelId="{50C194E2-1117-4C9A-95A7-B5CFA17520F6}" type="presParOf" srcId="{5B9CB694-AA89-4885-8D01-D27363B02D6B}" destId="{286CB2A5-6033-4EB8-A31E-E4DD345E5198}" srcOrd="0" destOrd="0" presId="urn:microsoft.com/office/officeart/2005/8/layout/vProcess5"/>
    <dgm:cxn modelId="{8218CE42-4488-4CFA-B0AB-37F6EBF30B65}" type="presParOf" srcId="{5B9CB694-AA89-4885-8D01-D27363B02D6B}" destId="{7AF5E4FC-11BB-4445-A2D5-A24B59C8A1D3}" srcOrd="1" destOrd="0" presId="urn:microsoft.com/office/officeart/2005/8/layout/vProcess5"/>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3DA618C-5ABD-428E-ABA8-CA04AD5CA886}" type="doc">
      <dgm:prSet loTypeId="urn:microsoft.com/office/officeart/2005/8/layout/pyramid4" loCatId="pyramid" qsTypeId="urn:microsoft.com/office/officeart/2005/8/quickstyle/simple1" qsCatId="simple" csTypeId="urn:microsoft.com/office/officeart/2005/8/colors/accent1_2" csCatId="accent1" phldr="1"/>
      <dgm:spPr>
        <a:scene3d>
          <a:camera prst="perspectiveFront" fov="6900000">
            <a:rot lat="0" lon="19800000" rev="120000"/>
          </a:camera>
          <a:lightRig rig="glow" dir="t"/>
        </a:scene3d>
      </dgm:spPr>
      <dgm:t>
        <a:bodyPr/>
        <a:lstStyle/>
        <a:p>
          <a:endParaRPr lang="en-US"/>
        </a:p>
      </dgm:t>
    </dgm:pt>
    <dgm:pt modelId="{D6D0899A-E0C6-4A5A-B529-5B8FEFC705BD}">
      <dgm:prSet phldrT="[Text]"/>
      <dgm:spPr>
        <a:gradFill rotWithShape="0">
          <a:gsLst>
            <a:gs pos="0">
              <a:srgbClr val="71DF03"/>
            </a:gs>
            <a:gs pos="100000">
              <a:srgbClr val="CDF505"/>
            </a:gs>
          </a:gsLst>
          <a:lin ang="5400000" scaled="0"/>
        </a:gradFill>
        <a:ln>
          <a:noFill/>
        </a:ln>
        <a:effectLst>
          <a:outerShdw blurRad="225425" dist="50800" dir="5220000" algn="ctr">
            <a:srgbClr val="000000">
              <a:alpha val="33000"/>
            </a:srgbClr>
          </a:outerShdw>
        </a:effectLst>
        <a:sp3d extrusionH="635000" contourW="19050" prstMaterial="matte">
          <a:bevelT h="12700" prst="angle"/>
          <a:bevelB w="114300" h="114300" prst="angle"/>
          <a:extrusionClr>
            <a:srgbClr val="3A3A3A"/>
          </a:extrusionClr>
          <a:contourClr>
            <a:schemeClr val="tx1">
              <a:lumMod val="50000"/>
              <a:lumOff val="50000"/>
            </a:schemeClr>
          </a:contourClr>
        </a:sp3d>
      </dgm:spPr>
      <dgm:t>
        <a:bodyPr/>
        <a:lstStyle/>
        <a:p>
          <a:endParaRPr lang="en-US" dirty="0"/>
        </a:p>
      </dgm:t>
    </dgm:pt>
    <dgm:pt modelId="{E3BA072C-6D1B-485E-831B-A73C99B1DF80}" type="sibTrans" cxnId="{0B71AFEA-3AEC-40BC-BC50-844DE6BD73BB}">
      <dgm:prSet/>
      <dgm:spPr/>
      <dgm:t>
        <a:bodyPr/>
        <a:lstStyle/>
        <a:p>
          <a:endParaRPr lang="en-US"/>
        </a:p>
      </dgm:t>
    </dgm:pt>
    <dgm:pt modelId="{35482FBA-DBB5-4892-9F5F-6072FDB2E72A}" type="parTrans" cxnId="{0B71AFEA-3AEC-40BC-BC50-844DE6BD73BB}">
      <dgm:prSet/>
      <dgm:spPr/>
      <dgm:t>
        <a:bodyPr/>
        <a:lstStyle/>
        <a:p>
          <a:endParaRPr lang="en-US"/>
        </a:p>
      </dgm:t>
    </dgm:pt>
    <dgm:pt modelId="{AE8F64DA-EEC9-42AF-9E94-EAD13207A8DF}">
      <dgm:prSet phldrT="[Text]"/>
      <dgm:spPr>
        <a:gradFill rotWithShape="0">
          <a:gsLst>
            <a:gs pos="0">
              <a:schemeClr val="bg1">
                <a:lumMod val="65000"/>
              </a:schemeClr>
            </a:gs>
            <a:gs pos="100000">
              <a:schemeClr val="bg1">
                <a:lumMod val="85000"/>
              </a:schemeClr>
            </a:gs>
          </a:gsLst>
          <a:lin ang="5400000" scaled="0"/>
        </a:gradFill>
        <a:ln>
          <a:noFill/>
        </a:ln>
        <a:effectLst>
          <a:outerShdw blurRad="225425" dist="50800" dir="5220000" algn="ctr">
            <a:srgbClr val="000000">
              <a:alpha val="33000"/>
            </a:srgbClr>
          </a:outerShdw>
          <a:reflection blurRad="6350" stA="52000" endA="300" endPos="35000" dir="5400000" sy="-100000" algn="bl" rotWithShape="0"/>
        </a:effectLst>
        <a:sp3d extrusionH="635000" contourW="19050" prstMaterial="matte">
          <a:bevelT h="12700" prst="angle"/>
          <a:bevelB w="114300" h="114300" prst="angle"/>
          <a:extrusionClr>
            <a:srgbClr val="3A3A3A"/>
          </a:extrusionClr>
          <a:contourClr>
            <a:schemeClr val="tx1">
              <a:lumMod val="50000"/>
              <a:lumOff val="50000"/>
            </a:schemeClr>
          </a:contourClr>
        </a:sp3d>
      </dgm:spPr>
      <dgm:t>
        <a:bodyPr/>
        <a:lstStyle/>
        <a:p>
          <a:r>
            <a:rPr lang="ar-SA" b="1" dirty="0" smtClean="0">
              <a:solidFill>
                <a:srgbClr val="C00000"/>
              </a:solidFill>
            </a:rPr>
            <a:t>التنسيق مع الجهات ذات العلاقة</a:t>
          </a:r>
          <a:endParaRPr lang="en-US" dirty="0"/>
        </a:p>
      </dgm:t>
    </dgm:pt>
    <dgm:pt modelId="{E22BF160-E888-46AD-9353-FE7F4ED4C1D9}" type="sibTrans" cxnId="{8E562EBD-FC4E-47F4-BFA0-63F600E531E7}">
      <dgm:prSet/>
      <dgm:spPr/>
      <dgm:t>
        <a:bodyPr/>
        <a:lstStyle/>
        <a:p>
          <a:endParaRPr lang="en-US"/>
        </a:p>
      </dgm:t>
    </dgm:pt>
    <dgm:pt modelId="{E88EDF50-ADD0-4BE3-A0F3-0567868531D6}" type="parTrans" cxnId="{8E562EBD-FC4E-47F4-BFA0-63F600E531E7}">
      <dgm:prSet/>
      <dgm:spPr/>
      <dgm:t>
        <a:bodyPr/>
        <a:lstStyle/>
        <a:p>
          <a:endParaRPr lang="en-US"/>
        </a:p>
      </dgm:t>
    </dgm:pt>
    <dgm:pt modelId="{C4521C17-130B-46ED-A6A1-FB0A1E995414}">
      <dgm:prSet phldrT="[Text]"/>
      <dgm:spPr>
        <a:gradFill rotWithShape="0">
          <a:gsLst>
            <a:gs pos="0">
              <a:schemeClr val="bg1">
                <a:lumMod val="65000"/>
              </a:schemeClr>
            </a:gs>
            <a:gs pos="100000">
              <a:schemeClr val="bg1">
                <a:lumMod val="85000"/>
              </a:schemeClr>
            </a:gs>
          </a:gsLst>
          <a:lin ang="5400000" scaled="0"/>
        </a:gradFill>
        <a:ln>
          <a:noFill/>
        </a:ln>
        <a:effectLst>
          <a:outerShdw blurRad="225425" dist="50800" dir="5220000" algn="ctr">
            <a:srgbClr val="000000">
              <a:alpha val="33000"/>
            </a:srgbClr>
          </a:outerShdw>
        </a:effectLst>
        <a:sp3d extrusionH="635000" contourW="19050" prstMaterial="matte">
          <a:bevelT h="12700" prst="angle"/>
          <a:bevelB w="114300" h="114300" prst="angle"/>
          <a:extrusionClr>
            <a:srgbClr val="3A3A3A"/>
          </a:extrusionClr>
          <a:contourClr>
            <a:schemeClr val="tx1">
              <a:lumMod val="50000"/>
              <a:lumOff val="50000"/>
            </a:schemeClr>
          </a:contourClr>
        </a:sp3d>
      </dgm:spPr>
      <dgm:t>
        <a:bodyPr/>
        <a:lstStyle/>
        <a:p>
          <a:endParaRPr lang="en-US" dirty="0"/>
        </a:p>
      </dgm:t>
    </dgm:pt>
    <dgm:pt modelId="{D32C3EB0-72D2-460F-8823-2F5D662C8B2F}" type="parTrans" cxnId="{A2BC384F-CA18-4EBE-ABCA-97F3E652C190}">
      <dgm:prSet/>
      <dgm:spPr/>
      <dgm:t>
        <a:bodyPr/>
        <a:lstStyle/>
        <a:p>
          <a:endParaRPr lang="en-US"/>
        </a:p>
      </dgm:t>
    </dgm:pt>
    <dgm:pt modelId="{FB4607B9-68EB-40AE-9DE5-0964CF2170C8}" type="sibTrans" cxnId="{A2BC384F-CA18-4EBE-ABCA-97F3E652C190}">
      <dgm:prSet/>
      <dgm:spPr/>
      <dgm:t>
        <a:bodyPr/>
        <a:lstStyle/>
        <a:p>
          <a:endParaRPr lang="en-US"/>
        </a:p>
      </dgm:t>
    </dgm:pt>
    <dgm:pt modelId="{7EC4BBF6-F8CB-43F7-988F-FEDFD22801C4}">
      <dgm:prSet phldrT="[Text]" custT="1"/>
      <dgm:spPr>
        <a:gradFill rotWithShape="0">
          <a:gsLst>
            <a:gs pos="0">
              <a:schemeClr val="bg1">
                <a:lumMod val="65000"/>
              </a:schemeClr>
            </a:gs>
            <a:gs pos="100000">
              <a:schemeClr val="bg1">
                <a:lumMod val="85000"/>
              </a:schemeClr>
            </a:gs>
          </a:gsLst>
          <a:lin ang="5400000" scaled="0"/>
        </a:gradFill>
        <a:ln>
          <a:noFill/>
        </a:ln>
        <a:effectLst>
          <a:outerShdw blurRad="225425" dist="50800" dir="5220000" algn="ctr">
            <a:srgbClr val="000000">
              <a:alpha val="33000"/>
            </a:srgbClr>
          </a:outerShdw>
        </a:effectLst>
        <a:sp3d extrusionH="635000" contourW="19050" prstMaterial="matte">
          <a:bevelT h="12700" prst="angle"/>
          <a:bevelB w="114300" h="114300" prst="angle"/>
          <a:extrusionClr>
            <a:srgbClr val="3A3A3A"/>
          </a:extrusionClr>
          <a:contourClr>
            <a:schemeClr val="tx1">
              <a:lumMod val="50000"/>
              <a:lumOff val="50000"/>
            </a:schemeClr>
          </a:contourClr>
        </a:sp3d>
      </dgm:spPr>
      <dgm:t>
        <a:bodyPr/>
        <a:lstStyle/>
        <a:p>
          <a:pPr rtl="1"/>
          <a:r>
            <a:rPr lang="ar-SA" sz="1200" b="1" dirty="0" smtClean="0">
              <a:solidFill>
                <a:srgbClr val="C00000"/>
              </a:solidFill>
            </a:rPr>
            <a:t>اعتماد الخطة العامة والتفصيلية للبرنامج</a:t>
          </a:r>
          <a:endParaRPr lang="en-US" sz="1200" dirty="0"/>
        </a:p>
      </dgm:t>
    </dgm:pt>
    <dgm:pt modelId="{6E1F1ADC-05C2-4519-91CE-FD7D617F974A}" type="parTrans" cxnId="{232D495F-2347-4C9B-8F7D-EAE1911AC3AC}">
      <dgm:prSet/>
      <dgm:spPr/>
      <dgm:t>
        <a:bodyPr/>
        <a:lstStyle/>
        <a:p>
          <a:pPr rtl="1"/>
          <a:endParaRPr lang="ar-SA"/>
        </a:p>
      </dgm:t>
    </dgm:pt>
    <dgm:pt modelId="{0E4D2573-51BC-4D5D-89DE-C9403B481325}" type="sibTrans" cxnId="{232D495F-2347-4C9B-8F7D-EAE1911AC3AC}">
      <dgm:prSet/>
      <dgm:spPr/>
      <dgm:t>
        <a:bodyPr/>
        <a:lstStyle/>
        <a:p>
          <a:pPr rtl="1"/>
          <a:endParaRPr lang="ar-SA"/>
        </a:p>
      </dgm:t>
    </dgm:pt>
    <dgm:pt modelId="{20B0AB01-95E5-488D-A28A-B27E66C3AB6A}">
      <dgm:prSet phldrT="[Text]" custT="1"/>
      <dgm:spPr>
        <a:gradFill rotWithShape="0">
          <a:gsLst>
            <a:gs pos="0">
              <a:schemeClr val="bg1">
                <a:lumMod val="65000"/>
              </a:schemeClr>
            </a:gs>
            <a:gs pos="100000">
              <a:schemeClr val="bg1">
                <a:lumMod val="85000"/>
              </a:schemeClr>
            </a:gs>
          </a:gsLst>
          <a:lin ang="5400000" scaled="0"/>
        </a:gradFill>
        <a:ln>
          <a:noFill/>
        </a:ln>
        <a:effectLst>
          <a:outerShdw blurRad="225425" dist="50800" dir="5220000" algn="ctr">
            <a:srgbClr val="000000">
              <a:alpha val="33000"/>
            </a:srgbClr>
          </a:outerShdw>
          <a:reflection blurRad="6350" stA="52000" endA="300" endPos="35000" dir="5400000" sy="-100000" algn="bl" rotWithShape="0"/>
        </a:effectLst>
        <a:sp3d extrusionH="635000" contourW="19050" prstMaterial="matte">
          <a:bevelT h="12700" prst="angle"/>
          <a:bevelB w="114300" h="114300" prst="angle"/>
          <a:extrusionClr>
            <a:srgbClr val="3A3A3A"/>
          </a:extrusionClr>
          <a:contourClr>
            <a:schemeClr val="tx1">
              <a:lumMod val="50000"/>
              <a:lumOff val="50000"/>
            </a:schemeClr>
          </a:contourClr>
        </a:sp3d>
      </dgm:spPr>
      <dgm:t>
        <a:bodyPr/>
        <a:lstStyle/>
        <a:p>
          <a:r>
            <a:rPr lang="ar-SA" sz="1600" b="1" dirty="0" smtClean="0">
              <a:solidFill>
                <a:srgbClr val="C00000"/>
              </a:solidFill>
            </a:rPr>
            <a:t>عقد اجتماعات</a:t>
          </a:r>
          <a:endParaRPr lang="en-US" sz="1600" b="1" dirty="0">
            <a:solidFill>
              <a:srgbClr val="C00000"/>
            </a:solidFill>
          </a:endParaRPr>
        </a:p>
      </dgm:t>
    </dgm:pt>
    <dgm:pt modelId="{0FAC5F0E-F27A-48E2-858C-9BD8A163E5EC}" type="parTrans" cxnId="{289E9FAB-367B-40CB-9E9C-CEF8D9241F0C}">
      <dgm:prSet/>
      <dgm:spPr/>
      <dgm:t>
        <a:bodyPr/>
        <a:lstStyle/>
        <a:p>
          <a:pPr rtl="1"/>
          <a:endParaRPr lang="ar-SA"/>
        </a:p>
      </dgm:t>
    </dgm:pt>
    <dgm:pt modelId="{29ED1CBD-0A95-4AC8-A5D7-2BA029ABB33F}" type="sibTrans" cxnId="{289E9FAB-367B-40CB-9E9C-CEF8D9241F0C}">
      <dgm:prSet/>
      <dgm:spPr/>
      <dgm:t>
        <a:bodyPr/>
        <a:lstStyle/>
        <a:p>
          <a:pPr rtl="1"/>
          <a:endParaRPr lang="ar-SA"/>
        </a:p>
      </dgm:t>
    </dgm:pt>
    <dgm:pt modelId="{06639872-0571-4E4F-A54F-B2362783A80F}">
      <dgm:prSet phldrT="[Text]" custT="1"/>
      <dgm:spPr>
        <a:gradFill rotWithShape="0">
          <a:gsLst>
            <a:gs pos="0">
              <a:schemeClr val="bg1">
                <a:lumMod val="65000"/>
              </a:schemeClr>
            </a:gs>
            <a:gs pos="100000">
              <a:schemeClr val="bg1">
                <a:lumMod val="85000"/>
              </a:schemeClr>
            </a:gs>
          </a:gsLst>
          <a:lin ang="5400000" scaled="0"/>
        </a:gradFill>
        <a:ln>
          <a:noFill/>
        </a:ln>
        <a:effectLst>
          <a:outerShdw blurRad="225425" dist="50800" dir="5220000" algn="ctr">
            <a:srgbClr val="000000">
              <a:alpha val="33000"/>
            </a:srgbClr>
          </a:outerShdw>
          <a:reflection blurRad="6350" stA="52000" endA="300" endPos="35000" dir="5400000" sy="-100000" algn="bl" rotWithShape="0"/>
        </a:effectLst>
        <a:sp3d extrusionH="635000" contourW="19050" prstMaterial="matte">
          <a:bevelT h="12700" prst="angle"/>
          <a:bevelB w="114300" h="114300" prst="angle"/>
          <a:extrusionClr>
            <a:srgbClr val="3A3A3A"/>
          </a:extrusionClr>
          <a:contourClr>
            <a:schemeClr val="tx1">
              <a:lumMod val="50000"/>
              <a:lumOff val="50000"/>
            </a:schemeClr>
          </a:contourClr>
        </a:sp3d>
      </dgm:spPr>
      <dgm:t>
        <a:bodyPr/>
        <a:lstStyle/>
        <a:p>
          <a:endParaRPr lang="en-US" sz="1400" b="1" dirty="0">
            <a:solidFill>
              <a:srgbClr val="C00000"/>
            </a:solidFill>
          </a:endParaRPr>
        </a:p>
      </dgm:t>
    </dgm:pt>
    <dgm:pt modelId="{DAF54881-FB32-4588-AE84-F52D41BAC915}" type="parTrans" cxnId="{81F7DC26-A93E-4A11-99E0-118C1E4282CD}">
      <dgm:prSet/>
      <dgm:spPr/>
      <dgm:t>
        <a:bodyPr/>
        <a:lstStyle/>
        <a:p>
          <a:pPr rtl="1"/>
          <a:endParaRPr lang="ar-SA"/>
        </a:p>
      </dgm:t>
    </dgm:pt>
    <dgm:pt modelId="{2CFE6B45-AB18-4C49-880E-2E91876465E8}" type="sibTrans" cxnId="{81F7DC26-A93E-4A11-99E0-118C1E4282CD}">
      <dgm:prSet/>
      <dgm:spPr/>
      <dgm:t>
        <a:bodyPr/>
        <a:lstStyle/>
        <a:p>
          <a:pPr rtl="1"/>
          <a:endParaRPr lang="ar-SA"/>
        </a:p>
      </dgm:t>
    </dgm:pt>
    <dgm:pt modelId="{0BDF9713-500E-419E-B056-3C479D2B5186}">
      <dgm:prSet phldrT="[Text]" custT="1"/>
      <dgm:spPr>
        <a:gradFill rotWithShape="0">
          <a:gsLst>
            <a:gs pos="0">
              <a:schemeClr val="bg1">
                <a:lumMod val="65000"/>
              </a:schemeClr>
            </a:gs>
            <a:gs pos="100000">
              <a:schemeClr val="bg1">
                <a:lumMod val="85000"/>
              </a:schemeClr>
            </a:gs>
          </a:gsLst>
          <a:lin ang="5400000" scaled="0"/>
        </a:gradFill>
        <a:ln>
          <a:noFill/>
        </a:ln>
        <a:effectLst>
          <a:outerShdw blurRad="225425" dist="50800" dir="5220000" algn="ctr">
            <a:srgbClr val="000000">
              <a:alpha val="33000"/>
            </a:srgbClr>
          </a:outerShdw>
          <a:reflection blurRad="6350" stA="52000" endA="300" endPos="35000" dir="5400000" sy="-100000" algn="bl" rotWithShape="0"/>
        </a:effectLst>
        <a:sp3d extrusionH="635000" contourW="19050" prstMaterial="matte">
          <a:bevelT h="12700" prst="angle"/>
          <a:bevelB w="114300" h="114300" prst="angle"/>
          <a:extrusionClr>
            <a:srgbClr val="3A3A3A"/>
          </a:extrusionClr>
          <a:contourClr>
            <a:schemeClr val="tx1">
              <a:lumMod val="50000"/>
              <a:lumOff val="50000"/>
            </a:schemeClr>
          </a:contourClr>
        </a:sp3d>
      </dgm:spPr>
      <dgm:t>
        <a:bodyPr/>
        <a:lstStyle/>
        <a:p>
          <a:endParaRPr lang="en-US" sz="1400" b="1" dirty="0">
            <a:solidFill>
              <a:srgbClr val="C00000"/>
            </a:solidFill>
          </a:endParaRPr>
        </a:p>
      </dgm:t>
    </dgm:pt>
    <dgm:pt modelId="{2516DF9C-540A-40BE-B995-EBDB47716D5C}" type="parTrans" cxnId="{7A17EEE9-9ED5-458A-B185-924EFA01A7B3}">
      <dgm:prSet/>
      <dgm:spPr/>
    </dgm:pt>
    <dgm:pt modelId="{126F0DEE-7A2B-46EB-B9F7-90645A746145}" type="sibTrans" cxnId="{7A17EEE9-9ED5-458A-B185-924EFA01A7B3}">
      <dgm:prSet/>
      <dgm:spPr/>
    </dgm:pt>
    <dgm:pt modelId="{AC5C495A-FF53-4B03-A03B-0822628C3427}" type="pres">
      <dgm:prSet presAssocID="{D3DA618C-5ABD-428E-ABA8-CA04AD5CA886}" presName="compositeShape" presStyleCnt="0">
        <dgm:presLayoutVars>
          <dgm:chMax val="9"/>
          <dgm:dir/>
          <dgm:resizeHandles val="exact"/>
        </dgm:presLayoutVars>
      </dgm:prSet>
      <dgm:spPr/>
      <dgm:t>
        <a:bodyPr/>
        <a:lstStyle/>
        <a:p>
          <a:endParaRPr lang="en-US"/>
        </a:p>
      </dgm:t>
    </dgm:pt>
    <dgm:pt modelId="{93E008E9-55D1-4C64-8EBF-50EF50F99E4D}" type="pres">
      <dgm:prSet presAssocID="{D3DA618C-5ABD-428E-ABA8-CA04AD5CA886}" presName="triangle1" presStyleLbl="node1" presStyleIdx="0" presStyleCnt="9">
        <dgm:presLayoutVars>
          <dgm:bulletEnabled val="1"/>
        </dgm:presLayoutVars>
      </dgm:prSet>
      <dgm:spPr/>
      <dgm:t>
        <a:bodyPr/>
        <a:lstStyle/>
        <a:p>
          <a:endParaRPr lang="en-US"/>
        </a:p>
      </dgm:t>
    </dgm:pt>
    <dgm:pt modelId="{42E2855D-11ED-4502-90CE-2ACC306A4A5C}" type="pres">
      <dgm:prSet presAssocID="{D3DA618C-5ABD-428E-ABA8-CA04AD5CA886}" presName="triangle2" presStyleLbl="node1" presStyleIdx="1" presStyleCnt="9" custLinFactNeighborX="-73" custLinFactNeighborY="-1283">
        <dgm:presLayoutVars>
          <dgm:bulletEnabled val="1"/>
        </dgm:presLayoutVars>
      </dgm:prSet>
      <dgm:spPr>
        <a:gradFill rotWithShape="0">
          <a:gsLst>
            <a:gs pos="0">
              <a:schemeClr val="bg1">
                <a:lumMod val="65000"/>
              </a:schemeClr>
            </a:gs>
            <a:gs pos="100000">
              <a:schemeClr val="bg1">
                <a:lumMod val="85000"/>
              </a:schemeClr>
            </a:gs>
          </a:gsLst>
          <a:lin ang="5400000" scaled="0"/>
        </a:gradFill>
        <a:ln>
          <a:noFill/>
        </a:ln>
        <a:effectLst>
          <a:outerShdw blurRad="225425" dist="50800" dir="5220000" algn="ctr">
            <a:srgbClr val="000000">
              <a:alpha val="33000"/>
            </a:srgbClr>
          </a:outerShdw>
        </a:effectLst>
        <a:sp3d extrusionH="635000" contourW="19050" prstMaterial="matte">
          <a:bevelT h="12700" prst="angle"/>
          <a:bevelB w="114300" h="114300" prst="angle"/>
          <a:extrusionClr>
            <a:srgbClr val="3A3A3A"/>
          </a:extrusionClr>
          <a:contourClr>
            <a:schemeClr val="tx1">
              <a:lumMod val="50000"/>
              <a:lumOff val="50000"/>
            </a:schemeClr>
          </a:contourClr>
        </a:sp3d>
      </dgm:spPr>
      <dgm:t>
        <a:bodyPr/>
        <a:lstStyle/>
        <a:p>
          <a:endParaRPr lang="en-US"/>
        </a:p>
      </dgm:t>
    </dgm:pt>
    <dgm:pt modelId="{09227585-91C8-466E-BCF8-E4F78C1B9E85}" type="pres">
      <dgm:prSet presAssocID="{D3DA618C-5ABD-428E-ABA8-CA04AD5CA886}" presName="triangle3" presStyleLbl="node1" presStyleIdx="2" presStyleCnt="9">
        <dgm:presLayoutVars>
          <dgm:bulletEnabled val="1"/>
        </dgm:presLayoutVars>
      </dgm:prSet>
      <dgm:spPr/>
      <dgm:t>
        <a:bodyPr/>
        <a:lstStyle/>
        <a:p>
          <a:endParaRPr lang="en-US"/>
        </a:p>
      </dgm:t>
    </dgm:pt>
    <dgm:pt modelId="{ED2AAEE2-E681-46DA-8895-0105D047EC97}" type="pres">
      <dgm:prSet presAssocID="{D3DA618C-5ABD-428E-ABA8-CA04AD5CA886}" presName="triangle4" presStyleLbl="node1" presStyleIdx="3" presStyleCnt="9">
        <dgm:presLayoutVars>
          <dgm:bulletEnabled val="1"/>
        </dgm:presLayoutVars>
      </dgm:prSet>
      <dgm:spPr/>
      <dgm:t>
        <a:bodyPr/>
        <a:lstStyle/>
        <a:p>
          <a:endParaRPr lang="en-US"/>
        </a:p>
      </dgm:t>
    </dgm:pt>
    <dgm:pt modelId="{7B2CFFD5-2C58-4B6E-8588-1FC7CD998B95}" type="pres">
      <dgm:prSet presAssocID="{D3DA618C-5ABD-428E-ABA8-CA04AD5CA886}" presName="triangle5" presStyleLbl="node1" presStyleIdx="4" presStyleCnt="9">
        <dgm:presLayoutVars>
          <dgm:bulletEnabled val="1"/>
        </dgm:presLayoutVars>
      </dgm:prSet>
      <dgm:spPr>
        <a:gradFill rotWithShape="0">
          <a:gsLst>
            <a:gs pos="0">
              <a:schemeClr val="bg1">
                <a:lumMod val="65000"/>
              </a:schemeClr>
            </a:gs>
            <a:gs pos="100000">
              <a:schemeClr val="bg1">
                <a:lumMod val="85000"/>
              </a:schemeClr>
            </a:gs>
          </a:gsLst>
          <a:lin ang="5400000" scaled="0"/>
        </a:gradFill>
        <a:ln>
          <a:noFill/>
        </a:ln>
        <a:effectLst>
          <a:outerShdw blurRad="225425" dist="50800" dir="5220000" algn="ctr">
            <a:srgbClr val="000000">
              <a:alpha val="33000"/>
            </a:srgbClr>
          </a:outerShdw>
          <a:reflection blurRad="6350" stA="52000" endA="300" endPos="35000" dir="5400000" sy="-100000" algn="bl" rotWithShape="0"/>
        </a:effectLst>
        <a:sp3d extrusionH="635000" contourW="19050" prstMaterial="matte">
          <a:bevelT h="12700" prst="angle"/>
          <a:bevelB w="114300" h="114300" prst="angle"/>
          <a:extrusionClr>
            <a:srgbClr val="3A3A3A"/>
          </a:extrusionClr>
          <a:contourClr>
            <a:schemeClr val="tx1">
              <a:lumMod val="50000"/>
              <a:lumOff val="50000"/>
            </a:schemeClr>
          </a:contourClr>
        </a:sp3d>
      </dgm:spPr>
      <dgm:t>
        <a:bodyPr/>
        <a:lstStyle/>
        <a:p>
          <a:endParaRPr lang="en-US"/>
        </a:p>
      </dgm:t>
    </dgm:pt>
    <dgm:pt modelId="{79F8D2E7-14D2-476E-9B41-A441623B99FA}" type="pres">
      <dgm:prSet presAssocID="{D3DA618C-5ABD-428E-ABA8-CA04AD5CA886}" presName="triangle6" presStyleLbl="node1" presStyleIdx="5" presStyleCnt="9">
        <dgm:presLayoutVars>
          <dgm:bulletEnabled val="1"/>
        </dgm:presLayoutVars>
      </dgm:prSet>
      <dgm:spPr>
        <a:gradFill rotWithShape="0">
          <a:gsLst>
            <a:gs pos="0">
              <a:schemeClr val="bg1">
                <a:lumMod val="65000"/>
              </a:schemeClr>
            </a:gs>
            <a:gs pos="100000">
              <a:schemeClr val="bg1">
                <a:lumMod val="85000"/>
              </a:schemeClr>
            </a:gs>
          </a:gsLst>
          <a:lin ang="5400000" scaled="0"/>
        </a:gradFill>
        <a:ln>
          <a:noFill/>
        </a:ln>
        <a:effectLst>
          <a:outerShdw blurRad="225425" dist="50800" dir="5220000" algn="ctr">
            <a:srgbClr val="000000">
              <a:alpha val="33000"/>
            </a:srgbClr>
          </a:outerShdw>
        </a:effectLst>
        <a:sp3d extrusionH="635000" contourW="19050" prstMaterial="matte">
          <a:bevelT h="12700" prst="angle"/>
          <a:bevelB w="114300" h="114300" prst="angle"/>
          <a:extrusionClr>
            <a:srgbClr val="3A3A3A"/>
          </a:extrusionClr>
          <a:contourClr>
            <a:schemeClr val="tx1">
              <a:lumMod val="50000"/>
              <a:lumOff val="50000"/>
            </a:schemeClr>
          </a:contourClr>
        </a:sp3d>
      </dgm:spPr>
      <dgm:t>
        <a:bodyPr/>
        <a:lstStyle/>
        <a:p>
          <a:endParaRPr lang="en-US"/>
        </a:p>
      </dgm:t>
    </dgm:pt>
    <dgm:pt modelId="{41925068-BBE0-4AAC-A6DD-9FF13F0432DC}" type="pres">
      <dgm:prSet presAssocID="{D3DA618C-5ABD-428E-ABA8-CA04AD5CA886}" presName="triangle7" presStyleLbl="node1" presStyleIdx="6" presStyleCnt="9">
        <dgm:presLayoutVars>
          <dgm:bulletEnabled val="1"/>
        </dgm:presLayoutVars>
      </dgm:prSet>
      <dgm:spPr>
        <a:gradFill rotWithShape="0">
          <a:gsLst>
            <a:gs pos="0">
              <a:schemeClr val="bg1">
                <a:lumMod val="65000"/>
              </a:schemeClr>
            </a:gs>
            <a:gs pos="100000">
              <a:schemeClr val="bg1">
                <a:lumMod val="85000"/>
              </a:schemeClr>
            </a:gs>
          </a:gsLst>
          <a:lin ang="5400000" scaled="0"/>
        </a:gradFill>
        <a:ln>
          <a:noFill/>
        </a:ln>
        <a:effectLst>
          <a:outerShdw blurRad="225425" dist="50800" dir="5220000" algn="ctr">
            <a:srgbClr val="000000">
              <a:alpha val="33000"/>
            </a:srgbClr>
          </a:outerShdw>
          <a:reflection blurRad="6350" stA="52000" endA="300" endPos="35000" dir="5400000" sy="-100000" algn="bl" rotWithShape="0"/>
        </a:effectLst>
        <a:sp3d extrusionH="635000" contourW="19050" prstMaterial="matte">
          <a:bevelT h="12700" prst="angle"/>
          <a:bevelB w="114300" h="114300" prst="angle"/>
          <a:extrusionClr>
            <a:srgbClr val="3A3A3A"/>
          </a:extrusionClr>
          <a:contourClr>
            <a:schemeClr val="tx1">
              <a:lumMod val="50000"/>
              <a:lumOff val="50000"/>
            </a:schemeClr>
          </a:contourClr>
        </a:sp3d>
      </dgm:spPr>
      <dgm:t>
        <a:bodyPr/>
        <a:lstStyle/>
        <a:p>
          <a:endParaRPr lang="en-US"/>
        </a:p>
      </dgm:t>
    </dgm:pt>
    <dgm:pt modelId="{12742FE2-4723-46FF-BE6F-E31A1E215FB5}" type="pres">
      <dgm:prSet presAssocID="{D3DA618C-5ABD-428E-ABA8-CA04AD5CA886}" presName="triangle8" presStyleLbl="node1" presStyleIdx="7" presStyleCnt="9">
        <dgm:presLayoutVars>
          <dgm:bulletEnabled val="1"/>
        </dgm:presLayoutVars>
      </dgm:prSet>
      <dgm:spPr>
        <a:gradFill rotWithShape="0">
          <a:gsLst>
            <a:gs pos="0">
              <a:schemeClr val="bg1">
                <a:lumMod val="65000"/>
              </a:schemeClr>
            </a:gs>
            <a:gs pos="100000">
              <a:schemeClr val="bg1">
                <a:lumMod val="85000"/>
              </a:schemeClr>
            </a:gs>
          </a:gsLst>
          <a:lin ang="5400000" scaled="0"/>
        </a:gradFill>
        <a:ln>
          <a:noFill/>
        </a:ln>
        <a:effectLst>
          <a:outerShdw blurRad="225425" dist="50800" dir="5220000" algn="ctr">
            <a:srgbClr val="000000">
              <a:alpha val="33000"/>
            </a:srgbClr>
          </a:outerShdw>
        </a:effectLst>
        <a:sp3d extrusionH="635000" contourW="19050" prstMaterial="matte">
          <a:bevelT h="12700" prst="angle"/>
          <a:bevelB w="114300" h="114300" prst="angle"/>
          <a:extrusionClr>
            <a:srgbClr val="3A3A3A"/>
          </a:extrusionClr>
          <a:contourClr>
            <a:schemeClr val="tx1">
              <a:lumMod val="50000"/>
              <a:lumOff val="50000"/>
            </a:schemeClr>
          </a:contourClr>
        </a:sp3d>
      </dgm:spPr>
      <dgm:t>
        <a:bodyPr/>
        <a:lstStyle/>
        <a:p>
          <a:endParaRPr lang="en-US"/>
        </a:p>
      </dgm:t>
    </dgm:pt>
    <dgm:pt modelId="{2C4D57B6-87D1-461F-AB31-B107E0CE1DBD}" type="pres">
      <dgm:prSet presAssocID="{D3DA618C-5ABD-428E-ABA8-CA04AD5CA886}" presName="triangle9" presStyleLbl="node1" presStyleIdx="8" presStyleCnt="9">
        <dgm:presLayoutVars>
          <dgm:bulletEnabled val="1"/>
        </dgm:presLayoutVars>
      </dgm:prSet>
      <dgm:spPr>
        <a:gradFill rotWithShape="0">
          <a:gsLst>
            <a:gs pos="0">
              <a:schemeClr val="bg1">
                <a:lumMod val="65000"/>
              </a:schemeClr>
            </a:gs>
            <a:gs pos="100000">
              <a:schemeClr val="bg1">
                <a:lumMod val="85000"/>
              </a:schemeClr>
            </a:gs>
          </a:gsLst>
          <a:lin ang="5400000" scaled="0"/>
        </a:gradFill>
        <a:ln>
          <a:noFill/>
        </a:ln>
        <a:effectLst>
          <a:outerShdw blurRad="225425" dist="50800" dir="5220000" algn="ctr">
            <a:srgbClr val="000000">
              <a:alpha val="33000"/>
            </a:srgbClr>
          </a:outerShdw>
          <a:reflection blurRad="6350" stA="52000" endA="300" endPos="35000" dir="5400000" sy="-100000" algn="bl" rotWithShape="0"/>
        </a:effectLst>
        <a:sp3d extrusionH="635000" contourW="19050" prstMaterial="matte">
          <a:bevelT h="12700" prst="angle"/>
          <a:bevelB w="114300" h="114300" prst="angle"/>
          <a:extrusionClr>
            <a:srgbClr val="3A3A3A"/>
          </a:extrusionClr>
          <a:contourClr>
            <a:schemeClr val="tx1">
              <a:lumMod val="50000"/>
              <a:lumOff val="50000"/>
            </a:schemeClr>
          </a:contourClr>
        </a:sp3d>
      </dgm:spPr>
      <dgm:t>
        <a:bodyPr/>
        <a:lstStyle/>
        <a:p>
          <a:endParaRPr lang="en-US"/>
        </a:p>
      </dgm:t>
    </dgm:pt>
  </dgm:ptLst>
  <dgm:cxnLst>
    <dgm:cxn modelId="{6F9AEEC1-C93B-4D46-A9E5-5EF45E155533}" type="presOf" srcId="{D6D0899A-E0C6-4A5A-B529-5B8FEFC705BD}" destId="{09227585-91C8-466E-BCF8-E4F78C1B9E85}" srcOrd="0" destOrd="0" presId="urn:microsoft.com/office/officeart/2005/8/layout/pyramid4"/>
    <dgm:cxn modelId="{0B71AFEA-3AEC-40BC-BC50-844DE6BD73BB}" srcId="{D3DA618C-5ABD-428E-ABA8-CA04AD5CA886}" destId="{D6D0899A-E0C6-4A5A-B529-5B8FEFC705BD}" srcOrd="2" destOrd="0" parTransId="{35482FBA-DBB5-4892-9F5F-6072FDB2E72A}" sibTransId="{E3BA072C-6D1B-485E-831B-A73C99B1DF80}"/>
    <dgm:cxn modelId="{38EF497E-A6B5-4643-BDA9-52356DD4C207}" type="presOf" srcId="{06639872-0571-4E4F-A54F-B2362783A80F}" destId="{79F8D2E7-14D2-476E-9B41-A441623B99FA}" srcOrd="0" destOrd="0" presId="urn:microsoft.com/office/officeart/2005/8/layout/pyramid4"/>
    <dgm:cxn modelId="{BB7D20C8-851A-4EEA-A28E-A09751D5940F}" type="presOf" srcId="{20B0AB01-95E5-488D-A28A-B27E66C3AB6A}" destId="{41925068-BBE0-4AAC-A6DD-9FF13F0432DC}" srcOrd="0" destOrd="0" presId="urn:microsoft.com/office/officeart/2005/8/layout/pyramid4"/>
    <dgm:cxn modelId="{B0737C0C-486C-432E-BDE0-007602EE4BEA}" type="presOf" srcId="{0BDF9713-500E-419E-B056-3C479D2B5186}" destId="{7B2CFFD5-2C58-4B6E-8588-1FC7CD998B95}" srcOrd="0" destOrd="0" presId="urn:microsoft.com/office/officeart/2005/8/layout/pyramid4"/>
    <dgm:cxn modelId="{232D495F-2347-4C9B-8F7D-EAE1911AC3AC}" srcId="{D3DA618C-5ABD-428E-ABA8-CA04AD5CA886}" destId="{7EC4BBF6-F8CB-43F7-988F-FEDFD22801C4}" srcOrd="1" destOrd="0" parTransId="{6E1F1ADC-05C2-4519-91CE-FD7D617F974A}" sibTransId="{0E4D2573-51BC-4D5D-89DE-C9403B481325}"/>
    <dgm:cxn modelId="{7A17EEE9-9ED5-458A-B185-924EFA01A7B3}" srcId="{D3DA618C-5ABD-428E-ABA8-CA04AD5CA886}" destId="{0BDF9713-500E-419E-B056-3C479D2B5186}" srcOrd="4" destOrd="0" parTransId="{2516DF9C-540A-40BE-B995-EBDB47716D5C}" sibTransId="{126F0DEE-7A2B-46EB-B9F7-90645A746145}"/>
    <dgm:cxn modelId="{81F7DC26-A93E-4A11-99E0-118C1E4282CD}" srcId="{D3DA618C-5ABD-428E-ABA8-CA04AD5CA886}" destId="{06639872-0571-4E4F-A54F-B2362783A80F}" srcOrd="5" destOrd="0" parTransId="{DAF54881-FB32-4588-AE84-F52D41BAC915}" sibTransId="{2CFE6B45-AB18-4C49-880E-2E91876465E8}"/>
    <dgm:cxn modelId="{A2BC384F-CA18-4EBE-ABCA-97F3E652C190}" srcId="{D3DA618C-5ABD-428E-ABA8-CA04AD5CA886}" destId="{C4521C17-130B-46ED-A6A1-FB0A1E995414}" srcOrd="3" destOrd="0" parTransId="{D32C3EB0-72D2-460F-8823-2F5D662C8B2F}" sibTransId="{FB4607B9-68EB-40AE-9DE5-0964CF2170C8}"/>
    <dgm:cxn modelId="{8E562EBD-FC4E-47F4-BFA0-63F600E531E7}" srcId="{D3DA618C-5ABD-428E-ABA8-CA04AD5CA886}" destId="{AE8F64DA-EEC9-42AF-9E94-EAD13207A8DF}" srcOrd="0" destOrd="0" parTransId="{E88EDF50-ADD0-4BE3-A0F3-0567868531D6}" sibTransId="{E22BF160-E888-46AD-9353-FE7F4ED4C1D9}"/>
    <dgm:cxn modelId="{95D5F944-8605-45E6-9212-A6883D0096F6}" type="presOf" srcId="{D3DA618C-5ABD-428E-ABA8-CA04AD5CA886}" destId="{AC5C495A-FF53-4B03-A03B-0822628C3427}" srcOrd="0" destOrd="0" presId="urn:microsoft.com/office/officeart/2005/8/layout/pyramid4"/>
    <dgm:cxn modelId="{175CFB74-8F7A-4102-9CF4-008DE4DC9A82}" type="presOf" srcId="{7EC4BBF6-F8CB-43F7-988F-FEDFD22801C4}" destId="{42E2855D-11ED-4502-90CE-2ACC306A4A5C}" srcOrd="0" destOrd="0" presId="urn:microsoft.com/office/officeart/2005/8/layout/pyramid4"/>
    <dgm:cxn modelId="{6910D39B-1AE6-4182-875A-9FFD47B6A392}" type="presOf" srcId="{C4521C17-130B-46ED-A6A1-FB0A1E995414}" destId="{ED2AAEE2-E681-46DA-8895-0105D047EC97}" srcOrd="0" destOrd="0" presId="urn:microsoft.com/office/officeart/2005/8/layout/pyramid4"/>
    <dgm:cxn modelId="{8314F842-7D97-422D-83BF-3CC0FB7CE9BD}" type="presOf" srcId="{AE8F64DA-EEC9-42AF-9E94-EAD13207A8DF}" destId="{93E008E9-55D1-4C64-8EBF-50EF50F99E4D}" srcOrd="0" destOrd="0" presId="urn:microsoft.com/office/officeart/2005/8/layout/pyramid4"/>
    <dgm:cxn modelId="{289E9FAB-367B-40CB-9E9C-CEF8D9241F0C}" srcId="{D3DA618C-5ABD-428E-ABA8-CA04AD5CA886}" destId="{20B0AB01-95E5-488D-A28A-B27E66C3AB6A}" srcOrd="6" destOrd="0" parTransId="{0FAC5F0E-F27A-48E2-858C-9BD8A163E5EC}" sibTransId="{29ED1CBD-0A95-4AC8-A5D7-2BA029ABB33F}"/>
    <dgm:cxn modelId="{BAFA0BD2-1DFE-4976-8A2E-C2DA9977B3FC}" type="presParOf" srcId="{AC5C495A-FF53-4B03-A03B-0822628C3427}" destId="{93E008E9-55D1-4C64-8EBF-50EF50F99E4D}" srcOrd="0" destOrd="0" presId="urn:microsoft.com/office/officeart/2005/8/layout/pyramid4"/>
    <dgm:cxn modelId="{C0CB2F8F-02AC-426D-85F8-F9195792900B}" type="presParOf" srcId="{AC5C495A-FF53-4B03-A03B-0822628C3427}" destId="{42E2855D-11ED-4502-90CE-2ACC306A4A5C}" srcOrd="1" destOrd="0" presId="urn:microsoft.com/office/officeart/2005/8/layout/pyramid4"/>
    <dgm:cxn modelId="{012E9B13-990B-469A-87A0-CAE931B787A0}" type="presParOf" srcId="{AC5C495A-FF53-4B03-A03B-0822628C3427}" destId="{09227585-91C8-466E-BCF8-E4F78C1B9E85}" srcOrd="2" destOrd="0" presId="urn:microsoft.com/office/officeart/2005/8/layout/pyramid4"/>
    <dgm:cxn modelId="{47634501-FA84-4A7B-8314-0E31E73FD8AF}" type="presParOf" srcId="{AC5C495A-FF53-4B03-A03B-0822628C3427}" destId="{ED2AAEE2-E681-46DA-8895-0105D047EC97}" srcOrd="3" destOrd="0" presId="urn:microsoft.com/office/officeart/2005/8/layout/pyramid4"/>
    <dgm:cxn modelId="{78EF4AB9-0494-4C7E-95F2-2AD8A6AE0796}" type="presParOf" srcId="{AC5C495A-FF53-4B03-A03B-0822628C3427}" destId="{7B2CFFD5-2C58-4B6E-8588-1FC7CD998B95}" srcOrd="4" destOrd="0" presId="urn:microsoft.com/office/officeart/2005/8/layout/pyramid4"/>
    <dgm:cxn modelId="{EFA5DC50-6B7B-41D2-AE11-8DDBBBB80464}" type="presParOf" srcId="{AC5C495A-FF53-4B03-A03B-0822628C3427}" destId="{79F8D2E7-14D2-476E-9B41-A441623B99FA}" srcOrd="5" destOrd="0" presId="urn:microsoft.com/office/officeart/2005/8/layout/pyramid4"/>
    <dgm:cxn modelId="{3AACF5A4-228F-469F-892D-5BEB86BA9EC9}" type="presParOf" srcId="{AC5C495A-FF53-4B03-A03B-0822628C3427}" destId="{41925068-BBE0-4AAC-A6DD-9FF13F0432DC}" srcOrd="6" destOrd="0" presId="urn:microsoft.com/office/officeart/2005/8/layout/pyramid4"/>
    <dgm:cxn modelId="{739AAFD2-2A0B-449B-B797-C51C720538AC}" type="presParOf" srcId="{AC5C495A-FF53-4B03-A03B-0822628C3427}" destId="{12742FE2-4723-46FF-BE6F-E31A1E215FB5}" srcOrd="7" destOrd="0" presId="urn:microsoft.com/office/officeart/2005/8/layout/pyramid4"/>
    <dgm:cxn modelId="{52A09452-7DF3-4CED-BCEC-7E3FC069058C}" type="presParOf" srcId="{AC5C495A-FF53-4B03-A03B-0822628C3427}" destId="{2C4D57B6-87D1-461F-AB31-B107E0CE1DBD}" srcOrd="8" destOrd="0" presId="urn:microsoft.com/office/officeart/2005/8/layout/pyramid4"/>
  </dgm:cxnLst>
  <dgm:bg>
    <a:effectLst/>
  </dgm:bg>
  <dgm:whole>
    <a:effectLst>
      <a:reflection blurRad="6350" stA="52000" endA="300" endPos="35000" dir="5400000" sy="-100000" algn="bl" rotWithShape="0"/>
    </a:effectLst>
  </dgm:whole>
  <dgm:extLst>
    <a:ext uri="http://schemas.microsoft.com/office/drawing/2008/diagram">
      <dsp:dataModelExt xmlns=""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3DA618C-5ABD-428E-ABA8-CA04AD5CA886}" type="doc">
      <dgm:prSet loTypeId="urn:microsoft.com/office/officeart/2005/8/layout/pyramid4" loCatId="pyramid" qsTypeId="urn:microsoft.com/office/officeart/2005/8/quickstyle/simple1" qsCatId="simple" csTypeId="urn:microsoft.com/office/officeart/2005/8/colors/accent1_2" csCatId="accent1" phldr="1"/>
      <dgm:spPr>
        <a:scene3d>
          <a:camera prst="perspectiveFront" fov="6900000">
            <a:rot lat="0" lon="19800000" rev="120000"/>
          </a:camera>
          <a:lightRig rig="glow" dir="t"/>
        </a:scene3d>
      </dgm:spPr>
      <dgm:t>
        <a:bodyPr/>
        <a:lstStyle/>
        <a:p>
          <a:endParaRPr lang="en-US"/>
        </a:p>
      </dgm:t>
    </dgm:pt>
    <dgm:pt modelId="{D6D0899A-E0C6-4A5A-B529-5B8FEFC705BD}">
      <dgm:prSet phldrT="[Text]"/>
      <dgm:spPr>
        <a:gradFill rotWithShape="0">
          <a:gsLst>
            <a:gs pos="0">
              <a:srgbClr val="71DF03"/>
            </a:gs>
            <a:gs pos="100000">
              <a:srgbClr val="CDF505"/>
            </a:gs>
          </a:gsLst>
          <a:lin ang="5400000" scaled="0"/>
        </a:gradFill>
        <a:ln>
          <a:noFill/>
        </a:ln>
        <a:effectLst>
          <a:outerShdw blurRad="225425" dist="50800" dir="5220000" algn="ctr">
            <a:srgbClr val="000000">
              <a:alpha val="33000"/>
            </a:srgbClr>
          </a:outerShdw>
        </a:effectLst>
        <a:sp3d extrusionH="635000" contourW="19050" prstMaterial="matte">
          <a:bevelT h="12700" prst="angle"/>
          <a:bevelB w="114300" h="114300" prst="angle"/>
          <a:extrusionClr>
            <a:srgbClr val="3A3A3A"/>
          </a:extrusionClr>
          <a:contourClr>
            <a:schemeClr val="tx1">
              <a:lumMod val="50000"/>
              <a:lumOff val="50000"/>
            </a:schemeClr>
          </a:contourClr>
        </a:sp3d>
      </dgm:spPr>
      <dgm:t>
        <a:bodyPr/>
        <a:lstStyle/>
        <a:p>
          <a:endParaRPr lang="en-US" dirty="0"/>
        </a:p>
      </dgm:t>
    </dgm:pt>
    <dgm:pt modelId="{E3BA072C-6D1B-485E-831B-A73C99B1DF80}" type="sibTrans" cxnId="{0B71AFEA-3AEC-40BC-BC50-844DE6BD73BB}">
      <dgm:prSet/>
      <dgm:spPr/>
      <dgm:t>
        <a:bodyPr/>
        <a:lstStyle/>
        <a:p>
          <a:endParaRPr lang="en-US"/>
        </a:p>
      </dgm:t>
    </dgm:pt>
    <dgm:pt modelId="{35482FBA-DBB5-4892-9F5F-6072FDB2E72A}" type="parTrans" cxnId="{0B71AFEA-3AEC-40BC-BC50-844DE6BD73BB}">
      <dgm:prSet/>
      <dgm:spPr/>
      <dgm:t>
        <a:bodyPr/>
        <a:lstStyle/>
        <a:p>
          <a:endParaRPr lang="en-US"/>
        </a:p>
      </dgm:t>
    </dgm:pt>
    <dgm:pt modelId="{AAEC29EB-6D11-4069-9869-23804A364C13}">
      <dgm:prSet phldrT="[Text]"/>
      <dgm:spPr>
        <a:gradFill rotWithShape="0">
          <a:gsLst>
            <a:gs pos="0">
              <a:schemeClr val="bg1">
                <a:lumMod val="65000"/>
              </a:schemeClr>
            </a:gs>
            <a:gs pos="100000">
              <a:schemeClr val="bg1">
                <a:lumMod val="85000"/>
              </a:schemeClr>
            </a:gs>
          </a:gsLst>
          <a:lin ang="5400000" scaled="0"/>
        </a:gradFill>
        <a:ln>
          <a:noFill/>
        </a:ln>
        <a:effectLst>
          <a:outerShdw blurRad="225425" dist="50800" dir="5220000" algn="ctr">
            <a:srgbClr val="000000">
              <a:alpha val="33000"/>
            </a:srgbClr>
          </a:outerShdw>
        </a:effectLst>
        <a:sp3d extrusionH="635000" contourW="19050" prstMaterial="matte">
          <a:bevelT h="12700" prst="angle"/>
          <a:bevelB w="114300" h="114300" prst="angle"/>
          <a:extrusionClr>
            <a:srgbClr val="3A3A3A"/>
          </a:extrusionClr>
          <a:contourClr>
            <a:schemeClr val="tx1">
              <a:lumMod val="50000"/>
              <a:lumOff val="50000"/>
            </a:schemeClr>
          </a:contourClr>
        </a:sp3d>
      </dgm:spPr>
      <dgm:t>
        <a:bodyPr/>
        <a:lstStyle/>
        <a:p>
          <a:endParaRPr lang="en-US" dirty="0"/>
        </a:p>
      </dgm:t>
    </dgm:pt>
    <dgm:pt modelId="{66B07128-1884-4DA9-B3B1-ABD0CB2B4F21}" type="sibTrans" cxnId="{C32C9706-1D99-4C74-A2CC-DF5753596FCC}">
      <dgm:prSet/>
      <dgm:spPr/>
      <dgm:t>
        <a:bodyPr/>
        <a:lstStyle/>
        <a:p>
          <a:endParaRPr lang="en-US"/>
        </a:p>
      </dgm:t>
    </dgm:pt>
    <dgm:pt modelId="{F0D75043-4DA1-4AB2-94EF-A3443D1E43D4}" type="parTrans" cxnId="{C32C9706-1D99-4C74-A2CC-DF5753596FCC}">
      <dgm:prSet/>
      <dgm:spPr/>
      <dgm:t>
        <a:bodyPr/>
        <a:lstStyle/>
        <a:p>
          <a:endParaRPr lang="en-US"/>
        </a:p>
      </dgm:t>
    </dgm:pt>
    <dgm:pt modelId="{AE8F64DA-EEC9-42AF-9E94-EAD13207A8DF}">
      <dgm:prSet phldrT="[Text]"/>
      <dgm:spPr>
        <a:gradFill rotWithShape="0">
          <a:gsLst>
            <a:gs pos="0">
              <a:schemeClr val="bg1">
                <a:lumMod val="65000"/>
              </a:schemeClr>
            </a:gs>
            <a:gs pos="100000">
              <a:schemeClr val="bg1">
                <a:lumMod val="85000"/>
              </a:schemeClr>
            </a:gs>
          </a:gsLst>
          <a:lin ang="5400000" scaled="0"/>
        </a:gradFill>
        <a:ln>
          <a:noFill/>
        </a:ln>
        <a:effectLst>
          <a:outerShdw blurRad="225425" dist="50800" dir="5220000" algn="ctr">
            <a:srgbClr val="000000">
              <a:alpha val="33000"/>
            </a:srgbClr>
          </a:outerShdw>
        </a:effectLst>
        <a:sp3d extrusionH="635000" contourW="19050" prstMaterial="matte">
          <a:bevelT h="12700" prst="angle"/>
          <a:bevelB w="114300" h="114300" prst="angle"/>
          <a:extrusionClr>
            <a:srgbClr val="3A3A3A"/>
          </a:extrusionClr>
          <a:contourClr>
            <a:schemeClr val="tx1">
              <a:lumMod val="50000"/>
              <a:lumOff val="50000"/>
            </a:schemeClr>
          </a:contourClr>
        </a:sp3d>
      </dgm:spPr>
      <dgm:t>
        <a:bodyPr/>
        <a:lstStyle/>
        <a:p>
          <a:endParaRPr lang="en-US" dirty="0"/>
        </a:p>
      </dgm:t>
    </dgm:pt>
    <dgm:pt modelId="{E22BF160-E888-46AD-9353-FE7F4ED4C1D9}" type="sibTrans" cxnId="{8E562EBD-FC4E-47F4-BFA0-63F600E531E7}">
      <dgm:prSet/>
      <dgm:spPr/>
      <dgm:t>
        <a:bodyPr/>
        <a:lstStyle/>
        <a:p>
          <a:endParaRPr lang="en-US"/>
        </a:p>
      </dgm:t>
    </dgm:pt>
    <dgm:pt modelId="{E88EDF50-ADD0-4BE3-A0F3-0567868531D6}" type="parTrans" cxnId="{8E562EBD-FC4E-47F4-BFA0-63F600E531E7}">
      <dgm:prSet/>
      <dgm:spPr/>
      <dgm:t>
        <a:bodyPr/>
        <a:lstStyle/>
        <a:p>
          <a:endParaRPr lang="en-US"/>
        </a:p>
      </dgm:t>
    </dgm:pt>
    <dgm:pt modelId="{C4521C17-130B-46ED-A6A1-FB0A1E995414}">
      <dgm:prSet phldrT="[Text]"/>
      <dgm:spPr>
        <a:gradFill rotWithShape="0">
          <a:gsLst>
            <a:gs pos="0">
              <a:schemeClr val="bg1">
                <a:lumMod val="65000"/>
              </a:schemeClr>
            </a:gs>
            <a:gs pos="100000">
              <a:schemeClr val="bg1">
                <a:lumMod val="85000"/>
              </a:schemeClr>
            </a:gs>
          </a:gsLst>
          <a:lin ang="5400000" scaled="0"/>
        </a:gradFill>
        <a:ln>
          <a:noFill/>
        </a:ln>
        <a:effectLst>
          <a:outerShdw blurRad="225425" dist="50800" dir="5220000" algn="ctr">
            <a:srgbClr val="000000">
              <a:alpha val="33000"/>
            </a:srgbClr>
          </a:outerShdw>
        </a:effectLst>
        <a:sp3d extrusionH="635000" contourW="19050" prstMaterial="matte">
          <a:bevelT h="12700" prst="angle"/>
          <a:bevelB w="114300" h="114300" prst="angle"/>
          <a:extrusionClr>
            <a:srgbClr val="3A3A3A"/>
          </a:extrusionClr>
          <a:contourClr>
            <a:schemeClr val="tx1">
              <a:lumMod val="50000"/>
              <a:lumOff val="50000"/>
            </a:schemeClr>
          </a:contourClr>
        </a:sp3d>
      </dgm:spPr>
      <dgm:t>
        <a:bodyPr/>
        <a:lstStyle/>
        <a:p>
          <a:endParaRPr lang="en-US" dirty="0"/>
        </a:p>
      </dgm:t>
    </dgm:pt>
    <dgm:pt modelId="{D32C3EB0-72D2-460F-8823-2F5D662C8B2F}" type="parTrans" cxnId="{A2BC384F-CA18-4EBE-ABCA-97F3E652C190}">
      <dgm:prSet/>
      <dgm:spPr/>
      <dgm:t>
        <a:bodyPr/>
        <a:lstStyle/>
        <a:p>
          <a:endParaRPr lang="en-US"/>
        </a:p>
      </dgm:t>
    </dgm:pt>
    <dgm:pt modelId="{FB4607B9-68EB-40AE-9DE5-0964CF2170C8}" type="sibTrans" cxnId="{A2BC384F-CA18-4EBE-ABCA-97F3E652C190}">
      <dgm:prSet/>
      <dgm:spPr/>
      <dgm:t>
        <a:bodyPr/>
        <a:lstStyle/>
        <a:p>
          <a:endParaRPr lang="en-US"/>
        </a:p>
      </dgm:t>
    </dgm:pt>
    <dgm:pt modelId="{A82EAB73-8874-469F-9E14-1325AC508158}">
      <dgm:prSet phldrT="[Text]"/>
      <dgm:spPr>
        <a:gradFill rotWithShape="0">
          <a:gsLst>
            <a:gs pos="0">
              <a:schemeClr val="bg1">
                <a:lumMod val="65000"/>
              </a:schemeClr>
            </a:gs>
            <a:gs pos="100000">
              <a:schemeClr val="bg1">
                <a:lumMod val="85000"/>
              </a:schemeClr>
            </a:gs>
          </a:gsLst>
          <a:lin ang="5400000" scaled="0"/>
        </a:gradFill>
        <a:ln>
          <a:noFill/>
        </a:ln>
        <a:effectLst>
          <a:outerShdw blurRad="225425" dist="50800" dir="5220000" algn="ctr">
            <a:srgbClr val="000000">
              <a:alpha val="33000"/>
            </a:srgbClr>
          </a:outerShdw>
          <a:reflection blurRad="6350" stA="52000" endA="300" endPos="35000" dir="5400000" sy="-100000" algn="bl" rotWithShape="0"/>
        </a:effectLst>
        <a:sp3d extrusionH="635000" contourW="19050" prstMaterial="matte">
          <a:bevelT h="12700" prst="angle"/>
          <a:bevelB w="114300" h="114300" prst="angle"/>
          <a:extrusionClr>
            <a:srgbClr val="3A3A3A"/>
          </a:extrusionClr>
          <a:contourClr>
            <a:schemeClr val="tx1">
              <a:lumMod val="50000"/>
              <a:lumOff val="50000"/>
            </a:schemeClr>
          </a:contourClr>
        </a:sp3d>
      </dgm:spPr>
      <dgm:t>
        <a:bodyPr/>
        <a:lstStyle/>
        <a:p>
          <a:endParaRPr lang="en-US" dirty="0"/>
        </a:p>
      </dgm:t>
    </dgm:pt>
    <dgm:pt modelId="{B56B9677-CB1B-4876-9D16-94DE35D12733}" type="sibTrans" cxnId="{7748C1A2-7D3D-4004-805E-40D90B6BD86B}">
      <dgm:prSet/>
      <dgm:spPr/>
      <dgm:t>
        <a:bodyPr/>
        <a:lstStyle/>
        <a:p>
          <a:endParaRPr lang="en-US"/>
        </a:p>
      </dgm:t>
    </dgm:pt>
    <dgm:pt modelId="{35E6551A-031F-4988-AB93-8CC7684ED1EB}" type="parTrans" cxnId="{7748C1A2-7D3D-4004-805E-40D90B6BD86B}">
      <dgm:prSet/>
      <dgm:spPr/>
      <dgm:t>
        <a:bodyPr/>
        <a:lstStyle/>
        <a:p>
          <a:endParaRPr lang="en-US"/>
        </a:p>
      </dgm:t>
    </dgm:pt>
    <dgm:pt modelId="{AC5C495A-FF53-4B03-A03B-0822628C3427}" type="pres">
      <dgm:prSet presAssocID="{D3DA618C-5ABD-428E-ABA8-CA04AD5CA886}" presName="compositeShape" presStyleCnt="0">
        <dgm:presLayoutVars>
          <dgm:chMax val="9"/>
          <dgm:dir/>
          <dgm:resizeHandles val="exact"/>
        </dgm:presLayoutVars>
      </dgm:prSet>
      <dgm:spPr/>
      <dgm:t>
        <a:bodyPr/>
        <a:lstStyle/>
        <a:p>
          <a:endParaRPr lang="en-US"/>
        </a:p>
      </dgm:t>
    </dgm:pt>
    <dgm:pt modelId="{93E008E9-55D1-4C64-8EBF-50EF50F99E4D}" type="pres">
      <dgm:prSet presAssocID="{D3DA618C-5ABD-428E-ABA8-CA04AD5CA886}" presName="triangle1" presStyleLbl="node1" presStyleIdx="0" presStyleCnt="9">
        <dgm:presLayoutVars>
          <dgm:bulletEnabled val="1"/>
        </dgm:presLayoutVars>
      </dgm:prSet>
      <dgm:spPr/>
      <dgm:t>
        <a:bodyPr/>
        <a:lstStyle/>
        <a:p>
          <a:endParaRPr lang="en-US"/>
        </a:p>
      </dgm:t>
    </dgm:pt>
    <dgm:pt modelId="{42E2855D-11ED-4502-90CE-2ACC306A4A5C}" type="pres">
      <dgm:prSet presAssocID="{D3DA618C-5ABD-428E-ABA8-CA04AD5CA886}" presName="triangle2" presStyleLbl="node1" presStyleIdx="1" presStyleCnt="9">
        <dgm:presLayoutVars>
          <dgm:bulletEnabled val="1"/>
        </dgm:presLayoutVars>
      </dgm:prSet>
      <dgm:spPr/>
      <dgm:t>
        <a:bodyPr/>
        <a:lstStyle/>
        <a:p>
          <a:endParaRPr lang="en-US"/>
        </a:p>
      </dgm:t>
    </dgm:pt>
    <dgm:pt modelId="{09227585-91C8-466E-BCF8-E4F78C1B9E85}" type="pres">
      <dgm:prSet presAssocID="{D3DA618C-5ABD-428E-ABA8-CA04AD5CA886}" presName="triangle3" presStyleLbl="node1" presStyleIdx="2" presStyleCnt="9">
        <dgm:presLayoutVars>
          <dgm:bulletEnabled val="1"/>
        </dgm:presLayoutVars>
      </dgm:prSet>
      <dgm:spPr/>
      <dgm:t>
        <a:bodyPr/>
        <a:lstStyle/>
        <a:p>
          <a:endParaRPr lang="en-US"/>
        </a:p>
      </dgm:t>
    </dgm:pt>
    <dgm:pt modelId="{ED2AAEE2-E681-46DA-8895-0105D047EC97}" type="pres">
      <dgm:prSet presAssocID="{D3DA618C-5ABD-428E-ABA8-CA04AD5CA886}" presName="triangle4" presStyleLbl="node1" presStyleIdx="3" presStyleCnt="9">
        <dgm:presLayoutVars>
          <dgm:bulletEnabled val="1"/>
        </dgm:presLayoutVars>
      </dgm:prSet>
      <dgm:spPr/>
      <dgm:t>
        <a:bodyPr/>
        <a:lstStyle/>
        <a:p>
          <a:endParaRPr lang="en-US"/>
        </a:p>
      </dgm:t>
    </dgm:pt>
    <dgm:pt modelId="{7B2CFFD5-2C58-4B6E-8588-1FC7CD998B95}" type="pres">
      <dgm:prSet presAssocID="{D3DA618C-5ABD-428E-ABA8-CA04AD5CA886}" presName="triangle5" presStyleLbl="node1" presStyleIdx="4" presStyleCnt="9">
        <dgm:presLayoutVars>
          <dgm:bulletEnabled val="1"/>
        </dgm:presLayoutVars>
      </dgm:prSet>
      <dgm:spPr/>
      <dgm:t>
        <a:bodyPr/>
        <a:lstStyle/>
        <a:p>
          <a:endParaRPr lang="en-US"/>
        </a:p>
      </dgm:t>
    </dgm:pt>
    <dgm:pt modelId="{79F8D2E7-14D2-476E-9B41-A441623B99FA}" type="pres">
      <dgm:prSet presAssocID="{D3DA618C-5ABD-428E-ABA8-CA04AD5CA886}" presName="triangle6" presStyleLbl="node1" presStyleIdx="5" presStyleCnt="9">
        <dgm:presLayoutVars>
          <dgm:bulletEnabled val="1"/>
        </dgm:presLayoutVars>
      </dgm:prSet>
      <dgm:spPr>
        <a:gradFill rotWithShape="0">
          <a:gsLst>
            <a:gs pos="0">
              <a:schemeClr val="bg1">
                <a:lumMod val="65000"/>
              </a:schemeClr>
            </a:gs>
            <a:gs pos="100000">
              <a:schemeClr val="bg1">
                <a:lumMod val="85000"/>
              </a:schemeClr>
            </a:gs>
          </a:gsLst>
          <a:lin ang="5400000" scaled="0"/>
        </a:gradFill>
        <a:ln>
          <a:noFill/>
        </a:ln>
        <a:effectLst>
          <a:outerShdw blurRad="225425" dist="50800" dir="5220000" algn="ctr">
            <a:srgbClr val="000000">
              <a:alpha val="33000"/>
            </a:srgbClr>
          </a:outerShdw>
        </a:effectLst>
        <a:sp3d extrusionH="635000" contourW="19050" prstMaterial="matte">
          <a:bevelT h="12700" prst="angle"/>
          <a:bevelB w="114300" h="114300" prst="angle"/>
          <a:extrusionClr>
            <a:srgbClr val="3A3A3A"/>
          </a:extrusionClr>
          <a:contourClr>
            <a:schemeClr val="tx1">
              <a:lumMod val="50000"/>
              <a:lumOff val="50000"/>
            </a:schemeClr>
          </a:contourClr>
        </a:sp3d>
      </dgm:spPr>
      <dgm:t>
        <a:bodyPr/>
        <a:lstStyle/>
        <a:p>
          <a:endParaRPr lang="en-US"/>
        </a:p>
      </dgm:t>
    </dgm:pt>
    <dgm:pt modelId="{41925068-BBE0-4AAC-A6DD-9FF13F0432DC}" type="pres">
      <dgm:prSet presAssocID="{D3DA618C-5ABD-428E-ABA8-CA04AD5CA886}" presName="triangle7" presStyleLbl="node1" presStyleIdx="6" presStyleCnt="9">
        <dgm:presLayoutVars>
          <dgm:bulletEnabled val="1"/>
        </dgm:presLayoutVars>
      </dgm:prSet>
      <dgm:spPr>
        <a:gradFill rotWithShape="0">
          <a:gsLst>
            <a:gs pos="0">
              <a:schemeClr val="bg1">
                <a:lumMod val="65000"/>
              </a:schemeClr>
            </a:gs>
            <a:gs pos="100000">
              <a:schemeClr val="bg1">
                <a:lumMod val="85000"/>
              </a:schemeClr>
            </a:gs>
          </a:gsLst>
          <a:lin ang="5400000" scaled="0"/>
        </a:gradFill>
        <a:ln>
          <a:noFill/>
        </a:ln>
        <a:effectLst>
          <a:outerShdw blurRad="225425" dist="50800" dir="5220000" algn="ctr">
            <a:srgbClr val="000000">
              <a:alpha val="33000"/>
            </a:srgbClr>
          </a:outerShdw>
          <a:reflection blurRad="6350" stA="52000" endA="300" endPos="35000" dir="5400000" sy="-100000" algn="bl" rotWithShape="0"/>
        </a:effectLst>
        <a:sp3d extrusionH="635000" contourW="19050" prstMaterial="matte">
          <a:bevelT h="12700" prst="angle"/>
          <a:bevelB w="114300" h="114300" prst="angle"/>
          <a:extrusionClr>
            <a:srgbClr val="3A3A3A"/>
          </a:extrusionClr>
          <a:contourClr>
            <a:schemeClr val="tx1">
              <a:lumMod val="50000"/>
              <a:lumOff val="50000"/>
            </a:schemeClr>
          </a:contourClr>
        </a:sp3d>
      </dgm:spPr>
      <dgm:t>
        <a:bodyPr/>
        <a:lstStyle/>
        <a:p>
          <a:endParaRPr lang="en-US"/>
        </a:p>
      </dgm:t>
    </dgm:pt>
    <dgm:pt modelId="{12742FE2-4723-46FF-BE6F-E31A1E215FB5}" type="pres">
      <dgm:prSet presAssocID="{D3DA618C-5ABD-428E-ABA8-CA04AD5CA886}" presName="triangle8" presStyleLbl="node1" presStyleIdx="7" presStyleCnt="9">
        <dgm:presLayoutVars>
          <dgm:bulletEnabled val="1"/>
        </dgm:presLayoutVars>
      </dgm:prSet>
      <dgm:spPr>
        <a:gradFill rotWithShape="0">
          <a:gsLst>
            <a:gs pos="0">
              <a:schemeClr val="bg1">
                <a:lumMod val="65000"/>
              </a:schemeClr>
            </a:gs>
            <a:gs pos="100000">
              <a:schemeClr val="bg1">
                <a:lumMod val="85000"/>
              </a:schemeClr>
            </a:gs>
          </a:gsLst>
          <a:lin ang="5400000" scaled="0"/>
        </a:gradFill>
        <a:ln>
          <a:noFill/>
        </a:ln>
        <a:effectLst>
          <a:outerShdw blurRad="225425" dist="50800" dir="5220000" algn="ctr">
            <a:srgbClr val="000000">
              <a:alpha val="33000"/>
            </a:srgbClr>
          </a:outerShdw>
        </a:effectLst>
        <a:sp3d extrusionH="635000" contourW="19050" prstMaterial="matte">
          <a:bevelT h="12700" prst="angle"/>
          <a:bevelB w="114300" h="114300" prst="angle"/>
          <a:extrusionClr>
            <a:srgbClr val="3A3A3A"/>
          </a:extrusionClr>
          <a:contourClr>
            <a:schemeClr val="tx1">
              <a:lumMod val="50000"/>
              <a:lumOff val="50000"/>
            </a:schemeClr>
          </a:contourClr>
        </a:sp3d>
      </dgm:spPr>
      <dgm:t>
        <a:bodyPr/>
        <a:lstStyle/>
        <a:p>
          <a:endParaRPr lang="en-US"/>
        </a:p>
      </dgm:t>
    </dgm:pt>
    <dgm:pt modelId="{2C4D57B6-87D1-461F-AB31-B107E0CE1DBD}" type="pres">
      <dgm:prSet presAssocID="{D3DA618C-5ABD-428E-ABA8-CA04AD5CA886}" presName="triangle9" presStyleLbl="node1" presStyleIdx="8" presStyleCnt="9">
        <dgm:presLayoutVars>
          <dgm:bulletEnabled val="1"/>
        </dgm:presLayoutVars>
      </dgm:prSet>
      <dgm:spPr>
        <a:gradFill rotWithShape="0">
          <a:gsLst>
            <a:gs pos="0">
              <a:schemeClr val="bg1">
                <a:lumMod val="65000"/>
              </a:schemeClr>
            </a:gs>
            <a:gs pos="100000">
              <a:schemeClr val="bg1">
                <a:lumMod val="85000"/>
              </a:schemeClr>
            </a:gs>
          </a:gsLst>
          <a:lin ang="5400000" scaled="0"/>
        </a:gradFill>
        <a:ln>
          <a:noFill/>
        </a:ln>
        <a:effectLst>
          <a:outerShdw blurRad="225425" dist="50800" dir="5220000" algn="ctr">
            <a:srgbClr val="000000">
              <a:alpha val="33000"/>
            </a:srgbClr>
          </a:outerShdw>
          <a:reflection blurRad="6350" stA="52000" endA="300" endPos="35000" dir="5400000" sy="-100000" algn="bl" rotWithShape="0"/>
        </a:effectLst>
        <a:sp3d extrusionH="635000" contourW="19050" prstMaterial="matte">
          <a:bevelT h="12700" prst="angle"/>
          <a:bevelB w="114300" h="114300" prst="angle"/>
          <a:extrusionClr>
            <a:srgbClr val="3A3A3A"/>
          </a:extrusionClr>
          <a:contourClr>
            <a:schemeClr val="tx1">
              <a:lumMod val="50000"/>
              <a:lumOff val="50000"/>
            </a:schemeClr>
          </a:contourClr>
        </a:sp3d>
      </dgm:spPr>
      <dgm:t>
        <a:bodyPr/>
        <a:lstStyle/>
        <a:p>
          <a:endParaRPr lang="en-US"/>
        </a:p>
      </dgm:t>
    </dgm:pt>
  </dgm:ptLst>
  <dgm:cxnLst>
    <dgm:cxn modelId="{3429AF31-F6AE-4CD9-B097-44E4A02C1220}" type="presOf" srcId="{AE8F64DA-EEC9-42AF-9E94-EAD13207A8DF}" destId="{93E008E9-55D1-4C64-8EBF-50EF50F99E4D}" srcOrd="0" destOrd="0" presId="urn:microsoft.com/office/officeart/2005/8/layout/pyramid4"/>
    <dgm:cxn modelId="{7748C1A2-7D3D-4004-805E-40D90B6BD86B}" srcId="{D3DA618C-5ABD-428E-ABA8-CA04AD5CA886}" destId="{A82EAB73-8874-469F-9E14-1325AC508158}" srcOrd="4" destOrd="0" parTransId="{35E6551A-031F-4988-AB93-8CC7684ED1EB}" sibTransId="{B56B9677-CB1B-4876-9D16-94DE35D12733}"/>
    <dgm:cxn modelId="{C32C9706-1D99-4C74-A2CC-DF5753596FCC}" srcId="{D3DA618C-5ABD-428E-ABA8-CA04AD5CA886}" destId="{AAEC29EB-6D11-4069-9869-23804A364C13}" srcOrd="1" destOrd="0" parTransId="{F0D75043-4DA1-4AB2-94EF-A3443D1E43D4}" sibTransId="{66B07128-1884-4DA9-B3B1-ABD0CB2B4F21}"/>
    <dgm:cxn modelId="{0B71AFEA-3AEC-40BC-BC50-844DE6BD73BB}" srcId="{D3DA618C-5ABD-428E-ABA8-CA04AD5CA886}" destId="{D6D0899A-E0C6-4A5A-B529-5B8FEFC705BD}" srcOrd="2" destOrd="0" parTransId="{35482FBA-DBB5-4892-9F5F-6072FDB2E72A}" sibTransId="{E3BA072C-6D1B-485E-831B-A73C99B1DF80}"/>
    <dgm:cxn modelId="{2752215B-8CEA-4DB5-852F-EF19F00CB489}" type="presOf" srcId="{AAEC29EB-6D11-4069-9869-23804A364C13}" destId="{42E2855D-11ED-4502-90CE-2ACC306A4A5C}" srcOrd="0" destOrd="0" presId="urn:microsoft.com/office/officeart/2005/8/layout/pyramid4"/>
    <dgm:cxn modelId="{BCFAE65A-3E26-458C-892E-F4AE354A4878}" type="presOf" srcId="{A82EAB73-8874-469F-9E14-1325AC508158}" destId="{7B2CFFD5-2C58-4B6E-8588-1FC7CD998B95}" srcOrd="0" destOrd="0" presId="urn:microsoft.com/office/officeart/2005/8/layout/pyramid4"/>
    <dgm:cxn modelId="{A2BC384F-CA18-4EBE-ABCA-97F3E652C190}" srcId="{D3DA618C-5ABD-428E-ABA8-CA04AD5CA886}" destId="{C4521C17-130B-46ED-A6A1-FB0A1E995414}" srcOrd="3" destOrd="0" parTransId="{D32C3EB0-72D2-460F-8823-2F5D662C8B2F}" sibTransId="{FB4607B9-68EB-40AE-9DE5-0964CF2170C8}"/>
    <dgm:cxn modelId="{8E37855C-A42F-4A21-BE14-575334A578EF}" type="presOf" srcId="{D3DA618C-5ABD-428E-ABA8-CA04AD5CA886}" destId="{AC5C495A-FF53-4B03-A03B-0822628C3427}" srcOrd="0" destOrd="0" presId="urn:microsoft.com/office/officeart/2005/8/layout/pyramid4"/>
    <dgm:cxn modelId="{8E562EBD-FC4E-47F4-BFA0-63F600E531E7}" srcId="{D3DA618C-5ABD-428E-ABA8-CA04AD5CA886}" destId="{AE8F64DA-EEC9-42AF-9E94-EAD13207A8DF}" srcOrd="0" destOrd="0" parTransId="{E88EDF50-ADD0-4BE3-A0F3-0567868531D6}" sibTransId="{E22BF160-E888-46AD-9353-FE7F4ED4C1D9}"/>
    <dgm:cxn modelId="{472AB18A-82F1-4599-8B3D-803EAD5C8B0F}" type="presOf" srcId="{D6D0899A-E0C6-4A5A-B529-5B8FEFC705BD}" destId="{09227585-91C8-466E-BCF8-E4F78C1B9E85}" srcOrd="0" destOrd="0" presId="urn:microsoft.com/office/officeart/2005/8/layout/pyramid4"/>
    <dgm:cxn modelId="{65D8DA4F-7BD6-494E-9989-EBBDC7DEDA99}" type="presOf" srcId="{C4521C17-130B-46ED-A6A1-FB0A1E995414}" destId="{ED2AAEE2-E681-46DA-8895-0105D047EC97}" srcOrd="0" destOrd="0" presId="urn:microsoft.com/office/officeart/2005/8/layout/pyramid4"/>
    <dgm:cxn modelId="{660D1ED2-8474-4EFF-9D96-A88AAF3DDD54}" type="presParOf" srcId="{AC5C495A-FF53-4B03-A03B-0822628C3427}" destId="{93E008E9-55D1-4C64-8EBF-50EF50F99E4D}" srcOrd="0" destOrd="0" presId="urn:microsoft.com/office/officeart/2005/8/layout/pyramid4"/>
    <dgm:cxn modelId="{FE291F5C-712E-43D6-876F-3C9E3F34B13B}" type="presParOf" srcId="{AC5C495A-FF53-4B03-A03B-0822628C3427}" destId="{42E2855D-11ED-4502-90CE-2ACC306A4A5C}" srcOrd="1" destOrd="0" presId="urn:microsoft.com/office/officeart/2005/8/layout/pyramid4"/>
    <dgm:cxn modelId="{ABB324D6-A640-49CC-9DBA-F28409A6F791}" type="presParOf" srcId="{AC5C495A-FF53-4B03-A03B-0822628C3427}" destId="{09227585-91C8-466E-BCF8-E4F78C1B9E85}" srcOrd="2" destOrd="0" presId="urn:microsoft.com/office/officeart/2005/8/layout/pyramid4"/>
    <dgm:cxn modelId="{6C1158CA-0F59-4F74-A8E8-2454FDA883F5}" type="presParOf" srcId="{AC5C495A-FF53-4B03-A03B-0822628C3427}" destId="{ED2AAEE2-E681-46DA-8895-0105D047EC97}" srcOrd="3" destOrd="0" presId="urn:microsoft.com/office/officeart/2005/8/layout/pyramid4"/>
    <dgm:cxn modelId="{9E4E9C82-8C50-43C3-9423-0E8C19947C2A}" type="presParOf" srcId="{AC5C495A-FF53-4B03-A03B-0822628C3427}" destId="{7B2CFFD5-2C58-4B6E-8588-1FC7CD998B95}" srcOrd="4" destOrd="0" presId="urn:microsoft.com/office/officeart/2005/8/layout/pyramid4"/>
    <dgm:cxn modelId="{56A5943E-936F-4FBF-AF4C-F01C1D5E3AD1}" type="presParOf" srcId="{AC5C495A-FF53-4B03-A03B-0822628C3427}" destId="{79F8D2E7-14D2-476E-9B41-A441623B99FA}" srcOrd="5" destOrd="0" presId="urn:microsoft.com/office/officeart/2005/8/layout/pyramid4"/>
    <dgm:cxn modelId="{A7142ED5-8C9A-487F-9ADF-2840FAF4AEB5}" type="presParOf" srcId="{AC5C495A-FF53-4B03-A03B-0822628C3427}" destId="{41925068-BBE0-4AAC-A6DD-9FF13F0432DC}" srcOrd="6" destOrd="0" presId="urn:microsoft.com/office/officeart/2005/8/layout/pyramid4"/>
    <dgm:cxn modelId="{65BA2C76-6C70-42A3-A27F-49678C7FEA04}" type="presParOf" srcId="{AC5C495A-FF53-4B03-A03B-0822628C3427}" destId="{12742FE2-4723-46FF-BE6F-E31A1E215FB5}" srcOrd="7" destOrd="0" presId="urn:microsoft.com/office/officeart/2005/8/layout/pyramid4"/>
    <dgm:cxn modelId="{BC325620-CCD9-4328-B968-E4A422C508F7}" type="presParOf" srcId="{AC5C495A-FF53-4B03-A03B-0822628C3427}" destId="{2C4D57B6-87D1-461F-AB31-B107E0CE1DBD}" srcOrd="8" destOrd="0" presId="urn:microsoft.com/office/officeart/2005/8/layout/pyramid4"/>
  </dgm:cxnLst>
  <dgm:bg>
    <a:effectLst/>
  </dgm:bg>
  <dgm:whole>
    <a:effectLst>
      <a:reflection blurRad="6350" stA="52000" endA="300" endPos="35000" dir="5400000" sy="-100000" algn="bl" rotWithShape="0"/>
    </a:effectLst>
  </dgm:whole>
  <dgm:extLst>
    <a:ext uri="http://schemas.microsoft.com/office/drawing/2008/diagram">
      <dsp:dataModelExt xmlns=""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3DA618C-5ABD-428E-ABA8-CA04AD5CA886}" type="doc">
      <dgm:prSet loTypeId="urn:microsoft.com/office/officeart/2005/8/layout/pyramid4" loCatId="pyramid" qsTypeId="urn:microsoft.com/office/officeart/2005/8/quickstyle/simple1" qsCatId="simple" csTypeId="urn:microsoft.com/office/officeart/2005/8/colors/accent1_2" csCatId="accent1" phldr="1"/>
      <dgm:spPr>
        <a:scene3d>
          <a:camera prst="perspectiveFront" fov="6900000">
            <a:rot lat="0" lon="19800000" rev="120000"/>
          </a:camera>
          <a:lightRig rig="glow" dir="t"/>
        </a:scene3d>
      </dgm:spPr>
      <dgm:t>
        <a:bodyPr/>
        <a:lstStyle/>
        <a:p>
          <a:endParaRPr lang="en-US"/>
        </a:p>
      </dgm:t>
    </dgm:pt>
    <dgm:pt modelId="{D6D0899A-E0C6-4A5A-B529-5B8FEFC705BD}">
      <dgm:prSet phldrT="[Text]"/>
      <dgm:spPr>
        <a:gradFill rotWithShape="0">
          <a:gsLst>
            <a:gs pos="0">
              <a:srgbClr val="71DF03"/>
            </a:gs>
            <a:gs pos="100000">
              <a:srgbClr val="CDF505"/>
            </a:gs>
          </a:gsLst>
          <a:lin ang="5400000" scaled="0"/>
        </a:gradFill>
        <a:ln>
          <a:noFill/>
        </a:ln>
        <a:effectLst>
          <a:outerShdw blurRad="225425" dist="50800" dir="5220000" algn="ctr">
            <a:srgbClr val="000000">
              <a:alpha val="33000"/>
            </a:srgbClr>
          </a:outerShdw>
        </a:effectLst>
        <a:sp3d extrusionH="635000" contourW="19050" prstMaterial="matte">
          <a:bevelT h="12700" prst="angle"/>
          <a:bevelB w="114300" h="114300" prst="angle"/>
          <a:extrusionClr>
            <a:srgbClr val="3A3A3A"/>
          </a:extrusionClr>
          <a:contourClr>
            <a:schemeClr val="tx1">
              <a:lumMod val="50000"/>
              <a:lumOff val="50000"/>
            </a:schemeClr>
          </a:contourClr>
        </a:sp3d>
      </dgm:spPr>
      <dgm:t>
        <a:bodyPr/>
        <a:lstStyle/>
        <a:p>
          <a:endParaRPr lang="en-US" dirty="0"/>
        </a:p>
      </dgm:t>
    </dgm:pt>
    <dgm:pt modelId="{E3BA072C-6D1B-485E-831B-A73C99B1DF80}" type="sibTrans" cxnId="{0B71AFEA-3AEC-40BC-BC50-844DE6BD73BB}">
      <dgm:prSet/>
      <dgm:spPr/>
      <dgm:t>
        <a:bodyPr/>
        <a:lstStyle/>
        <a:p>
          <a:endParaRPr lang="en-US"/>
        </a:p>
      </dgm:t>
    </dgm:pt>
    <dgm:pt modelId="{35482FBA-DBB5-4892-9F5F-6072FDB2E72A}" type="parTrans" cxnId="{0B71AFEA-3AEC-40BC-BC50-844DE6BD73BB}">
      <dgm:prSet/>
      <dgm:spPr/>
      <dgm:t>
        <a:bodyPr/>
        <a:lstStyle/>
        <a:p>
          <a:endParaRPr lang="en-US"/>
        </a:p>
      </dgm:t>
    </dgm:pt>
    <dgm:pt modelId="{AAEC29EB-6D11-4069-9869-23804A364C13}">
      <dgm:prSet phldrT="[Text]"/>
      <dgm:spPr>
        <a:gradFill rotWithShape="0">
          <a:gsLst>
            <a:gs pos="0">
              <a:schemeClr val="bg1">
                <a:lumMod val="65000"/>
              </a:schemeClr>
            </a:gs>
            <a:gs pos="100000">
              <a:schemeClr val="bg1">
                <a:lumMod val="85000"/>
              </a:schemeClr>
            </a:gs>
          </a:gsLst>
          <a:lin ang="5400000" scaled="0"/>
        </a:gradFill>
        <a:ln>
          <a:noFill/>
        </a:ln>
        <a:effectLst>
          <a:outerShdw blurRad="225425" dist="50800" dir="5220000" algn="ctr">
            <a:srgbClr val="000000">
              <a:alpha val="33000"/>
            </a:srgbClr>
          </a:outerShdw>
        </a:effectLst>
        <a:sp3d extrusionH="635000" contourW="19050" prstMaterial="matte">
          <a:bevelT h="12700" prst="angle"/>
          <a:bevelB w="114300" h="114300" prst="angle"/>
          <a:extrusionClr>
            <a:srgbClr val="3A3A3A"/>
          </a:extrusionClr>
          <a:contourClr>
            <a:schemeClr val="tx1">
              <a:lumMod val="50000"/>
              <a:lumOff val="50000"/>
            </a:schemeClr>
          </a:contourClr>
        </a:sp3d>
      </dgm:spPr>
      <dgm:t>
        <a:bodyPr/>
        <a:lstStyle/>
        <a:p>
          <a:endParaRPr lang="en-US" dirty="0"/>
        </a:p>
      </dgm:t>
    </dgm:pt>
    <dgm:pt modelId="{66B07128-1884-4DA9-B3B1-ABD0CB2B4F21}" type="sibTrans" cxnId="{C32C9706-1D99-4C74-A2CC-DF5753596FCC}">
      <dgm:prSet/>
      <dgm:spPr/>
      <dgm:t>
        <a:bodyPr/>
        <a:lstStyle/>
        <a:p>
          <a:endParaRPr lang="en-US"/>
        </a:p>
      </dgm:t>
    </dgm:pt>
    <dgm:pt modelId="{F0D75043-4DA1-4AB2-94EF-A3443D1E43D4}" type="parTrans" cxnId="{C32C9706-1D99-4C74-A2CC-DF5753596FCC}">
      <dgm:prSet/>
      <dgm:spPr/>
      <dgm:t>
        <a:bodyPr/>
        <a:lstStyle/>
        <a:p>
          <a:endParaRPr lang="en-US"/>
        </a:p>
      </dgm:t>
    </dgm:pt>
    <dgm:pt modelId="{AE8F64DA-EEC9-42AF-9E94-EAD13207A8DF}">
      <dgm:prSet phldrT="[Text]"/>
      <dgm:spPr>
        <a:gradFill rotWithShape="0">
          <a:gsLst>
            <a:gs pos="0">
              <a:schemeClr val="bg1">
                <a:lumMod val="65000"/>
              </a:schemeClr>
            </a:gs>
            <a:gs pos="100000">
              <a:schemeClr val="bg1">
                <a:lumMod val="85000"/>
              </a:schemeClr>
            </a:gs>
          </a:gsLst>
          <a:lin ang="5400000" scaled="0"/>
        </a:gradFill>
        <a:ln>
          <a:noFill/>
        </a:ln>
        <a:effectLst>
          <a:outerShdw blurRad="225425" dist="50800" dir="5220000" algn="ctr">
            <a:srgbClr val="000000">
              <a:alpha val="33000"/>
            </a:srgbClr>
          </a:outerShdw>
        </a:effectLst>
        <a:sp3d extrusionH="635000" contourW="19050" prstMaterial="matte">
          <a:bevelT h="12700" prst="angle"/>
          <a:bevelB w="114300" h="114300" prst="angle"/>
          <a:extrusionClr>
            <a:srgbClr val="3A3A3A"/>
          </a:extrusionClr>
          <a:contourClr>
            <a:schemeClr val="tx1">
              <a:lumMod val="50000"/>
              <a:lumOff val="50000"/>
            </a:schemeClr>
          </a:contourClr>
        </a:sp3d>
      </dgm:spPr>
      <dgm:t>
        <a:bodyPr/>
        <a:lstStyle/>
        <a:p>
          <a:endParaRPr lang="en-US" dirty="0"/>
        </a:p>
      </dgm:t>
    </dgm:pt>
    <dgm:pt modelId="{E22BF160-E888-46AD-9353-FE7F4ED4C1D9}" type="sibTrans" cxnId="{8E562EBD-FC4E-47F4-BFA0-63F600E531E7}">
      <dgm:prSet/>
      <dgm:spPr/>
      <dgm:t>
        <a:bodyPr/>
        <a:lstStyle/>
        <a:p>
          <a:endParaRPr lang="en-US"/>
        </a:p>
      </dgm:t>
    </dgm:pt>
    <dgm:pt modelId="{E88EDF50-ADD0-4BE3-A0F3-0567868531D6}" type="parTrans" cxnId="{8E562EBD-FC4E-47F4-BFA0-63F600E531E7}">
      <dgm:prSet/>
      <dgm:spPr/>
      <dgm:t>
        <a:bodyPr/>
        <a:lstStyle/>
        <a:p>
          <a:endParaRPr lang="en-US"/>
        </a:p>
      </dgm:t>
    </dgm:pt>
    <dgm:pt modelId="{C4521C17-130B-46ED-A6A1-FB0A1E995414}">
      <dgm:prSet phldrT="[Text]"/>
      <dgm:spPr>
        <a:gradFill rotWithShape="0">
          <a:gsLst>
            <a:gs pos="0">
              <a:schemeClr val="bg1">
                <a:lumMod val="65000"/>
              </a:schemeClr>
            </a:gs>
            <a:gs pos="100000">
              <a:schemeClr val="bg1">
                <a:lumMod val="85000"/>
              </a:schemeClr>
            </a:gs>
          </a:gsLst>
          <a:lin ang="5400000" scaled="0"/>
        </a:gradFill>
        <a:ln>
          <a:noFill/>
        </a:ln>
        <a:effectLst>
          <a:outerShdw blurRad="225425" dist="50800" dir="5220000" algn="ctr">
            <a:srgbClr val="000000">
              <a:alpha val="33000"/>
            </a:srgbClr>
          </a:outerShdw>
        </a:effectLst>
        <a:sp3d extrusionH="635000" contourW="19050" prstMaterial="matte">
          <a:bevelT h="12700" prst="angle"/>
          <a:bevelB w="114300" h="114300" prst="angle"/>
          <a:extrusionClr>
            <a:srgbClr val="3A3A3A"/>
          </a:extrusionClr>
          <a:contourClr>
            <a:schemeClr val="tx1">
              <a:lumMod val="50000"/>
              <a:lumOff val="50000"/>
            </a:schemeClr>
          </a:contourClr>
        </a:sp3d>
      </dgm:spPr>
      <dgm:t>
        <a:bodyPr/>
        <a:lstStyle/>
        <a:p>
          <a:endParaRPr lang="en-US" dirty="0"/>
        </a:p>
      </dgm:t>
    </dgm:pt>
    <dgm:pt modelId="{D32C3EB0-72D2-460F-8823-2F5D662C8B2F}" type="parTrans" cxnId="{A2BC384F-CA18-4EBE-ABCA-97F3E652C190}">
      <dgm:prSet/>
      <dgm:spPr/>
      <dgm:t>
        <a:bodyPr/>
        <a:lstStyle/>
        <a:p>
          <a:endParaRPr lang="en-US"/>
        </a:p>
      </dgm:t>
    </dgm:pt>
    <dgm:pt modelId="{FB4607B9-68EB-40AE-9DE5-0964CF2170C8}" type="sibTrans" cxnId="{A2BC384F-CA18-4EBE-ABCA-97F3E652C190}">
      <dgm:prSet/>
      <dgm:spPr/>
      <dgm:t>
        <a:bodyPr/>
        <a:lstStyle/>
        <a:p>
          <a:endParaRPr lang="en-US"/>
        </a:p>
      </dgm:t>
    </dgm:pt>
    <dgm:pt modelId="{A82EAB73-8874-469F-9E14-1325AC508158}">
      <dgm:prSet phldrT="[Text]"/>
      <dgm:spPr>
        <a:gradFill rotWithShape="0">
          <a:gsLst>
            <a:gs pos="0">
              <a:schemeClr val="bg1">
                <a:lumMod val="65000"/>
              </a:schemeClr>
            </a:gs>
            <a:gs pos="100000">
              <a:schemeClr val="bg1">
                <a:lumMod val="85000"/>
              </a:schemeClr>
            </a:gs>
          </a:gsLst>
          <a:lin ang="5400000" scaled="0"/>
        </a:gradFill>
        <a:ln>
          <a:noFill/>
        </a:ln>
        <a:effectLst>
          <a:outerShdw blurRad="225425" dist="50800" dir="5220000" algn="ctr">
            <a:srgbClr val="000000">
              <a:alpha val="33000"/>
            </a:srgbClr>
          </a:outerShdw>
          <a:reflection blurRad="6350" stA="52000" endA="300" endPos="35000" dir="5400000" sy="-100000" algn="bl" rotWithShape="0"/>
        </a:effectLst>
        <a:sp3d extrusionH="635000" contourW="19050" prstMaterial="matte">
          <a:bevelT h="12700" prst="angle"/>
          <a:bevelB w="114300" h="114300" prst="angle"/>
          <a:extrusionClr>
            <a:srgbClr val="3A3A3A"/>
          </a:extrusionClr>
          <a:contourClr>
            <a:schemeClr val="tx1">
              <a:lumMod val="50000"/>
              <a:lumOff val="50000"/>
            </a:schemeClr>
          </a:contourClr>
        </a:sp3d>
      </dgm:spPr>
      <dgm:t>
        <a:bodyPr/>
        <a:lstStyle/>
        <a:p>
          <a:endParaRPr lang="en-US" dirty="0"/>
        </a:p>
      </dgm:t>
    </dgm:pt>
    <dgm:pt modelId="{B56B9677-CB1B-4876-9D16-94DE35D12733}" type="sibTrans" cxnId="{7748C1A2-7D3D-4004-805E-40D90B6BD86B}">
      <dgm:prSet/>
      <dgm:spPr/>
      <dgm:t>
        <a:bodyPr/>
        <a:lstStyle/>
        <a:p>
          <a:endParaRPr lang="en-US"/>
        </a:p>
      </dgm:t>
    </dgm:pt>
    <dgm:pt modelId="{35E6551A-031F-4988-AB93-8CC7684ED1EB}" type="parTrans" cxnId="{7748C1A2-7D3D-4004-805E-40D90B6BD86B}">
      <dgm:prSet/>
      <dgm:spPr/>
      <dgm:t>
        <a:bodyPr/>
        <a:lstStyle/>
        <a:p>
          <a:endParaRPr lang="en-US"/>
        </a:p>
      </dgm:t>
    </dgm:pt>
    <dgm:pt modelId="{AC5C495A-FF53-4B03-A03B-0822628C3427}" type="pres">
      <dgm:prSet presAssocID="{D3DA618C-5ABD-428E-ABA8-CA04AD5CA886}" presName="compositeShape" presStyleCnt="0">
        <dgm:presLayoutVars>
          <dgm:chMax val="9"/>
          <dgm:dir/>
          <dgm:resizeHandles val="exact"/>
        </dgm:presLayoutVars>
      </dgm:prSet>
      <dgm:spPr/>
      <dgm:t>
        <a:bodyPr/>
        <a:lstStyle/>
        <a:p>
          <a:endParaRPr lang="en-US"/>
        </a:p>
      </dgm:t>
    </dgm:pt>
    <dgm:pt modelId="{93E008E9-55D1-4C64-8EBF-50EF50F99E4D}" type="pres">
      <dgm:prSet presAssocID="{D3DA618C-5ABD-428E-ABA8-CA04AD5CA886}" presName="triangle1" presStyleLbl="node1" presStyleIdx="0" presStyleCnt="9">
        <dgm:presLayoutVars>
          <dgm:bulletEnabled val="1"/>
        </dgm:presLayoutVars>
      </dgm:prSet>
      <dgm:spPr/>
      <dgm:t>
        <a:bodyPr/>
        <a:lstStyle/>
        <a:p>
          <a:endParaRPr lang="en-US"/>
        </a:p>
      </dgm:t>
    </dgm:pt>
    <dgm:pt modelId="{42E2855D-11ED-4502-90CE-2ACC306A4A5C}" type="pres">
      <dgm:prSet presAssocID="{D3DA618C-5ABD-428E-ABA8-CA04AD5CA886}" presName="triangle2" presStyleLbl="node1" presStyleIdx="1" presStyleCnt="9">
        <dgm:presLayoutVars>
          <dgm:bulletEnabled val="1"/>
        </dgm:presLayoutVars>
      </dgm:prSet>
      <dgm:spPr/>
      <dgm:t>
        <a:bodyPr/>
        <a:lstStyle/>
        <a:p>
          <a:endParaRPr lang="en-US"/>
        </a:p>
      </dgm:t>
    </dgm:pt>
    <dgm:pt modelId="{09227585-91C8-466E-BCF8-E4F78C1B9E85}" type="pres">
      <dgm:prSet presAssocID="{D3DA618C-5ABD-428E-ABA8-CA04AD5CA886}" presName="triangle3" presStyleLbl="node1" presStyleIdx="2" presStyleCnt="9">
        <dgm:presLayoutVars>
          <dgm:bulletEnabled val="1"/>
        </dgm:presLayoutVars>
      </dgm:prSet>
      <dgm:spPr/>
      <dgm:t>
        <a:bodyPr/>
        <a:lstStyle/>
        <a:p>
          <a:endParaRPr lang="en-US"/>
        </a:p>
      </dgm:t>
    </dgm:pt>
    <dgm:pt modelId="{ED2AAEE2-E681-46DA-8895-0105D047EC97}" type="pres">
      <dgm:prSet presAssocID="{D3DA618C-5ABD-428E-ABA8-CA04AD5CA886}" presName="triangle4" presStyleLbl="node1" presStyleIdx="3" presStyleCnt="9">
        <dgm:presLayoutVars>
          <dgm:bulletEnabled val="1"/>
        </dgm:presLayoutVars>
      </dgm:prSet>
      <dgm:spPr/>
      <dgm:t>
        <a:bodyPr/>
        <a:lstStyle/>
        <a:p>
          <a:endParaRPr lang="en-US"/>
        </a:p>
      </dgm:t>
    </dgm:pt>
    <dgm:pt modelId="{7B2CFFD5-2C58-4B6E-8588-1FC7CD998B95}" type="pres">
      <dgm:prSet presAssocID="{D3DA618C-5ABD-428E-ABA8-CA04AD5CA886}" presName="triangle5" presStyleLbl="node1" presStyleIdx="4" presStyleCnt="9">
        <dgm:presLayoutVars>
          <dgm:bulletEnabled val="1"/>
        </dgm:presLayoutVars>
      </dgm:prSet>
      <dgm:spPr/>
      <dgm:t>
        <a:bodyPr/>
        <a:lstStyle/>
        <a:p>
          <a:endParaRPr lang="en-US"/>
        </a:p>
      </dgm:t>
    </dgm:pt>
    <dgm:pt modelId="{79F8D2E7-14D2-476E-9B41-A441623B99FA}" type="pres">
      <dgm:prSet presAssocID="{D3DA618C-5ABD-428E-ABA8-CA04AD5CA886}" presName="triangle6" presStyleLbl="node1" presStyleIdx="5" presStyleCnt="9">
        <dgm:presLayoutVars>
          <dgm:bulletEnabled val="1"/>
        </dgm:presLayoutVars>
      </dgm:prSet>
      <dgm:spPr>
        <a:gradFill rotWithShape="0">
          <a:gsLst>
            <a:gs pos="0">
              <a:schemeClr val="bg1">
                <a:lumMod val="65000"/>
              </a:schemeClr>
            </a:gs>
            <a:gs pos="100000">
              <a:schemeClr val="bg1">
                <a:lumMod val="85000"/>
              </a:schemeClr>
            </a:gs>
          </a:gsLst>
          <a:lin ang="5400000" scaled="0"/>
        </a:gradFill>
        <a:ln>
          <a:noFill/>
        </a:ln>
        <a:effectLst>
          <a:outerShdw blurRad="225425" dist="50800" dir="5220000" algn="ctr">
            <a:srgbClr val="000000">
              <a:alpha val="33000"/>
            </a:srgbClr>
          </a:outerShdw>
        </a:effectLst>
        <a:sp3d extrusionH="635000" contourW="19050" prstMaterial="matte">
          <a:bevelT h="12700" prst="angle"/>
          <a:bevelB w="114300" h="114300" prst="angle"/>
          <a:extrusionClr>
            <a:srgbClr val="3A3A3A"/>
          </a:extrusionClr>
          <a:contourClr>
            <a:schemeClr val="tx1">
              <a:lumMod val="50000"/>
              <a:lumOff val="50000"/>
            </a:schemeClr>
          </a:contourClr>
        </a:sp3d>
      </dgm:spPr>
      <dgm:t>
        <a:bodyPr/>
        <a:lstStyle/>
        <a:p>
          <a:endParaRPr lang="en-US"/>
        </a:p>
      </dgm:t>
    </dgm:pt>
    <dgm:pt modelId="{41925068-BBE0-4AAC-A6DD-9FF13F0432DC}" type="pres">
      <dgm:prSet presAssocID="{D3DA618C-5ABD-428E-ABA8-CA04AD5CA886}" presName="triangle7" presStyleLbl="node1" presStyleIdx="6" presStyleCnt="9">
        <dgm:presLayoutVars>
          <dgm:bulletEnabled val="1"/>
        </dgm:presLayoutVars>
      </dgm:prSet>
      <dgm:spPr>
        <a:gradFill rotWithShape="0">
          <a:gsLst>
            <a:gs pos="0">
              <a:schemeClr val="bg1">
                <a:lumMod val="65000"/>
              </a:schemeClr>
            </a:gs>
            <a:gs pos="100000">
              <a:schemeClr val="bg1">
                <a:lumMod val="85000"/>
              </a:schemeClr>
            </a:gs>
          </a:gsLst>
          <a:lin ang="5400000" scaled="0"/>
        </a:gradFill>
        <a:ln>
          <a:noFill/>
        </a:ln>
        <a:effectLst>
          <a:outerShdw blurRad="225425" dist="50800" dir="5220000" algn="ctr">
            <a:srgbClr val="000000">
              <a:alpha val="33000"/>
            </a:srgbClr>
          </a:outerShdw>
          <a:reflection blurRad="6350" stA="52000" endA="300" endPos="35000" dir="5400000" sy="-100000" algn="bl" rotWithShape="0"/>
        </a:effectLst>
        <a:sp3d extrusionH="635000" contourW="19050" prstMaterial="matte">
          <a:bevelT h="12700" prst="angle"/>
          <a:bevelB w="114300" h="114300" prst="angle"/>
          <a:extrusionClr>
            <a:srgbClr val="3A3A3A"/>
          </a:extrusionClr>
          <a:contourClr>
            <a:schemeClr val="tx1">
              <a:lumMod val="50000"/>
              <a:lumOff val="50000"/>
            </a:schemeClr>
          </a:contourClr>
        </a:sp3d>
      </dgm:spPr>
      <dgm:t>
        <a:bodyPr/>
        <a:lstStyle/>
        <a:p>
          <a:endParaRPr lang="en-US"/>
        </a:p>
      </dgm:t>
    </dgm:pt>
    <dgm:pt modelId="{12742FE2-4723-46FF-BE6F-E31A1E215FB5}" type="pres">
      <dgm:prSet presAssocID="{D3DA618C-5ABD-428E-ABA8-CA04AD5CA886}" presName="triangle8" presStyleLbl="node1" presStyleIdx="7" presStyleCnt="9">
        <dgm:presLayoutVars>
          <dgm:bulletEnabled val="1"/>
        </dgm:presLayoutVars>
      </dgm:prSet>
      <dgm:spPr>
        <a:gradFill rotWithShape="0">
          <a:gsLst>
            <a:gs pos="0">
              <a:schemeClr val="bg1">
                <a:lumMod val="65000"/>
              </a:schemeClr>
            </a:gs>
            <a:gs pos="100000">
              <a:schemeClr val="bg1">
                <a:lumMod val="85000"/>
              </a:schemeClr>
            </a:gs>
          </a:gsLst>
          <a:lin ang="5400000" scaled="0"/>
        </a:gradFill>
        <a:ln>
          <a:noFill/>
        </a:ln>
        <a:effectLst>
          <a:outerShdw blurRad="225425" dist="50800" dir="5220000" algn="ctr">
            <a:srgbClr val="000000">
              <a:alpha val="33000"/>
            </a:srgbClr>
          </a:outerShdw>
        </a:effectLst>
        <a:sp3d extrusionH="635000" contourW="19050" prstMaterial="matte">
          <a:bevelT h="12700" prst="angle"/>
          <a:bevelB w="114300" h="114300" prst="angle"/>
          <a:extrusionClr>
            <a:srgbClr val="3A3A3A"/>
          </a:extrusionClr>
          <a:contourClr>
            <a:schemeClr val="tx1">
              <a:lumMod val="50000"/>
              <a:lumOff val="50000"/>
            </a:schemeClr>
          </a:contourClr>
        </a:sp3d>
      </dgm:spPr>
      <dgm:t>
        <a:bodyPr/>
        <a:lstStyle/>
        <a:p>
          <a:endParaRPr lang="en-US"/>
        </a:p>
      </dgm:t>
    </dgm:pt>
    <dgm:pt modelId="{2C4D57B6-87D1-461F-AB31-B107E0CE1DBD}" type="pres">
      <dgm:prSet presAssocID="{D3DA618C-5ABD-428E-ABA8-CA04AD5CA886}" presName="triangle9" presStyleLbl="node1" presStyleIdx="8" presStyleCnt="9">
        <dgm:presLayoutVars>
          <dgm:bulletEnabled val="1"/>
        </dgm:presLayoutVars>
      </dgm:prSet>
      <dgm:spPr>
        <a:gradFill rotWithShape="0">
          <a:gsLst>
            <a:gs pos="0">
              <a:schemeClr val="bg1">
                <a:lumMod val="65000"/>
              </a:schemeClr>
            </a:gs>
            <a:gs pos="100000">
              <a:schemeClr val="bg1">
                <a:lumMod val="85000"/>
              </a:schemeClr>
            </a:gs>
          </a:gsLst>
          <a:lin ang="5400000" scaled="0"/>
        </a:gradFill>
        <a:ln>
          <a:noFill/>
        </a:ln>
        <a:effectLst>
          <a:outerShdw blurRad="225425" dist="50800" dir="5220000" algn="ctr">
            <a:srgbClr val="000000">
              <a:alpha val="33000"/>
            </a:srgbClr>
          </a:outerShdw>
          <a:reflection blurRad="6350" stA="52000" endA="300" endPos="35000" dir="5400000" sy="-100000" algn="bl" rotWithShape="0"/>
        </a:effectLst>
        <a:sp3d extrusionH="635000" contourW="19050" prstMaterial="matte">
          <a:bevelT h="12700" prst="angle"/>
          <a:bevelB w="114300" h="114300" prst="angle"/>
          <a:extrusionClr>
            <a:srgbClr val="3A3A3A"/>
          </a:extrusionClr>
          <a:contourClr>
            <a:schemeClr val="tx1">
              <a:lumMod val="50000"/>
              <a:lumOff val="50000"/>
            </a:schemeClr>
          </a:contourClr>
        </a:sp3d>
      </dgm:spPr>
      <dgm:t>
        <a:bodyPr/>
        <a:lstStyle/>
        <a:p>
          <a:endParaRPr lang="en-US"/>
        </a:p>
      </dgm:t>
    </dgm:pt>
  </dgm:ptLst>
  <dgm:cxnLst>
    <dgm:cxn modelId="{7748C1A2-7D3D-4004-805E-40D90B6BD86B}" srcId="{D3DA618C-5ABD-428E-ABA8-CA04AD5CA886}" destId="{A82EAB73-8874-469F-9E14-1325AC508158}" srcOrd="4" destOrd="0" parTransId="{35E6551A-031F-4988-AB93-8CC7684ED1EB}" sibTransId="{B56B9677-CB1B-4876-9D16-94DE35D12733}"/>
    <dgm:cxn modelId="{C32C9706-1D99-4C74-A2CC-DF5753596FCC}" srcId="{D3DA618C-5ABD-428E-ABA8-CA04AD5CA886}" destId="{AAEC29EB-6D11-4069-9869-23804A364C13}" srcOrd="1" destOrd="0" parTransId="{F0D75043-4DA1-4AB2-94EF-A3443D1E43D4}" sibTransId="{66B07128-1884-4DA9-B3B1-ABD0CB2B4F21}"/>
    <dgm:cxn modelId="{0B71AFEA-3AEC-40BC-BC50-844DE6BD73BB}" srcId="{D3DA618C-5ABD-428E-ABA8-CA04AD5CA886}" destId="{D6D0899A-E0C6-4A5A-B529-5B8FEFC705BD}" srcOrd="2" destOrd="0" parTransId="{35482FBA-DBB5-4892-9F5F-6072FDB2E72A}" sibTransId="{E3BA072C-6D1B-485E-831B-A73C99B1DF80}"/>
    <dgm:cxn modelId="{F7B34D34-0149-48D3-96F8-09B08A2EFAB0}" type="presOf" srcId="{C4521C17-130B-46ED-A6A1-FB0A1E995414}" destId="{ED2AAEE2-E681-46DA-8895-0105D047EC97}" srcOrd="0" destOrd="0" presId="urn:microsoft.com/office/officeart/2005/8/layout/pyramid4"/>
    <dgm:cxn modelId="{A2BC384F-CA18-4EBE-ABCA-97F3E652C190}" srcId="{D3DA618C-5ABD-428E-ABA8-CA04AD5CA886}" destId="{C4521C17-130B-46ED-A6A1-FB0A1E995414}" srcOrd="3" destOrd="0" parTransId="{D32C3EB0-72D2-460F-8823-2F5D662C8B2F}" sibTransId="{FB4607B9-68EB-40AE-9DE5-0964CF2170C8}"/>
    <dgm:cxn modelId="{968F0319-5576-4E8F-9590-3C51C1790801}" type="presOf" srcId="{A82EAB73-8874-469F-9E14-1325AC508158}" destId="{7B2CFFD5-2C58-4B6E-8588-1FC7CD998B95}" srcOrd="0" destOrd="0" presId="urn:microsoft.com/office/officeart/2005/8/layout/pyramid4"/>
    <dgm:cxn modelId="{8E562EBD-FC4E-47F4-BFA0-63F600E531E7}" srcId="{D3DA618C-5ABD-428E-ABA8-CA04AD5CA886}" destId="{AE8F64DA-EEC9-42AF-9E94-EAD13207A8DF}" srcOrd="0" destOrd="0" parTransId="{E88EDF50-ADD0-4BE3-A0F3-0567868531D6}" sibTransId="{E22BF160-E888-46AD-9353-FE7F4ED4C1D9}"/>
    <dgm:cxn modelId="{940F216C-F26E-46CB-B72D-C9CFEEF85F4E}" type="presOf" srcId="{AAEC29EB-6D11-4069-9869-23804A364C13}" destId="{42E2855D-11ED-4502-90CE-2ACC306A4A5C}" srcOrd="0" destOrd="0" presId="urn:microsoft.com/office/officeart/2005/8/layout/pyramid4"/>
    <dgm:cxn modelId="{457E0BFA-A363-4507-A51F-9AADBD9445B7}" type="presOf" srcId="{D3DA618C-5ABD-428E-ABA8-CA04AD5CA886}" destId="{AC5C495A-FF53-4B03-A03B-0822628C3427}" srcOrd="0" destOrd="0" presId="urn:microsoft.com/office/officeart/2005/8/layout/pyramid4"/>
    <dgm:cxn modelId="{C5399863-578D-4BBE-AF72-7CD9266E53BC}" type="presOf" srcId="{D6D0899A-E0C6-4A5A-B529-5B8FEFC705BD}" destId="{09227585-91C8-466E-BCF8-E4F78C1B9E85}" srcOrd="0" destOrd="0" presId="urn:microsoft.com/office/officeart/2005/8/layout/pyramid4"/>
    <dgm:cxn modelId="{69B827EF-52C3-4B07-86C7-8773C44D3CE2}" type="presOf" srcId="{AE8F64DA-EEC9-42AF-9E94-EAD13207A8DF}" destId="{93E008E9-55D1-4C64-8EBF-50EF50F99E4D}" srcOrd="0" destOrd="0" presId="urn:microsoft.com/office/officeart/2005/8/layout/pyramid4"/>
    <dgm:cxn modelId="{5FFEC568-5E76-4DAD-8A27-0AF7B006BC1F}" type="presParOf" srcId="{AC5C495A-FF53-4B03-A03B-0822628C3427}" destId="{93E008E9-55D1-4C64-8EBF-50EF50F99E4D}" srcOrd="0" destOrd="0" presId="urn:microsoft.com/office/officeart/2005/8/layout/pyramid4"/>
    <dgm:cxn modelId="{8515DB38-1EC1-4B05-B953-96E49269E07C}" type="presParOf" srcId="{AC5C495A-FF53-4B03-A03B-0822628C3427}" destId="{42E2855D-11ED-4502-90CE-2ACC306A4A5C}" srcOrd="1" destOrd="0" presId="urn:microsoft.com/office/officeart/2005/8/layout/pyramid4"/>
    <dgm:cxn modelId="{F2AA039B-D299-4A7C-9089-BB1F47204825}" type="presParOf" srcId="{AC5C495A-FF53-4B03-A03B-0822628C3427}" destId="{09227585-91C8-466E-BCF8-E4F78C1B9E85}" srcOrd="2" destOrd="0" presId="urn:microsoft.com/office/officeart/2005/8/layout/pyramid4"/>
    <dgm:cxn modelId="{E463838B-EE6A-4C55-BD00-115CE26D9248}" type="presParOf" srcId="{AC5C495A-FF53-4B03-A03B-0822628C3427}" destId="{ED2AAEE2-E681-46DA-8895-0105D047EC97}" srcOrd="3" destOrd="0" presId="urn:microsoft.com/office/officeart/2005/8/layout/pyramid4"/>
    <dgm:cxn modelId="{2E2A3F1B-3FBD-4A2F-ACB4-B76544D7EA58}" type="presParOf" srcId="{AC5C495A-FF53-4B03-A03B-0822628C3427}" destId="{7B2CFFD5-2C58-4B6E-8588-1FC7CD998B95}" srcOrd="4" destOrd="0" presId="urn:microsoft.com/office/officeart/2005/8/layout/pyramid4"/>
    <dgm:cxn modelId="{CD4B96EF-D1A5-4608-8691-B49A6F73C840}" type="presParOf" srcId="{AC5C495A-FF53-4B03-A03B-0822628C3427}" destId="{79F8D2E7-14D2-476E-9B41-A441623B99FA}" srcOrd="5" destOrd="0" presId="urn:microsoft.com/office/officeart/2005/8/layout/pyramid4"/>
    <dgm:cxn modelId="{4A73DC1D-8523-4702-B480-D3FF12B90FA5}" type="presParOf" srcId="{AC5C495A-FF53-4B03-A03B-0822628C3427}" destId="{41925068-BBE0-4AAC-A6DD-9FF13F0432DC}" srcOrd="6" destOrd="0" presId="urn:microsoft.com/office/officeart/2005/8/layout/pyramid4"/>
    <dgm:cxn modelId="{D82CA86A-9FF1-41B3-9E5E-5E37D5C7D42A}" type="presParOf" srcId="{AC5C495A-FF53-4B03-A03B-0822628C3427}" destId="{12742FE2-4723-46FF-BE6F-E31A1E215FB5}" srcOrd="7" destOrd="0" presId="urn:microsoft.com/office/officeart/2005/8/layout/pyramid4"/>
    <dgm:cxn modelId="{75160F4E-3A62-4667-9B3C-F1987EDB3316}" type="presParOf" srcId="{AC5C495A-FF53-4B03-A03B-0822628C3427}" destId="{2C4D57B6-87D1-461F-AB31-B107E0CE1DBD}" srcOrd="8" destOrd="0" presId="urn:microsoft.com/office/officeart/2005/8/layout/pyramid4"/>
  </dgm:cxnLst>
  <dgm:bg>
    <a:effectLst/>
  </dgm:bg>
  <dgm:whole>
    <a:effectLst>
      <a:reflection blurRad="6350" stA="52000" endA="300" endPos="35000" dir="5400000" sy="-100000" algn="bl" rotWithShape="0"/>
    </a:effectLst>
  </dgm:whole>
  <dgm:extLst>
    <a:ext uri="http://schemas.microsoft.com/office/drawing/2008/diagram">
      <dsp:dataModelExt xmlns=""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EE501BF-662C-41BD-BADE-B74C8A2CE960}" type="doc">
      <dgm:prSet loTypeId="urn:microsoft.com/office/officeart/2005/8/layout/vProcess5" loCatId="process" qsTypeId="urn:microsoft.com/office/officeart/2005/8/quickstyle/simple1" qsCatId="simple" csTypeId="urn:microsoft.com/office/officeart/2005/8/colors/accent3_5" csCatId="accent3" phldr="1"/>
      <dgm:spPr/>
      <dgm:t>
        <a:bodyPr/>
        <a:lstStyle/>
        <a:p>
          <a:endParaRPr lang="en-US"/>
        </a:p>
      </dgm:t>
    </dgm:pt>
    <dgm:pt modelId="{BEC07D35-8CBC-4417-9BD6-80A6C79F0F6D}">
      <dgm:prSet phldrT="[Text]"/>
      <dgm:spPr/>
      <dgm:t>
        <a:bodyPr/>
        <a:lstStyle/>
        <a:p>
          <a:r>
            <a:rPr lang="en-US" dirty="0" smtClean="0"/>
            <a:t> </a:t>
          </a:r>
          <a:endParaRPr lang="en-US" dirty="0"/>
        </a:p>
      </dgm:t>
    </dgm:pt>
    <dgm:pt modelId="{22382D3A-BF36-422D-8D51-93FCB5C2DD10}" type="parTrans" cxnId="{E323EBD1-1FAC-4AAC-A39E-4C07BE56E735}">
      <dgm:prSet/>
      <dgm:spPr/>
      <dgm:t>
        <a:bodyPr/>
        <a:lstStyle/>
        <a:p>
          <a:endParaRPr lang="en-US"/>
        </a:p>
      </dgm:t>
    </dgm:pt>
    <dgm:pt modelId="{2298E80B-5575-46EB-B875-8469997067F4}" type="sibTrans" cxnId="{E323EBD1-1FAC-4AAC-A39E-4C07BE56E735}">
      <dgm:prSet/>
      <dgm:spPr/>
      <dgm:t>
        <a:bodyPr/>
        <a:lstStyle/>
        <a:p>
          <a:endParaRPr lang="en-US"/>
        </a:p>
      </dgm:t>
    </dgm:pt>
    <dgm:pt modelId="{5B9CB694-AA89-4885-8D01-D27363B02D6B}" type="pres">
      <dgm:prSet presAssocID="{5EE501BF-662C-41BD-BADE-B74C8A2CE960}" presName="outerComposite" presStyleCnt="0">
        <dgm:presLayoutVars>
          <dgm:chMax val="5"/>
          <dgm:dir/>
          <dgm:resizeHandles val="exact"/>
        </dgm:presLayoutVars>
      </dgm:prSet>
      <dgm:spPr/>
      <dgm:t>
        <a:bodyPr/>
        <a:lstStyle/>
        <a:p>
          <a:endParaRPr lang="en-US"/>
        </a:p>
      </dgm:t>
    </dgm:pt>
    <dgm:pt modelId="{286CB2A5-6033-4EB8-A31E-E4DD345E5198}" type="pres">
      <dgm:prSet presAssocID="{5EE501BF-662C-41BD-BADE-B74C8A2CE960}" presName="dummyMaxCanvas" presStyleCnt="0">
        <dgm:presLayoutVars/>
      </dgm:prSet>
      <dgm:spPr/>
      <dgm:t>
        <a:bodyPr/>
        <a:lstStyle/>
        <a:p>
          <a:pPr rtl="1"/>
          <a:endParaRPr lang="ar-SA"/>
        </a:p>
      </dgm:t>
    </dgm:pt>
    <dgm:pt modelId="{CDEC8ACB-1ED3-4E53-A6C4-6AD6E4C5F739}" type="pres">
      <dgm:prSet presAssocID="{5EE501BF-662C-41BD-BADE-B74C8A2CE960}" presName="OneNode_1" presStyleLbl="node1" presStyleIdx="0" presStyleCnt="1">
        <dgm:presLayoutVars>
          <dgm:bulletEnabled val="1"/>
        </dgm:presLayoutVars>
      </dgm:prSet>
      <dgm:spPr/>
      <dgm:t>
        <a:bodyPr/>
        <a:lstStyle/>
        <a:p>
          <a:pPr rtl="1"/>
          <a:endParaRPr lang="ar-SA"/>
        </a:p>
      </dgm:t>
    </dgm:pt>
  </dgm:ptLst>
  <dgm:cxnLst>
    <dgm:cxn modelId="{8BB9790F-9D24-4CFE-8A60-0D34E528976E}" type="presOf" srcId="{5EE501BF-662C-41BD-BADE-B74C8A2CE960}" destId="{5B9CB694-AA89-4885-8D01-D27363B02D6B}" srcOrd="0" destOrd="0" presId="urn:microsoft.com/office/officeart/2005/8/layout/vProcess5"/>
    <dgm:cxn modelId="{E323EBD1-1FAC-4AAC-A39E-4C07BE56E735}" srcId="{5EE501BF-662C-41BD-BADE-B74C8A2CE960}" destId="{BEC07D35-8CBC-4417-9BD6-80A6C79F0F6D}" srcOrd="0" destOrd="0" parTransId="{22382D3A-BF36-422D-8D51-93FCB5C2DD10}" sibTransId="{2298E80B-5575-46EB-B875-8469997067F4}"/>
    <dgm:cxn modelId="{090589DF-BE35-4294-AEE8-F68A1F64BF87}" type="presOf" srcId="{BEC07D35-8CBC-4417-9BD6-80A6C79F0F6D}" destId="{CDEC8ACB-1ED3-4E53-A6C4-6AD6E4C5F739}" srcOrd="0" destOrd="0" presId="urn:microsoft.com/office/officeart/2005/8/layout/vProcess5"/>
    <dgm:cxn modelId="{ACAE20EC-13CA-4676-A988-36B7EECB3B6D}" type="presParOf" srcId="{5B9CB694-AA89-4885-8D01-D27363B02D6B}" destId="{286CB2A5-6033-4EB8-A31E-E4DD345E5198}" srcOrd="0" destOrd="0" presId="urn:microsoft.com/office/officeart/2005/8/layout/vProcess5"/>
    <dgm:cxn modelId="{2AD13A15-4C78-46BE-A721-7A72F4EA6503}" type="presParOf" srcId="{5B9CB694-AA89-4885-8D01-D27363B02D6B}" destId="{CDEC8ACB-1ED3-4E53-A6C4-6AD6E4C5F739}" srcOrd="1" destOrd="0" presId="urn:microsoft.com/office/officeart/2005/8/layout/vProcess5"/>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861C252-A84F-46AA-982B-778D1BEDA0B4}" type="doc">
      <dgm:prSet loTypeId="urn:microsoft.com/office/officeart/2005/8/layout/hList6" loCatId="list" qsTypeId="urn:microsoft.com/office/officeart/2005/8/quickstyle/simple1" qsCatId="simple" csTypeId="urn:microsoft.com/office/officeart/2005/8/colors/accent1_2" csCatId="accent1" phldr="1"/>
      <dgm:spPr/>
      <dgm:t>
        <a:bodyPr/>
        <a:lstStyle/>
        <a:p>
          <a:pPr rtl="1"/>
          <a:endParaRPr lang="ar-SA"/>
        </a:p>
      </dgm:t>
    </dgm:pt>
    <dgm:pt modelId="{DD71F510-4C6B-454A-A1CB-1179F70CA623}">
      <dgm:prSet phldrT="[نص]" custT="1">
        <dgm:style>
          <a:lnRef idx="2">
            <a:schemeClr val="accent3">
              <a:shade val="50000"/>
            </a:schemeClr>
          </a:lnRef>
          <a:fillRef idx="1">
            <a:schemeClr val="accent3"/>
          </a:fillRef>
          <a:effectRef idx="0">
            <a:schemeClr val="accent3"/>
          </a:effectRef>
          <a:fontRef idx="minor">
            <a:schemeClr val="lt1"/>
          </a:fontRef>
        </dgm:style>
      </dgm:prSet>
      <dgm:spPr/>
      <dgm:t>
        <a:bodyPr/>
        <a:lstStyle/>
        <a:p>
          <a:pPr rtl="1"/>
          <a:r>
            <a:rPr lang="ar-SA" sz="3200" b="1" dirty="0" smtClean="0">
              <a:solidFill>
                <a:schemeClr val="bg1"/>
              </a:solidFill>
              <a:cs typeface="+mn-cs"/>
            </a:rPr>
            <a:t>تعزيز الجوانب الايجابية </a:t>
          </a:r>
        </a:p>
      </dgm:t>
    </dgm:pt>
    <dgm:pt modelId="{B4F8C8AD-C810-4FB2-8F0E-4674064BEEDF}" type="parTrans" cxnId="{665D28C1-09BF-4DFA-808A-17B6A80097EA}">
      <dgm:prSet/>
      <dgm:spPr/>
      <dgm:t>
        <a:bodyPr/>
        <a:lstStyle/>
        <a:p>
          <a:pPr rtl="1"/>
          <a:endParaRPr lang="ar-SA"/>
        </a:p>
      </dgm:t>
    </dgm:pt>
    <dgm:pt modelId="{57BE31B7-93D4-418E-8146-841E19F7758B}" type="sibTrans" cxnId="{665D28C1-09BF-4DFA-808A-17B6A80097EA}">
      <dgm:prSet/>
      <dgm:spPr/>
      <dgm:t>
        <a:bodyPr/>
        <a:lstStyle/>
        <a:p>
          <a:pPr rtl="1"/>
          <a:endParaRPr lang="ar-SA"/>
        </a:p>
      </dgm:t>
    </dgm:pt>
    <dgm:pt modelId="{EF32DB92-C296-4F37-81DD-617F4B5C08B5}">
      <dgm:prSet phldrT="[نص]" custT="1">
        <dgm:style>
          <a:lnRef idx="2">
            <a:schemeClr val="accent3">
              <a:shade val="50000"/>
            </a:schemeClr>
          </a:lnRef>
          <a:fillRef idx="1">
            <a:schemeClr val="accent3"/>
          </a:fillRef>
          <a:effectRef idx="0">
            <a:schemeClr val="accent3"/>
          </a:effectRef>
          <a:fontRef idx="minor">
            <a:schemeClr val="lt1"/>
          </a:fontRef>
        </dgm:style>
      </dgm:prSet>
      <dgm:spPr/>
      <dgm:t>
        <a:bodyPr/>
        <a:lstStyle/>
        <a:p>
          <a:pPr rtl="1"/>
          <a:r>
            <a:rPr lang="ar-SA" sz="3200" b="1" dirty="0" smtClean="0">
              <a:solidFill>
                <a:schemeClr val="bg1"/>
              </a:solidFill>
              <a:cs typeface="+mn-cs"/>
            </a:rPr>
            <a:t>حظــر اســتخدام العقــاب البدني والنفســي </a:t>
          </a:r>
        </a:p>
      </dgm:t>
    </dgm:pt>
    <dgm:pt modelId="{DE8F0B80-43B4-422F-96D6-F1670B7C2BAD}" type="parTrans" cxnId="{8600E30E-8C50-458E-8F68-3698DF700A7B}">
      <dgm:prSet/>
      <dgm:spPr/>
      <dgm:t>
        <a:bodyPr/>
        <a:lstStyle/>
        <a:p>
          <a:pPr rtl="1"/>
          <a:endParaRPr lang="ar-SA"/>
        </a:p>
      </dgm:t>
    </dgm:pt>
    <dgm:pt modelId="{68B59CBE-6727-4741-B302-602EE7223DFD}" type="sibTrans" cxnId="{8600E30E-8C50-458E-8F68-3698DF700A7B}">
      <dgm:prSet/>
      <dgm:spPr/>
      <dgm:t>
        <a:bodyPr/>
        <a:lstStyle/>
        <a:p>
          <a:pPr rtl="1"/>
          <a:endParaRPr lang="ar-SA"/>
        </a:p>
      </dgm:t>
    </dgm:pt>
    <dgm:pt modelId="{17A84B4F-9E43-4EEC-9948-3EFC2F552650}">
      <dgm:prSet phldrT="[نص]" custT="1">
        <dgm:style>
          <a:lnRef idx="2">
            <a:schemeClr val="accent3">
              <a:shade val="50000"/>
            </a:schemeClr>
          </a:lnRef>
          <a:fillRef idx="1">
            <a:schemeClr val="accent3"/>
          </a:fillRef>
          <a:effectRef idx="0">
            <a:schemeClr val="accent3"/>
          </a:effectRef>
          <a:fontRef idx="minor">
            <a:schemeClr val="lt1"/>
          </a:fontRef>
        </dgm:style>
      </dgm:prSet>
      <dgm:spPr/>
      <dgm:t>
        <a:bodyPr/>
        <a:lstStyle/>
        <a:p>
          <a:pPr rtl="1"/>
          <a:r>
            <a:rPr lang="ar-SA" sz="3200" b="1" dirty="0" smtClean="0">
              <a:solidFill>
                <a:schemeClr val="bg1"/>
              </a:solidFill>
              <a:cs typeface="+mn-cs"/>
            </a:rPr>
            <a:t>تفعيل دور الإشراف اليومي بالمدرسة</a:t>
          </a:r>
          <a:endParaRPr lang="ar-SA" sz="3200" b="1" dirty="0">
            <a:solidFill>
              <a:schemeClr val="bg1"/>
            </a:solidFill>
            <a:cs typeface="+mn-cs"/>
          </a:endParaRPr>
        </a:p>
      </dgm:t>
    </dgm:pt>
    <dgm:pt modelId="{85808B9C-5675-4C56-90A2-50897F3E0332}" type="parTrans" cxnId="{62D5D30B-C45D-41E8-93F7-F50664C7D583}">
      <dgm:prSet/>
      <dgm:spPr/>
      <dgm:t>
        <a:bodyPr/>
        <a:lstStyle/>
        <a:p>
          <a:pPr rtl="1"/>
          <a:endParaRPr lang="ar-SA"/>
        </a:p>
      </dgm:t>
    </dgm:pt>
    <dgm:pt modelId="{7C4B4EBD-A501-4E82-B754-5575B144B425}" type="sibTrans" cxnId="{62D5D30B-C45D-41E8-93F7-F50664C7D583}">
      <dgm:prSet/>
      <dgm:spPr/>
      <dgm:t>
        <a:bodyPr/>
        <a:lstStyle/>
        <a:p>
          <a:pPr rtl="1"/>
          <a:endParaRPr lang="ar-SA"/>
        </a:p>
      </dgm:t>
    </dgm:pt>
    <dgm:pt modelId="{2173183F-743B-443B-BD77-069AC6F3CBB2}" type="pres">
      <dgm:prSet presAssocID="{8861C252-A84F-46AA-982B-778D1BEDA0B4}" presName="Name0" presStyleCnt="0">
        <dgm:presLayoutVars>
          <dgm:dir/>
          <dgm:resizeHandles val="exact"/>
        </dgm:presLayoutVars>
      </dgm:prSet>
      <dgm:spPr/>
      <dgm:t>
        <a:bodyPr/>
        <a:lstStyle/>
        <a:p>
          <a:pPr rtl="1"/>
          <a:endParaRPr lang="ar-SA"/>
        </a:p>
      </dgm:t>
    </dgm:pt>
    <dgm:pt modelId="{3C48E2CC-F75A-4206-9664-3F31B9E1AD3D}" type="pres">
      <dgm:prSet presAssocID="{DD71F510-4C6B-454A-A1CB-1179F70CA623}" presName="node" presStyleLbl="node1" presStyleIdx="0" presStyleCnt="3">
        <dgm:presLayoutVars>
          <dgm:bulletEnabled val="1"/>
        </dgm:presLayoutVars>
      </dgm:prSet>
      <dgm:spPr/>
      <dgm:t>
        <a:bodyPr/>
        <a:lstStyle/>
        <a:p>
          <a:pPr rtl="1"/>
          <a:endParaRPr lang="ar-SA"/>
        </a:p>
      </dgm:t>
    </dgm:pt>
    <dgm:pt modelId="{BB00CD01-CCA4-4A9E-BB74-2AE35FFA1FC1}" type="pres">
      <dgm:prSet presAssocID="{57BE31B7-93D4-418E-8146-841E19F7758B}" presName="sibTrans" presStyleCnt="0"/>
      <dgm:spPr/>
    </dgm:pt>
    <dgm:pt modelId="{FE07C2A0-83D0-4F04-943A-E840BF70AA12}" type="pres">
      <dgm:prSet presAssocID="{EF32DB92-C296-4F37-81DD-617F4B5C08B5}" presName="node" presStyleLbl="node1" presStyleIdx="1" presStyleCnt="3" custLinFactNeighborX="-28249" custLinFactNeighborY="-977">
        <dgm:presLayoutVars>
          <dgm:bulletEnabled val="1"/>
        </dgm:presLayoutVars>
      </dgm:prSet>
      <dgm:spPr/>
      <dgm:t>
        <a:bodyPr/>
        <a:lstStyle/>
        <a:p>
          <a:pPr rtl="1"/>
          <a:endParaRPr lang="ar-SA"/>
        </a:p>
      </dgm:t>
    </dgm:pt>
    <dgm:pt modelId="{4753D1A0-463A-46BF-8D72-6409F1EC2E8A}" type="pres">
      <dgm:prSet presAssocID="{68B59CBE-6727-4741-B302-602EE7223DFD}" presName="sibTrans" presStyleCnt="0"/>
      <dgm:spPr/>
    </dgm:pt>
    <dgm:pt modelId="{151A661E-DD2B-4B72-9076-276DB1571C28}" type="pres">
      <dgm:prSet presAssocID="{17A84B4F-9E43-4EEC-9948-3EFC2F552650}" presName="node" presStyleLbl="node1" presStyleIdx="2" presStyleCnt="3">
        <dgm:presLayoutVars>
          <dgm:bulletEnabled val="1"/>
        </dgm:presLayoutVars>
      </dgm:prSet>
      <dgm:spPr/>
      <dgm:t>
        <a:bodyPr/>
        <a:lstStyle/>
        <a:p>
          <a:pPr rtl="1"/>
          <a:endParaRPr lang="ar-SA"/>
        </a:p>
      </dgm:t>
    </dgm:pt>
  </dgm:ptLst>
  <dgm:cxnLst>
    <dgm:cxn modelId="{70BCEDB9-B685-4D01-90A8-E50A2D7E9DB8}" type="presOf" srcId="{8861C252-A84F-46AA-982B-778D1BEDA0B4}" destId="{2173183F-743B-443B-BD77-069AC6F3CBB2}" srcOrd="0" destOrd="0" presId="urn:microsoft.com/office/officeart/2005/8/layout/hList6"/>
    <dgm:cxn modelId="{D82E1E59-D384-490E-BBD6-0C821305BBC9}" type="presOf" srcId="{EF32DB92-C296-4F37-81DD-617F4B5C08B5}" destId="{FE07C2A0-83D0-4F04-943A-E840BF70AA12}" srcOrd="0" destOrd="0" presId="urn:microsoft.com/office/officeart/2005/8/layout/hList6"/>
    <dgm:cxn modelId="{62D5D30B-C45D-41E8-93F7-F50664C7D583}" srcId="{8861C252-A84F-46AA-982B-778D1BEDA0B4}" destId="{17A84B4F-9E43-4EEC-9948-3EFC2F552650}" srcOrd="2" destOrd="0" parTransId="{85808B9C-5675-4C56-90A2-50897F3E0332}" sibTransId="{7C4B4EBD-A501-4E82-B754-5575B144B425}"/>
    <dgm:cxn modelId="{47293337-15C8-4D35-8C6D-F618D16C46B0}" type="presOf" srcId="{DD71F510-4C6B-454A-A1CB-1179F70CA623}" destId="{3C48E2CC-F75A-4206-9664-3F31B9E1AD3D}" srcOrd="0" destOrd="0" presId="urn:microsoft.com/office/officeart/2005/8/layout/hList6"/>
    <dgm:cxn modelId="{623EC972-E48C-4229-9B5C-90E93062C315}" type="presOf" srcId="{17A84B4F-9E43-4EEC-9948-3EFC2F552650}" destId="{151A661E-DD2B-4B72-9076-276DB1571C28}" srcOrd="0" destOrd="0" presId="urn:microsoft.com/office/officeart/2005/8/layout/hList6"/>
    <dgm:cxn modelId="{8600E30E-8C50-458E-8F68-3698DF700A7B}" srcId="{8861C252-A84F-46AA-982B-778D1BEDA0B4}" destId="{EF32DB92-C296-4F37-81DD-617F4B5C08B5}" srcOrd="1" destOrd="0" parTransId="{DE8F0B80-43B4-422F-96D6-F1670B7C2BAD}" sibTransId="{68B59CBE-6727-4741-B302-602EE7223DFD}"/>
    <dgm:cxn modelId="{665D28C1-09BF-4DFA-808A-17B6A80097EA}" srcId="{8861C252-A84F-46AA-982B-778D1BEDA0B4}" destId="{DD71F510-4C6B-454A-A1CB-1179F70CA623}" srcOrd="0" destOrd="0" parTransId="{B4F8C8AD-C810-4FB2-8F0E-4674064BEEDF}" sibTransId="{57BE31B7-93D4-418E-8146-841E19F7758B}"/>
    <dgm:cxn modelId="{B631B2F4-C67C-41D9-B260-BBB65DFAEA40}" type="presParOf" srcId="{2173183F-743B-443B-BD77-069AC6F3CBB2}" destId="{3C48E2CC-F75A-4206-9664-3F31B9E1AD3D}" srcOrd="0" destOrd="0" presId="urn:microsoft.com/office/officeart/2005/8/layout/hList6"/>
    <dgm:cxn modelId="{80F6926A-8C0B-46AF-A748-DBEA4C1571EA}" type="presParOf" srcId="{2173183F-743B-443B-BD77-069AC6F3CBB2}" destId="{BB00CD01-CCA4-4A9E-BB74-2AE35FFA1FC1}" srcOrd="1" destOrd="0" presId="urn:microsoft.com/office/officeart/2005/8/layout/hList6"/>
    <dgm:cxn modelId="{DA369C3F-5B5C-4BDC-93BA-333A38A625B4}" type="presParOf" srcId="{2173183F-743B-443B-BD77-069AC6F3CBB2}" destId="{FE07C2A0-83D0-4F04-943A-E840BF70AA12}" srcOrd="2" destOrd="0" presId="urn:microsoft.com/office/officeart/2005/8/layout/hList6"/>
    <dgm:cxn modelId="{C1A99F9D-98B3-4E93-A569-C7191989F010}" type="presParOf" srcId="{2173183F-743B-443B-BD77-069AC6F3CBB2}" destId="{4753D1A0-463A-46BF-8D72-6409F1EC2E8A}" srcOrd="3" destOrd="0" presId="urn:microsoft.com/office/officeart/2005/8/layout/hList6"/>
    <dgm:cxn modelId="{E5DFE357-2FF6-4BCF-A692-74C5837F6C20}" type="presParOf" srcId="{2173183F-743B-443B-BD77-069AC6F3CBB2}" destId="{151A661E-DD2B-4B72-9076-276DB1571C28}" srcOrd="4" destOrd="0" presId="urn:microsoft.com/office/officeart/2005/8/layout/hList6"/>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861C252-A84F-46AA-982B-778D1BEDA0B4}" type="doc">
      <dgm:prSet loTypeId="urn:microsoft.com/office/officeart/2005/8/layout/hList6" loCatId="list" qsTypeId="urn:microsoft.com/office/officeart/2005/8/quickstyle/simple1" qsCatId="simple" csTypeId="urn:microsoft.com/office/officeart/2005/8/colors/accent1_2" csCatId="accent1" phldr="1"/>
      <dgm:spPr/>
      <dgm:t>
        <a:bodyPr/>
        <a:lstStyle/>
        <a:p>
          <a:pPr rtl="1"/>
          <a:endParaRPr lang="ar-SA"/>
        </a:p>
      </dgm:t>
    </dgm:pt>
    <dgm:pt modelId="{DD71F510-4C6B-454A-A1CB-1179F70CA623}">
      <dgm:prSet phldrT="[نص]" custT="1">
        <dgm:style>
          <a:lnRef idx="2">
            <a:schemeClr val="accent3">
              <a:shade val="50000"/>
            </a:schemeClr>
          </a:lnRef>
          <a:fillRef idx="1">
            <a:schemeClr val="accent3"/>
          </a:fillRef>
          <a:effectRef idx="0">
            <a:schemeClr val="accent3"/>
          </a:effectRef>
          <a:fontRef idx="minor">
            <a:schemeClr val="lt1"/>
          </a:fontRef>
        </dgm:style>
      </dgm:prSet>
      <dgm:spPr/>
      <dgm:t>
        <a:bodyPr/>
        <a:lstStyle/>
        <a:p>
          <a:pPr rtl="1"/>
          <a:r>
            <a:rPr lang="ar-SA" sz="3200" b="1" dirty="0" smtClean="0">
              <a:solidFill>
                <a:schemeClr val="bg1"/>
              </a:solidFill>
              <a:cs typeface="+mn-cs"/>
            </a:rPr>
            <a:t>تحسين نبرة الصوت وعدم الانفعال </a:t>
          </a:r>
        </a:p>
      </dgm:t>
    </dgm:pt>
    <dgm:pt modelId="{B4F8C8AD-C810-4FB2-8F0E-4674064BEEDF}" type="parTrans" cxnId="{665D28C1-09BF-4DFA-808A-17B6A80097EA}">
      <dgm:prSet/>
      <dgm:spPr/>
      <dgm:t>
        <a:bodyPr/>
        <a:lstStyle/>
        <a:p>
          <a:pPr rtl="1"/>
          <a:endParaRPr lang="ar-SA"/>
        </a:p>
      </dgm:t>
    </dgm:pt>
    <dgm:pt modelId="{57BE31B7-93D4-418E-8146-841E19F7758B}" type="sibTrans" cxnId="{665D28C1-09BF-4DFA-808A-17B6A80097EA}">
      <dgm:prSet/>
      <dgm:spPr/>
      <dgm:t>
        <a:bodyPr/>
        <a:lstStyle/>
        <a:p>
          <a:pPr rtl="1"/>
          <a:endParaRPr lang="ar-SA"/>
        </a:p>
      </dgm:t>
    </dgm:pt>
    <dgm:pt modelId="{EF32DB92-C296-4F37-81DD-617F4B5C08B5}">
      <dgm:prSet phldrT="[نص]" custT="1">
        <dgm:style>
          <a:lnRef idx="2">
            <a:schemeClr val="accent3">
              <a:shade val="50000"/>
            </a:schemeClr>
          </a:lnRef>
          <a:fillRef idx="1">
            <a:schemeClr val="accent3"/>
          </a:fillRef>
          <a:effectRef idx="0">
            <a:schemeClr val="accent3"/>
          </a:effectRef>
          <a:fontRef idx="minor">
            <a:schemeClr val="lt1"/>
          </a:fontRef>
        </dgm:style>
      </dgm:prSet>
      <dgm:spPr/>
      <dgm:t>
        <a:bodyPr/>
        <a:lstStyle/>
        <a:p>
          <a:pPr rtl="1"/>
          <a:r>
            <a:rPr lang="ar-SA" sz="3200" b="1" dirty="0" smtClean="0">
              <a:solidFill>
                <a:schemeClr val="bg1"/>
              </a:solidFill>
              <a:cs typeface="+mn-cs"/>
            </a:rPr>
            <a:t>استهداف الأماكن المنزوية والمهجورة </a:t>
          </a:r>
        </a:p>
      </dgm:t>
    </dgm:pt>
    <dgm:pt modelId="{DE8F0B80-43B4-422F-96D6-F1670B7C2BAD}" type="parTrans" cxnId="{8600E30E-8C50-458E-8F68-3698DF700A7B}">
      <dgm:prSet/>
      <dgm:spPr/>
      <dgm:t>
        <a:bodyPr/>
        <a:lstStyle/>
        <a:p>
          <a:pPr rtl="1"/>
          <a:endParaRPr lang="ar-SA"/>
        </a:p>
      </dgm:t>
    </dgm:pt>
    <dgm:pt modelId="{68B59CBE-6727-4741-B302-602EE7223DFD}" type="sibTrans" cxnId="{8600E30E-8C50-458E-8F68-3698DF700A7B}">
      <dgm:prSet/>
      <dgm:spPr/>
      <dgm:t>
        <a:bodyPr/>
        <a:lstStyle/>
        <a:p>
          <a:pPr rtl="1"/>
          <a:endParaRPr lang="ar-SA"/>
        </a:p>
      </dgm:t>
    </dgm:pt>
    <dgm:pt modelId="{17A84B4F-9E43-4EEC-9948-3EFC2F552650}">
      <dgm:prSet phldrT="[نص]" custT="1">
        <dgm:style>
          <a:lnRef idx="2">
            <a:schemeClr val="accent3">
              <a:shade val="50000"/>
            </a:schemeClr>
          </a:lnRef>
          <a:fillRef idx="1">
            <a:schemeClr val="accent3"/>
          </a:fillRef>
          <a:effectRef idx="0">
            <a:schemeClr val="accent3"/>
          </a:effectRef>
          <a:fontRef idx="minor">
            <a:schemeClr val="lt1"/>
          </a:fontRef>
        </dgm:style>
      </dgm:prSet>
      <dgm:spPr/>
      <dgm:t>
        <a:bodyPr/>
        <a:lstStyle/>
        <a:p>
          <a:pPr rtl="1"/>
          <a:r>
            <a:rPr lang="ar-SA" sz="3200" b="1" dirty="0" smtClean="0">
              <a:solidFill>
                <a:schemeClr val="bg1"/>
              </a:solidFill>
              <a:cs typeface="+mn-cs"/>
            </a:rPr>
            <a:t>استهداف الفئات الأكثر عرضة </a:t>
          </a:r>
          <a:endParaRPr lang="ar-SA" sz="3200" b="1" dirty="0">
            <a:solidFill>
              <a:schemeClr val="bg1"/>
            </a:solidFill>
            <a:cs typeface="+mn-cs"/>
          </a:endParaRPr>
        </a:p>
      </dgm:t>
    </dgm:pt>
    <dgm:pt modelId="{85808B9C-5675-4C56-90A2-50897F3E0332}" type="parTrans" cxnId="{62D5D30B-C45D-41E8-93F7-F50664C7D583}">
      <dgm:prSet/>
      <dgm:spPr/>
      <dgm:t>
        <a:bodyPr/>
        <a:lstStyle/>
        <a:p>
          <a:pPr rtl="1"/>
          <a:endParaRPr lang="ar-SA"/>
        </a:p>
      </dgm:t>
    </dgm:pt>
    <dgm:pt modelId="{7C4B4EBD-A501-4E82-B754-5575B144B425}" type="sibTrans" cxnId="{62D5D30B-C45D-41E8-93F7-F50664C7D583}">
      <dgm:prSet/>
      <dgm:spPr/>
      <dgm:t>
        <a:bodyPr/>
        <a:lstStyle/>
        <a:p>
          <a:pPr rtl="1"/>
          <a:endParaRPr lang="ar-SA"/>
        </a:p>
      </dgm:t>
    </dgm:pt>
    <dgm:pt modelId="{2173183F-743B-443B-BD77-069AC6F3CBB2}" type="pres">
      <dgm:prSet presAssocID="{8861C252-A84F-46AA-982B-778D1BEDA0B4}" presName="Name0" presStyleCnt="0">
        <dgm:presLayoutVars>
          <dgm:dir/>
          <dgm:resizeHandles val="exact"/>
        </dgm:presLayoutVars>
      </dgm:prSet>
      <dgm:spPr/>
      <dgm:t>
        <a:bodyPr/>
        <a:lstStyle/>
        <a:p>
          <a:pPr rtl="1"/>
          <a:endParaRPr lang="ar-SA"/>
        </a:p>
      </dgm:t>
    </dgm:pt>
    <dgm:pt modelId="{3C48E2CC-F75A-4206-9664-3F31B9E1AD3D}" type="pres">
      <dgm:prSet presAssocID="{DD71F510-4C6B-454A-A1CB-1179F70CA623}" presName="node" presStyleLbl="node1" presStyleIdx="0" presStyleCnt="3">
        <dgm:presLayoutVars>
          <dgm:bulletEnabled val="1"/>
        </dgm:presLayoutVars>
      </dgm:prSet>
      <dgm:spPr/>
      <dgm:t>
        <a:bodyPr/>
        <a:lstStyle/>
        <a:p>
          <a:pPr rtl="1"/>
          <a:endParaRPr lang="ar-SA"/>
        </a:p>
      </dgm:t>
    </dgm:pt>
    <dgm:pt modelId="{BB00CD01-CCA4-4A9E-BB74-2AE35FFA1FC1}" type="pres">
      <dgm:prSet presAssocID="{57BE31B7-93D4-418E-8146-841E19F7758B}" presName="sibTrans" presStyleCnt="0"/>
      <dgm:spPr/>
    </dgm:pt>
    <dgm:pt modelId="{FE07C2A0-83D0-4F04-943A-E840BF70AA12}" type="pres">
      <dgm:prSet presAssocID="{EF32DB92-C296-4F37-81DD-617F4B5C08B5}" presName="node" presStyleLbl="node1" presStyleIdx="1" presStyleCnt="3" custLinFactNeighborX="-28249" custLinFactNeighborY="-977">
        <dgm:presLayoutVars>
          <dgm:bulletEnabled val="1"/>
        </dgm:presLayoutVars>
      </dgm:prSet>
      <dgm:spPr/>
      <dgm:t>
        <a:bodyPr/>
        <a:lstStyle/>
        <a:p>
          <a:pPr rtl="1"/>
          <a:endParaRPr lang="ar-SA"/>
        </a:p>
      </dgm:t>
    </dgm:pt>
    <dgm:pt modelId="{4753D1A0-463A-46BF-8D72-6409F1EC2E8A}" type="pres">
      <dgm:prSet presAssocID="{68B59CBE-6727-4741-B302-602EE7223DFD}" presName="sibTrans" presStyleCnt="0"/>
      <dgm:spPr/>
    </dgm:pt>
    <dgm:pt modelId="{151A661E-DD2B-4B72-9076-276DB1571C28}" type="pres">
      <dgm:prSet presAssocID="{17A84B4F-9E43-4EEC-9948-3EFC2F552650}" presName="node" presStyleLbl="node1" presStyleIdx="2" presStyleCnt="3">
        <dgm:presLayoutVars>
          <dgm:bulletEnabled val="1"/>
        </dgm:presLayoutVars>
      </dgm:prSet>
      <dgm:spPr/>
      <dgm:t>
        <a:bodyPr/>
        <a:lstStyle/>
        <a:p>
          <a:pPr rtl="1"/>
          <a:endParaRPr lang="ar-SA"/>
        </a:p>
      </dgm:t>
    </dgm:pt>
  </dgm:ptLst>
  <dgm:cxnLst>
    <dgm:cxn modelId="{1AAD828B-DCDD-4FC1-88BA-8594883545F7}" type="presOf" srcId="{DD71F510-4C6B-454A-A1CB-1179F70CA623}" destId="{3C48E2CC-F75A-4206-9664-3F31B9E1AD3D}" srcOrd="0" destOrd="0" presId="urn:microsoft.com/office/officeart/2005/8/layout/hList6"/>
    <dgm:cxn modelId="{457A2F08-F7CF-47BE-B40D-D93C9183D159}" type="presOf" srcId="{EF32DB92-C296-4F37-81DD-617F4B5C08B5}" destId="{FE07C2A0-83D0-4F04-943A-E840BF70AA12}" srcOrd="0" destOrd="0" presId="urn:microsoft.com/office/officeart/2005/8/layout/hList6"/>
    <dgm:cxn modelId="{5F1D0B2D-4735-421D-980E-B9B97CA289BA}" type="presOf" srcId="{8861C252-A84F-46AA-982B-778D1BEDA0B4}" destId="{2173183F-743B-443B-BD77-069AC6F3CBB2}" srcOrd="0" destOrd="0" presId="urn:microsoft.com/office/officeart/2005/8/layout/hList6"/>
    <dgm:cxn modelId="{62D5D30B-C45D-41E8-93F7-F50664C7D583}" srcId="{8861C252-A84F-46AA-982B-778D1BEDA0B4}" destId="{17A84B4F-9E43-4EEC-9948-3EFC2F552650}" srcOrd="2" destOrd="0" parTransId="{85808B9C-5675-4C56-90A2-50897F3E0332}" sibTransId="{7C4B4EBD-A501-4E82-B754-5575B144B425}"/>
    <dgm:cxn modelId="{8600E30E-8C50-458E-8F68-3698DF700A7B}" srcId="{8861C252-A84F-46AA-982B-778D1BEDA0B4}" destId="{EF32DB92-C296-4F37-81DD-617F4B5C08B5}" srcOrd="1" destOrd="0" parTransId="{DE8F0B80-43B4-422F-96D6-F1670B7C2BAD}" sibTransId="{68B59CBE-6727-4741-B302-602EE7223DFD}"/>
    <dgm:cxn modelId="{67F69E16-6B9A-493F-B3B0-195114AAE300}" type="presOf" srcId="{17A84B4F-9E43-4EEC-9948-3EFC2F552650}" destId="{151A661E-DD2B-4B72-9076-276DB1571C28}" srcOrd="0" destOrd="0" presId="urn:microsoft.com/office/officeart/2005/8/layout/hList6"/>
    <dgm:cxn modelId="{665D28C1-09BF-4DFA-808A-17B6A80097EA}" srcId="{8861C252-A84F-46AA-982B-778D1BEDA0B4}" destId="{DD71F510-4C6B-454A-A1CB-1179F70CA623}" srcOrd="0" destOrd="0" parTransId="{B4F8C8AD-C810-4FB2-8F0E-4674064BEEDF}" sibTransId="{57BE31B7-93D4-418E-8146-841E19F7758B}"/>
    <dgm:cxn modelId="{3E84ACE1-6B51-4C81-8EF6-2A0ED9A0B34D}" type="presParOf" srcId="{2173183F-743B-443B-BD77-069AC6F3CBB2}" destId="{3C48E2CC-F75A-4206-9664-3F31B9E1AD3D}" srcOrd="0" destOrd="0" presId="urn:microsoft.com/office/officeart/2005/8/layout/hList6"/>
    <dgm:cxn modelId="{4BC4EEC7-9F44-49F5-A80F-68759B3CAB77}" type="presParOf" srcId="{2173183F-743B-443B-BD77-069AC6F3CBB2}" destId="{BB00CD01-CCA4-4A9E-BB74-2AE35FFA1FC1}" srcOrd="1" destOrd="0" presId="urn:microsoft.com/office/officeart/2005/8/layout/hList6"/>
    <dgm:cxn modelId="{E06AF75C-232D-4343-AE86-60F9F8576B30}" type="presParOf" srcId="{2173183F-743B-443B-BD77-069AC6F3CBB2}" destId="{FE07C2A0-83D0-4F04-943A-E840BF70AA12}" srcOrd="2" destOrd="0" presId="urn:microsoft.com/office/officeart/2005/8/layout/hList6"/>
    <dgm:cxn modelId="{AA18F17B-2CF2-4E43-B1D1-8A85AAE16798}" type="presParOf" srcId="{2173183F-743B-443B-BD77-069AC6F3CBB2}" destId="{4753D1A0-463A-46BF-8D72-6409F1EC2E8A}" srcOrd="3" destOrd="0" presId="urn:microsoft.com/office/officeart/2005/8/layout/hList6"/>
    <dgm:cxn modelId="{C78AF2D6-BBBC-4FDD-A497-813BA6DC41C2}" type="presParOf" srcId="{2173183F-743B-443B-BD77-069AC6F3CBB2}" destId="{151A661E-DD2B-4B72-9076-276DB1571C28}" srcOrd="4" destOrd="0" presId="urn:microsoft.com/office/officeart/2005/8/layout/hList6"/>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861C252-A84F-46AA-982B-778D1BEDA0B4}" type="doc">
      <dgm:prSet loTypeId="urn:microsoft.com/office/officeart/2005/8/layout/hList6" loCatId="list" qsTypeId="urn:microsoft.com/office/officeart/2005/8/quickstyle/simple1" qsCatId="simple" csTypeId="urn:microsoft.com/office/officeart/2005/8/colors/accent1_2" csCatId="accent1" phldr="1"/>
      <dgm:spPr/>
      <dgm:t>
        <a:bodyPr/>
        <a:lstStyle/>
        <a:p>
          <a:pPr rtl="1"/>
          <a:endParaRPr lang="ar-SA"/>
        </a:p>
      </dgm:t>
    </dgm:pt>
    <dgm:pt modelId="{DD71F510-4C6B-454A-A1CB-1179F70CA623}">
      <dgm:prSet phldrT="[نص]" custT="1">
        <dgm:style>
          <a:lnRef idx="2">
            <a:schemeClr val="accent3">
              <a:shade val="50000"/>
            </a:schemeClr>
          </a:lnRef>
          <a:fillRef idx="1">
            <a:schemeClr val="accent3"/>
          </a:fillRef>
          <a:effectRef idx="0">
            <a:schemeClr val="accent3"/>
          </a:effectRef>
          <a:fontRef idx="minor">
            <a:schemeClr val="lt1"/>
          </a:fontRef>
        </dgm:style>
      </dgm:prSet>
      <dgm:spPr/>
      <dgm:t>
        <a:bodyPr/>
        <a:lstStyle/>
        <a:p>
          <a:pPr rtl="1"/>
          <a:r>
            <a:rPr lang="ar-SA" sz="3200" b="1" dirty="0" smtClean="0">
              <a:solidFill>
                <a:schemeClr val="bg1"/>
              </a:solidFill>
              <a:cs typeface="+mn-cs"/>
            </a:rPr>
            <a:t>تجنب أخطاء تنفيذ </a:t>
          </a:r>
          <a:r>
            <a:rPr lang="ar-SA" sz="3200" b="1" dirty="0" err="1" smtClean="0">
              <a:solidFill>
                <a:schemeClr val="bg1"/>
              </a:solidFill>
              <a:cs typeface="+mn-cs"/>
            </a:rPr>
            <a:t>العقوية</a:t>
          </a:r>
          <a:endParaRPr lang="ar-SA" sz="3200" b="1" dirty="0" smtClean="0">
            <a:solidFill>
              <a:schemeClr val="bg1"/>
            </a:solidFill>
            <a:cs typeface="+mn-cs"/>
          </a:endParaRPr>
        </a:p>
      </dgm:t>
    </dgm:pt>
    <dgm:pt modelId="{B4F8C8AD-C810-4FB2-8F0E-4674064BEEDF}" type="parTrans" cxnId="{665D28C1-09BF-4DFA-808A-17B6A80097EA}">
      <dgm:prSet/>
      <dgm:spPr/>
      <dgm:t>
        <a:bodyPr/>
        <a:lstStyle/>
        <a:p>
          <a:pPr rtl="1"/>
          <a:endParaRPr lang="ar-SA"/>
        </a:p>
      </dgm:t>
    </dgm:pt>
    <dgm:pt modelId="{57BE31B7-93D4-418E-8146-841E19F7758B}" type="sibTrans" cxnId="{665D28C1-09BF-4DFA-808A-17B6A80097EA}">
      <dgm:prSet/>
      <dgm:spPr/>
      <dgm:t>
        <a:bodyPr/>
        <a:lstStyle/>
        <a:p>
          <a:pPr rtl="1"/>
          <a:endParaRPr lang="ar-SA"/>
        </a:p>
      </dgm:t>
    </dgm:pt>
    <dgm:pt modelId="{EF32DB92-C296-4F37-81DD-617F4B5C08B5}">
      <dgm:prSet phldrT="[نص]" custT="1">
        <dgm:style>
          <a:lnRef idx="2">
            <a:schemeClr val="accent3">
              <a:shade val="50000"/>
            </a:schemeClr>
          </a:lnRef>
          <a:fillRef idx="1">
            <a:schemeClr val="accent3"/>
          </a:fillRef>
          <a:effectRef idx="0">
            <a:schemeClr val="accent3"/>
          </a:effectRef>
          <a:fontRef idx="minor">
            <a:schemeClr val="lt1"/>
          </a:fontRef>
        </dgm:style>
      </dgm:prSet>
      <dgm:spPr/>
      <dgm:t>
        <a:bodyPr/>
        <a:lstStyle/>
        <a:p>
          <a:pPr rtl="1"/>
          <a:r>
            <a:rPr lang="ar-SA" sz="3200" b="1" dirty="0" smtClean="0">
              <a:solidFill>
                <a:schemeClr val="bg1"/>
              </a:solidFill>
              <a:cs typeface="+mn-cs"/>
            </a:rPr>
            <a:t>انتهاج سياسة حازمـة لخفـض سـلوك التنمـر </a:t>
          </a:r>
        </a:p>
      </dgm:t>
    </dgm:pt>
    <dgm:pt modelId="{DE8F0B80-43B4-422F-96D6-F1670B7C2BAD}" type="parTrans" cxnId="{8600E30E-8C50-458E-8F68-3698DF700A7B}">
      <dgm:prSet/>
      <dgm:spPr/>
      <dgm:t>
        <a:bodyPr/>
        <a:lstStyle/>
        <a:p>
          <a:pPr rtl="1"/>
          <a:endParaRPr lang="ar-SA"/>
        </a:p>
      </dgm:t>
    </dgm:pt>
    <dgm:pt modelId="{68B59CBE-6727-4741-B302-602EE7223DFD}" type="sibTrans" cxnId="{8600E30E-8C50-458E-8F68-3698DF700A7B}">
      <dgm:prSet/>
      <dgm:spPr/>
      <dgm:t>
        <a:bodyPr/>
        <a:lstStyle/>
        <a:p>
          <a:pPr rtl="1"/>
          <a:endParaRPr lang="ar-SA"/>
        </a:p>
      </dgm:t>
    </dgm:pt>
    <dgm:pt modelId="{17A84B4F-9E43-4EEC-9948-3EFC2F552650}">
      <dgm:prSet phldrT="[نص]" custT="1">
        <dgm:style>
          <a:lnRef idx="2">
            <a:schemeClr val="accent3">
              <a:shade val="50000"/>
            </a:schemeClr>
          </a:lnRef>
          <a:fillRef idx="1">
            <a:schemeClr val="accent3"/>
          </a:fillRef>
          <a:effectRef idx="0">
            <a:schemeClr val="accent3"/>
          </a:effectRef>
          <a:fontRef idx="minor">
            <a:schemeClr val="lt1"/>
          </a:fontRef>
        </dgm:style>
      </dgm:prSet>
      <dgm:spPr/>
      <dgm:t>
        <a:bodyPr/>
        <a:lstStyle/>
        <a:p>
          <a:pPr rtl="1"/>
          <a:r>
            <a:rPr lang="ar-SA" sz="3200" b="1" dirty="0" smtClean="0">
              <a:solidFill>
                <a:schemeClr val="bg1"/>
              </a:solidFill>
              <a:cs typeface="+mn-cs"/>
            </a:rPr>
            <a:t>التعزيز هو الأصل والعقاب  الاستثناء </a:t>
          </a:r>
          <a:endParaRPr lang="ar-SA" sz="3200" b="1" dirty="0">
            <a:solidFill>
              <a:schemeClr val="bg1"/>
            </a:solidFill>
            <a:cs typeface="+mn-cs"/>
          </a:endParaRPr>
        </a:p>
      </dgm:t>
    </dgm:pt>
    <dgm:pt modelId="{85808B9C-5675-4C56-90A2-50897F3E0332}" type="parTrans" cxnId="{62D5D30B-C45D-41E8-93F7-F50664C7D583}">
      <dgm:prSet/>
      <dgm:spPr/>
      <dgm:t>
        <a:bodyPr/>
        <a:lstStyle/>
        <a:p>
          <a:pPr rtl="1"/>
          <a:endParaRPr lang="ar-SA"/>
        </a:p>
      </dgm:t>
    </dgm:pt>
    <dgm:pt modelId="{7C4B4EBD-A501-4E82-B754-5575B144B425}" type="sibTrans" cxnId="{62D5D30B-C45D-41E8-93F7-F50664C7D583}">
      <dgm:prSet/>
      <dgm:spPr/>
      <dgm:t>
        <a:bodyPr/>
        <a:lstStyle/>
        <a:p>
          <a:pPr rtl="1"/>
          <a:endParaRPr lang="ar-SA"/>
        </a:p>
      </dgm:t>
    </dgm:pt>
    <dgm:pt modelId="{2173183F-743B-443B-BD77-069AC6F3CBB2}" type="pres">
      <dgm:prSet presAssocID="{8861C252-A84F-46AA-982B-778D1BEDA0B4}" presName="Name0" presStyleCnt="0">
        <dgm:presLayoutVars>
          <dgm:dir/>
          <dgm:resizeHandles val="exact"/>
        </dgm:presLayoutVars>
      </dgm:prSet>
      <dgm:spPr/>
      <dgm:t>
        <a:bodyPr/>
        <a:lstStyle/>
        <a:p>
          <a:pPr rtl="1"/>
          <a:endParaRPr lang="ar-SA"/>
        </a:p>
      </dgm:t>
    </dgm:pt>
    <dgm:pt modelId="{3C48E2CC-F75A-4206-9664-3F31B9E1AD3D}" type="pres">
      <dgm:prSet presAssocID="{DD71F510-4C6B-454A-A1CB-1179F70CA623}" presName="node" presStyleLbl="node1" presStyleIdx="0" presStyleCnt="3">
        <dgm:presLayoutVars>
          <dgm:bulletEnabled val="1"/>
        </dgm:presLayoutVars>
      </dgm:prSet>
      <dgm:spPr/>
      <dgm:t>
        <a:bodyPr/>
        <a:lstStyle/>
        <a:p>
          <a:pPr rtl="1"/>
          <a:endParaRPr lang="ar-SA"/>
        </a:p>
      </dgm:t>
    </dgm:pt>
    <dgm:pt modelId="{BB00CD01-CCA4-4A9E-BB74-2AE35FFA1FC1}" type="pres">
      <dgm:prSet presAssocID="{57BE31B7-93D4-418E-8146-841E19F7758B}" presName="sibTrans" presStyleCnt="0"/>
      <dgm:spPr/>
    </dgm:pt>
    <dgm:pt modelId="{FE07C2A0-83D0-4F04-943A-E840BF70AA12}" type="pres">
      <dgm:prSet presAssocID="{EF32DB92-C296-4F37-81DD-617F4B5C08B5}" presName="node" presStyleLbl="node1" presStyleIdx="1" presStyleCnt="3" custLinFactNeighborX="-28249" custLinFactNeighborY="-977">
        <dgm:presLayoutVars>
          <dgm:bulletEnabled val="1"/>
        </dgm:presLayoutVars>
      </dgm:prSet>
      <dgm:spPr/>
      <dgm:t>
        <a:bodyPr/>
        <a:lstStyle/>
        <a:p>
          <a:pPr rtl="1"/>
          <a:endParaRPr lang="ar-SA"/>
        </a:p>
      </dgm:t>
    </dgm:pt>
    <dgm:pt modelId="{4753D1A0-463A-46BF-8D72-6409F1EC2E8A}" type="pres">
      <dgm:prSet presAssocID="{68B59CBE-6727-4741-B302-602EE7223DFD}" presName="sibTrans" presStyleCnt="0"/>
      <dgm:spPr/>
    </dgm:pt>
    <dgm:pt modelId="{151A661E-DD2B-4B72-9076-276DB1571C28}" type="pres">
      <dgm:prSet presAssocID="{17A84B4F-9E43-4EEC-9948-3EFC2F552650}" presName="node" presStyleLbl="node1" presStyleIdx="2" presStyleCnt="3">
        <dgm:presLayoutVars>
          <dgm:bulletEnabled val="1"/>
        </dgm:presLayoutVars>
      </dgm:prSet>
      <dgm:spPr/>
      <dgm:t>
        <a:bodyPr/>
        <a:lstStyle/>
        <a:p>
          <a:pPr rtl="1"/>
          <a:endParaRPr lang="ar-SA"/>
        </a:p>
      </dgm:t>
    </dgm:pt>
  </dgm:ptLst>
  <dgm:cxnLst>
    <dgm:cxn modelId="{62D5D30B-C45D-41E8-93F7-F50664C7D583}" srcId="{8861C252-A84F-46AA-982B-778D1BEDA0B4}" destId="{17A84B4F-9E43-4EEC-9948-3EFC2F552650}" srcOrd="2" destOrd="0" parTransId="{85808B9C-5675-4C56-90A2-50897F3E0332}" sibTransId="{7C4B4EBD-A501-4E82-B754-5575B144B425}"/>
    <dgm:cxn modelId="{56B9FA66-EE24-458E-96CC-5BBA587EC812}" type="presOf" srcId="{8861C252-A84F-46AA-982B-778D1BEDA0B4}" destId="{2173183F-743B-443B-BD77-069AC6F3CBB2}" srcOrd="0" destOrd="0" presId="urn:microsoft.com/office/officeart/2005/8/layout/hList6"/>
    <dgm:cxn modelId="{26AC32B8-0CC5-4843-B688-698862CA24A1}" type="presOf" srcId="{EF32DB92-C296-4F37-81DD-617F4B5C08B5}" destId="{FE07C2A0-83D0-4F04-943A-E840BF70AA12}" srcOrd="0" destOrd="0" presId="urn:microsoft.com/office/officeart/2005/8/layout/hList6"/>
    <dgm:cxn modelId="{8600E30E-8C50-458E-8F68-3698DF700A7B}" srcId="{8861C252-A84F-46AA-982B-778D1BEDA0B4}" destId="{EF32DB92-C296-4F37-81DD-617F4B5C08B5}" srcOrd="1" destOrd="0" parTransId="{DE8F0B80-43B4-422F-96D6-F1670B7C2BAD}" sibTransId="{68B59CBE-6727-4741-B302-602EE7223DFD}"/>
    <dgm:cxn modelId="{A5B6920E-1EB9-4251-86D6-EAE2687CCFE2}" type="presOf" srcId="{17A84B4F-9E43-4EEC-9948-3EFC2F552650}" destId="{151A661E-DD2B-4B72-9076-276DB1571C28}" srcOrd="0" destOrd="0" presId="urn:microsoft.com/office/officeart/2005/8/layout/hList6"/>
    <dgm:cxn modelId="{89E778E1-8AFF-449A-8DAA-46625B504A0A}" type="presOf" srcId="{DD71F510-4C6B-454A-A1CB-1179F70CA623}" destId="{3C48E2CC-F75A-4206-9664-3F31B9E1AD3D}" srcOrd="0" destOrd="0" presId="urn:microsoft.com/office/officeart/2005/8/layout/hList6"/>
    <dgm:cxn modelId="{665D28C1-09BF-4DFA-808A-17B6A80097EA}" srcId="{8861C252-A84F-46AA-982B-778D1BEDA0B4}" destId="{DD71F510-4C6B-454A-A1CB-1179F70CA623}" srcOrd="0" destOrd="0" parTransId="{B4F8C8AD-C810-4FB2-8F0E-4674064BEEDF}" sibTransId="{57BE31B7-93D4-418E-8146-841E19F7758B}"/>
    <dgm:cxn modelId="{CE12389D-F458-4EAA-A1A8-94F89422AD66}" type="presParOf" srcId="{2173183F-743B-443B-BD77-069AC6F3CBB2}" destId="{3C48E2CC-F75A-4206-9664-3F31B9E1AD3D}" srcOrd="0" destOrd="0" presId="urn:microsoft.com/office/officeart/2005/8/layout/hList6"/>
    <dgm:cxn modelId="{4B04350F-1007-48DA-851F-FC5B58DF8D6A}" type="presParOf" srcId="{2173183F-743B-443B-BD77-069AC6F3CBB2}" destId="{BB00CD01-CCA4-4A9E-BB74-2AE35FFA1FC1}" srcOrd="1" destOrd="0" presId="urn:microsoft.com/office/officeart/2005/8/layout/hList6"/>
    <dgm:cxn modelId="{F1E19A22-FAFD-4179-A422-78314765E540}" type="presParOf" srcId="{2173183F-743B-443B-BD77-069AC6F3CBB2}" destId="{FE07C2A0-83D0-4F04-943A-E840BF70AA12}" srcOrd="2" destOrd="0" presId="urn:microsoft.com/office/officeart/2005/8/layout/hList6"/>
    <dgm:cxn modelId="{A6A0170F-CCDB-473D-B4A4-55825EA94B70}" type="presParOf" srcId="{2173183F-743B-443B-BD77-069AC6F3CBB2}" destId="{4753D1A0-463A-46BF-8D72-6409F1EC2E8A}" srcOrd="3" destOrd="0" presId="urn:microsoft.com/office/officeart/2005/8/layout/hList6"/>
    <dgm:cxn modelId="{C7F2BD10-A2D9-46EB-9FB0-1F8FF9B13B42}" type="presParOf" srcId="{2173183F-743B-443B-BD77-069AC6F3CBB2}" destId="{151A661E-DD2B-4B72-9076-276DB1571C28}" srcOrd="4" destOrd="0" presId="urn:microsoft.com/office/officeart/2005/8/layout/hList6"/>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EE501BF-662C-41BD-BADE-B74C8A2CE960}"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BEC07D35-8CBC-4417-9BD6-80A6C79F0F6D}">
      <dgm:prSet phldrT="[Text]">
        <dgm:style>
          <a:lnRef idx="2">
            <a:schemeClr val="accent3">
              <a:shade val="50000"/>
            </a:schemeClr>
          </a:lnRef>
          <a:fillRef idx="1">
            <a:schemeClr val="accent3"/>
          </a:fillRef>
          <a:effectRef idx="0">
            <a:schemeClr val="accent3"/>
          </a:effectRef>
          <a:fontRef idx="minor">
            <a:schemeClr val="lt1"/>
          </a:fontRef>
        </dgm:style>
      </dgm:prSet>
      <dgm:spPr>
        <a:ln/>
      </dgm:spPr>
      <dgm:t>
        <a:bodyPr/>
        <a:lstStyle/>
        <a:p>
          <a:r>
            <a:rPr lang="en-US" dirty="0" smtClean="0"/>
            <a:t> </a:t>
          </a:r>
          <a:endParaRPr lang="en-US" dirty="0"/>
        </a:p>
      </dgm:t>
    </dgm:pt>
    <dgm:pt modelId="{22382D3A-BF36-422D-8D51-93FCB5C2DD10}" type="parTrans" cxnId="{E323EBD1-1FAC-4AAC-A39E-4C07BE56E735}">
      <dgm:prSet/>
      <dgm:spPr/>
      <dgm:t>
        <a:bodyPr/>
        <a:lstStyle/>
        <a:p>
          <a:endParaRPr lang="en-US"/>
        </a:p>
      </dgm:t>
    </dgm:pt>
    <dgm:pt modelId="{2298E80B-5575-46EB-B875-8469997067F4}" type="sibTrans" cxnId="{E323EBD1-1FAC-4AAC-A39E-4C07BE56E735}">
      <dgm:prSet/>
      <dgm:spPr>
        <a:gradFill rotWithShape="0">
          <a:gsLst>
            <a:gs pos="0">
              <a:schemeClr val="bg1"/>
            </a:gs>
            <a:gs pos="53000">
              <a:schemeClr val="bg1">
                <a:lumMod val="85000"/>
              </a:schemeClr>
            </a:gs>
          </a:gsLst>
          <a:lin ang="3600000" scaled="0"/>
        </a:gradFill>
        <a:ln>
          <a:noFill/>
        </a:ln>
        <a:effectLst/>
      </dgm:spPr>
      <dgm:t>
        <a:bodyPr/>
        <a:lstStyle/>
        <a:p>
          <a:endParaRPr lang="en-US"/>
        </a:p>
      </dgm:t>
    </dgm:pt>
    <dgm:pt modelId="{5B9CB694-AA89-4885-8D01-D27363B02D6B}" type="pres">
      <dgm:prSet presAssocID="{5EE501BF-662C-41BD-BADE-B74C8A2CE960}" presName="outerComposite" presStyleCnt="0">
        <dgm:presLayoutVars>
          <dgm:chMax val="5"/>
          <dgm:dir/>
          <dgm:resizeHandles val="exact"/>
        </dgm:presLayoutVars>
      </dgm:prSet>
      <dgm:spPr/>
      <dgm:t>
        <a:bodyPr/>
        <a:lstStyle/>
        <a:p>
          <a:endParaRPr lang="en-US"/>
        </a:p>
      </dgm:t>
    </dgm:pt>
    <dgm:pt modelId="{286CB2A5-6033-4EB8-A31E-E4DD345E5198}" type="pres">
      <dgm:prSet presAssocID="{5EE501BF-662C-41BD-BADE-B74C8A2CE960}" presName="dummyMaxCanvas" presStyleCnt="0">
        <dgm:presLayoutVars/>
      </dgm:prSet>
      <dgm:spPr/>
    </dgm:pt>
    <dgm:pt modelId="{CDEC8ACB-1ED3-4E53-A6C4-6AD6E4C5F739}" type="pres">
      <dgm:prSet presAssocID="{5EE501BF-662C-41BD-BADE-B74C8A2CE960}" presName="OneNode_1" presStyleLbl="node1" presStyleIdx="0" presStyleCnt="1">
        <dgm:presLayoutVars>
          <dgm:bulletEnabled val="1"/>
        </dgm:presLayoutVars>
      </dgm:prSet>
      <dgm:spPr/>
      <dgm:t>
        <a:bodyPr/>
        <a:lstStyle/>
        <a:p>
          <a:pPr rtl="1"/>
          <a:endParaRPr lang="ar-SA"/>
        </a:p>
      </dgm:t>
    </dgm:pt>
  </dgm:ptLst>
  <dgm:cxnLst>
    <dgm:cxn modelId="{25A60123-DEFD-4071-9402-DA45C6AC8D70}" type="presOf" srcId="{BEC07D35-8CBC-4417-9BD6-80A6C79F0F6D}" destId="{CDEC8ACB-1ED3-4E53-A6C4-6AD6E4C5F739}" srcOrd="0" destOrd="0" presId="urn:microsoft.com/office/officeart/2005/8/layout/vProcess5"/>
    <dgm:cxn modelId="{E323EBD1-1FAC-4AAC-A39E-4C07BE56E735}" srcId="{5EE501BF-662C-41BD-BADE-B74C8A2CE960}" destId="{BEC07D35-8CBC-4417-9BD6-80A6C79F0F6D}" srcOrd="0" destOrd="0" parTransId="{22382D3A-BF36-422D-8D51-93FCB5C2DD10}" sibTransId="{2298E80B-5575-46EB-B875-8469997067F4}"/>
    <dgm:cxn modelId="{CF706B9A-E57A-4BDE-9B09-A90EA689313B}" type="presOf" srcId="{5EE501BF-662C-41BD-BADE-B74C8A2CE960}" destId="{5B9CB694-AA89-4885-8D01-D27363B02D6B}" srcOrd="0" destOrd="0" presId="urn:microsoft.com/office/officeart/2005/8/layout/vProcess5"/>
    <dgm:cxn modelId="{80083529-3589-4C45-9CFC-067A87D2626F}" type="presParOf" srcId="{5B9CB694-AA89-4885-8D01-D27363B02D6B}" destId="{286CB2A5-6033-4EB8-A31E-E4DD345E5198}" srcOrd="0" destOrd="0" presId="urn:microsoft.com/office/officeart/2005/8/layout/vProcess5"/>
    <dgm:cxn modelId="{3CFECEBF-C91F-4B62-B8D3-9D3C54F7F3DE}" type="presParOf" srcId="{5B9CB694-AA89-4885-8D01-D27363B02D6B}" destId="{CDEC8ACB-1ED3-4E53-A6C4-6AD6E4C5F739}" srcOrd="1" destOrd="0" presId="urn:microsoft.com/office/officeart/2005/8/layout/vProcess5"/>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061420-497B-4242-BB7E-51DCFF200466}">
      <dsp:nvSpPr>
        <dsp:cNvPr id="0" name=""/>
        <dsp:cNvSpPr/>
      </dsp:nvSpPr>
      <dsp:spPr>
        <a:xfrm rot="16200000">
          <a:off x="508000" y="-508000"/>
          <a:ext cx="2032000" cy="3048000"/>
        </a:xfrm>
        <a:prstGeom prst="round1Rect">
          <a:avLst/>
        </a:prstGeom>
        <a:solidFill>
          <a:schemeClr val="accent3"/>
        </a:solidFill>
        <a:ln w="15875" cap="flat" cmpd="sng" algn="ctr">
          <a:solidFill>
            <a:schemeClr val="accent3">
              <a:shade val="50000"/>
              <a:shade val="75000"/>
              <a:satMod val="125000"/>
              <a:lumMod val="75000"/>
            </a:schemeClr>
          </a:solidFill>
          <a:prstDash val="solid"/>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391160" tIns="391160" rIns="391160" bIns="391160" numCol="1" spcCol="1270" anchor="ctr" anchorCtr="0">
          <a:noAutofit/>
        </a:bodyPr>
        <a:lstStyle/>
        <a:p>
          <a:pPr lvl="0" algn="ctr" defTabSz="2444750">
            <a:lnSpc>
              <a:spcPct val="90000"/>
            </a:lnSpc>
            <a:spcBef>
              <a:spcPct val="0"/>
            </a:spcBef>
            <a:spcAft>
              <a:spcPct val="35000"/>
            </a:spcAft>
          </a:pPr>
          <a:endParaRPr lang="en-US" sz="5500" kern="1200" dirty="0"/>
        </a:p>
      </dsp:txBody>
      <dsp:txXfrm rot="5400000">
        <a:off x="0" y="0"/>
        <a:ext cx="3048000" cy="1524000"/>
      </dsp:txXfrm>
    </dsp:sp>
    <dsp:sp modelId="{9B46BCB0-1C7F-469E-9EB0-DF7B7163DEEE}">
      <dsp:nvSpPr>
        <dsp:cNvPr id="0" name=""/>
        <dsp:cNvSpPr/>
      </dsp:nvSpPr>
      <dsp:spPr>
        <a:xfrm>
          <a:off x="3048000" y="0"/>
          <a:ext cx="3048000" cy="2032000"/>
        </a:xfrm>
        <a:prstGeom prst="round1Rect">
          <a:avLst/>
        </a:prstGeom>
        <a:solidFill>
          <a:schemeClr val="accent3"/>
        </a:solidFill>
        <a:ln w="15875" cap="flat" cmpd="sng" algn="ctr">
          <a:solidFill>
            <a:schemeClr val="accent3">
              <a:shade val="50000"/>
              <a:shade val="75000"/>
              <a:satMod val="125000"/>
              <a:lumMod val="75000"/>
            </a:schemeClr>
          </a:solidFill>
          <a:prstDash val="solid"/>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391160" tIns="391160" rIns="391160" bIns="391160" numCol="1" spcCol="1270" anchor="ctr" anchorCtr="0">
          <a:noAutofit/>
        </a:bodyPr>
        <a:lstStyle/>
        <a:p>
          <a:pPr lvl="0" algn="ctr" defTabSz="2444750">
            <a:lnSpc>
              <a:spcPct val="90000"/>
            </a:lnSpc>
            <a:spcBef>
              <a:spcPct val="0"/>
            </a:spcBef>
            <a:spcAft>
              <a:spcPct val="35000"/>
            </a:spcAft>
          </a:pPr>
          <a:endParaRPr lang="en-US" sz="5500" kern="1200" dirty="0"/>
        </a:p>
      </dsp:txBody>
      <dsp:txXfrm>
        <a:off x="3048000" y="0"/>
        <a:ext cx="3048000" cy="1524000"/>
      </dsp:txXfrm>
    </dsp:sp>
    <dsp:sp modelId="{7F2F8921-485F-43EA-BDC0-94C86C675C80}">
      <dsp:nvSpPr>
        <dsp:cNvPr id="0" name=""/>
        <dsp:cNvSpPr/>
      </dsp:nvSpPr>
      <dsp:spPr>
        <a:xfrm rot="10800000">
          <a:off x="0" y="2032000"/>
          <a:ext cx="3048000" cy="2032000"/>
        </a:xfrm>
        <a:prstGeom prst="round1Rect">
          <a:avLst/>
        </a:prstGeom>
        <a:solidFill>
          <a:schemeClr val="accent3"/>
        </a:solidFill>
        <a:ln w="15875" cap="flat" cmpd="sng" algn="ctr">
          <a:solidFill>
            <a:schemeClr val="accent3">
              <a:shade val="50000"/>
              <a:shade val="75000"/>
              <a:satMod val="125000"/>
              <a:lumMod val="75000"/>
            </a:schemeClr>
          </a:solidFill>
          <a:prstDash val="solid"/>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391160" tIns="391160" rIns="391160" bIns="391160" numCol="1" spcCol="1270" anchor="ctr" anchorCtr="0">
          <a:noAutofit/>
        </a:bodyPr>
        <a:lstStyle/>
        <a:p>
          <a:pPr lvl="0" algn="ctr" defTabSz="2444750">
            <a:lnSpc>
              <a:spcPct val="90000"/>
            </a:lnSpc>
            <a:spcBef>
              <a:spcPct val="0"/>
            </a:spcBef>
            <a:spcAft>
              <a:spcPct val="35000"/>
            </a:spcAft>
          </a:pPr>
          <a:endParaRPr lang="en-US" sz="5500" kern="1200" dirty="0"/>
        </a:p>
      </dsp:txBody>
      <dsp:txXfrm rot="10800000">
        <a:off x="0" y="2539999"/>
        <a:ext cx="3048000" cy="1524000"/>
      </dsp:txXfrm>
    </dsp:sp>
    <dsp:sp modelId="{64E57CF4-6285-4152-950F-7C3306A02122}">
      <dsp:nvSpPr>
        <dsp:cNvPr id="0" name=""/>
        <dsp:cNvSpPr/>
      </dsp:nvSpPr>
      <dsp:spPr>
        <a:xfrm rot="5400000">
          <a:off x="3556000" y="1523999"/>
          <a:ext cx="2032000" cy="3048000"/>
        </a:xfrm>
        <a:prstGeom prst="round1Rect">
          <a:avLst/>
        </a:prstGeom>
        <a:solidFill>
          <a:schemeClr val="accent3"/>
        </a:solidFill>
        <a:ln w="15875" cap="flat" cmpd="sng" algn="ctr">
          <a:solidFill>
            <a:schemeClr val="accent3">
              <a:shade val="50000"/>
              <a:shade val="75000"/>
              <a:satMod val="125000"/>
              <a:lumMod val="75000"/>
            </a:schemeClr>
          </a:solidFill>
          <a:prstDash val="solid"/>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391160" tIns="391160" rIns="391160" bIns="391160" numCol="1" spcCol="1270" anchor="ctr" anchorCtr="0">
          <a:noAutofit/>
        </a:bodyPr>
        <a:lstStyle/>
        <a:p>
          <a:pPr lvl="0" algn="ctr" defTabSz="2444750">
            <a:lnSpc>
              <a:spcPct val="90000"/>
            </a:lnSpc>
            <a:spcBef>
              <a:spcPct val="0"/>
            </a:spcBef>
            <a:spcAft>
              <a:spcPct val="35000"/>
            </a:spcAft>
          </a:pPr>
          <a:endParaRPr lang="en-US" sz="5500" kern="1200" dirty="0"/>
        </a:p>
      </dsp:txBody>
      <dsp:txXfrm rot="-5400000">
        <a:off x="3048000" y="2539999"/>
        <a:ext cx="3048000" cy="1524000"/>
      </dsp:txXfrm>
    </dsp:sp>
    <dsp:sp modelId="{736493AA-0D08-4467-89E3-1F91F2C5B83A}">
      <dsp:nvSpPr>
        <dsp:cNvPr id="0" name=""/>
        <dsp:cNvSpPr/>
      </dsp:nvSpPr>
      <dsp:spPr>
        <a:xfrm>
          <a:off x="1247802" y="1680032"/>
          <a:ext cx="3600395" cy="703935"/>
        </a:xfrm>
        <a:prstGeom prst="roundRect">
          <a:avLst/>
        </a:prstGeom>
        <a:gradFill rotWithShape="0">
          <a:gsLst>
            <a:gs pos="0">
              <a:srgbClr val="6EDE22"/>
            </a:gs>
            <a:gs pos="100000">
              <a:srgbClr val="B9FA00"/>
            </a:gs>
          </a:gsLst>
          <a:lin ang="5400000" scaled="0"/>
        </a:gradFill>
        <a:ln w="15875" cap="flat" cmpd="sng" algn="ctr">
          <a:solidFill>
            <a:schemeClr val="lt1">
              <a:hueOff val="0"/>
              <a:satOff val="0"/>
              <a:lumOff val="0"/>
            </a:schemeClr>
          </a:solidFill>
          <a:prstDash val="solid"/>
        </a:ln>
        <a:effectLst>
          <a:outerShdw blurRad="57785" dist="33020" dir="3180000" algn="ctr" rotWithShape="0">
            <a:srgbClr val="000000">
              <a:alpha val="30000"/>
            </a:srgbClr>
          </a:outerShdw>
        </a:effectLst>
        <a:scene3d>
          <a:camera prst="orthographicFront">
            <a:rot lat="0" lon="0" rev="0"/>
          </a:camera>
          <a:lightRig rig="brightRoom" dir="t">
            <a:rot lat="0" lon="0" rev="600000"/>
          </a:lightRig>
        </a:scene3d>
        <a:sp3d prstMaterial="metal">
          <a:bevelT w="38100" h="57150" prst="angle"/>
        </a:sp3d>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endParaRPr lang="en-US" sz="3000" kern="1200" dirty="0"/>
        </a:p>
      </dsp:txBody>
      <dsp:txXfrm>
        <a:off x="1282165" y="1714395"/>
        <a:ext cx="3531669" cy="63520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F5E4FC-11BB-4445-A2D5-A24B59C8A1D3}">
      <dsp:nvSpPr>
        <dsp:cNvPr id="0" name=""/>
        <dsp:cNvSpPr/>
      </dsp:nvSpPr>
      <dsp:spPr>
        <a:xfrm>
          <a:off x="0" y="214316"/>
          <a:ext cx="7958480" cy="1943060"/>
        </a:xfrm>
        <a:prstGeom prst="roundRect">
          <a:avLst>
            <a:gd name="adj" fmla="val 10000"/>
          </a:avLst>
        </a:prstGeom>
        <a:solidFill>
          <a:schemeClr val="accent3"/>
        </a:solidFill>
        <a:ln w="25400" cap="flat" cmpd="sng" algn="ctr">
          <a:solidFill>
            <a:schemeClr val="accent3">
              <a:shade val="50000"/>
            </a:schemeClr>
          </a:solidFill>
          <a:prstDash val="solid"/>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243840" tIns="243840" rIns="243840" bIns="243840" numCol="1" spcCol="1270" anchor="ctr" anchorCtr="0">
          <a:noAutofit/>
        </a:bodyPr>
        <a:lstStyle/>
        <a:p>
          <a:pPr lvl="0" algn="ctr" defTabSz="2844800">
            <a:lnSpc>
              <a:spcPct val="90000"/>
            </a:lnSpc>
            <a:spcBef>
              <a:spcPct val="0"/>
            </a:spcBef>
            <a:spcAft>
              <a:spcPct val="35000"/>
            </a:spcAft>
          </a:pPr>
          <a:r>
            <a:rPr lang="en-US" sz="6400" kern="1200" dirty="0" smtClean="0"/>
            <a:t> </a:t>
          </a:r>
          <a:endParaRPr lang="en-US" sz="6400" kern="1200" dirty="0"/>
        </a:p>
      </dsp:txBody>
      <dsp:txXfrm>
        <a:off x="56910" y="271226"/>
        <a:ext cx="7844660" cy="18292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E008E9-55D1-4C64-8EBF-50EF50F99E4D}">
      <dsp:nvSpPr>
        <dsp:cNvPr id="0" name=""/>
        <dsp:cNvSpPr/>
      </dsp:nvSpPr>
      <dsp:spPr>
        <a:xfrm>
          <a:off x="2365813" y="23600"/>
          <a:ext cx="1557655" cy="1557655"/>
        </a:xfrm>
        <a:prstGeom prst="triangle">
          <a:avLst/>
        </a:prstGeom>
        <a:gradFill rotWithShape="0">
          <a:gsLst>
            <a:gs pos="0">
              <a:schemeClr val="bg1">
                <a:lumMod val="65000"/>
              </a:schemeClr>
            </a:gs>
            <a:gs pos="100000">
              <a:schemeClr val="bg1">
                <a:lumMod val="85000"/>
              </a:schemeClr>
            </a:gs>
          </a:gsLst>
          <a:lin ang="5400000" scaled="0"/>
        </a:gradFill>
        <a:ln w="25400" cap="flat" cmpd="sng" algn="ctr">
          <a:noFill/>
          <a:prstDash val="solid"/>
        </a:ln>
        <a:effectLst>
          <a:outerShdw blurRad="225425" dist="50800" dir="5220000" algn="ctr" rotWithShape="0">
            <a:srgbClr val="000000">
              <a:alpha val="33000"/>
            </a:srgbClr>
          </a:outerShdw>
          <a:reflection blurRad="6350" stA="52000" endA="300" endPos="35000" dir="5400000" sy="-100000" algn="bl" rotWithShape="0"/>
        </a:effectLst>
        <a:scene3d>
          <a:camera prst="perspectiveFront" fov="6900000">
            <a:rot lat="0" lon="19800000" rev="120000"/>
          </a:camera>
          <a:lightRig rig="glow" dir="t"/>
        </a:scene3d>
        <a:sp3d extrusionH="635000" contourW="19050" prstMaterial="matte">
          <a:bevelT h="12700" prst="angle"/>
          <a:bevelB w="114300" h="114300" prst="angle"/>
          <a:extrusionClr>
            <a:srgbClr val="3A3A3A"/>
          </a:extrusionClr>
          <a:contourClr>
            <a:schemeClr val="tx1">
              <a:lumMod val="50000"/>
              <a:lumOff val="50000"/>
            </a:schemeClr>
          </a:contourClr>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ar-SA" sz="1400" b="1" kern="1200" dirty="0" smtClean="0">
              <a:solidFill>
                <a:srgbClr val="C00000"/>
              </a:solidFill>
            </a:rPr>
            <a:t>التنسيق مع الجهات ذات العلاقة</a:t>
          </a:r>
          <a:endParaRPr lang="en-US" sz="1400" kern="1200" dirty="0"/>
        </a:p>
      </dsp:txBody>
      <dsp:txXfrm>
        <a:off x="2755227" y="802428"/>
        <a:ext cx="778827" cy="778827"/>
      </dsp:txXfrm>
    </dsp:sp>
    <dsp:sp modelId="{42E2855D-11ED-4502-90CE-2ACC306A4A5C}">
      <dsp:nvSpPr>
        <dsp:cNvPr id="0" name=""/>
        <dsp:cNvSpPr/>
      </dsp:nvSpPr>
      <dsp:spPr>
        <a:xfrm>
          <a:off x="1585848" y="1561271"/>
          <a:ext cx="1557655" cy="1557655"/>
        </a:xfrm>
        <a:prstGeom prst="triangle">
          <a:avLst/>
        </a:prstGeom>
        <a:gradFill rotWithShape="0">
          <a:gsLst>
            <a:gs pos="0">
              <a:schemeClr val="bg1">
                <a:lumMod val="65000"/>
              </a:schemeClr>
            </a:gs>
            <a:gs pos="100000">
              <a:schemeClr val="bg1">
                <a:lumMod val="85000"/>
              </a:schemeClr>
            </a:gs>
          </a:gsLst>
          <a:lin ang="5400000" scaled="0"/>
        </a:gradFill>
        <a:ln w="25400" cap="flat" cmpd="sng" algn="ctr">
          <a:noFill/>
          <a:prstDash val="solid"/>
        </a:ln>
        <a:effectLst>
          <a:outerShdw blurRad="225425" dist="50800" dir="5220000" algn="ctr" rotWithShape="0">
            <a:srgbClr val="000000">
              <a:alpha val="33000"/>
            </a:srgbClr>
          </a:outerShdw>
        </a:effectLst>
        <a:scene3d>
          <a:camera prst="perspectiveFront" fov="6900000">
            <a:rot lat="0" lon="19800000" rev="120000"/>
          </a:camera>
          <a:lightRig rig="glow" dir="t"/>
        </a:scene3d>
        <a:sp3d extrusionH="635000" contourW="19050" prstMaterial="matte">
          <a:bevelT h="12700" prst="angle"/>
          <a:bevelB w="114300" h="114300" prst="angle"/>
          <a:extrusionClr>
            <a:srgbClr val="3A3A3A"/>
          </a:extrusionClr>
          <a:contourClr>
            <a:schemeClr val="tx1">
              <a:lumMod val="50000"/>
              <a:lumOff val="50000"/>
            </a:schemeClr>
          </a:contourClr>
        </a:sp3d>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1">
            <a:lnSpc>
              <a:spcPct val="90000"/>
            </a:lnSpc>
            <a:spcBef>
              <a:spcPct val="0"/>
            </a:spcBef>
            <a:spcAft>
              <a:spcPct val="35000"/>
            </a:spcAft>
          </a:pPr>
          <a:r>
            <a:rPr lang="ar-SA" sz="1200" b="1" kern="1200" dirty="0" smtClean="0">
              <a:solidFill>
                <a:srgbClr val="C00000"/>
              </a:solidFill>
            </a:rPr>
            <a:t>اعتماد الخطة العامة والتفصيلية للبرنامج</a:t>
          </a:r>
          <a:endParaRPr lang="en-US" sz="1200" kern="1200" dirty="0"/>
        </a:p>
      </dsp:txBody>
      <dsp:txXfrm>
        <a:off x="1975262" y="2340099"/>
        <a:ext cx="778827" cy="778827"/>
      </dsp:txXfrm>
    </dsp:sp>
    <dsp:sp modelId="{09227585-91C8-466E-BCF8-E4F78C1B9E85}">
      <dsp:nvSpPr>
        <dsp:cNvPr id="0" name=""/>
        <dsp:cNvSpPr/>
      </dsp:nvSpPr>
      <dsp:spPr>
        <a:xfrm rot="10800000">
          <a:off x="2365813" y="1581256"/>
          <a:ext cx="1557655" cy="1557655"/>
        </a:xfrm>
        <a:prstGeom prst="triangle">
          <a:avLst/>
        </a:prstGeom>
        <a:gradFill rotWithShape="0">
          <a:gsLst>
            <a:gs pos="0">
              <a:srgbClr val="71DF03"/>
            </a:gs>
            <a:gs pos="100000">
              <a:srgbClr val="CDF505"/>
            </a:gs>
          </a:gsLst>
          <a:lin ang="5400000" scaled="0"/>
        </a:gradFill>
        <a:ln w="25400" cap="flat" cmpd="sng" algn="ctr">
          <a:noFill/>
          <a:prstDash val="solid"/>
        </a:ln>
        <a:effectLst>
          <a:outerShdw blurRad="225425" dist="50800" dir="5220000" algn="ctr" rotWithShape="0">
            <a:srgbClr val="000000">
              <a:alpha val="33000"/>
            </a:srgbClr>
          </a:outerShdw>
        </a:effectLst>
        <a:scene3d>
          <a:camera prst="perspectiveFront" fov="6900000">
            <a:rot lat="0" lon="19800000" rev="120000"/>
          </a:camera>
          <a:lightRig rig="glow" dir="t"/>
        </a:scene3d>
        <a:sp3d extrusionH="635000" contourW="19050" prstMaterial="matte">
          <a:bevelT h="12700" prst="angle"/>
          <a:bevelB w="114300" h="114300" prst="angle"/>
          <a:extrusionClr>
            <a:srgbClr val="3A3A3A"/>
          </a:extrusionClr>
          <a:contourClr>
            <a:schemeClr val="tx1">
              <a:lumMod val="50000"/>
              <a:lumOff val="50000"/>
            </a:schemeClr>
          </a:contourClr>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endParaRPr lang="en-US" sz="1400" kern="1200" dirty="0"/>
        </a:p>
      </dsp:txBody>
      <dsp:txXfrm rot="10800000">
        <a:off x="2755227" y="1581256"/>
        <a:ext cx="778827" cy="778827"/>
      </dsp:txXfrm>
    </dsp:sp>
    <dsp:sp modelId="{ED2AAEE2-E681-46DA-8895-0105D047EC97}">
      <dsp:nvSpPr>
        <dsp:cNvPr id="0" name=""/>
        <dsp:cNvSpPr/>
      </dsp:nvSpPr>
      <dsp:spPr>
        <a:xfrm>
          <a:off x="3144641" y="1581256"/>
          <a:ext cx="1557655" cy="1557655"/>
        </a:xfrm>
        <a:prstGeom prst="triangle">
          <a:avLst/>
        </a:prstGeom>
        <a:gradFill rotWithShape="0">
          <a:gsLst>
            <a:gs pos="0">
              <a:schemeClr val="bg1">
                <a:lumMod val="65000"/>
              </a:schemeClr>
            </a:gs>
            <a:gs pos="100000">
              <a:schemeClr val="bg1">
                <a:lumMod val="85000"/>
              </a:schemeClr>
            </a:gs>
          </a:gsLst>
          <a:lin ang="5400000" scaled="0"/>
        </a:gradFill>
        <a:ln w="25400" cap="flat" cmpd="sng" algn="ctr">
          <a:noFill/>
          <a:prstDash val="solid"/>
        </a:ln>
        <a:effectLst>
          <a:outerShdw blurRad="225425" dist="50800" dir="5220000" algn="ctr" rotWithShape="0">
            <a:srgbClr val="000000">
              <a:alpha val="33000"/>
            </a:srgbClr>
          </a:outerShdw>
        </a:effectLst>
        <a:scene3d>
          <a:camera prst="perspectiveFront" fov="6900000">
            <a:rot lat="0" lon="19800000" rev="120000"/>
          </a:camera>
          <a:lightRig rig="glow" dir="t"/>
        </a:scene3d>
        <a:sp3d extrusionH="635000" contourW="19050" prstMaterial="matte">
          <a:bevelT h="12700" prst="angle"/>
          <a:bevelB w="114300" h="114300" prst="angle"/>
          <a:extrusionClr>
            <a:srgbClr val="3A3A3A"/>
          </a:extrusionClr>
          <a:contourClr>
            <a:schemeClr val="tx1">
              <a:lumMod val="50000"/>
              <a:lumOff val="50000"/>
            </a:schemeClr>
          </a:contourClr>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endParaRPr lang="en-US" sz="1400" kern="1200" dirty="0"/>
        </a:p>
      </dsp:txBody>
      <dsp:txXfrm>
        <a:off x="3534055" y="2360084"/>
        <a:ext cx="778827" cy="778827"/>
      </dsp:txXfrm>
    </dsp:sp>
    <dsp:sp modelId="{7B2CFFD5-2C58-4B6E-8588-1FC7CD998B95}">
      <dsp:nvSpPr>
        <dsp:cNvPr id="0" name=""/>
        <dsp:cNvSpPr/>
      </dsp:nvSpPr>
      <dsp:spPr>
        <a:xfrm>
          <a:off x="808157" y="3138912"/>
          <a:ext cx="1557655" cy="1557655"/>
        </a:xfrm>
        <a:prstGeom prst="triangle">
          <a:avLst/>
        </a:prstGeom>
        <a:gradFill rotWithShape="0">
          <a:gsLst>
            <a:gs pos="0">
              <a:schemeClr val="bg1">
                <a:lumMod val="65000"/>
              </a:schemeClr>
            </a:gs>
            <a:gs pos="100000">
              <a:schemeClr val="bg1">
                <a:lumMod val="85000"/>
              </a:schemeClr>
            </a:gs>
          </a:gsLst>
          <a:lin ang="5400000" scaled="0"/>
        </a:gradFill>
        <a:ln w="25400" cap="flat" cmpd="sng" algn="ctr">
          <a:noFill/>
          <a:prstDash val="solid"/>
        </a:ln>
        <a:effectLst>
          <a:outerShdw blurRad="225425" dist="50800" dir="5220000" algn="ctr" rotWithShape="0">
            <a:srgbClr val="000000">
              <a:alpha val="33000"/>
            </a:srgbClr>
          </a:outerShdw>
          <a:reflection blurRad="6350" stA="52000" endA="300" endPos="35000" dir="5400000" sy="-100000" algn="bl" rotWithShape="0"/>
        </a:effectLst>
        <a:scene3d>
          <a:camera prst="perspectiveFront" fov="6900000">
            <a:rot lat="0" lon="19800000" rev="120000"/>
          </a:camera>
          <a:lightRig rig="glow" dir="t"/>
        </a:scene3d>
        <a:sp3d extrusionH="635000" contourW="19050" prstMaterial="matte">
          <a:bevelT h="12700" prst="angle"/>
          <a:bevelB w="114300" h="114300" prst="angle"/>
          <a:extrusionClr>
            <a:srgbClr val="3A3A3A"/>
          </a:extrusionClr>
          <a:contourClr>
            <a:schemeClr val="tx1">
              <a:lumMod val="50000"/>
              <a:lumOff val="50000"/>
            </a:schemeClr>
          </a:contourClr>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endParaRPr lang="en-US" sz="1400" b="1" kern="1200" dirty="0">
            <a:solidFill>
              <a:srgbClr val="C00000"/>
            </a:solidFill>
          </a:endParaRPr>
        </a:p>
      </dsp:txBody>
      <dsp:txXfrm>
        <a:off x="1197571" y="3917740"/>
        <a:ext cx="778827" cy="778827"/>
      </dsp:txXfrm>
    </dsp:sp>
    <dsp:sp modelId="{79F8D2E7-14D2-476E-9B41-A441623B99FA}">
      <dsp:nvSpPr>
        <dsp:cNvPr id="0" name=""/>
        <dsp:cNvSpPr/>
      </dsp:nvSpPr>
      <dsp:spPr>
        <a:xfrm rot="10800000">
          <a:off x="1586985" y="3138912"/>
          <a:ext cx="1557655" cy="1557655"/>
        </a:xfrm>
        <a:prstGeom prst="triangle">
          <a:avLst/>
        </a:prstGeom>
        <a:gradFill rotWithShape="0">
          <a:gsLst>
            <a:gs pos="0">
              <a:schemeClr val="bg1">
                <a:lumMod val="65000"/>
              </a:schemeClr>
            </a:gs>
            <a:gs pos="100000">
              <a:schemeClr val="bg1">
                <a:lumMod val="85000"/>
              </a:schemeClr>
            </a:gs>
          </a:gsLst>
          <a:lin ang="5400000" scaled="0"/>
        </a:gradFill>
        <a:ln w="25400" cap="flat" cmpd="sng" algn="ctr">
          <a:noFill/>
          <a:prstDash val="solid"/>
        </a:ln>
        <a:effectLst>
          <a:outerShdw blurRad="225425" dist="50800" dir="5220000" algn="ctr" rotWithShape="0">
            <a:srgbClr val="000000">
              <a:alpha val="33000"/>
            </a:srgbClr>
          </a:outerShdw>
        </a:effectLst>
        <a:scene3d>
          <a:camera prst="perspectiveFront" fov="6900000">
            <a:rot lat="0" lon="19800000" rev="120000"/>
          </a:camera>
          <a:lightRig rig="glow" dir="t"/>
        </a:scene3d>
        <a:sp3d extrusionH="635000" contourW="19050" prstMaterial="matte">
          <a:bevelT h="12700" prst="angle"/>
          <a:bevelB w="114300" h="114300" prst="angle"/>
          <a:extrusionClr>
            <a:srgbClr val="3A3A3A"/>
          </a:extrusionClr>
          <a:contourClr>
            <a:schemeClr val="tx1">
              <a:lumMod val="50000"/>
              <a:lumOff val="50000"/>
            </a:schemeClr>
          </a:contourClr>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endParaRPr lang="en-US" sz="1400" b="1" kern="1200" dirty="0">
            <a:solidFill>
              <a:srgbClr val="C00000"/>
            </a:solidFill>
          </a:endParaRPr>
        </a:p>
      </dsp:txBody>
      <dsp:txXfrm rot="10800000">
        <a:off x="1976399" y="3138912"/>
        <a:ext cx="778827" cy="778827"/>
      </dsp:txXfrm>
    </dsp:sp>
    <dsp:sp modelId="{41925068-BBE0-4AAC-A6DD-9FF13F0432DC}">
      <dsp:nvSpPr>
        <dsp:cNvPr id="0" name=""/>
        <dsp:cNvSpPr/>
      </dsp:nvSpPr>
      <dsp:spPr>
        <a:xfrm>
          <a:off x="2365813" y="3138912"/>
          <a:ext cx="1557655" cy="1557655"/>
        </a:xfrm>
        <a:prstGeom prst="triangle">
          <a:avLst/>
        </a:prstGeom>
        <a:gradFill rotWithShape="0">
          <a:gsLst>
            <a:gs pos="0">
              <a:schemeClr val="bg1">
                <a:lumMod val="65000"/>
              </a:schemeClr>
            </a:gs>
            <a:gs pos="100000">
              <a:schemeClr val="bg1">
                <a:lumMod val="85000"/>
              </a:schemeClr>
            </a:gs>
          </a:gsLst>
          <a:lin ang="5400000" scaled="0"/>
        </a:gradFill>
        <a:ln w="25400" cap="flat" cmpd="sng" algn="ctr">
          <a:noFill/>
          <a:prstDash val="solid"/>
        </a:ln>
        <a:effectLst>
          <a:outerShdw blurRad="225425" dist="50800" dir="5220000" algn="ctr" rotWithShape="0">
            <a:srgbClr val="000000">
              <a:alpha val="33000"/>
            </a:srgbClr>
          </a:outerShdw>
          <a:reflection blurRad="6350" stA="52000" endA="300" endPos="35000" dir="5400000" sy="-100000" algn="bl" rotWithShape="0"/>
        </a:effectLst>
        <a:scene3d>
          <a:camera prst="perspectiveFront" fov="6900000">
            <a:rot lat="0" lon="19800000" rev="120000"/>
          </a:camera>
          <a:lightRig rig="glow" dir="t"/>
        </a:scene3d>
        <a:sp3d extrusionH="635000" contourW="19050" prstMaterial="matte">
          <a:bevelT h="12700" prst="angle"/>
          <a:bevelB w="114300" h="114300" prst="angle"/>
          <a:extrusionClr>
            <a:srgbClr val="3A3A3A"/>
          </a:extrusionClr>
          <a:contourClr>
            <a:schemeClr val="tx1">
              <a:lumMod val="50000"/>
              <a:lumOff val="50000"/>
            </a:schemeClr>
          </a:contourClr>
        </a:sp3d>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ar-SA" sz="1600" b="1" kern="1200" dirty="0" smtClean="0">
              <a:solidFill>
                <a:srgbClr val="C00000"/>
              </a:solidFill>
            </a:rPr>
            <a:t>عقد اجتماعات</a:t>
          </a:r>
          <a:endParaRPr lang="en-US" sz="1600" b="1" kern="1200" dirty="0">
            <a:solidFill>
              <a:srgbClr val="C00000"/>
            </a:solidFill>
          </a:endParaRPr>
        </a:p>
      </dsp:txBody>
      <dsp:txXfrm>
        <a:off x="2755227" y="3917740"/>
        <a:ext cx="778827" cy="778827"/>
      </dsp:txXfrm>
    </dsp:sp>
    <dsp:sp modelId="{12742FE2-4723-46FF-BE6F-E31A1E215FB5}">
      <dsp:nvSpPr>
        <dsp:cNvPr id="0" name=""/>
        <dsp:cNvSpPr/>
      </dsp:nvSpPr>
      <dsp:spPr>
        <a:xfrm rot="10800000">
          <a:off x="3144641" y="3138912"/>
          <a:ext cx="1557655" cy="1557655"/>
        </a:xfrm>
        <a:prstGeom prst="triangle">
          <a:avLst/>
        </a:prstGeom>
        <a:gradFill rotWithShape="0">
          <a:gsLst>
            <a:gs pos="0">
              <a:schemeClr val="bg1">
                <a:lumMod val="65000"/>
              </a:schemeClr>
            </a:gs>
            <a:gs pos="100000">
              <a:schemeClr val="bg1">
                <a:lumMod val="85000"/>
              </a:schemeClr>
            </a:gs>
          </a:gsLst>
          <a:lin ang="5400000" scaled="0"/>
        </a:gradFill>
        <a:ln w="25400" cap="flat" cmpd="sng" algn="ctr">
          <a:noFill/>
          <a:prstDash val="solid"/>
        </a:ln>
        <a:effectLst>
          <a:outerShdw blurRad="225425" dist="50800" dir="5220000" algn="ctr" rotWithShape="0">
            <a:srgbClr val="000000">
              <a:alpha val="33000"/>
            </a:srgbClr>
          </a:outerShdw>
        </a:effectLst>
        <a:sp3d extrusionH="635000" contourW="19050" prstMaterial="matte">
          <a:bevelT h="12700" prst="angle"/>
          <a:bevelB w="114300" h="114300" prst="angle"/>
          <a:extrusionClr>
            <a:srgbClr val="3A3A3A"/>
          </a:extrusionClr>
          <a:contourClr>
            <a:schemeClr val="tx1">
              <a:lumMod val="50000"/>
              <a:lumOff val="50000"/>
            </a:schemeClr>
          </a:contourClr>
        </a:sp3d>
      </dsp:spPr>
      <dsp:style>
        <a:lnRef idx="2">
          <a:scrgbClr r="0" g="0" b="0"/>
        </a:lnRef>
        <a:fillRef idx="1">
          <a:scrgbClr r="0" g="0" b="0"/>
        </a:fillRef>
        <a:effectRef idx="0">
          <a:scrgbClr r="0" g="0" b="0"/>
        </a:effectRef>
        <a:fontRef idx="minor">
          <a:schemeClr val="lt1"/>
        </a:fontRef>
      </dsp:style>
    </dsp:sp>
    <dsp:sp modelId="{2C4D57B6-87D1-461F-AB31-B107E0CE1DBD}">
      <dsp:nvSpPr>
        <dsp:cNvPr id="0" name=""/>
        <dsp:cNvSpPr/>
      </dsp:nvSpPr>
      <dsp:spPr>
        <a:xfrm>
          <a:off x="3923469" y="3138912"/>
          <a:ext cx="1557655" cy="1557655"/>
        </a:xfrm>
        <a:prstGeom prst="triangle">
          <a:avLst/>
        </a:prstGeom>
        <a:gradFill rotWithShape="0">
          <a:gsLst>
            <a:gs pos="0">
              <a:schemeClr val="bg1">
                <a:lumMod val="65000"/>
              </a:schemeClr>
            </a:gs>
            <a:gs pos="100000">
              <a:schemeClr val="bg1">
                <a:lumMod val="85000"/>
              </a:schemeClr>
            </a:gs>
          </a:gsLst>
          <a:lin ang="5400000" scaled="0"/>
        </a:gradFill>
        <a:ln w="25400" cap="flat" cmpd="sng" algn="ctr">
          <a:noFill/>
          <a:prstDash val="solid"/>
        </a:ln>
        <a:effectLst>
          <a:outerShdw blurRad="225425" dist="50800" dir="5220000" algn="ctr" rotWithShape="0">
            <a:srgbClr val="000000">
              <a:alpha val="33000"/>
            </a:srgbClr>
          </a:outerShdw>
          <a:reflection blurRad="6350" stA="52000" endA="300" endPos="35000" dir="5400000" sy="-100000" algn="bl" rotWithShape="0"/>
        </a:effectLst>
        <a:sp3d extrusionH="635000" contourW="19050" prstMaterial="matte">
          <a:bevelT h="12700" prst="angle"/>
          <a:bevelB w="114300" h="114300" prst="angle"/>
          <a:extrusionClr>
            <a:srgbClr val="3A3A3A"/>
          </a:extrusionClr>
          <a:contourClr>
            <a:schemeClr val="tx1">
              <a:lumMod val="50000"/>
              <a:lumOff val="50000"/>
            </a:schemeClr>
          </a:contourClr>
        </a:sp3d>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E008E9-55D1-4C64-8EBF-50EF50F99E4D}">
      <dsp:nvSpPr>
        <dsp:cNvPr id="0" name=""/>
        <dsp:cNvSpPr/>
      </dsp:nvSpPr>
      <dsp:spPr>
        <a:xfrm>
          <a:off x="1985123" y="17212"/>
          <a:ext cx="1136050" cy="1136050"/>
        </a:xfrm>
        <a:prstGeom prst="triangle">
          <a:avLst/>
        </a:prstGeom>
        <a:gradFill rotWithShape="0">
          <a:gsLst>
            <a:gs pos="0">
              <a:schemeClr val="bg1">
                <a:lumMod val="65000"/>
              </a:schemeClr>
            </a:gs>
            <a:gs pos="100000">
              <a:schemeClr val="bg1">
                <a:lumMod val="85000"/>
              </a:schemeClr>
            </a:gs>
          </a:gsLst>
          <a:lin ang="5400000" scaled="0"/>
        </a:gradFill>
        <a:ln w="25400" cap="flat" cmpd="sng" algn="ctr">
          <a:noFill/>
          <a:prstDash val="solid"/>
        </a:ln>
        <a:effectLst>
          <a:outerShdw blurRad="225425" dist="50800" dir="5220000" algn="ctr" rotWithShape="0">
            <a:srgbClr val="000000">
              <a:alpha val="33000"/>
            </a:srgbClr>
          </a:outerShdw>
        </a:effectLst>
        <a:scene3d>
          <a:camera prst="perspectiveFront" fov="6900000">
            <a:rot lat="0" lon="19800000" rev="120000"/>
          </a:camera>
          <a:lightRig rig="glow" dir="t"/>
        </a:scene3d>
        <a:sp3d extrusionH="635000" contourW="19050" prstMaterial="matte">
          <a:bevelT h="12700" prst="angle"/>
          <a:bevelB w="114300" h="114300" prst="angle"/>
          <a:extrusionClr>
            <a:srgbClr val="3A3A3A"/>
          </a:extrusionClr>
          <a:contourClr>
            <a:schemeClr val="tx1">
              <a:lumMod val="50000"/>
              <a:lumOff val="50000"/>
            </a:schemeClr>
          </a:contourClr>
        </a:sp3d>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endParaRPr lang="en-US" sz="2600" kern="1200" dirty="0"/>
        </a:p>
      </dsp:txBody>
      <dsp:txXfrm>
        <a:off x="2269136" y="585237"/>
        <a:ext cx="568025" cy="568025"/>
      </dsp:txXfrm>
    </dsp:sp>
    <dsp:sp modelId="{42E2855D-11ED-4502-90CE-2ACC306A4A5C}">
      <dsp:nvSpPr>
        <dsp:cNvPr id="0" name=""/>
        <dsp:cNvSpPr/>
      </dsp:nvSpPr>
      <dsp:spPr>
        <a:xfrm>
          <a:off x="1417097" y="1153263"/>
          <a:ext cx="1136050" cy="1136050"/>
        </a:xfrm>
        <a:prstGeom prst="triangle">
          <a:avLst/>
        </a:prstGeom>
        <a:gradFill rotWithShape="0">
          <a:gsLst>
            <a:gs pos="0">
              <a:schemeClr val="bg1">
                <a:lumMod val="65000"/>
              </a:schemeClr>
            </a:gs>
            <a:gs pos="100000">
              <a:schemeClr val="bg1">
                <a:lumMod val="85000"/>
              </a:schemeClr>
            </a:gs>
          </a:gsLst>
          <a:lin ang="5400000" scaled="0"/>
        </a:gradFill>
        <a:ln w="25400" cap="flat" cmpd="sng" algn="ctr">
          <a:noFill/>
          <a:prstDash val="solid"/>
        </a:ln>
        <a:effectLst>
          <a:outerShdw blurRad="225425" dist="50800" dir="5220000" algn="ctr" rotWithShape="0">
            <a:srgbClr val="000000">
              <a:alpha val="33000"/>
            </a:srgbClr>
          </a:outerShdw>
        </a:effectLst>
        <a:scene3d>
          <a:camera prst="perspectiveFront" fov="6900000">
            <a:rot lat="0" lon="19800000" rev="120000"/>
          </a:camera>
          <a:lightRig rig="glow" dir="t"/>
        </a:scene3d>
        <a:sp3d extrusionH="635000" contourW="19050" prstMaterial="matte">
          <a:bevelT h="12700" prst="angle"/>
          <a:bevelB w="114300" h="114300" prst="angle"/>
          <a:extrusionClr>
            <a:srgbClr val="3A3A3A"/>
          </a:extrusionClr>
          <a:contourClr>
            <a:schemeClr val="tx1">
              <a:lumMod val="50000"/>
              <a:lumOff val="50000"/>
            </a:schemeClr>
          </a:contourClr>
        </a:sp3d>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endParaRPr lang="en-US" sz="2600" kern="1200" dirty="0"/>
        </a:p>
      </dsp:txBody>
      <dsp:txXfrm>
        <a:off x="1701110" y="1721288"/>
        <a:ext cx="568025" cy="568025"/>
      </dsp:txXfrm>
    </dsp:sp>
    <dsp:sp modelId="{09227585-91C8-466E-BCF8-E4F78C1B9E85}">
      <dsp:nvSpPr>
        <dsp:cNvPr id="0" name=""/>
        <dsp:cNvSpPr/>
      </dsp:nvSpPr>
      <dsp:spPr>
        <a:xfrm rot="10800000">
          <a:off x="1985123" y="1153263"/>
          <a:ext cx="1136050" cy="1136050"/>
        </a:xfrm>
        <a:prstGeom prst="triangle">
          <a:avLst/>
        </a:prstGeom>
        <a:gradFill rotWithShape="0">
          <a:gsLst>
            <a:gs pos="0">
              <a:srgbClr val="71DF03"/>
            </a:gs>
            <a:gs pos="100000">
              <a:srgbClr val="CDF505"/>
            </a:gs>
          </a:gsLst>
          <a:lin ang="5400000" scaled="0"/>
        </a:gradFill>
        <a:ln w="25400" cap="flat" cmpd="sng" algn="ctr">
          <a:noFill/>
          <a:prstDash val="solid"/>
        </a:ln>
        <a:effectLst>
          <a:outerShdw blurRad="225425" dist="50800" dir="5220000" algn="ctr" rotWithShape="0">
            <a:srgbClr val="000000">
              <a:alpha val="33000"/>
            </a:srgbClr>
          </a:outerShdw>
        </a:effectLst>
        <a:scene3d>
          <a:camera prst="perspectiveFront" fov="6900000">
            <a:rot lat="0" lon="19800000" rev="120000"/>
          </a:camera>
          <a:lightRig rig="glow" dir="t"/>
        </a:scene3d>
        <a:sp3d extrusionH="635000" contourW="19050" prstMaterial="matte">
          <a:bevelT h="12700" prst="angle"/>
          <a:bevelB w="114300" h="114300" prst="angle"/>
          <a:extrusionClr>
            <a:srgbClr val="3A3A3A"/>
          </a:extrusionClr>
          <a:contourClr>
            <a:schemeClr val="tx1">
              <a:lumMod val="50000"/>
              <a:lumOff val="50000"/>
            </a:schemeClr>
          </a:contourClr>
        </a:sp3d>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endParaRPr lang="en-US" sz="2600" kern="1200" dirty="0"/>
        </a:p>
      </dsp:txBody>
      <dsp:txXfrm rot="10800000">
        <a:off x="2269135" y="1153263"/>
        <a:ext cx="568025" cy="568025"/>
      </dsp:txXfrm>
    </dsp:sp>
    <dsp:sp modelId="{ED2AAEE2-E681-46DA-8895-0105D047EC97}">
      <dsp:nvSpPr>
        <dsp:cNvPr id="0" name=""/>
        <dsp:cNvSpPr/>
      </dsp:nvSpPr>
      <dsp:spPr>
        <a:xfrm>
          <a:off x="2553148" y="1153263"/>
          <a:ext cx="1136050" cy="1136050"/>
        </a:xfrm>
        <a:prstGeom prst="triangle">
          <a:avLst/>
        </a:prstGeom>
        <a:gradFill rotWithShape="0">
          <a:gsLst>
            <a:gs pos="0">
              <a:schemeClr val="bg1">
                <a:lumMod val="65000"/>
              </a:schemeClr>
            </a:gs>
            <a:gs pos="100000">
              <a:schemeClr val="bg1">
                <a:lumMod val="85000"/>
              </a:schemeClr>
            </a:gs>
          </a:gsLst>
          <a:lin ang="5400000" scaled="0"/>
        </a:gradFill>
        <a:ln w="25400" cap="flat" cmpd="sng" algn="ctr">
          <a:noFill/>
          <a:prstDash val="solid"/>
        </a:ln>
        <a:effectLst>
          <a:outerShdw blurRad="225425" dist="50800" dir="5220000" algn="ctr" rotWithShape="0">
            <a:srgbClr val="000000">
              <a:alpha val="33000"/>
            </a:srgbClr>
          </a:outerShdw>
        </a:effectLst>
        <a:scene3d>
          <a:camera prst="perspectiveFront" fov="6900000">
            <a:rot lat="0" lon="19800000" rev="120000"/>
          </a:camera>
          <a:lightRig rig="glow" dir="t"/>
        </a:scene3d>
        <a:sp3d extrusionH="635000" contourW="19050" prstMaterial="matte">
          <a:bevelT h="12700" prst="angle"/>
          <a:bevelB w="114300" h="114300" prst="angle"/>
          <a:extrusionClr>
            <a:srgbClr val="3A3A3A"/>
          </a:extrusionClr>
          <a:contourClr>
            <a:schemeClr val="tx1">
              <a:lumMod val="50000"/>
              <a:lumOff val="50000"/>
            </a:schemeClr>
          </a:contourClr>
        </a:sp3d>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endParaRPr lang="en-US" sz="2600" kern="1200" dirty="0"/>
        </a:p>
      </dsp:txBody>
      <dsp:txXfrm>
        <a:off x="2837161" y="1721288"/>
        <a:ext cx="568025" cy="568025"/>
      </dsp:txXfrm>
    </dsp:sp>
    <dsp:sp modelId="{7B2CFFD5-2C58-4B6E-8588-1FC7CD998B95}">
      <dsp:nvSpPr>
        <dsp:cNvPr id="0" name=""/>
        <dsp:cNvSpPr/>
      </dsp:nvSpPr>
      <dsp:spPr>
        <a:xfrm>
          <a:off x="849072" y="2289314"/>
          <a:ext cx="1136050" cy="1136050"/>
        </a:xfrm>
        <a:prstGeom prst="triangle">
          <a:avLst/>
        </a:prstGeom>
        <a:gradFill rotWithShape="0">
          <a:gsLst>
            <a:gs pos="0">
              <a:schemeClr val="bg1">
                <a:lumMod val="65000"/>
              </a:schemeClr>
            </a:gs>
            <a:gs pos="100000">
              <a:schemeClr val="bg1">
                <a:lumMod val="85000"/>
              </a:schemeClr>
            </a:gs>
          </a:gsLst>
          <a:lin ang="5400000" scaled="0"/>
        </a:gradFill>
        <a:ln w="25400" cap="flat" cmpd="sng" algn="ctr">
          <a:noFill/>
          <a:prstDash val="solid"/>
        </a:ln>
        <a:effectLst>
          <a:outerShdw blurRad="225425" dist="50800" dir="5220000" algn="ctr" rotWithShape="0">
            <a:srgbClr val="000000">
              <a:alpha val="33000"/>
            </a:srgbClr>
          </a:outerShdw>
          <a:reflection blurRad="6350" stA="52000" endA="300" endPos="35000" dir="5400000" sy="-100000" algn="bl" rotWithShape="0"/>
        </a:effectLst>
        <a:scene3d>
          <a:camera prst="perspectiveFront" fov="6900000">
            <a:rot lat="0" lon="19800000" rev="120000"/>
          </a:camera>
          <a:lightRig rig="glow" dir="t"/>
        </a:scene3d>
        <a:sp3d extrusionH="635000" contourW="19050" prstMaterial="matte">
          <a:bevelT h="12700" prst="angle"/>
          <a:bevelB w="114300" h="114300" prst="angle"/>
          <a:extrusionClr>
            <a:srgbClr val="3A3A3A"/>
          </a:extrusionClr>
          <a:contourClr>
            <a:schemeClr val="tx1">
              <a:lumMod val="50000"/>
              <a:lumOff val="50000"/>
            </a:schemeClr>
          </a:contourClr>
        </a:sp3d>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endParaRPr lang="en-US" sz="2600" kern="1200" dirty="0"/>
        </a:p>
      </dsp:txBody>
      <dsp:txXfrm>
        <a:off x="1133085" y="2857339"/>
        <a:ext cx="568025" cy="568025"/>
      </dsp:txXfrm>
    </dsp:sp>
    <dsp:sp modelId="{79F8D2E7-14D2-476E-9B41-A441623B99FA}">
      <dsp:nvSpPr>
        <dsp:cNvPr id="0" name=""/>
        <dsp:cNvSpPr/>
      </dsp:nvSpPr>
      <dsp:spPr>
        <a:xfrm rot="10800000">
          <a:off x="1417097" y="2289314"/>
          <a:ext cx="1136050" cy="1136050"/>
        </a:xfrm>
        <a:prstGeom prst="triangle">
          <a:avLst/>
        </a:prstGeom>
        <a:gradFill rotWithShape="0">
          <a:gsLst>
            <a:gs pos="0">
              <a:schemeClr val="bg1">
                <a:lumMod val="65000"/>
              </a:schemeClr>
            </a:gs>
            <a:gs pos="100000">
              <a:schemeClr val="bg1">
                <a:lumMod val="85000"/>
              </a:schemeClr>
            </a:gs>
          </a:gsLst>
          <a:lin ang="5400000" scaled="0"/>
        </a:gradFill>
        <a:ln w="25400" cap="flat" cmpd="sng" algn="ctr">
          <a:noFill/>
          <a:prstDash val="solid"/>
        </a:ln>
        <a:effectLst>
          <a:outerShdw blurRad="225425" dist="50800" dir="5220000" algn="ctr" rotWithShape="0">
            <a:srgbClr val="000000">
              <a:alpha val="33000"/>
            </a:srgbClr>
          </a:outerShdw>
        </a:effectLst>
        <a:sp3d extrusionH="635000" contourW="19050" prstMaterial="matte">
          <a:bevelT h="12700" prst="angle"/>
          <a:bevelB w="114300" h="114300" prst="angle"/>
          <a:extrusionClr>
            <a:srgbClr val="3A3A3A"/>
          </a:extrusionClr>
          <a:contourClr>
            <a:schemeClr val="tx1">
              <a:lumMod val="50000"/>
              <a:lumOff val="50000"/>
            </a:schemeClr>
          </a:contourClr>
        </a:sp3d>
      </dsp:spPr>
      <dsp:style>
        <a:lnRef idx="2">
          <a:scrgbClr r="0" g="0" b="0"/>
        </a:lnRef>
        <a:fillRef idx="1">
          <a:scrgbClr r="0" g="0" b="0"/>
        </a:fillRef>
        <a:effectRef idx="0">
          <a:scrgbClr r="0" g="0" b="0"/>
        </a:effectRef>
        <a:fontRef idx="minor">
          <a:schemeClr val="lt1"/>
        </a:fontRef>
      </dsp:style>
    </dsp:sp>
    <dsp:sp modelId="{41925068-BBE0-4AAC-A6DD-9FF13F0432DC}">
      <dsp:nvSpPr>
        <dsp:cNvPr id="0" name=""/>
        <dsp:cNvSpPr/>
      </dsp:nvSpPr>
      <dsp:spPr>
        <a:xfrm>
          <a:off x="1985123" y="2289314"/>
          <a:ext cx="1136050" cy="1136050"/>
        </a:xfrm>
        <a:prstGeom prst="triangle">
          <a:avLst/>
        </a:prstGeom>
        <a:gradFill rotWithShape="0">
          <a:gsLst>
            <a:gs pos="0">
              <a:schemeClr val="bg1">
                <a:lumMod val="65000"/>
              </a:schemeClr>
            </a:gs>
            <a:gs pos="100000">
              <a:schemeClr val="bg1">
                <a:lumMod val="85000"/>
              </a:schemeClr>
            </a:gs>
          </a:gsLst>
          <a:lin ang="5400000" scaled="0"/>
        </a:gradFill>
        <a:ln w="25400" cap="flat" cmpd="sng" algn="ctr">
          <a:noFill/>
          <a:prstDash val="solid"/>
        </a:ln>
        <a:effectLst>
          <a:outerShdw blurRad="225425" dist="50800" dir="5220000" algn="ctr" rotWithShape="0">
            <a:srgbClr val="000000">
              <a:alpha val="33000"/>
            </a:srgbClr>
          </a:outerShdw>
          <a:reflection blurRad="6350" stA="52000" endA="300" endPos="35000" dir="5400000" sy="-100000" algn="bl" rotWithShape="0"/>
        </a:effectLst>
        <a:sp3d extrusionH="635000" contourW="19050" prstMaterial="matte">
          <a:bevelT h="12700" prst="angle"/>
          <a:bevelB w="114300" h="114300" prst="angle"/>
          <a:extrusionClr>
            <a:srgbClr val="3A3A3A"/>
          </a:extrusionClr>
          <a:contourClr>
            <a:schemeClr val="tx1">
              <a:lumMod val="50000"/>
              <a:lumOff val="50000"/>
            </a:schemeClr>
          </a:contourClr>
        </a:sp3d>
      </dsp:spPr>
      <dsp:style>
        <a:lnRef idx="2">
          <a:scrgbClr r="0" g="0" b="0"/>
        </a:lnRef>
        <a:fillRef idx="1">
          <a:scrgbClr r="0" g="0" b="0"/>
        </a:fillRef>
        <a:effectRef idx="0">
          <a:scrgbClr r="0" g="0" b="0"/>
        </a:effectRef>
        <a:fontRef idx="minor">
          <a:schemeClr val="lt1"/>
        </a:fontRef>
      </dsp:style>
    </dsp:sp>
    <dsp:sp modelId="{12742FE2-4723-46FF-BE6F-E31A1E215FB5}">
      <dsp:nvSpPr>
        <dsp:cNvPr id="0" name=""/>
        <dsp:cNvSpPr/>
      </dsp:nvSpPr>
      <dsp:spPr>
        <a:xfrm rot="10800000">
          <a:off x="2553148" y="2289314"/>
          <a:ext cx="1136050" cy="1136050"/>
        </a:xfrm>
        <a:prstGeom prst="triangle">
          <a:avLst/>
        </a:prstGeom>
        <a:gradFill rotWithShape="0">
          <a:gsLst>
            <a:gs pos="0">
              <a:schemeClr val="bg1">
                <a:lumMod val="65000"/>
              </a:schemeClr>
            </a:gs>
            <a:gs pos="100000">
              <a:schemeClr val="bg1">
                <a:lumMod val="85000"/>
              </a:schemeClr>
            </a:gs>
          </a:gsLst>
          <a:lin ang="5400000" scaled="0"/>
        </a:gradFill>
        <a:ln w="25400" cap="flat" cmpd="sng" algn="ctr">
          <a:noFill/>
          <a:prstDash val="solid"/>
        </a:ln>
        <a:effectLst>
          <a:outerShdw blurRad="225425" dist="50800" dir="5220000" algn="ctr" rotWithShape="0">
            <a:srgbClr val="000000">
              <a:alpha val="33000"/>
            </a:srgbClr>
          </a:outerShdw>
        </a:effectLst>
        <a:sp3d extrusionH="635000" contourW="19050" prstMaterial="matte">
          <a:bevelT h="12700" prst="angle"/>
          <a:bevelB w="114300" h="114300" prst="angle"/>
          <a:extrusionClr>
            <a:srgbClr val="3A3A3A"/>
          </a:extrusionClr>
          <a:contourClr>
            <a:schemeClr val="tx1">
              <a:lumMod val="50000"/>
              <a:lumOff val="50000"/>
            </a:schemeClr>
          </a:contourClr>
        </a:sp3d>
      </dsp:spPr>
      <dsp:style>
        <a:lnRef idx="2">
          <a:scrgbClr r="0" g="0" b="0"/>
        </a:lnRef>
        <a:fillRef idx="1">
          <a:scrgbClr r="0" g="0" b="0"/>
        </a:fillRef>
        <a:effectRef idx="0">
          <a:scrgbClr r="0" g="0" b="0"/>
        </a:effectRef>
        <a:fontRef idx="minor">
          <a:schemeClr val="lt1"/>
        </a:fontRef>
      </dsp:style>
    </dsp:sp>
    <dsp:sp modelId="{2C4D57B6-87D1-461F-AB31-B107E0CE1DBD}">
      <dsp:nvSpPr>
        <dsp:cNvPr id="0" name=""/>
        <dsp:cNvSpPr/>
      </dsp:nvSpPr>
      <dsp:spPr>
        <a:xfrm>
          <a:off x="3121173" y="2289314"/>
          <a:ext cx="1136050" cy="1136050"/>
        </a:xfrm>
        <a:prstGeom prst="triangle">
          <a:avLst/>
        </a:prstGeom>
        <a:gradFill rotWithShape="0">
          <a:gsLst>
            <a:gs pos="0">
              <a:schemeClr val="bg1">
                <a:lumMod val="65000"/>
              </a:schemeClr>
            </a:gs>
            <a:gs pos="100000">
              <a:schemeClr val="bg1">
                <a:lumMod val="85000"/>
              </a:schemeClr>
            </a:gs>
          </a:gsLst>
          <a:lin ang="5400000" scaled="0"/>
        </a:gradFill>
        <a:ln w="25400" cap="flat" cmpd="sng" algn="ctr">
          <a:noFill/>
          <a:prstDash val="solid"/>
        </a:ln>
        <a:effectLst>
          <a:outerShdw blurRad="225425" dist="50800" dir="5220000" algn="ctr" rotWithShape="0">
            <a:srgbClr val="000000">
              <a:alpha val="33000"/>
            </a:srgbClr>
          </a:outerShdw>
          <a:reflection blurRad="6350" stA="52000" endA="300" endPos="35000" dir="5400000" sy="-100000" algn="bl" rotWithShape="0"/>
        </a:effectLst>
        <a:sp3d extrusionH="635000" contourW="19050" prstMaterial="matte">
          <a:bevelT h="12700" prst="angle"/>
          <a:bevelB w="114300" h="114300" prst="angle"/>
          <a:extrusionClr>
            <a:srgbClr val="3A3A3A"/>
          </a:extrusionClr>
          <a:contourClr>
            <a:schemeClr val="tx1">
              <a:lumMod val="50000"/>
              <a:lumOff val="50000"/>
            </a:schemeClr>
          </a:contourClr>
        </a:sp3d>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E008E9-55D1-4C64-8EBF-50EF50F99E4D}">
      <dsp:nvSpPr>
        <dsp:cNvPr id="0" name=""/>
        <dsp:cNvSpPr/>
      </dsp:nvSpPr>
      <dsp:spPr>
        <a:xfrm>
          <a:off x="2090067" y="16289"/>
          <a:ext cx="1075082" cy="1075082"/>
        </a:xfrm>
        <a:prstGeom prst="triangle">
          <a:avLst/>
        </a:prstGeom>
        <a:gradFill rotWithShape="0">
          <a:gsLst>
            <a:gs pos="0">
              <a:schemeClr val="bg1">
                <a:lumMod val="65000"/>
              </a:schemeClr>
            </a:gs>
            <a:gs pos="100000">
              <a:schemeClr val="bg1">
                <a:lumMod val="85000"/>
              </a:schemeClr>
            </a:gs>
          </a:gsLst>
          <a:lin ang="5400000" scaled="0"/>
        </a:gradFill>
        <a:ln w="25400" cap="flat" cmpd="sng" algn="ctr">
          <a:noFill/>
          <a:prstDash val="solid"/>
        </a:ln>
        <a:effectLst>
          <a:outerShdw blurRad="225425" dist="50800" dir="5220000" algn="ctr" rotWithShape="0">
            <a:srgbClr val="000000">
              <a:alpha val="33000"/>
            </a:srgbClr>
          </a:outerShdw>
        </a:effectLst>
        <a:scene3d>
          <a:camera prst="perspectiveFront" fov="6900000">
            <a:rot lat="0" lon="19800000" rev="120000"/>
          </a:camera>
          <a:lightRig rig="glow" dir="t"/>
        </a:scene3d>
        <a:sp3d extrusionH="635000" contourW="19050" prstMaterial="matte">
          <a:bevelT h="12700" prst="angle"/>
          <a:bevelB w="114300" h="114300" prst="angle"/>
          <a:extrusionClr>
            <a:srgbClr val="3A3A3A"/>
          </a:extrusionClr>
          <a:contourClr>
            <a:schemeClr val="tx1">
              <a:lumMod val="50000"/>
              <a:lumOff val="50000"/>
            </a:schemeClr>
          </a:contourClr>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endParaRPr lang="en-US" sz="2400" kern="1200" dirty="0"/>
        </a:p>
      </dsp:txBody>
      <dsp:txXfrm>
        <a:off x="2358838" y="553830"/>
        <a:ext cx="537541" cy="537541"/>
      </dsp:txXfrm>
    </dsp:sp>
    <dsp:sp modelId="{42E2855D-11ED-4502-90CE-2ACC306A4A5C}">
      <dsp:nvSpPr>
        <dsp:cNvPr id="0" name=""/>
        <dsp:cNvSpPr/>
      </dsp:nvSpPr>
      <dsp:spPr>
        <a:xfrm>
          <a:off x="1552526" y="1091371"/>
          <a:ext cx="1075082" cy="1075082"/>
        </a:xfrm>
        <a:prstGeom prst="triangle">
          <a:avLst/>
        </a:prstGeom>
        <a:gradFill rotWithShape="0">
          <a:gsLst>
            <a:gs pos="0">
              <a:schemeClr val="bg1">
                <a:lumMod val="65000"/>
              </a:schemeClr>
            </a:gs>
            <a:gs pos="100000">
              <a:schemeClr val="bg1">
                <a:lumMod val="85000"/>
              </a:schemeClr>
            </a:gs>
          </a:gsLst>
          <a:lin ang="5400000" scaled="0"/>
        </a:gradFill>
        <a:ln w="25400" cap="flat" cmpd="sng" algn="ctr">
          <a:noFill/>
          <a:prstDash val="solid"/>
        </a:ln>
        <a:effectLst>
          <a:outerShdw blurRad="225425" dist="50800" dir="5220000" algn="ctr" rotWithShape="0">
            <a:srgbClr val="000000">
              <a:alpha val="33000"/>
            </a:srgbClr>
          </a:outerShdw>
        </a:effectLst>
        <a:scene3d>
          <a:camera prst="perspectiveFront" fov="6900000">
            <a:rot lat="0" lon="19800000" rev="120000"/>
          </a:camera>
          <a:lightRig rig="glow" dir="t"/>
        </a:scene3d>
        <a:sp3d extrusionH="635000" contourW="19050" prstMaterial="matte">
          <a:bevelT h="12700" prst="angle"/>
          <a:bevelB w="114300" h="114300" prst="angle"/>
          <a:extrusionClr>
            <a:srgbClr val="3A3A3A"/>
          </a:extrusionClr>
          <a:contourClr>
            <a:schemeClr val="tx1">
              <a:lumMod val="50000"/>
              <a:lumOff val="50000"/>
            </a:schemeClr>
          </a:contourClr>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endParaRPr lang="en-US" sz="2400" kern="1200" dirty="0"/>
        </a:p>
      </dsp:txBody>
      <dsp:txXfrm>
        <a:off x="1821297" y="1628912"/>
        <a:ext cx="537541" cy="537541"/>
      </dsp:txXfrm>
    </dsp:sp>
    <dsp:sp modelId="{09227585-91C8-466E-BCF8-E4F78C1B9E85}">
      <dsp:nvSpPr>
        <dsp:cNvPr id="0" name=""/>
        <dsp:cNvSpPr/>
      </dsp:nvSpPr>
      <dsp:spPr>
        <a:xfrm rot="10800000">
          <a:off x="2090067" y="1091371"/>
          <a:ext cx="1075082" cy="1075082"/>
        </a:xfrm>
        <a:prstGeom prst="triangle">
          <a:avLst/>
        </a:prstGeom>
        <a:gradFill rotWithShape="0">
          <a:gsLst>
            <a:gs pos="0">
              <a:srgbClr val="71DF03"/>
            </a:gs>
            <a:gs pos="100000">
              <a:srgbClr val="CDF505"/>
            </a:gs>
          </a:gsLst>
          <a:lin ang="5400000" scaled="0"/>
        </a:gradFill>
        <a:ln w="25400" cap="flat" cmpd="sng" algn="ctr">
          <a:noFill/>
          <a:prstDash val="solid"/>
        </a:ln>
        <a:effectLst>
          <a:outerShdw blurRad="225425" dist="50800" dir="5220000" algn="ctr" rotWithShape="0">
            <a:srgbClr val="000000">
              <a:alpha val="33000"/>
            </a:srgbClr>
          </a:outerShdw>
        </a:effectLst>
        <a:scene3d>
          <a:camera prst="perspectiveFront" fov="6900000">
            <a:rot lat="0" lon="19800000" rev="120000"/>
          </a:camera>
          <a:lightRig rig="glow" dir="t"/>
        </a:scene3d>
        <a:sp3d extrusionH="635000" contourW="19050" prstMaterial="matte">
          <a:bevelT h="12700" prst="angle"/>
          <a:bevelB w="114300" h="114300" prst="angle"/>
          <a:extrusionClr>
            <a:srgbClr val="3A3A3A"/>
          </a:extrusionClr>
          <a:contourClr>
            <a:schemeClr val="tx1">
              <a:lumMod val="50000"/>
              <a:lumOff val="50000"/>
            </a:schemeClr>
          </a:contourClr>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endParaRPr lang="en-US" sz="2400" kern="1200" dirty="0"/>
        </a:p>
      </dsp:txBody>
      <dsp:txXfrm rot="10800000">
        <a:off x="2358837" y="1091371"/>
        <a:ext cx="537541" cy="537541"/>
      </dsp:txXfrm>
    </dsp:sp>
    <dsp:sp modelId="{ED2AAEE2-E681-46DA-8895-0105D047EC97}">
      <dsp:nvSpPr>
        <dsp:cNvPr id="0" name=""/>
        <dsp:cNvSpPr/>
      </dsp:nvSpPr>
      <dsp:spPr>
        <a:xfrm>
          <a:off x="2627608" y="1091371"/>
          <a:ext cx="1075082" cy="1075082"/>
        </a:xfrm>
        <a:prstGeom prst="triangle">
          <a:avLst/>
        </a:prstGeom>
        <a:gradFill rotWithShape="0">
          <a:gsLst>
            <a:gs pos="0">
              <a:schemeClr val="bg1">
                <a:lumMod val="65000"/>
              </a:schemeClr>
            </a:gs>
            <a:gs pos="100000">
              <a:schemeClr val="bg1">
                <a:lumMod val="85000"/>
              </a:schemeClr>
            </a:gs>
          </a:gsLst>
          <a:lin ang="5400000" scaled="0"/>
        </a:gradFill>
        <a:ln w="25400" cap="flat" cmpd="sng" algn="ctr">
          <a:noFill/>
          <a:prstDash val="solid"/>
        </a:ln>
        <a:effectLst>
          <a:outerShdw blurRad="225425" dist="50800" dir="5220000" algn="ctr" rotWithShape="0">
            <a:srgbClr val="000000">
              <a:alpha val="33000"/>
            </a:srgbClr>
          </a:outerShdw>
        </a:effectLst>
        <a:scene3d>
          <a:camera prst="perspectiveFront" fov="6900000">
            <a:rot lat="0" lon="19800000" rev="120000"/>
          </a:camera>
          <a:lightRig rig="glow" dir="t"/>
        </a:scene3d>
        <a:sp3d extrusionH="635000" contourW="19050" prstMaterial="matte">
          <a:bevelT h="12700" prst="angle"/>
          <a:bevelB w="114300" h="114300" prst="angle"/>
          <a:extrusionClr>
            <a:srgbClr val="3A3A3A"/>
          </a:extrusionClr>
          <a:contourClr>
            <a:schemeClr val="tx1">
              <a:lumMod val="50000"/>
              <a:lumOff val="50000"/>
            </a:schemeClr>
          </a:contourClr>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endParaRPr lang="en-US" sz="2400" kern="1200" dirty="0"/>
        </a:p>
      </dsp:txBody>
      <dsp:txXfrm>
        <a:off x="2896379" y="1628912"/>
        <a:ext cx="537541" cy="537541"/>
      </dsp:txXfrm>
    </dsp:sp>
    <dsp:sp modelId="{7B2CFFD5-2C58-4B6E-8588-1FC7CD998B95}">
      <dsp:nvSpPr>
        <dsp:cNvPr id="0" name=""/>
        <dsp:cNvSpPr/>
      </dsp:nvSpPr>
      <dsp:spPr>
        <a:xfrm>
          <a:off x="1014985" y="2166454"/>
          <a:ext cx="1075082" cy="1075082"/>
        </a:xfrm>
        <a:prstGeom prst="triangle">
          <a:avLst/>
        </a:prstGeom>
        <a:gradFill rotWithShape="0">
          <a:gsLst>
            <a:gs pos="0">
              <a:schemeClr val="bg1">
                <a:lumMod val="65000"/>
              </a:schemeClr>
            </a:gs>
            <a:gs pos="100000">
              <a:schemeClr val="bg1">
                <a:lumMod val="85000"/>
              </a:schemeClr>
            </a:gs>
          </a:gsLst>
          <a:lin ang="5400000" scaled="0"/>
        </a:gradFill>
        <a:ln w="25400" cap="flat" cmpd="sng" algn="ctr">
          <a:noFill/>
          <a:prstDash val="solid"/>
        </a:ln>
        <a:effectLst>
          <a:outerShdw blurRad="225425" dist="50800" dir="5220000" algn="ctr" rotWithShape="0">
            <a:srgbClr val="000000">
              <a:alpha val="33000"/>
            </a:srgbClr>
          </a:outerShdw>
          <a:reflection blurRad="6350" stA="52000" endA="300" endPos="35000" dir="5400000" sy="-100000" algn="bl" rotWithShape="0"/>
        </a:effectLst>
        <a:scene3d>
          <a:camera prst="perspectiveFront" fov="6900000">
            <a:rot lat="0" lon="19800000" rev="120000"/>
          </a:camera>
          <a:lightRig rig="glow" dir="t"/>
        </a:scene3d>
        <a:sp3d extrusionH="635000" contourW="19050" prstMaterial="matte">
          <a:bevelT h="12700" prst="angle"/>
          <a:bevelB w="114300" h="114300" prst="angle"/>
          <a:extrusionClr>
            <a:srgbClr val="3A3A3A"/>
          </a:extrusionClr>
          <a:contourClr>
            <a:schemeClr val="tx1">
              <a:lumMod val="50000"/>
              <a:lumOff val="50000"/>
            </a:schemeClr>
          </a:contourClr>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endParaRPr lang="en-US" sz="2400" kern="1200" dirty="0"/>
        </a:p>
      </dsp:txBody>
      <dsp:txXfrm>
        <a:off x="1283756" y="2703995"/>
        <a:ext cx="537541" cy="537541"/>
      </dsp:txXfrm>
    </dsp:sp>
    <dsp:sp modelId="{79F8D2E7-14D2-476E-9B41-A441623B99FA}">
      <dsp:nvSpPr>
        <dsp:cNvPr id="0" name=""/>
        <dsp:cNvSpPr/>
      </dsp:nvSpPr>
      <dsp:spPr>
        <a:xfrm rot="10800000">
          <a:off x="1552526" y="2166454"/>
          <a:ext cx="1075082" cy="1075082"/>
        </a:xfrm>
        <a:prstGeom prst="triangle">
          <a:avLst/>
        </a:prstGeom>
        <a:gradFill rotWithShape="0">
          <a:gsLst>
            <a:gs pos="0">
              <a:schemeClr val="bg1">
                <a:lumMod val="65000"/>
              </a:schemeClr>
            </a:gs>
            <a:gs pos="100000">
              <a:schemeClr val="bg1">
                <a:lumMod val="85000"/>
              </a:schemeClr>
            </a:gs>
          </a:gsLst>
          <a:lin ang="5400000" scaled="0"/>
        </a:gradFill>
        <a:ln w="25400" cap="flat" cmpd="sng" algn="ctr">
          <a:noFill/>
          <a:prstDash val="solid"/>
        </a:ln>
        <a:effectLst>
          <a:outerShdw blurRad="225425" dist="50800" dir="5220000" algn="ctr" rotWithShape="0">
            <a:srgbClr val="000000">
              <a:alpha val="33000"/>
            </a:srgbClr>
          </a:outerShdw>
        </a:effectLst>
        <a:sp3d extrusionH="635000" contourW="19050" prstMaterial="matte">
          <a:bevelT h="12700" prst="angle"/>
          <a:bevelB w="114300" h="114300" prst="angle"/>
          <a:extrusionClr>
            <a:srgbClr val="3A3A3A"/>
          </a:extrusionClr>
          <a:contourClr>
            <a:schemeClr val="tx1">
              <a:lumMod val="50000"/>
              <a:lumOff val="50000"/>
            </a:schemeClr>
          </a:contourClr>
        </a:sp3d>
      </dsp:spPr>
      <dsp:style>
        <a:lnRef idx="2">
          <a:scrgbClr r="0" g="0" b="0"/>
        </a:lnRef>
        <a:fillRef idx="1">
          <a:scrgbClr r="0" g="0" b="0"/>
        </a:fillRef>
        <a:effectRef idx="0">
          <a:scrgbClr r="0" g="0" b="0"/>
        </a:effectRef>
        <a:fontRef idx="minor">
          <a:schemeClr val="lt1"/>
        </a:fontRef>
      </dsp:style>
    </dsp:sp>
    <dsp:sp modelId="{41925068-BBE0-4AAC-A6DD-9FF13F0432DC}">
      <dsp:nvSpPr>
        <dsp:cNvPr id="0" name=""/>
        <dsp:cNvSpPr/>
      </dsp:nvSpPr>
      <dsp:spPr>
        <a:xfrm>
          <a:off x="2090067" y="2166454"/>
          <a:ext cx="1075082" cy="1075082"/>
        </a:xfrm>
        <a:prstGeom prst="triangle">
          <a:avLst/>
        </a:prstGeom>
        <a:gradFill rotWithShape="0">
          <a:gsLst>
            <a:gs pos="0">
              <a:schemeClr val="bg1">
                <a:lumMod val="65000"/>
              </a:schemeClr>
            </a:gs>
            <a:gs pos="100000">
              <a:schemeClr val="bg1">
                <a:lumMod val="85000"/>
              </a:schemeClr>
            </a:gs>
          </a:gsLst>
          <a:lin ang="5400000" scaled="0"/>
        </a:gradFill>
        <a:ln w="25400" cap="flat" cmpd="sng" algn="ctr">
          <a:noFill/>
          <a:prstDash val="solid"/>
        </a:ln>
        <a:effectLst>
          <a:outerShdw blurRad="225425" dist="50800" dir="5220000" algn="ctr" rotWithShape="0">
            <a:srgbClr val="000000">
              <a:alpha val="33000"/>
            </a:srgbClr>
          </a:outerShdw>
          <a:reflection blurRad="6350" stA="52000" endA="300" endPos="35000" dir="5400000" sy="-100000" algn="bl" rotWithShape="0"/>
        </a:effectLst>
        <a:sp3d extrusionH="635000" contourW="19050" prstMaterial="matte">
          <a:bevelT h="12700" prst="angle"/>
          <a:bevelB w="114300" h="114300" prst="angle"/>
          <a:extrusionClr>
            <a:srgbClr val="3A3A3A"/>
          </a:extrusionClr>
          <a:contourClr>
            <a:schemeClr val="tx1">
              <a:lumMod val="50000"/>
              <a:lumOff val="50000"/>
            </a:schemeClr>
          </a:contourClr>
        </a:sp3d>
      </dsp:spPr>
      <dsp:style>
        <a:lnRef idx="2">
          <a:scrgbClr r="0" g="0" b="0"/>
        </a:lnRef>
        <a:fillRef idx="1">
          <a:scrgbClr r="0" g="0" b="0"/>
        </a:fillRef>
        <a:effectRef idx="0">
          <a:scrgbClr r="0" g="0" b="0"/>
        </a:effectRef>
        <a:fontRef idx="minor">
          <a:schemeClr val="lt1"/>
        </a:fontRef>
      </dsp:style>
    </dsp:sp>
    <dsp:sp modelId="{12742FE2-4723-46FF-BE6F-E31A1E215FB5}">
      <dsp:nvSpPr>
        <dsp:cNvPr id="0" name=""/>
        <dsp:cNvSpPr/>
      </dsp:nvSpPr>
      <dsp:spPr>
        <a:xfrm rot="10800000">
          <a:off x="2627608" y="2166454"/>
          <a:ext cx="1075082" cy="1075082"/>
        </a:xfrm>
        <a:prstGeom prst="triangle">
          <a:avLst/>
        </a:prstGeom>
        <a:gradFill rotWithShape="0">
          <a:gsLst>
            <a:gs pos="0">
              <a:schemeClr val="bg1">
                <a:lumMod val="65000"/>
              </a:schemeClr>
            </a:gs>
            <a:gs pos="100000">
              <a:schemeClr val="bg1">
                <a:lumMod val="85000"/>
              </a:schemeClr>
            </a:gs>
          </a:gsLst>
          <a:lin ang="5400000" scaled="0"/>
        </a:gradFill>
        <a:ln w="25400" cap="flat" cmpd="sng" algn="ctr">
          <a:noFill/>
          <a:prstDash val="solid"/>
        </a:ln>
        <a:effectLst>
          <a:outerShdw blurRad="225425" dist="50800" dir="5220000" algn="ctr" rotWithShape="0">
            <a:srgbClr val="000000">
              <a:alpha val="33000"/>
            </a:srgbClr>
          </a:outerShdw>
        </a:effectLst>
        <a:sp3d extrusionH="635000" contourW="19050" prstMaterial="matte">
          <a:bevelT h="12700" prst="angle"/>
          <a:bevelB w="114300" h="114300" prst="angle"/>
          <a:extrusionClr>
            <a:srgbClr val="3A3A3A"/>
          </a:extrusionClr>
          <a:contourClr>
            <a:schemeClr val="tx1">
              <a:lumMod val="50000"/>
              <a:lumOff val="50000"/>
            </a:schemeClr>
          </a:contourClr>
        </a:sp3d>
      </dsp:spPr>
      <dsp:style>
        <a:lnRef idx="2">
          <a:scrgbClr r="0" g="0" b="0"/>
        </a:lnRef>
        <a:fillRef idx="1">
          <a:scrgbClr r="0" g="0" b="0"/>
        </a:fillRef>
        <a:effectRef idx="0">
          <a:scrgbClr r="0" g="0" b="0"/>
        </a:effectRef>
        <a:fontRef idx="minor">
          <a:schemeClr val="lt1"/>
        </a:fontRef>
      </dsp:style>
    </dsp:sp>
    <dsp:sp modelId="{2C4D57B6-87D1-461F-AB31-B107E0CE1DBD}">
      <dsp:nvSpPr>
        <dsp:cNvPr id="0" name=""/>
        <dsp:cNvSpPr/>
      </dsp:nvSpPr>
      <dsp:spPr>
        <a:xfrm>
          <a:off x="3165150" y="2166454"/>
          <a:ext cx="1075082" cy="1075082"/>
        </a:xfrm>
        <a:prstGeom prst="triangle">
          <a:avLst/>
        </a:prstGeom>
        <a:gradFill rotWithShape="0">
          <a:gsLst>
            <a:gs pos="0">
              <a:schemeClr val="bg1">
                <a:lumMod val="65000"/>
              </a:schemeClr>
            </a:gs>
            <a:gs pos="100000">
              <a:schemeClr val="bg1">
                <a:lumMod val="85000"/>
              </a:schemeClr>
            </a:gs>
          </a:gsLst>
          <a:lin ang="5400000" scaled="0"/>
        </a:gradFill>
        <a:ln w="25400" cap="flat" cmpd="sng" algn="ctr">
          <a:noFill/>
          <a:prstDash val="solid"/>
        </a:ln>
        <a:effectLst>
          <a:outerShdw blurRad="225425" dist="50800" dir="5220000" algn="ctr" rotWithShape="0">
            <a:srgbClr val="000000">
              <a:alpha val="33000"/>
            </a:srgbClr>
          </a:outerShdw>
          <a:reflection blurRad="6350" stA="52000" endA="300" endPos="35000" dir="5400000" sy="-100000" algn="bl" rotWithShape="0"/>
        </a:effectLst>
        <a:sp3d extrusionH="635000" contourW="19050" prstMaterial="matte">
          <a:bevelT h="12700" prst="angle"/>
          <a:bevelB w="114300" h="114300" prst="angle"/>
          <a:extrusionClr>
            <a:srgbClr val="3A3A3A"/>
          </a:extrusionClr>
          <a:contourClr>
            <a:schemeClr val="tx1">
              <a:lumMod val="50000"/>
              <a:lumOff val="50000"/>
            </a:schemeClr>
          </a:contourClr>
        </a:sp3d>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EC8ACB-1ED3-4E53-A6C4-6AD6E4C5F739}">
      <dsp:nvSpPr>
        <dsp:cNvPr id="0" name=""/>
        <dsp:cNvSpPr/>
      </dsp:nvSpPr>
      <dsp:spPr>
        <a:xfrm>
          <a:off x="0" y="1016000"/>
          <a:ext cx="7958480" cy="2032000"/>
        </a:xfrm>
        <a:prstGeom prst="roundRect">
          <a:avLst>
            <a:gd name="adj" fmla="val 10000"/>
          </a:avLst>
        </a:prstGeom>
        <a:solidFill>
          <a:schemeClr val="accent3">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n-US" sz="6500" kern="1200" dirty="0" smtClean="0"/>
            <a:t> </a:t>
          </a:r>
          <a:endParaRPr lang="en-US" sz="6500" kern="1200" dirty="0"/>
        </a:p>
      </dsp:txBody>
      <dsp:txXfrm>
        <a:off x="59515" y="1075515"/>
        <a:ext cx="7839450" cy="191297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48E2CC-F75A-4206-9664-3F31B9E1AD3D}">
      <dsp:nvSpPr>
        <dsp:cNvPr id="0" name=""/>
        <dsp:cNvSpPr/>
      </dsp:nvSpPr>
      <dsp:spPr>
        <a:xfrm rot="16200000">
          <a:off x="-1026051" y="1026825"/>
          <a:ext cx="4064000" cy="2010349"/>
        </a:xfrm>
        <a:prstGeom prst="flowChartManualOperation">
          <a:avLst/>
        </a:prstGeom>
        <a:solidFill>
          <a:schemeClr val="accent3"/>
        </a:solidFill>
        <a:ln w="25400" cap="flat" cmpd="sng" algn="ctr">
          <a:solidFill>
            <a:schemeClr val="accent3">
              <a:shade val="50000"/>
            </a:schemeClr>
          </a:solidFill>
          <a:prstDash val="solid"/>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203200" tIns="0" rIns="203200" bIns="0" numCol="1" spcCol="1270" anchor="ctr" anchorCtr="0">
          <a:noAutofit/>
        </a:bodyPr>
        <a:lstStyle/>
        <a:p>
          <a:pPr lvl="0" algn="ctr" defTabSz="1422400" rtl="1">
            <a:lnSpc>
              <a:spcPct val="90000"/>
            </a:lnSpc>
            <a:spcBef>
              <a:spcPct val="0"/>
            </a:spcBef>
            <a:spcAft>
              <a:spcPct val="35000"/>
            </a:spcAft>
          </a:pPr>
          <a:r>
            <a:rPr lang="ar-SA" sz="3200" b="1" kern="1200" dirty="0" smtClean="0">
              <a:solidFill>
                <a:schemeClr val="bg1"/>
              </a:solidFill>
              <a:cs typeface="+mn-cs"/>
            </a:rPr>
            <a:t>تعزيز الجوانب الايجابية </a:t>
          </a:r>
        </a:p>
      </dsp:txBody>
      <dsp:txXfrm rot="5400000">
        <a:off x="774" y="812800"/>
        <a:ext cx="2010349" cy="2438400"/>
      </dsp:txXfrm>
    </dsp:sp>
    <dsp:sp modelId="{FE07C2A0-83D0-4F04-943A-E840BF70AA12}">
      <dsp:nvSpPr>
        <dsp:cNvPr id="0" name=""/>
        <dsp:cNvSpPr/>
      </dsp:nvSpPr>
      <dsp:spPr>
        <a:xfrm rot="16200000">
          <a:off x="1092481" y="1026825"/>
          <a:ext cx="4064000" cy="2010349"/>
        </a:xfrm>
        <a:prstGeom prst="flowChartManualOperation">
          <a:avLst/>
        </a:prstGeom>
        <a:solidFill>
          <a:schemeClr val="accent3"/>
        </a:solidFill>
        <a:ln w="25400" cap="flat" cmpd="sng" algn="ctr">
          <a:solidFill>
            <a:schemeClr val="accent3">
              <a:shade val="50000"/>
            </a:schemeClr>
          </a:solidFill>
          <a:prstDash val="solid"/>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203200" tIns="0" rIns="203200" bIns="0" numCol="1" spcCol="1270" anchor="ctr" anchorCtr="0">
          <a:noAutofit/>
        </a:bodyPr>
        <a:lstStyle/>
        <a:p>
          <a:pPr lvl="0" algn="ctr" defTabSz="1422400" rtl="1">
            <a:lnSpc>
              <a:spcPct val="90000"/>
            </a:lnSpc>
            <a:spcBef>
              <a:spcPct val="0"/>
            </a:spcBef>
            <a:spcAft>
              <a:spcPct val="35000"/>
            </a:spcAft>
          </a:pPr>
          <a:r>
            <a:rPr lang="ar-SA" sz="3200" b="1" kern="1200" dirty="0" smtClean="0">
              <a:solidFill>
                <a:schemeClr val="bg1"/>
              </a:solidFill>
              <a:cs typeface="+mn-cs"/>
            </a:rPr>
            <a:t>حظــر اســتخدام العقــاب البدني والنفســي </a:t>
          </a:r>
        </a:p>
      </dsp:txBody>
      <dsp:txXfrm rot="5400000">
        <a:off x="2119306" y="812800"/>
        <a:ext cx="2010349" cy="2438400"/>
      </dsp:txXfrm>
    </dsp:sp>
    <dsp:sp modelId="{151A661E-DD2B-4B72-9076-276DB1571C28}">
      <dsp:nvSpPr>
        <dsp:cNvPr id="0" name=""/>
        <dsp:cNvSpPr/>
      </dsp:nvSpPr>
      <dsp:spPr>
        <a:xfrm rot="16200000">
          <a:off x="3296199" y="1026825"/>
          <a:ext cx="4064000" cy="2010349"/>
        </a:xfrm>
        <a:prstGeom prst="flowChartManualOperation">
          <a:avLst/>
        </a:prstGeom>
        <a:solidFill>
          <a:schemeClr val="accent3"/>
        </a:solidFill>
        <a:ln w="25400" cap="flat" cmpd="sng" algn="ctr">
          <a:solidFill>
            <a:schemeClr val="accent3">
              <a:shade val="50000"/>
            </a:schemeClr>
          </a:solidFill>
          <a:prstDash val="solid"/>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203200" tIns="0" rIns="203200" bIns="0" numCol="1" spcCol="1270" anchor="ctr" anchorCtr="0">
          <a:noAutofit/>
        </a:bodyPr>
        <a:lstStyle/>
        <a:p>
          <a:pPr lvl="0" algn="ctr" defTabSz="1422400" rtl="1">
            <a:lnSpc>
              <a:spcPct val="90000"/>
            </a:lnSpc>
            <a:spcBef>
              <a:spcPct val="0"/>
            </a:spcBef>
            <a:spcAft>
              <a:spcPct val="35000"/>
            </a:spcAft>
          </a:pPr>
          <a:r>
            <a:rPr lang="ar-SA" sz="3200" b="1" kern="1200" dirty="0" smtClean="0">
              <a:solidFill>
                <a:schemeClr val="bg1"/>
              </a:solidFill>
              <a:cs typeface="+mn-cs"/>
            </a:rPr>
            <a:t>تفعيل دور الإشراف اليومي بالمدرسة</a:t>
          </a:r>
          <a:endParaRPr lang="ar-SA" sz="3200" b="1" kern="1200" dirty="0">
            <a:solidFill>
              <a:schemeClr val="bg1"/>
            </a:solidFill>
            <a:cs typeface="+mn-cs"/>
          </a:endParaRPr>
        </a:p>
      </dsp:txBody>
      <dsp:txXfrm rot="5400000">
        <a:off x="4323024" y="812800"/>
        <a:ext cx="2010349" cy="24384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48E2CC-F75A-4206-9664-3F31B9E1AD3D}">
      <dsp:nvSpPr>
        <dsp:cNvPr id="0" name=""/>
        <dsp:cNvSpPr/>
      </dsp:nvSpPr>
      <dsp:spPr>
        <a:xfrm rot="16200000">
          <a:off x="-1026051" y="1026825"/>
          <a:ext cx="4064000" cy="2010349"/>
        </a:xfrm>
        <a:prstGeom prst="flowChartManualOperation">
          <a:avLst/>
        </a:prstGeom>
        <a:solidFill>
          <a:schemeClr val="accent3"/>
        </a:solidFill>
        <a:ln w="25400" cap="flat" cmpd="sng" algn="ctr">
          <a:solidFill>
            <a:schemeClr val="accent3">
              <a:shade val="50000"/>
            </a:schemeClr>
          </a:solidFill>
          <a:prstDash val="solid"/>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203200" tIns="0" rIns="203200" bIns="0" numCol="1" spcCol="1270" anchor="ctr" anchorCtr="0">
          <a:noAutofit/>
        </a:bodyPr>
        <a:lstStyle/>
        <a:p>
          <a:pPr lvl="0" algn="ctr" defTabSz="1422400" rtl="1">
            <a:lnSpc>
              <a:spcPct val="90000"/>
            </a:lnSpc>
            <a:spcBef>
              <a:spcPct val="0"/>
            </a:spcBef>
            <a:spcAft>
              <a:spcPct val="35000"/>
            </a:spcAft>
          </a:pPr>
          <a:r>
            <a:rPr lang="ar-SA" sz="3200" b="1" kern="1200" dirty="0" smtClean="0">
              <a:solidFill>
                <a:schemeClr val="bg1"/>
              </a:solidFill>
              <a:cs typeface="+mn-cs"/>
            </a:rPr>
            <a:t>تحسين نبرة الصوت وعدم الانفعال </a:t>
          </a:r>
        </a:p>
      </dsp:txBody>
      <dsp:txXfrm rot="5400000">
        <a:off x="774" y="812800"/>
        <a:ext cx="2010349" cy="2438400"/>
      </dsp:txXfrm>
    </dsp:sp>
    <dsp:sp modelId="{FE07C2A0-83D0-4F04-943A-E840BF70AA12}">
      <dsp:nvSpPr>
        <dsp:cNvPr id="0" name=""/>
        <dsp:cNvSpPr/>
      </dsp:nvSpPr>
      <dsp:spPr>
        <a:xfrm rot="16200000">
          <a:off x="1092481" y="1026825"/>
          <a:ext cx="4064000" cy="2010349"/>
        </a:xfrm>
        <a:prstGeom prst="flowChartManualOperation">
          <a:avLst/>
        </a:prstGeom>
        <a:solidFill>
          <a:schemeClr val="accent3"/>
        </a:solidFill>
        <a:ln w="25400" cap="flat" cmpd="sng" algn="ctr">
          <a:solidFill>
            <a:schemeClr val="accent3">
              <a:shade val="50000"/>
            </a:schemeClr>
          </a:solidFill>
          <a:prstDash val="solid"/>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203200" tIns="0" rIns="203200" bIns="0" numCol="1" spcCol="1270" anchor="ctr" anchorCtr="0">
          <a:noAutofit/>
        </a:bodyPr>
        <a:lstStyle/>
        <a:p>
          <a:pPr lvl="0" algn="ctr" defTabSz="1422400" rtl="1">
            <a:lnSpc>
              <a:spcPct val="90000"/>
            </a:lnSpc>
            <a:spcBef>
              <a:spcPct val="0"/>
            </a:spcBef>
            <a:spcAft>
              <a:spcPct val="35000"/>
            </a:spcAft>
          </a:pPr>
          <a:r>
            <a:rPr lang="ar-SA" sz="3200" b="1" kern="1200" dirty="0" smtClean="0">
              <a:solidFill>
                <a:schemeClr val="bg1"/>
              </a:solidFill>
              <a:cs typeface="+mn-cs"/>
            </a:rPr>
            <a:t>استهداف الأماكن المنزوية والمهجورة </a:t>
          </a:r>
        </a:p>
      </dsp:txBody>
      <dsp:txXfrm rot="5400000">
        <a:off x="2119306" y="812800"/>
        <a:ext cx="2010349" cy="2438400"/>
      </dsp:txXfrm>
    </dsp:sp>
    <dsp:sp modelId="{151A661E-DD2B-4B72-9076-276DB1571C28}">
      <dsp:nvSpPr>
        <dsp:cNvPr id="0" name=""/>
        <dsp:cNvSpPr/>
      </dsp:nvSpPr>
      <dsp:spPr>
        <a:xfrm rot="16200000">
          <a:off x="3296199" y="1026825"/>
          <a:ext cx="4064000" cy="2010349"/>
        </a:xfrm>
        <a:prstGeom prst="flowChartManualOperation">
          <a:avLst/>
        </a:prstGeom>
        <a:solidFill>
          <a:schemeClr val="accent3"/>
        </a:solidFill>
        <a:ln w="25400" cap="flat" cmpd="sng" algn="ctr">
          <a:solidFill>
            <a:schemeClr val="accent3">
              <a:shade val="50000"/>
            </a:schemeClr>
          </a:solidFill>
          <a:prstDash val="solid"/>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203200" tIns="0" rIns="203200" bIns="0" numCol="1" spcCol="1270" anchor="ctr" anchorCtr="0">
          <a:noAutofit/>
        </a:bodyPr>
        <a:lstStyle/>
        <a:p>
          <a:pPr lvl="0" algn="ctr" defTabSz="1422400" rtl="1">
            <a:lnSpc>
              <a:spcPct val="90000"/>
            </a:lnSpc>
            <a:spcBef>
              <a:spcPct val="0"/>
            </a:spcBef>
            <a:spcAft>
              <a:spcPct val="35000"/>
            </a:spcAft>
          </a:pPr>
          <a:r>
            <a:rPr lang="ar-SA" sz="3200" b="1" kern="1200" dirty="0" smtClean="0">
              <a:solidFill>
                <a:schemeClr val="bg1"/>
              </a:solidFill>
              <a:cs typeface="+mn-cs"/>
            </a:rPr>
            <a:t>استهداف الفئات الأكثر عرضة </a:t>
          </a:r>
          <a:endParaRPr lang="ar-SA" sz="3200" b="1" kern="1200" dirty="0">
            <a:solidFill>
              <a:schemeClr val="bg1"/>
            </a:solidFill>
            <a:cs typeface="+mn-cs"/>
          </a:endParaRPr>
        </a:p>
      </dsp:txBody>
      <dsp:txXfrm rot="5400000">
        <a:off x="4323024" y="812800"/>
        <a:ext cx="2010349" cy="24384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48E2CC-F75A-4206-9664-3F31B9E1AD3D}">
      <dsp:nvSpPr>
        <dsp:cNvPr id="0" name=""/>
        <dsp:cNvSpPr/>
      </dsp:nvSpPr>
      <dsp:spPr>
        <a:xfrm rot="16200000">
          <a:off x="-1026051" y="1026825"/>
          <a:ext cx="4064000" cy="2010349"/>
        </a:xfrm>
        <a:prstGeom prst="flowChartManualOperation">
          <a:avLst/>
        </a:prstGeom>
        <a:solidFill>
          <a:schemeClr val="accent3"/>
        </a:solidFill>
        <a:ln w="25400" cap="flat" cmpd="sng" algn="ctr">
          <a:solidFill>
            <a:schemeClr val="accent3">
              <a:shade val="50000"/>
            </a:schemeClr>
          </a:solidFill>
          <a:prstDash val="solid"/>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203200" tIns="0" rIns="203200" bIns="0" numCol="1" spcCol="1270" anchor="ctr" anchorCtr="0">
          <a:noAutofit/>
        </a:bodyPr>
        <a:lstStyle/>
        <a:p>
          <a:pPr lvl="0" algn="ctr" defTabSz="1422400" rtl="1">
            <a:lnSpc>
              <a:spcPct val="90000"/>
            </a:lnSpc>
            <a:spcBef>
              <a:spcPct val="0"/>
            </a:spcBef>
            <a:spcAft>
              <a:spcPct val="35000"/>
            </a:spcAft>
          </a:pPr>
          <a:r>
            <a:rPr lang="ar-SA" sz="3200" b="1" kern="1200" dirty="0" smtClean="0">
              <a:solidFill>
                <a:schemeClr val="bg1"/>
              </a:solidFill>
              <a:cs typeface="+mn-cs"/>
            </a:rPr>
            <a:t>تجنب أخطاء تنفيذ </a:t>
          </a:r>
          <a:r>
            <a:rPr lang="ar-SA" sz="3200" b="1" kern="1200" dirty="0" err="1" smtClean="0">
              <a:solidFill>
                <a:schemeClr val="bg1"/>
              </a:solidFill>
              <a:cs typeface="+mn-cs"/>
            </a:rPr>
            <a:t>العقوية</a:t>
          </a:r>
          <a:endParaRPr lang="ar-SA" sz="3200" b="1" kern="1200" dirty="0" smtClean="0">
            <a:solidFill>
              <a:schemeClr val="bg1"/>
            </a:solidFill>
            <a:cs typeface="+mn-cs"/>
          </a:endParaRPr>
        </a:p>
      </dsp:txBody>
      <dsp:txXfrm rot="5400000">
        <a:off x="774" y="812800"/>
        <a:ext cx="2010349" cy="2438400"/>
      </dsp:txXfrm>
    </dsp:sp>
    <dsp:sp modelId="{FE07C2A0-83D0-4F04-943A-E840BF70AA12}">
      <dsp:nvSpPr>
        <dsp:cNvPr id="0" name=""/>
        <dsp:cNvSpPr/>
      </dsp:nvSpPr>
      <dsp:spPr>
        <a:xfrm rot="16200000">
          <a:off x="1092481" y="1026825"/>
          <a:ext cx="4064000" cy="2010349"/>
        </a:xfrm>
        <a:prstGeom prst="flowChartManualOperation">
          <a:avLst/>
        </a:prstGeom>
        <a:solidFill>
          <a:schemeClr val="accent3"/>
        </a:solidFill>
        <a:ln w="25400" cap="flat" cmpd="sng" algn="ctr">
          <a:solidFill>
            <a:schemeClr val="accent3">
              <a:shade val="50000"/>
            </a:schemeClr>
          </a:solidFill>
          <a:prstDash val="solid"/>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203200" tIns="0" rIns="203200" bIns="0" numCol="1" spcCol="1270" anchor="ctr" anchorCtr="0">
          <a:noAutofit/>
        </a:bodyPr>
        <a:lstStyle/>
        <a:p>
          <a:pPr lvl="0" algn="ctr" defTabSz="1422400" rtl="1">
            <a:lnSpc>
              <a:spcPct val="90000"/>
            </a:lnSpc>
            <a:spcBef>
              <a:spcPct val="0"/>
            </a:spcBef>
            <a:spcAft>
              <a:spcPct val="35000"/>
            </a:spcAft>
          </a:pPr>
          <a:r>
            <a:rPr lang="ar-SA" sz="3200" b="1" kern="1200" dirty="0" smtClean="0">
              <a:solidFill>
                <a:schemeClr val="bg1"/>
              </a:solidFill>
              <a:cs typeface="+mn-cs"/>
            </a:rPr>
            <a:t>انتهاج سياسة حازمـة لخفـض سـلوك التنمـر </a:t>
          </a:r>
        </a:p>
      </dsp:txBody>
      <dsp:txXfrm rot="5400000">
        <a:off x="2119306" y="812800"/>
        <a:ext cx="2010349" cy="2438400"/>
      </dsp:txXfrm>
    </dsp:sp>
    <dsp:sp modelId="{151A661E-DD2B-4B72-9076-276DB1571C28}">
      <dsp:nvSpPr>
        <dsp:cNvPr id="0" name=""/>
        <dsp:cNvSpPr/>
      </dsp:nvSpPr>
      <dsp:spPr>
        <a:xfrm rot="16200000">
          <a:off x="3296199" y="1026825"/>
          <a:ext cx="4064000" cy="2010349"/>
        </a:xfrm>
        <a:prstGeom prst="flowChartManualOperation">
          <a:avLst/>
        </a:prstGeom>
        <a:solidFill>
          <a:schemeClr val="accent3"/>
        </a:solidFill>
        <a:ln w="25400" cap="flat" cmpd="sng" algn="ctr">
          <a:solidFill>
            <a:schemeClr val="accent3">
              <a:shade val="50000"/>
            </a:schemeClr>
          </a:solidFill>
          <a:prstDash val="solid"/>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203200" tIns="0" rIns="203200" bIns="0" numCol="1" spcCol="1270" anchor="ctr" anchorCtr="0">
          <a:noAutofit/>
        </a:bodyPr>
        <a:lstStyle/>
        <a:p>
          <a:pPr lvl="0" algn="ctr" defTabSz="1422400" rtl="1">
            <a:lnSpc>
              <a:spcPct val="90000"/>
            </a:lnSpc>
            <a:spcBef>
              <a:spcPct val="0"/>
            </a:spcBef>
            <a:spcAft>
              <a:spcPct val="35000"/>
            </a:spcAft>
          </a:pPr>
          <a:r>
            <a:rPr lang="ar-SA" sz="3200" b="1" kern="1200" dirty="0" smtClean="0">
              <a:solidFill>
                <a:schemeClr val="bg1"/>
              </a:solidFill>
              <a:cs typeface="+mn-cs"/>
            </a:rPr>
            <a:t>التعزيز هو الأصل والعقاب  الاستثناء </a:t>
          </a:r>
          <a:endParaRPr lang="ar-SA" sz="3200" b="1" kern="1200" dirty="0">
            <a:solidFill>
              <a:schemeClr val="bg1"/>
            </a:solidFill>
            <a:cs typeface="+mn-cs"/>
          </a:endParaRPr>
        </a:p>
      </dsp:txBody>
      <dsp:txXfrm rot="5400000">
        <a:off x="4323024" y="812800"/>
        <a:ext cx="2010349" cy="24384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EC8ACB-1ED3-4E53-A6C4-6AD6E4C5F739}">
      <dsp:nvSpPr>
        <dsp:cNvPr id="0" name=""/>
        <dsp:cNvSpPr/>
      </dsp:nvSpPr>
      <dsp:spPr>
        <a:xfrm>
          <a:off x="0" y="1016000"/>
          <a:ext cx="7958480" cy="2032000"/>
        </a:xfrm>
        <a:prstGeom prst="roundRect">
          <a:avLst>
            <a:gd name="adj" fmla="val 10000"/>
          </a:avLst>
        </a:prstGeom>
        <a:solidFill>
          <a:schemeClr val="accent3"/>
        </a:solidFill>
        <a:ln w="25400" cap="flat" cmpd="sng" algn="ctr">
          <a:solidFill>
            <a:schemeClr val="accent3">
              <a:shade val="50000"/>
            </a:schemeClr>
          </a:solidFill>
          <a:prstDash val="solid"/>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n-US" sz="6500" kern="1200" dirty="0" smtClean="0"/>
            <a:t> </a:t>
          </a:r>
          <a:endParaRPr lang="en-US" sz="6500" kern="1200" dirty="0"/>
        </a:p>
      </dsp:txBody>
      <dsp:txXfrm>
        <a:off x="59515" y="1075515"/>
        <a:ext cx="7839450" cy="1912970"/>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3.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4.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648F9F48-FC2F-48EA-90FE-ACB1283016B9}" type="datetimeFigureOut">
              <a:rPr lang="ar-SA" smtClean="0"/>
              <a:pPr/>
              <a:t>13/01/38</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6FCFDCFF-6981-4B78-A5F0-3606D7B8AF85}" type="slidenum">
              <a:rPr lang="ar-SA" smtClean="0"/>
              <a:pPr/>
              <a:t>‹#›</a:t>
            </a:fld>
            <a:endParaRPr lang="ar-SA"/>
          </a:p>
        </p:txBody>
      </p:sp>
    </p:spTree>
    <p:extLst>
      <p:ext uri="{BB962C8B-B14F-4D97-AF65-F5344CB8AC3E}">
        <p14:creationId xmlns="" xmlns:p14="http://schemas.microsoft.com/office/powerpoint/2010/main" val="584967786"/>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Agenda, parts</a:t>
            </a:r>
            <a:endParaRPr lang="en-US" dirty="0"/>
          </a:p>
        </p:txBody>
      </p:sp>
      <p:sp>
        <p:nvSpPr>
          <p:cNvPr id="4" name="Slide Number Placeholder 3"/>
          <p:cNvSpPr>
            <a:spLocks noGrp="1"/>
          </p:cNvSpPr>
          <p:nvPr>
            <p:ph type="sldNum" sz="quarter" idx="10"/>
          </p:nvPr>
        </p:nvSpPr>
        <p:spPr/>
        <p:txBody>
          <a:bodyPr/>
          <a:lstStyle/>
          <a:p>
            <a:pPr>
              <a:defRPr/>
            </a:pPr>
            <a:fld id="{6FA21DDC-EA38-4C1E-9CF8-9A1EF67C368A}" type="slidenum">
              <a:rPr lang="en-US" smtClean="0"/>
              <a:pPr>
                <a:defRPr/>
              </a:pPr>
              <a:t>18</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a:t>
            </a:r>
            <a:r>
              <a:rPr lang="en-US" baseline="0" dirty="0" smtClean="0"/>
              <a:t> words: </a:t>
            </a:r>
            <a:endParaRPr lang="en-US" dirty="0" smtClean="0"/>
          </a:p>
          <a:p>
            <a:r>
              <a:rPr lang="en-US" dirty="0" smtClean="0"/>
              <a:t>Three parts,</a:t>
            </a:r>
            <a:r>
              <a:rPr lang="en-US" baseline="0" dirty="0" smtClean="0"/>
              <a:t> </a:t>
            </a:r>
            <a:r>
              <a:rPr lang="en-US" dirty="0" smtClean="0"/>
              <a:t>details, </a:t>
            </a:r>
            <a:r>
              <a:rPr lang="en-US" baseline="0" dirty="0" smtClean="0"/>
              <a:t>circle, division, divide</a:t>
            </a:r>
            <a:endParaRPr lang="en-US" dirty="0"/>
          </a:p>
        </p:txBody>
      </p:sp>
      <p:sp>
        <p:nvSpPr>
          <p:cNvPr id="4" name="Slide Number Placeholder 3"/>
          <p:cNvSpPr>
            <a:spLocks noGrp="1"/>
          </p:cNvSpPr>
          <p:nvPr>
            <p:ph type="sldNum" sz="quarter" idx="10"/>
          </p:nvPr>
        </p:nvSpPr>
        <p:spPr/>
        <p:txBody>
          <a:bodyPr/>
          <a:lstStyle/>
          <a:p>
            <a:fld id="{0263F927-398C-4E1F-88EB-114A1AF19682}" type="slidenum">
              <a:rPr lang="en-US" smtClean="0">
                <a:solidFill>
                  <a:prstClr val="black"/>
                </a:solidFill>
              </a:rPr>
              <a:pPr/>
              <a:t>34</a:t>
            </a:fld>
            <a:endParaRPr 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a:t>
            </a:r>
            <a:r>
              <a:rPr lang="en-US" baseline="0" dirty="0" smtClean="0"/>
              <a:t> words: </a:t>
            </a:r>
            <a:endParaRPr lang="en-US" dirty="0" smtClean="0"/>
          </a:p>
          <a:p>
            <a:r>
              <a:rPr lang="en-US" dirty="0" smtClean="0"/>
              <a:t>Three parts,</a:t>
            </a:r>
            <a:r>
              <a:rPr lang="en-US" baseline="0" dirty="0" smtClean="0"/>
              <a:t> </a:t>
            </a:r>
            <a:r>
              <a:rPr lang="en-US" dirty="0" smtClean="0"/>
              <a:t>details, </a:t>
            </a:r>
            <a:r>
              <a:rPr lang="en-US" baseline="0" dirty="0" smtClean="0"/>
              <a:t>circle, division, divide</a:t>
            </a:r>
            <a:endParaRPr lang="en-US" dirty="0"/>
          </a:p>
        </p:txBody>
      </p:sp>
      <p:sp>
        <p:nvSpPr>
          <p:cNvPr id="4" name="Slide Number Placeholder 3"/>
          <p:cNvSpPr>
            <a:spLocks noGrp="1"/>
          </p:cNvSpPr>
          <p:nvPr>
            <p:ph type="sldNum" sz="quarter" idx="10"/>
          </p:nvPr>
        </p:nvSpPr>
        <p:spPr/>
        <p:txBody>
          <a:bodyPr/>
          <a:lstStyle/>
          <a:p>
            <a:fld id="{0263F927-398C-4E1F-88EB-114A1AF19682}" type="slidenum">
              <a:rPr lang="en-US" smtClean="0">
                <a:solidFill>
                  <a:prstClr val="black"/>
                </a:solidFill>
              </a:rPr>
              <a:pPr/>
              <a:t>35</a:t>
            </a:fld>
            <a:endParaRPr 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893C0E-C47A-43C8-AE7E-5BDAB26924B8}" type="slidenum">
              <a:rPr lang="en-US" smtClean="0"/>
              <a:pPr/>
              <a:t>36</a:t>
            </a:fld>
            <a:endParaRPr lang="en-US"/>
          </a:p>
        </p:txBody>
      </p:sp>
    </p:spTree>
    <p:extLst>
      <p:ext uri="{BB962C8B-B14F-4D97-AF65-F5344CB8AC3E}">
        <p14:creationId xmlns="" xmlns:p14="http://schemas.microsoft.com/office/powerpoint/2010/main" val="367967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893C0E-C47A-43C8-AE7E-5BDAB26924B8}" type="slidenum">
              <a:rPr lang="en-US" smtClean="0"/>
              <a:pPr/>
              <a:t>37</a:t>
            </a:fld>
            <a:endParaRPr lang="en-US"/>
          </a:p>
        </p:txBody>
      </p:sp>
    </p:spTree>
    <p:extLst>
      <p:ext uri="{BB962C8B-B14F-4D97-AF65-F5344CB8AC3E}">
        <p14:creationId xmlns="" xmlns:p14="http://schemas.microsoft.com/office/powerpoint/2010/main" val="3679673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words:</a:t>
            </a:r>
          </a:p>
          <a:p>
            <a:r>
              <a:rPr lang="en-US" dirty="0" smtClean="0"/>
              <a:t>Different</a:t>
            </a:r>
            <a:r>
              <a:rPr lang="en-US" baseline="0" dirty="0" smtClean="0"/>
              <a:t> views, four, 4, angles, approaches, arrows, converge, collect</a:t>
            </a:r>
            <a:endParaRPr lang="en-US" dirty="0"/>
          </a:p>
        </p:txBody>
      </p:sp>
      <p:sp>
        <p:nvSpPr>
          <p:cNvPr id="4" name="Slide Number Placeholder 3"/>
          <p:cNvSpPr>
            <a:spLocks noGrp="1"/>
          </p:cNvSpPr>
          <p:nvPr>
            <p:ph type="sldNum" sz="quarter" idx="10"/>
          </p:nvPr>
        </p:nvSpPr>
        <p:spPr/>
        <p:txBody>
          <a:bodyPr/>
          <a:lstStyle/>
          <a:p>
            <a:pPr>
              <a:defRPr/>
            </a:pPr>
            <a:fld id="{6FA21DDC-EA38-4C1E-9CF8-9A1EF67C368A}" type="slidenum">
              <a:rPr lang="en-US" smtClean="0">
                <a:solidFill>
                  <a:prstClr val="black"/>
                </a:solidFill>
              </a:rPr>
              <a:pPr>
                <a:defRPr/>
              </a:pPr>
              <a:t>47</a:t>
            </a:fld>
            <a:endParaRPr 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6FCFDCFF-6981-4B78-A5F0-3606D7B8AF85}" type="slidenum">
              <a:rPr lang="ar-SA" smtClean="0"/>
              <a:pPr/>
              <a:t>51</a:t>
            </a:fld>
            <a:endParaRPr lang="ar-SA"/>
          </a:p>
        </p:txBody>
      </p:sp>
    </p:spTree>
    <p:extLst>
      <p:ext uri="{BB962C8B-B14F-4D97-AF65-F5344CB8AC3E}">
        <p14:creationId xmlns="" xmlns:p14="http://schemas.microsoft.com/office/powerpoint/2010/main" val="10165017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A428FDC5-2A1C-4CA6-8577-48BCC1F8BA05}" type="datetimeFigureOut">
              <a:rPr lang="ar-SA" smtClean="0"/>
              <a:pPr/>
              <a:t>13/01/38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B76A7A35-C76B-4BA5-B1C8-C09D82B58BCB}" type="slidenum">
              <a:rPr lang="ar-SA" smtClean="0"/>
              <a:pPr/>
              <a:t>‹#›</a:t>
            </a:fld>
            <a:endParaRPr lang="ar-SA"/>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ar-SA" smtClean="0"/>
              <a:t>انقر لتحرير نمط العنوان الرئيسي</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A428FDC5-2A1C-4CA6-8577-48BCC1F8BA05}" type="datetimeFigureOut">
              <a:rPr lang="ar-SA" smtClean="0"/>
              <a:pPr/>
              <a:t>13/01/38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B76A7A35-C76B-4BA5-B1C8-C09D82B58BCB}" type="slidenum">
              <a:rPr lang="ar-SA" smtClean="0"/>
              <a:pPr/>
              <a:t>‹#›</a:t>
            </a:fld>
            <a:endParaRPr lang="ar-SA"/>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A428FDC5-2A1C-4CA6-8577-48BCC1F8BA05}" type="datetimeFigureOut">
              <a:rPr lang="ar-SA" smtClean="0"/>
              <a:pPr/>
              <a:t>13/01/38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B76A7A35-C76B-4BA5-B1C8-C09D82B58BCB}" type="slidenum">
              <a:rPr lang="ar-SA" smtClean="0"/>
              <a:pPr/>
              <a:t>‹#›</a:t>
            </a:fld>
            <a:endParaRPr lang="ar-SA"/>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sz="24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6D9FC3D-8D17-46EF-A49B-263A58F6176C}" type="slidenum">
              <a:rPr lang="en-US">
                <a:solidFill>
                  <a:prstClr val="black"/>
                </a:solidFill>
              </a:rPr>
              <a:pPr>
                <a:defRPr/>
              </a:pPr>
              <a:t>‹#›</a:t>
            </a:fld>
            <a:endParaRPr lang="en-US">
              <a:solidFill>
                <a:prstClr val="black"/>
              </a:solidFill>
            </a:endParaRPr>
          </a:p>
        </p:txBody>
      </p:sp>
    </p:spTree>
    <p:extLst>
      <p:ext uri="{BB962C8B-B14F-4D97-AF65-F5344CB8AC3E}">
        <p14:creationId xmlns="" xmlns:p14="http://schemas.microsoft.com/office/powerpoint/2010/main" val="3170569041"/>
      </p:ext>
    </p:extLst>
  </p:cSld>
  <p:clrMapOvr>
    <a:masterClrMapping/>
  </p:clrMapOvr>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46459EC-68D0-44C8-A78A-1F6907A85012}" type="slidenum">
              <a:rPr lang="en-US">
                <a:solidFill>
                  <a:prstClr val="black"/>
                </a:solidFill>
              </a:rPr>
              <a:pPr>
                <a:defRPr/>
              </a:pPr>
              <a:t>‹#›</a:t>
            </a:fld>
            <a:endParaRPr lang="en-US">
              <a:solidFill>
                <a:prstClr val="black"/>
              </a:solidFill>
            </a:endParaRPr>
          </a:p>
        </p:txBody>
      </p:sp>
    </p:spTree>
    <p:extLst>
      <p:ext uri="{BB962C8B-B14F-4D97-AF65-F5344CB8AC3E}">
        <p14:creationId xmlns="" xmlns:p14="http://schemas.microsoft.com/office/powerpoint/2010/main" val="98750266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96CF106-5E67-41AA-8729-99ABF99DE63D}" type="slidenum">
              <a:rPr lang="en-US">
                <a:solidFill>
                  <a:prstClr val="black"/>
                </a:solidFill>
              </a:rPr>
              <a:pPr>
                <a:defRPr/>
              </a:pPr>
              <a:t>‹#›</a:t>
            </a:fld>
            <a:endParaRPr lang="en-US">
              <a:solidFill>
                <a:prstClr val="black"/>
              </a:solidFill>
            </a:endParaRPr>
          </a:p>
        </p:txBody>
      </p:sp>
    </p:spTree>
    <p:extLst>
      <p:ext uri="{BB962C8B-B14F-4D97-AF65-F5344CB8AC3E}">
        <p14:creationId xmlns="" xmlns:p14="http://schemas.microsoft.com/office/powerpoint/2010/main" val="165790462"/>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7600C1D-3EF9-47CF-9DF9-531938BC9ADA}" type="slidenum">
              <a:rPr lang="en-US">
                <a:solidFill>
                  <a:prstClr val="black"/>
                </a:solidFill>
              </a:rPr>
              <a:pPr>
                <a:defRPr/>
              </a:pPr>
              <a:t>‹#›</a:t>
            </a:fld>
            <a:endParaRPr lang="en-US">
              <a:solidFill>
                <a:prstClr val="black"/>
              </a:solidFill>
            </a:endParaRPr>
          </a:p>
        </p:txBody>
      </p:sp>
    </p:spTree>
    <p:extLst>
      <p:ext uri="{BB962C8B-B14F-4D97-AF65-F5344CB8AC3E}">
        <p14:creationId xmlns="" xmlns:p14="http://schemas.microsoft.com/office/powerpoint/2010/main" val="1424141945"/>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403DCA85-5D7D-492D-9269-2E529A128269}" type="slidenum">
              <a:rPr lang="en-US">
                <a:solidFill>
                  <a:prstClr val="black"/>
                </a:solidFill>
              </a:rPr>
              <a:pPr>
                <a:defRPr/>
              </a:pPr>
              <a:t>‹#›</a:t>
            </a:fld>
            <a:endParaRPr lang="en-US">
              <a:solidFill>
                <a:prstClr val="black"/>
              </a:solidFill>
            </a:endParaRPr>
          </a:p>
        </p:txBody>
      </p:sp>
    </p:spTree>
    <p:extLst>
      <p:ext uri="{BB962C8B-B14F-4D97-AF65-F5344CB8AC3E}">
        <p14:creationId xmlns="" xmlns:p14="http://schemas.microsoft.com/office/powerpoint/2010/main" val="988928848"/>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ABED3EF-E3BB-4F43-8B39-0044559509D5}" type="slidenum">
              <a:rPr lang="en-US">
                <a:solidFill>
                  <a:prstClr val="black"/>
                </a:solidFill>
              </a:rPr>
              <a:pPr>
                <a:defRPr/>
              </a:pPr>
              <a:t>‹#›</a:t>
            </a:fld>
            <a:endParaRPr lang="en-US">
              <a:solidFill>
                <a:prstClr val="black"/>
              </a:solidFill>
            </a:endParaRPr>
          </a:p>
        </p:txBody>
      </p:sp>
    </p:spTree>
    <p:extLst>
      <p:ext uri="{BB962C8B-B14F-4D97-AF65-F5344CB8AC3E}">
        <p14:creationId xmlns="" xmlns:p14="http://schemas.microsoft.com/office/powerpoint/2010/main" val="3316097766"/>
      </p:ext>
    </p:extLst>
  </p:cSld>
  <p:clrMapOvr>
    <a:masterClrMapping/>
  </p:clrMapOvr>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64E1D20-591F-4E1D-88CF-35F7F596A2A1}" type="slidenum">
              <a:rPr lang="en-US">
                <a:solidFill>
                  <a:prstClr val="black"/>
                </a:solidFill>
              </a:rPr>
              <a:pPr>
                <a:defRPr/>
              </a:pPr>
              <a:t>‹#›</a:t>
            </a:fld>
            <a:endParaRPr lang="en-US">
              <a:solidFill>
                <a:prstClr val="black"/>
              </a:solidFill>
            </a:endParaRPr>
          </a:p>
        </p:txBody>
      </p:sp>
    </p:spTree>
    <p:extLst>
      <p:ext uri="{BB962C8B-B14F-4D97-AF65-F5344CB8AC3E}">
        <p14:creationId xmlns="" xmlns:p14="http://schemas.microsoft.com/office/powerpoint/2010/main" val="3632780198"/>
      </p:ext>
    </p:extLst>
  </p:cSld>
  <p:clrMapOvr>
    <a:masterClrMapping/>
  </p:clrMapOvr>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BF338BF-D7A9-4B4A-A209-7BE84452E05F}" type="slidenum">
              <a:rPr lang="en-US">
                <a:solidFill>
                  <a:prstClr val="black"/>
                </a:solidFill>
              </a:rPr>
              <a:pPr>
                <a:defRPr/>
              </a:pPr>
              <a:t>‹#›</a:t>
            </a:fld>
            <a:endParaRPr lang="en-US">
              <a:solidFill>
                <a:prstClr val="black"/>
              </a:solidFill>
            </a:endParaRPr>
          </a:p>
        </p:txBody>
      </p:sp>
    </p:spTree>
    <p:extLst>
      <p:ext uri="{BB962C8B-B14F-4D97-AF65-F5344CB8AC3E}">
        <p14:creationId xmlns="" xmlns:p14="http://schemas.microsoft.com/office/powerpoint/2010/main" val="3683676629"/>
      </p:ext>
    </p:extLst>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عنوان ومحتوى">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428FDC5-2A1C-4CA6-8577-48BCC1F8BA05}" type="datetimeFigureOut">
              <a:rPr lang="ar-SA" smtClean="0"/>
              <a:pPr/>
              <a:t>13/01/38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B76A7A35-C76B-4BA5-B1C8-C09D82B58BCB}" type="slidenum">
              <a:rPr lang="ar-SA" smtClean="0"/>
              <a:pPr/>
              <a:t>‹#›</a:t>
            </a:fld>
            <a:endParaRPr lang="ar-SA"/>
          </a:p>
        </p:txBody>
      </p:sp>
      <p:sp>
        <p:nvSpPr>
          <p:cNvPr id="8" name="Title 7"/>
          <p:cNvSpPr>
            <a:spLocks noGrp="1"/>
          </p:cNvSpPr>
          <p:nvPr>
            <p:ph type="title"/>
          </p:nvPr>
        </p:nvSpPr>
        <p:spPr/>
        <p:txBody>
          <a:bodyPr/>
          <a:lstStyle/>
          <a:p>
            <a:r>
              <a:rPr lang="ar-SA" smtClean="0"/>
              <a:t>انقر لتحرير نمط العنوان الرئيسي</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F5DC50F-1C30-4604-92C7-54D59E066340}" type="slidenum">
              <a:rPr lang="en-US">
                <a:solidFill>
                  <a:prstClr val="black"/>
                </a:solidFill>
              </a:rPr>
              <a:pPr>
                <a:defRPr/>
              </a:pPr>
              <a:t>‹#›</a:t>
            </a:fld>
            <a:endParaRPr lang="en-US">
              <a:solidFill>
                <a:prstClr val="black"/>
              </a:solidFill>
            </a:endParaRPr>
          </a:p>
        </p:txBody>
      </p:sp>
    </p:spTree>
    <p:extLst>
      <p:ext uri="{BB962C8B-B14F-4D97-AF65-F5344CB8AC3E}">
        <p14:creationId xmlns="" xmlns:p14="http://schemas.microsoft.com/office/powerpoint/2010/main" val="136359713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FE2FFB3-3AF3-4F24-A183-B8CEB8F66755}" type="slidenum">
              <a:rPr lang="en-US">
                <a:solidFill>
                  <a:prstClr val="black"/>
                </a:solidFill>
              </a:rPr>
              <a:pPr>
                <a:defRPr/>
              </a:pPr>
              <a:t>‹#›</a:t>
            </a:fld>
            <a:endParaRPr lang="en-US">
              <a:solidFill>
                <a:prstClr val="black"/>
              </a:solidFill>
            </a:endParaRPr>
          </a:p>
        </p:txBody>
      </p:sp>
    </p:spTree>
    <p:extLst>
      <p:ext uri="{BB962C8B-B14F-4D97-AF65-F5344CB8AC3E}">
        <p14:creationId xmlns="" xmlns:p14="http://schemas.microsoft.com/office/powerpoint/2010/main" val="739099241"/>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4F1E014-9B68-4A6F-B131-89BB230D4FCF}" type="slidenum">
              <a:rPr lang="en-US">
                <a:solidFill>
                  <a:prstClr val="black"/>
                </a:solidFill>
              </a:rPr>
              <a:pPr>
                <a:defRPr/>
              </a:pPr>
              <a:t>‹#›</a:t>
            </a:fld>
            <a:endParaRPr lang="en-US">
              <a:solidFill>
                <a:prstClr val="black"/>
              </a:solidFill>
            </a:endParaRPr>
          </a:p>
        </p:txBody>
      </p:sp>
    </p:spTree>
    <p:extLst>
      <p:ext uri="{BB962C8B-B14F-4D97-AF65-F5344CB8AC3E}">
        <p14:creationId xmlns="" xmlns:p14="http://schemas.microsoft.com/office/powerpoint/2010/main" val="556799854"/>
      </p:ext>
    </p:extLst>
  </p:cSld>
  <p:clrMapOvr>
    <a:masterClrMapping/>
  </p:clrMapOvr>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FD67C57-5497-4271-BCDE-9983220D480A}" type="datetimeFigureOut">
              <a:rPr lang="en-US" smtClean="0">
                <a:solidFill>
                  <a:prstClr val="black">
                    <a:tint val="75000"/>
                  </a:prstClr>
                </a:solidFill>
              </a:rPr>
              <a:pPr/>
              <a:t>10/14/2016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1C1E176-09E4-4C0A-AD7D-93C2DE674E3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29522657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D67C57-5497-4271-BCDE-9983220D480A}" type="datetimeFigureOut">
              <a:rPr lang="en-US" smtClean="0">
                <a:solidFill>
                  <a:prstClr val="black">
                    <a:tint val="75000"/>
                  </a:prstClr>
                </a:solidFill>
              </a:rPr>
              <a:pPr/>
              <a:t>10/14/2016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1C1E176-09E4-4C0A-AD7D-93C2DE674E3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2628609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FD67C57-5497-4271-BCDE-9983220D480A}" type="datetimeFigureOut">
              <a:rPr lang="en-US" smtClean="0">
                <a:solidFill>
                  <a:prstClr val="black">
                    <a:tint val="75000"/>
                  </a:prstClr>
                </a:solidFill>
              </a:rPr>
              <a:pPr/>
              <a:t>10/14/2016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1C1E176-09E4-4C0A-AD7D-93C2DE674E3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28286405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FD67C57-5497-4271-BCDE-9983220D480A}" type="datetimeFigureOut">
              <a:rPr lang="en-US" smtClean="0">
                <a:solidFill>
                  <a:prstClr val="black">
                    <a:tint val="75000"/>
                  </a:prstClr>
                </a:solidFill>
              </a:rPr>
              <a:pPr/>
              <a:t>10/14/2016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1C1E176-09E4-4C0A-AD7D-93C2DE674E3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7264793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FD67C57-5497-4271-BCDE-9983220D480A}" type="datetimeFigureOut">
              <a:rPr lang="en-US" smtClean="0">
                <a:solidFill>
                  <a:prstClr val="black">
                    <a:tint val="75000"/>
                  </a:prstClr>
                </a:solidFill>
              </a:rPr>
              <a:pPr/>
              <a:t>10/14/2016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1C1E176-09E4-4C0A-AD7D-93C2DE674E3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16582746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FD67C57-5497-4271-BCDE-9983220D480A}" type="datetimeFigureOut">
              <a:rPr lang="en-US" smtClean="0">
                <a:solidFill>
                  <a:prstClr val="black">
                    <a:tint val="75000"/>
                  </a:prstClr>
                </a:solidFill>
              </a:rPr>
              <a:pPr/>
              <a:t>10/14/2016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1C1E176-09E4-4C0A-AD7D-93C2DE674E3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12413712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D67C57-5497-4271-BCDE-9983220D480A}" type="datetimeFigureOut">
              <a:rPr lang="en-US" smtClean="0">
                <a:solidFill>
                  <a:prstClr val="black">
                    <a:tint val="75000"/>
                  </a:prstClr>
                </a:solidFill>
              </a:rPr>
              <a:pPr/>
              <a:t>10/14/2016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1C1E176-09E4-4C0A-AD7D-93C2DE674E3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1345572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A428FDC5-2A1C-4CA6-8577-48BCC1F8BA05}" type="datetimeFigureOut">
              <a:rPr lang="ar-SA" smtClean="0"/>
              <a:pPr/>
              <a:t>13/01/38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B76A7A35-C76B-4BA5-B1C8-C09D82B58BCB}" type="slidenum">
              <a:rPr lang="ar-SA" smtClean="0"/>
              <a:pPr/>
              <a:t>‹#›</a:t>
            </a:fld>
            <a:endParaRPr lang="ar-SA"/>
          </a:p>
        </p:txBody>
      </p:sp>
    </p:spTree>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D67C57-5497-4271-BCDE-9983220D480A}" type="datetimeFigureOut">
              <a:rPr lang="en-US" smtClean="0">
                <a:solidFill>
                  <a:prstClr val="black">
                    <a:tint val="75000"/>
                  </a:prstClr>
                </a:solidFill>
              </a:rPr>
              <a:pPr/>
              <a:t>10/14/2016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1C1E176-09E4-4C0A-AD7D-93C2DE674E3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41931370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D67C57-5497-4271-BCDE-9983220D480A}" type="datetimeFigureOut">
              <a:rPr lang="en-US" smtClean="0">
                <a:solidFill>
                  <a:prstClr val="black">
                    <a:tint val="75000"/>
                  </a:prstClr>
                </a:solidFill>
              </a:rPr>
              <a:pPr/>
              <a:t>10/14/2016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1C1E176-09E4-4C0A-AD7D-93C2DE674E3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1364307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D67C57-5497-4271-BCDE-9983220D480A}" type="datetimeFigureOut">
              <a:rPr lang="en-US" smtClean="0">
                <a:solidFill>
                  <a:prstClr val="black">
                    <a:tint val="75000"/>
                  </a:prstClr>
                </a:solidFill>
              </a:rPr>
              <a:pPr/>
              <a:t>10/14/2016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1C1E176-09E4-4C0A-AD7D-93C2DE674E3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1922240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D67C57-5497-4271-BCDE-9983220D480A}" type="datetimeFigureOut">
              <a:rPr lang="en-US" smtClean="0">
                <a:solidFill>
                  <a:prstClr val="black">
                    <a:tint val="75000"/>
                  </a:prstClr>
                </a:solidFill>
              </a:rPr>
              <a:pPr/>
              <a:t>10/14/2016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1C1E176-09E4-4C0A-AD7D-93C2DE674E3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27530618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765EF3B-3BB2-4799-A576-B0D4FDEC7C57}" type="datetimeFigureOut">
              <a:rPr lang="en-US" smtClean="0">
                <a:solidFill>
                  <a:prstClr val="black">
                    <a:tint val="75000"/>
                  </a:prstClr>
                </a:solidFill>
              </a:rPr>
              <a:pPr/>
              <a:t>10/14/2016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0291AC-7503-438D-9BF6-FFB795AD9EC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213256690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65EF3B-3BB2-4799-A576-B0D4FDEC7C57}" type="datetimeFigureOut">
              <a:rPr lang="en-US" smtClean="0">
                <a:solidFill>
                  <a:prstClr val="black">
                    <a:tint val="75000"/>
                  </a:prstClr>
                </a:solidFill>
              </a:rPr>
              <a:pPr/>
              <a:t>10/14/2016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0291AC-7503-438D-9BF6-FFB795AD9EC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23553084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765EF3B-3BB2-4799-A576-B0D4FDEC7C57}" type="datetimeFigureOut">
              <a:rPr lang="en-US" smtClean="0">
                <a:solidFill>
                  <a:prstClr val="black">
                    <a:tint val="75000"/>
                  </a:prstClr>
                </a:solidFill>
              </a:rPr>
              <a:pPr/>
              <a:t>10/14/2016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0291AC-7503-438D-9BF6-FFB795AD9EC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17374314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765EF3B-3BB2-4799-A576-B0D4FDEC7C57}" type="datetimeFigureOut">
              <a:rPr lang="en-US" smtClean="0">
                <a:solidFill>
                  <a:prstClr val="black">
                    <a:tint val="75000"/>
                  </a:prstClr>
                </a:solidFill>
              </a:rPr>
              <a:pPr/>
              <a:t>10/14/2016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0291AC-7503-438D-9BF6-FFB795AD9EC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13184163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765EF3B-3BB2-4799-A576-B0D4FDEC7C57}" type="datetimeFigureOut">
              <a:rPr lang="en-US" smtClean="0">
                <a:solidFill>
                  <a:prstClr val="black">
                    <a:tint val="75000"/>
                  </a:prstClr>
                </a:solidFill>
              </a:rPr>
              <a:pPr/>
              <a:t>10/14/2016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F0291AC-7503-438D-9BF6-FFB795AD9EC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284610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765EF3B-3BB2-4799-A576-B0D4FDEC7C57}" type="datetimeFigureOut">
              <a:rPr lang="en-US" smtClean="0">
                <a:solidFill>
                  <a:prstClr val="black">
                    <a:tint val="75000"/>
                  </a:prstClr>
                </a:solidFill>
              </a:rPr>
              <a:pPr/>
              <a:t>10/14/2016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F0291AC-7503-438D-9BF6-FFB795AD9EC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3802551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محتويين">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428FDC5-2A1C-4CA6-8577-48BCC1F8BA05}" type="datetimeFigureOut">
              <a:rPr lang="ar-SA" smtClean="0"/>
              <a:pPr/>
              <a:t>13/01/38</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B76A7A35-C76B-4BA5-B1C8-C09D82B58BCB}" type="slidenum">
              <a:rPr lang="ar-SA" smtClean="0"/>
              <a:pPr/>
              <a:t>‹#›</a:t>
            </a:fld>
            <a:endParaRPr lang="ar-SA"/>
          </a:p>
        </p:txBody>
      </p:sp>
      <p:sp>
        <p:nvSpPr>
          <p:cNvPr id="8" name="Title 7"/>
          <p:cNvSpPr>
            <a:spLocks noGrp="1"/>
          </p:cNvSpPr>
          <p:nvPr>
            <p:ph type="title"/>
          </p:nvPr>
        </p:nvSpPr>
        <p:spPr/>
        <p:txBody>
          <a:bodyPr/>
          <a:lstStyle/>
          <a:p>
            <a:r>
              <a:rPr lang="ar-SA" smtClean="0"/>
              <a:t>انقر لتحرير نمط العنوان الرئيسي</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65EF3B-3BB2-4799-A576-B0D4FDEC7C57}" type="datetimeFigureOut">
              <a:rPr lang="en-US" smtClean="0">
                <a:solidFill>
                  <a:prstClr val="black">
                    <a:tint val="75000"/>
                  </a:prstClr>
                </a:solidFill>
              </a:rPr>
              <a:pPr/>
              <a:t>10/14/2016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F0291AC-7503-438D-9BF6-FFB795AD9EC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5983728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65EF3B-3BB2-4799-A576-B0D4FDEC7C57}" type="datetimeFigureOut">
              <a:rPr lang="en-US" smtClean="0">
                <a:solidFill>
                  <a:prstClr val="black">
                    <a:tint val="75000"/>
                  </a:prstClr>
                </a:solidFill>
              </a:rPr>
              <a:pPr/>
              <a:t>10/14/2016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0291AC-7503-438D-9BF6-FFB795AD9EC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10307245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65EF3B-3BB2-4799-A576-B0D4FDEC7C57}" type="datetimeFigureOut">
              <a:rPr lang="en-US" smtClean="0">
                <a:solidFill>
                  <a:prstClr val="black">
                    <a:tint val="75000"/>
                  </a:prstClr>
                </a:solidFill>
              </a:rPr>
              <a:pPr/>
              <a:t>10/14/2016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0291AC-7503-438D-9BF6-FFB795AD9EC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17787510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65EF3B-3BB2-4799-A576-B0D4FDEC7C57}" type="datetimeFigureOut">
              <a:rPr lang="en-US" smtClean="0">
                <a:solidFill>
                  <a:prstClr val="black">
                    <a:tint val="75000"/>
                  </a:prstClr>
                </a:solidFill>
              </a:rPr>
              <a:pPr/>
              <a:t>10/14/2016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0291AC-7503-438D-9BF6-FFB795AD9EC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41699770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65EF3B-3BB2-4799-A576-B0D4FDEC7C57}" type="datetimeFigureOut">
              <a:rPr lang="en-US" smtClean="0">
                <a:solidFill>
                  <a:prstClr val="black">
                    <a:tint val="75000"/>
                  </a:prstClr>
                </a:solidFill>
              </a:rPr>
              <a:pPr/>
              <a:t>10/14/2016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0291AC-7503-438D-9BF6-FFB795AD9EC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397268912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solidFill>
                <a:prstClr val="black">
                  <a:tint val="75000"/>
                </a:prstClr>
              </a:solidFill>
            </a:endParaRPr>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1122B298-51BC-4E1A-92FC-E0467433B3E5}"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71687798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solidFill>
                <a:prstClr val="black">
                  <a:tint val="75000"/>
                </a:prstClr>
              </a:solidFill>
            </a:endParaRPr>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DF08CE0F-AD25-4D4D-BC19-DFBD21CCD524}"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3165619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ar-SA" smtClean="0"/>
              <a:t>انقر لتحرير أنماط النص الرئيسي</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A428FDC5-2A1C-4CA6-8577-48BCC1F8BA05}" type="datetimeFigureOut">
              <a:rPr lang="ar-SA" smtClean="0"/>
              <a:pPr/>
              <a:t>13/01/38</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B76A7A35-C76B-4BA5-B1C8-C09D82B58BCB}" type="slidenum">
              <a:rPr lang="ar-SA" smtClean="0"/>
              <a:pPr/>
              <a:t>‹#›</a:t>
            </a:fld>
            <a:endParaRPr lang="ar-SA"/>
          </a:p>
        </p:txBody>
      </p:sp>
      <p:sp>
        <p:nvSpPr>
          <p:cNvPr id="10" name="Title 9"/>
          <p:cNvSpPr>
            <a:spLocks noGrp="1"/>
          </p:cNvSpPr>
          <p:nvPr>
            <p:ph type="title"/>
          </p:nvPr>
        </p:nvSpPr>
        <p:spPr/>
        <p:txBody>
          <a:bodyPr/>
          <a:lstStyle/>
          <a:p>
            <a:r>
              <a:rPr lang="ar-SA" smtClean="0"/>
              <a:t>انقر لتحرير نمط العنوان الرئيسي</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Date Placeholder 2"/>
          <p:cNvSpPr>
            <a:spLocks noGrp="1"/>
          </p:cNvSpPr>
          <p:nvPr>
            <p:ph type="dt" sz="half" idx="10"/>
          </p:nvPr>
        </p:nvSpPr>
        <p:spPr/>
        <p:txBody>
          <a:bodyPr/>
          <a:lstStyle/>
          <a:p>
            <a:fld id="{A428FDC5-2A1C-4CA6-8577-48BCC1F8BA05}" type="datetimeFigureOut">
              <a:rPr lang="ar-SA" smtClean="0"/>
              <a:pPr/>
              <a:t>13/01/38</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B76A7A35-C76B-4BA5-B1C8-C09D82B58BCB}" type="slidenum">
              <a:rPr lang="ar-SA" smtClean="0"/>
              <a:pPr/>
              <a:t>‹#›</a:t>
            </a:fld>
            <a:endParaRPr lang="ar-SA"/>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28FDC5-2A1C-4CA6-8577-48BCC1F8BA05}" type="datetimeFigureOut">
              <a:rPr lang="ar-SA" smtClean="0"/>
              <a:pPr/>
              <a:t>13/01/38</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B76A7A35-C76B-4BA5-B1C8-C09D82B58BCB}" type="slidenum">
              <a:rPr lang="ar-SA" smtClean="0"/>
              <a:pPr/>
              <a:t>‹#›</a:t>
            </a:fld>
            <a:endParaRPr lang="ar-SA"/>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A428FDC5-2A1C-4CA6-8577-48BCC1F8BA05}" type="datetimeFigureOut">
              <a:rPr lang="ar-SA" smtClean="0"/>
              <a:pPr/>
              <a:t>13/01/38</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B76A7A35-C76B-4BA5-B1C8-C09D82B58BCB}" type="slidenum">
              <a:rPr lang="ar-SA" smtClean="0"/>
              <a:pPr/>
              <a:t>‹#›</a:t>
            </a:fld>
            <a:endParaRPr lang="ar-SA"/>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A428FDC5-2A1C-4CA6-8577-48BCC1F8BA05}" type="datetimeFigureOut">
              <a:rPr lang="ar-SA" smtClean="0"/>
              <a:pPr/>
              <a:t>13/01/38</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B76A7A35-C76B-4BA5-B1C8-C09D82B58BCB}" type="slidenum">
              <a:rPr lang="ar-SA" smtClean="0"/>
              <a:pPr/>
              <a:t>‹#›</a:t>
            </a:fld>
            <a:endParaRPr lang="ar-SA"/>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ar-SA" smtClean="0"/>
              <a:t>انقر لتحرير نمط العنوان الرئيسي</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2D050">
            <a:alpha val="38000"/>
          </a:srgbClr>
        </a:solidFill>
        <a:effectLst/>
      </p:bgPr>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A428FDC5-2A1C-4CA6-8577-48BCC1F8BA05}" type="datetimeFigureOut">
              <a:rPr lang="ar-SA" smtClean="0"/>
              <a:pPr/>
              <a:t>13/01/38</a:t>
            </a:fld>
            <a:endParaRPr lang="ar-SA"/>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ar-SA"/>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76A7A35-C76B-4BA5-B1C8-C09D82B58BCB}"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286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92D050">
            <a:alpha val="38000"/>
          </a:srgb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Calibri" pitchFamily="34" charset="0"/>
              </a:defRPr>
            </a:lvl1pPr>
          </a:lstStyle>
          <a:p>
            <a:pPr algn="l" rtl="0" fontAlgn="base">
              <a:spcBef>
                <a:spcPct val="0"/>
              </a:spcBef>
              <a:spcAft>
                <a:spcPct val="0"/>
              </a:spcAft>
              <a:defRPr/>
            </a:pPr>
            <a:endParaRPr lang="en-US" dirty="0">
              <a:solidFill>
                <a:prstClr val="black"/>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Calibri" pitchFamily="34" charset="0"/>
              </a:defRPr>
            </a:lvl1pPr>
          </a:lstStyle>
          <a:p>
            <a:pPr rtl="0" fontAlgn="base">
              <a:spcBef>
                <a:spcPct val="0"/>
              </a:spcBef>
              <a:spcAft>
                <a:spcPct val="0"/>
              </a:spcAft>
              <a:defRPr/>
            </a:pPr>
            <a:endParaRPr lang="en-US" dirty="0">
              <a:solidFill>
                <a:prstClr val="black"/>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libri" pitchFamily="34" charset="0"/>
              </a:defRPr>
            </a:lvl1pPr>
          </a:lstStyle>
          <a:p>
            <a:pPr rtl="0" fontAlgn="base">
              <a:spcBef>
                <a:spcPct val="0"/>
              </a:spcBef>
              <a:spcAft>
                <a:spcPct val="0"/>
              </a:spcAft>
              <a:defRPr/>
            </a:pPr>
            <a:fld id="{D1B10A6F-A533-4203-A4A4-33B555752D5F}" type="slidenum">
              <a:rPr lang="en-US" smtClean="0">
                <a:solidFill>
                  <a:prstClr val="black"/>
                </a:solidFill>
              </a:rPr>
              <a:pPr rtl="0" fontAlgn="base">
                <a:spcBef>
                  <a:spcPct val="0"/>
                </a:spcBef>
                <a:spcAft>
                  <a:spcPct val="0"/>
                </a:spcAft>
                <a:defRPr/>
              </a:pPr>
              <a:t>‹#›</a:t>
            </a:fld>
            <a:endParaRPr lang="en-US" dirty="0">
              <a:solidFill>
                <a:prstClr val="black"/>
              </a:solidFill>
            </a:endParaRPr>
          </a:p>
        </p:txBody>
      </p:sp>
      <p:cxnSp>
        <p:nvCxnSpPr>
          <p:cNvPr id="7" name="Straight Connector 6"/>
          <p:cNvCxnSpPr/>
          <p:nvPr/>
        </p:nvCxnSpPr>
        <p:spPr>
          <a:xfrm flipV="1">
            <a:off x="0" y="6235347"/>
            <a:ext cx="9144000"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7902054" y="6357584"/>
            <a:ext cx="1013346" cy="369332"/>
          </a:xfrm>
          <a:prstGeom prst="rect">
            <a:avLst/>
          </a:prstGeom>
          <a:noFill/>
        </p:spPr>
        <p:txBody>
          <a:bodyPr wrap="square" rtlCol="0">
            <a:spAutoFit/>
          </a:bodyPr>
          <a:lstStyle/>
          <a:p>
            <a:pPr algn="l" rtl="0" fontAlgn="base">
              <a:spcBef>
                <a:spcPct val="0"/>
              </a:spcBef>
              <a:spcAft>
                <a:spcPct val="0"/>
              </a:spcAft>
            </a:pPr>
            <a:r>
              <a:rPr lang="en-US" dirty="0" smtClean="0">
                <a:solidFill>
                  <a:prstClr val="black"/>
                </a:solidFill>
                <a:latin typeface="Calibri" pitchFamily="34" charset="0"/>
              </a:rPr>
              <a:t>LOGO</a:t>
            </a:r>
            <a:endParaRPr lang="en-US" dirty="0">
              <a:solidFill>
                <a:prstClr val="black"/>
              </a:solidFill>
              <a:latin typeface="Calibri" pitchFamily="34" charset="0"/>
            </a:endParaRPr>
          </a:p>
        </p:txBody>
      </p:sp>
    </p:spTree>
    <p:extLst>
      <p:ext uri="{BB962C8B-B14F-4D97-AF65-F5344CB8AC3E}">
        <p14:creationId xmlns="" xmlns:p14="http://schemas.microsoft.com/office/powerpoint/2010/main" val="376407357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timing>
    <p:tnLst>
      <p:par>
        <p:cTn id="1" dur="indefinite" restart="never" nodeType="tmRoot"/>
      </p:par>
    </p:tnLst>
  </p:timing>
  <p:txStyles>
    <p:titleStyle>
      <a:lvl1pPr algn="ctr" rtl="0" eaLnBrk="0" fontAlgn="base" hangingPunct="0">
        <a:spcBef>
          <a:spcPct val="0"/>
        </a:spcBef>
        <a:spcAft>
          <a:spcPct val="0"/>
        </a:spcAft>
        <a:defRPr sz="3200">
          <a:solidFill>
            <a:schemeClr val="tx1"/>
          </a:solidFill>
          <a:latin typeface="Franklin Gothic Medium Cond"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Calibri" pitchFamily="34" charset="0"/>
          <a:ea typeface="+mn-ea"/>
          <a:cs typeface="+mn-cs"/>
        </a:defRPr>
      </a:lvl1pPr>
      <a:lvl2pPr marL="742950" indent="-285750" algn="l" rtl="0" eaLnBrk="0" fontAlgn="base" hangingPunct="0">
        <a:spcBef>
          <a:spcPct val="20000"/>
        </a:spcBef>
        <a:spcAft>
          <a:spcPct val="0"/>
        </a:spcAft>
        <a:buChar char="–"/>
        <a:defRPr sz="2400">
          <a:solidFill>
            <a:schemeClr val="tx1"/>
          </a:solidFill>
          <a:latin typeface="Calibri" pitchFamily="34" charset="0"/>
        </a:defRPr>
      </a:lvl2pPr>
      <a:lvl3pPr marL="1143000" indent="-228600" algn="l" rtl="0" eaLnBrk="0" fontAlgn="base" hangingPunct="0">
        <a:spcBef>
          <a:spcPct val="20000"/>
        </a:spcBef>
        <a:spcAft>
          <a:spcPct val="0"/>
        </a:spcAft>
        <a:buChar char="•"/>
        <a:defRPr sz="2000">
          <a:solidFill>
            <a:schemeClr val="tx1"/>
          </a:solidFill>
          <a:latin typeface="Calibri" pitchFamily="34" charset="0"/>
        </a:defRPr>
      </a:lvl3pPr>
      <a:lvl4pPr marL="1600200" indent="-228600" algn="l" rtl="0" eaLnBrk="0" fontAlgn="base" hangingPunct="0">
        <a:spcBef>
          <a:spcPct val="20000"/>
        </a:spcBef>
        <a:spcAft>
          <a:spcPct val="0"/>
        </a:spcAft>
        <a:buChar char="–"/>
        <a:defRPr sz="1800">
          <a:solidFill>
            <a:schemeClr val="tx1"/>
          </a:solidFill>
          <a:latin typeface="Calibri" pitchFamily="34" charset="0"/>
        </a:defRPr>
      </a:lvl4pPr>
      <a:lvl5pPr marL="2057400" indent="-228600" algn="l" rtl="0" eaLnBrk="0" fontAlgn="base" hangingPunct="0">
        <a:spcBef>
          <a:spcPct val="20000"/>
        </a:spcBef>
        <a:spcAft>
          <a:spcPct val="0"/>
        </a:spcAft>
        <a:buChar char="»"/>
        <a:defRPr sz="1800">
          <a:solidFill>
            <a:schemeClr val="tx1"/>
          </a:solidFill>
          <a:latin typeface="Calibri"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92D050">
            <a:alpha val="38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1FD67C57-5497-4271-BCDE-9983220D480A}" type="datetimeFigureOut">
              <a:rPr lang="en-US" smtClean="0">
                <a:solidFill>
                  <a:prstClr val="black">
                    <a:tint val="75000"/>
                  </a:prstClr>
                </a:solidFill>
              </a:rPr>
              <a:pPr rtl="0"/>
              <a:t>10/14/2016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51C1E176-09E4-4C0A-AD7D-93C2DE674E37}" type="slidenum">
              <a:rPr lang="en-US" smtClean="0">
                <a:solidFill>
                  <a:prstClr val="black">
                    <a:tint val="75000"/>
                  </a:prstClr>
                </a:solidFill>
              </a:rPr>
              <a:pPr rtl="0"/>
              <a:t>‹#›</a:t>
            </a:fld>
            <a:endParaRPr lang="en-US">
              <a:solidFill>
                <a:prstClr val="black">
                  <a:tint val="75000"/>
                </a:prstClr>
              </a:solidFill>
            </a:endParaRPr>
          </a:p>
        </p:txBody>
      </p:sp>
    </p:spTree>
    <p:extLst>
      <p:ext uri="{BB962C8B-B14F-4D97-AF65-F5344CB8AC3E}">
        <p14:creationId xmlns="" xmlns:p14="http://schemas.microsoft.com/office/powerpoint/2010/main" val="19050086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92D050">
            <a:alpha val="38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8600"/>
            <a:ext cx="8229600" cy="792162"/>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219200"/>
            <a:ext cx="8229600" cy="4906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F765EF3B-3BB2-4799-A576-B0D4FDEC7C57}" type="datetimeFigureOut">
              <a:rPr lang="en-US" smtClean="0">
                <a:solidFill>
                  <a:prstClr val="black">
                    <a:tint val="75000"/>
                  </a:prstClr>
                </a:solidFill>
              </a:rPr>
              <a:pPr rtl="0"/>
              <a:t>10/14/2016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DF0291AC-7503-438D-9BF6-FFB795AD9EC0}" type="slidenum">
              <a:rPr lang="en-US" smtClean="0">
                <a:solidFill>
                  <a:prstClr val="black">
                    <a:tint val="75000"/>
                  </a:prstClr>
                </a:solidFill>
              </a:rPr>
              <a:pPr rtl="0"/>
              <a:t>‹#›</a:t>
            </a:fld>
            <a:endParaRPr lang="en-US">
              <a:solidFill>
                <a:prstClr val="black">
                  <a:tint val="75000"/>
                </a:prstClr>
              </a:solidFill>
            </a:endParaRPr>
          </a:p>
        </p:txBody>
      </p:sp>
    </p:spTree>
    <p:extLst>
      <p:ext uri="{BB962C8B-B14F-4D97-AF65-F5344CB8AC3E}">
        <p14:creationId xmlns="" xmlns:p14="http://schemas.microsoft.com/office/powerpoint/2010/main" val="324323718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Lst>
  <p:txStyles>
    <p:titleStyle>
      <a:lvl1pPr algn="l" defTabSz="9144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image" Target="../media/image10.jpeg"/><Relationship Id="rId7" Type="http://schemas.openxmlformats.org/officeDocument/2006/relationships/image" Target="../media/image2.jpeg"/><Relationship Id="rId2" Type="http://schemas.openxmlformats.org/officeDocument/2006/relationships/slideLayout" Target="../slideLayouts/slideLayout24.xml"/><Relationship Id="rId1" Type="http://schemas.openxmlformats.org/officeDocument/2006/relationships/themeOverride" Target="../theme/themeOverride1.xml"/><Relationship Id="rId6" Type="http://schemas.openxmlformats.org/officeDocument/2006/relationships/image" Target="../media/image12.jpeg"/><Relationship Id="rId5" Type="http://schemas.openxmlformats.org/officeDocument/2006/relationships/hyperlink" Target="http://www.google.com.sa/url?sa=i&amp;rct=j&amp;q=&amp;esrc=s&amp;source=images&amp;cd=&amp;cad=rja&amp;uact=8&amp;ved=0CAcQjRxqFQoTCIGKxdzu68gCFQnFFAodpd4DeA&amp;url=http://www.islamtoday.net/bohooth/artshow-86-162811.htm&amp;psig=AFQjCNGdwqnuoTWf2e-AcUZIezMB5EqbPQ&amp;ust=1446351797142443" TargetMode="Externa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3.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hyperlink" Target="http://www.google.com.sa/url?sa=i&amp;rct=j&amp;q=&amp;esrc=s&amp;source=images&amp;cd=&amp;cad=rja&amp;uact=8&amp;ved=0CAcQjRxqFQoTCNCi9oHt3MgCFcq6FAodOpkEKw&amp;url=http://www.prof-alhabeeb.com/news.php?action=show&amp;id=261&amp;psig=AFQjCNGQL5fjfn4XGmjF0V1LC4qZoyPl6g&amp;ust=1445836012331400"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3.xml"/><Relationship Id="rId5" Type="http://schemas.openxmlformats.org/officeDocument/2006/relationships/image" Target="../media/image13.jpeg"/><Relationship Id="rId4" Type="http://schemas.openxmlformats.org/officeDocument/2006/relationships/hyperlink" Target="http://www.google.com.sa/url?sa=i&amp;rct=j&amp;q=&amp;esrc=s&amp;source=images&amp;cd=&amp;cad=rja&amp;uact=8&amp;ved=0CAcQjRxqFQoTCNCi9oHt3MgCFcq6FAodOpkEKw&amp;url=http://www.prof-alhabeeb.com/news.php?action=show&amp;id=261&amp;psig=AFQjCNGQL5fjfn4XGmjF0V1LC4qZoyPl6g&amp;ust=1445836012331400"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23.xml"/><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23.xml"/><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6.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image" Target="../media/image1.jpe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3.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diagramLayout" Target="../diagrams/layout1.xml"/><Relationship Id="rId7" Type="http://schemas.openxmlformats.org/officeDocument/2006/relationships/image" Target="../media/image2.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openxmlformats.org/officeDocument/2006/relationships/image" Target="../media/image1.jpe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diagramLayout" Target="../diagrams/layout2.xml"/><Relationship Id="rId7" Type="http://schemas.openxmlformats.org/officeDocument/2006/relationships/image" Target="../media/image2.jpeg"/><Relationship Id="rId2" Type="http://schemas.openxmlformats.org/officeDocument/2006/relationships/diagramData" Target="../diagrams/data2.xml"/><Relationship Id="rId1" Type="http://schemas.openxmlformats.org/officeDocument/2006/relationships/slideLayout" Target="../slideLayouts/slideLayout24.xml"/><Relationship Id="rId6" Type="http://schemas.openxmlformats.org/officeDocument/2006/relationships/image" Target="../media/image1.jpeg"/><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microsoft.com/office/2007/relationships/diagramDrawing" Target="../diagrams/drawing2.xml"/></Relationships>
</file>

<file path=ppt/slides/_rels/slide23.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diagramLayout" Target="../diagrams/layout3.xml"/><Relationship Id="rId7" Type="http://schemas.openxmlformats.org/officeDocument/2006/relationships/image" Target="../media/image2.jpeg"/><Relationship Id="rId2" Type="http://schemas.openxmlformats.org/officeDocument/2006/relationships/diagramData" Target="../diagrams/data3.xml"/><Relationship Id="rId1" Type="http://schemas.openxmlformats.org/officeDocument/2006/relationships/slideLayout" Target="../slideLayouts/slideLayout24.xml"/><Relationship Id="rId6" Type="http://schemas.openxmlformats.org/officeDocument/2006/relationships/image" Target="../media/image1.jpeg"/><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www.google.com.sa/url?sa=i&amp;rct=j&amp;q=&amp;esrc=s&amp;source=images&amp;cd=&amp;cad=rja&amp;uact=8&amp;ved=0CAcQjRxqFQoTCMniwr3w68gCFeiFpgodEioNww&amp;url=http://www.basera-iq.org/&amp;psig=AFQjCNH18A8uB3KP3s0IZD6kpFuvE54Pvg&amp;ust=1446352306309536" TargetMode="Externa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diagramLayout" Target="../diagrams/layout4.xml"/><Relationship Id="rId7" Type="http://schemas.openxmlformats.org/officeDocument/2006/relationships/image" Target="../media/image2.jpeg"/><Relationship Id="rId2" Type="http://schemas.openxmlformats.org/officeDocument/2006/relationships/diagramData" Target="../diagrams/data4.xml"/><Relationship Id="rId1" Type="http://schemas.openxmlformats.org/officeDocument/2006/relationships/slideLayout" Target="../slideLayouts/slideLayout24.xml"/><Relationship Id="rId6" Type="http://schemas.openxmlformats.org/officeDocument/2006/relationships/image" Target="../media/image1.jpeg"/><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3.xml"/><Relationship Id="rId5" Type="http://schemas.openxmlformats.org/officeDocument/2006/relationships/image" Target="../media/image19.jpeg"/><Relationship Id="rId4" Type="http://schemas.openxmlformats.org/officeDocument/2006/relationships/hyperlink" Target="http://www.zghnews.com/wp-content/uploads/11-&#8235;&#8236;.jpg" TargetMode="External"/></Relationships>
</file>

<file path=ppt/slides/_rels/slide2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Layout" Target="../diagrams/layout5.xml"/><Relationship Id="rId7" Type="http://schemas.openxmlformats.org/officeDocument/2006/relationships/image" Target="../media/image20.jpeg"/><Relationship Id="rId2" Type="http://schemas.openxmlformats.org/officeDocument/2006/relationships/diagramData" Target="../diagrams/data5.xml"/><Relationship Id="rId1" Type="http://schemas.openxmlformats.org/officeDocument/2006/relationships/slideLayout" Target="../slideLayouts/slideLayout24.xml"/><Relationship Id="rId6" Type="http://schemas.openxmlformats.org/officeDocument/2006/relationships/image" Target="../media/image1.jpeg"/><Relationship Id="rId5" Type="http://schemas.openxmlformats.org/officeDocument/2006/relationships/diagramColors" Target="../diagrams/colors5.xml"/><Relationship Id="rId4" Type="http://schemas.openxmlformats.org/officeDocument/2006/relationships/diagramQuickStyle" Target="../diagrams/quickStyle5.xml"/><Relationship Id="rId9" Type="http://schemas.microsoft.com/office/2007/relationships/diagramDrawing" Target="../diagrams/drawing5.xml"/></Relationships>
</file>

<file path=ppt/slides/_rels/slide2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diagramLayout" Target="../diagrams/layout6.xml"/><Relationship Id="rId7" Type="http://schemas.openxmlformats.org/officeDocument/2006/relationships/image" Target="../media/image1.jpeg"/><Relationship Id="rId2" Type="http://schemas.openxmlformats.org/officeDocument/2006/relationships/diagramData" Target="../diagrams/data6.xml"/><Relationship Id="rId1" Type="http://schemas.openxmlformats.org/officeDocument/2006/relationships/slideLayout" Target="../slideLayouts/slideLayout24.xml"/><Relationship Id="rId6" Type="http://schemas.openxmlformats.org/officeDocument/2006/relationships/image" Target="../media/image2.jpeg"/><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9.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diagramLayout" Target="../diagrams/layout7.xml"/><Relationship Id="rId7" Type="http://schemas.openxmlformats.org/officeDocument/2006/relationships/image" Target="../media/image1.jpeg"/><Relationship Id="rId2" Type="http://schemas.openxmlformats.org/officeDocument/2006/relationships/diagramData" Target="../diagrams/data7.xml"/><Relationship Id="rId1" Type="http://schemas.openxmlformats.org/officeDocument/2006/relationships/slideLayout" Target="../slideLayouts/slideLayout24.xml"/><Relationship Id="rId6" Type="http://schemas.openxmlformats.org/officeDocument/2006/relationships/image" Target="../media/image2.jpeg"/><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diagramLayout" Target="../diagrams/layout8.xml"/><Relationship Id="rId7" Type="http://schemas.openxmlformats.org/officeDocument/2006/relationships/image" Target="../media/image1.jpeg"/><Relationship Id="rId2" Type="http://schemas.openxmlformats.org/officeDocument/2006/relationships/diagramData" Target="../diagrams/data8.xml"/><Relationship Id="rId1" Type="http://schemas.openxmlformats.org/officeDocument/2006/relationships/slideLayout" Target="../slideLayouts/slideLayout24.xml"/><Relationship Id="rId6" Type="http://schemas.openxmlformats.org/officeDocument/2006/relationships/image" Target="../media/image2.jpeg"/><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Layout" Target="../diagrams/layout9.xml"/><Relationship Id="rId7" Type="http://schemas.openxmlformats.org/officeDocument/2006/relationships/image" Target="../media/image21.jpeg"/><Relationship Id="rId2" Type="http://schemas.openxmlformats.org/officeDocument/2006/relationships/diagramData" Target="../diagrams/data9.xml"/><Relationship Id="rId1" Type="http://schemas.openxmlformats.org/officeDocument/2006/relationships/slideLayout" Target="../slideLayouts/slideLayout24.xml"/><Relationship Id="rId6" Type="http://schemas.openxmlformats.org/officeDocument/2006/relationships/image" Target="../media/image1.jpeg"/><Relationship Id="rId5" Type="http://schemas.openxmlformats.org/officeDocument/2006/relationships/diagramColors" Target="../diagrams/colors9.xml"/><Relationship Id="rId4" Type="http://schemas.openxmlformats.org/officeDocument/2006/relationships/diagramQuickStyle" Target="../diagrams/quickStyle9.xml"/><Relationship Id="rId9" Type="http://schemas.microsoft.com/office/2007/relationships/diagramDrawing" Target="../diagrams/drawing9.xml"/></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8.xml"/></Relationships>
</file>

<file path=ppt/slides/_rels/slide33.xml.rels><?xml version="1.0" encoding="UTF-8" standalone="yes"?>
<Relationships xmlns="http://schemas.openxmlformats.org/package/2006/relationships"><Relationship Id="rId8" Type="http://schemas.openxmlformats.org/officeDocument/2006/relationships/hyperlink" Target="http://www.google.com.sa/url?sa=i&amp;rct=j&amp;q=&amp;esrc=s&amp;source=images&amp;cd=&amp;cad=rja&amp;uact=8&amp;ved=0CAcQjRxqFQoTCO716ObS-8gCFYVXFAodbgUI0g&amp;url=http://www.alriyadh.com/463677&amp;psig=AFQjCNFTkKjHrp7MvyNuhBZr9Urrh_Cp7w&amp;ust=1446894099710448" TargetMode="External"/><Relationship Id="rId3" Type="http://schemas.openxmlformats.org/officeDocument/2006/relationships/diagramLayout" Target="../diagrams/layout10.xml"/><Relationship Id="rId7" Type="http://schemas.openxmlformats.org/officeDocument/2006/relationships/image" Target="../media/image2.jpeg"/><Relationship Id="rId2" Type="http://schemas.openxmlformats.org/officeDocument/2006/relationships/diagramData" Target="../diagrams/data10.xml"/><Relationship Id="rId1" Type="http://schemas.openxmlformats.org/officeDocument/2006/relationships/slideLayout" Target="../slideLayouts/slideLayout24.xml"/><Relationship Id="rId6" Type="http://schemas.openxmlformats.org/officeDocument/2006/relationships/image" Target="../media/image1.jpeg"/><Relationship Id="rId5" Type="http://schemas.openxmlformats.org/officeDocument/2006/relationships/diagramColors" Target="../diagrams/colors10.xml"/><Relationship Id="rId10" Type="http://schemas.microsoft.com/office/2007/relationships/diagramDrawing" Target="../diagrams/drawing10.xml"/><Relationship Id="rId4" Type="http://schemas.openxmlformats.org/officeDocument/2006/relationships/diagramQuickStyle" Target="../diagrams/quickStyle10.xml"/><Relationship Id="rId9" Type="http://schemas.openxmlformats.org/officeDocument/2006/relationships/image" Target="../media/image22.jpeg"/></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8.xml"/><Relationship Id="rId4" Type="http://schemas.openxmlformats.org/officeDocument/2006/relationships/image" Target="../media/image1.jpeg"/></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8.xml"/><Relationship Id="rId4" Type="http://schemas.openxmlformats.org/officeDocument/2006/relationships/image" Target="../media/image1.jpeg"/></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4.xml"/><Relationship Id="rId4" Type="http://schemas.openxmlformats.org/officeDocument/2006/relationships/image" Target="../media/image1.jpeg"/></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4.xml"/><Relationship Id="rId4" Type="http://schemas.openxmlformats.org/officeDocument/2006/relationships/image" Target="../media/image2.jpeg"/></Relationships>
</file>

<file path=ppt/slides/_rels/slide3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jpeg"/><Relationship Id="rId7" Type="http://schemas.openxmlformats.org/officeDocument/2006/relationships/image" Target="../media/image25.png"/><Relationship Id="rId12" Type="http://schemas.microsoft.com/office/2007/relationships/hdphoto" Target="../media/hdphoto4.wdp"/><Relationship Id="rId2" Type="http://schemas.openxmlformats.org/officeDocument/2006/relationships/image" Target="../media/image2.jpeg"/><Relationship Id="rId1" Type="http://schemas.openxmlformats.org/officeDocument/2006/relationships/slideLayout" Target="../slideLayouts/slideLayout28.xml"/><Relationship Id="rId6" Type="http://schemas.microsoft.com/office/2007/relationships/hdphoto" Target="../media/hdphoto1.wdp"/><Relationship Id="rId11" Type="http://schemas.openxmlformats.org/officeDocument/2006/relationships/image" Target="../media/image27.png"/><Relationship Id="rId5" Type="http://schemas.openxmlformats.org/officeDocument/2006/relationships/image" Target="../media/image24.png"/><Relationship Id="rId10" Type="http://schemas.microsoft.com/office/2007/relationships/hdphoto" Target="../media/hdphoto3.wdp"/><Relationship Id="rId4" Type="http://schemas.openxmlformats.org/officeDocument/2006/relationships/image" Target="../media/image23.png"/><Relationship Id="rId9" Type="http://schemas.openxmlformats.org/officeDocument/2006/relationships/image" Target="../media/image26.png"/></Relationships>
</file>

<file path=ppt/slides/_rels/slide3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3.xml"/><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jpeg"/><Relationship Id="rId1" Type="http://schemas.openxmlformats.org/officeDocument/2006/relationships/slideLayout" Target="../slideLayouts/slideLayout23.xml"/><Relationship Id="rId4" Type="http://schemas.openxmlformats.org/officeDocument/2006/relationships/image" Target="../media/image2.jpeg"/></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3.xml"/><Relationship Id="rId5" Type="http://schemas.openxmlformats.org/officeDocument/2006/relationships/image" Target="../media/image29.jpeg"/><Relationship Id="rId4" Type="http://schemas.openxmlformats.org/officeDocument/2006/relationships/hyperlink" Target="http://www.google.com.sa/url?sa=i&amp;rct=j&amp;q=&amp;esrc=s&amp;source=images&amp;cd=&amp;cad=rja&amp;uact=8&amp;ved=0CAcQjRxqFQoTCNTT-Iag_MgCFUxtFAodeq0LZg&amp;url=http://sawa-online.org/users/Norhan/posts/194&amp;psig=AFQjCNG1hD7sMq79iecpxPNbkf6H2Z6FpA&amp;ust=1446914829473936"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0.jpeg"/><Relationship Id="rId1" Type="http://schemas.openxmlformats.org/officeDocument/2006/relationships/slideLayout" Target="../slideLayouts/slideLayout29.xml"/><Relationship Id="rId4" Type="http://schemas.openxmlformats.org/officeDocument/2006/relationships/image" Target="../media/image2.jpeg"/></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6.xml"/></Relationships>
</file>

<file path=ppt/slides/_rels/slide4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17.xml"/><Relationship Id="rId5" Type="http://schemas.openxmlformats.org/officeDocument/2006/relationships/image" Target="../media/image1.jpeg"/><Relationship Id="rId4" Type="http://schemas.openxmlformats.org/officeDocument/2006/relationships/image" Target="../media/image2.jpeg"/></Relationships>
</file>

<file path=ppt/slides/_rels/slide4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8.xml"/><Relationship Id="rId6" Type="http://schemas.openxmlformats.org/officeDocument/2006/relationships/image" Target="../media/image32.png"/><Relationship Id="rId5" Type="http://schemas.openxmlformats.org/officeDocument/2006/relationships/image" Target="../media/image31.jpeg"/><Relationship Id="rId4" Type="http://schemas.openxmlformats.org/officeDocument/2006/relationships/hyperlink" Target="http://www.google.com.sa/url?sa=i&amp;rct=j&amp;q=&amp;esrc=s&amp;source=images&amp;cd=&amp;cad=rja&amp;uact=8&amp;ved=0CAcQjRxqFQoTCMT7upHw3MgCFcy_FAodaPYBqA&amp;url=http://www.art.gov.sa/t17264-2.html&amp;psig=AFQjCNG7giswLRGqGbXyBKg1aumgrE7gcQ&amp;ust=1445836810945846"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4.xml"/></Relationships>
</file>

<file path=ppt/slides/_rels/slide5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34.png"/><Relationship Id="rId2" Type="http://schemas.openxmlformats.org/officeDocument/2006/relationships/image" Target="../media/image2.jpeg"/><Relationship Id="rId1" Type="http://schemas.openxmlformats.org/officeDocument/2006/relationships/slideLayout" Target="../slideLayouts/slideLayout28.xml"/><Relationship Id="rId6" Type="http://schemas.openxmlformats.org/officeDocument/2006/relationships/hyperlink" Target="http://www.google.com.sa/url?sa=i&amp;rct=j&amp;q=&amp;esrc=s&amp;source=images&amp;cd=&amp;cad=rja&amp;uact=8&amp;ved=0CAcQjRxqFQoTCIjWz8Lx3MgCFQXxFAod0pIAsg&amp;url=http://family-autism.blogspot.com/2013/07/blog-post.html&amp;psig=AFQjCNH6mZkM9zLLa5Q4euEPOkNnVacIcA&amp;ust=1445837142956272" TargetMode="External"/><Relationship Id="rId5" Type="http://schemas.openxmlformats.org/officeDocument/2006/relationships/image" Target="../media/image33.jpeg"/><Relationship Id="rId4" Type="http://schemas.openxmlformats.org/officeDocument/2006/relationships/hyperlink" Target="https://midannafs.wordpress.com/2012/03/23/%D8%A3%D8%B3%D8%A7%D9%84%D9%8A%D8%A8-%D8%AA%D8%B9%D8%B2%D9%8A%D8%B2-%D8%A7%D9%84%D8%B3%D9%84%D9%88%D9%83-%D8%A7%D9%84%D8%AA%D9%8A-%D8%A7%D8%B3%D8%AA%D8%AE%D8%AF%D9%85%D9%87%D8%A7-%D8%A7%D9%84%D8%B1/"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8.xml"/><Relationship Id="rId5" Type="http://schemas.openxmlformats.org/officeDocument/2006/relationships/image" Target="../media/image35.png"/><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3.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7"/>
          <p:cNvSpPr/>
          <p:nvPr/>
        </p:nvSpPr>
        <p:spPr>
          <a:xfrm>
            <a:off x="-23563" y="0"/>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pic>
        <p:nvPicPr>
          <p:cNvPr id="6" name="صورة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sp>
        <p:nvSpPr>
          <p:cNvPr id="9" name="مربع نص 8"/>
          <p:cNvSpPr txBox="1"/>
          <p:nvPr/>
        </p:nvSpPr>
        <p:spPr>
          <a:xfrm>
            <a:off x="285720" y="4143380"/>
            <a:ext cx="8286808" cy="707886"/>
          </a:xfrm>
          <a:prstGeom prst="rect">
            <a:avLst/>
          </a:prstGeom>
          <a:noFill/>
        </p:spPr>
        <p:txBody>
          <a:bodyPr wrap="square" rtlCol="1">
            <a:spAutoFit/>
          </a:bodyPr>
          <a:lstStyle/>
          <a:p>
            <a:r>
              <a:rPr lang="ar-SA" sz="4000" b="1" u="sng" dirty="0" smtClean="0">
                <a:solidFill>
                  <a:srgbClr val="002060"/>
                </a:solidFill>
                <a:latin typeface="Andalus" pitchFamily="18" charset="-78"/>
                <a:cs typeface="Andalus" pitchFamily="18" charset="-78"/>
              </a:rPr>
              <a:t>برنامج إرشادي لخفض العنف في مدارس التعليم العام </a:t>
            </a:r>
            <a:r>
              <a:rPr lang="ar-SA" sz="4000" b="1" u="sng" dirty="0" smtClean="0">
                <a:latin typeface="Andalus" pitchFamily="18" charset="-78"/>
                <a:cs typeface="Andalus" pitchFamily="18" charset="-78"/>
              </a:rPr>
              <a:t> </a:t>
            </a:r>
            <a:endParaRPr lang="ar-SA" sz="4000" b="1" u="sng" dirty="0">
              <a:latin typeface="Andalus" pitchFamily="18" charset="-78"/>
              <a:cs typeface="Andalus" pitchFamily="18" charset="-78"/>
            </a:endParaRPr>
          </a:p>
        </p:txBody>
      </p:sp>
      <p:sp>
        <p:nvSpPr>
          <p:cNvPr id="11" name="علامة الطرح 10"/>
          <p:cNvSpPr/>
          <p:nvPr/>
        </p:nvSpPr>
        <p:spPr>
          <a:xfrm>
            <a:off x="-857288" y="5572140"/>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12" name="علامة الطرح 11"/>
          <p:cNvSpPr/>
          <p:nvPr/>
        </p:nvSpPr>
        <p:spPr>
          <a:xfrm>
            <a:off x="-857288" y="5786454"/>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pic>
        <p:nvPicPr>
          <p:cNvPr id="10" name="Picture 2" descr="C:\Users\win-sev7n\Pictures\شعار رفق.jpg"/>
          <p:cNvPicPr>
            <a:picLocks noChangeAspect="1" noChangeArrowheads="1"/>
          </p:cNvPicPr>
          <p:nvPr/>
        </p:nvPicPr>
        <p:blipFill>
          <a:blip r:embed="rId3">
            <a:lum contrast="10000"/>
          </a:blip>
          <a:srcRect/>
          <a:stretch>
            <a:fillRect/>
          </a:stretch>
        </p:blipFill>
        <p:spPr bwMode="auto">
          <a:xfrm>
            <a:off x="2500298" y="1428737"/>
            <a:ext cx="4357718" cy="2357454"/>
          </a:xfrm>
          <a:prstGeom prst="rect">
            <a:avLst/>
          </a:prstGeom>
          <a:ln>
            <a:noFill/>
          </a:ln>
          <a:effectLst>
            <a:softEdge rad="112500"/>
          </a:effectLst>
        </p:spPr>
      </p:pic>
    </p:spTree>
    <p:extLst>
      <p:ext uri="{BB962C8B-B14F-4D97-AF65-F5344CB8AC3E}">
        <p14:creationId xmlns="" xmlns:p14="http://schemas.microsoft.com/office/powerpoint/2010/main" val="40211623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92D050">
            <a:alpha val="38000"/>
          </a:srgbClr>
        </a:solid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SA" sz="3200" b="1" dirty="0" smtClean="0">
                <a:solidFill>
                  <a:srgbClr val="C00000"/>
                </a:solidFill>
                <a:latin typeface="Calibri" pitchFamily="34" charset="0"/>
                <a:ea typeface="+mn-ea"/>
                <a:cs typeface="PT Bold Heading" pitchFamily="2" charset="-78"/>
              </a:rPr>
              <a:t>منطلقات البرنامج</a:t>
            </a:r>
          </a:p>
        </p:txBody>
      </p:sp>
      <p:pic>
        <p:nvPicPr>
          <p:cNvPr id="4" name="Picture 2" descr="E:\الملفات الرئيسة\عبدالله الرئيسة\منجزاتي في الارشاد\دوراتي\دوراتي في التوجيه والارشاد\حقيبة التدخل المبكر للاطفال  المعدلة\حقائب التدخل للطفولة اصدار 2  -\حقائب  مهارات الكشف والتدخل الاصدار 2\نظام حماية الطفل بالسعودية\نظام حماية الطفل بالسعودية0001.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71472" y="3929066"/>
            <a:ext cx="2286016" cy="2286016"/>
          </a:xfrm>
          <a:prstGeom prst="ellipse">
            <a:avLst/>
          </a:prstGeom>
          <a:ln>
            <a:noFill/>
          </a:ln>
          <a:effectLst>
            <a:softEdge rad="112500"/>
          </a:effectLst>
          <a:extLst/>
        </p:spPr>
      </p:pic>
      <p:pic>
        <p:nvPicPr>
          <p:cNvPr id="1026" name="Picture 2" descr="C:\Users\win-sev7n\Pictures\شعار الدولة.jpg"/>
          <p:cNvPicPr>
            <a:picLocks noChangeAspect="1" noChangeArrowheads="1"/>
          </p:cNvPicPr>
          <p:nvPr/>
        </p:nvPicPr>
        <p:blipFill>
          <a:blip r:embed="rId4"/>
          <a:srcRect/>
          <a:stretch>
            <a:fillRect/>
          </a:stretch>
        </p:blipFill>
        <p:spPr bwMode="auto">
          <a:xfrm>
            <a:off x="3071802" y="4000504"/>
            <a:ext cx="2047875" cy="2238375"/>
          </a:xfrm>
          <a:prstGeom prst="ellipse">
            <a:avLst/>
          </a:prstGeom>
          <a:ln>
            <a:noFill/>
          </a:ln>
          <a:effectLst>
            <a:softEdge rad="112500"/>
          </a:effectLst>
        </p:spPr>
      </p:pic>
      <p:sp>
        <p:nvSpPr>
          <p:cNvPr id="7" name="مستطيل 6"/>
          <p:cNvSpPr/>
          <p:nvPr/>
        </p:nvSpPr>
        <p:spPr>
          <a:xfrm>
            <a:off x="1000100" y="1214422"/>
            <a:ext cx="7358114" cy="2677656"/>
          </a:xfrm>
          <a:prstGeom prst="rect">
            <a:avLst/>
          </a:prstGeom>
        </p:spPr>
        <p:txBody>
          <a:bodyPr wrap="square">
            <a:spAutoFit/>
          </a:bodyPr>
          <a:lstStyle/>
          <a:p>
            <a:pPr algn="just"/>
            <a:r>
              <a:rPr lang="ar-SA" sz="2800" b="1" dirty="0" smtClean="0"/>
              <a:t>1 </a:t>
            </a:r>
            <a:r>
              <a:rPr lang="ar-SA" sz="2800" b="1" dirty="0" err="1" smtClean="0"/>
              <a:t>ـ</a:t>
            </a:r>
            <a:r>
              <a:rPr lang="ar-SA" sz="2800" b="1" dirty="0" smtClean="0"/>
              <a:t> انسجاماً مع ما ورد من مواد في نظامي :</a:t>
            </a:r>
          </a:p>
          <a:p>
            <a:pPr algn="just"/>
            <a:r>
              <a:rPr lang="ar-SA" sz="2800" b="1" dirty="0" smtClean="0"/>
              <a:t>ـ الحماية من الإيذاء الصادر بتاريخ 19 / 10 /1434هـ </a:t>
            </a:r>
          </a:p>
          <a:p>
            <a:pPr algn="just"/>
            <a:r>
              <a:rPr lang="ar-SA" sz="2800" b="1" dirty="0" smtClean="0"/>
              <a:t>ـ حماية الطفل الصادر بتاريخ 3/ 2/ 1436هـ </a:t>
            </a:r>
          </a:p>
          <a:p>
            <a:r>
              <a:rPr lang="ar-SA" sz="2800" b="1" dirty="0" smtClean="0"/>
              <a:t>2 </a:t>
            </a:r>
            <a:r>
              <a:rPr lang="ar-SA" sz="2800" b="1" dirty="0" err="1" smtClean="0"/>
              <a:t>ـ</a:t>
            </a:r>
            <a:r>
              <a:rPr lang="ar-SA" sz="2800" b="1" dirty="0" smtClean="0"/>
              <a:t> البحوث والدراسات على مستوى الوزارة .</a:t>
            </a:r>
          </a:p>
          <a:p>
            <a:r>
              <a:rPr lang="ar-SA" sz="2800" b="1" dirty="0" smtClean="0"/>
              <a:t>3 </a:t>
            </a:r>
            <a:r>
              <a:rPr lang="ar-SA" sz="2800" b="1" dirty="0" err="1" smtClean="0"/>
              <a:t>ـ</a:t>
            </a:r>
            <a:r>
              <a:rPr lang="ar-SA" sz="2800" b="1" dirty="0" smtClean="0"/>
              <a:t>  تقارير الإدارات التعليمية</a:t>
            </a:r>
          </a:p>
          <a:p>
            <a:r>
              <a:rPr lang="ar-SA" sz="2800" b="1" dirty="0" smtClean="0"/>
              <a:t>4 </a:t>
            </a:r>
            <a:r>
              <a:rPr lang="ar-SA" sz="2800" b="1" dirty="0" err="1" smtClean="0"/>
              <a:t>ـ</a:t>
            </a:r>
            <a:r>
              <a:rPr lang="ar-SA" sz="2800" b="1" dirty="0" smtClean="0"/>
              <a:t> الدراسات العلمية والأبحاث .</a:t>
            </a:r>
            <a:endParaRPr lang="ar-SA" sz="2800" dirty="0"/>
          </a:p>
        </p:txBody>
      </p:sp>
      <p:pic>
        <p:nvPicPr>
          <p:cNvPr id="1028" name="Picture 4" descr="http://www.islamtoday.net/media_bank/image/2011/5/25/1_2011525_19295.jpg">
            <a:hlinkClick r:id="rId5"/>
          </p:cNvPr>
          <p:cNvPicPr>
            <a:picLocks noChangeAspect="1" noChangeArrowheads="1"/>
          </p:cNvPicPr>
          <p:nvPr/>
        </p:nvPicPr>
        <p:blipFill>
          <a:blip r:embed="rId6"/>
          <a:srcRect/>
          <a:stretch>
            <a:fillRect/>
          </a:stretch>
        </p:blipFill>
        <p:spPr bwMode="auto">
          <a:xfrm>
            <a:off x="5500694" y="4000504"/>
            <a:ext cx="2857500" cy="2190750"/>
          </a:xfrm>
          <a:prstGeom prst="ellipse">
            <a:avLst/>
          </a:prstGeom>
          <a:ln>
            <a:noFill/>
          </a:ln>
          <a:effectLst>
            <a:softEdge rad="112500"/>
          </a:effectLst>
        </p:spPr>
      </p:pic>
      <p:pic>
        <p:nvPicPr>
          <p:cNvPr id="9" name="Picture 2" descr="C:\Users\win-sev7n\Pictures\شعار رفق.jpg"/>
          <p:cNvPicPr>
            <a:picLocks noChangeAspect="1" noChangeArrowheads="1"/>
          </p:cNvPicPr>
          <p:nvPr/>
        </p:nvPicPr>
        <p:blipFill>
          <a:blip r:embed="rId7"/>
          <a:srcRect/>
          <a:stretch>
            <a:fillRect/>
          </a:stretch>
        </p:blipFill>
        <p:spPr bwMode="auto">
          <a:xfrm>
            <a:off x="0" y="0"/>
            <a:ext cx="1905000" cy="1514475"/>
          </a:xfrm>
          <a:prstGeom prst="rect">
            <a:avLst/>
          </a:prstGeom>
          <a:ln>
            <a:noFill/>
          </a:ln>
          <a:effectLst>
            <a:softEdge rad="112500"/>
          </a:effectLst>
        </p:spPr>
      </p:pic>
      <p:pic>
        <p:nvPicPr>
          <p:cNvPr id="10" name="صورة 9"/>
          <p:cNvPicPr>
            <a:picLocks noChangeAspect="1"/>
          </p:cNvPicPr>
          <p:nvPr/>
        </p:nvPicPr>
        <p:blipFill>
          <a:blip r:embed="rId8"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7"/>
          <p:cNvSpPr/>
          <p:nvPr/>
        </p:nvSpPr>
        <p:spPr>
          <a:xfrm>
            <a:off x="-23563" y="0"/>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pic>
        <p:nvPicPr>
          <p:cNvPr id="6" name="صورة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786578" y="0"/>
            <a:ext cx="2357422" cy="1167333"/>
          </a:xfrm>
          <a:prstGeom prst="rect">
            <a:avLst/>
          </a:prstGeom>
          <a:ln>
            <a:noFill/>
          </a:ln>
          <a:effectLst>
            <a:softEdge rad="112500"/>
          </a:effectLst>
        </p:spPr>
      </p:pic>
      <p:sp>
        <p:nvSpPr>
          <p:cNvPr id="13" name="TextBox 3"/>
          <p:cNvSpPr txBox="1"/>
          <p:nvPr/>
        </p:nvSpPr>
        <p:spPr>
          <a:xfrm>
            <a:off x="174078" y="1500174"/>
            <a:ext cx="8772280" cy="2923877"/>
          </a:xfrm>
          <a:prstGeom prst="rect">
            <a:avLst/>
          </a:prstGeom>
          <a:noFill/>
        </p:spPr>
        <p:txBody>
          <a:bodyPr wrap="square" rtlCol="1">
            <a:spAutoFit/>
          </a:bodyPr>
          <a:lstStyle/>
          <a:p>
            <a:pPr algn="just"/>
            <a:r>
              <a:rPr lang="ar-SA" sz="2800" b="1" dirty="0" smtClean="0">
                <a:solidFill>
                  <a:srgbClr val="000000"/>
                </a:solidFill>
              </a:rPr>
              <a:t>تعد مشكلة العنف ظاهرة اجتماعية في المجتمعات الماضية والحاضرة ، وقد بدأ الاهتمام العالمي بها نتيجة لتطور الوعي النفسي والاجتماعي لدى المجتمعات وضرورة توفير المناخ المناسب لنمو الإنسان نمواً سليماً جسدياً ونفسيا واجتماعيا.</a:t>
            </a:r>
          </a:p>
          <a:p>
            <a:pPr algn="just"/>
            <a:endParaRPr lang="ar-SA" sz="1600" b="1" dirty="0" smtClean="0">
              <a:solidFill>
                <a:srgbClr val="000000"/>
              </a:solidFill>
            </a:endParaRPr>
          </a:p>
          <a:p>
            <a:pPr algn="just">
              <a:buNone/>
            </a:pPr>
            <a:r>
              <a:rPr lang="ar-SA" sz="2800" b="1" dirty="0" smtClean="0">
                <a:solidFill>
                  <a:srgbClr val="000000"/>
                </a:solidFill>
              </a:rPr>
              <a:t>ويعتبر العنف المدرسي من بين المشكلات التي تعاني منها المنظومة التربوية في كافة المجتمعات .</a:t>
            </a:r>
          </a:p>
        </p:txBody>
      </p:sp>
      <p:pic>
        <p:nvPicPr>
          <p:cNvPr id="5" name="Picture 2" descr="C:\Users\win-sev7n\Pictures\شعار رفق.jpg"/>
          <p:cNvPicPr>
            <a:picLocks noChangeAspect="1" noChangeArrowheads="1"/>
          </p:cNvPicPr>
          <p:nvPr/>
        </p:nvPicPr>
        <p:blipFill>
          <a:blip r:embed="rId3"/>
          <a:srcRect/>
          <a:stretch>
            <a:fillRect/>
          </a:stretch>
        </p:blipFill>
        <p:spPr bwMode="auto">
          <a:xfrm>
            <a:off x="0" y="0"/>
            <a:ext cx="1905000" cy="1514475"/>
          </a:xfrm>
          <a:prstGeom prst="rect">
            <a:avLst/>
          </a:prstGeom>
          <a:ln>
            <a:noFill/>
          </a:ln>
          <a:effectLst>
            <a:softEdge rad="112500"/>
          </a:effectLst>
        </p:spPr>
      </p:pic>
      <p:sp>
        <p:nvSpPr>
          <p:cNvPr id="12" name="علامة الطرح 11"/>
          <p:cNvSpPr/>
          <p:nvPr/>
        </p:nvSpPr>
        <p:spPr>
          <a:xfrm>
            <a:off x="-857288" y="5572140"/>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14" name="علامة الطرح 13"/>
          <p:cNvSpPr/>
          <p:nvPr/>
        </p:nvSpPr>
        <p:spPr>
          <a:xfrm>
            <a:off x="-857288" y="5786454"/>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pic>
        <p:nvPicPr>
          <p:cNvPr id="8" name="Picture 2" descr="http://www.prof-alhabeeb.com/contents/newsm/261.jpg">
            <a:hlinkClick r:id="rId4"/>
          </p:cNvPr>
          <p:cNvPicPr>
            <a:picLocks noChangeAspect="1" noChangeArrowheads="1"/>
          </p:cNvPicPr>
          <p:nvPr/>
        </p:nvPicPr>
        <p:blipFill>
          <a:blip r:embed="rId5"/>
          <a:srcRect/>
          <a:stretch>
            <a:fillRect/>
          </a:stretch>
        </p:blipFill>
        <p:spPr bwMode="auto">
          <a:xfrm>
            <a:off x="1071538" y="4260278"/>
            <a:ext cx="1857387" cy="1383299"/>
          </a:xfrm>
          <a:prstGeom prst="ellipse">
            <a:avLst/>
          </a:prstGeom>
          <a:ln>
            <a:noFill/>
          </a:ln>
          <a:effectLst>
            <a:softEdge rad="112500"/>
          </a:effectLst>
        </p:spPr>
      </p:pic>
      <p:pic>
        <p:nvPicPr>
          <p:cNvPr id="1026" name="Picture 2"/>
          <p:cNvPicPr>
            <a:picLocks noChangeAspect="1" noChangeArrowheads="1"/>
          </p:cNvPicPr>
          <p:nvPr/>
        </p:nvPicPr>
        <p:blipFill>
          <a:blip r:embed="rId6" cstate="print"/>
          <a:srcRect/>
          <a:stretch>
            <a:fillRect/>
          </a:stretch>
        </p:blipFill>
        <p:spPr bwMode="auto">
          <a:xfrm>
            <a:off x="1071538" y="4357694"/>
            <a:ext cx="2558709" cy="2119306"/>
          </a:xfrm>
          <a:prstGeom prst="ellipse">
            <a:avLst/>
          </a:prstGeom>
          <a:ln>
            <a:noFill/>
          </a:ln>
          <a:effectLst>
            <a:softEdge rad="112500"/>
          </a:effectLst>
        </p:spPr>
      </p:pic>
    </p:spTree>
    <p:extLst>
      <p:ext uri="{BB962C8B-B14F-4D97-AF65-F5344CB8AC3E}">
        <p14:creationId xmlns="" xmlns:p14="http://schemas.microsoft.com/office/powerpoint/2010/main" val="4972037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7"/>
          <p:cNvSpPr/>
          <p:nvPr/>
        </p:nvSpPr>
        <p:spPr>
          <a:xfrm>
            <a:off x="-23563" y="0"/>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pic>
        <p:nvPicPr>
          <p:cNvPr id="6" name="صورة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786578" y="0"/>
            <a:ext cx="2357422" cy="1214422"/>
          </a:xfrm>
          <a:prstGeom prst="rect">
            <a:avLst/>
          </a:prstGeom>
          <a:ln>
            <a:noFill/>
          </a:ln>
          <a:effectLst>
            <a:softEdge rad="112500"/>
          </a:effectLst>
        </p:spPr>
      </p:pic>
      <p:sp>
        <p:nvSpPr>
          <p:cNvPr id="9" name="TextBox 3"/>
          <p:cNvSpPr txBox="1"/>
          <p:nvPr/>
        </p:nvSpPr>
        <p:spPr>
          <a:xfrm>
            <a:off x="571472" y="2000240"/>
            <a:ext cx="8064896" cy="2308324"/>
          </a:xfrm>
          <a:prstGeom prst="rect">
            <a:avLst/>
          </a:prstGeom>
          <a:noFill/>
        </p:spPr>
        <p:txBody>
          <a:bodyPr wrap="square" rtlCol="1">
            <a:spAutoFit/>
          </a:bodyPr>
          <a:lstStyle/>
          <a:p>
            <a:pPr algn="just"/>
            <a:r>
              <a:rPr lang="ar-SA" sz="3200" b="1" dirty="0" smtClean="0">
                <a:solidFill>
                  <a:srgbClr val="000000"/>
                </a:solidFill>
                <a:cs typeface="AL-Mohanad" pitchFamily="2" charset="-78"/>
              </a:rPr>
              <a:t> </a:t>
            </a:r>
            <a:r>
              <a:rPr lang="ar-SA" sz="2800" b="1" dirty="0" smtClean="0">
                <a:solidFill>
                  <a:srgbClr val="000000"/>
                </a:solidFill>
              </a:rPr>
              <a:t>وحرصاً من وزارة التعليم ممثلة في الإدارة العامة للتوجيه والإرشاد في تحقيق أهدافها وهو بناء الشخصية المتزنة السوية المتكاملة للطالب لخدمة الدين والمجتمع والوطن فقد عمدت إلى إعداد هذا البرنامج للحد من مشكلة العنف في المدارس وتوضيح الطرق الملائمة الوقائية والعلاجية بما يسهم في تحقيق بيئة مدرسية آمنة .</a:t>
            </a:r>
          </a:p>
        </p:txBody>
      </p:sp>
      <p:pic>
        <p:nvPicPr>
          <p:cNvPr id="5" name="Picture 2" descr="C:\Users\win-sev7n\Pictures\شعار رفق.jpg"/>
          <p:cNvPicPr>
            <a:picLocks noChangeAspect="1" noChangeArrowheads="1"/>
          </p:cNvPicPr>
          <p:nvPr/>
        </p:nvPicPr>
        <p:blipFill>
          <a:blip r:embed="rId3"/>
          <a:srcRect/>
          <a:stretch>
            <a:fillRect/>
          </a:stretch>
        </p:blipFill>
        <p:spPr bwMode="auto">
          <a:xfrm>
            <a:off x="0" y="-24"/>
            <a:ext cx="1905000" cy="1514475"/>
          </a:xfrm>
          <a:prstGeom prst="rect">
            <a:avLst/>
          </a:prstGeom>
          <a:ln>
            <a:noFill/>
          </a:ln>
          <a:effectLst>
            <a:softEdge rad="112500"/>
          </a:effectLst>
        </p:spPr>
      </p:pic>
      <p:sp>
        <p:nvSpPr>
          <p:cNvPr id="11" name="علامة الطرح 10"/>
          <p:cNvSpPr/>
          <p:nvPr/>
        </p:nvSpPr>
        <p:spPr>
          <a:xfrm>
            <a:off x="-857288" y="5572140"/>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12" name="علامة الطرح 11"/>
          <p:cNvSpPr/>
          <p:nvPr/>
        </p:nvSpPr>
        <p:spPr>
          <a:xfrm>
            <a:off x="-857288" y="5786454"/>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pic>
        <p:nvPicPr>
          <p:cNvPr id="49154" name="Picture 2" descr="http://www.prof-alhabeeb.com/contents/newsm/261.jpg">
            <a:hlinkClick r:id="rId4"/>
          </p:cNvPr>
          <p:cNvPicPr>
            <a:picLocks noChangeAspect="1" noChangeArrowheads="1"/>
          </p:cNvPicPr>
          <p:nvPr/>
        </p:nvPicPr>
        <p:blipFill>
          <a:blip r:embed="rId5"/>
          <a:srcRect/>
          <a:stretch>
            <a:fillRect/>
          </a:stretch>
        </p:blipFill>
        <p:spPr bwMode="auto">
          <a:xfrm>
            <a:off x="1071538" y="4260278"/>
            <a:ext cx="1857387" cy="1383299"/>
          </a:xfrm>
          <a:prstGeom prst="ellipse">
            <a:avLst/>
          </a:prstGeom>
          <a:ln>
            <a:noFill/>
          </a:ln>
          <a:effectLst>
            <a:softEdge rad="112500"/>
          </a:effectLst>
        </p:spPr>
      </p:pic>
    </p:spTree>
    <p:extLst>
      <p:ext uri="{BB962C8B-B14F-4D97-AF65-F5344CB8AC3E}">
        <p14:creationId xmlns="" xmlns:p14="http://schemas.microsoft.com/office/powerpoint/2010/main" val="30219655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7"/>
          <p:cNvSpPr/>
          <p:nvPr/>
        </p:nvSpPr>
        <p:spPr>
          <a:xfrm>
            <a:off x="-23563" y="0"/>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pic>
        <p:nvPicPr>
          <p:cNvPr id="6" name="صورة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sp>
        <p:nvSpPr>
          <p:cNvPr id="14" name="TextBox 7"/>
          <p:cNvSpPr txBox="1"/>
          <p:nvPr/>
        </p:nvSpPr>
        <p:spPr>
          <a:xfrm>
            <a:off x="3663312" y="577974"/>
            <a:ext cx="2526653" cy="584775"/>
          </a:xfrm>
          <a:prstGeom prst="rect">
            <a:avLst/>
          </a:prstGeom>
          <a:noFill/>
        </p:spPr>
        <p:txBody>
          <a:bodyPr wrap="none" rtlCol="0">
            <a:spAutoFit/>
          </a:bodyPr>
          <a:lstStyle/>
          <a:p>
            <a:r>
              <a:rPr lang="ar-SA" sz="3200" b="1" dirty="0" smtClean="0">
                <a:solidFill>
                  <a:srgbClr val="C00000"/>
                </a:solidFill>
                <a:latin typeface="Calibri" pitchFamily="34" charset="0"/>
                <a:cs typeface="PT Bold Heading" pitchFamily="2" charset="-78"/>
              </a:rPr>
              <a:t>أهداف البرنامج</a:t>
            </a:r>
            <a:endParaRPr lang="en-US" sz="3200" b="1" dirty="0" smtClean="0">
              <a:solidFill>
                <a:srgbClr val="C00000"/>
              </a:solidFill>
              <a:latin typeface="Calibri" pitchFamily="34" charset="0"/>
              <a:cs typeface="PT Bold Heading" pitchFamily="2" charset="-78"/>
            </a:endParaRPr>
          </a:p>
        </p:txBody>
      </p:sp>
      <p:pic>
        <p:nvPicPr>
          <p:cNvPr id="1026" name="Picture 2" descr="D:\برامج الارشاد النفسي التخصصية\دليل مشروع تطوير الارشادي\مجلد الصور لدليل التوجيه والارشاد\مهارة تحديد الاهداف.jpg"/>
          <p:cNvPicPr>
            <a:picLocks noChangeAspect="1" noChangeArrowheads="1"/>
          </p:cNvPicPr>
          <p:nvPr/>
        </p:nvPicPr>
        <p:blipFill>
          <a:blip r:embed="rId3"/>
          <a:srcRect/>
          <a:stretch>
            <a:fillRect/>
          </a:stretch>
        </p:blipFill>
        <p:spPr bwMode="auto">
          <a:xfrm>
            <a:off x="0" y="3357562"/>
            <a:ext cx="1857388" cy="2357454"/>
          </a:xfrm>
          <a:prstGeom prst="ellipse">
            <a:avLst/>
          </a:prstGeom>
          <a:ln>
            <a:noFill/>
          </a:ln>
          <a:effectLst>
            <a:softEdge rad="112500"/>
          </a:effectLst>
        </p:spPr>
      </p:pic>
      <p:pic>
        <p:nvPicPr>
          <p:cNvPr id="9" name="Picture 2" descr="C:\Users\win-sev7n\Pictures\شعار رفق.jpg"/>
          <p:cNvPicPr>
            <a:picLocks noChangeAspect="1" noChangeArrowheads="1"/>
          </p:cNvPicPr>
          <p:nvPr/>
        </p:nvPicPr>
        <p:blipFill>
          <a:blip r:embed="rId4"/>
          <a:srcRect/>
          <a:stretch>
            <a:fillRect/>
          </a:stretch>
        </p:blipFill>
        <p:spPr bwMode="auto">
          <a:xfrm>
            <a:off x="0" y="0"/>
            <a:ext cx="1905000" cy="1514475"/>
          </a:xfrm>
          <a:prstGeom prst="rect">
            <a:avLst/>
          </a:prstGeom>
          <a:ln>
            <a:noFill/>
          </a:ln>
          <a:effectLst>
            <a:softEdge rad="112500"/>
          </a:effectLst>
        </p:spPr>
      </p:pic>
      <p:sp>
        <p:nvSpPr>
          <p:cNvPr id="16" name="علامة الطرح 15"/>
          <p:cNvSpPr/>
          <p:nvPr/>
        </p:nvSpPr>
        <p:spPr>
          <a:xfrm>
            <a:off x="-857288" y="5572140"/>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17" name="علامة الطرح 16"/>
          <p:cNvSpPr/>
          <p:nvPr/>
        </p:nvSpPr>
        <p:spPr>
          <a:xfrm>
            <a:off x="-857288" y="5786454"/>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13" name="TextBox 3"/>
          <p:cNvSpPr txBox="1"/>
          <p:nvPr/>
        </p:nvSpPr>
        <p:spPr>
          <a:xfrm>
            <a:off x="1500166" y="1857364"/>
            <a:ext cx="6643734" cy="3662541"/>
          </a:xfrm>
          <a:prstGeom prst="rect">
            <a:avLst/>
          </a:prstGeom>
          <a:noFill/>
        </p:spPr>
        <p:txBody>
          <a:bodyPr wrap="square" rtlCol="0">
            <a:spAutoFit/>
          </a:bodyPr>
          <a:lstStyle/>
          <a:p>
            <a:pPr algn="just">
              <a:buFont typeface="Wingdings" pitchFamily="2" charset="2"/>
              <a:buChar char="ü"/>
            </a:pPr>
            <a:r>
              <a:rPr lang="ar-SA" sz="3200" b="1" dirty="0" smtClean="0">
                <a:solidFill>
                  <a:srgbClr val="000000"/>
                </a:solidFill>
              </a:rPr>
              <a:t> </a:t>
            </a:r>
            <a:r>
              <a:rPr lang="ar-SA" sz="2800" b="1" dirty="0" smtClean="0">
                <a:solidFill>
                  <a:srgbClr val="000000"/>
                </a:solidFill>
              </a:rPr>
              <a:t>تحسين </a:t>
            </a:r>
            <a:r>
              <a:rPr lang="ar-SA" sz="2800" b="1" dirty="0">
                <a:solidFill>
                  <a:srgbClr val="000000"/>
                </a:solidFill>
              </a:rPr>
              <a:t>التعامل مع </a:t>
            </a:r>
            <a:r>
              <a:rPr lang="ar-SA" sz="2800" b="1" dirty="0" smtClean="0">
                <a:solidFill>
                  <a:srgbClr val="000000"/>
                </a:solidFill>
              </a:rPr>
              <a:t>الآخرين.</a:t>
            </a:r>
          </a:p>
          <a:p>
            <a:pPr algn="just"/>
            <a:endParaRPr lang="ar-SA" sz="2800" b="1" dirty="0" smtClean="0">
              <a:solidFill>
                <a:srgbClr val="000000"/>
              </a:solidFill>
            </a:endParaRPr>
          </a:p>
          <a:p>
            <a:pPr algn="just">
              <a:buFont typeface="Wingdings" pitchFamily="2" charset="2"/>
              <a:buChar char="ü"/>
            </a:pPr>
            <a:r>
              <a:rPr lang="ar-SA" sz="2800" b="1" dirty="0" smtClean="0">
                <a:solidFill>
                  <a:srgbClr val="000000"/>
                </a:solidFill>
              </a:rPr>
              <a:t> تبصير الطلبة والعاملين في المدرسة وأولياء الأمور بمفهوم العنف وأسبابه وأشكاله المختلفة.</a:t>
            </a:r>
          </a:p>
          <a:p>
            <a:pPr algn="just"/>
            <a:endParaRPr lang="ar-SA" sz="2800" b="1" dirty="0" smtClean="0">
              <a:solidFill>
                <a:srgbClr val="000000"/>
              </a:solidFill>
            </a:endParaRPr>
          </a:p>
          <a:p>
            <a:pPr algn="just">
              <a:buFont typeface="Wingdings" pitchFamily="2" charset="2"/>
              <a:buChar char="ü"/>
            </a:pPr>
            <a:r>
              <a:rPr lang="ar-SA" sz="2800" b="1" dirty="0" smtClean="0">
                <a:solidFill>
                  <a:srgbClr val="000000"/>
                </a:solidFill>
              </a:rPr>
              <a:t> تهيئة البيئة التربوية والأسرية المناسبة للطلبة بما يحقق لهم حياة آمنة مطمئنة كريمة.</a:t>
            </a:r>
          </a:p>
          <a:p>
            <a:pPr algn="just"/>
            <a:endParaRPr lang="en-US" sz="3200" b="1" dirty="0" smtClean="0">
              <a:solidFill>
                <a:srgbClr val="000000"/>
              </a:solidFill>
            </a:endParaRPr>
          </a:p>
        </p:txBody>
      </p:sp>
    </p:spTree>
    <p:extLst>
      <p:ext uri="{BB962C8B-B14F-4D97-AF65-F5344CB8AC3E}">
        <p14:creationId xmlns="" xmlns:p14="http://schemas.microsoft.com/office/powerpoint/2010/main" val="37501501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Rectangle 7"/>
          <p:cNvSpPr/>
          <p:nvPr/>
        </p:nvSpPr>
        <p:spPr>
          <a:xfrm>
            <a:off x="-23563" y="0"/>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pic>
        <p:nvPicPr>
          <p:cNvPr id="6" name="صورة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sp>
        <p:nvSpPr>
          <p:cNvPr id="13" name="TextBox 3"/>
          <p:cNvSpPr txBox="1"/>
          <p:nvPr/>
        </p:nvSpPr>
        <p:spPr>
          <a:xfrm>
            <a:off x="1285852" y="1500174"/>
            <a:ext cx="7179710" cy="4585871"/>
          </a:xfrm>
          <a:prstGeom prst="rect">
            <a:avLst/>
          </a:prstGeom>
          <a:noFill/>
        </p:spPr>
        <p:txBody>
          <a:bodyPr wrap="square" rtlCol="0">
            <a:spAutoFit/>
          </a:bodyPr>
          <a:lstStyle>
            <a:defPPr>
              <a:defRPr lang="ar-SA"/>
            </a:defPPr>
            <a:lvl1pPr algn="ctr">
              <a:defRPr sz="2800" b="1">
                <a:solidFill>
                  <a:srgbClr val="000000"/>
                </a:solidFill>
                <a:cs typeface="AL-Mohanad" pitchFamily="2" charset="-78"/>
              </a:defRPr>
            </a:lvl1pPr>
          </a:lstStyle>
          <a:p>
            <a:pPr algn="just">
              <a:buFont typeface="Wingdings" pitchFamily="2" charset="2"/>
              <a:buChar char="ü"/>
            </a:pPr>
            <a:r>
              <a:rPr lang="ar-SA" sz="3200" dirty="0" smtClean="0">
                <a:cs typeface="+mn-cs"/>
              </a:rPr>
              <a:t> </a:t>
            </a:r>
            <a:r>
              <a:rPr lang="ar-SA" dirty="0" smtClean="0">
                <a:cs typeface="+mn-cs"/>
              </a:rPr>
              <a:t>إكساب </a:t>
            </a:r>
            <a:r>
              <a:rPr lang="ar-SA" dirty="0">
                <a:cs typeface="+mn-cs"/>
              </a:rPr>
              <a:t>العاملين بالمدرسة وأولياء الأمور </a:t>
            </a:r>
            <a:r>
              <a:rPr lang="ar-SA" dirty="0" smtClean="0">
                <a:cs typeface="+mn-cs"/>
              </a:rPr>
              <a:t>الأساليب </a:t>
            </a:r>
            <a:r>
              <a:rPr lang="ar-SA" dirty="0">
                <a:cs typeface="+mn-cs"/>
              </a:rPr>
              <a:t>التربوية (الوقائية) الملائمة لخفض العنف والتعامل </a:t>
            </a:r>
            <a:r>
              <a:rPr lang="ar-SA" dirty="0" smtClean="0">
                <a:cs typeface="+mn-cs"/>
              </a:rPr>
              <a:t>معه.</a:t>
            </a:r>
          </a:p>
          <a:p>
            <a:pPr algn="just">
              <a:buFont typeface="Wingdings" pitchFamily="2" charset="2"/>
              <a:buChar char="ü"/>
            </a:pPr>
            <a:endParaRPr lang="ar-SA" dirty="0" smtClean="0">
              <a:cs typeface="+mn-cs"/>
            </a:endParaRPr>
          </a:p>
          <a:p>
            <a:pPr algn="just">
              <a:buFont typeface="Wingdings" pitchFamily="2" charset="2"/>
              <a:buChar char="ü"/>
            </a:pPr>
            <a:r>
              <a:rPr lang="ar-SA" dirty="0" smtClean="0">
                <a:cs typeface="+mn-cs"/>
              </a:rPr>
              <a:t> تزويد العاملين في التوجيه والإرشاد بأساليب التدخل المبكر والعلاج في التعامل مع حالات العنف.</a:t>
            </a:r>
          </a:p>
          <a:p>
            <a:pPr algn="just"/>
            <a:endParaRPr lang="ar-SA" dirty="0" smtClean="0">
              <a:cs typeface="+mn-cs"/>
            </a:endParaRPr>
          </a:p>
          <a:p>
            <a:pPr algn="just">
              <a:buFont typeface="Wingdings" pitchFamily="2" charset="2"/>
              <a:buChar char="ü"/>
            </a:pPr>
            <a:r>
              <a:rPr lang="ar-SA" dirty="0" smtClean="0">
                <a:cs typeface="+mn-cs"/>
              </a:rPr>
              <a:t> إكساب الطلبة المهارات الشخصية والاجتماعية لخفض جميع أشكال العنف المدرسي.</a:t>
            </a:r>
          </a:p>
          <a:p>
            <a:pPr algn="just">
              <a:buFont typeface="Wingdings" pitchFamily="2" charset="2"/>
              <a:buChar char="ü"/>
            </a:pPr>
            <a:endParaRPr lang="en-US" sz="3200" dirty="0" smtClean="0"/>
          </a:p>
          <a:p>
            <a:pPr algn="just">
              <a:buFont typeface="Wingdings" pitchFamily="2" charset="2"/>
              <a:buChar char="ü"/>
            </a:pPr>
            <a:endParaRPr lang="en-US" sz="3200" dirty="0">
              <a:cs typeface="+mn-cs"/>
            </a:endParaRPr>
          </a:p>
        </p:txBody>
      </p:sp>
      <p:sp>
        <p:nvSpPr>
          <p:cNvPr id="14" name="TextBox 7"/>
          <p:cNvSpPr txBox="1"/>
          <p:nvPr/>
        </p:nvSpPr>
        <p:spPr>
          <a:xfrm>
            <a:off x="3723528" y="500042"/>
            <a:ext cx="2526653" cy="584775"/>
          </a:xfrm>
          <a:prstGeom prst="rect">
            <a:avLst/>
          </a:prstGeom>
          <a:noFill/>
        </p:spPr>
        <p:txBody>
          <a:bodyPr wrap="none" rtlCol="0">
            <a:spAutoFit/>
          </a:bodyPr>
          <a:lstStyle/>
          <a:p>
            <a:r>
              <a:rPr lang="ar-SA" sz="3200" b="1" dirty="0" smtClean="0">
                <a:solidFill>
                  <a:srgbClr val="C00000"/>
                </a:solidFill>
                <a:latin typeface="Calibri" pitchFamily="34" charset="0"/>
                <a:cs typeface="PT Bold Heading" pitchFamily="2" charset="-78"/>
              </a:rPr>
              <a:t>أهداف البرنامج</a:t>
            </a:r>
            <a:endParaRPr lang="en-US" sz="3200" b="1" dirty="0" smtClean="0">
              <a:solidFill>
                <a:srgbClr val="C00000"/>
              </a:solidFill>
              <a:latin typeface="Calibri" pitchFamily="34" charset="0"/>
              <a:cs typeface="PT Bold Heading" pitchFamily="2" charset="-78"/>
            </a:endParaRPr>
          </a:p>
        </p:txBody>
      </p:sp>
      <p:pic>
        <p:nvPicPr>
          <p:cNvPr id="11" name="Picture 2" descr="D:\برامج الارشاد النفسي التخصصية\دليل مشروع تطوير الارشادي\مجلد الصور لدليل التوجيه والارشاد\مهارة تحديد الاهداف.jpg"/>
          <p:cNvPicPr>
            <a:picLocks noChangeAspect="1" noChangeArrowheads="1"/>
          </p:cNvPicPr>
          <p:nvPr/>
        </p:nvPicPr>
        <p:blipFill>
          <a:blip r:embed="rId3"/>
          <a:srcRect/>
          <a:stretch>
            <a:fillRect/>
          </a:stretch>
        </p:blipFill>
        <p:spPr bwMode="auto">
          <a:xfrm>
            <a:off x="0" y="3857628"/>
            <a:ext cx="1285852" cy="2357454"/>
          </a:xfrm>
          <a:prstGeom prst="ellipse">
            <a:avLst/>
          </a:prstGeom>
          <a:ln>
            <a:noFill/>
          </a:ln>
          <a:effectLst>
            <a:softEdge rad="112500"/>
          </a:effectLst>
        </p:spPr>
      </p:pic>
      <p:pic>
        <p:nvPicPr>
          <p:cNvPr id="9" name="Picture 2" descr="C:\Users\win-sev7n\Pictures\شعار رفق.jpg"/>
          <p:cNvPicPr>
            <a:picLocks noChangeAspect="1" noChangeArrowheads="1"/>
          </p:cNvPicPr>
          <p:nvPr/>
        </p:nvPicPr>
        <p:blipFill>
          <a:blip r:embed="rId4"/>
          <a:srcRect/>
          <a:stretch>
            <a:fillRect/>
          </a:stretch>
        </p:blipFill>
        <p:spPr bwMode="auto">
          <a:xfrm>
            <a:off x="0" y="0"/>
            <a:ext cx="1905000" cy="1514475"/>
          </a:xfrm>
          <a:prstGeom prst="rect">
            <a:avLst/>
          </a:prstGeom>
          <a:ln>
            <a:noFill/>
          </a:ln>
          <a:effectLst>
            <a:softEdge rad="112500"/>
          </a:effectLst>
        </p:spPr>
      </p:pic>
      <p:sp>
        <p:nvSpPr>
          <p:cNvPr id="18" name="علامة الطرح 17"/>
          <p:cNvSpPr/>
          <p:nvPr/>
        </p:nvSpPr>
        <p:spPr>
          <a:xfrm>
            <a:off x="-857288" y="5572140"/>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19" name="علامة الطرح 18"/>
          <p:cNvSpPr/>
          <p:nvPr/>
        </p:nvSpPr>
        <p:spPr>
          <a:xfrm>
            <a:off x="-857288" y="5786454"/>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Tree>
    <p:extLst>
      <p:ext uri="{BB962C8B-B14F-4D97-AF65-F5344CB8AC3E}">
        <p14:creationId xmlns="" xmlns:p14="http://schemas.microsoft.com/office/powerpoint/2010/main" val="41709347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7"/>
          <p:cNvSpPr/>
          <p:nvPr/>
        </p:nvSpPr>
        <p:spPr>
          <a:xfrm>
            <a:off x="-23563" y="0"/>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sp>
        <p:nvSpPr>
          <p:cNvPr id="7" name="علامة الطرح 6"/>
          <p:cNvSpPr/>
          <p:nvPr/>
        </p:nvSpPr>
        <p:spPr>
          <a:xfrm>
            <a:off x="-857288" y="5572140"/>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8" name="علامة الطرح 7"/>
          <p:cNvSpPr/>
          <p:nvPr/>
        </p:nvSpPr>
        <p:spPr>
          <a:xfrm>
            <a:off x="-857288" y="5786454"/>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2" name="عنوان 1"/>
          <p:cNvSpPr>
            <a:spLocks noGrp="1"/>
          </p:cNvSpPr>
          <p:nvPr>
            <p:ph type="title"/>
          </p:nvPr>
        </p:nvSpPr>
        <p:spPr>
          <a:xfrm>
            <a:off x="1857356" y="703266"/>
            <a:ext cx="5429288" cy="796908"/>
          </a:xfrm>
        </p:spPr>
        <p:txBody>
          <a:bodyPr>
            <a:noAutofit/>
          </a:bodyPr>
          <a:lstStyle/>
          <a:p>
            <a:r>
              <a:rPr lang="ar-SA" sz="3200" dirty="0" smtClean="0">
                <a:solidFill>
                  <a:srgbClr val="C00000"/>
                </a:solidFill>
                <a:cs typeface="PT Bold Heading" pitchFamily="2" charset="-78"/>
              </a:rPr>
              <a:t>أهمية البرنامج </a:t>
            </a:r>
            <a:r>
              <a:rPr lang="ar-SA" sz="3600" dirty="0" smtClean="0">
                <a:solidFill>
                  <a:srgbClr val="C00000"/>
                </a:solidFill>
                <a:cs typeface="PT Bold Heading" pitchFamily="2" charset="-78"/>
              </a:rPr>
              <a:t>:</a:t>
            </a:r>
            <a:br>
              <a:rPr lang="ar-SA" sz="3600" dirty="0" smtClean="0">
                <a:solidFill>
                  <a:srgbClr val="C00000"/>
                </a:solidFill>
                <a:cs typeface="PT Bold Heading" pitchFamily="2" charset="-78"/>
              </a:rPr>
            </a:br>
            <a:endParaRPr lang="ar-SA" sz="3600" dirty="0">
              <a:cs typeface="PT Bold Heading" pitchFamily="2" charset="-78"/>
            </a:endParaRPr>
          </a:p>
        </p:txBody>
      </p:sp>
      <p:sp>
        <p:nvSpPr>
          <p:cNvPr id="4" name="مستطيل 3"/>
          <p:cNvSpPr/>
          <p:nvPr/>
        </p:nvSpPr>
        <p:spPr>
          <a:xfrm>
            <a:off x="428596" y="1502995"/>
            <a:ext cx="8143932" cy="3170099"/>
          </a:xfrm>
          <a:prstGeom prst="rect">
            <a:avLst/>
          </a:prstGeom>
        </p:spPr>
        <p:txBody>
          <a:bodyPr wrap="square">
            <a:spAutoFit/>
          </a:bodyPr>
          <a:lstStyle/>
          <a:p>
            <a:pPr>
              <a:buNone/>
            </a:pPr>
            <a:endParaRPr lang="ar-SA" sz="3200" dirty="0" smtClean="0">
              <a:solidFill>
                <a:srgbClr val="000000"/>
              </a:solidFill>
              <a:cs typeface="AL-Mohanad" pitchFamily="2" charset="-78"/>
            </a:endParaRPr>
          </a:p>
          <a:p>
            <a:pPr>
              <a:buNone/>
            </a:pPr>
            <a:r>
              <a:rPr lang="ar-SA" sz="2400" dirty="0" smtClean="0">
                <a:solidFill>
                  <a:srgbClr val="0000FF"/>
                </a:solidFill>
                <a:cs typeface="PT Bold Heading" pitchFamily="2" charset="-78"/>
              </a:rPr>
              <a:t>1- من الناحية النظرية :</a:t>
            </a:r>
          </a:p>
          <a:p>
            <a:pPr>
              <a:buNone/>
            </a:pPr>
            <a:r>
              <a:rPr lang="ar-SA" sz="2800" b="1" dirty="0" smtClean="0">
                <a:solidFill>
                  <a:srgbClr val="000000"/>
                </a:solidFill>
              </a:rPr>
              <a:t>تعريف المجتمع المدرسي والأسرة بالعنف وأسبابه ومظاهره وآثاره.</a:t>
            </a:r>
          </a:p>
          <a:p>
            <a:pPr>
              <a:buNone/>
            </a:pPr>
            <a:endParaRPr lang="ar-SA" sz="3200" dirty="0" smtClean="0">
              <a:solidFill>
                <a:srgbClr val="000000"/>
              </a:solidFill>
            </a:endParaRPr>
          </a:p>
          <a:p>
            <a:r>
              <a:rPr lang="ar-SA" sz="2400" dirty="0" smtClean="0">
                <a:solidFill>
                  <a:srgbClr val="0000FF"/>
                </a:solidFill>
                <a:cs typeface="PT Bold Heading" pitchFamily="2" charset="-78"/>
              </a:rPr>
              <a:t>2- من الناحية التطبيقية :</a:t>
            </a:r>
          </a:p>
          <a:p>
            <a:pPr>
              <a:buNone/>
            </a:pPr>
            <a:r>
              <a:rPr lang="ar-SA" sz="2800" b="1" dirty="0" smtClean="0">
                <a:solidFill>
                  <a:srgbClr val="000000"/>
                </a:solidFill>
              </a:rPr>
              <a:t>تنفيذ فعاليات البرنامج (</a:t>
            </a:r>
            <a:r>
              <a:rPr lang="ar-SA" sz="2800" b="1" dirty="0" smtClean="0">
                <a:solidFill>
                  <a:srgbClr val="00B050"/>
                </a:solidFill>
              </a:rPr>
              <a:t>الوقائية والعلاجية</a:t>
            </a:r>
            <a:r>
              <a:rPr lang="ar-SA" sz="2800" b="1" dirty="0" smtClean="0">
                <a:solidFill>
                  <a:srgbClr val="000000"/>
                </a:solidFill>
              </a:rPr>
              <a:t>) لخفض العنف في جميع المدارس وعلى جميع المستويات </a:t>
            </a:r>
            <a:r>
              <a:rPr lang="ar-SA" sz="3200" dirty="0" smtClean="0">
                <a:solidFill>
                  <a:srgbClr val="000000"/>
                </a:solidFill>
              </a:rPr>
              <a:t>.</a:t>
            </a:r>
          </a:p>
        </p:txBody>
      </p:sp>
      <p:pic>
        <p:nvPicPr>
          <p:cNvPr id="5" name="Picture 2" descr="C:\Users\win-sev7n\Pictures\شعار رفق.jpg"/>
          <p:cNvPicPr>
            <a:picLocks noChangeAspect="1" noChangeArrowheads="1"/>
          </p:cNvPicPr>
          <p:nvPr/>
        </p:nvPicPr>
        <p:blipFill>
          <a:blip r:embed="rId2"/>
          <a:srcRect/>
          <a:stretch>
            <a:fillRect/>
          </a:stretch>
        </p:blipFill>
        <p:spPr bwMode="auto">
          <a:xfrm>
            <a:off x="0" y="0"/>
            <a:ext cx="1905000" cy="1514475"/>
          </a:xfrm>
          <a:prstGeom prst="rect">
            <a:avLst/>
          </a:prstGeom>
          <a:ln>
            <a:noFill/>
          </a:ln>
          <a:effectLst>
            <a:softEdge rad="112500"/>
          </a:effectLst>
        </p:spPr>
      </p:pic>
      <p:pic>
        <p:nvPicPr>
          <p:cNvPr id="9" name="صورة 8"/>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7"/>
          <p:cNvSpPr/>
          <p:nvPr/>
        </p:nvSpPr>
        <p:spPr>
          <a:xfrm>
            <a:off x="0" y="0"/>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sp>
        <p:nvSpPr>
          <p:cNvPr id="7" name="علامة الطرح 6"/>
          <p:cNvSpPr/>
          <p:nvPr/>
        </p:nvSpPr>
        <p:spPr>
          <a:xfrm>
            <a:off x="-857288" y="5572140"/>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8" name="علامة الطرح 7"/>
          <p:cNvSpPr/>
          <p:nvPr/>
        </p:nvSpPr>
        <p:spPr>
          <a:xfrm>
            <a:off x="-857288" y="5786454"/>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2" name="عنوان 1"/>
          <p:cNvSpPr>
            <a:spLocks noGrp="1"/>
          </p:cNvSpPr>
          <p:nvPr>
            <p:ph type="ctrTitle"/>
          </p:nvPr>
        </p:nvSpPr>
        <p:spPr>
          <a:xfrm>
            <a:off x="714348" y="1214422"/>
            <a:ext cx="7772400" cy="1470025"/>
          </a:xfrm>
        </p:spPr>
        <p:txBody>
          <a:bodyPr>
            <a:noAutofit/>
          </a:bodyPr>
          <a:lstStyle/>
          <a:p>
            <a:r>
              <a:rPr lang="ar-SA" sz="3200" dirty="0" smtClean="0">
                <a:solidFill>
                  <a:srgbClr val="C00000"/>
                </a:solidFill>
                <a:cs typeface="PT Bold Heading" pitchFamily="2" charset="-78"/>
              </a:rPr>
              <a:t>المستهدفون من البرنامج</a:t>
            </a:r>
            <a:endParaRPr lang="ar-SA" sz="3200" dirty="0">
              <a:cs typeface="PT Bold Heading" pitchFamily="2" charset="-78"/>
            </a:endParaRPr>
          </a:p>
        </p:txBody>
      </p:sp>
      <p:sp>
        <p:nvSpPr>
          <p:cNvPr id="10" name="عنوان فرعي 9"/>
          <p:cNvSpPr>
            <a:spLocks noGrp="1"/>
          </p:cNvSpPr>
          <p:nvPr>
            <p:ph type="subTitle" idx="1"/>
          </p:nvPr>
        </p:nvSpPr>
        <p:spPr>
          <a:xfrm>
            <a:off x="1071538" y="2571744"/>
            <a:ext cx="6400800" cy="1752600"/>
          </a:xfrm>
        </p:spPr>
        <p:txBody>
          <a:bodyPr>
            <a:noAutofit/>
          </a:bodyPr>
          <a:lstStyle/>
          <a:p>
            <a:pPr algn="r"/>
            <a:r>
              <a:rPr lang="ar-SA" sz="2800" b="1" dirty="0" smtClean="0">
                <a:solidFill>
                  <a:schemeClr val="tx1"/>
                </a:solidFill>
              </a:rPr>
              <a:t>-طلاب وطالبات مدارس التعليم العام</a:t>
            </a:r>
          </a:p>
          <a:p>
            <a:pPr algn="r"/>
            <a:r>
              <a:rPr lang="ar-SA" sz="2800" b="1" dirty="0" smtClean="0">
                <a:solidFill>
                  <a:schemeClr val="tx1"/>
                </a:solidFill>
              </a:rPr>
              <a:t>-منسوبو المدرسة </a:t>
            </a:r>
          </a:p>
          <a:p>
            <a:pPr algn="r"/>
            <a:r>
              <a:rPr lang="ar-SA" sz="2800" b="1" dirty="0" smtClean="0">
                <a:solidFill>
                  <a:schemeClr val="tx1"/>
                </a:solidFill>
              </a:rPr>
              <a:t>-أولياء الأمور</a:t>
            </a:r>
          </a:p>
          <a:p>
            <a:endParaRPr lang="en-US" sz="2800" b="1" dirty="0" smtClean="0">
              <a:solidFill>
                <a:schemeClr val="tx1"/>
              </a:solidFill>
            </a:endParaRPr>
          </a:p>
          <a:p>
            <a:r>
              <a:rPr lang="ar-SA" sz="2800" b="1" dirty="0" smtClean="0">
                <a:solidFill>
                  <a:schemeClr val="tx1"/>
                </a:solidFill>
              </a:rPr>
              <a:t>  </a:t>
            </a:r>
            <a:endParaRPr lang="ar-SA" sz="2800" b="1" dirty="0">
              <a:solidFill>
                <a:schemeClr val="tx1"/>
              </a:solidFill>
            </a:endParaRPr>
          </a:p>
        </p:txBody>
      </p:sp>
      <p:pic>
        <p:nvPicPr>
          <p:cNvPr id="5" name="Picture 2" descr="C:\Users\win-sev7n\Pictures\شعار رفق.jpg"/>
          <p:cNvPicPr>
            <a:picLocks noChangeAspect="1" noChangeArrowheads="1"/>
          </p:cNvPicPr>
          <p:nvPr/>
        </p:nvPicPr>
        <p:blipFill>
          <a:blip r:embed="rId2"/>
          <a:srcRect/>
          <a:stretch>
            <a:fillRect/>
          </a:stretch>
        </p:blipFill>
        <p:spPr bwMode="auto">
          <a:xfrm>
            <a:off x="0" y="0"/>
            <a:ext cx="1905000" cy="1514475"/>
          </a:xfrm>
          <a:prstGeom prst="rect">
            <a:avLst/>
          </a:prstGeom>
          <a:ln>
            <a:noFill/>
          </a:ln>
          <a:effectLst>
            <a:softEdge rad="112500"/>
          </a:effectLst>
        </p:spPr>
      </p:pic>
      <p:pic>
        <p:nvPicPr>
          <p:cNvPr id="9" name="صورة 8"/>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Line 9"/>
          <p:cNvSpPr>
            <a:spLocks noChangeShapeType="1"/>
          </p:cNvSpPr>
          <p:nvPr/>
        </p:nvSpPr>
        <p:spPr bwMode="gray">
          <a:xfrm flipH="1">
            <a:off x="0" y="4051300"/>
            <a:ext cx="1565275" cy="2806700"/>
          </a:xfrm>
          <a:prstGeom prst="line">
            <a:avLst/>
          </a:prstGeom>
          <a:noFill/>
          <a:ln w="9525">
            <a:solidFill>
              <a:srgbClr val="B2B2B2"/>
            </a:solidFill>
            <a:round/>
            <a:headEnd/>
            <a:tailEnd/>
          </a:ln>
          <a:effectLst/>
        </p:spPr>
        <p:txBody>
          <a:bodyPr/>
          <a:lstStyle/>
          <a:p>
            <a:pPr algn="l" rtl="0"/>
            <a:endParaRPr lang="en-US" dirty="0">
              <a:solidFill>
                <a:prstClr val="black"/>
              </a:solidFill>
            </a:endParaRPr>
          </a:p>
        </p:txBody>
      </p:sp>
      <p:sp>
        <p:nvSpPr>
          <p:cNvPr id="5" name="Line 2"/>
          <p:cNvSpPr>
            <a:spLocks noChangeShapeType="1"/>
          </p:cNvSpPr>
          <p:nvPr/>
        </p:nvSpPr>
        <p:spPr bwMode="gray">
          <a:xfrm flipH="1">
            <a:off x="0" y="6594475"/>
            <a:ext cx="2774950" cy="263525"/>
          </a:xfrm>
          <a:prstGeom prst="line">
            <a:avLst/>
          </a:prstGeom>
          <a:noFill/>
          <a:ln w="9525">
            <a:solidFill>
              <a:srgbClr val="B2B2B2"/>
            </a:solidFill>
            <a:round/>
            <a:headEnd/>
            <a:tailEnd/>
          </a:ln>
          <a:effectLst/>
        </p:spPr>
        <p:txBody>
          <a:bodyPr/>
          <a:lstStyle/>
          <a:p>
            <a:pPr algn="l" rtl="0"/>
            <a:endParaRPr lang="en-US" dirty="0">
              <a:solidFill>
                <a:prstClr val="black"/>
              </a:solidFill>
            </a:endParaRPr>
          </a:p>
        </p:txBody>
      </p:sp>
      <p:sp>
        <p:nvSpPr>
          <p:cNvPr id="6" name="Line 3"/>
          <p:cNvSpPr>
            <a:spLocks noChangeShapeType="1"/>
          </p:cNvSpPr>
          <p:nvPr/>
        </p:nvSpPr>
        <p:spPr bwMode="gray">
          <a:xfrm flipH="1">
            <a:off x="0" y="4170363"/>
            <a:ext cx="630238" cy="2687637"/>
          </a:xfrm>
          <a:prstGeom prst="line">
            <a:avLst/>
          </a:prstGeom>
          <a:noFill/>
          <a:ln w="9525">
            <a:solidFill>
              <a:srgbClr val="B2B2B2"/>
            </a:solidFill>
            <a:round/>
            <a:headEnd/>
            <a:tailEnd/>
          </a:ln>
          <a:effectLst/>
        </p:spPr>
        <p:txBody>
          <a:bodyPr/>
          <a:lstStyle/>
          <a:p>
            <a:pPr algn="l" rtl="0"/>
            <a:endParaRPr lang="en-US" dirty="0">
              <a:solidFill>
                <a:prstClr val="black"/>
              </a:solidFill>
            </a:endParaRPr>
          </a:p>
        </p:txBody>
      </p:sp>
      <p:sp>
        <p:nvSpPr>
          <p:cNvPr id="7" name="Arc 4"/>
          <p:cNvSpPr>
            <a:spLocks/>
          </p:cNvSpPr>
          <p:nvPr/>
        </p:nvSpPr>
        <p:spPr bwMode="gray">
          <a:xfrm>
            <a:off x="0" y="4567238"/>
            <a:ext cx="2265363" cy="229076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solidFill>
            <a:schemeClr val="accent3">
              <a:lumMod val="40000"/>
              <a:lumOff val="60000"/>
              <a:alpha val="50000"/>
            </a:schemeClr>
          </a:solidFill>
          <a:ln w="9525">
            <a:noFill/>
            <a:round/>
            <a:headEnd/>
            <a:tailEnd/>
          </a:ln>
          <a:effectLst/>
        </p:spPr>
        <p:txBody>
          <a:bodyPr wrap="none" anchor="ctr"/>
          <a:lstStyle/>
          <a:p>
            <a:pPr algn="l" rtl="0"/>
            <a:endParaRPr lang="en-US" dirty="0">
              <a:solidFill>
                <a:prstClr val="black"/>
              </a:solidFill>
            </a:endParaRPr>
          </a:p>
        </p:txBody>
      </p:sp>
      <p:sp>
        <p:nvSpPr>
          <p:cNvPr id="8" name="AutoShape 6"/>
          <p:cNvSpPr>
            <a:spLocks noChangeArrowheads="1"/>
          </p:cNvSpPr>
          <p:nvPr/>
        </p:nvSpPr>
        <p:spPr bwMode="gray">
          <a:xfrm>
            <a:off x="1501775" y="3881438"/>
            <a:ext cx="228600" cy="2286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noFill/>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l" rtl="0"/>
            <a:endParaRPr lang="en-US" dirty="0">
              <a:solidFill>
                <a:prstClr val="black"/>
              </a:solidFill>
            </a:endParaRPr>
          </a:p>
        </p:txBody>
      </p:sp>
      <p:sp>
        <p:nvSpPr>
          <p:cNvPr id="9" name="AutoShape 7"/>
          <p:cNvSpPr>
            <a:spLocks noChangeArrowheads="1"/>
          </p:cNvSpPr>
          <p:nvPr/>
        </p:nvSpPr>
        <p:spPr bwMode="gray">
          <a:xfrm>
            <a:off x="2506663" y="4260850"/>
            <a:ext cx="228600" cy="2286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algn="l" rtl="0"/>
            <a:endParaRPr lang="en-US" dirty="0">
              <a:solidFill>
                <a:prstClr val="white"/>
              </a:solidFill>
            </a:endParaRPr>
          </a:p>
        </p:txBody>
      </p:sp>
      <p:sp>
        <p:nvSpPr>
          <p:cNvPr id="10" name="AutoShape 8"/>
          <p:cNvSpPr>
            <a:spLocks noChangeArrowheads="1"/>
          </p:cNvSpPr>
          <p:nvPr/>
        </p:nvSpPr>
        <p:spPr bwMode="gray">
          <a:xfrm>
            <a:off x="2884488" y="5562600"/>
            <a:ext cx="228600" cy="2286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noFill/>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l" rtl="0"/>
            <a:endParaRPr lang="en-US" dirty="0">
              <a:solidFill>
                <a:prstClr val="black"/>
              </a:solidFill>
            </a:endParaRPr>
          </a:p>
        </p:txBody>
      </p:sp>
      <p:sp>
        <p:nvSpPr>
          <p:cNvPr id="11" name="Line 10"/>
          <p:cNvSpPr>
            <a:spLocks noChangeShapeType="1"/>
          </p:cNvSpPr>
          <p:nvPr/>
        </p:nvSpPr>
        <p:spPr bwMode="gray">
          <a:xfrm flipH="1">
            <a:off x="0" y="4441825"/>
            <a:ext cx="2527300" cy="2416175"/>
          </a:xfrm>
          <a:prstGeom prst="line">
            <a:avLst/>
          </a:prstGeom>
          <a:noFill/>
          <a:ln w="9525">
            <a:solidFill>
              <a:srgbClr val="B2B2B2"/>
            </a:solidFill>
            <a:round/>
            <a:headEnd/>
            <a:tailEnd/>
          </a:ln>
          <a:effectLst/>
        </p:spPr>
        <p:txBody>
          <a:bodyPr/>
          <a:lstStyle/>
          <a:p>
            <a:pPr algn="l" rtl="0"/>
            <a:endParaRPr lang="en-US" dirty="0">
              <a:solidFill>
                <a:prstClr val="black"/>
              </a:solidFill>
            </a:endParaRPr>
          </a:p>
        </p:txBody>
      </p:sp>
      <p:sp>
        <p:nvSpPr>
          <p:cNvPr id="12" name="Line 11"/>
          <p:cNvSpPr>
            <a:spLocks noChangeShapeType="1"/>
          </p:cNvSpPr>
          <p:nvPr/>
        </p:nvSpPr>
        <p:spPr bwMode="gray">
          <a:xfrm flipH="1">
            <a:off x="0" y="5710238"/>
            <a:ext cx="2895600" cy="1147762"/>
          </a:xfrm>
          <a:prstGeom prst="line">
            <a:avLst/>
          </a:prstGeom>
          <a:noFill/>
          <a:ln w="9525">
            <a:solidFill>
              <a:srgbClr val="B2B2B2"/>
            </a:solidFill>
            <a:round/>
            <a:headEnd/>
            <a:tailEnd/>
          </a:ln>
          <a:effectLst/>
        </p:spPr>
        <p:txBody>
          <a:bodyPr/>
          <a:lstStyle/>
          <a:p>
            <a:pPr algn="l" rtl="0"/>
            <a:endParaRPr lang="en-US" dirty="0">
              <a:solidFill>
                <a:prstClr val="black"/>
              </a:solidFill>
            </a:endParaRPr>
          </a:p>
        </p:txBody>
      </p:sp>
      <p:sp>
        <p:nvSpPr>
          <p:cNvPr id="13" name="Line 12"/>
          <p:cNvSpPr>
            <a:spLocks noChangeShapeType="1"/>
          </p:cNvSpPr>
          <p:nvPr/>
        </p:nvSpPr>
        <p:spPr bwMode="gray">
          <a:xfrm flipH="1">
            <a:off x="0" y="2471738"/>
            <a:ext cx="1866900" cy="4386262"/>
          </a:xfrm>
          <a:prstGeom prst="line">
            <a:avLst/>
          </a:prstGeom>
          <a:noFill/>
          <a:ln w="19050">
            <a:solidFill>
              <a:srgbClr val="B2B2B2"/>
            </a:solidFill>
            <a:round/>
            <a:headEnd/>
            <a:tailEnd/>
          </a:ln>
          <a:effectLst/>
        </p:spPr>
        <p:txBody>
          <a:bodyPr/>
          <a:lstStyle/>
          <a:p>
            <a:pPr algn="l" rtl="0"/>
            <a:endParaRPr lang="en-US" dirty="0">
              <a:solidFill>
                <a:prstClr val="black"/>
              </a:solidFill>
            </a:endParaRPr>
          </a:p>
        </p:txBody>
      </p:sp>
      <p:sp>
        <p:nvSpPr>
          <p:cNvPr id="14" name="Line 13"/>
          <p:cNvSpPr>
            <a:spLocks noChangeShapeType="1"/>
          </p:cNvSpPr>
          <p:nvPr/>
        </p:nvSpPr>
        <p:spPr bwMode="gray">
          <a:xfrm flipH="1">
            <a:off x="0" y="3798888"/>
            <a:ext cx="2309813" cy="3059112"/>
          </a:xfrm>
          <a:prstGeom prst="line">
            <a:avLst/>
          </a:prstGeom>
          <a:noFill/>
          <a:ln w="19050">
            <a:solidFill>
              <a:srgbClr val="B2B2B2"/>
            </a:solidFill>
            <a:round/>
            <a:headEnd/>
            <a:tailEnd/>
          </a:ln>
          <a:effectLst/>
        </p:spPr>
        <p:txBody>
          <a:bodyPr/>
          <a:lstStyle/>
          <a:p>
            <a:pPr algn="l" rtl="0"/>
            <a:endParaRPr lang="en-US" dirty="0">
              <a:solidFill>
                <a:prstClr val="black"/>
              </a:solidFill>
            </a:endParaRPr>
          </a:p>
        </p:txBody>
      </p:sp>
      <p:sp>
        <p:nvSpPr>
          <p:cNvPr id="15" name="Line 14"/>
          <p:cNvSpPr>
            <a:spLocks noChangeShapeType="1"/>
          </p:cNvSpPr>
          <p:nvPr/>
        </p:nvSpPr>
        <p:spPr bwMode="gray">
          <a:xfrm flipH="1">
            <a:off x="0" y="5105399"/>
            <a:ext cx="2590800" cy="1752601"/>
          </a:xfrm>
          <a:prstGeom prst="line">
            <a:avLst/>
          </a:prstGeom>
          <a:noFill/>
          <a:ln w="19050">
            <a:solidFill>
              <a:srgbClr val="B2B2B2"/>
            </a:solidFill>
            <a:round/>
            <a:headEnd/>
            <a:tailEnd/>
          </a:ln>
          <a:effectLst/>
        </p:spPr>
        <p:txBody>
          <a:bodyPr/>
          <a:lstStyle/>
          <a:p>
            <a:pPr algn="l" rtl="0"/>
            <a:endParaRPr lang="en-US" dirty="0">
              <a:solidFill>
                <a:prstClr val="black"/>
              </a:solidFill>
            </a:endParaRPr>
          </a:p>
        </p:txBody>
      </p:sp>
      <p:sp>
        <p:nvSpPr>
          <p:cNvPr id="16" name="Line 15"/>
          <p:cNvSpPr>
            <a:spLocks noChangeShapeType="1"/>
          </p:cNvSpPr>
          <p:nvPr/>
        </p:nvSpPr>
        <p:spPr bwMode="gray">
          <a:xfrm flipH="1">
            <a:off x="0" y="6172200"/>
            <a:ext cx="3657600" cy="685800"/>
          </a:xfrm>
          <a:prstGeom prst="line">
            <a:avLst/>
          </a:prstGeom>
          <a:noFill/>
          <a:ln w="19050">
            <a:solidFill>
              <a:srgbClr val="B2B2B2"/>
            </a:solidFill>
            <a:round/>
            <a:headEnd/>
            <a:tailEnd/>
          </a:ln>
          <a:effectLst/>
        </p:spPr>
        <p:txBody>
          <a:bodyPr/>
          <a:lstStyle/>
          <a:p>
            <a:pPr algn="l" rtl="0"/>
            <a:endParaRPr lang="en-US" dirty="0">
              <a:solidFill>
                <a:prstClr val="black"/>
              </a:solidFill>
            </a:endParaRPr>
          </a:p>
        </p:txBody>
      </p:sp>
      <p:sp>
        <p:nvSpPr>
          <p:cNvPr id="18" name="Arc 17"/>
          <p:cNvSpPr>
            <a:spLocks/>
          </p:cNvSpPr>
          <p:nvPr/>
        </p:nvSpPr>
        <p:spPr bwMode="gray">
          <a:xfrm>
            <a:off x="0" y="4722813"/>
            <a:ext cx="2138363" cy="2135187"/>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gradFill flip="none" rotWithShape="1">
            <a:gsLst>
              <a:gs pos="0">
                <a:schemeClr val="accent3"/>
              </a:gs>
              <a:gs pos="100000">
                <a:srgbClr val="FEFFFF"/>
              </a:gs>
            </a:gsLst>
            <a:lin ang="5400000" scaled="1"/>
            <a:tileRect/>
          </a:gradFill>
          <a:ln w="9525">
            <a:noFill/>
            <a:round/>
            <a:headEnd/>
            <a:tailEnd/>
          </a:ln>
          <a:effectLst/>
        </p:spPr>
        <p:txBody>
          <a:bodyPr wrap="none" anchor="ctr"/>
          <a:lstStyle/>
          <a:p>
            <a:pPr algn="l" rtl="0"/>
            <a:endParaRPr lang="en-US" dirty="0">
              <a:solidFill>
                <a:prstClr val="black"/>
              </a:solidFill>
            </a:endParaRPr>
          </a:p>
        </p:txBody>
      </p:sp>
      <p:sp>
        <p:nvSpPr>
          <p:cNvPr id="19" name="Text Box 18"/>
          <p:cNvSpPr txBox="1">
            <a:spLocks noChangeArrowheads="1"/>
          </p:cNvSpPr>
          <p:nvPr/>
        </p:nvSpPr>
        <p:spPr bwMode="gray">
          <a:xfrm rot="2076630">
            <a:off x="-22207" y="5280689"/>
            <a:ext cx="1644650" cy="1200329"/>
          </a:xfrm>
          <a:prstGeom prst="rect">
            <a:avLst/>
          </a:prstGeom>
          <a:noFill/>
          <a:ln w="9525">
            <a:noFill/>
            <a:miter lim="800000"/>
            <a:headEnd/>
            <a:tailEnd/>
          </a:ln>
          <a:effectLst/>
        </p:spPr>
        <p:txBody>
          <a:bodyPr>
            <a:spAutoFit/>
          </a:bodyPr>
          <a:lstStyle/>
          <a:p>
            <a:pPr algn="ctr"/>
            <a:r>
              <a:rPr lang="ar-SA" sz="3600" b="1" dirty="0">
                <a:latin typeface="Calibri" pitchFamily="34" charset="0"/>
              </a:rPr>
              <a:t>أسباب </a:t>
            </a:r>
            <a:r>
              <a:rPr lang="ar-SA" sz="3600" b="1" dirty="0" smtClean="0">
                <a:latin typeface="Calibri" pitchFamily="34" charset="0"/>
              </a:rPr>
              <a:t>العنف</a:t>
            </a:r>
            <a:endParaRPr lang="en-US" sz="3600" b="1" dirty="0">
              <a:latin typeface="Calibri" pitchFamily="34" charset="0"/>
            </a:endParaRPr>
          </a:p>
        </p:txBody>
      </p:sp>
      <p:sp>
        <p:nvSpPr>
          <p:cNvPr id="20" name="Text Box 19"/>
          <p:cNvSpPr txBox="1">
            <a:spLocks noChangeArrowheads="1"/>
          </p:cNvSpPr>
          <p:nvPr/>
        </p:nvSpPr>
        <p:spPr bwMode="auto">
          <a:xfrm>
            <a:off x="2286000" y="1340768"/>
            <a:ext cx="2730500" cy="584775"/>
          </a:xfrm>
          <a:prstGeom prst="rect">
            <a:avLst/>
          </a:prstGeom>
          <a:noFill/>
          <a:ln w="9525">
            <a:noFill/>
            <a:miter lim="800000"/>
            <a:headEnd/>
            <a:tailEnd/>
          </a:ln>
          <a:effectLst/>
        </p:spPr>
        <p:txBody>
          <a:bodyPr wrap="square">
            <a:spAutoFit/>
          </a:bodyPr>
          <a:lstStyle/>
          <a:p>
            <a:pPr algn="ctr" rtl="0">
              <a:spcBef>
                <a:spcPct val="50000"/>
              </a:spcBef>
            </a:pPr>
            <a:r>
              <a:rPr lang="ar-SA" sz="3200" b="1" dirty="0" smtClean="0">
                <a:solidFill>
                  <a:srgbClr val="1F497D"/>
                </a:solidFill>
              </a:rPr>
              <a:t>أسرية</a:t>
            </a:r>
            <a:endParaRPr lang="en-US" sz="3200" b="1" dirty="0">
              <a:solidFill>
                <a:srgbClr val="1F497D"/>
              </a:solidFill>
            </a:endParaRPr>
          </a:p>
        </p:txBody>
      </p:sp>
      <p:sp>
        <p:nvSpPr>
          <p:cNvPr id="21" name="Text Box 20"/>
          <p:cNvSpPr txBox="1">
            <a:spLocks noChangeArrowheads="1"/>
          </p:cNvSpPr>
          <p:nvPr/>
        </p:nvSpPr>
        <p:spPr bwMode="auto">
          <a:xfrm>
            <a:off x="2908300" y="2780928"/>
            <a:ext cx="2730500" cy="584775"/>
          </a:xfrm>
          <a:prstGeom prst="rect">
            <a:avLst/>
          </a:prstGeom>
          <a:noFill/>
          <a:ln w="9525">
            <a:noFill/>
            <a:miter lim="800000"/>
            <a:headEnd/>
            <a:tailEnd/>
          </a:ln>
          <a:effectLst/>
        </p:spPr>
        <p:txBody>
          <a:bodyPr wrap="square">
            <a:spAutoFit/>
          </a:bodyPr>
          <a:lstStyle/>
          <a:p>
            <a:pPr algn="ctr">
              <a:spcBef>
                <a:spcPct val="50000"/>
              </a:spcBef>
            </a:pPr>
            <a:r>
              <a:rPr lang="ar-SA" sz="3200" b="1" dirty="0" smtClean="0">
                <a:solidFill>
                  <a:schemeClr val="accent2"/>
                </a:solidFill>
              </a:rPr>
              <a:t>تربوية</a:t>
            </a:r>
            <a:endParaRPr lang="en-US" sz="3200" b="1" dirty="0">
              <a:solidFill>
                <a:schemeClr val="accent2"/>
              </a:solidFill>
            </a:endParaRPr>
          </a:p>
        </p:txBody>
      </p:sp>
      <p:sp>
        <p:nvSpPr>
          <p:cNvPr id="22" name="Text Box 21"/>
          <p:cNvSpPr txBox="1">
            <a:spLocks noChangeArrowheads="1"/>
          </p:cNvSpPr>
          <p:nvPr/>
        </p:nvSpPr>
        <p:spPr bwMode="auto">
          <a:xfrm>
            <a:off x="3203848" y="4068361"/>
            <a:ext cx="2730498" cy="584775"/>
          </a:xfrm>
          <a:prstGeom prst="rect">
            <a:avLst/>
          </a:prstGeom>
          <a:noFill/>
          <a:ln w="9525">
            <a:noFill/>
            <a:miter lim="800000"/>
            <a:headEnd/>
            <a:tailEnd/>
          </a:ln>
          <a:effectLst/>
        </p:spPr>
        <p:txBody>
          <a:bodyPr wrap="square">
            <a:spAutoFit/>
          </a:bodyPr>
          <a:lstStyle/>
          <a:p>
            <a:pPr algn="ctr" rtl="0">
              <a:spcBef>
                <a:spcPct val="50000"/>
              </a:spcBef>
            </a:pPr>
            <a:r>
              <a:rPr lang="ar-SA" sz="3200" b="1" dirty="0" smtClean="0">
                <a:solidFill>
                  <a:srgbClr val="FFC000">
                    <a:lumMod val="75000"/>
                  </a:srgbClr>
                </a:solidFill>
              </a:rPr>
              <a:t>نفسية </a:t>
            </a:r>
            <a:endParaRPr lang="en-US" sz="3200" b="1" dirty="0">
              <a:solidFill>
                <a:srgbClr val="FFC000">
                  <a:lumMod val="75000"/>
                </a:srgbClr>
              </a:solidFill>
            </a:endParaRPr>
          </a:p>
        </p:txBody>
      </p:sp>
      <p:sp>
        <p:nvSpPr>
          <p:cNvPr id="23" name="Text Box 22"/>
          <p:cNvSpPr txBox="1">
            <a:spLocks noChangeArrowheads="1"/>
          </p:cNvSpPr>
          <p:nvPr/>
        </p:nvSpPr>
        <p:spPr bwMode="auto">
          <a:xfrm>
            <a:off x="4183062" y="5364162"/>
            <a:ext cx="2730500" cy="584775"/>
          </a:xfrm>
          <a:prstGeom prst="rect">
            <a:avLst/>
          </a:prstGeom>
          <a:noFill/>
          <a:ln w="9525">
            <a:noFill/>
            <a:miter lim="800000"/>
            <a:headEnd/>
            <a:tailEnd/>
          </a:ln>
          <a:effectLst/>
        </p:spPr>
        <p:txBody>
          <a:bodyPr wrap="square">
            <a:spAutoFit/>
          </a:bodyPr>
          <a:lstStyle/>
          <a:p>
            <a:pPr algn="ctr" rtl="0">
              <a:spcBef>
                <a:spcPct val="50000"/>
              </a:spcBef>
            </a:pPr>
            <a:r>
              <a:rPr lang="ar-SA" sz="3200" b="1" dirty="0" smtClean="0">
                <a:solidFill>
                  <a:srgbClr val="FF0000"/>
                </a:solidFill>
              </a:rPr>
              <a:t>مجتمعية</a:t>
            </a:r>
            <a:endParaRPr lang="en-US" sz="3200" b="1" dirty="0">
              <a:solidFill>
                <a:srgbClr val="FF0000"/>
              </a:solidFill>
            </a:endParaRPr>
          </a:p>
        </p:txBody>
      </p:sp>
      <p:sp>
        <p:nvSpPr>
          <p:cNvPr id="24" name="AutoShape 23"/>
          <p:cNvSpPr>
            <a:spLocks noChangeArrowheads="1"/>
          </p:cNvSpPr>
          <p:nvPr/>
        </p:nvSpPr>
        <p:spPr bwMode="gray">
          <a:xfrm>
            <a:off x="3505200" y="5724525"/>
            <a:ext cx="657225" cy="657225"/>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pPr algn="l" rtl="0"/>
            <a:endParaRPr lang="en-US" dirty="0">
              <a:solidFill>
                <a:prstClr val="black"/>
              </a:solidFill>
            </a:endParaRPr>
          </a:p>
        </p:txBody>
      </p:sp>
      <p:sp>
        <p:nvSpPr>
          <p:cNvPr id="41" name="AutoShape 40"/>
          <p:cNvSpPr>
            <a:spLocks noChangeArrowheads="1"/>
          </p:cNvSpPr>
          <p:nvPr/>
        </p:nvSpPr>
        <p:spPr bwMode="gray">
          <a:xfrm>
            <a:off x="1628775" y="1828800"/>
            <a:ext cx="657225" cy="657225"/>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rtl="0"/>
            <a:endParaRPr lang="en-US" dirty="0">
              <a:solidFill>
                <a:prstClr val="black"/>
              </a:solidFill>
            </a:endParaRPr>
          </a:p>
        </p:txBody>
      </p:sp>
      <p:sp>
        <p:nvSpPr>
          <p:cNvPr id="42" name="AutoShape 41"/>
          <p:cNvSpPr>
            <a:spLocks noChangeArrowheads="1"/>
          </p:cNvSpPr>
          <p:nvPr/>
        </p:nvSpPr>
        <p:spPr bwMode="gray">
          <a:xfrm>
            <a:off x="2133600" y="3200400"/>
            <a:ext cx="657225" cy="657225"/>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l" rtl="0"/>
            <a:endParaRPr lang="en-US" dirty="0">
              <a:solidFill>
                <a:prstClr val="black"/>
              </a:solidFill>
            </a:endParaRPr>
          </a:p>
        </p:txBody>
      </p:sp>
      <p:sp>
        <p:nvSpPr>
          <p:cNvPr id="43" name="AutoShape 42"/>
          <p:cNvSpPr>
            <a:spLocks noChangeArrowheads="1"/>
          </p:cNvSpPr>
          <p:nvPr/>
        </p:nvSpPr>
        <p:spPr bwMode="gray">
          <a:xfrm>
            <a:off x="2514600" y="4614863"/>
            <a:ext cx="657225" cy="657225"/>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l" rtl="0"/>
            <a:endParaRPr lang="en-US" dirty="0">
              <a:solidFill>
                <a:prstClr val="black"/>
              </a:solidFill>
            </a:endParaRPr>
          </a:p>
        </p:txBody>
      </p:sp>
      <p:sp>
        <p:nvSpPr>
          <p:cNvPr id="44" name="AutoShape 43"/>
          <p:cNvSpPr>
            <a:spLocks noChangeArrowheads="1"/>
          </p:cNvSpPr>
          <p:nvPr/>
        </p:nvSpPr>
        <p:spPr bwMode="gray">
          <a:xfrm>
            <a:off x="531813" y="4005263"/>
            <a:ext cx="228600" cy="2286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algn="l" rtl="0"/>
            <a:endParaRPr lang="en-US" dirty="0">
              <a:solidFill>
                <a:prstClr val="white"/>
              </a:solidFill>
            </a:endParaRPr>
          </a:p>
        </p:txBody>
      </p:sp>
      <p:sp>
        <p:nvSpPr>
          <p:cNvPr id="45" name="AutoShape 44"/>
          <p:cNvSpPr>
            <a:spLocks noChangeArrowheads="1"/>
          </p:cNvSpPr>
          <p:nvPr/>
        </p:nvSpPr>
        <p:spPr bwMode="gray">
          <a:xfrm>
            <a:off x="2735263" y="6478588"/>
            <a:ext cx="228600" cy="2286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algn="l" rtl="0"/>
            <a:endParaRPr lang="en-US" dirty="0">
              <a:solidFill>
                <a:prstClr val="white"/>
              </a:solidFill>
            </a:endParaRPr>
          </a:p>
        </p:txBody>
      </p:sp>
      <p:pic>
        <p:nvPicPr>
          <p:cNvPr id="32" name="صورة 3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pic>
        <p:nvPicPr>
          <p:cNvPr id="29" name="Picture 2" descr="C:\Users\win-sev7n\Pictures\شعار رفق.jpg"/>
          <p:cNvPicPr>
            <a:picLocks noChangeAspect="1" noChangeArrowheads="1"/>
          </p:cNvPicPr>
          <p:nvPr/>
        </p:nvPicPr>
        <p:blipFill>
          <a:blip r:embed="rId3"/>
          <a:srcRect/>
          <a:stretch>
            <a:fillRect/>
          </a:stretch>
        </p:blipFill>
        <p:spPr bwMode="auto">
          <a:xfrm>
            <a:off x="0" y="0"/>
            <a:ext cx="1905000" cy="1514475"/>
          </a:xfrm>
          <a:prstGeom prst="rect">
            <a:avLst/>
          </a:prstGeom>
          <a:ln>
            <a:noFill/>
          </a:ln>
          <a:effectLst>
            <a:softEdge rad="112500"/>
          </a:effectLst>
        </p:spPr>
      </p:pic>
    </p:spTree>
    <p:extLst>
      <p:ext uri="{BB962C8B-B14F-4D97-AF65-F5344CB8AC3E}">
        <p14:creationId xmlns="" xmlns:p14="http://schemas.microsoft.com/office/powerpoint/2010/main" val="14143878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Rectangle 7"/>
          <p:cNvSpPr/>
          <p:nvPr/>
        </p:nvSpPr>
        <p:spPr>
          <a:xfrm>
            <a:off x="-23563" y="0"/>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sp>
        <p:nvSpPr>
          <p:cNvPr id="13" name="علامة الطرح 12"/>
          <p:cNvSpPr/>
          <p:nvPr/>
        </p:nvSpPr>
        <p:spPr>
          <a:xfrm>
            <a:off x="-857288" y="5572140"/>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14" name="علامة الطرح 13"/>
          <p:cNvSpPr/>
          <p:nvPr/>
        </p:nvSpPr>
        <p:spPr>
          <a:xfrm>
            <a:off x="-857288" y="5786454"/>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pic>
        <p:nvPicPr>
          <p:cNvPr id="3" name="Picture 2" descr="Red oak leaf.jpg"/>
          <p:cNvPicPr>
            <a:picLocks noChangeAspect="1"/>
          </p:cNvPicPr>
          <p:nvPr/>
        </p:nvPicPr>
        <p:blipFill>
          <a:blip r:embed="rId3" cstate="email"/>
          <a:srcRect/>
          <a:stretch>
            <a:fillRect/>
          </a:stretch>
        </p:blipFill>
        <p:spPr>
          <a:xfrm>
            <a:off x="2976690" y="1556792"/>
            <a:ext cx="3323502" cy="4015348"/>
          </a:xfrm>
          <a:prstGeom prst="rect">
            <a:avLst/>
          </a:prstGeom>
          <a:ln>
            <a:noFill/>
          </a:ln>
          <a:effectLst>
            <a:softEdge rad="112500"/>
          </a:effectLst>
        </p:spPr>
      </p:pic>
      <p:sp>
        <p:nvSpPr>
          <p:cNvPr id="2" name="Title 1"/>
          <p:cNvSpPr>
            <a:spLocks noGrp="1"/>
          </p:cNvSpPr>
          <p:nvPr>
            <p:ph type="title"/>
          </p:nvPr>
        </p:nvSpPr>
        <p:spPr/>
        <p:txBody>
          <a:bodyPr>
            <a:normAutofit/>
          </a:bodyPr>
          <a:lstStyle/>
          <a:p>
            <a:r>
              <a:rPr lang="ar-SA" sz="5400" b="1" dirty="0" smtClean="0">
                <a:solidFill>
                  <a:srgbClr val="C00000"/>
                </a:solidFill>
                <a:latin typeface="Calibri" pitchFamily="34" charset="0"/>
                <a:cs typeface="AL-Mohanad" pitchFamily="2" charset="-78"/>
              </a:rPr>
              <a:t>أنواع </a:t>
            </a:r>
            <a:r>
              <a:rPr lang="ar-SA" sz="5400" b="1" dirty="0">
                <a:solidFill>
                  <a:srgbClr val="C00000"/>
                </a:solidFill>
                <a:latin typeface="Calibri" pitchFamily="34" charset="0"/>
                <a:cs typeface="AL-Mohanad" pitchFamily="2" charset="-78"/>
              </a:rPr>
              <a:t>العنف</a:t>
            </a:r>
            <a:endParaRPr lang="en-US" sz="5400" b="1" dirty="0">
              <a:solidFill>
                <a:srgbClr val="C00000"/>
              </a:solidFill>
              <a:latin typeface="Calibri" pitchFamily="34" charset="0"/>
              <a:cs typeface="AL-Mohanad" pitchFamily="2" charset="-78"/>
            </a:endParaRPr>
          </a:p>
        </p:txBody>
      </p:sp>
      <p:sp>
        <p:nvSpPr>
          <p:cNvPr id="6" name="TextBox 5"/>
          <p:cNvSpPr txBox="1"/>
          <p:nvPr/>
        </p:nvSpPr>
        <p:spPr>
          <a:xfrm>
            <a:off x="6666938" y="2132856"/>
            <a:ext cx="2369559" cy="584775"/>
          </a:xfrm>
          <a:prstGeom prst="rect">
            <a:avLst/>
          </a:prstGeom>
          <a:noFill/>
        </p:spPr>
        <p:txBody>
          <a:bodyPr wrap="none" rtlCol="0">
            <a:spAutoFit/>
          </a:bodyPr>
          <a:lstStyle/>
          <a:p>
            <a:pPr>
              <a:buFont typeface="Arial" pitchFamily="34" charset="0"/>
              <a:buChar char="•"/>
            </a:pPr>
            <a:r>
              <a:rPr lang="ar-SA" sz="3200" b="1" dirty="0" smtClean="0">
                <a:latin typeface="Calibri" pitchFamily="34" charset="0"/>
              </a:rPr>
              <a:t> العنف الجسدي</a:t>
            </a:r>
            <a:endParaRPr lang="en-US" sz="3200" b="1" dirty="0" smtClean="0">
              <a:latin typeface="Calibri" pitchFamily="34" charset="0"/>
            </a:endParaRPr>
          </a:p>
        </p:txBody>
      </p:sp>
      <p:sp>
        <p:nvSpPr>
          <p:cNvPr id="7" name="TextBox 6"/>
          <p:cNvSpPr txBox="1"/>
          <p:nvPr/>
        </p:nvSpPr>
        <p:spPr>
          <a:xfrm>
            <a:off x="6660781" y="4572417"/>
            <a:ext cx="2231701" cy="584775"/>
          </a:xfrm>
          <a:prstGeom prst="rect">
            <a:avLst/>
          </a:prstGeom>
          <a:noFill/>
        </p:spPr>
        <p:txBody>
          <a:bodyPr wrap="none" rtlCol="0">
            <a:spAutoFit/>
          </a:bodyPr>
          <a:lstStyle/>
          <a:p>
            <a:pPr>
              <a:buFont typeface="Arial" pitchFamily="34" charset="0"/>
              <a:buChar char="•"/>
            </a:pPr>
            <a:r>
              <a:rPr lang="ar-SA" sz="3200" b="1" dirty="0" smtClean="0">
                <a:latin typeface="Calibri" pitchFamily="34" charset="0"/>
              </a:rPr>
              <a:t> العنف النفسي</a:t>
            </a:r>
            <a:endParaRPr lang="en-US" sz="3200" b="1" dirty="0" smtClean="0">
              <a:latin typeface="Calibri" pitchFamily="34" charset="0"/>
            </a:endParaRPr>
          </a:p>
        </p:txBody>
      </p:sp>
      <p:sp>
        <p:nvSpPr>
          <p:cNvPr id="8" name="TextBox 7"/>
          <p:cNvSpPr txBox="1"/>
          <p:nvPr/>
        </p:nvSpPr>
        <p:spPr>
          <a:xfrm>
            <a:off x="458348" y="4509120"/>
            <a:ext cx="2313454" cy="584775"/>
          </a:xfrm>
          <a:prstGeom prst="rect">
            <a:avLst/>
          </a:prstGeom>
          <a:noFill/>
        </p:spPr>
        <p:txBody>
          <a:bodyPr wrap="none" rtlCol="0">
            <a:spAutoFit/>
          </a:bodyPr>
          <a:lstStyle/>
          <a:p>
            <a:pPr>
              <a:buFont typeface="Arial" pitchFamily="34" charset="0"/>
              <a:buChar char="•"/>
            </a:pPr>
            <a:r>
              <a:rPr lang="ar-SA" sz="3200" b="1" dirty="0" smtClean="0">
                <a:latin typeface="Calibri" pitchFamily="34" charset="0"/>
              </a:rPr>
              <a:t> العنف الجنسي</a:t>
            </a:r>
            <a:endParaRPr lang="en-US" sz="3200" b="1" dirty="0" smtClean="0">
              <a:latin typeface="Calibri" pitchFamily="34" charset="0"/>
            </a:endParaRPr>
          </a:p>
        </p:txBody>
      </p:sp>
      <p:sp>
        <p:nvSpPr>
          <p:cNvPr id="9" name="TextBox 8"/>
          <p:cNvSpPr txBox="1"/>
          <p:nvPr/>
        </p:nvSpPr>
        <p:spPr>
          <a:xfrm>
            <a:off x="347935" y="2204864"/>
            <a:ext cx="2351857" cy="584775"/>
          </a:xfrm>
          <a:prstGeom prst="rect">
            <a:avLst/>
          </a:prstGeom>
          <a:noFill/>
        </p:spPr>
        <p:txBody>
          <a:bodyPr wrap="square" rtlCol="0">
            <a:spAutoFit/>
          </a:bodyPr>
          <a:lstStyle/>
          <a:p>
            <a:pPr>
              <a:buFont typeface="Arial" pitchFamily="34" charset="0"/>
              <a:buChar char="•"/>
            </a:pPr>
            <a:r>
              <a:rPr lang="ar-SA" sz="3200" b="1" dirty="0" smtClean="0">
                <a:latin typeface="Calibri" pitchFamily="34" charset="0"/>
              </a:rPr>
              <a:t> الإهــــمــــال</a:t>
            </a:r>
            <a:endParaRPr lang="en-US" sz="3200" b="1" dirty="0" smtClean="0">
              <a:latin typeface="Calibri" pitchFamily="34" charset="0"/>
            </a:endParaRPr>
          </a:p>
        </p:txBody>
      </p:sp>
      <p:pic>
        <p:nvPicPr>
          <p:cNvPr id="10" name="صورة 9"/>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pic>
        <p:nvPicPr>
          <p:cNvPr id="11" name="Picture 2" descr="C:\Users\win-sev7n\Pictures\شعار رفق.jpg"/>
          <p:cNvPicPr>
            <a:picLocks noChangeAspect="1" noChangeArrowheads="1"/>
          </p:cNvPicPr>
          <p:nvPr/>
        </p:nvPicPr>
        <p:blipFill>
          <a:blip r:embed="rId5"/>
          <a:srcRect/>
          <a:stretch>
            <a:fillRect/>
          </a:stretch>
        </p:blipFill>
        <p:spPr bwMode="auto">
          <a:xfrm>
            <a:off x="0" y="0"/>
            <a:ext cx="1905000" cy="1514475"/>
          </a:xfrm>
          <a:prstGeom prst="rect">
            <a:avLst/>
          </a:prstGeom>
          <a:ln>
            <a:noFill/>
          </a:ln>
          <a:effectLst>
            <a:softEdge rad="112500"/>
          </a:effectLst>
        </p:spPr>
      </p:pic>
    </p:spTree>
    <p:extLst>
      <p:ext uri="{BB962C8B-B14F-4D97-AF65-F5344CB8AC3E}">
        <p14:creationId xmlns="" xmlns:p14="http://schemas.microsoft.com/office/powerpoint/2010/main" val="2216850392"/>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 name="Rounded Rectangle 25"/>
          <p:cNvSpPr/>
          <p:nvPr/>
        </p:nvSpPr>
        <p:spPr>
          <a:xfrm>
            <a:off x="2843808" y="1412776"/>
            <a:ext cx="1645920" cy="2514600"/>
          </a:xfrm>
          <a:prstGeom prst="roundRect">
            <a:avLst/>
          </a:prstGeom>
          <a:noFill/>
          <a:ln>
            <a:gradFill flip="none" rotWithShape="1">
              <a:gsLst>
                <a:gs pos="0">
                  <a:schemeClr val="tx1">
                    <a:lumMod val="75000"/>
                    <a:lumOff val="25000"/>
                  </a:schemeClr>
                </a:gs>
                <a:gs pos="50000">
                  <a:schemeClr val="tx1">
                    <a:lumMod val="50000"/>
                    <a:lumOff val="50000"/>
                  </a:schemeClr>
                </a:gs>
                <a:gs pos="100000">
                  <a:schemeClr val="bg1">
                    <a:lumMod val="95000"/>
                    <a:alpha val="31000"/>
                  </a:schemeClr>
                </a:gs>
              </a:gsLst>
              <a:lin ang="5400000" scaled="1"/>
              <a:tileRect/>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Calibri" pitchFamily="34" charset="0"/>
            </a:endParaRPr>
          </a:p>
        </p:txBody>
      </p:sp>
      <p:sp>
        <p:nvSpPr>
          <p:cNvPr id="27" name="Rounded Rectangle 26"/>
          <p:cNvSpPr/>
          <p:nvPr/>
        </p:nvSpPr>
        <p:spPr>
          <a:xfrm>
            <a:off x="7030798" y="1412776"/>
            <a:ext cx="1645920" cy="2514600"/>
          </a:xfrm>
          <a:prstGeom prst="roundRect">
            <a:avLst/>
          </a:prstGeom>
          <a:noFill/>
          <a:ln>
            <a:gradFill flip="none" rotWithShape="1">
              <a:gsLst>
                <a:gs pos="0">
                  <a:schemeClr val="tx1">
                    <a:lumMod val="75000"/>
                    <a:lumOff val="25000"/>
                  </a:schemeClr>
                </a:gs>
                <a:gs pos="50000">
                  <a:schemeClr val="tx1">
                    <a:lumMod val="50000"/>
                    <a:lumOff val="50000"/>
                  </a:schemeClr>
                </a:gs>
                <a:gs pos="100000">
                  <a:schemeClr val="bg1">
                    <a:lumMod val="95000"/>
                    <a:alpha val="31000"/>
                  </a:schemeClr>
                </a:gs>
              </a:gsLst>
              <a:lin ang="5400000" scaled="1"/>
              <a:tileRect/>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Calibri" pitchFamily="34" charset="0"/>
            </a:endParaRPr>
          </a:p>
        </p:txBody>
      </p:sp>
      <p:sp>
        <p:nvSpPr>
          <p:cNvPr id="25" name="Rounded Rectangle 24"/>
          <p:cNvSpPr/>
          <p:nvPr/>
        </p:nvSpPr>
        <p:spPr>
          <a:xfrm>
            <a:off x="665434" y="1490464"/>
            <a:ext cx="1645920" cy="2514600"/>
          </a:xfrm>
          <a:prstGeom prst="roundRect">
            <a:avLst/>
          </a:prstGeom>
          <a:noFill/>
          <a:ln>
            <a:gradFill flip="none" rotWithShape="1">
              <a:gsLst>
                <a:gs pos="0">
                  <a:schemeClr val="tx1">
                    <a:lumMod val="75000"/>
                    <a:lumOff val="25000"/>
                  </a:schemeClr>
                </a:gs>
                <a:gs pos="50000">
                  <a:schemeClr val="tx1">
                    <a:lumMod val="50000"/>
                    <a:lumOff val="50000"/>
                  </a:schemeClr>
                </a:gs>
                <a:gs pos="100000">
                  <a:schemeClr val="bg1">
                    <a:lumMod val="95000"/>
                    <a:alpha val="31000"/>
                  </a:schemeClr>
                </a:gs>
              </a:gsLst>
              <a:lin ang="5400000" scaled="1"/>
              <a:tileRect/>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Calibri" pitchFamily="34" charset="0"/>
            </a:endParaRPr>
          </a:p>
        </p:txBody>
      </p:sp>
      <p:sp>
        <p:nvSpPr>
          <p:cNvPr id="22" name="Oval 21"/>
          <p:cNvSpPr/>
          <p:nvPr/>
        </p:nvSpPr>
        <p:spPr>
          <a:xfrm>
            <a:off x="710376" y="2937724"/>
            <a:ext cx="1572260" cy="813238"/>
          </a:xfrm>
          <a:prstGeom prst="ellipse">
            <a:avLst/>
          </a:prstGeom>
          <a:gradFill flip="none" rotWithShape="1">
            <a:gsLst>
              <a:gs pos="0">
                <a:srgbClr val="FFC000"/>
              </a:gs>
              <a:gs pos="50000">
                <a:srgbClr val="FF0000"/>
              </a:gs>
            </a:gsLst>
            <a:path path="circle">
              <a:fillToRect l="100000" t="100000"/>
            </a:path>
            <a:tileRect r="-100000" b="-100000"/>
          </a:gradFill>
          <a:ln>
            <a:noFill/>
          </a:ln>
          <a:effectLst>
            <a:outerShdw blurRad="127000" dist="50800" dir="5400000" sx="115000" sy="115000" algn="t" rotWithShape="0">
              <a:prstClr val="black">
                <a:alpha val="40000"/>
              </a:prstClr>
            </a:outerShdw>
          </a:effectLst>
          <a:scene3d>
            <a:camera prst="perspectiveRelaxed">
              <a:rot lat="17073600" lon="0" rev="0"/>
            </a:camera>
            <a:lightRig rig="chilly" dir="t"/>
          </a:scene3d>
          <a:sp3d extrusionH="317500" prstMaterial="meta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Calibri" pitchFamily="34" charset="0"/>
            </a:endParaRPr>
          </a:p>
        </p:txBody>
      </p:sp>
      <p:sp>
        <p:nvSpPr>
          <p:cNvPr id="6" name="Oval 5"/>
          <p:cNvSpPr/>
          <p:nvPr/>
        </p:nvSpPr>
        <p:spPr>
          <a:xfrm>
            <a:off x="710376" y="2583148"/>
            <a:ext cx="1572260" cy="813238"/>
          </a:xfrm>
          <a:prstGeom prst="ellipse">
            <a:avLst/>
          </a:prstGeom>
          <a:gradFill flip="none" rotWithShape="1">
            <a:gsLst>
              <a:gs pos="0">
                <a:srgbClr val="FFC000"/>
              </a:gs>
              <a:gs pos="50000">
                <a:srgbClr val="FF0000"/>
              </a:gs>
            </a:gsLst>
            <a:path path="circle">
              <a:fillToRect l="100000" t="100000"/>
            </a:path>
            <a:tileRect r="-100000" b="-100000"/>
          </a:gradFill>
          <a:ln>
            <a:noFill/>
          </a:ln>
          <a:effectLst/>
          <a:scene3d>
            <a:camera prst="perspectiveRelaxed">
              <a:rot lat="17073600" lon="0" rev="0"/>
            </a:camera>
            <a:lightRig rig="chilly" dir="t"/>
          </a:scene3d>
          <a:sp3d extrusionH="317500" prstMaterial="meta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Calibri" pitchFamily="34" charset="0"/>
            </a:endParaRPr>
          </a:p>
        </p:txBody>
      </p:sp>
      <p:sp>
        <p:nvSpPr>
          <p:cNvPr id="28" name="Oval 27"/>
          <p:cNvSpPr/>
          <p:nvPr/>
        </p:nvSpPr>
        <p:spPr>
          <a:xfrm>
            <a:off x="683568" y="2204864"/>
            <a:ext cx="1572260" cy="813238"/>
          </a:xfrm>
          <a:prstGeom prst="ellipse">
            <a:avLst/>
          </a:prstGeom>
          <a:gradFill flip="none" rotWithShape="1">
            <a:gsLst>
              <a:gs pos="0">
                <a:srgbClr val="FFC000"/>
              </a:gs>
              <a:gs pos="50000">
                <a:srgbClr val="FF0000"/>
              </a:gs>
            </a:gsLst>
            <a:path path="circle">
              <a:fillToRect l="100000" t="100000"/>
            </a:path>
            <a:tileRect r="-100000" b="-100000"/>
          </a:gradFill>
          <a:ln>
            <a:noFill/>
          </a:ln>
          <a:effectLst/>
          <a:scene3d>
            <a:camera prst="perspectiveRelaxed">
              <a:rot lat="17073600" lon="0" rev="0"/>
            </a:camera>
            <a:lightRig rig="chilly" dir="t"/>
          </a:scene3d>
          <a:sp3d extrusionH="317500" prstMaterial="meta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Calibri" pitchFamily="34" charset="0"/>
            </a:endParaRPr>
          </a:p>
        </p:txBody>
      </p:sp>
      <p:sp>
        <p:nvSpPr>
          <p:cNvPr id="31" name="Oval 30"/>
          <p:cNvSpPr/>
          <p:nvPr/>
        </p:nvSpPr>
        <p:spPr>
          <a:xfrm>
            <a:off x="710376" y="1873996"/>
            <a:ext cx="1572260" cy="813238"/>
          </a:xfrm>
          <a:prstGeom prst="ellipse">
            <a:avLst/>
          </a:prstGeom>
          <a:gradFill flip="none" rotWithShape="1">
            <a:gsLst>
              <a:gs pos="0">
                <a:srgbClr val="FFC000"/>
              </a:gs>
              <a:gs pos="50000">
                <a:srgbClr val="FF0000"/>
              </a:gs>
            </a:gsLst>
            <a:path path="circle">
              <a:fillToRect l="100000" t="100000"/>
            </a:path>
            <a:tileRect r="-100000" b="-100000"/>
          </a:gradFill>
          <a:ln>
            <a:noFill/>
          </a:ln>
          <a:effectLst/>
          <a:scene3d>
            <a:camera prst="perspectiveRelaxed">
              <a:rot lat="17073600" lon="0" rev="0"/>
            </a:camera>
            <a:lightRig rig="chilly" dir="t"/>
          </a:scene3d>
          <a:sp3d extrusionH="317500" prstMaterial="meta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Calibri" pitchFamily="34" charset="0"/>
            </a:endParaRPr>
          </a:p>
        </p:txBody>
      </p:sp>
      <p:sp>
        <p:nvSpPr>
          <p:cNvPr id="23" name="Oval 22"/>
          <p:cNvSpPr/>
          <p:nvPr/>
        </p:nvSpPr>
        <p:spPr>
          <a:xfrm>
            <a:off x="2888750" y="2981429"/>
            <a:ext cx="1572260" cy="813238"/>
          </a:xfrm>
          <a:prstGeom prst="ellipse">
            <a:avLst/>
          </a:prstGeom>
          <a:gradFill flip="none" rotWithShape="1">
            <a:gsLst>
              <a:gs pos="0">
                <a:srgbClr val="30F050"/>
              </a:gs>
              <a:gs pos="100000">
                <a:srgbClr val="01AF01"/>
              </a:gs>
            </a:gsLst>
            <a:lin ang="8100000" scaled="1"/>
            <a:tileRect/>
          </a:gradFill>
          <a:ln>
            <a:noFill/>
          </a:ln>
          <a:effectLst>
            <a:outerShdw blurRad="127000" dist="50800" dir="5400000" sx="115000" sy="115000" algn="t" rotWithShape="0">
              <a:prstClr val="black">
                <a:alpha val="40000"/>
              </a:prstClr>
            </a:outerShdw>
          </a:effectLst>
          <a:scene3d>
            <a:camera prst="perspectiveRelaxed">
              <a:rot lat="17073600" lon="0" rev="0"/>
            </a:camera>
            <a:lightRig rig="chilly" dir="t"/>
          </a:scene3d>
          <a:sp3d extrusionH="317500" prstMaterial="meta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Calibri" pitchFamily="34" charset="0"/>
            </a:endParaRPr>
          </a:p>
        </p:txBody>
      </p:sp>
      <p:sp>
        <p:nvSpPr>
          <p:cNvPr id="24" name="Oval 23"/>
          <p:cNvSpPr/>
          <p:nvPr/>
        </p:nvSpPr>
        <p:spPr>
          <a:xfrm>
            <a:off x="7090488" y="2978969"/>
            <a:ext cx="1572260" cy="813238"/>
          </a:xfrm>
          <a:prstGeom prst="ellipse">
            <a:avLst/>
          </a:prstGeom>
          <a:gradFill flip="none" rotWithShape="1">
            <a:gsLst>
              <a:gs pos="0">
                <a:srgbClr val="45CDFF"/>
              </a:gs>
              <a:gs pos="100000">
                <a:srgbClr val="0070C0"/>
              </a:gs>
            </a:gsLst>
            <a:path path="circle">
              <a:fillToRect l="100000" t="100000"/>
            </a:path>
            <a:tileRect r="-100000" b="-100000"/>
          </a:gradFill>
          <a:ln>
            <a:noFill/>
          </a:ln>
          <a:effectLst>
            <a:outerShdw blurRad="127000" dist="50800" dir="5400000" sx="115000" sy="115000" algn="t" rotWithShape="0">
              <a:prstClr val="black">
                <a:alpha val="40000"/>
              </a:prstClr>
            </a:outerShdw>
          </a:effectLst>
          <a:scene3d>
            <a:camera prst="perspectiveRelaxed">
              <a:rot lat="17073600" lon="0" rev="0"/>
            </a:camera>
            <a:lightRig rig="chilly" dir="t"/>
          </a:scene3d>
          <a:sp3d extrusionH="317500" prstMaterial="meta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Calibri" pitchFamily="34" charset="0"/>
            </a:endParaRPr>
          </a:p>
        </p:txBody>
      </p:sp>
      <p:sp>
        <p:nvSpPr>
          <p:cNvPr id="10" name="Oval 9"/>
          <p:cNvSpPr/>
          <p:nvPr/>
        </p:nvSpPr>
        <p:spPr>
          <a:xfrm>
            <a:off x="2927732" y="2625106"/>
            <a:ext cx="1572260" cy="813238"/>
          </a:xfrm>
          <a:prstGeom prst="ellipse">
            <a:avLst/>
          </a:prstGeom>
          <a:gradFill flip="none" rotWithShape="1">
            <a:gsLst>
              <a:gs pos="0">
                <a:srgbClr val="30F050"/>
              </a:gs>
              <a:gs pos="100000">
                <a:srgbClr val="01AF01"/>
              </a:gs>
            </a:gsLst>
            <a:lin ang="8100000" scaled="1"/>
            <a:tileRect/>
          </a:gradFill>
          <a:ln>
            <a:noFill/>
          </a:ln>
          <a:effectLst/>
          <a:scene3d>
            <a:camera prst="perspectiveRelaxed">
              <a:rot lat="17073600" lon="0" rev="0"/>
            </a:camera>
            <a:lightRig rig="chilly" dir="t"/>
          </a:scene3d>
          <a:sp3d extrusionH="317500" prstMaterial="meta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Calibri" pitchFamily="34" charset="0"/>
            </a:endParaRPr>
          </a:p>
        </p:txBody>
      </p:sp>
      <p:sp>
        <p:nvSpPr>
          <p:cNvPr id="14" name="Oval 13"/>
          <p:cNvSpPr/>
          <p:nvPr/>
        </p:nvSpPr>
        <p:spPr>
          <a:xfrm>
            <a:off x="7090488" y="2623261"/>
            <a:ext cx="1572260" cy="813238"/>
          </a:xfrm>
          <a:prstGeom prst="ellipse">
            <a:avLst/>
          </a:prstGeom>
          <a:gradFill flip="none" rotWithShape="1">
            <a:gsLst>
              <a:gs pos="0">
                <a:srgbClr val="45CDFF"/>
              </a:gs>
              <a:gs pos="100000">
                <a:srgbClr val="0070C0"/>
              </a:gs>
            </a:gsLst>
            <a:path path="circle">
              <a:fillToRect l="100000" t="100000"/>
            </a:path>
            <a:tileRect r="-100000" b="-100000"/>
          </a:gradFill>
          <a:ln>
            <a:noFill/>
          </a:ln>
          <a:effectLst/>
          <a:scene3d>
            <a:camera prst="perspectiveRelaxed">
              <a:rot lat="17073600" lon="0" rev="0"/>
            </a:camera>
            <a:lightRig rig="chilly" dir="t"/>
          </a:scene3d>
          <a:sp3d extrusionH="317500" prstMaterial="meta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Calibri" pitchFamily="34" charset="0"/>
            </a:endParaRPr>
          </a:p>
        </p:txBody>
      </p:sp>
      <p:sp>
        <p:nvSpPr>
          <p:cNvPr id="29" name="Oval 28"/>
          <p:cNvSpPr/>
          <p:nvPr/>
        </p:nvSpPr>
        <p:spPr>
          <a:xfrm>
            <a:off x="2917468" y="2418477"/>
            <a:ext cx="1572260" cy="813238"/>
          </a:xfrm>
          <a:prstGeom prst="ellipse">
            <a:avLst/>
          </a:prstGeom>
          <a:gradFill>
            <a:gsLst>
              <a:gs pos="0">
                <a:srgbClr val="30F050"/>
              </a:gs>
              <a:gs pos="100000">
                <a:srgbClr val="01AF01"/>
              </a:gs>
            </a:gsLst>
            <a:lin ang="8100000" scaled="1"/>
          </a:gradFill>
          <a:ln>
            <a:noFill/>
          </a:ln>
          <a:effectLst/>
          <a:scene3d>
            <a:camera prst="perspectiveRelaxed">
              <a:rot lat="17073600" lon="0" rev="0"/>
            </a:camera>
            <a:lightRig rig="chilly" dir="t"/>
          </a:scene3d>
          <a:sp3d extrusionH="317500" prstMaterial="meta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Calibri" pitchFamily="34" charset="0"/>
            </a:endParaRPr>
          </a:p>
        </p:txBody>
      </p:sp>
      <p:sp>
        <p:nvSpPr>
          <p:cNvPr id="30" name="Oval 29"/>
          <p:cNvSpPr/>
          <p:nvPr/>
        </p:nvSpPr>
        <p:spPr>
          <a:xfrm>
            <a:off x="7104196" y="2267551"/>
            <a:ext cx="1572260" cy="813238"/>
          </a:xfrm>
          <a:prstGeom prst="ellipse">
            <a:avLst/>
          </a:prstGeom>
          <a:gradFill flip="none" rotWithShape="1">
            <a:gsLst>
              <a:gs pos="0">
                <a:srgbClr val="45CDFF"/>
              </a:gs>
              <a:gs pos="100000">
                <a:srgbClr val="0070C0"/>
              </a:gs>
            </a:gsLst>
            <a:path path="circle">
              <a:fillToRect l="100000" t="100000"/>
            </a:path>
            <a:tileRect r="-100000" b="-100000"/>
          </a:gradFill>
          <a:ln>
            <a:noFill/>
          </a:ln>
          <a:effectLst/>
          <a:scene3d>
            <a:camera prst="perspectiveRelaxed">
              <a:rot lat="17073600" lon="0" rev="0"/>
            </a:camera>
            <a:lightRig rig="chilly" dir="t"/>
          </a:scene3d>
          <a:sp3d extrusionH="317500" prstMaterial="meta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Calibri" pitchFamily="34" charset="0"/>
            </a:endParaRPr>
          </a:p>
        </p:txBody>
      </p:sp>
      <p:cxnSp>
        <p:nvCxnSpPr>
          <p:cNvPr id="37" name="Straight Connector 36"/>
          <p:cNvCxnSpPr/>
          <p:nvPr/>
        </p:nvCxnSpPr>
        <p:spPr>
          <a:xfrm>
            <a:off x="467544" y="3934643"/>
            <a:ext cx="1843810" cy="0"/>
          </a:xfrm>
          <a:prstGeom prst="line">
            <a:avLst/>
          </a:prstGeom>
        </p:spPr>
        <p:style>
          <a:lnRef idx="1">
            <a:schemeClr val="dk1"/>
          </a:lnRef>
          <a:fillRef idx="0">
            <a:schemeClr val="dk1"/>
          </a:fillRef>
          <a:effectRef idx="0">
            <a:schemeClr val="dk1"/>
          </a:effectRef>
          <a:fontRef idx="minor">
            <a:schemeClr val="tx1"/>
          </a:fontRef>
        </p:style>
      </p:cxnSp>
      <p:cxnSp>
        <p:nvCxnSpPr>
          <p:cNvPr id="39" name="Straight Connector 38"/>
          <p:cNvCxnSpPr/>
          <p:nvPr/>
        </p:nvCxnSpPr>
        <p:spPr>
          <a:xfrm>
            <a:off x="2771800" y="3933056"/>
            <a:ext cx="1722484" cy="0"/>
          </a:xfrm>
          <a:prstGeom prst="line">
            <a:avLst/>
          </a:prstGeom>
        </p:spPr>
        <p:style>
          <a:lnRef idx="1">
            <a:schemeClr val="dk1"/>
          </a:lnRef>
          <a:fillRef idx="0">
            <a:schemeClr val="dk1"/>
          </a:fillRef>
          <a:effectRef idx="0">
            <a:schemeClr val="dk1"/>
          </a:effectRef>
          <a:fontRef idx="minor">
            <a:schemeClr val="tx1"/>
          </a:fontRef>
        </p:style>
      </p:cxnSp>
      <p:cxnSp>
        <p:nvCxnSpPr>
          <p:cNvPr id="40" name="Straight Connector 39"/>
          <p:cNvCxnSpPr/>
          <p:nvPr/>
        </p:nvCxnSpPr>
        <p:spPr>
          <a:xfrm flipV="1">
            <a:off x="6876256" y="3933056"/>
            <a:ext cx="1944216" cy="1587"/>
          </a:xfrm>
          <a:prstGeom prst="line">
            <a:avLst/>
          </a:prstGeom>
        </p:spPr>
        <p:style>
          <a:lnRef idx="1">
            <a:schemeClr val="dk1"/>
          </a:lnRef>
          <a:fillRef idx="0">
            <a:schemeClr val="dk1"/>
          </a:fillRef>
          <a:effectRef idx="0">
            <a:schemeClr val="dk1"/>
          </a:effectRef>
          <a:fontRef idx="minor">
            <a:schemeClr val="tx1"/>
          </a:fontRef>
        </p:style>
      </p:cxnSp>
      <p:sp>
        <p:nvSpPr>
          <p:cNvPr id="41" name="Rounded Rectangle 40"/>
          <p:cNvSpPr/>
          <p:nvPr/>
        </p:nvSpPr>
        <p:spPr>
          <a:xfrm>
            <a:off x="323528" y="4005064"/>
            <a:ext cx="2046981" cy="2664296"/>
          </a:xfrm>
          <a:prstGeom prst="roundRect">
            <a:avLst>
              <a:gd name="adj" fmla="val 12059"/>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tIns="91440"/>
          <a:lstStyle/>
          <a:p>
            <a:pPr algn="ctr">
              <a:defRPr/>
            </a:pPr>
            <a:r>
              <a:rPr lang="ar-SA" sz="3200" b="1" dirty="0" smtClean="0">
                <a:solidFill>
                  <a:schemeClr val="tx1"/>
                </a:solidFill>
                <a:latin typeface="Calibri" pitchFamily="34" charset="0"/>
                <a:cs typeface="AL-Mohanad" pitchFamily="2" charset="-78"/>
              </a:rPr>
              <a:t>العنف بين الطلبة </a:t>
            </a:r>
          </a:p>
          <a:p>
            <a:pPr algn="ctr">
              <a:defRPr/>
            </a:pPr>
            <a:endParaRPr lang="ar-SA" sz="1600" b="1" dirty="0">
              <a:solidFill>
                <a:schemeClr val="tx1"/>
              </a:solidFill>
              <a:latin typeface="Calibri" pitchFamily="34" charset="0"/>
              <a:cs typeface="AL-Mohanad" pitchFamily="2" charset="-78"/>
            </a:endParaRPr>
          </a:p>
          <a:p>
            <a:pPr algn="ctr">
              <a:defRPr/>
            </a:pPr>
            <a:r>
              <a:rPr lang="ar-SA" sz="2400" b="1" dirty="0" smtClean="0">
                <a:solidFill>
                  <a:schemeClr val="tx1"/>
                </a:solidFill>
                <a:latin typeface="Calibri" pitchFamily="34" charset="0"/>
                <a:cs typeface="AL-Mohanad" pitchFamily="2" charset="-78"/>
              </a:rPr>
              <a:t> </a:t>
            </a:r>
            <a:endParaRPr lang="en-US" sz="2400" b="1" dirty="0">
              <a:solidFill>
                <a:schemeClr val="tx1"/>
              </a:solidFill>
              <a:latin typeface="Calibri" pitchFamily="34" charset="0"/>
              <a:cs typeface="AL-Mohanad" pitchFamily="2" charset="-78"/>
            </a:endParaRPr>
          </a:p>
        </p:txBody>
      </p:sp>
      <p:sp>
        <p:nvSpPr>
          <p:cNvPr id="42" name="Rounded Rectangle 41"/>
          <p:cNvSpPr/>
          <p:nvPr/>
        </p:nvSpPr>
        <p:spPr>
          <a:xfrm>
            <a:off x="2483768" y="4005064"/>
            <a:ext cx="2160240" cy="2664296"/>
          </a:xfrm>
          <a:prstGeom prst="roundRect">
            <a:avLst>
              <a:gd name="adj" fmla="val 12980"/>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tIns="91440"/>
          <a:lstStyle/>
          <a:p>
            <a:pPr algn="ctr">
              <a:defRPr/>
            </a:pPr>
            <a:r>
              <a:rPr lang="ar-SA" sz="3200" b="1" dirty="0" smtClean="0">
                <a:solidFill>
                  <a:schemeClr val="tx1"/>
                </a:solidFill>
                <a:latin typeface="Calibri" pitchFamily="34" charset="0"/>
                <a:cs typeface="AL-Mohanad" pitchFamily="2" charset="-78"/>
              </a:rPr>
              <a:t>من أحد منسوبي المدرسة تجاه طالب</a:t>
            </a:r>
            <a:endParaRPr lang="en-US" sz="3200" b="1" dirty="0">
              <a:solidFill>
                <a:schemeClr val="tx1"/>
              </a:solidFill>
              <a:latin typeface="Calibri" pitchFamily="34" charset="0"/>
              <a:cs typeface="AL-Mohanad" pitchFamily="2" charset="-78"/>
            </a:endParaRPr>
          </a:p>
        </p:txBody>
      </p:sp>
      <p:sp>
        <p:nvSpPr>
          <p:cNvPr id="43" name="Rounded Rectangle 42"/>
          <p:cNvSpPr/>
          <p:nvPr/>
        </p:nvSpPr>
        <p:spPr>
          <a:xfrm>
            <a:off x="6969480" y="4005064"/>
            <a:ext cx="2067016" cy="2664296"/>
          </a:xfrm>
          <a:prstGeom prst="roundRect">
            <a:avLst>
              <a:gd name="adj" fmla="val 12980"/>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tIns="91440"/>
          <a:lstStyle/>
          <a:p>
            <a:pPr algn="ctr">
              <a:defRPr/>
            </a:pPr>
            <a:r>
              <a:rPr lang="ar-SA" sz="3200" b="1" dirty="0">
                <a:solidFill>
                  <a:schemeClr val="tx1"/>
                </a:solidFill>
                <a:latin typeface="Calibri" pitchFamily="34" charset="0"/>
                <a:cs typeface="AL-Mohanad" pitchFamily="2" charset="-78"/>
              </a:rPr>
              <a:t>من طالب تجاه معلم </a:t>
            </a:r>
            <a:endParaRPr lang="ar-SA" sz="3200" b="1" dirty="0" smtClean="0">
              <a:solidFill>
                <a:schemeClr val="tx1"/>
              </a:solidFill>
              <a:latin typeface="Calibri" pitchFamily="34" charset="0"/>
              <a:cs typeface="AL-Mohanad" pitchFamily="2" charset="-78"/>
            </a:endParaRPr>
          </a:p>
        </p:txBody>
      </p:sp>
      <p:sp>
        <p:nvSpPr>
          <p:cNvPr id="35" name="Oval 34"/>
          <p:cNvSpPr/>
          <p:nvPr/>
        </p:nvSpPr>
        <p:spPr>
          <a:xfrm>
            <a:off x="710376" y="1607650"/>
            <a:ext cx="1572260" cy="813238"/>
          </a:xfrm>
          <a:prstGeom prst="ellipse">
            <a:avLst/>
          </a:prstGeom>
          <a:gradFill flip="none" rotWithShape="1">
            <a:gsLst>
              <a:gs pos="0">
                <a:srgbClr val="FFC000"/>
              </a:gs>
              <a:gs pos="50000">
                <a:srgbClr val="FF0000"/>
              </a:gs>
            </a:gsLst>
            <a:path path="circle">
              <a:fillToRect l="100000" t="100000"/>
            </a:path>
            <a:tileRect r="-100000" b="-100000"/>
          </a:gradFill>
          <a:ln>
            <a:noFill/>
          </a:ln>
          <a:effectLst/>
          <a:scene3d>
            <a:camera prst="perspectiveRelaxed">
              <a:rot lat="17073600" lon="0" rev="0"/>
            </a:camera>
            <a:lightRig rig="chilly" dir="t"/>
          </a:scene3d>
          <a:sp3d extrusionH="317500" prstMaterial="meta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Calibri" pitchFamily="34" charset="0"/>
            </a:endParaRPr>
          </a:p>
        </p:txBody>
      </p:sp>
      <p:sp>
        <p:nvSpPr>
          <p:cNvPr id="32" name="TextBox 31"/>
          <p:cNvSpPr txBox="1"/>
          <p:nvPr/>
        </p:nvSpPr>
        <p:spPr>
          <a:xfrm>
            <a:off x="2483768" y="188640"/>
            <a:ext cx="4304384" cy="769441"/>
          </a:xfrm>
          <a:prstGeom prst="rect">
            <a:avLst/>
          </a:prstGeom>
          <a:noFill/>
        </p:spPr>
        <p:txBody>
          <a:bodyPr wrap="none" rtlCol="0">
            <a:spAutoFit/>
          </a:bodyPr>
          <a:lstStyle/>
          <a:p>
            <a:pPr algn="ctr"/>
            <a:r>
              <a:rPr lang="ar-SA" sz="4400" b="1" dirty="0" smtClean="0">
                <a:solidFill>
                  <a:srgbClr val="C00000"/>
                </a:solidFill>
                <a:latin typeface="Arial" pitchFamily="34" charset="0"/>
                <a:cs typeface="Arial" pitchFamily="34" charset="0"/>
              </a:rPr>
              <a:t>مظاهر العنف المدرسي</a:t>
            </a:r>
            <a:endParaRPr lang="en-US" sz="4400" dirty="0" smtClean="0">
              <a:solidFill>
                <a:srgbClr val="C00000"/>
              </a:solidFill>
              <a:latin typeface="Arial" pitchFamily="34" charset="0"/>
              <a:cs typeface="Arial" pitchFamily="34" charset="0"/>
            </a:endParaRPr>
          </a:p>
        </p:txBody>
      </p:sp>
      <p:sp>
        <p:nvSpPr>
          <p:cNvPr id="36" name="Rounded Rectangle 41"/>
          <p:cNvSpPr/>
          <p:nvPr/>
        </p:nvSpPr>
        <p:spPr>
          <a:xfrm>
            <a:off x="4788024" y="4005064"/>
            <a:ext cx="2075289" cy="2664296"/>
          </a:xfrm>
          <a:prstGeom prst="roundRect">
            <a:avLst>
              <a:gd name="adj" fmla="val 12980"/>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tIns="91440"/>
          <a:lstStyle/>
          <a:p>
            <a:pPr algn="ctr">
              <a:defRPr/>
            </a:pPr>
            <a:r>
              <a:rPr lang="ar-SA" sz="3200" b="1" dirty="0" smtClean="0">
                <a:solidFill>
                  <a:schemeClr val="tx1"/>
                </a:solidFill>
                <a:latin typeface="Calibri" pitchFamily="34" charset="0"/>
                <a:cs typeface="AL-Mohanad" pitchFamily="2" charset="-78"/>
              </a:rPr>
              <a:t>من طالب تجاه المدرسة أو ممتلكات مدرسية ونحوها </a:t>
            </a:r>
            <a:endParaRPr lang="en-US" sz="3200" b="1" dirty="0">
              <a:solidFill>
                <a:schemeClr val="tx1"/>
              </a:solidFill>
              <a:latin typeface="Calibri" pitchFamily="34" charset="0"/>
              <a:cs typeface="AL-Mohanad" pitchFamily="2" charset="-78"/>
            </a:endParaRPr>
          </a:p>
        </p:txBody>
      </p:sp>
      <p:sp>
        <p:nvSpPr>
          <p:cNvPr id="38" name="Rounded Rectangle 25"/>
          <p:cNvSpPr/>
          <p:nvPr/>
        </p:nvSpPr>
        <p:spPr>
          <a:xfrm>
            <a:off x="5014312" y="1412776"/>
            <a:ext cx="1645920" cy="2514600"/>
          </a:xfrm>
          <a:prstGeom prst="roundRect">
            <a:avLst/>
          </a:prstGeom>
          <a:noFill/>
          <a:ln>
            <a:gradFill flip="none" rotWithShape="1">
              <a:gsLst>
                <a:gs pos="0">
                  <a:schemeClr val="tx1">
                    <a:lumMod val="75000"/>
                    <a:lumOff val="25000"/>
                  </a:schemeClr>
                </a:gs>
                <a:gs pos="50000">
                  <a:schemeClr val="tx1">
                    <a:lumMod val="50000"/>
                    <a:lumOff val="50000"/>
                  </a:schemeClr>
                </a:gs>
                <a:gs pos="100000">
                  <a:schemeClr val="bg1">
                    <a:lumMod val="95000"/>
                    <a:alpha val="31000"/>
                  </a:schemeClr>
                </a:gs>
              </a:gsLst>
              <a:lin ang="5400000" scaled="1"/>
              <a:tileRect/>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Calibri" pitchFamily="34" charset="0"/>
            </a:endParaRPr>
          </a:p>
        </p:txBody>
      </p:sp>
      <p:sp>
        <p:nvSpPr>
          <p:cNvPr id="44" name="Oval 22"/>
          <p:cNvSpPr/>
          <p:nvPr/>
        </p:nvSpPr>
        <p:spPr>
          <a:xfrm>
            <a:off x="5059254" y="2952507"/>
            <a:ext cx="1572260" cy="813238"/>
          </a:xfrm>
          <a:prstGeom prst="ellipse">
            <a:avLst/>
          </a:prstGeom>
          <a:solidFill>
            <a:srgbClr val="FFFF00"/>
          </a:solidFill>
          <a:ln>
            <a:noFill/>
          </a:ln>
          <a:effectLst>
            <a:outerShdw blurRad="127000" dist="50800" dir="5400000" sx="115000" sy="115000" algn="t" rotWithShape="0">
              <a:prstClr val="black">
                <a:alpha val="40000"/>
              </a:prstClr>
            </a:outerShdw>
          </a:effectLst>
          <a:scene3d>
            <a:camera prst="perspectiveRelaxed">
              <a:rot lat="17073600" lon="0" rev="0"/>
            </a:camera>
            <a:lightRig rig="chilly" dir="t"/>
          </a:scene3d>
          <a:sp3d extrusionH="317500" prstMaterial="meta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Calibri" pitchFamily="34" charset="0"/>
            </a:endParaRPr>
          </a:p>
        </p:txBody>
      </p:sp>
      <p:sp>
        <p:nvSpPr>
          <p:cNvPr id="45" name="Oval 9"/>
          <p:cNvSpPr/>
          <p:nvPr/>
        </p:nvSpPr>
        <p:spPr>
          <a:xfrm>
            <a:off x="5059254" y="2596184"/>
            <a:ext cx="1572260" cy="813238"/>
          </a:xfrm>
          <a:prstGeom prst="ellipse">
            <a:avLst/>
          </a:prstGeom>
          <a:solidFill>
            <a:srgbClr val="FFFF00"/>
          </a:solidFill>
          <a:ln>
            <a:noFill/>
          </a:ln>
          <a:effectLst/>
          <a:scene3d>
            <a:camera prst="perspectiveRelaxed">
              <a:rot lat="17073600" lon="0" rev="0"/>
            </a:camera>
            <a:lightRig rig="chilly" dir="t"/>
          </a:scene3d>
          <a:sp3d extrusionH="317500" prstMaterial="meta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Calibri" pitchFamily="34" charset="0"/>
            </a:endParaRPr>
          </a:p>
        </p:txBody>
      </p:sp>
      <p:sp>
        <p:nvSpPr>
          <p:cNvPr id="46" name="Oval 28"/>
          <p:cNvSpPr/>
          <p:nvPr/>
        </p:nvSpPr>
        <p:spPr>
          <a:xfrm>
            <a:off x="5087972" y="2389555"/>
            <a:ext cx="1572260" cy="813238"/>
          </a:xfrm>
          <a:prstGeom prst="ellipse">
            <a:avLst/>
          </a:prstGeom>
          <a:solidFill>
            <a:srgbClr val="FFFF00"/>
          </a:solidFill>
          <a:ln>
            <a:noFill/>
          </a:ln>
          <a:effectLst/>
          <a:scene3d>
            <a:camera prst="perspectiveRelaxed">
              <a:rot lat="17073600" lon="0" rev="0"/>
            </a:camera>
            <a:lightRig rig="chilly" dir="t"/>
          </a:scene3d>
          <a:sp3d extrusionH="317500" prstMaterial="meta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Calibri" pitchFamily="34" charset="0"/>
            </a:endParaRPr>
          </a:p>
        </p:txBody>
      </p:sp>
      <p:sp>
        <p:nvSpPr>
          <p:cNvPr id="48" name="Oval 28"/>
          <p:cNvSpPr/>
          <p:nvPr/>
        </p:nvSpPr>
        <p:spPr>
          <a:xfrm>
            <a:off x="2915816" y="2060848"/>
            <a:ext cx="1572260" cy="813238"/>
          </a:xfrm>
          <a:prstGeom prst="ellipse">
            <a:avLst/>
          </a:prstGeom>
          <a:gradFill>
            <a:gsLst>
              <a:gs pos="0">
                <a:srgbClr val="30F050"/>
              </a:gs>
              <a:gs pos="100000">
                <a:srgbClr val="01AF01"/>
              </a:gs>
            </a:gsLst>
            <a:lin ang="8100000" scaled="1"/>
          </a:gradFill>
          <a:ln>
            <a:noFill/>
          </a:ln>
          <a:effectLst/>
          <a:scene3d>
            <a:camera prst="perspectiveRelaxed">
              <a:rot lat="17073600" lon="0" rev="0"/>
            </a:camera>
            <a:lightRig rig="chilly" dir="t"/>
          </a:scene3d>
          <a:sp3d extrusionH="317500" prstMaterial="meta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Calibri" pitchFamily="34" charset="0"/>
            </a:endParaRPr>
          </a:p>
        </p:txBody>
      </p:sp>
      <p:sp>
        <p:nvSpPr>
          <p:cNvPr id="49" name="Oval 28"/>
          <p:cNvSpPr/>
          <p:nvPr/>
        </p:nvSpPr>
        <p:spPr>
          <a:xfrm>
            <a:off x="2915816" y="1817994"/>
            <a:ext cx="1572260" cy="813238"/>
          </a:xfrm>
          <a:prstGeom prst="ellipse">
            <a:avLst/>
          </a:prstGeom>
          <a:gradFill>
            <a:gsLst>
              <a:gs pos="0">
                <a:srgbClr val="30F050"/>
              </a:gs>
              <a:gs pos="100000">
                <a:srgbClr val="01AF01"/>
              </a:gs>
            </a:gsLst>
            <a:lin ang="8100000" scaled="1"/>
          </a:gradFill>
          <a:ln>
            <a:noFill/>
          </a:ln>
          <a:effectLst/>
          <a:scene3d>
            <a:camera prst="perspectiveRelaxed">
              <a:rot lat="17073600" lon="0" rev="0"/>
            </a:camera>
            <a:lightRig rig="chilly" dir="t"/>
          </a:scene3d>
          <a:sp3d extrusionH="317500" prstMaterial="meta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Calibri" pitchFamily="34" charset="0"/>
            </a:endParaRPr>
          </a:p>
        </p:txBody>
      </p:sp>
      <p:sp>
        <p:nvSpPr>
          <p:cNvPr id="50" name="Oval 28"/>
          <p:cNvSpPr/>
          <p:nvPr/>
        </p:nvSpPr>
        <p:spPr>
          <a:xfrm>
            <a:off x="5087972" y="2034018"/>
            <a:ext cx="1572260" cy="813238"/>
          </a:xfrm>
          <a:prstGeom prst="ellipse">
            <a:avLst/>
          </a:prstGeom>
          <a:solidFill>
            <a:srgbClr val="FFFF00"/>
          </a:solidFill>
          <a:ln>
            <a:noFill/>
          </a:ln>
          <a:effectLst/>
          <a:scene3d>
            <a:camera prst="perspectiveRelaxed">
              <a:rot lat="17073600" lon="0" rev="0"/>
            </a:camera>
            <a:lightRig rig="chilly" dir="t"/>
          </a:scene3d>
          <a:sp3d extrusionH="317500" prstMaterial="meta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Calibri" pitchFamily="34" charset="0"/>
            </a:endParaRPr>
          </a:p>
        </p:txBody>
      </p:sp>
      <p:cxnSp>
        <p:nvCxnSpPr>
          <p:cNvPr id="52" name="Straight Connector 36"/>
          <p:cNvCxnSpPr/>
          <p:nvPr/>
        </p:nvCxnSpPr>
        <p:spPr>
          <a:xfrm>
            <a:off x="4816422" y="3966765"/>
            <a:ext cx="1843810" cy="0"/>
          </a:xfrm>
          <a:prstGeom prst="line">
            <a:avLst/>
          </a:prstGeom>
        </p:spPr>
        <p:style>
          <a:lnRef idx="1">
            <a:schemeClr val="dk1"/>
          </a:lnRef>
          <a:fillRef idx="0">
            <a:schemeClr val="dk1"/>
          </a:fillRef>
          <a:effectRef idx="0">
            <a:schemeClr val="dk1"/>
          </a:effectRef>
          <a:fontRef idx="minor">
            <a:schemeClr val="tx1"/>
          </a:fontRef>
        </p:style>
      </p:cxnSp>
      <p:pic>
        <p:nvPicPr>
          <p:cNvPr id="53" name="صورة 5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pic>
        <p:nvPicPr>
          <p:cNvPr id="33" name="Picture 2" descr="C:\Users\win-sev7n\Pictures\شعار رفق.jpg"/>
          <p:cNvPicPr>
            <a:picLocks noChangeAspect="1" noChangeArrowheads="1"/>
          </p:cNvPicPr>
          <p:nvPr/>
        </p:nvPicPr>
        <p:blipFill>
          <a:blip r:embed="rId3"/>
          <a:srcRect/>
          <a:stretch>
            <a:fillRect/>
          </a:stretch>
        </p:blipFill>
        <p:spPr bwMode="auto">
          <a:xfrm>
            <a:off x="0" y="0"/>
            <a:ext cx="1905000" cy="1514475"/>
          </a:xfrm>
          <a:prstGeom prst="rect">
            <a:avLst/>
          </a:prstGeom>
          <a:ln>
            <a:noFill/>
          </a:ln>
          <a:effectLst>
            <a:softEdge rad="112500"/>
          </a:effectLst>
        </p:spPr>
      </p:pic>
    </p:spTree>
    <p:extLst>
      <p:ext uri="{BB962C8B-B14F-4D97-AF65-F5344CB8AC3E}">
        <p14:creationId xmlns="" xmlns:p14="http://schemas.microsoft.com/office/powerpoint/2010/main" val="1847014029"/>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1000"/>
                                        <p:tgtEl>
                                          <p:spTgt spid="41"/>
                                        </p:tgtEl>
                                      </p:cBhvr>
                                    </p:animEffect>
                                    <p:anim calcmode="lin" valueType="num">
                                      <p:cBhvr>
                                        <p:cTn id="8" dur="1000" fill="hold"/>
                                        <p:tgtEl>
                                          <p:spTgt spid="41"/>
                                        </p:tgtEl>
                                        <p:attrNameLst>
                                          <p:attrName>ppt_x</p:attrName>
                                        </p:attrNameLst>
                                      </p:cBhvr>
                                      <p:tavLst>
                                        <p:tav tm="0">
                                          <p:val>
                                            <p:strVal val="#ppt_x"/>
                                          </p:val>
                                        </p:tav>
                                        <p:tav tm="100000">
                                          <p:val>
                                            <p:strVal val="#ppt_x"/>
                                          </p:val>
                                        </p:tav>
                                      </p:tavLst>
                                    </p:anim>
                                    <p:anim calcmode="lin" valueType="num">
                                      <p:cBhvr>
                                        <p:cTn id="9" dur="1000" fill="hold"/>
                                        <p:tgtEl>
                                          <p:spTgt spid="4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fade">
                                      <p:cBhvr>
                                        <p:cTn id="13" dur="1000"/>
                                        <p:tgtEl>
                                          <p:spTgt spid="42"/>
                                        </p:tgtEl>
                                      </p:cBhvr>
                                    </p:animEffect>
                                    <p:anim calcmode="lin" valueType="num">
                                      <p:cBhvr>
                                        <p:cTn id="14" dur="1000" fill="hold"/>
                                        <p:tgtEl>
                                          <p:spTgt spid="42"/>
                                        </p:tgtEl>
                                        <p:attrNameLst>
                                          <p:attrName>ppt_x</p:attrName>
                                        </p:attrNameLst>
                                      </p:cBhvr>
                                      <p:tavLst>
                                        <p:tav tm="0">
                                          <p:val>
                                            <p:strVal val="#ppt_x"/>
                                          </p:val>
                                        </p:tav>
                                        <p:tav tm="100000">
                                          <p:val>
                                            <p:strVal val="#ppt_x"/>
                                          </p:val>
                                        </p:tav>
                                      </p:tavLst>
                                    </p:anim>
                                    <p:anim calcmode="lin" valueType="num">
                                      <p:cBhvr>
                                        <p:cTn id="15" dur="1000" fill="hold"/>
                                        <p:tgtEl>
                                          <p:spTgt spid="42"/>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grpId="0" nodeType="after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fade">
                                      <p:cBhvr>
                                        <p:cTn id="19" dur="1000"/>
                                        <p:tgtEl>
                                          <p:spTgt spid="36"/>
                                        </p:tgtEl>
                                      </p:cBhvr>
                                    </p:animEffect>
                                    <p:anim calcmode="lin" valueType="num">
                                      <p:cBhvr>
                                        <p:cTn id="20" dur="1000" fill="hold"/>
                                        <p:tgtEl>
                                          <p:spTgt spid="36"/>
                                        </p:tgtEl>
                                        <p:attrNameLst>
                                          <p:attrName>ppt_x</p:attrName>
                                        </p:attrNameLst>
                                      </p:cBhvr>
                                      <p:tavLst>
                                        <p:tav tm="0">
                                          <p:val>
                                            <p:strVal val="#ppt_x"/>
                                          </p:val>
                                        </p:tav>
                                        <p:tav tm="100000">
                                          <p:val>
                                            <p:strVal val="#ppt_x"/>
                                          </p:val>
                                        </p:tav>
                                      </p:tavLst>
                                    </p:anim>
                                    <p:anim calcmode="lin" valueType="num">
                                      <p:cBhvr>
                                        <p:cTn id="21" dur="1000" fill="hold"/>
                                        <p:tgtEl>
                                          <p:spTgt spid="36"/>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7" presetClass="entr" presetSubtype="0" fill="hold" grpId="0" nodeType="afterEffect">
                                  <p:stCondLst>
                                    <p:cond delay="0"/>
                                  </p:stCondLst>
                                  <p:childTnLst>
                                    <p:set>
                                      <p:cBhvr>
                                        <p:cTn id="24" dur="1" fill="hold">
                                          <p:stCondLst>
                                            <p:cond delay="0"/>
                                          </p:stCondLst>
                                        </p:cTn>
                                        <p:tgtEl>
                                          <p:spTgt spid="43"/>
                                        </p:tgtEl>
                                        <p:attrNameLst>
                                          <p:attrName>style.visibility</p:attrName>
                                        </p:attrNameLst>
                                      </p:cBhvr>
                                      <p:to>
                                        <p:strVal val="visible"/>
                                      </p:to>
                                    </p:set>
                                    <p:animEffect transition="in" filter="fade">
                                      <p:cBhvr>
                                        <p:cTn id="25" dur="1000"/>
                                        <p:tgtEl>
                                          <p:spTgt spid="43"/>
                                        </p:tgtEl>
                                      </p:cBhvr>
                                    </p:animEffect>
                                    <p:anim calcmode="lin" valueType="num">
                                      <p:cBhvr>
                                        <p:cTn id="26" dur="1000" fill="hold"/>
                                        <p:tgtEl>
                                          <p:spTgt spid="43"/>
                                        </p:tgtEl>
                                        <p:attrNameLst>
                                          <p:attrName>ppt_x</p:attrName>
                                        </p:attrNameLst>
                                      </p:cBhvr>
                                      <p:tavLst>
                                        <p:tav tm="0">
                                          <p:val>
                                            <p:strVal val="#ppt_x"/>
                                          </p:val>
                                        </p:tav>
                                        <p:tav tm="100000">
                                          <p:val>
                                            <p:strVal val="#ppt_x"/>
                                          </p:val>
                                        </p:tav>
                                      </p:tavLst>
                                    </p:anim>
                                    <p:anim calcmode="lin" valueType="num">
                                      <p:cBhvr>
                                        <p:cTn id="27"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2" grpId="0" animBg="1"/>
      <p:bldP spid="43" grpId="0" animBg="1"/>
      <p:bldP spid="36"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7"/>
          <p:cNvSpPr/>
          <p:nvPr/>
        </p:nvSpPr>
        <p:spPr>
          <a:xfrm>
            <a:off x="-23563" y="0"/>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pic>
        <p:nvPicPr>
          <p:cNvPr id="6" name="صورة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sp>
        <p:nvSpPr>
          <p:cNvPr id="9" name="مستطيل 8"/>
          <p:cNvSpPr/>
          <p:nvPr/>
        </p:nvSpPr>
        <p:spPr>
          <a:xfrm>
            <a:off x="1643042" y="1857364"/>
            <a:ext cx="6357982" cy="2800767"/>
          </a:xfrm>
          <a:prstGeom prst="rect">
            <a:avLst/>
          </a:prstGeom>
        </p:spPr>
        <p:txBody>
          <a:bodyPr wrap="square">
            <a:spAutoFit/>
          </a:bodyPr>
          <a:lstStyle/>
          <a:p>
            <a:r>
              <a:rPr lang="ar-SA" sz="3200" b="1" dirty="0" smtClean="0">
                <a:solidFill>
                  <a:srgbClr val="480000"/>
                </a:solidFill>
                <a:cs typeface="AL-Mohanad" pitchFamily="2" charset="-78"/>
              </a:rPr>
              <a:t>قال صلى الله عليه وسلم:</a:t>
            </a:r>
          </a:p>
          <a:p>
            <a:r>
              <a:rPr lang="ar-SA" sz="3600" b="1" dirty="0" smtClean="0">
                <a:solidFill>
                  <a:srgbClr val="002060"/>
                </a:solidFill>
                <a:cs typeface="AL-Mohanad" pitchFamily="2" charset="-78"/>
              </a:rPr>
              <a:t>إن الرفق لا يكون في شيء إلا زانه . ولا يُنزع من شيء إلا شانه </a:t>
            </a:r>
            <a:r>
              <a:rPr lang="ar-SA" sz="3600" b="1" dirty="0" smtClean="0">
                <a:cs typeface="AL-Mohanad" pitchFamily="2" charset="-78"/>
              </a:rPr>
              <a:t>. </a:t>
            </a:r>
            <a:endParaRPr lang="en-US" sz="3600" b="1" dirty="0" smtClean="0">
              <a:cs typeface="AL-Mohanad" pitchFamily="2" charset="-78"/>
            </a:endParaRPr>
          </a:p>
          <a:p>
            <a:r>
              <a:rPr lang="ar-SA" sz="3600" b="1" dirty="0" smtClean="0">
                <a:cs typeface="AL-Mohanad" pitchFamily="2" charset="-78"/>
              </a:rPr>
              <a:t>                                  </a:t>
            </a:r>
            <a:r>
              <a:rPr lang="ar-SA" sz="2400" b="1" dirty="0" smtClean="0">
                <a:cs typeface="AL-Mohanad" pitchFamily="2" charset="-78"/>
              </a:rPr>
              <a:t>(رواه مسلم</a:t>
            </a:r>
            <a:r>
              <a:rPr lang="ar-SA" sz="2400" dirty="0" smtClean="0">
                <a:cs typeface="AL-Mohanad" pitchFamily="2" charset="-78"/>
              </a:rPr>
              <a:t>)</a:t>
            </a:r>
            <a:endParaRPr lang="en-US" sz="2400" b="1" dirty="0" smtClean="0">
              <a:cs typeface="AL-Mohanad" pitchFamily="2" charset="-78"/>
            </a:endParaRPr>
          </a:p>
          <a:p>
            <a:pPr>
              <a:buNone/>
            </a:pPr>
            <a:endParaRPr lang="ar-SA" dirty="0" smtClean="0">
              <a:cs typeface="AL-Mohanad" pitchFamily="2" charset="-78"/>
            </a:endParaRPr>
          </a:p>
          <a:p>
            <a:pPr algn="l">
              <a:buNone/>
            </a:pPr>
            <a:r>
              <a:rPr lang="ar-SA" dirty="0" smtClean="0">
                <a:cs typeface="AL-Mohanad" pitchFamily="2" charset="-78"/>
              </a:rPr>
              <a:t> </a:t>
            </a:r>
            <a:r>
              <a:rPr lang="ar-SA" b="1" dirty="0" smtClean="0">
                <a:cs typeface="AL-Mohanad" pitchFamily="2" charset="-78"/>
              </a:rPr>
              <a:t>رواه البخاري </a:t>
            </a:r>
          </a:p>
        </p:txBody>
      </p:sp>
      <p:pic>
        <p:nvPicPr>
          <p:cNvPr id="4098" name="Picture 2" descr="C:\Users\win-sev7n\Pictures\شعار رفق.jpg"/>
          <p:cNvPicPr>
            <a:picLocks noChangeAspect="1" noChangeArrowheads="1"/>
          </p:cNvPicPr>
          <p:nvPr/>
        </p:nvPicPr>
        <p:blipFill>
          <a:blip r:embed="rId3"/>
          <a:srcRect/>
          <a:stretch>
            <a:fillRect/>
          </a:stretch>
        </p:blipFill>
        <p:spPr bwMode="auto">
          <a:xfrm>
            <a:off x="0" y="0"/>
            <a:ext cx="1905000" cy="1514475"/>
          </a:xfrm>
          <a:prstGeom prst="rect">
            <a:avLst/>
          </a:prstGeom>
          <a:ln>
            <a:noFill/>
          </a:ln>
          <a:effectLst>
            <a:softEdge rad="112500"/>
          </a:effectLst>
        </p:spPr>
      </p:pic>
      <p:sp>
        <p:nvSpPr>
          <p:cNvPr id="11" name="علامة الطرح 10"/>
          <p:cNvSpPr/>
          <p:nvPr/>
        </p:nvSpPr>
        <p:spPr>
          <a:xfrm>
            <a:off x="-857288" y="5572140"/>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12" name="علامة الطرح 11"/>
          <p:cNvSpPr/>
          <p:nvPr/>
        </p:nvSpPr>
        <p:spPr>
          <a:xfrm>
            <a:off x="-857288" y="5786454"/>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pic>
        <p:nvPicPr>
          <p:cNvPr id="8" name="صورة 7" descr="image103rd5.jpg"/>
          <p:cNvPicPr>
            <a:picLocks noChangeAspect="1"/>
          </p:cNvPicPr>
          <p:nvPr/>
        </p:nvPicPr>
        <p:blipFill>
          <a:blip r:embed="rId4"/>
          <a:stretch>
            <a:fillRect/>
          </a:stretch>
        </p:blipFill>
        <p:spPr>
          <a:xfrm>
            <a:off x="0" y="3214686"/>
            <a:ext cx="3357554" cy="3071834"/>
          </a:xfrm>
          <a:prstGeom prst="rect">
            <a:avLst/>
          </a:prstGeom>
          <a:effectLst>
            <a:softEdge rad="635000"/>
          </a:effectLst>
        </p:spPr>
      </p:pic>
    </p:spTree>
    <p:extLst>
      <p:ext uri="{BB962C8B-B14F-4D97-AF65-F5344CB8AC3E}">
        <p14:creationId xmlns="" xmlns:p14="http://schemas.microsoft.com/office/powerpoint/2010/main" val="39326211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7"/>
          <p:cNvSpPr/>
          <p:nvPr/>
        </p:nvSpPr>
        <p:spPr>
          <a:xfrm>
            <a:off x="-23563" y="0"/>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sp>
        <p:nvSpPr>
          <p:cNvPr id="19" name="علامة الطرح 18"/>
          <p:cNvSpPr/>
          <p:nvPr/>
        </p:nvSpPr>
        <p:spPr>
          <a:xfrm>
            <a:off x="-857288" y="5572140"/>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20" name="علامة الطرح 19"/>
          <p:cNvSpPr/>
          <p:nvPr/>
        </p:nvSpPr>
        <p:spPr>
          <a:xfrm>
            <a:off x="-857288" y="5786454"/>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grpSp>
        <p:nvGrpSpPr>
          <p:cNvPr id="2" name="Group 21"/>
          <p:cNvGrpSpPr/>
          <p:nvPr/>
        </p:nvGrpSpPr>
        <p:grpSpPr>
          <a:xfrm>
            <a:off x="1643042" y="1428736"/>
            <a:ext cx="6096000" cy="4064000"/>
            <a:chOff x="1524000" y="1397000"/>
            <a:chExt cx="6096000" cy="4064000"/>
          </a:xfrm>
        </p:grpSpPr>
        <p:graphicFrame>
          <p:nvGraphicFramePr>
            <p:cNvPr id="6" name="Diagram 5"/>
            <p:cNvGraphicFramePr/>
            <p:nvPr>
              <p:extLst>
                <p:ext uri="{D42A27DB-BD31-4B8C-83A1-F6EECF244321}">
                  <p14:modId xmlns="" xmlns:p14="http://schemas.microsoft.com/office/powerpoint/2010/main" val="1908299741"/>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Box 12"/>
            <p:cNvSpPr txBox="1"/>
            <p:nvPr/>
          </p:nvSpPr>
          <p:spPr>
            <a:xfrm>
              <a:off x="1774124" y="1980129"/>
              <a:ext cx="2365828"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rtl="0">
                <a:spcBef>
                  <a:spcPct val="50000"/>
                </a:spcBef>
              </a:pPr>
              <a:r>
                <a:rPr lang="ar-SA" sz="3200" b="1" dirty="0" smtClean="0">
                  <a:solidFill>
                    <a:prstClr val="black"/>
                  </a:solidFill>
                  <a:latin typeface="Arial" pitchFamily="34" charset="0"/>
                  <a:cs typeface="Arial" pitchFamily="34" charset="0"/>
                </a:rPr>
                <a:t>نفسية</a:t>
              </a:r>
              <a:endParaRPr lang="en-US" sz="3200" b="1" dirty="0">
                <a:solidFill>
                  <a:prstClr val="black"/>
                </a:solidFill>
                <a:latin typeface="Arial" pitchFamily="34" charset="0"/>
                <a:cs typeface="Arial" pitchFamily="34" charset="0"/>
              </a:endParaRPr>
            </a:p>
          </p:txBody>
        </p:sp>
        <p:sp>
          <p:nvSpPr>
            <p:cNvPr id="14" name="TextBox 13"/>
            <p:cNvSpPr txBox="1"/>
            <p:nvPr/>
          </p:nvSpPr>
          <p:spPr>
            <a:xfrm>
              <a:off x="1774124" y="4140369"/>
              <a:ext cx="2365828"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rtl="0">
                <a:spcBef>
                  <a:spcPct val="50000"/>
                </a:spcBef>
              </a:pPr>
              <a:r>
                <a:rPr lang="ar-SA" sz="3200" b="1" dirty="0" smtClean="0">
                  <a:solidFill>
                    <a:prstClr val="black"/>
                  </a:solidFill>
                  <a:latin typeface="Arial" pitchFamily="34" charset="0"/>
                  <a:cs typeface="Arial" pitchFamily="34" charset="0"/>
                </a:rPr>
                <a:t>تربوية </a:t>
              </a:r>
              <a:endParaRPr lang="en-US" sz="3200" b="1" dirty="0">
                <a:solidFill>
                  <a:prstClr val="black"/>
                </a:solidFill>
                <a:latin typeface="Arial" pitchFamily="34" charset="0"/>
                <a:cs typeface="Arial" pitchFamily="34" charset="0"/>
              </a:endParaRPr>
            </a:p>
          </p:txBody>
        </p:sp>
        <p:sp>
          <p:nvSpPr>
            <p:cNvPr id="15" name="TextBox 14"/>
            <p:cNvSpPr txBox="1"/>
            <p:nvPr/>
          </p:nvSpPr>
          <p:spPr>
            <a:xfrm>
              <a:off x="4932040" y="1980129"/>
              <a:ext cx="2365828"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rtl="0">
                <a:spcBef>
                  <a:spcPct val="50000"/>
                </a:spcBef>
              </a:pPr>
              <a:r>
                <a:rPr lang="ar-SA" sz="3200" b="1" dirty="0" smtClean="0">
                  <a:solidFill>
                    <a:prstClr val="black"/>
                  </a:solidFill>
                  <a:latin typeface="Arial" pitchFamily="34" charset="0"/>
                  <a:cs typeface="Arial" pitchFamily="34" charset="0"/>
                </a:rPr>
                <a:t>جسدية</a:t>
              </a:r>
              <a:endParaRPr lang="en-US" sz="3200" b="1" dirty="0">
                <a:solidFill>
                  <a:prstClr val="black"/>
                </a:solidFill>
                <a:latin typeface="Arial" pitchFamily="34" charset="0"/>
                <a:cs typeface="Arial" pitchFamily="34" charset="0"/>
              </a:endParaRPr>
            </a:p>
          </p:txBody>
        </p:sp>
        <p:sp>
          <p:nvSpPr>
            <p:cNvPr id="16" name="TextBox 15"/>
            <p:cNvSpPr txBox="1"/>
            <p:nvPr/>
          </p:nvSpPr>
          <p:spPr>
            <a:xfrm>
              <a:off x="4870468" y="4140369"/>
              <a:ext cx="2365828"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ar-SA" sz="3200" b="1" dirty="0" smtClean="0">
                  <a:solidFill>
                    <a:prstClr val="black"/>
                  </a:solidFill>
                  <a:latin typeface="Arial" pitchFamily="34" charset="0"/>
                  <a:cs typeface="Arial" pitchFamily="34" charset="0"/>
                </a:rPr>
                <a:t>اجتماعية </a:t>
              </a:r>
              <a:endParaRPr lang="en-US" sz="3200" b="1" dirty="0">
                <a:solidFill>
                  <a:prstClr val="black"/>
                </a:solidFill>
                <a:latin typeface="Arial" pitchFamily="34" charset="0"/>
                <a:cs typeface="Arial" pitchFamily="34" charset="0"/>
              </a:endParaRPr>
            </a:p>
          </p:txBody>
        </p:sp>
        <p:sp>
          <p:nvSpPr>
            <p:cNvPr id="17" name="TextBox 16"/>
            <p:cNvSpPr txBox="1"/>
            <p:nvPr/>
          </p:nvSpPr>
          <p:spPr>
            <a:xfrm>
              <a:off x="2238380" y="3068960"/>
              <a:ext cx="4286280" cy="830997"/>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ar-SA" sz="4800" b="1" dirty="0" smtClean="0">
                  <a:latin typeface="Arial" pitchFamily="34" charset="0"/>
                  <a:cs typeface="Arial" pitchFamily="34" charset="0"/>
                </a:rPr>
                <a:t>آثار العنف</a:t>
              </a:r>
              <a:endParaRPr lang="en-US" sz="4800" b="1" dirty="0">
                <a:latin typeface="Arial" pitchFamily="34" charset="0"/>
                <a:cs typeface="Arial" pitchFamily="34" charset="0"/>
              </a:endParaRPr>
            </a:p>
          </p:txBody>
        </p:sp>
      </p:grpSp>
      <p:pic>
        <p:nvPicPr>
          <p:cNvPr id="24" name="صورة 23"/>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pic>
        <p:nvPicPr>
          <p:cNvPr id="21" name="Picture 2" descr="C:\Users\win-sev7n\Pictures\شعار رفق.jpg"/>
          <p:cNvPicPr>
            <a:picLocks noChangeAspect="1" noChangeArrowheads="1"/>
          </p:cNvPicPr>
          <p:nvPr/>
        </p:nvPicPr>
        <p:blipFill>
          <a:blip r:embed="rId7"/>
          <a:srcRect/>
          <a:stretch>
            <a:fillRect/>
          </a:stretch>
        </p:blipFill>
        <p:spPr bwMode="auto">
          <a:xfrm>
            <a:off x="0" y="57137"/>
            <a:ext cx="1905000" cy="1514475"/>
          </a:xfrm>
          <a:prstGeom prst="rect">
            <a:avLst/>
          </a:prstGeom>
          <a:ln>
            <a:noFill/>
          </a:ln>
          <a:effectLst>
            <a:softEdge rad="112500"/>
          </a:effectLst>
        </p:spPr>
      </p:pic>
    </p:spTree>
    <p:extLst>
      <p:ext uri="{BB962C8B-B14F-4D97-AF65-F5344CB8AC3E}">
        <p14:creationId xmlns="" xmlns:p14="http://schemas.microsoft.com/office/powerpoint/2010/main" val="260216942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10"/>
          <p:cNvSpPr txBox="1"/>
          <p:nvPr/>
        </p:nvSpPr>
        <p:spPr>
          <a:xfrm>
            <a:off x="2788342" y="397881"/>
            <a:ext cx="2739853" cy="584775"/>
          </a:xfrm>
          <a:prstGeom prst="rect">
            <a:avLst/>
          </a:prstGeom>
          <a:noFill/>
        </p:spPr>
        <p:txBody>
          <a:bodyPr wrap="none" rtlCol="0">
            <a:spAutoFit/>
          </a:bodyPr>
          <a:lstStyle/>
          <a:p>
            <a:pPr algn="ctr"/>
            <a:r>
              <a:rPr lang="ar-SA" sz="3200" b="1" dirty="0" smtClean="0">
                <a:solidFill>
                  <a:srgbClr val="C00000"/>
                </a:solidFill>
                <a:latin typeface="Calibri" pitchFamily="34" charset="0"/>
                <a:cs typeface="PT Bold Heading" pitchFamily="2" charset="-78"/>
              </a:rPr>
              <a:t>فعاليات البرنامج</a:t>
            </a:r>
            <a:endParaRPr lang="en-US" sz="3200" b="1" dirty="0">
              <a:solidFill>
                <a:srgbClr val="C00000"/>
              </a:solidFill>
              <a:latin typeface="Calibri" pitchFamily="34" charset="0"/>
              <a:cs typeface="PT Bold Heading" pitchFamily="2" charset="-78"/>
            </a:endParaRPr>
          </a:p>
        </p:txBody>
      </p:sp>
      <p:pic>
        <p:nvPicPr>
          <p:cNvPr id="10" name="صورة 9"/>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pic>
        <p:nvPicPr>
          <p:cNvPr id="12" name="Picture 2" descr="C:\Users\win-sev7n\Pictures\شعار رفق.jpg"/>
          <p:cNvPicPr>
            <a:picLocks noChangeAspect="1" noChangeArrowheads="1"/>
          </p:cNvPicPr>
          <p:nvPr/>
        </p:nvPicPr>
        <p:blipFill>
          <a:blip r:embed="rId3"/>
          <a:srcRect/>
          <a:stretch>
            <a:fillRect/>
          </a:stretch>
        </p:blipFill>
        <p:spPr bwMode="auto">
          <a:xfrm>
            <a:off x="0" y="0"/>
            <a:ext cx="1905000" cy="1514475"/>
          </a:xfrm>
          <a:prstGeom prst="rect">
            <a:avLst/>
          </a:prstGeom>
          <a:ln>
            <a:noFill/>
          </a:ln>
          <a:effectLst>
            <a:softEdge rad="112500"/>
          </a:effectLst>
        </p:spPr>
      </p:pic>
      <p:grpSp>
        <p:nvGrpSpPr>
          <p:cNvPr id="16" name="Group 16"/>
          <p:cNvGrpSpPr/>
          <p:nvPr/>
        </p:nvGrpSpPr>
        <p:grpSpPr>
          <a:xfrm>
            <a:off x="2236048" y="4075972"/>
            <a:ext cx="5458742" cy="2710614"/>
            <a:chOff x="388184" y="3725639"/>
            <a:chExt cx="4835525" cy="2183609"/>
          </a:xfrm>
        </p:grpSpPr>
        <p:sp>
          <p:nvSpPr>
            <p:cNvPr id="17" name="Freeform 9"/>
            <p:cNvSpPr>
              <a:spLocks/>
            </p:cNvSpPr>
            <p:nvPr/>
          </p:nvSpPr>
          <p:spPr bwMode="auto">
            <a:xfrm>
              <a:off x="990963" y="3725639"/>
              <a:ext cx="3636616" cy="975083"/>
            </a:xfrm>
            <a:custGeom>
              <a:avLst/>
              <a:gdLst/>
              <a:ahLst/>
              <a:cxnLst>
                <a:cxn ang="0">
                  <a:pos x="0" y="428"/>
                </a:cxn>
                <a:cxn ang="0">
                  <a:pos x="1574" y="0"/>
                </a:cxn>
                <a:cxn ang="0">
                  <a:pos x="3282" y="428"/>
                </a:cxn>
                <a:cxn ang="0">
                  <a:pos x="1642" y="880"/>
                </a:cxn>
                <a:cxn ang="0">
                  <a:pos x="0" y="428"/>
                </a:cxn>
              </a:cxnLst>
              <a:rect l="0" t="0" r="r" b="b"/>
              <a:pathLst>
                <a:path w="3282" h="880">
                  <a:moveTo>
                    <a:pt x="0" y="428"/>
                  </a:moveTo>
                  <a:lnTo>
                    <a:pt x="1574" y="0"/>
                  </a:lnTo>
                  <a:lnTo>
                    <a:pt x="3282" y="428"/>
                  </a:lnTo>
                  <a:lnTo>
                    <a:pt x="1642" y="880"/>
                  </a:lnTo>
                  <a:lnTo>
                    <a:pt x="0" y="428"/>
                  </a:lnTo>
                  <a:close/>
                </a:path>
              </a:pathLst>
            </a:custGeom>
            <a:solidFill>
              <a:schemeClr val="tx1">
                <a:lumMod val="75000"/>
                <a:lumOff val="25000"/>
              </a:schemeClr>
            </a:solidFill>
            <a:ln w="9525">
              <a:solidFill>
                <a:schemeClr val="tx1">
                  <a:lumMod val="75000"/>
                  <a:lumOff val="25000"/>
                </a:schemeClr>
              </a:solidFill>
              <a:round/>
              <a:headEnd/>
              <a:tailEnd/>
            </a:ln>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nvGrpSpPr>
            <p:cNvPr id="18" name="Group 15"/>
            <p:cNvGrpSpPr/>
            <p:nvPr/>
          </p:nvGrpSpPr>
          <p:grpSpPr>
            <a:xfrm>
              <a:off x="388184" y="4198422"/>
              <a:ext cx="4835525" cy="1710826"/>
              <a:chOff x="388184" y="4198422"/>
              <a:chExt cx="4835525" cy="1710826"/>
            </a:xfrm>
          </p:grpSpPr>
          <p:sp>
            <p:nvSpPr>
              <p:cNvPr id="19" name="Freeform 7"/>
              <p:cNvSpPr>
                <a:spLocks/>
              </p:cNvSpPr>
              <p:nvPr/>
            </p:nvSpPr>
            <p:spPr bwMode="auto">
              <a:xfrm>
                <a:off x="388184" y="4198422"/>
                <a:ext cx="2422195" cy="1710826"/>
              </a:xfrm>
              <a:custGeom>
                <a:avLst/>
                <a:gdLst/>
                <a:ahLst/>
                <a:cxnLst>
                  <a:cxn ang="0">
                    <a:pos x="0" y="910"/>
                  </a:cxn>
                  <a:cxn ang="0">
                    <a:pos x="2186" y="1544"/>
                  </a:cxn>
                  <a:cxn ang="0">
                    <a:pos x="2186" y="452"/>
                  </a:cxn>
                  <a:cxn ang="0">
                    <a:pos x="544" y="0"/>
                  </a:cxn>
                  <a:cxn ang="0">
                    <a:pos x="0" y="910"/>
                  </a:cxn>
                </a:cxnLst>
                <a:rect l="0" t="0" r="r" b="b"/>
                <a:pathLst>
                  <a:path w="2186" h="1544">
                    <a:moveTo>
                      <a:pt x="0" y="910"/>
                    </a:moveTo>
                    <a:lnTo>
                      <a:pt x="2186" y="1544"/>
                    </a:lnTo>
                    <a:lnTo>
                      <a:pt x="2186" y="452"/>
                    </a:lnTo>
                    <a:lnTo>
                      <a:pt x="544" y="0"/>
                    </a:lnTo>
                    <a:lnTo>
                      <a:pt x="0" y="910"/>
                    </a:lnTo>
                    <a:close/>
                  </a:path>
                </a:pathLst>
              </a:custGeom>
              <a:solidFill>
                <a:srgbClr val="FF0000"/>
              </a:solidFill>
              <a:ln w="9525">
                <a:solidFill>
                  <a:schemeClr val="accent2">
                    <a:lumMod val="50000"/>
                  </a:schemeClr>
                </a:solidFill>
                <a:round/>
                <a:headEnd/>
                <a:tailEnd/>
              </a:ln>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20" name="Freeform 8"/>
              <p:cNvSpPr>
                <a:spLocks/>
              </p:cNvSpPr>
              <p:nvPr/>
            </p:nvSpPr>
            <p:spPr bwMode="auto">
              <a:xfrm>
                <a:off x="2810379" y="4198422"/>
                <a:ext cx="2413330" cy="1710826"/>
              </a:xfrm>
              <a:custGeom>
                <a:avLst/>
                <a:gdLst/>
                <a:ahLst/>
                <a:cxnLst>
                  <a:cxn ang="0">
                    <a:pos x="1640" y="0"/>
                  </a:cxn>
                  <a:cxn ang="0">
                    <a:pos x="0" y="452"/>
                  </a:cxn>
                  <a:cxn ang="0">
                    <a:pos x="0" y="1544"/>
                  </a:cxn>
                  <a:cxn ang="0">
                    <a:pos x="2178" y="904"/>
                  </a:cxn>
                  <a:cxn ang="0">
                    <a:pos x="1640" y="0"/>
                  </a:cxn>
                </a:cxnLst>
                <a:rect l="0" t="0" r="r" b="b"/>
                <a:pathLst>
                  <a:path w="2178" h="1544">
                    <a:moveTo>
                      <a:pt x="1640" y="0"/>
                    </a:moveTo>
                    <a:lnTo>
                      <a:pt x="0" y="452"/>
                    </a:lnTo>
                    <a:lnTo>
                      <a:pt x="0" y="1544"/>
                    </a:lnTo>
                    <a:lnTo>
                      <a:pt x="2178" y="904"/>
                    </a:lnTo>
                    <a:lnTo>
                      <a:pt x="1640" y="0"/>
                    </a:lnTo>
                    <a:close/>
                  </a:path>
                </a:pathLst>
              </a:custGeom>
              <a:gradFill>
                <a:gsLst>
                  <a:gs pos="0">
                    <a:srgbClr val="FFC000"/>
                  </a:gs>
                  <a:gs pos="50000">
                    <a:srgbClr val="FF0000"/>
                  </a:gs>
                </a:gsLst>
                <a:lin ang="13500000" scaled="1"/>
              </a:gradFill>
              <a:ln w="9525">
                <a:solidFill>
                  <a:schemeClr val="accent2">
                    <a:lumMod val="75000"/>
                  </a:schemeClr>
                </a:solidFill>
                <a:round/>
                <a:headEnd/>
                <a:tailEnd/>
              </a:ln>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21" name="TextBox 22"/>
              <p:cNvSpPr txBox="1"/>
              <p:nvPr/>
            </p:nvSpPr>
            <p:spPr>
              <a:xfrm rot="21152651">
                <a:off x="3343392" y="4815820"/>
                <a:ext cx="1141955" cy="520670"/>
              </a:xfrm>
              <a:prstGeom prst="rect">
                <a:avLst/>
              </a:prstGeom>
              <a:noFill/>
            </p:spPr>
            <p:txBody>
              <a:bodyPr wrap="none" rtlCol="0">
                <a:spAutoFit/>
                <a:scene3d>
                  <a:camera prst="perspectiveContrastingRightFacing"/>
                  <a:lightRig rig="threePt" dir="t"/>
                </a:scene3d>
              </a:bodyPr>
              <a:lstStyle/>
              <a:p>
                <a:r>
                  <a:rPr lang="ar-SA" sz="3600" b="1" dirty="0" smtClean="0">
                    <a:latin typeface="Arial" pitchFamily="34" charset="0"/>
                    <a:cs typeface="Arial" pitchFamily="34" charset="0"/>
                  </a:rPr>
                  <a:t>مستوى</a:t>
                </a:r>
                <a:endParaRPr lang="en-US" sz="3600" b="1" dirty="0">
                  <a:latin typeface="Arial" pitchFamily="34" charset="0"/>
                  <a:cs typeface="Arial" pitchFamily="34" charset="0"/>
                </a:endParaRPr>
              </a:p>
            </p:txBody>
          </p:sp>
        </p:grpSp>
      </p:grpSp>
      <p:grpSp>
        <p:nvGrpSpPr>
          <p:cNvPr id="22" name="Group 17"/>
          <p:cNvGrpSpPr/>
          <p:nvPr/>
        </p:nvGrpSpPr>
        <p:grpSpPr>
          <a:xfrm>
            <a:off x="2984975" y="3281248"/>
            <a:ext cx="3944479" cy="1862264"/>
            <a:chOff x="1142284" y="2774921"/>
            <a:chExt cx="3331928" cy="1500198"/>
          </a:xfrm>
        </p:grpSpPr>
        <p:sp>
          <p:nvSpPr>
            <p:cNvPr id="23" name="Freeform 10"/>
            <p:cNvSpPr>
              <a:spLocks/>
            </p:cNvSpPr>
            <p:nvPr/>
          </p:nvSpPr>
          <p:spPr bwMode="auto">
            <a:xfrm>
              <a:off x="1142284" y="3080643"/>
              <a:ext cx="1688667" cy="1194476"/>
            </a:xfrm>
            <a:custGeom>
              <a:avLst/>
              <a:gdLst/>
              <a:ahLst/>
              <a:cxnLst>
                <a:cxn ang="0">
                  <a:pos x="0" y="634"/>
                </a:cxn>
                <a:cxn ang="0">
                  <a:pos x="1524" y="1078"/>
                </a:cxn>
                <a:cxn ang="0">
                  <a:pos x="1524" y="316"/>
                </a:cxn>
                <a:cxn ang="0">
                  <a:pos x="378" y="0"/>
                </a:cxn>
                <a:cxn ang="0">
                  <a:pos x="0" y="634"/>
                </a:cxn>
              </a:cxnLst>
              <a:rect l="0" t="0" r="r" b="b"/>
              <a:pathLst>
                <a:path w="1524" h="1078">
                  <a:moveTo>
                    <a:pt x="0" y="634"/>
                  </a:moveTo>
                  <a:lnTo>
                    <a:pt x="1524" y="1078"/>
                  </a:lnTo>
                  <a:lnTo>
                    <a:pt x="1524" y="316"/>
                  </a:lnTo>
                  <a:lnTo>
                    <a:pt x="378" y="0"/>
                  </a:lnTo>
                  <a:lnTo>
                    <a:pt x="0" y="634"/>
                  </a:lnTo>
                  <a:close/>
                </a:path>
              </a:pathLst>
            </a:custGeom>
            <a:solidFill>
              <a:srgbClr val="FFC000"/>
            </a:solidFill>
            <a:ln w="9525">
              <a:solidFill>
                <a:schemeClr val="bg2">
                  <a:lumMod val="25000"/>
                </a:schemeClr>
              </a:solidFill>
              <a:round/>
              <a:headEnd/>
              <a:tailEnd/>
            </a:ln>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24" name="Freeform 11"/>
            <p:cNvSpPr>
              <a:spLocks/>
            </p:cNvSpPr>
            <p:nvPr/>
          </p:nvSpPr>
          <p:spPr bwMode="auto">
            <a:xfrm>
              <a:off x="2789978" y="3080643"/>
              <a:ext cx="1684234" cy="1194476"/>
            </a:xfrm>
            <a:custGeom>
              <a:avLst/>
              <a:gdLst/>
              <a:ahLst/>
              <a:cxnLst>
                <a:cxn ang="0">
                  <a:pos x="1144" y="0"/>
                </a:cxn>
                <a:cxn ang="0">
                  <a:pos x="0" y="316"/>
                </a:cxn>
                <a:cxn ang="0">
                  <a:pos x="0" y="1078"/>
                </a:cxn>
                <a:cxn ang="0">
                  <a:pos x="1520" y="630"/>
                </a:cxn>
                <a:cxn ang="0">
                  <a:pos x="1144" y="0"/>
                </a:cxn>
              </a:cxnLst>
              <a:rect l="0" t="0" r="r" b="b"/>
              <a:pathLst>
                <a:path w="1520" h="1078">
                  <a:moveTo>
                    <a:pt x="1144" y="0"/>
                  </a:moveTo>
                  <a:lnTo>
                    <a:pt x="0" y="316"/>
                  </a:lnTo>
                  <a:lnTo>
                    <a:pt x="0" y="1078"/>
                  </a:lnTo>
                  <a:lnTo>
                    <a:pt x="1520" y="630"/>
                  </a:lnTo>
                  <a:lnTo>
                    <a:pt x="1144" y="0"/>
                  </a:lnTo>
                  <a:close/>
                </a:path>
              </a:pathLst>
            </a:custGeom>
            <a:gradFill>
              <a:gsLst>
                <a:gs pos="0">
                  <a:srgbClr val="FFFF00"/>
                </a:gs>
                <a:gs pos="100000">
                  <a:srgbClr val="FFC000"/>
                </a:gs>
              </a:gsLst>
              <a:path path="circle">
                <a:fillToRect r="100000" b="100000"/>
              </a:path>
            </a:gradFill>
            <a:ln w="9525">
              <a:solidFill>
                <a:schemeClr val="bg2">
                  <a:lumMod val="50000"/>
                </a:schemeClr>
              </a:solidFill>
              <a:round/>
              <a:headEnd/>
              <a:tailEnd/>
            </a:ln>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25" name="Freeform 12"/>
            <p:cNvSpPr>
              <a:spLocks/>
            </p:cNvSpPr>
            <p:nvPr/>
          </p:nvSpPr>
          <p:spPr bwMode="auto">
            <a:xfrm>
              <a:off x="1606047" y="2774921"/>
              <a:ext cx="2537432" cy="680342"/>
            </a:xfrm>
            <a:custGeom>
              <a:avLst/>
              <a:gdLst/>
              <a:ahLst/>
              <a:cxnLst>
                <a:cxn ang="0">
                  <a:pos x="0" y="298"/>
                </a:cxn>
                <a:cxn ang="0">
                  <a:pos x="1098" y="0"/>
                </a:cxn>
                <a:cxn ang="0">
                  <a:pos x="2290" y="298"/>
                </a:cxn>
                <a:cxn ang="0">
                  <a:pos x="1146" y="614"/>
                </a:cxn>
                <a:cxn ang="0">
                  <a:pos x="0" y="298"/>
                </a:cxn>
              </a:cxnLst>
              <a:rect l="0" t="0" r="r" b="b"/>
              <a:pathLst>
                <a:path w="2290" h="614">
                  <a:moveTo>
                    <a:pt x="0" y="298"/>
                  </a:moveTo>
                  <a:lnTo>
                    <a:pt x="1098" y="0"/>
                  </a:lnTo>
                  <a:lnTo>
                    <a:pt x="2290" y="298"/>
                  </a:lnTo>
                  <a:lnTo>
                    <a:pt x="1146" y="614"/>
                  </a:lnTo>
                  <a:lnTo>
                    <a:pt x="0" y="298"/>
                  </a:lnTo>
                  <a:close/>
                </a:path>
              </a:pathLst>
            </a:custGeom>
            <a:solidFill>
              <a:schemeClr val="tx1">
                <a:lumMod val="75000"/>
                <a:lumOff val="25000"/>
              </a:schemeClr>
            </a:solidFill>
            <a:ln w="9525">
              <a:solidFill>
                <a:schemeClr val="tx1">
                  <a:lumMod val="75000"/>
                  <a:lumOff val="25000"/>
                </a:schemeClr>
              </a:solidFill>
              <a:round/>
              <a:headEnd/>
              <a:tailEnd/>
            </a:ln>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26" name="TextBox 23"/>
            <p:cNvSpPr txBox="1"/>
            <p:nvPr/>
          </p:nvSpPr>
          <p:spPr>
            <a:xfrm>
              <a:off x="3025952" y="3411886"/>
              <a:ext cx="1088940" cy="520670"/>
            </a:xfrm>
            <a:prstGeom prst="rect">
              <a:avLst/>
            </a:prstGeom>
            <a:noFill/>
          </p:spPr>
          <p:txBody>
            <a:bodyPr wrap="none" rtlCol="0">
              <a:spAutoFit/>
              <a:scene3d>
                <a:camera prst="perspectiveContrastingRightFacing"/>
                <a:lightRig rig="threePt" dir="t"/>
              </a:scene3d>
            </a:bodyPr>
            <a:lstStyle/>
            <a:p>
              <a:r>
                <a:rPr lang="ar-SA" sz="3600" b="1" dirty="0" smtClean="0">
                  <a:latin typeface="Arial" pitchFamily="34" charset="0"/>
                  <a:cs typeface="Arial" pitchFamily="34" charset="0"/>
                </a:rPr>
                <a:t>مستوى</a:t>
              </a:r>
              <a:endParaRPr lang="en-US" sz="3600" b="1" dirty="0">
                <a:latin typeface="Arial" pitchFamily="34" charset="0"/>
                <a:cs typeface="Arial" pitchFamily="34" charset="0"/>
              </a:endParaRPr>
            </a:p>
          </p:txBody>
        </p:sp>
      </p:grpSp>
      <p:grpSp>
        <p:nvGrpSpPr>
          <p:cNvPr id="27" name="Group 18"/>
          <p:cNvGrpSpPr/>
          <p:nvPr/>
        </p:nvGrpSpPr>
        <p:grpSpPr>
          <a:xfrm>
            <a:off x="3557508" y="2278095"/>
            <a:ext cx="2943319" cy="1853163"/>
            <a:chOff x="1666654" y="1999187"/>
            <a:chExt cx="2287013" cy="1178964"/>
          </a:xfrm>
        </p:grpSpPr>
        <p:sp>
          <p:nvSpPr>
            <p:cNvPr id="28" name="Freeform 13"/>
            <p:cNvSpPr>
              <a:spLocks/>
            </p:cNvSpPr>
            <p:nvPr/>
          </p:nvSpPr>
          <p:spPr bwMode="auto">
            <a:xfrm>
              <a:off x="1666654" y="2149882"/>
              <a:ext cx="1141290" cy="1028269"/>
            </a:xfrm>
            <a:custGeom>
              <a:avLst/>
              <a:gdLst/>
              <a:ahLst/>
              <a:cxnLst>
                <a:cxn ang="0">
                  <a:pos x="0" y="640"/>
                </a:cxn>
                <a:cxn ang="0">
                  <a:pos x="1030" y="928"/>
                </a:cxn>
                <a:cxn ang="0">
                  <a:pos x="1030" y="162"/>
                </a:cxn>
                <a:cxn ang="0">
                  <a:pos x="396" y="0"/>
                </a:cxn>
                <a:cxn ang="0">
                  <a:pos x="0" y="640"/>
                </a:cxn>
              </a:cxnLst>
              <a:rect l="0" t="0" r="r" b="b"/>
              <a:pathLst>
                <a:path w="1030" h="928">
                  <a:moveTo>
                    <a:pt x="0" y="640"/>
                  </a:moveTo>
                  <a:lnTo>
                    <a:pt x="1030" y="928"/>
                  </a:lnTo>
                  <a:lnTo>
                    <a:pt x="1030" y="162"/>
                  </a:lnTo>
                  <a:lnTo>
                    <a:pt x="396" y="0"/>
                  </a:lnTo>
                  <a:lnTo>
                    <a:pt x="0" y="640"/>
                  </a:lnTo>
                  <a:close/>
                </a:path>
              </a:pathLst>
            </a:custGeom>
            <a:ln>
              <a:headEnd/>
              <a:tailEn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29" name="Freeform 14"/>
            <p:cNvSpPr>
              <a:spLocks/>
            </p:cNvSpPr>
            <p:nvPr/>
          </p:nvSpPr>
          <p:spPr bwMode="auto">
            <a:xfrm>
              <a:off x="2807944" y="2154314"/>
              <a:ext cx="1145723" cy="1023837"/>
            </a:xfrm>
            <a:custGeom>
              <a:avLst/>
              <a:gdLst/>
              <a:ahLst/>
              <a:cxnLst>
                <a:cxn ang="0">
                  <a:pos x="634" y="0"/>
                </a:cxn>
                <a:cxn ang="0">
                  <a:pos x="0" y="158"/>
                </a:cxn>
                <a:cxn ang="0">
                  <a:pos x="0" y="924"/>
                </a:cxn>
                <a:cxn ang="0">
                  <a:pos x="1034" y="630"/>
                </a:cxn>
                <a:cxn ang="0">
                  <a:pos x="634" y="0"/>
                </a:cxn>
              </a:cxnLst>
              <a:rect l="0" t="0" r="r" b="b"/>
              <a:pathLst>
                <a:path w="1034" h="924">
                  <a:moveTo>
                    <a:pt x="634" y="0"/>
                  </a:moveTo>
                  <a:lnTo>
                    <a:pt x="0" y="158"/>
                  </a:lnTo>
                  <a:lnTo>
                    <a:pt x="0" y="924"/>
                  </a:lnTo>
                  <a:lnTo>
                    <a:pt x="1034" y="630"/>
                  </a:lnTo>
                  <a:lnTo>
                    <a:pt x="634" y="0"/>
                  </a:lnTo>
                  <a:close/>
                </a:path>
              </a:pathLst>
            </a:custGeom>
            <a:ln>
              <a:headEnd/>
              <a:tailEn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30" name="Freeform 15"/>
            <p:cNvSpPr>
              <a:spLocks/>
            </p:cNvSpPr>
            <p:nvPr/>
          </p:nvSpPr>
          <p:spPr bwMode="auto">
            <a:xfrm>
              <a:off x="2105441" y="1999187"/>
              <a:ext cx="1405006" cy="330199"/>
            </a:xfrm>
            <a:custGeom>
              <a:avLst/>
              <a:gdLst/>
              <a:ahLst/>
              <a:cxnLst>
                <a:cxn ang="0">
                  <a:pos x="0" y="136"/>
                </a:cxn>
                <a:cxn ang="0">
                  <a:pos x="642" y="0"/>
                </a:cxn>
                <a:cxn ang="0">
                  <a:pos x="1268" y="140"/>
                </a:cxn>
                <a:cxn ang="0">
                  <a:pos x="634" y="298"/>
                </a:cxn>
                <a:cxn ang="0">
                  <a:pos x="0" y="136"/>
                </a:cxn>
              </a:cxnLst>
              <a:rect l="0" t="0" r="r" b="b"/>
              <a:pathLst>
                <a:path w="1268" h="298">
                  <a:moveTo>
                    <a:pt x="0" y="136"/>
                  </a:moveTo>
                  <a:lnTo>
                    <a:pt x="642" y="0"/>
                  </a:lnTo>
                  <a:lnTo>
                    <a:pt x="1268" y="140"/>
                  </a:lnTo>
                  <a:lnTo>
                    <a:pt x="634" y="298"/>
                  </a:lnTo>
                  <a:lnTo>
                    <a:pt x="0" y="136"/>
                  </a:lnTo>
                  <a:close/>
                </a:path>
              </a:pathLst>
            </a:custGeom>
            <a:solidFill>
              <a:schemeClr val="tx1">
                <a:lumMod val="75000"/>
                <a:lumOff val="25000"/>
              </a:schemeClr>
            </a:solidFill>
            <a:ln w="9525">
              <a:solidFill>
                <a:schemeClr val="tx1">
                  <a:lumMod val="75000"/>
                  <a:lumOff val="25000"/>
                </a:schemeClr>
              </a:solidFill>
              <a:round/>
              <a:headEnd/>
              <a:tailEnd/>
            </a:ln>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31" name="TextBox 24"/>
            <p:cNvSpPr txBox="1"/>
            <p:nvPr/>
          </p:nvSpPr>
          <p:spPr>
            <a:xfrm rot="20774265">
              <a:off x="2742142" y="2454798"/>
              <a:ext cx="1001682" cy="411189"/>
            </a:xfrm>
            <a:prstGeom prst="rect">
              <a:avLst/>
            </a:prstGeom>
            <a:noFill/>
          </p:spPr>
          <p:txBody>
            <a:bodyPr wrap="none" rtlCol="0">
              <a:spAutoFit/>
              <a:scene3d>
                <a:camera prst="perspectiveContrastingRightFacing"/>
                <a:lightRig rig="threePt" dir="t"/>
              </a:scene3d>
            </a:bodyPr>
            <a:lstStyle/>
            <a:p>
              <a:r>
                <a:rPr lang="ar-SA" sz="3600" b="1" dirty="0" smtClean="0">
                  <a:latin typeface="Arial" pitchFamily="34" charset="0"/>
                  <a:cs typeface="Arial" pitchFamily="34" charset="0"/>
                </a:rPr>
                <a:t>مستوى</a:t>
              </a:r>
              <a:endParaRPr lang="en-US" sz="3600" b="1" dirty="0" smtClean="0">
                <a:latin typeface="Arial" pitchFamily="34" charset="0"/>
                <a:cs typeface="Arial" pitchFamily="34" charset="0"/>
              </a:endParaRPr>
            </a:p>
          </p:txBody>
        </p:sp>
      </p:grpSp>
      <p:grpSp>
        <p:nvGrpSpPr>
          <p:cNvPr id="32" name="Group 19"/>
          <p:cNvGrpSpPr/>
          <p:nvPr/>
        </p:nvGrpSpPr>
        <p:grpSpPr>
          <a:xfrm>
            <a:off x="4144291" y="1000108"/>
            <a:ext cx="1713593" cy="1674608"/>
            <a:chOff x="2174140" y="895570"/>
            <a:chExt cx="1254311" cy="1192261"/>
          </a:xfrm>
        </p:grpSpPr>
        <p:sp>
          <p:nvSpPr>
            <p:cNvPr id="33" name="Freeform 16"/>
            <p:cNvSpPr>
              <a:spLocks/>
            </p:cNvSpPr>
            <p:nvPr/>
          </p:nvSpPr>
          <p:spPr bwMode="auto">
            <a:xfrm>
              <a:off x="2174140" y="895570"/>
              <a:ext cx="636020" cy="1192261"/>
            </a:xfrm>
            <a:custGeom>
              <a:avLst/>
              <a:gdLst/>
              <a:ahLst/>
              <a:cxnLst>
                <a:cxn ang="0">
                  <a:pos x="0" y="944"/>
                </a:cxn>
                <a:cxn ang="0">
                  <a:pos x="574" y="1076"/>
                </a:cxn>
                <a:cxn ang="0">
                  <a:pos x="570" y="0"/>
                </a:cxn>
                <a:cxn ang="0">
                  <a:pos x="0" y="944"/>
                </a:cxn>
              </a:cxnLst>
              <a:rect l="0" t="0" r="r" b="b"/>
              <a:pathLst>
                <a:path w="574" h="1076">
                  <a:moveTo>
                    <a:pt x="0" y="944"/>
                  </a:moveTo>
                  <a:lnTo>
                    <a:pt x="574" y="1076"/>
                  </a:lnTo>
                  <a:lnTo>
                    <a:pt x="570" y="0"/>
                  </a:lnTo>
                  <a:lnTo>
                    <a:pt x="0" y="944"/>
                  </a:lnTo>
                  <a:close/>
                </a:path>
              </a:pathLst>
            </a:custGeom>
            <a:ln>
              <a:headEnd/>
              <a:tailEn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34" name="Freeform 17"/>
            <p:cNvSpPr>
              <a:spLocks/>
            </p:cNvSpPr>
            <p:nvPr/>
          </p:nvSpPr>
          <p:spPr bwMode="auto">
            <a:xfrm>
              <a:off x="2805728" y="895570"/>
              <a:ext cx="622723" cy="1192261"/>
            </a:xfrm>
            <a:custGeom>
              <a:avLst/>
              <a:gdLst/>
              <a:ahLst/>
              <a:cxnLst>
                <a:cxn ang="0">
                  <a:pos x="4" y="1076"/>
                </a:cxn>
                <a:cxn ang="0">
                  <a:pos x="562" y="936"/>
                </a:cxn>
                <a:cxn ang="0">
                  <a:pos x="0" y="0"/>
                </a:cxn>
                <a:cxn ang="0">
                  <a:pos x="4" y="1076"/>
                </a:cxn>
              </a:cxnLst>
              <a:rect l="0" t="0" r="r" b="b"/>
              <a:pathLst>
                <a:path w="562" h="1076">
                  <a:moveTo>
                    <a:pt x="4" y="1076"/>
                  </a:moveTo>
                  <a:lnTo>
                    <a:pt x="562" y="936"/>
                  </a:lnTo>
                  <a:lnTo>
                    <a:pt x="0" y="0"/>
                  </a:lnTo>
                  <a:lnTo>
                    <a:pt x="4" y="1076"/>
                  </a:lnTo>
                  <a:close/>
                </a:path>
              </a:pathLst>
            </a:custGeom>
            <a:ln>
              <a:headEnd/>
              <a:tailEn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sp>
        <p:nvSpPr>
          <p:cNvPr id="35" name="TextBox 23"/>
          <p:cNvSpPr txBox="1"/>
          <p:nvPr/>
        </p:nvSpPr>
        <p:spPr>
          <a:xfrm rot="1579606">
            <a:off x="3071802" y="4143380"/>
            <a:ext cx="1997662" cy="646331"/>
          </a:xfrm>
          <a:prstGeom prst="rect">
            <a:avLst/>
          </a:prstGeom>
          <a:noFill/>
        </p:spPr>
        <p:txBody>
          <a:bodyPr wrap="none" rtlCol="0">
            <a:spAutoFit/>
            <a:scene3d>
              <a:camera prst="perspectiveContrastingRightFacing"/>
              <a:lightRig rig="threePt" dir="t"/>
            </a:scene3d>
          </a:bodyPr>
          <a:lstStyle/>
          <a:p>
            <a:r>
              <a:rPr lang="ar-SA" sz="3600" b="1" dirty="0" smtClean="0">
                <a:latin typeface="Arial" pitchFamily="34" charset="0"/>
                <a:cs typeface="Arial" pitchFamily="34" charset="0"/>
              </a:rPr>
              <a:t>مكتب التعليم</a:t>
            </a:r>
            <a:endParaRPr lang="en-US" sz="3600" b="1" dirty="0">
              <a:latin typeface="Arial" pitchFamily="34" charset="0"/>
              <a:cs typeface="Arial" pitchFamily="34" charset="0"/>
            </a:endParaRPr>
          </a:p>
        </p:txBody>
      </p:sp>
      <p:sp>
        <p:nvSpPr>
          <p:cNvPr id="36" name="TextBox 22"/>
          <p:cNvSpPr txBox="1"/>
          <p:nvPr/>
        </p:nvSpPr>
        <p:spPr>
          <a:xfrm rot="1670163">
            <a:off x="2766861" y="5384796"/>
            <a:ext cx="1930336" cy="646331"/>
          </a:xfrm>
          <a:prstGeom prst="rect">
            <a:avLst/>
          </a:prstGeom>
          <a:noFill/>
        </p:spPr>
        <p:txBody>
          <a:bodyPr wrap="none" rtlCol="0">
            <a:spAutoFit/>
            <a:scene3d>
              <a:camera prst="perspectiveContrastingRightFacing"/>
              <a:lightRig rig="threePt" dir="t"/>
            </a:scene3d>
          </a:bodyPr>
          <a:lstStyle/>
          <a:p>
            <a:r>
              <a:rPr lang="ar-SA" sz="3600" b="1" dirty="0" smtClean="0">
                <a:latin typeface="Arial" pitchFamily="34" charset="0"/>
                <a:cs typeface="Arial" pitchFamily="34" charset="0"/>
              </a:rPr>
              <a:t>إدارة التعليم</a:t>
            </a:r>
            <a:endParaRPr lang="en-US" sz="3600" b="1" dirty="0">
              <a:latin typeface="Arial" pitchFamily="34" charset="0"/>
              <a:cs typeface="Arial" pitchFamily="34" charset="0"/>
            </a:endParaRPr>
          </a:p>
        </p:txBody>
      </p:sp>
      <p:sp>
        <p:nvSpPr>
          <p:cNvPr id="38" name="TextBox 24"/>
          <p:cNvSpPr txBox="1"/>
          <p:nvPr/>
        </p:nvSpPr>
        <p:spPr>
          <a:xfrm rot="1546958">
            <a:off x="3656113" y="3050915"/>
            <a:ext cx="1417376" cy="646331"/>
          </a:xfrm>
          <a:prstGeom prst="rect">
            <a:avLst/>
          </a:prstGeom>
          <a:noFill/>
        </p:spPr>
        <p:txBody>
          <a:bodyPr wrap="none" rtlCol="0">
            <a:spAutoFit/>
            <a:scene3d>
              <a:camera prst="perspectiveContrastingRightFacing"/>
              <a:lightRig rig="threePt" dir="t"/>
            </a:scene3d>
          </a:bodyPr>
          <a:lstStyle/>
          <a:p>
            <a:r>
              <a:rPr lang="ar-SA" sz="3600" b="1" dirty="0" smtClean="0">
                <a:latin typeface="Arial" pitchFamily="34" charset="0"/>
                <a:cs typeface="Arial" pitchFamily="34" charset="0"/>
              </a:rPr>
              <a:t>المدرسة</a:t>
            </a:r>
            <a:endParaRPr lang="en-US" sz="3600" b="1" dirty="0" smtClean="0">
              <a:latin typeface="Arial" pitchFamily="34" charset="0"/>
              <a:cs typeface="Arial" pitchFamily="34" charset="0"/>
            </a:endParaRPr>
          </a:p>
        </p:txBody>
      </p:sp>
      <p:sp>
        <p:nvSpPr>
          <p:cNvPr id="37" name="Down Arrow 14"/>
          <p:cNvSpPr/>
          <p:nvPr/>
        </p:nvSpPr>
        <p:spPr>
          <a:xfrm>
            <a:off x="8042560" y="6143644"/>
            <a:ext cx="1101440" cy="533400"/>
          </a:xfrm>
          <a:prstGeom prst="down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itchFamily="34" charset="0"/>
            </a:endParaRPr>
          </a:p>
        </p:txBody>
      </p:sp>
    </p:spTree>
    <p:extLst>
      <p:ext uri="{BB962C8B-B14F-4D97-AF65-F5344CB8AC3E}">
        <p14:creationId xmlns="" xmlns:p14="http://schemas.microsoft.com/office/powerpoint/2010/main" val="9872986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Rectangle 7"/>
          <p:cNvSpPr/>
          <p:nvPr/>
        </p:nvSpPr>
        <p:spPr>
          <a:xfrm>
            <a:off x="-23563" y="0"/>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sp>
        <p:nvSpPr>
          <p:cNvPr id="19" name="علامة الطرح 18"/>
          <p:cNvSpPr/>
          <p:nvPr/>
        </p:nvSpPr>
        <p:spPr>
          <a:xfrm>
            <a:off x="-857288" y="5572140"/>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21" name="علامة الطرح 20"/>
          <p:cNvSpPr/>
          <p:nvPr/>
        </p:nvSpPr>
        <p:spPr>
          <a:xfrm>
            <a:off x="-857288" y="5786454"/>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grpSp>
        <p:nvGrpSpPr>
          <p:cNvPr id="35" name="Group 34"/>
          <p:cNvGrpSpPr/>
          <p:nvPr/>
        </p:nvGrpSpPr>
        <p:grpSpPr>
          <a:xfrm>
            <a:off x="285721" y="1118474"/>
            <a:ext cx="8393046" cy="5453798"/>
            <a:chOff x="-623376" y="1430828"/>
            <a:chExt cx="9409467" cy="4774693"/>
          </a:xfrm>
        </p:grpSpPr>
        <p:graphicFrame>
          <p:nvGraphicFramePr>
            <p:cNvPr id="4" name="Diagram 3"/>
            <p:cNvGraphicFramePr/>
            <p:nvPr>
              <p:extLst>
                <p:ext uri="{D42A27DB-BD31-4B8C-83A1-F6EECF244321}">
                  <p14:modId xmlns="" xmlns:p14="http://schemas.microsoft.com/office/powerpoint/2010/main" val="2560011404"/>
                </p:ext>
              </p:extLst>
            </p:nvPr>
          </p:nvGraphicFramePr>
          <p:xfrm>
            <a:off x="-623376" y="1430828"/>
            <a:ext cx="7050933" cy="41324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8" name="Straight Arrow Connector 7"/>
            <p:cNvCxnSpPr/>
            <p:nvPr/>
          </p:nvCxnSpPr>
          <p:spPr>
            <a:xfrm>
              <a:off x="4498258" y="2905667"/>
              <a:ext cx="4023360" cy="1588"/>
            </a:xfrm>
            <a:prstGeom prst="straightConnector1">
              <a:avLst/>
            </a:prstGeom>
            <a:ln w="6350">
              <a:solidFill>
                <a:schemeClr val="bg1">
                  <a:lumMod val="65000"/>
                </a:schemeClr>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4744819" y="4596204"/>
              <a:ext cx="3474720" cy="1588"/>
            </a:xfrm>
            <a:prstGeom prst="straightConnector1">
              <a:avLst/>
            </a:prstGeom>
            <a:ln w="6350">
              <a:solidFill>
                <a:schemeClr val="bg1">
                  <a:lumMod val="65000"/>
                </a:schemeClr>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280250" y="1882725"/>
              <a:ext cx="5505841" cy="538853"/>
            </a:xfrm>
            <a:prstGeom prst="rect">
              <a:avLst/>
            </a:prstGeom>
            <a:noFill/>
          </p:spPr>
          <p:txBody>
            <a:bodyPr wrap="square" rtlCol="0">
              <a:spAutoFit/>
            </a:bodyPr>
            <a:lstStyle/>
            <a:p>
              <a:pPr algn="ctr"/>
              <a:endParaRPr lang="en-US" sz="3200" b="1" dirty="0">
                <a:cs typeface="AL-Mohanad" pitchFamily="2" charset="-78"/>
              </a:endParaRPr>
            </a:p>
          </p:txBody>
        </p:sp>
        <p:sp>
          <p:nvSpPr>
            <p:cNvPr id="10" name="TextBox 9"/>
            <p:cNvSpPr txBox="1"/>
            <p:nvPr/>
          </p:nvSpPr>
          <p:spPr>
            <a:xfrm>
              <a:off x="4120240" y="3551172"/>
              <a:ext cx="4395081" cy="538853"/>
            </a:xfrm>
            <a:prstGeom prst="rect">
              <a:avLst/>
            </a:prstGeom>
            <a:noFill/>
          </p:spPr>
          <p:txBody>
            <a:bodyPr wrap="square" rtlCol="0">
              <a:spAutoFit/>
            </a:bodyPr>
            <a:lstStyle>
              <a:defPPr>
                <a:defRPr lang="ar-SA"/>
              </a:defPPr>
              <a:lvl1pPr>
                <a:defRPr sz="2000" b="1">
                  <a:cs typeface="AL-Mohanad" pitchFamily="2" charset="-78"/>
                </a:defRPr>
              </a:lvl1pPr>
            </a:lstStyle>
            <a:p>
              <a:pPr algn="ctr"/>
              <a:endParaRPr lang="ar-SA" sz="3200" dirty="0" smtClean="0">
                <a:solidFill>
                  <a:srgbClr val="000000"/>
                </a:solidFill>
              </a:endParaRPr>
            </a:p>
          </p:txBody>
        </p:sp>
        <p:grpSp>
          <p:nvGrpSpPr>
            <p:cNvPr id="34" name="Group 33"/>
            <p:cNvGrpSpPr/>
            <p:nvPr/>
          </p:nvGrpSpPr>
          <p:grpSpPr>
            <a:xfrm>
              <a:off x="5203825" y="4382420"/>
              <a:ext cx="840962" cy="1823101"/>
              <a:chOff x="5203825" y="4382420"/>
              <a:chExt cx="840962" cy="1823101"/>
            </a:xfrm>
          </p:grpSpPr>
          <p:sp>
            <p:nvSpPr>
              <p:cNvPr id="20" name="AutoShape 27"/>
              <p:cNvSpPr>
                <a:spLocks noChangeAspect="1" noChangeArrowheads="1" noTextEdit="1"/>
              </p:cNvSpPr>
              <p:nvPr/>
            </p:nvSpPr>
            <p:spPr bwMode="auto">
              <a:xfrm>
                <a:off x="5203825" y="4382420"/>
                <a:ext cx="483996" cy="15269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5" name="AutoShape 4"/>
              <p:cNvSpPr>
                <a:spLocks noChangeAspect="1" noChangeArrowheads="1" noTextEdit="1"/>
              </p:cNvSpPr>
              <p:nvPr/>
            </p:nvSpPr>
            <p:spPr bwMode="auto">
              <a:xfrm>
                <a:off x="5568285" y="4601862"/>
                <a:ext cx="476502" cy="160365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grpSp>
      <p:pic>
        <p:nvPicPr>
          <p:cNvPr id="28" name="صورة 27"/>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sp>
        <p:nvSpPr>
          <p:cNvPr id="29" name="TextBox 7"/>
          <p:cNvSpPr txBox="1"/>
          <p:nvPr/>
        </p:nvSpPr>
        <p:spPr>
          <a:xfrm>
            <a:off x="2357422" y="357166"/>
            <a:ext cx="4677960" cy="646331"/>
          </a:xfrm>
          <a:prstGeom prst="rect">
            <a:avLst/>
          </a:prstGeom>
          <a:noFill/>
        </p:spPr>
        <p:txBody>
          <a:bodyPr wrap="square" rtlCol="0">
            <a:spAutoFit/>
          </a:bodyPr>
          <a:lstStyle/>
          <a:p>
            <a:pPr algn="ctr"/>
            <a:r>
              <a:rPr lang="ar-SA" sz="3600" b="1" dirty="0" smtClean="0">
                <a:solidFill>
                  <a:srgbClr val="C00000"/>
                </a:solidFill>
                <a:latin typeface="Calibri" pitchFamily="34" charset="0"/>
                <a:cs typeface="PT Bold Heading" pitchFamily="2" charset="-78"/>
              </a:rPr>
              <a:t>فعاليات </a:t>
            </a:r>
            <a:r>
              <a:rPr lang="ar-SA" sz="3600" b="1" dirty="0">
                <a:solidFill>
                  <a:srgbClr val="C00000"/>
                </a:solidFill>
                <a:latin typeface="Calibri" pitchFamily="34" charset="0"/>
                <a:cs typeface="PT Bold Heading" pitchFamily="2" charset="-78"/>
              </a:rPr>
              <a:t>البرنامج</a:t>
            </a:r>
            <a:endParaRPr lang="en-US" sz="3600" b="1" dirty="0">
              <a:solidFill>
                <a:srgbClr val="C00000"/>
              </a:solidFill>
              <a:latin typeface="Calibri" pitchFamily="34" charset="0"/>
              <a:cs typeface="PT Bold Heading" pitchFamily="2" charset="-78"/>
            </a:endParaRPr>
          </a:p>
        </p:txBody>
      </p:sp>
      <p:pic>
        <p:nvPicPr>
          <p:cNvPr id="14" name="Picture 2" descr="C:\Users\win-sev7n\Pictures\شعار رفق.jpg"/>
          <p:cNvPicPr>
            <a:picLocks noChangeAspect="1" noChangeArrowheads="1"/>
          </p:cNvPicPr>
          <p:nvPr/>
        </p:nvPicPr>
        <p:blipFill>
          <a:blip r:embed="rId7"/>
          <a:srcRect/>
          <a:stretch>
            <a:fillRect/>
          </a:stretch>
        </p:blipFill>
        <p:spPr bwMode="auto">
          <a:xfrm>
            <a:off x="0" y="0"/>
            <a:ext cx="1905000" cy="1514475"/>
          </a:xfrm>
          <a:prstGeom prst="rect">
            <a:avLst/>
          </a:prstGeom>
          <a:ln>
            <a:noFill/>
          </a:ln>
          <a:effectLst>
            <a:softEdge rad="112500"/>
          </a:effectLst>
        </p:spPr>
      </p:pic>
      <p:pic>
        <p:nvPicPr>
          <p:cNvPr id="16" name="صورة 15" descr="256074691151.jpg"/>
          <p:cNvPicPr>
            <a:picLocks noChangeAspect="1"/>
          </p:cNvPicPr>
          <p:nvPr/>
        </p:nvPicPr>
        <p:blipFill>
          <a:blip r:embed="rId8"/>
          <a:stretch>
            <a:fillRect/>
          </a:stretch>
        </p:blipFill>
        <p:spPr>
          <a:xfrm>
            <a:off x="5143504" y="3286124"/>
            <a:ext cx="3000396" cy="3071834"/>
          </a:xfrm>
          <a:prstGeom prst="rect">
            <a:avLst/>
          </a:prstGeom>
          <a:effectLst>
            <a:softEdge rad="635000"/>
          </a:effectLst>
        </p:spPr>
      </p:pic>
      <p:sp>
        <p:nvSpPr>
          <p:cNvPr id="17" name="مستطيل مستدير الزوايا 16"/>
          <p:cNvSpPr/>
          <p:nvPr/>
        </p:nvSpPr>
        <p:spPr>
          <a:xfrm>
            <a:off x="4929190" y="1571612"/>
            <a:ext cx="3286148" cy="1143008"/>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3200" b="1" dirty="0" smtClean="0">
                <a:latin typeface="Arial" pitchFamily="34" charset="0"/>
                <a:cs typeface="Arial" pitchFamily="34" charset="0"/>
              </a:rPr>
              <a:t>لجنة مركزية في إدارة التعليم </a:t>
            </a:r>
            <a:endParaRPr lang="ar-SA" sz="3200" b="1" dirty="0">
              <a:latin typeface="Arial" pitchFamily="34" charset="0"/>
              <a:cs typeface="Arial" pitchFamily="34" charset="0"/>
            </a:endParaRPr>
          </a:p>
        </p:txBody>
      </p:sp>
      <p:sp>
        <p:nvSpPr>
          <p:cNvPr id="22" name="Down Arrow 14"/>
          <p:cNvSpPr/>
          <p:nvPr/>
        </p:nvSpPr>
        <p:spPr>
          <a:xfrm>
            <a:off x="8042560" y="5143512"/>
            <a:ext cx="1101440" cy="533400"/>
          </a:xfrm>
          <a:prstGeom prst="down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itchFamily="34" charset="0"/>
            </a:endParaRPr>
          </a:p>
        </p:txBody>
      </p:sp>
    </p:spTree>
    <p:extLst>
      <p:ext uri="{BB962C8B-B14F-4D97-AF65-F5344CB8AC3E}">
        <p14:creationId xmlns="" xmlns:p14="http://schemas.microsoft.com/office/powerpoint/2010/main" val="21292798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Rectangle 7"/>
          <p:cNvSpPr/>
          <p:nvPr/>
        </p:nvSpPr>
        <p:spPr>
          <a:xfrm>
            <a:off x="-23563" y="0"/>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sp>
        <p:nvSpPr>
          <p:cNvPr id="17" name="علامة الطرح 16"/>
          <p:cNvSpPr/>
          <p:nvPr/>
        </p:nvSpPr>
        <p:spPr>
          <a:xfrm>
            <a:off x="-857288" y="5572140"/>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18" name="علامة الطرح 17"/>
          <p:cNvSpPr/>
          <p:nvPr/>
        </p:nvSpPr>
        <p:spPr>
          <a:xfrm>
            <a:off x="-857288" y="5786454"/>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grpSp>
        <p:nvGrpSpPr>
          <p:cNvPr id="2" name="Group 34"/>
          <p:cNvGrpSpPr/>
          <p:nvPr/>
        </p:nvGrpSpPr>
        <p:grpSpPr>
          <a:xfrm>
            <a:off x="251521" y="1343744"/>
            <a:ext cx="8712966" cy="5181600"/>
            <a:chOff x="-623375" y="1430828"/>
            <a:chExt cx="9409466" cy="4774693"/>
          </a:xfrm>
        </p:grpSpPr>
        <p:graphicFrame>
          <p:nvGraphicFramePr>
            <p:cNvPr id="4" name="Diagram 3"/>
            <p:cNvGraphicFramePr/>
            <p:nvPr>
              <p:extLst>
                <p:ext uri="{D42A27DB-BD31-4B8C-83A1-F6EECF244321}">
                  <p14:modId xmlns="" xmlns:p14="http://schemas.microsoft.com/office/powerpoint/2010/main" val="2560011404"/>
                </p:ext>
              </p:extLst>
            </p:nvPr>
          </p:nvGraphicFramePr>
          <p:xfrm>
            <a:off x="-623375" y="1430828"/>
            <a:ext cx="5514486" cy="31722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8" name="Straight Arrow Connector 7"/>
            <p:cNvCxnSpPr/>
            <p:nvPr/>
          </p:nvCxnSpPr>
          <p:spPr>
            <a:xfrm>
              <a:off x="4498258" y="2905667"/>
              <a:ext cx="4023360" cy="1588"/>
            </a:xfrm>
            <a:prstGeom prst="straightConnector1">
              <a:avLst/>
            </a:prstGeom>
            <a:ln w="6350">
              <a:solidFill>
                <a:schemeClr val="bg1">
                  <a:lumMod val="65000"/>
                </a:schemeClr>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4744819" y="4596204"/>
              <a:ext cx="3474720" cy="1588"/>
            </a:xfrm>
            <a:prstGeom prst="straightConnector1">
              <a:avLst/>
            </a:prstGeom>
            <a:ln w="6350">
              <a:solidFill>
                <a:schemeClr val="bg1">
                  <a:lumMod val="65000"/>
                </a:schemeClr>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280250" y="1882725"/>
              <a:ext cx="5505841" cy="1843447"/>
            </a:xfrm>
            <a:prstGeom prst="rect">
              <a:avLst/>
            </a:prstGeom>
            <a:noFill/>
          </p:spPr>
          <p:txBody>
            <a:bodyPr wrap="square" rtlCol="0">
              <a:spAutoFit/>
            </a:bodyPr>
            <a:lstStyle/>
            <a:p>
              <a:pPr algn="ctr"/>
              <a:r>
                <a:rPr lang="ar-SA" sz="3200" b="1" dirty="0">
                  <a:solidFill>
                    <a:srgbClr val="000000"/>
                  </a:solidFill>
                </a:rPr>
                <a:t>تنفيذ (أسبوع </a:t>
              </a:r>
              <a:r>
                <a:rPr lang="ar-SA" sz="3200" b="1" dirty="0" smtClean="0">
                  <a:solidFill>
                    <a:srgbClr val="000000"/>
                  </a:solidFill>
                </a:rPr>
                <a:t>مكثف) على مستوى المدارس </a:t>
              </a:r>
            </a:p>
            <a:p>
              <a:pPr algn="ctr"/>
              <a:r>
                <a:rPr lang="ar-SA" sz="2800" b="1" dirty="0" smtClean="0">
                  <a:solidFill>
                    <a:srgbClr val="00B050"/>
                  </a:solidFill>
                </a:rPr>
                <a:t>الأسبوع الخامس/ الفصل الأول </a:t>
              </a:r>
            </a:p>
            <a:p>
              <a:pPr algn="ctr"/>
              <a:endParaRPr lang="en-US" sz="3200" b="1" dirty="0"/>
            </a:p>
          </p:txBody>
        </p:sp>
        <p:sp>
          <p:nvSpPr>
            <p:cNvPr id="10" name="TextBox 9"/>
            <p:cNvSpPr txBox="1"/>
            <p:nvPr/>
          </p:nvSpPr>
          <p:spPr>
            <a:xfrm>
              <a:off x="4120240" y="3551172"/>
              <a:ext cx="4395081" cy="538853"/>
            </a:xfrm>
            <a:prstGeom prst="rect">
              <a:avLst/>
            </a:prstGeom>
            <a:noFill/>
          </p:spPr>
          <p:txBody>
            <a:bodyPr wrap="square" rtlCol="0">
              <a:spAutoFit/>
            </a:bodyPr>
            <a:lstStyle>
              <a:defPPr>
                <a:defRPr lang="ar-SA"/>
              </a:defPPr>
              <a:lvl1pPr>
                <a:defRPr sz="2000" b="1">
                  <a:cs typeface="AL-Mohanad" pitchFamily="2" charset="-78"/>
                </a:defRPr>
              </a:lvl1pPr>
            </a:lstStyle>
            <a:p>
              <a:pPr algn="ctr"/>
              <a:r>
                <a:rPr lang="ar-SA" sz="3200" dirty="0">
                  <a:solidFill>
                    <a:srgbClr val="000000"/>
                  </a:solidFill>
                  <a:cs typeface="+mn-cs"/>
                </a:rPr>
                <a:t>طرح (مسابقة رفق الطلابية</a:t>
              </a:r>
              <a:r>
                <a:rPr lang="ar-SA" sz="3200" dirty="0" smtClean="0">
                  <a:solidFill>
                    <a:srgbClr val="000000"/>
                  </a:solidFill>
                  <a:cs typeface="+mn-cs"/>
                </a:rPr>
                <a:t>)</a:t>
              </a:r>
            </a:p>
          </p:txBody>
        </p:sp>
        <p:grpSp>
          <p:nvGrpSpPr>
            <p:cNvPr id="3" name="Group 33"/>
            <p:cNvGrpSpPr/>
            <p:nvPr/>
          </p:nvGrpSpPr>
          <p:grpSpPr>
            <a:xfrm>
              <a:off x="5203825" y="4382420"/>
              <a:ext cx="840962" cy="1823101"/>
              <a:chOff x="5203825" y="4382420"/>
              <a:chExt cx="840962" cy="1823101"/>
            </a:xfrm>
          </p:grpSpPr>
          <p:sp>
            <p:nvSpPr>
              <p:cNvPr id="20" name="AutoShape 27"/>
              <p:cNvSpPr>
                <a:spLocks noChangeAspect="1" noChangeArrowheads="1" noTextEdit="1"/>
              </p:cNvSpPr>
              <p:nvPr/>
            </p:nvSpPr>
            <p:spPr bwMode="auto">
              <a:xfrm>
                <a:off x="5203825" y="4382420"/>
                <a:ext cx="483996" cy="15269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5" name="AutoShape 4"/>
              <p:cNvSpPr>
                <a:spLocks noChangeAspect="1" noChangeArrowheads="1" noTextEdit="1"/>
              </p:cNvSpPr>
              <p:nvPr/>
            </p:nvSpPr>
            <p:spPr bwMode="auto">
              <a:xfrm>
                <a:off x="5568285" y="4601862"/>
                <a:ext cx="476502" cy="160365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grpSp>
      <p:pic>
        <p:nvPicPr>
          <p:cNvPr id="28" name="صورة 27"/>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pic>
        <p:nvPicPr>
          <p:cNvPr id="14" name="Picture 2" descr="C:\Users\win-sev7n\Pictures\شعار رفق.jpg"/>
          <p:cNvPicPr>
            <a:picLocks noChangeAspect="1" noChangeArrowheads="1"/>
          </p:cNvPicPr>
          <p:nvPr/>
        </p:nvPicPr>
        <p:blipFill>
          <a:blip r:embed="rId7"/>
          <a:srcRect/>
          <a:stretch>
            <a:fillRect/>
          </a:stretch>
        </p:blipFill>
        <p:spPr bwMode="auto">
          <a:xfrm>
            <a:off x="0" y="0"/>
            <a:ext cx="1905000" cy="1514475"/>
          </a:xfrm>
          <a:prstGeom prst="rect">
            <a:avLst/>
          </a:prstGeom>
          <a:ln>
            <a:noFill/>
          </a:ln>
          <a:effectLst>
            <a:softEdge rad="112500"/>
          </a:effectLst>
        </p:spPr>
      </p:pic>
      <p:sp>
        <p:nvSpPr>
          <p:cNvPr id="19" name="TextBox 7"/>
          <p:cNvSpPr txBox="1"/>
          <p:nvPr/>
        </p:nvSpPr>
        <p:spPr>
          <a:xfrm>
            <a:off x="2357422" y="357166"/>
            <a:ext cx="4677960" cy="584775"/>
          </a:xfrm>
          <a:prstGeom prst="rect">
            <a:avLst/>
          </a:prstGeom>
          <a:noFill/>
        </p:spPr>
        <p:txBody>
          <a:bodyPr wrap="square" rtlCol="0">
            <a:spAutoFit/>
          </a:bodyPr>
          <a:lstStyle/>
          <a:p>
            <a:pPr algn="ctr"/>
            <a:r>
              <a:rPr lang="ar-SA" sz="3200" b="1" dirty="0" smtClean="0">
                <a:solidFill>
                  <a:srgbClr val="C00000"/>
                </a:solidFill>
                <a:latin typeface="Calibri" pitchFamily="34" charset="0"/>
                <a:cs typeface="PT Bold Heading" pitchFamily="2" charset="-78"/>
              </a:rPr>
              <a:t>فعاليات </a:t>
            </a:r>
            <a:r>
              <a:rPr lang="ar-SA" sz="3200" b="1" dirty="0">
                <a:solidFill>
                  <a:srgbClr val="C00000"/>
                </a:solidFill>
                <a:latin typeface="Calibri" pitchFamily="34" charset="0"/>
                <a:cs typeface="PT Bold Heading" pitchFamily="2" charset="-78"/>
              </a:rPr>
              <a:t>البرنامج</a:t>
            </a:r>
            <a:endParaRPr lang="en-US" sz="3200" b="1" dirty="0">
              <a:solidFill>
                <a:srgbClr val="C00000"/>
              </a:solidFill>
              <a:latin typeface="Calibri" pitchFamily="34" charset="0"/>
              <a:cs typeface="PT Bold Heading" pitchFamily="2" charset="-78"/>
            </a:endParaRPr>
          </a:p>
        </p:txBody>
      </p:sp>
      <p:sp>
        <p:nvSpPr>
          <p:cNvPr id="21" name="Down Arrow 14"/>
          <p:cNvSpPr/>
          <p:nvPr/>
        </p:nvSpPr>
        <p:spPr>
          <a:xfrm>
            <a:off x="8042560" y="5143512"/>
            <a:ext cx="1101440" cy="533400"/>
          </a:xfrm>
          <a:prstGeom prst="down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itchFamily="34" charset="0"/>
            </a:endParaRPr>
          </a:p>
        </p:txBody>
      </p:sp>
    </p:spTree>
    <p:extLst>
      <p:ext uri="{BB962C8B-B14F-4D97-AF65-F5344CB8AC3E}">
        <p14:creationId xmlns="" xmlns:p14="http://schemas.microsoft.com/office/powerpoint/2010/main" val="21292798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SA" sz="3200" b="1" dirty="0" smtClean="0">
                <a:solidFill>
                  <a:srgbClr val="C00000"/>
                </a:solidFill>
                <a:latin typeface="Calibri" pitchFamily="34" charset="0"/>
                <a:ea typeface="+mn-ea"/>
                <a:cs typeface="PT Bold Heading" pitchFamily="2" charset="-78"/>
              </a:rPr>
              <a:t>مجالات المسابقة </a:t>
            </a:r>
            <a:endParaRPr lang="ar-SA" sz="3200" b="1" dirty="0">
              <a:solidFill>
                <a:srgbClr val="C00000"/>
              </a:solidFill>
              <a:latin typeface="Calibri" pitchFamily="34" charset="0"/>
              <a:ea typeface="+mn-ea"/>
              <a:cs typeface="PT Bold Heading" pitchFamily="2" charset="-78"/>
            </a:endParaRPr>
          </a:p>
        </p:txBody>
      </p:sp>
      <p:sp>
        <p:nvSpPr>
          <p:cNvPr id="3" name="عنصر نائب للمحتوى 2"/>
          <p:cNvSpPr>
            <a:spLocks noGrp="1"/>
          </p:cNvSpPr>
          <p:nvPr>
            <p:ph idx="1"/>
          </p:nvPr>
        </p:nvSpPr>
        <p:spPr/>
        <p:txBody>
          <a:bodyPr/>
          <a:lstStyle/>
          <a:p>
            <a:endParaRPr lang="ar-SA" dirty="0"/>
          </a:p>
        </p:txBody>
      </p:sp>
      <p:pic>
        <p:nvPicPr>
          <p:cNvPr id="1026" name="Picture 2" descr="https://encrypted-tbn2.gstatic.com/images?q=tbn:ANd9GcTfqclpDB3Q284NO-tPLo1UjGgG46okOqn4bZQ729txXYJ77kgV">
            <a:hlinkClick r:id="rId2"/>
          </p:cNvPr>
          <p:cNvPicPr>
            <a:picLocks noChangeAspect="1" noChangeArrowheads="1"/>
          </p:cNvPicPr>
          <p:nvPr/>
        </p:nvPicPr>
        <p:blipFill>
          <a:blip r:embed="rId3"/>
          <a:srcRect/>
          <a:stretch>
            <a:fillRect/>
          </a:stretch>
        </p:blipFill>
        <p:spPr bwMode="auto">
          <a:xfrm>
            <a:off x="2071670" y="2143116"/>
            <a:ext cx="4867275" cy="3590926"/>
          </a:xfrm>
          <a:prstGeom prst="ellipse">
            <a:avLst/>
          </a:prstGeom>
          <a:ln>
            <a:noFill/>
          </a:ln>
          <a:effectLst>
            <a:softEdge rad="112500"/>
          </a:effectLst>
        </p:spPr>
      </p:pic>
      <p:sp>
        <p:nvSpPr>
          <p:cNvPr id="5" name="Down Arrow 14"/>
          <p:cNvSpPr/>
          <p:nvPr/>
        </p:nvSpPr>
        <p:spPr>
          <a:xfrm>
            <a:off x="7786710" y="5715016"/>
            <a:ext cx="1101440" cy="533400"/>
          </a:xfrm>
          <a:prstGeom prst="down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Rectangle 7"/>
          <p:cNvSpPr/>
          <p:nvPr/>
        </p:nvSpPr>
        <p:spPr>
          <a:xfrm>
            <a:off x="-23563" y="0"/>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sp>
        <p:nvSpPr>
          <p:cNvPr id="17" name="علامة الطرح 16"/>
          <p:cNvSpPr/>
          <p:nvPr/>
        </p:nvSpPr>
        <p:spPr>
          <a:xfrm>
            <a:off x="-857288" y="5572140"/>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18" name="علامة الطرح 17"/>
          <p:cNvSpPr/>
          <p:nvPr/>
        </p:nvSpPr>
        <p:spPr>
          <a:xfrm>
            <a:off x="-857288" y="5786454"/>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grpSp>
        <p:nvGrpSpPr>
          <p:cNvPr id="2" name="Group 34"/>
          <p:cNvGrpSpPr/>
          <p:nvPr/>
        </p:nvGrpSpPr>
        <p:grpSpPr>
          <a:xfrm>
            <a:off x="888419" y="1834153"/>
            <a:ext cx="8076068" cy="4691192"/>
            <a:chOff x="64436" y="1882725"/>
            <a:chExt cx="8721655" cy="4322796"/>
          </a:xfrm>
        </p:grpSpPr>
        <p:graphicFrame>
          <p:nvGraphicFramePr>
            <p:cNvPr id="4" name="Diagram 3"/>
            <p:cNvGraphicFramePr/>
            <p:nvPr>
              <p:extLst>
                <p:ext uri="{D42A27DB-BD31-4B8C-83A1-F6EECF244321}">
                  <p14:modId xmlns="" xmlns:p14="http://schemas.microsoft.com/office/powerpoint/2010/main" val="2560011404"/>
                </p:ext>
              </p:extLst>
            </p:nvPr>
          </p:nvGraphicFramePr>
          <p:xfrm>
            <a:off x="64436" y="1996040"/>
            <a:ext cx="5675311" cy="30019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8" name="Straight Arrow Connector 7"/>
            <p:cNvCxnSpPr/>
            <p:nvPr/>
          </p:nvCxnSpPr>
          <p:spPr>
            <a:xfrm>
              <a:off x="4498258" y="2905667"/>
              <a:ext cx="4023360" cy="1588"/>
            </a:xfrm>
            <a:prstGeom prst="straightConnector1">
              <a:avLst/>
            </a:prstGeom>
            <a:ln w="6350">
              <a:solidFill>
                <a:schemeClr val="bg1">
                  <a:lumMod val="65000"/>
                </a:schemeClr>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4744819" y="4596204"/>
              <a:ext cx="3474720" cy="1588"/>
            </a:xfrm>
            <a:prstGeom prst="straightConnector1">
              <a:avLst/>
            </a:prstGeom>
            <a:ln w="6350">
              <a:solidFill>
                <a:schemeClr val="bg1">
                  <a:lumMod val="65000"/>
                </a:schemeClr>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280250" y="1882725"/>
              <a:ext cx="5505841" cy="2183775"/>
            </a:xfrm>
            <a:prstGeom prst="rect">
              <a:avLst/>
            </a:prstGeom>
            <a:noFill/>
          </p:spPr>
          <p:txBody>
            <a:bodyPr wrap="square" rtlCol="0">
              <a:spAutoFit/>
            </a:bodyPr>
            <a:lstStyle/>
            <a:p>
              <a:pPr algn="ctr"/>
              <a:r>
                <a:rPr lang="ar-SA" sz="2800" b="1" dirty="0" smtClean="0">
                  <a:solidFill>
                    <a:srgbClr val="000000"/>
                  </a:solidFill>
                </a:rPr>
                <a:t>تنفيذ ملتقى سنوي على مستوى إدارة التعليم </a:t>
              </a:r>
            </a:p>
            <a:p>
              <a:pPr algn="ctr"/>
              <a:r>
                <a:rPr lang="ar-SA" sz="2800" b="1" dirty="0" smtClean="0">
                  <a:solidFill>
                    <a:srgbClr val="00B050"/>
                  </a:solidFill>
                </a:rPr>
                <a:t>الأسبوع الرابع/ الفصل الثاني </a:t>
              </a:r>
            </a:p>
            <a:p>
              <a:pPr algn="ctr"/>
              <a:endParaRPr lang="ar-SA" sz="3200" b="1" dirty="0" smtClean="0">
                <a:solidFill>
                  <a:srgbClr val="000000"/>
                </a:solidFill>
              </a:endParaRPr>
            </a:p>
            <a:p>
              <a:pPr algn="ctr"/>
              <a:endParaRPr lang="en-US" sz="3200" b="1" dirty="0"/>
            </a:p>
          </p:txBody>
        </p:sp>
        <p:sp>
          <p:nvSpPr>
            <p:cNvPr id="10" name="TextBox 9"/>
            <p:cNvSpPr txBox="1"/>
            <p:nvPr/>
          </p:nvSpPr>
          <p:spPr>
            <a:xfrm>
              <a:off x="4120240" y="3551172"/>
              <a:ext cx="4395081" cy="2070332"/>
            </a:xfrm>
            <a:prstGeom prst="rect">
              <a:avLst/>
            </a:prstGeom>
            <a:noFill/>
          </p:spPr>
          <p:txBody>
            <a:bodyPr wrap="square" rtlCol="0">
              <a:spAutoFit/>
            </a:bodyPr>
            <a:lstStyle>
              <a:defPPr>
                <a:defRPr lang="ar-SA"/>
              </a:defPPr>
              <a:lvl1pPr>
                <a:defRPr sz="2000" b="1">
                  <a:cs typeface="AL-Mohanad" pitchFamily="2" charset="-78"/>
                </a:defRPr>
              </a:lvl1pPr>
            </a:lstStyle>
            <a:p>
              <a:pPr algn="ctr"/>
              <a:r>
                <a:rPr lang="ar-SA" sz="2800" dirty="0" smtClean="0">
                  <a:solidFill>
                    <a:srgbClr val="000000"/>
                  </a:solidFill>
                  <a:cs typeface="+mn-cs"/>
                </a:rPr>
                <a:t>طرح موضـوعات تعـزز السلوك الايجابي </a:t>
              </a:r>
            </a:p>
            <a:p>
              <a:pPr algn="ctr"/>
              <a:r>
                <a:rPr lang="ar-SA" sz="2800" dirty="0" smtClean="0">
                  <a:solidFill>
                    <a:srgbClr val="000000"/>
                  </a:solidFill>
                  <a:cs typeface="+mn-cs"/>
                </a:rPr>
                <a:t>المضاد للعنف كالتسامح والتعاون والرفق وإقامة معرض يصاحب الملتقى</a:t>
              </a:r>
              <a:endParaRPr lang="ar-SA" sz="2800" dirty="0">
                <a:solidFill>
                  <a:srgbClr val="000000"/>
                </a:solidFill>
                <a:cs typeface="+mn-cs"/>
              </a:endParaRPr>
            </a:p>
          </p:txBody>
        </p:sp>
        <p:grpSp>
          <p:nvGrpSpPr>
            <p:cNvPr id="3" name="Group 33"/>
            <p:cNvGrpSpPr/>
            <p:nvPr/>
          </p:nvGrpSpPr>
          <p:grpSpPr>
            <a:xfrm>
              <a:off x="5203825" y="4382420"/>
              <a:ext cx="840962" cy="1823101"/>
              <a:chOff x="5203825" y="4382420"/>
              <a:chExt cx="840962" cy="1823101"/>
            </a:xfrm>
          </p:grpSpPr>
          <p:sp>
            <p:nvSpPr>
              <p:cNvPr id="20" name="AutoShape 27"/>
              <p:cNvSpPr>
                <a:spLocks noChangeAspect="1" noChangeArrowheads="1" noTextEdit="1"/>
              </p:cNvSpPr>
              <p:nvPr/>
            </p:nvSpPr>
            <p:spPr bwMode="auto">
              <a:xfrm>
                <a:off x="5203825" y="4382420"/>
                <a:ext cx="483996" cy="15269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5" name="AutoShape 4"/>
              <p:cNvSpPr>
                <a:spLocks noChangeAspect="1" noChangeArrowheads="1" noTextEdit="1"/>
              </p:cNvSpPr>
              <p:nvPr/>
            </p:nvSpPr>
            <p:spPr bwMode="auto">
              <a:xfrm>
                <a:off x="5568285" y="4601862"/>
                <a:ext cx="476502" cy="160365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grpSp>
      <p:pic>
        <p:nvPicPr>
          <p:cNvPr id="28" name="صورة 27"/>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pic>
        <p:nvPicPr>
          <p:cNvPr id="14" name="Picture 2" descr="C:\Users\win-sev7n\Pictures\شعار رفق.jpg"/>
          <p:cNvPicPr>
            <a:picLocks noChangeAspect="1" noChangeArrowheads="1"/>
          </p:cNvPicPr>
          <p:nvPr/>
        </p:nvPicPr>
        <p:blipFill>
          <a:blip r:embed="rId7"/>
          <a:srcRect/>
          <a:stretch>
            <a:fillRect/>
          </a:stretch>
        </p:blipFill>
        <p:spPr bwMode="auto">
          <a:xfrm>
            <a:off x="0" y="0"/>
            <a:ext cx="1905000" cy="1514475"/>
          </a:xfrm>
          <a:prstGeom prst="rect">
            <a:avLst/>
          </a:prstGeom>
          <a:ln>
            <a:noFill/>
          </a:ln>
          <a:effectLst>
            <a:softEdge rad="112500"/>
          </a:effectLst>
        </p:spPr>
      </p:pic>
      <p:sp>
        <p:nvSpPr>
          <p:cNvPr id="19" name="TextBox 7"/>
          <p:cNvSpPr txBox="1"/>
          <p:nvPr/>
        </p:nvSpPr>
        <p:spPr>
          <a:xfrm>
            <a:off x="2357422" y="357166"/>
            <a:ext cx="4677960" cy="584775"/>
          </a:xfrm>
          <a:prstGeom prst="rect">
            <a:avLst/>
          </a:prstGeom>
          <a:noFill/>
        </p:spPr>
        <p:txBody>
          <a:bodyPr wrap="square" rtlCol="0">
            <a:spAutoFit/>
          </a:bodyPr>
          <a:lstStyle/>
          <a:p>
            <a:pPr algn="ctr"/>
            <a:r>
              <a:rPr lang="ar-SA" sz="3200" b="1" dirty="0" smtClean="0">
                <a:solidFill>
                  <a:srgbClr val="C00000"/>
                </a:solidFill>
                <a:latin typeface="Calibri" pitchFamily="34" charset="0"/>
                <a:cs typeface="PT Bold Heading" pitchFamily="2" charset="-78"/>
              </a:rPr>
              <a:t>فعاليات </a:t>
            </a:r>
            <a:r>
              <a:rPr lang="ar-SA" sz="3200" b="1" dirty="0">
                <a:solidFill>
                  <a:srgbClr val="C00000"/>
                </a:solidFill>
                <a:latin typeface="Calibri" pitchFamily="34" charset="0"/>
                <a:cs typeface="PT Bold Heading" pitchFamily="2" charset="-78"/>
              </a:rPr>
              <a:t>البرنامج</a:t>
            </a:r>
            <a:endParaRPr lang="en-US" sz="3200" b="1" dirty="0">
              <a:solidFill>
                <a:srgbClr val="C00000"/>
              </a:solidFill>
              <a:latin typeface="Calibri" pitchFamily="34" charset="0"/>
              <a:cs typeface="PT Bold Heading" pitchFamily="2" charset="-78"/>
            </a:endParaRPr>
          </a:p>
        </p:txBody>
      </p:sp>
    </p:spTree>
    <p:extLst>
      <p:ext uri="{BB962C8B-B14F-4D97-AF65-F5344CB8AC3E}">
        <p14:creationId xmlns="" xmlns:p14="http://schemas.microsoft.com/office/powerpoint/2010/main" val="21292798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7"/>
          <p:cNvSpPr/>
          <p:nvPr/>
        </p:nvSpPr>
        <p:spPr>
          <a:xfrm>
            <a:off x="-23563" y="0"/>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sp>
        <p:nvSpPr>
          <p:cNvPr id="10" name="علامة الطرح 9"/>
          <p:cNvSpPr/>
          <p:nvPr/>
        </p:nvSpPr>
        <p:spPr>
          <a:xfrm>
            <a:off x="-857288" y="5572140"/>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11" name="علامة الطرح 10"/>
          <p:cNvSpPr/>
          <p:nvPr/>
        </p:nvSpPr>
        <p:spPr>
          <a:xfrm>
            <a:off x="-857288" y="5786454"/>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13" name="Rectangle 12"/>
          <p:cNvSpPr/>
          <p:nvPr/>
        </p:nvSpPr>
        <p:spPr>
          <a:xfrm>
            <a:off x="307535" y="2276872"/>
            <a:ext cx="8440929" cy="1580756"/>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ctr" rtl="0"/>
            <a:endParaRPr lang="en-US" dirty="0">
              <a:solidFill>
                <a:prstClr val="black"/>
              </a:solidFill>
            </a:endParaRPr>
          </a:p>
        </p:txBody>
      </p:sp>
      <p:sp>
        <p:nvSpPr>
          <p:cNvPr id="15" name="TextBox 14"/>
          <p:cNvSpPr txBox="1"/>
          <p:nvPr/>
        </p:nvSpPr>
        <p:spPr>
          <a:xfrm>
            <a:off x="245359" y="2574920"/>
            <a:ext cx="8431097" cy="1077218"/>
          </a:xfrm>
          <a:prstGeom prst="rect">
            <a:avLst/>
          </a:prstGeom>
          <a:noFill/>
          <a:effectLst/>
        </p:spPr>
        <p:txBody>
          <a:bodyPr wrap="square" rtlCol="0">
            <a:spAutoFit/>
          </a:bodyPr>
          <a:lstStyle/>
          <a:p>
            <a:pPr algn="ctr"/>
            <a:r>
              <a:rPr lang="ar-SA" sz="3200" b="1" dirty="0" smtClean="0">
                <a:solidFill>
                  <a:srgbClr val="C00000"/>
                </a:solidFill>
                <a:cs typeface="PT Bold Heading" pitchFamily="2" charset="-78"/>
              </a:rPr>
              <a:t>الأدوار والمسئوليات الوقائية المقدمة من المدرسة لخفض العنف المدرسي </a:t>
            </a:r>
            <a:endParaRPr lang="en-US" sz="3200" b="1" dirty="0">
              <a:solidFill>
                <a:srgbClr val="C00000"/>
              </a:solidFill>
              <a:cs typeface="PT Bold Heading" pitchFamily="2" charset="-78"/>
            </a:endParaRPr>
          </a:p>
        </p:txBody>
      </p:sp>
      <p:pic>
        <p:nvPicPr>
          <p:cNvPr id="14" name="صورة 1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pic>
        <p:nvPicPr>
          <p:cNvPr id="9" name="Picture 2" descr="C:\Users\win-sev7n\Pictures\شعار رفق.jpg"/>
          <p:cNvPicPr>
            <a:picLocks noChangeAspect="1" noChangeArrowheads="1"/>
          </p:cNvPicPr>
          <p:nvPr/>
        </p:nvPicPr>
        <p:blipFill>
          <a:blip r:embed="rId3"/>
          <a:srcRect/>
          <a:stretch>
            <a:fillRect/>
          </a:stretch>
        </p:blipFill>
        <p:spPr bwMode="auto">
          <a:xfrm>
            <a:off x="0" y="0"/>
            <a:ext cx="1905000" cy="1514475"/>
          </a:xfrm>
          <a:prstGeom prst="rect">
            <a:avLst/>
          </a:prstGeom>
          <a:ln>
            <a:noFill/>
          </a:ln>
          <a:effectLst>
            <a:softEdge rad="112500"/>
          </a:effectLst>
        </p:spPr>
      </p:pic>
      <p:pic>
        <p:nvPicPr>
          <p:cNvPr id="33794" name="Picture 2" descr="http://www.zghnews.com/wp-content/uploads/11-‫‬-300x225.jpg">
            <a:hlinkClick r:id="rId4"/>
          </p:cNvPr>
          <p:cNvPicPr>
            <a:picLocks noChangeAspect="1" noChangeArrowheads="1"/>
          </p:cNvPicPr>
          <p:nvPr/>
        </p:nvPicPr>
        <p:blipFill>
          <a:blip r:embed="rId5"/>
          <a:srcRect/>
          <a:stretch>
            <a:fillRect/>
          </a:stretch>
        </p:blipFill>
        <p:spPr bwMode="auto">
          <a:xfrm>
            <a:off x="571472" y="3500438"/>
            <a:ext cx="2857500" cy="2143125"/>
          </a:xfrm>
          <a:prstGeom prst="ellipse">
            <a:avLst/>
          </a:prstGeom>
          <a:ln>
            <a:noFill/>
          </a:ln>
          <a:effectLst>
            <a:softEdge rad="112500"/>
          </a:effectLst>
        </p:spPr>
      </p:pic>
    </p:spTree>
    <p:extLst>
      <p:ext uri="{BB962C8B-B14F-4D97-AF65-F5344CB8AC3E}">
        <p14:creationId xmlns="" xmlns:p14="http://schemas.microsoft.com/office/powerpoint/2010/main" val="23883575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Rectangle 7"/>
          <p:cNvSpPr/>
          <p:nvPr/>
        </p:nvSpPr>
        <p:spPr>
          <a:xfrm>
            <a:off x="-23563" y="0"/>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sp>
        <p:nvSpPr>
          <p:cNvPr id="18" name="علامة الطرح 17"/>
          <p:cNvSpPr/>
          <p:nvPr/>
        </p:nvSpPr>
        <p:spPr>
          <a:xfrm>
            <a:off x="-857288" y="5572140"/>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19" name="علامة الطرح 18"/>
          <p:cNvSpPr/>
          <p:nvPr/>
        </p:nvSpPr>
        <p:spPr>
          <a:xfrm>
            <a:off x="-857288" y="5786454"/>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grpSp>
        <p:nvGrpSpPr>
          <p:cNvPr id="2" name="Group 54"/>
          <p:cNvGrpSpPr/>
          <p:nvPr/>
        </p:nvGrpSpPr>
        <p:grpSpPr>
          <a:xfrm>
            <a:off x="571472" y="500042"/>
            <a:ext cx="7958480" cy="4575105"/>
            <a:chOff x="646828" y="1489135"/>
            <a:chExt cx="7681663" cy="4575105"/>
          </a:xfrm>
        </p:grpSpPr>
        <p:graphicFrame>
          <p:nvGraphicFramePr>
            <p:cNvPr id="10" name="Diagram 9"/>
            <p:cNvGraphicFramePr/>
            <p:nvPr>
              <p:extLst>
                <p:ext uri="{D42A27DB-BD31-4B8C-83A1-F6EECF244321}">
                  <p14:modId xmlns="" xmlns:p14="http://schemas.microsoft.com/office/powerpoint/2010/main" val="1830356443"/>
                </p:ext>
              </p:extLst>
            </p:nvPr>
          </p:nvGraphicFramePr>
          <p:xfrm>
            <a:off x="646828" y="2000240"/>
            <a:ext cx="7681663"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TextBox 13"/>
            <p:cNvSpPr txBox="1"/>
            <p:nvPr/>
          </p:nvSpPr>
          <p:spPr>
            <a:xfrm>
              <a:off x="1385751" y="1489135"/>
              <a:ext cx="5202473" cy="353943"/>
            </a:xfrm>
            <a:prstGeom prst="rect">
              <a:avLst/>
            </a:prstGeom>
            <a:noFill/>
          </p:spPr>
          <p:txBody>
            <a:bodyPr wrap="square" rtlCol="0">
              <a:spAutoFit/>
            </a:bodyPr>
            <a:lstStyle/>
            <a:p>
              <a:pPr algn="ctr">
                <a:lnSpc>
                  <a:spcPts val="1600"/>
                </a:lnSpc>
              </a:pPr>
              <a:endParaRPr lang="ar-SA" sz="2800" b="1" dirty="0">
                <a:cs typeface="AL-Mohanad" pitchFamily="2" charset="-78"/>
              </a:endParaRPr>
            </a:p>
          </p:txBody>
        </p:sp>
        <p:grpSp>
          <p:nvGrpSpPr>
            <p:cNvPr id="7" name="Group 33"/>
            <p:cNvGrpSpPr/>
            <p:nvPr/>
          </p:nvGrpSpPr>
          <p:grpSpPr>
            <a:xfrm>
              <a:off x="1035635" y="2263226"/>
              <a:ext cx="733911" cy="1425088"/>
              <a:chOff x="16460" y="5816051"/>
              <a:chExt cx="733911" cy="1425088"/>
            </a:xfrm>
          </p:grpSpPr>
          <p:grpSp>
            <p:nvGrpSpPr>
              <p:cNvPr id="8" name="Group 82"/>
              <p:cNvGrpSpPr/>
              <p:nvPr/>
            </p:nvGrpSpPr>
            <p:grpSpPr>
              <a:xfrm>
                <a:off x="16460" y="5816051"/>
                <a:ext cx="703066" cy="1425088"/>
                <a:chOff x="845135" y="2482301"/>
                <a:chExt cx="703066" cy="1425088"/>
              </a:xfrm>
            </p:grpSpPr>
            <p:sp>
              <p:nvSpPr>
                <p:cNvPr id="32" name="Oval 31"/>
                <p:cNvSpPr/>
                <p:nvPr/>
              </p:nvSpPr>
              <p:spPr>
                <a:xfrm>
                  <a:off x="870047" y="3290885"/>
                  <a:ext cx="678154" cy="616504"/>
                </a:xfrm>
                <a:prstGeom prst="ellipse">
                  <a:avLst/>
                </a:prstGeom>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33" name="Oval 32"/>
                <p:cNvSpPr/>
                <p:nvPr/>
              </p:nvSpPr>
              <p:spPr>
                <a:xfrm>
                  <a:off x="845135" y="2482301"/>
                  <a:ext cx="523901" cy="442913"/>
                </a:xfrm>
                <a:prstGeom prst="ellipse">
                  <a:avLst/>
                </a:prstGeom>
                <a:gradFill>
                  <a:gsLst>
                    <a:gs pos="0">
                      <a:schemeClr val="bg1">
                        <a:alpha val="27000"/>
                      </a:schemeClr>
                    </a:gs>
                    <a:gs pos="53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6"/>
              <p:cNvSpPr>
                <a:spLocks/>
              </p:cNvSpPr>
              <p:nvPr/>
            </p:nvSpPr>
            <p:spPr bwMode="auto">
              <a:xfrm rot="406287">
                <a:off x="78139" y="6448983"/>
                <a:ext cx="672232" cy="687329"/>
              </a:xfrm>
              <a:custGeom>
                <a:avLst/>
                <a:gdLst/>
                <a:ahLst/>
                <a:cxnLst>
                  <a:cxn ang="0">
                    <a:pos x="0" y="181"/>
                  </a:cxn>
                  <a:cxn ang="0">
                    <a:pos x="87" y="226"/>
                  </a:cxn>
                  <a:cxn ang="0">
                    <a:pos x="318" y="0"/>
                  </a:cxn>
                  <a:cxn ang="0">
                    <a:pos x="102" y="298"/>
                  </a:cxn>
                  <a:cxn ang="0">
                    <a:pos x="0" y="181"/>
                  </a:cxn>
                </a:cxnLst>
                <a:rect l="0" t="0" r="r" b="b"/>
                <a:pathLst>
                  <a:path w="318" h="298">
                    <a:moveTo>
                      <a:pt x="0" y="181"/>
                    </a:moveTo>
                    <a:lnTo>
                      <a:pt x="87" y="226"/>
                    </a:lnTo>
                    <a:cubicBezTo>
                      <a:pt x="87" y="226"/>
                      <a:pt x="204" y="59"/>
                      <a:pt x="318" y="0"/>
                    </a:cubicBezTo>
                    <a:cubicBezTo>
                      <a:pt x="181" y="123"/>
                      <a:pt x="102" y="298"/>
                      <a:pt x="102" y="298"/>
                    </a:cubicBezTo>
                    <a:lnTo>
                      <a:pt x="0" y="181"/>
                    </a:lnTo>
                    <a:close/>
                  </a:path>
                </a:pathLst>
              </a:custGeom>
              <a:gradFill>
                <a:gsLst>
                  <a:gs pos="37000">
                    <a:srgbClr val="FFFF00"/>
                  </a:gs>
                  <a:gs pos="100000">
                    <a:srgbClr val="FF0000"/>
                  </a:gs>
                </a:gsLst>
                <a:lin ang="3600000" scaled="0"/>
              </a:gradFill>
              <a:ln w="9525">
                <a:noFill/>
                <a:round/>
                <a:headEnd/>
                <a:tailEnd/>
              </a:ln>
              <a:effectLst/>
              <a:scene3d>
                <a:camera prst="orthographicFront">
                  <a:rot lat="0" lon="0" rev="0"/>
                </a:camera>
                <a:lightRig rig="brightRoom" dir="t">
                  <a:rot lat="0" lon="0" rev="600000"/>
                </a:lightRig>
              </a:scene3d>
              <a:sp3d prstMaterial="metal">
                <a:bevelT w="38100" h="57150" prst="angle"/>
              </a:sp3d>
            </p:spPr>
            <p:txBody>
              <a:bodyPr vert="horz" wrap="square" lIns="91440" tIns="45720" rIns="91440" bIns="45720" numCol="1" anchor="t" anchorCtr="0" compatLnSpc="1">
                <a:prstTxWarp prst="textNoShape">
                  <a:avLst/>
                </a:prstTxWarp>
              </a:bodyPr>
              <a:lstStyle/>
              <a:p>
                <a:endParaRPr lang="en-US"/>
              </a:p>
            </p:txBody>
          </p:sp>
        </p:grpSp>
        <p:sp>
          <p:nvSpPr>
            <p:cNvPr id="35" name="TextBox 34"/>
            <p:cNvSpPr txBox="1"/>
            <p:nvPr/>
          </p:nvSpPr>
          <p:spPr>
            <a:xfrm>
              <a:off x="715781" y="3649808"/>
              <a:ext cx="7171133" cy="707886"/>
            </a:xfrm>
            <a:prstGeom prst="rect">
              <a:avLst/>
            </a:prstGeom>
            <a:noFill/>
          </p:spPr>
          <p:txBody>
            <a:bodyPr wrap="square" rtlCol="0">
              <a:spAutoFit/>
            </a:bodyPr>
            <a:lstStyle/>
            <a:p>
              <a:pPr algn="ctr"/>
              <a:r>
                <a:rPr lang="ar-SA" sz="4000" b="1" dirty="0">
                  <a:solidFill>
                    <a:schemeClr val="accent3">
                      <a:lumMod val="20000"/>
                      <a:lumOff val="80000"/>
                    </a:schemeClr>
                  </a:solidFill>
                </a:rPr>
                <a:t>الأدوار </a:t>
              </a:r>
              <a:r>
                <a:rPr lang="ar-SA" sz="4000" b="1" dirty="0" smtClean="0">
                  <a:solidFill>
                    <a:schemeClr val="accent3">
                      <a:lumMod val="20000"/>
                      <a:lumOff val="80000"/>
                    </a:schemeClr>
                  </a:solidFill>
                </a:rPr>
                <a:t>والمسئوليات على مستوى المدرسة </a:t>
              </a:r>
              <a:endParaRPr lang="ar-SA" sz="4000" b="1" dirty="0">
                <a:solidFill>
                  <a:schemeClr val="accent3">
                    <a:lumMod val="20000"/>
                    <a:lumOff val="80000"/>
                  </a:schemeClr>
                </a:solidFill>
              </a:endParaRPr>
            </a:p>
          </p:txBody>
        </p:sp>
        <p:grpSp>
          <p:nvGrpSpPr>
            <p:cNvPr id="13" name="Group 26"/>
            <p:cNvGrpSpPr/>
            <p:nvPr/>
          </p:nvGrpSpPr>
          <p:grpSpPr>
            <a:xfrm>
              <a:off x="1937133" y="4293096"/>
              <a:ext cx="871418" cy="936104"/>
              <a:chOff x="1627611" y="2057897"/>
              <a:chExt cx="871418" cy="936104"/>
            </a:xfrm>
          </p:grpSpPr>
          <p:sp>
            <p:nvSpPr>
              <p:cNvPr id="45" name="Oval 44"/>
              <p:cNvSpPr/>
              <p:nvPr/>
            </p:nvSpPr>
            <p:spPr>
              <a:xfrm>
                <a:off x="1627611" y="2315348"/>
                <a:ext cx="711164" cy="678653"/>
              </a:xfrm>
              <a:prstGeom prst="ellipse">
                <a:avLst/>
              </a:prstGeom>
              <a:gradFill>
                <a:gsLst>
                  <a:gs pos="0">
                    <a:schemeClr val="bg1">
                      <a:lumMod val="50000"/>
                    </a:schemeClr>
                  </a:gs>
                  <a:gs pos="53000">
                    <a:schemeClr val="bg1">
                      <a:lumMod val="8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1975128" y="2057897"/>
                <a:ext cx="523901" cy="442913"/>
              </a:xfrm>
              <a:prstGeom prst="ellipse">
                <a:avLst/>
              </a:prstGeom>
              <a:gradFill>
                <a:gsLst>
                  <a:gs pos="0">
                    <a:schemeClr val="bg1">
                      <a:alpha val="60000"/>
                    </a:schemeClr>
                  </a:gs>
                  <a:gs pos="53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36" name="صورة 35"/>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pic>
        <p:nvPicPr>
          <p:cNvPr id="20" name="صورة 19" descr="مدرسة-فسحة.jpg"/>
          <p:cNvPicPr>
            <a:picLocks noChangeAspect="1"/>
          </p:cNvPicPr>
          <p:nvPr/>
        </p:nvPicPr>
        <p:blipFill>
          <a:blip r:embed="rId7"/>
          <a:stretch>
            <a:fillRect/>
          </a:stretch>
        </p:blipFill>
        <p:spPr>
          <a:xfrm>
            <a:off x="214282" y="3500438"/>
            <a:ext cx="3071834" cy="2214578"/>
          </a:xfrm>
          <a:prstGeom prst="ellipse">
            <a:avLst/>
          </a:prstGeom>
          <a:ln>
            <a:noFill/>
          </a:ln>
          <a:effectLst>
            <a:softEdge rad="112500"/>
          </a:effectLst>
        </p:spPr>
      </p:pic>
      <p:pic>
        <p:nvPicPr>
          <p:cNvPr id="21" name="Picture 2" descr="C:\Users\win-sev7n\Pictures\شعار رفق.jpg"/>
          <p:cNvPicPr>
            <a:picLocks noChangeAspect="1" noChangeArrowheads="1"/>
          </p:cNvPicPr>
          <p:nvPr/>
        </p:nvPicPr>
        <p:blipFill>
          <a:blip r:embed="rId8"/>
          <a:srcRect/>
          <a:stretch>
            <a:fillRect/>
          </a:stretch>
        </p:blipFill>
        <p:spPr bwMode="auto">
          <a:xfrm>
            <a:off x="0" y="-24"/>
            <a:ext cx="1905000" cy="1514475"/>
          </a:xfrm>
          <a:prstGeom prst="rect">
            <a:avLst/>
          </a:prstGeom>
          <a:ln>
            <a:noFill/>
          </a:ln>
          <a:effectLst>
            <a:softEdge rad="112500"/>
          </a:effectLst>
        </p:spPr>
      </p:pic>
    </p:spTree>
    <p:extLst>
      <p:ext uri="{BB962C8B-B14F-4D97-AF65-F5344CB8AC3E}">
        <p14:creationId xmlns="" xmlns:p14="http://schemas.microsoft.com/office/powerpoint/2010/main" val="8459358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7"/>
          <p:cNvSpPr/>
          <p:nvPr/>
        </p:nvSpPr>
        <p:spPr>
          <a:xfrm>
            <a:off x="-23563" y="0"/>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sp>
        <p:nvSpPr>
          <p:cNvPr id="6" name="علامة الطرح 5"/>
          <p:cNvSpPr/>
          <p:nvPr/>
        </p:nvSpPr>
        <p:spPr>
          <a:xfrm>
            <a:off x="-857288" y="5572140"/>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7" name="علامة الطرح 6"/>
          <p:cNvSpPr/>
          <p:nvPr/>
        </p:nvSpPr>
        <p:spPr>
          <a:xfrm>
            <a:off x="-857288" y="5786454"/>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endParaRPr lang="ar-SA" dirty="0" smtClean="0">
              <a:solidFill>
                <a:srgbClr val="000000"/>
              </a:solidFill>
            </a:endParaRPr>
          </a:p>
          <a:p>
            <a:pPr>
              <a:buNone/>
            </a:pPr>
            <a:endParaRPr lang="ar-SA" dirty="0"/>
          </a:p>
        </p:txBody>
      </p:sp>
      <p:graphicFrame>
        <p:nvGraphicFramePr>
          <p:cNvPr id="4" name="رسم تخطيطي 3"/>
          <p:cNvGraphicFramePr/>
          <p:nvPr/>
        </p:nvGraphicFramePr>
        <p:xfrm>
          <a:off x="1524000" y="1397000"/>
          <a:ext cx="6334148"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2" descr="C:\Users\win-sev7n\Pictures\شعار رفق.jpg"/>
          <p:cNvPicPr>
            <a:picLocks noChangeAspect="1" noChangeArrowheads="1"/>
          </p:cNvPicPr>
          <p:nvPr/>
        </p:nvPicPr>
        <p:blipFill>
          <a:blip r:embed="rId6"/>
          <a:srcRect/>
          <a:stretch>
            <a:fillRect/>
          </a:stretch>
        </p:blipFill>
        <p:spPr bwMode="auto">
          <a:xfrm>
            <a:off x="0" y="0"/>
            <a:ext cx="1905000" cy="1514475"/>
          </a:xfrm>
          <a:prstGeom prst="rect">
            <a:avLst/>
          </a:prstGeom>
          <a:ln>
            <a:noFill/>
          </a:ln>
          <a:effectLst>
            <a:softEdge rad="112500"/>
          </a:effectLst>
        </p:spPr>
      </p:pic>
      <p:pic>
        <p:nvPicPr>
          <p:cNvPr id="9" name="صورة 8"/>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sp>
        <p:nvSpPr>
          <p:cNvPr id="10" name="Down Arrow 14"/>
          <p:cNvSpPr/>
          <p:nvPr/>
        </p:nvSpPr>
        <p:spPr>
          <a:xfrm>
            <a:off x="8042560" y="5143512"/>
            <a:ext cx="1101440" cy="533400"/>
          </a:xfrm>
          <a:prstGeom prst="down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7"/>
          <p:cNvSpPr/>
          <p:nvPr/>
        </p:nvSpPr>
        <p:spPr>
          <a:xfrm>
            <a:off x="-23563" y="0"/>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sp>
        <p:nvSpPr>
          <p:cNvPr id="6" name="علامة الطرح 5"/>
          <p:cNvSpPr/>
          <p:nvPr/>
        </p:nvSpPr>
        <p:spPr>
          <a:xfrm>
            <a:off x="-857288" y="5572140"/>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7" name="علامة الطرح 6"/>
          <p:cNvSpPr/>
          <p:nvPr/>
        </p:nvSpPr>
        <p:spPr>
          <a:xfrm>
            <a:off x="-857288" y="5786454"/>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endParaRPr lang="ar-SA" dirty="0" smtClean="0">
              <a:solidFill>
                <a:srgbClr val="000000"/>
              </a:solidFill>
            </a:endParaRPr>
          </a:p>
          <a:p>
            <a:pPr>
              <a:buNone/>
            </a:pPr>
            <a:endParaRPr lang="ar-SA" dirty="0"/>
          </a:p>
        </p:txBody>
      </p:sp>
      <p:graphicFrame>
        <p:nvGraphicFramePr>
          <p:cNvPr id="4" name="رسم تخطيطي 3"/>
          <p:cNvGraphicFramePr/>
          <p:nvPr/>
        </p:nvGraphicFramePr>
        <p:xfrm>
          <a:off x="1524000" y="1397000"/>
          <a:ext cx="6334148"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2" descr="C:\Users\win-sev7n\Pictures\شعار رفق.jpg"/>
          <p:cNvPicPr>
            <a:picLocks noChangeAspect="1" noChangeArrowheads="1"/>
          </p:cNvPicPr>
          <p:nvPr/>
        </p:nvPicPr>
        <p:blipFill>
          <a:blip r:embed="rId6"/>
          <a:srcRect/>
          <a:stretch>
            <a:fillRect/>
          </a:stretch>
        </p:blipFill>
        <p:spPr bwMode="auto">
          <a:xfrm>
            <a:off x="0" y="0"/>
            <a:ext cx="1905000" cy="1514475"/>
          </a:xfrm>
          <a:prstGeom prst="rect">
            <a:avLst/>
          </a:prstGeom>
          <a:ln>
            <a:noFill/>
          </a:ln>
          <a:effectLst>
            <a:softEdge rad="112500"/>
          </a:effectLst>
        </p:spPr>
      </p:pic>
      <p:pic>
        <p:nvPicPr>
          <p:cNvPr id="9" name="صورة 8"/>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sp>
        <p:nvSpPr>
          <p:cNvPr id="10" name="Down Arrow 14"/>
          <p:cNvSpPr/>
          <p:nvPr/>
        </p:nvSpPr>
        <p:spPr>
          <a:xfrm>
            <a:off x="8042560" y="5072074"/>
            <a:ext cx="1101440" cy="533400"/>
          </a:xfrm>
          <a:prstGeom prst="down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7"/>
          <p:cNvSpPr/>
          <p:nvPr/>
        </p:nvSpPr>
        <p:spPr>
          <a:xfrm>
            <a:off x="-23563" y="0"/>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pic>
        <p:nvPicPr>
          <p:cNvPr id="6" name="صورة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827548" y="22694"/>
            <a:ext cx="2305233" cy="1406042"/>
          </a:xfrm>
          <a:prstGeom prst="rect">
            <a:avLst/>
          </a:prstGeom>
          <a:ln>
            <a:noFill/>
          </a:ln>
          <a:effectLst>
            <a:softEdge rad="112500"/>
          </a:effectLst>
        </p:spPr>
      </p:pic>
      <p:pic>
        <p:nvPicPr>
          <p:cNvPr id="1026" name="Picture 2" descr="C:\Users\win-sev7n\Pictures\شعار رفق.jpg"/>
          <p:cNvPicPr>
            <a:picLocks noChangeAspect="1" noChangeArrowheads="1"/>
          </p:cNvPicPr>
          <p:nvPr/>
        </p:nvPicPr>
        <p:blipFill>
          <a:blip r:embed="rId3">
            <a:lum contrast="10000"/>
          </a:blip>
          <a:srcRect/>
          <a:stretch>
            <a:fillRect/>
          </a:stretch>
        </p:blipFill>
        <p:spPr bwMode="auto">
          <a:xfrm>
            <a:off x="2357422" y="2071678"/>
            <a:ext cx="4357718" cy="2786081"/>
          </a:xfrm>
          <a:prstGeom prst="rect">
            <a:avLst/>
          </a:prstGeom>
          <a:ln>
            <a:noFill/>
          </a:ln>
          <a:effectLst>
            <a:softEdge rad="112500"/>
          </a:effectLst>
        </p:spPr>
      </p:pic>
      <p:sp>
        <p:nvSpPr>
          <p:cNvPr id="7" name="علامة الطرح 6"/>
          <p:cNvSpPr/>
          <p:nvPr/>
        </p:nvSpPr>
        <p:spPr>
          <a:xfrm>
            <a:off x="-857288" y="5572140"/>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9" name="علامة الطرح 8"/>
          <p:cNvSpPr/>
          <p:nvPr/>
        </p:nvSpPr>
        <p:spPr>
          <a:xfrm>
            <a:off x="-857288" y="5786454"/>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10" name="مربع نص 9"/>
          <p:cNvSpPr txBox="1"/>
          <p:nvPr/>
        </p:nvSpPr>
        <p:spPr>
          <a:xfrm>
            <a:off x="3071802" y="1285860"/>
            <a:ext cx="2928958" cy="646331"/>
          </a:xfrm>
          <a:prstGeom prst="rect">
            <a:avLst/>
          </a:prstGeom>
          <a:noFill/>
        </p:spPr>
        <p:txBody>
          <a:bodyPr wrap="square" rtlCol="1">
            <a:spAutoFit/>
          </a:bodyPr>
          <a:lstStyle/>
          <a:p>
            <a:pPr algn="ctr"/>
            <a:r>
              <a:rPr lang="ar-SA" sz="3600" b="1" dirty="0" smtClean="0">
                <a:solidFill>
                  <a:schemeClr val="accent3">
                    <a:lumMod val="60000"/>
                    <a:lumOff val="40000"/>
                  </a:schemeClr>
                </a:solidFill>
                <a:cs typeface="PT Bold Heading" pitchFamily="2" charset="-78"/>
              </a:rPr>
              <a:t>شعار البرنامج</a:t>
            </a:r>
            <a:endParaRPr lang="ar-SA" sz="3600" b="1" dirty="0">
              <a:solidFill>
                <a:schemeClr val="accent3">
                  <a:lumMod val="60000"/>
                  <a:lumOff val="40000"/>
                </a:schemeClr>
              </a:solidFill>
              <a:cs typeface="PT Bold Heading" pitchFamily="2" charset="-78"/>
            </a:endParaRPr>
          </a:p>
        </p:txBody>
      </p:sp>
    </p:spTree>
    <p:extLst>
      <p:ext uri="{BB962C8B-B14F-4D97-AF65-F5344CB8AC3E}">
        <p14:creationId xmlns="" xmlns:p14="http://schemas.microsoft.com/office/powerpoint/2010/main" val="402116234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7"/>
          <p:cNvSpPr/>
          <p:nvPr/>
        </p:nvSpPr>
        <p:spPr>
          <a:xfrm>
            <a:off x="-23563" y="0"/>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sp>
        <p:nvSpPr>
          <p:cNvPr id="6" name="علامة الطرح 5"/>
          <p:cNvSpPr/>
          <p:nvPr/>
        </p:nvSpPr>
        <p:spPr>
          <a:xfrm>
            <a:off x="-857288" y="5572140"/>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7" name="علامة الطرح 6"/>
          <p:cNvSpPr/>
          <p:nvPr/>
        </p:nvSpPr>
        <p:spPr>
          <a:xfrm>
            <a:off x="-857288" y="5786454"/>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2" name="عنوان 1"/>
          <p:cNvSpPr>
            <a:spLocks noGrp="1"/>
          </p:cNvSpPr>
          <p:nvPr>
            <p:ph type="title"/>
          </p:nvPr>
        </p:nvSpPr>
        <p:spPr/>
        <p:txBody>
          <a:bodyPr/>
          <a:lstStyle/>
          <a:p>
            <a:endParaRPr lang="ar-SA" dirty="0"/>
          </a:p>
        </p:txBody>
      </p:sp>
      <p:sp>
        <p:nvSpPr>
          <p:cNvPr id="3" name="عنصر نائب للمحتوى 2"/>
          <p:cNvSpPr>
            <a:spLocks noGrp="1"/>
          </p:cNvSpPr>
          <p:nvPr>
            <p:ph idx="1"/>
          </p:nvPr>
        </p:nvSpPr>
        <p:spPr/>
        <p:txBody>
          <a:bodyPr/>
          <a:lstStyle/>
          <a:p>
            <a:endParaRPr lang="ar-SA" dirty="0" smtClean="0">
              <a:solidFill>
                <a:srgbClr val="000000"/>
              </a:solidFill>
            </a:endParaRPr>
          </a:p>
          <a:p>
            <a:pPr>
              <a:buNone/>
            </a:pPr>
            <a:endParaRPr lang="ar-SA" dirty="0"/>
          </a:p>
        </p:txBody>
      </p:sp>
      <p:graphicFrame>
        <p:nvGraphicFramePr>
          <p:cNvPr id="4" name="رسم تخطيطي 3"/>
          <p:cNvGraphicFramePr/>
          <p:nvPr/>
        </p:nvGraphicFramePr>
        <p:xfrm>
          <a:off x="1524000" y="1397000"/>
          <a:ext cx="6334148"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2" descr="C:\Users\win-sev7n\Pictures\شعار رفق.jpg"/>
          <p:cNvPicPr>
            <a:picLocks noChangeAspect="1" noChangeArrowheads="1"/>
          </p:cNvPicPr>
          <p:nvPr/>
        </p:nvPicPr>
        <p:blipFill>
          <a:blip r:embed="rId6"/>
          <a:srcRect/>
          <a:stretch>
            <a:fillRect/>
          </a:stretch>
        </p:blipFill>
        <p:spPr bwMode="auto">
          <a:xfrm>
            <a:off x="0" y="0"/>
            <a:ext cx="1905000" cy="1514475"/>
          </a:xfrm>
          <a:prstGeom prst="rect">
            <a:avLst/>
          </a:prstGeom>
          <a:ln>
            <a:noFill/>
          </a:ln>
          <a:effectLst>
            <a:softEdge rad="112500"/>
          </a:effectLst>
        </p:spPr>
      </p:pic>
      <p:pic>
        <p:nvPicPr>
          <p:cNvPr id="9" name="صورة 8"/>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Rectangle 7"/>
          <p:cNvSpPr/>
          <p:nvPr/>
        </p:nvSpPr>
        <p:spPr>
          <a:xfrm>
            <a:off x="-23563" y="0"/>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sp>
        <p:nvSpPr>
          <p:cNvPr id="19" name="علامة الطرح 18"/>
          <p:cNvSpPr/>
          <p:nvPr/>
        </p:nvSpPr>
        <p:spPr>
          <a:xfrm>
            <a:off x="-857288" y="5572140"/>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20" name="علامة الطرح 19"/>
          <p:cNvSpPr/>
          <p:nvPr/>
        </p:nvSpPr>
        <p:spPr>
          <a:xfrm>
            <a:off x="-857288" y="5786454"/>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grpSp>
        <p:nvGrpSpPr>
          <p:cNvPr id="2" name="Group 54"/>
          <p:cNvGrpSpPr/>
          <p:nvPr/>
        </p:nvGrpSpPr>
        <p:grpSpPr>
          <a:xfrm>
            <a:off x="571472" y="1489135"/>
            <a:ext cx="8029918" cy="4575105"/>
            <a:chOff x="577875" y="1489135"/>
            <a:chExt cx="7750616" cy="4575105"/>
          </a:xfrm>
        </p:grpSpPr>
        <p:graphicFrame>
          <p:nvGraphicFramePr>
            <p:cNvPr id="10" name="Diagram 9"/>
            <p:cNvGraphicFramePr/>
            <p:nvPr>
              <p:extLst>
                <p:ext uri="{D42A27DB-BD31-4B8C-83A1-F6EECF244321}">
                  <p14:modId xmlns="" xmlns:p14="http://schemas.microsoft.com/office/powerpoint/2010/main" val="1830356443"/>
                </p:ext>
              </p:extLst>
            </p:nvPr>
          </p:nvGraphicFramePr>
          <p:xfrm>
            <a:off x="646828" y="2000240"/>
            <a:ext cx="7681663"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TextBox 13"/>
            <p:cNvSpPr txBox="1"/>
            <p:nvPr/>
          </p:nvSpPr>
          <p:spPr>
            <a:xfrm>
              <a:off x="1385751" y="1489135"/>
              <a:ext cx="5202473" cy="353943"/>
            </a:xfrm>
            <a:prstGeom prst="rect">
              <a:avLst/>
            </a:prstGeom>
            <a:noFill/>
          </p:spPr>
          <p:txBody>
            <a:bodyPr wrap="square" rtlCol="0">
              <a:spAutoFit/>
            </a:bodyPr>
            <a:lstStyle/>
            <a:p>
              <a:pPr algn="ctr">
                <a:lnSpc>
                  <a:spcPts val="1600"/>
                </a:lnSpc>
              </a:pPr>
              <a:endParaRPr lang="ar-SA" sz="2800" b="1" dirty="0">
                <a:cs typeface="AL-Mohanad" pitchFamily="2" charset="-78"/>
              </a:endParaRPr>
            </a:p>
          </p:txBody>
        </p:sp>
        <p:grpSp>
          <p:nvGrpSpPr>
            <p:cNvPr id="3" name="Group 33"/>
            <p:cNvGrpSpPr/>
            <p:nvPr/>
          </p:nvGrpSpPr>
          <p:grpSpPr>
            <a:xfrm>
              <a:off x="991594" y="2263226"/>
              <a:ext cx="708999" cy="1425088"/>
              <a:chOff x="-27581" y="5816051"/>
              <a:chExt cx="708999" cy="1425088"/>
            </a:xfrm>
          </p:grpSpPr>
          <p:grpSp>
            <p:nvGrpSpPr>
              <p:cNvPr id="4" name="Group 82"/>
              <p:cNvGrpSpPr/>
              <p:nvPr/>
            </p:nvGrpSpPr>
            <p:grpSpPr>
              <a:xfrm>
                <a:off x="-27581" y="5816051"/>
                <a:ext cx="678154" cy="1425088"/>
                <a:chOff x="801094" y="2482301"/>
                <a:chExt cx="678154" cy="1425088"/>
              </a:xfrm>
            </p:grpSpPr>
            <p:sp>
              <p:nvSpPr>
                <p:cNvPr id="32" name="Oval 31"/>
                <p:cNvSpPr/>
                <p:nvPr/>
              </p:nvSpPr>
              <p:spPr>
                <a:xfrm>
                  <a:off x="801094" y="3290885"/>
                  <a:ext cx="678154" cy="616504"/>
                </a:xfrm>
                <a:prstGeom prst="ellipse">
                  <a:avLst/>
                </a:prstGeom>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33" name="Oval 32"/>
                <p:cNvSpPr/>
                <p:nvPr/>
              </p:nvSpPr>
              <p:spPr>
                <a:xfrm>
                  <a:off x="845135" y="2482301"/>
                  <a:ext cx="523901" cy="442913"/>
                </a:xfrm>
                <a:prstGeom prst="ellipse">
                  <a:avLst/>
                </a:prstGeom>
                <a:gradFill>
                  <a:gsLst>
                    <a:gs pos="0">
                      <a:schemeClr val="bg1">
                        <a:alpha val="27000"/>
                      </a:schemeClr>
                    </a:gs>
                    <a:gs pos="53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6"/>
              <p:cNvSpPr>
                <a:spLocks/>
              </p:cNvSpPr>
              <p:nvPr/>
            </p:nvSpPr>
            <p:spPr bwMode="auto">
              <a:xfrm rot="406287">
                <a:off x="9186" y="6448983"/>
                <a:ext cx="672232" cy="687329"/>
              </a:xfrm>
              <a:custGeom>
                <a:avLst/>
                <a:gdLst/>
                <a:ahLst/>
                <a:cxnLst>
                  <a:cxn ang="0">
                    <a:pos x="0" y="181"/>
                  </a:cxn>
                  <a:cxn ang="0">
                    <a:pos x="87" y="226"/>
                  </a:cxn>
                  <a:cxn ang="0">
                    <a:pos x="318" y="0"/>
                  </a:cxn>
                  <a:cxn ang="0">
                    <a:pos x="102" y="298"/>
                  </a:cxn>
                  <a:cxn ang="0">
                    <a:pos x="0" y="181"/>
                  </a:cxn>
                </a:cxnLst>
                <a:rect l="0" t="0" r="r" b="b"/>
                <a:pathLst>
                  <a:path w="318" h="298">
                    <a:moveTo>
                      <a:pt x="0" y="181"/>
                    </a:moveTo>
                    <a:lnTo>
                      <a:pt x="87" y="226"/>
                    </a:lnTo>
                    <a:cubicBezTo>
                      <a:pt x="87" y="226"/>
                      <a:pt x="204" y="59"/>
                      <a:pt x="318" y="0"/>
                    </a:cubicBezTo>
                    <a:cubicBezTo>
                      <a:pt x="181" y="123"/>
                      <a:pt x="102" y="298"/>
                      <a:pt x="102" y="298"/>
                    </a:cubicBezTo>
                    <a:lnTo>
                      <a:pt x="0" y="181"/>
                    </a:lnTo>
                    <a:close/>
                  </a:path>
                </a:pathLst>
              </a:custGeom>
              <a:gradFill>
                <a:gsLst>
                  <a:gs pos="37000">
                    <a:srgbClr val="FFFF00"/>
                  </a:gs>
                  <a:gs pos="100000">
                    <a:srgbClr val="FF0000"/>
                  </a:gs>
                </a:gsLst>
                <a:lin ang="3600000" scaled="0"/>
              </a:gradFill>
              <a:ln w="9525">
                <a:noFill/>
                <a:round/>
                <a:headEnd/>
                <a:tailEnd/>
              </a:ln>
              <a:effectLst/>
              <a:scene3d>
                <a:camera prst="orthographicFront">
                  <a:rot lat="0" lon="0" rev="0"/>
                </a:camera>
                <a:lightRig rig="brightRoom" dir="t">
                  <a:rot lat="0" lon="0" rev="600000"/>
                </a:lightRig>
              </a:scene3d>
              <a:sp3d prstMaterial="metal">
                <a:bevelT w="38100" h="57150" prst="angle"/>
              </a:sp3d>
            </p:spPr>
            <p:txBody>
              <a:bodyPr vert="horz" wrap="square" lIns="91440" tIns="45720" rIns="91440" bIns="45720" numCol="1" anchor="t" anchorCtr="0" compatLnSpc="1">
                <a:prstTxWarp prst="textNoShape">
                  <a:avLst/>
                </a:prstTxWarp>
              </a:bodyPr>
              <a:lstStyle/>
              <a:p>
                <a:endParaRPr lang="en-US"/>
              </a:p>
            </p:txBody>
          </p:sp>
        </p:grpSp>
        <p:sp>
          <p:nvSpPr>
            <p:cNvPr id="35" name="TextBox 34"/>
            <p:cNvSpPr txBox="1"/>
            <p:nvPr/>
          </p:nvSpPr>
          <p:spPr>
            <a:xfrm>
              <a:off x="577875" y="3857628"/>
              <a:ext cx="7653805" cy="707886"/>
            </a:xfrm>
            <a:prstGeom prst="rect">
              <a:avLst/>
            </a:prstGeom>
            <a:noFill/>
          </p:spPr>
          <p:txBody>
            <a:bodyPr wrap="square" rtlCol="0">
              <a:spAutoFit/>
            </a:bodyPr>
            <a:lstStyle/>
            <a:p>
              <a:pPr algn="ctr"/>
              <a:r>
                <a:rPr lang="ar-SA" sz="4000" b="1" dirty="0" smtClean="0">
                  <a:solidFill>
                    <a:schemeClr val="accent3">
                      <a:lumMod val="20000"/>
                      <a:lumOff val="80000"/>
                    </a:schemeClr>
                  </a:solidFill>
                </a:rPr>
                <a:t>أدوار ومسئوليات المدرسة على </a:t>
              </a:r>
              <a:r>
                <a:rPr lang="ar-SA" sz="4000" b="1" dirty="0">
                  <a:solidFill>
                    <a:schemeClr val="accent3">
                      <a:lumMod val="20000"/>
                      <a:lumOff val="80000"/>
                    </a:schemeClr>
                  </a:solidFill>
                </a:rPr>
                <a:t>مستوى </a:t>
              </a:r>
              <a:r>
                <a:rPr lang="ar-SA" sz="4000" b="1" dirty="0" smtClean="0">
                  <a:solidFill>
                    <a:schemeClr val="accent3">
                      <a:lumMod val="20000"/>
                      <a:lumOff val="80000"/>
                    </a:schemeClr>
                  </a:solidFill>
                </a:rPr>
                <a:t>الأسرة </a:t>
              </a:r>
              <a:endParaRPr lang="ar-SA" sz="4000" b="1" dirty="0">
                <a:solidFill>
                  <a:schemeClr val="accent3">
                    <a:lumMod val="20000"/>
                    <a:lumOff val="80000"/>
                  </a:schemeClr>
                </a:solidFill>
              </a:endParaRPr>
            </a:p>
          </p:txBody>
        </p:sp>
        <p:grpSp>
          <p:nvGrpSpPr>
            <p:cNvPr id="6" name="Group 26"/>
            <p:cNvGrpSpPr/>
            <p:nvPr/>
          </p:nvGrpSpPr>
          <p:grpSpPr>
            <a:xfrm>
              <a:off x="1937133" y="4293096"/>
              <a:ext cx="871418" cy="936104"/>
              <a:chOff x="1627611" y="2057897"/>
              <a:chExt cx="871418" cy="936104"/>
            </a:xfrm>
          </p:grpSpPr>
          <p:sp>
            <p:nvSpPr>
              <p:cNvPr id="45" name="Oval 44"/>
              <p:cNvSpPr/>
              <p:nvPr/>
            </p:nvSpPr>
            <p:spPr>
              <a:xfrm>
                <a:off x="1627611" y="2315348"/>
                <a:ext cx="711164" cy="678653"/>
              </a:xfrm>
              <a:prstGeom prst="ellipse">
                <a:avLst/>
              </a:prstGeom>
              <a:gradFill>
                <a:gsLst>
                  <a:gs pos="0">
                    <a:schemeClr val="bg1">
                      <a:lumMod val="50000"/>
                    </a:schemeClr>
                  </a:gs>
                  <a:gs pos="53000">
                    <a:schemeClr val="bg1">
                      <a:lumMod val="8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1975128" y="2057897"/>
                <a:ext cx="523901" cy="442913"/>
              </a:xfrm>
              <a:prstGeom prst="ellipse">
                <a:avLst/>
              </a:prstGeom>
              <a:gradFill>
                <a:gsLst>
                  <a:gs pos="0">
                    <a:schemeClr val="bg1">
                      <a:alpha val="60000"/>
                    </a:schemeClr>
                  </a:gs>
                  <a:gs pos="53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36" name="صورة 35"/>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pic>
        <p:nvPicPr>
          <p:cNvPr id="17" name="Picture 2" descr="http://cdn-wac.emaratalyoum.com/polopoly_fs/1.544782.1359306852!/image/761411392.jpg"/>
          <p:cNvPicPr>
            <a:picLocks noChangeAspect="1" noChangeArrowheads="1"/>
          </p:cNvPicPr>
          <p:nvPr/>
        </p:nvPicPr>
        <p:blipFill>
          <a:blip r:embed="rId7" cstate="print"/>
          <a:srcRect/>
          <a:stretch>
            <a:fillRect/>
          </a:stretch>
        </p:blipFill>
        <p:spPr bwMode="auto">
          <a:xfrm rot="20843199">
            <a:off x="1928502" y="387261"/>
            <a:ext cx="3810000" cy="2381250"/>
          </a:xfrm>
          <a:prstGeom prst="rect">
            <a:avLst/>
          </a:prstGeom>
          <a:ln>
            <a:noFill/>
          </a:ln>
          <a:effectLst>
            <a:outerShdw blurRad="292100" dist="139700" dir="2700000" algn="tl" rotWithShape="0">
              <a:srgbClr val="333333">
                <a:alpha val="65000"/>
              </a:srgbClr>
            </a:outerShdw>
          </a:effectLst>
        </p:spPr>
      </p:pic>
      <p:pic>
        <p:nvPicPr>
          <p:cNvPr id="21" name="Picture 2" descr="C:\Users\win-sev7n\Pictures\شعار رفق.jpg"/>
          <p:cNvPicPr>
            <a:picLocks noChangeAspect="1" noChangeArrowheads="1"/>
          </p:cNvPicPr>
          <p:nvPr/>
        </p:nvPicPr>
        <p:blipFill>
          <a:blip r:embed="rId8"/>
          <a:srcRect/>
          <a:stretch>
            <a:fillRect/>
          </a:stretch>
        </p:blipFill>
        <p:spPr bwMode="auto">
          <a:xfrm>
            <a:off x="0" y="0"/>
            <a:ext cx="1905000" cy="1514475"/>
          </a:xfrm>
          <a:prstGeom prst="rect">
            <a:avLst/>
          </a:prstGeom>
          <a:ln>
            <a:noFill/>
          </a:ln>
          <a:effectLst>
            <a:softEdge rad="112500"/>
          </a:effectLst>
        </p:spPr>
      </p:pic>
    </p:spTree>
    <p:extLst>
      <p:ext uri="{BB962C8B-B14F-4D97-AF65-F5344CB8AC3E}">
        <p14:creationId xmlns="" xmlns:p14="http://schemas.microsoft.com/office/powerpoint/2010/main" val="84593583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Rectangle 7"/>
          <p:cNvSpPr/>
          <p:nvPr/>
        </p:nvSpPr>
        <p:spPr>
          <a:xfrm>
            <a:off x="0" y="0"/>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sp>
        <p:nvSpPr>
          <p:cNvPr id="13" name="علامة الطرح 12"/>
          <p:cNvSpPr/>
          <p:nvPr/>
        </p:nvSpPr>
        <p:spPr>
          <a:xfrm>
            <a:off x="-857288" y="5572140"/>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14" name="علامة الطرح 13"/>
          <p:cNvSpPr/>
          <p:nvPr/>
        </p:nvSpPr>
        <p:spPr>
          <a:xfrm>
            <a:off x="-857288" y="5786454"/>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3" name="Freeform 8"/>
          <p:cNvSpPr>
            <a:spLocks/>
          </p:cNvSpPr>
          <p:nvPr/>
        </p:nvSpPr>
        <p:spPr bwMode="auto">
          <a:xfrm>
            <a:off x="2500298" y="2428868"/>
            <a:ext cx="2035175" cy="1597025"/>
          </a:xfrm>
          <a:custGeom>
            <a:avLst/>
            <a:gdLst>
              <a:gd name="T0" fmla="*/ 2035175 w 546"/>
              <a:gd name="T1" fmla="*/ 802244 h 428"/>
              <a:gd name="T2" fmla="*/ 1804074 w 546"/>
              <a:gd name="T3" fmla="*/ 544780 h 428"/>
              <a:gd name="T4" fmla="*/ 1804074 w 546"/>
              <a:gd name="T5" fmla="*/ 638064 h 428"/>
              <a:gd name="T6" fmla="*/ 1468606 w 546"/>
              <a:gd name="T7" fmla="*/ 369405 h 428"/>
              <a:gd name="T8" fmla="*/ 797669 w 546"/>
              <a:gd name="T9" fmla="*/ 0 h 428"/>
              <a:gd name="T10" fmla="*/ 0 w 546"/>
              <a:gd name="T11" fmla="*/ 798513 h 428"/>
              <a:gd name="T12" fmla="*/ 797669 w 546"/>
              <a:gd name="T13" fmla="*/ 1597025 h 428"/>
              <a:gd name="T14" fmla="*/ 1461151 w 546"/>
              <a:gd name="T15" fmla="*/ 1238814 h 428"/>
              <a:gd name="T16" fmla="*/ 1804074 w 546"/>
              <a:gd name="T17" fmla="*/ 966424 h 428"/>
              <a:gd name="T18" fmla="*/ 1804074 w 546"/>
              <a:gd name="T19" fmla="*/ 1059708 h 428"/>
              <a:gd name="T20" fmla="*/ 2035175 w 546"/>
              <a:gd name="T21" fmla="*/ 802244 h 4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46"/>
              <a:gd name="T34" fmla="*/ 0 h 428"/>
              <a:gd name="T35" fmla="*/ 546 w 546"/>
              <a:gd name="T36" fmla="*/ 428 h 42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46" h="428">
                <a:moveTo>
                  <a:pt x="546" y="215"/>
                </a:moveTo>
                <a:cubicBezTo>
                  <a:pt x="484" y="146"/>
                  <a:pt x="484" y="146"/>
                  <a:pt x="484" y="146"/>
                </a:cubicBezTo>
                <a:cubicBezTo>
                  <a:pt x="484" y="171"/>
                  <a:pt x="484" y="171"/>
                  <a:pt x="484" y="171"/>
                </a:cubicBezTo>
                <a:cubicBezTo>
                  <a:pt x="394" y="99"/>
                  <a:pt x="394" y="99"/>
                  <a:pt x="394" y="99"/>
                </a:cubicBezTo>
                <a:cubicBezTo>
                  <a:pt x="356" y="40"/>
                  <a:pt x="290" y="0"/>
                  <a:pt x="214" y="0"/>
                </a:cubicBezTo>
                <a:cubicBezTo>
                  <a:pt x="96" y="0"/>
                  <a:pt x="0" y="96"/>
                  <a:pt x="0" y="214"/>
                </a:cubicBezTo>
                <a:cubicBezTo>
                  <a:pt x="0" y="332"/>
                  <a:pt x="96" y="428"/>
                  <a:pt x="214" y="428"/>
                </a:cubicBezTo>
                <a:cubicBezTo>
                  <a:pt x="288" y="428"/>
                  <a:pt x="354" y="390"/>
                  <a:pt x="392" y="332"/>
                </a:cubicBezTo>
                <a:cubicBezTo>
                  <a:pt x="484" y="259"/>
                  <a:pt x="484" y="259"/>
                  <a:pt x="484" y="259"/>
                </a:cubicBezTo>
                <a:cubicBezTo>
                  <a:pt x="484" y="284"/>
                  <a:pt x="484" y="284"/>
                  <a:pt x="484" y="284"/>
                </a:cubicBezTo>
                <a:lnTo>
                  <a:pt x="546" y="215"/>
                </a:lnTo>
                <a:close/>
              </a:path>
            </a:pathLst>
          </a:custGeom>
          <a:gradFill flip="none" rotWithShape="1">
            <a:gsLst>
              <a:gs pos="0">
                <a:srgbClr val="30F050"/>
              </a:gs>
              <a:gs pos="100000">
                <a:srgbClr val="01AF01"/>
              </a:gs>
            </a:gsLst>
            <a:path path="circle">
              <a:fillToRect l="100000" t="100000"/>
            </a:path>
            <a:tileRect r="-100000" b="-100000"/>
          </a:gradFill>
          <a:ln w="9">
            <a:solidFill>
              <a:srgbClr val="000000"/>
            </a:solidFill>
            <a:miter lim="800000"/>
            <a:headEnd/>
            <a:tailEnd/>
          </a:ln>
          <a:effectLst>
            <a:outerShdw blurRad="228600" dist="38100" dir="5400000" sx="104000" sy="104000" algn="t" rotWithShape="0">
              <a:prstClr val="black">
                <a:alpha val="40000"/>
              </a:prstClr>
            </a:outerShdw>
          </a:effectLst>
          <a:scene3d>
            <a:camera prst="perspectiveRelaxedModerately"/>
            <a:lightRig rig="threePt" dir="t"/>
          </a:scene3d>
          <a:sp3d extrusionH="381000">
            <a:bevelT prst="convex"/>
            <a:extrusionClr>
              <a:schemeClr val="bg1">
                <a:lumMod val="75000"/>
              </a:schemeClr>
            </a:extrusionClr>
          </a:sp3d>
        </p:spPr>
        <p:txBody>
          <a:bodyPr/>
          <a:lstStyle/>
          <a:p>
            <a:endParaRPr lang="en-US" dirty="0">
              <a:latin typeface="Calibri" pitchFamily="34" charset="0"/>
            </a:endParaRPr>
          </a:p>
        </p:txBody>
      </p:sp>
      <p:sp>
        <p:nvSpPr>
          <p:cNvPr id="4" name="Freeform 8"/>
          <p:cNvSpPr>
            <a:spLocks/>
          </p:cNvSpPr>
          <p:nvPr/>
        </p:nvSpPr>
        <p:spPr bwMode="auto">
          <a:xfrm flipH="1">
            <a:off x="5000628" y="2500306"/>
            <a:ext cx="2035175" cy="1597025"/>
          </a:xfrm>
          <a:custGeom>
            <a:avLst/>
            <a:gdLst>
              <a:gd name="T0" fmla="*/ 2035175 w 546"/>
              <a:gd name="T1" fmla="*/ 802244 h 428"/>
              <a:gd name="T2" fmla="*/ 1804074 w 546"/>
              <a:gd name="T3" fmla="*/ 544780 h 428"/>
              <a:gd name="T4" fmla="*/ 1804074 w 546"/>
              <a:gd name="T5" fmla="*/ 638064 h 428"/>
              <a:gd name="T6" fmla="*/ 1468606 w 546"/>
              <a:gd name="T7" fmla="*/ 369405 h 428"/>
              <a:gd name="T8" fmla="*/ 797669 w 546"/>
              <a:gd name="T9" fmla="*/ 0 h 428"/>
              <a:gd name="T10" fmla="*/ 0 w 546"/>
              <a:gd name="T11" fmla="*/ 798513 h 428"/>
              <a:gd name="T12" fmla="*/ 797669 w 546"/>
              <a:gd name="T13" fmla="*/ 1597025 h 428"/>
              <a:gd name="T14" fmla="*/ 1461151 w 546"/>
              <a:gd name="T15" fmla="*/ 1238814 h 428"/>
              <a:gd name="T16" fmla="*/ 1804074 w 546"/>
              <a:gd name="T17" fmla="*/ 966424 h 428"/>
              <a:gd name="T18" fmla="*/ 1804074 w 546"/>
              <a:gd name="T19" fmla="*/ 1059708 h 428"/>
              <a:gd name="T20" fmla="*/ 2035175 w 546"/>
              <a:gd name="T21" fmla="*/ 802244 h 4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46"/>
              <a:gd name="T34" fmla="*/ 0 h 428"/>
              <a:gd name="T35" fmla="*/ 546 w 546"/>
              <a:gd name="T36" fmla="*/ 428 h 42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46" h="428">
                <a:moveTo>
                  <a:pt x="546" y="215"/>
                </a:moveTo>
                <a:cubicBezTo>
                  <a:pt x="484" y="146"/>
                  <a:pt x="484" y="146"/>
                  <a:pt x="484" y="146"/>
                </a:cubicBezTo>
                <a:cubicBezTo>
                  <a:pt x="484" y="171"/>
                  <a:pt x="484" y="171"/>
                  <a:pt x="484" y="171"/>
                </a:cubicBezTo>
                <a:cubicBezTo>
                  <a:pt x="394" y="99"/>
                  <a:pt x="394" y="99"/>
                  <a:pt x="394" y="99"/>
                </a:cubicBezTo>
                <a:cubicBezTo>
                  <a:pt x="356" y="40"/>
                  <a:pt x="290" y="0"/>
                  <a:pt x="214" y="0"/>
                </a:cubicBezTo>
                <a:cubicBezTo>
                  <a:pt x="96" y="0"/>
                  <a:pt x="0" y="96"/>
                  <a:pt x="0" y="214"/>
                </a:cubicBezTo>
                <a:cubicBezTo>
                  <a:pt x="0" y="332"/>
                  <a:pt x="96" y="428"/>
                  <a:pt x="214" y="428"/>
                </a:cubicBezTo>
                <a:cubicBezTo>
                  <a:pt x="288" y="428"/>
                  <a:pt x="354" y="390"/>
                  <a:pt x="392" y="332"/>
                </a:cubicBezTo>
                <a:cubicBezTo>
                  <a:pt x="484" y="259"/>
                  <a:pt x="484" y="259"/>
                  <a:pt x="484" y="259"/>
                </a:cubicBezTo>
                <a:cubicBezTo>
                  <a:pt x="484" y="284"/>
                  <a:pt x="484" y="284"/>
                  <a:pt x="484" y="284"/>
                </a:cubicBezTo>
                <a:lnTo>
                  <a:pt x="546" y="215"/>
                </a:lnTo>
                <a:close/>
              </a:path>
            </a:pathLst>
          </a:custGeom>
          <a:gradFill>
            <a:gsLst>
              <a:gs pos="0">
                <a:srgbClr val="FFFF00"/>
              </a:gs>
              <a:gs pos="100000">
                <a:srgbClr val="FFC000"/>
              </a:gs>
            </a:gsLst>
            <a:lin ang="16200000" scaled="1"/>
          </a:gradFill>
          <a:ln w="9">
            <a:solidFill>
              <a:srgbClr val="000000"/>
            </a:solidFill>
            <a:miter lim="800000"/>
            <a:headEnd/>
            <a:tailEnd/>
          </a:ln>
          <a:effectLst>
            <a:outerShdw blurRad="203200" dist="38100" dir="5400000" sx="104000" sy="104000" algn="t" rotWithShape="0">
              <a:prstClr val="black">
                <a:alpha val="40000"/>
              </a:prstClr>
            </a:outerShdw>
          </a:effectLst>
          <a:scene3d>
            <a:camera prst="perspectiveRelaxedModerately"/>
            <a:lightRig rig="threePt" dir="t"/>
          </a:scene3d>
          <a:sp3d extrusionH="381000">
            <a:bevelT prst="convex"/>
            <a:extrusionClr>
              <a:schemeClr val="bg1">
                <a:lumMod val="75000"/>
              </a:schemeClr>
            </a:extrusionClr>
          </a:sp3d>
        </p:spPr>
        <p:txBody>
          <a:bodyPr/>
          <a:lstStyle/>
          <a:p>
            <a:endParaRPr lang="en-US">
              <a:latin typeface="Calibri" pitchFamily="34" charset="0"/>
            </a:endParaRPr>
          </a:p>
        </p:txBody>
      </p:sp>
      <p:sp>
        <p:nvSpPr>
          <p:cNvPr id="5" name="Freeform 8"/>
          <p:cNvSpPr>
            <a:spLocks/>
          </p:cNvSpPr>
          <p:nvPr/>
        </p:nvSpPr>
        <p:spPr bwMode="auto">
          <a:xfrm rot="5400000" flipH="1">
            <a:off x="3709983" y="3576637"/>
            <a:ext cx="2035175" cy="1597025"/>
          </a:xfrm>
          <a:custGeom>
            <a:avLst/>
            <a:gdLst>
              <a:gd name="T0" fmla="*/ 2035175 w 546"/>
              <a:gd name="T1" fmla="*/ 802244 h 428"/>
              <a:gd name="T2" fmla="*/ 1804074 w 546"/>
              <a:gd name="T3" fmla="*/ 544780 h 428"/>
              <a:gd name="T4" fmla="*/ 1804074 w 546"/>
              <a:gd name="T5" fmla="*/ 638064 h 428"/>
              <a:gd name="T6" fmla="*/ 1468606 w 546"/>
              <a:gd name="T7" fmla="*/ 369405 h 428"/>
              <a:gd name="T8" fmla="*/ 797669 w 546"/>
              <a:gd name="T9" fmla="*/ 0 h 428"/>
              <a:gd name="T10" fmla="*/ 0 w 546"/>
              <a:gd name="T11" fmla="*/ 798513 h 428"/>
              <a:gd name="T12" fmla="*/ 797669 w 546"/>
              <a:gd name="T13" fmla="*/ 1597025 h 428"/>
              <a:gd name="T14" fmla="*/ 1461151 w 546"/>
              <a:gd name="T15" fmla="*/ 1238814 h 428"/>
              <a:gd name="T16" fmla="*/ 1804074 w 546"/>
              <a:gd name="T17" fmla="*/ 966424 h 428"/>
              <a:gd name="T18" fmla="*/ 1804074 w 546"/>
              <a:gd name="T19" fmla="*/ 1059708 h 428"/>
              <a:gd name="T20" fmla="*/ 2035175 w 546"/>
              <a:gd name="T21" fmla="*/ 802244 h 4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46"/>
              <a:gd name="T34" fmla="*/ 0 h 428"/>
              <a:gd name="T35" fmla="*/ 546 w 546"/>
              <a:gd name="T36" fmla="*/ 428 h 42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46" h="428">
                <a:moveTo>
                  <a:pt x="546" y="215"/>
                </a:moveTo>
                <a:cubicBezTo>
                  <a:pt x="484" y="146"/>
                  <a:pt x="484" y="146"/>
                  <a:pt x="484" y="146"/>
                </a:cubicBezTo>
                <a:cubicBezTo>
                  <a:pt x="484" y="171"/>
                  <a:pt x="484" y="171"/>
                  <a:pt x="484" y="171"/>
                </a:cubicBezTo>
                <a:cubicBezTo>
                  <a:pt x="394" y="99"/>
                  <a:pt x="394" y="99"/>
                  <a:pt x="394" y="99"/>
                </a:cubicBezTo>
                <a:cubicBezTo>
                  <a:pt x="356" y="40"/>
                  <a:pt x="290" y="0"/>
                  <a:pt x="214" y="0"/>
                </a:cubicBezTo>
                <a:cubicBezTo>
                  <a:pt x="96" y="0"/>
                  <a:pt x="0" y="96"/>
                  <a:pt x="0" y="214"/>
                </a:cubicBezTo>
                <a:cubicBezTo>
                  <a:pt x="0" y="332"/>
                  <a:pt x="96" y="428"/>
                  <a:pt x="214" y="428"/>
                </a:cubicBezTo>
                <a:cubicBezTo>
                  <a:pt x="288" y="428"/>
                  <a:pt x="354" y="390"/>
                  <a:pt x="392" y="332"/>
                </a:cubicBezTo>
                <a:cubicBezTo>
                  <a:pt x="484" y="259"/>
                  <a:pt x="484" y="259"/>
                  <a:pt x="484" y="259"/>
                </a:cubicBezTo>
                <a:cubicBezTo>
                  <a:pt x="484" y="284"/>
                  <a:pt x="484" y="284"/>
                  <a:pt x="484" y="284"/>
                </a:cubicBezTo>
                <a:lnTo>
                  <a:pt x="546" y="215"/>
                </a:lnTo>
                <a:close/>
              </a:path>
            </a:pathLst>
          </a:custGeom>
          <a:gradFill>
            <a:gsLst>
              <a:gs pos="0">
                <a:srgbClr val="45CDFF"/>
              </a:gs>
              <a:gs pos="100000">
                <a:schemeClr val="tx2">
                  <a:lumMod val="75000"/>
                </a:schemeClr>
              </a:gs>
            </a:gsLst>
            <a:lin ang="16200000" scaled="1"/>
          </a:gradFill>
          <a:ln w="9">
            <a:solidFill>
              <a:srgbClr val="000000"/>
            </a:solidFill>
            <a:miter lim="800000"/>
            <a:headEnd/>
            <a:tailEnd/>
          </a:ln>
          <a:effectLst>
            <a:outerShdw blurRad="190500" dist="38100" dir="5400000" sx="104000" sy="104000" algn="t" rotWithShape="0">
              <a:prstClr val="black">
                <a:alpha val="40000"/>
              </a:prstClr>
            </a:outerShdw>
          </a:effectLst>
          <a:scene3d>
            <a:camera prst="perspectiveLeft"/>
            <a:lightRig rig="threePt" dir="t"/>
          </a:scene3d>
          <a:sp3d extrusionH="381000">
            <a:bevelT prst="convex"/>
            <a:extrusionClr>
              <a:schemeClr val="bg1">
                <a:lumMod val="75000"/>
              </a:schemeClr>
            </a:extrusionClr>
          </a:sp3d>
        </p:spPr>
        <p:txBody>
          <a:bodyPr/>
          <a:lstStyle/>
          <a:p>
            <a:endParaRPr lang="en-US">
              <a:latin typeface="Calibri" pitchFamily="34" charset="0"/>
            </a:endParaRPr>
          </a:p>
        </p:txBody>
      </p:sp>
      <p:sp>
        <p:nvSpPr>
          <p:cNvPr id="6" name="Freeform 8"/>
          <p:cNvSpPr>
            <a:spLocks/>
          </p:cNvSpPr>
          <p:nvPr/>
        </p:nvSpPr>
        <p:spPr bwMode="auto">
          <a:xfrm rot="16547197" flipH="1" flipV="1">
            <a:off x="3665636" y="1437382"/>
            <a:ext cx="2035175" cy="1597025"/>
          </a:xfrm>
          <a:custGeom>
            <a:avLst/>
            <a:gdLst>
              <a:gd name="T0" fmla="*/ 2035175 w 546"/>
              <a:gd name="T1" fmla="*/ 802244 h 428"/>
              <a:gd name="T2" fmla="*/ 1804074 w 546"/>
              <a:gd name="T3" fmla="*/ 544780 h 428"/>
              <a:gd name="T4" fmla="*/ 1804074 w 546"/>
              <a:gd name="T5" fmla="*/ 638064 h 428"/>
              <a:gd name="T6" fmla="*/ 1468606 w 546"/>
              <a:gd name="T7" fmla="*/ 369405 h 428"/>
              <a:gd name="T8" fmla="*/ 797669 w 546"/>
              <a:gd name="T9" fmla="*/ 0 h 428"/>
              <a:gd name="T10" fmla="*/ 0 w 546"/>
              <a:gd name="T11" fmla="*/ 798513 h 428"/>
              <a:gd name="T12" fmla="*/ 797669 w 546"/>
              <a:gd name="T13" fmla="*/ 1597025 h 428"/>
              <a:gd name="T14" fmla="*/ 1461151 w 546"/>
              <a:gd name="T15" fmla="*/ 1238814 h 428"/>
              <a:gd name="T16" fmla="*/ 1804074 w 546"/>
              <a:gd name="T17" fmla="*/ 966424 h 428"/>
              <a:gd name="T18" fmla="*/ 1804074 w 546"/>
              <a:gd name="T19" fmla="*/ 1059708 h 428"/>
              <a:gd name="T20" fmla="*/ 2035175 w 546"/>
              <a:gd name="T21" fmla="*/ 802244 h 4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46"/>
              <a:gd name="T34" fmla="*/ 0 h 428"/>
              <a:gd name="T35" fmla="*/ 546 w 546"/>
              <a:gd name="T36" fmla="*/ 428 h 42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46" h="428">
                <a:moveTo>
                  <a:pt x="546" y="215"/>
                </a:moveTo>
                <a:cubicBezTo>
                  <a:pt x="484" y="146"/>
                  <a:pt x="484" y="146"/>
                  <a:pt x="484" y="146"/>
                </a:cubicBezTo>
                <a:cubicBezTo>
                  <a:pt x="484" y="171"/>
                  <a:pt x="484" y="171"/>
                  <a:pt x="484" y="171"/>
                </a:cubicBezTo>
                <a:cubicBezTo>
                  <a:pt x="394" y="99"/>
                  <a:pt x="394" y="99"/>
                  <a:pt x="394" y="99"/>
                </a:cubicBezTo>
                <a:cubicBezTo>
                  <a:pt x="356" y="40"/>
                  <a:pt x="290" y="0"/>
                  <a:pt x="214" y="0"/>
                </a:cubicBezTo>
                <a:cubicBezTo>
                  <a:pt x="96" y="0"/>
                  <a:pt x="0" y="96"/>
                  <a:pt x="0" y="214"/>
                </a:cubicBezTo>
                <a:cubicBezTo>
                  <a:pt x="0" y="332"/>
                  <a:pt x="96" y="428"/>
                  <a:pt x="214" y="428"/>
                </a:cubicBezTo>
                <a:cubicBezTo>
                  <a:pt x="288" y="428"/>
                  <a:pt x="354" y="390"/>
                  <a:pt x="392" y="332"/>
                </a:cubicBezTo>
                <a:cubicBezTo>
                  <a:pt x="484" y="259"/>
                  <a:pt x="484" y="259"/>
                  <a:pt x="484" y="259"/>
                </a:cubicBezTo>
                <a:cubicBezTo>
                  <a:pt x="484" y="284"/>
                  <a:pt x="484" y="284"/>
                  <a:pt x="484" y="284"/>
                </a:cubicBezTo>
                <a:lnTo>
                  <a:pt x="546" y="215"/>
                </a:lnTo>
                <a:close/>
              </a:path>
            </a:pathLst>
          </a:custGeom>
          <a:gradFill>
            <a:gsLst>
              <a:gs pos="0">
                <a:srgbClr val="FFC000"/>
              </a:gs>
              <a:gs pos="50000">
                <a:srgbClr val="FF0000"/>
              </a:gs>
            </a:gsLst>
            <a:lin ang="13500000" scaled="1"/>
          </a:gradFill>
          <a:ln w="9">
            <a:solidFill>
              <a:srgbClr val="000000"/>
            </a:solidFill>
            <a:miter lim="800000"/>
            <a:headEnd/>
            <a:tailEnd/>
          </a:ln>
          <a:effectLst>
            <a:outerShdw blurRad="165100" dist="38100" dir="5400000" sx="104000" sy="104000" algn="t" rotWithShape="0">
              <a:prstClr val="black">
                <a:alpha val="40000"/>
              </a:prstClr>
            </a:outerShdw>
          </a:effectLst>
          <a:scene3d>
            <a:camera prst="perspectiveHeroicExtremeRightFacing">
              <a:rot lat="126653" lon="20412541" rev="293066"/>
            </a:camera>
            <a:lightRig rig="threePt" dir="t"/>
          </a:scene3d>
          <a:sp3d extrusionH="381000">
            <a:bevelT prst="convex"/>
            <a:extrusionClr>
              <a:schemeClr val="bg1">
                <a:lumMod val="75000"/>
              </a:schemeClr>
            </a:extrusionClr>
          </a:sp3d>
        </p:spPr>
        <p:txBody>
          <a:bodyPr/>
          <a:lstStyle/>
          <a:p>
            <a:endParaRPr lang="en-US" dirty="0">
              <a:latin typeface="Calibri" pitchFamily="34" charset="0"/>
            </a:endParaRPr>
          </a:p>
        </p:txBody>
      </p:sp>
      <p:sp>
        <p:nvSpPr>
          <p:cNvPr id="7" name="TextBox 6"/>
          <p:cNvSpPr txBox="1"/>
          <p:nvPr/>
        </p:nvSpPr>
        <p:spPr>
          <a:xfrm>
            <a:off x="0" y="1928802"/>
            <a:ext cx="2514600" cy="1815882"/>
          </a:xfrm>
          <a:prstGeom prst="rect">
            <a:avLst/>
          </a:prstGeom>
          <a:noFill/>
        </p:spPr>
        <p:txBody>
          <a:bodyPr wrap="square" rtlCol="0">
            <a:spAutoFit/>
          </a:bodyPr>
          <a:lstStyle/>
          <a:p>
            <a:pPr algn="ctr"/>
            <a:r>
              <a:rPr lang="ar-SA" sz="2800" b="1" dirty="0" smtClean="0"/>
              <a:t>بيان </a:t>
            </a:r>
            <a:r>
              <a:rPr lang="ar-SA" sz="2800" b="1" dirty="0"/>
              <a:t>أشكال العنف </a:t>
            </a:r>
            <a:r>
              <a:rPr lang="ar-SA" sz="2800" b="1" dirty="0" smtClean="0"/>
              <a:t>وأسبابها وأثارها </a:t>
            </a:r>
            <a:r>
              <a:rPr lang="ar-SA" sz="2800" b="1" dirty="0"/>
              <a:t>الحاضرة </a:t>
            </a:r>
            <a:r>
              <a:rPr lang="ar-SA" sz="2800" b="1" dirty="0" smtClean="0"/>
              <a:t>والمستقبلية</a:t>
            </a:r>
            <a:endParaRPr lang="en-US" sz="2800" b="1" dirty="0"/>
          </a:p>
        </p:txBody>
      </p:sp>
      <p:sp>
        <p:nvSpPr>
          <p:cNvPr id="8" name="TextBox 7"/>
          <p:cNvSpPr txBox="1"/>
          <p:nvPr/>
        </p:nvSpPr>
        <p:spPr>
          <a:xfrm>
            <a:off x="3500430" y="142852"/>
            <a:ext cx="2514600" cy="954107"/>
          </a:xfrm>
          <a:prstGeom prst="rect">
            <a:avLst/>
          </a:prstGeom>
          <a:noFill/>
        </p:spPr>
        <p:txBody>
          <a:bodyPr wrap="square" rtlCol="0">
            <a:spAutoFit/>
          </a:bodyPr>
          <a:lstStyle/>
          <a:p>
            <a:pPr algn="ctr"/>
            <a:r>
              <a:rPr lang="ar-SA" sz="2800" b="1" dirty="0">
                <a:latin typeface="ae_AlMohanad" pitchFamily="18" charset="-78"/>
              </a:rPr>
              <a:t>التفريق بين التأديب والإيذاء</a:t>
            </a:r>
            <a:r>
              <a:rPr lang="ar-SA" sz="1600" b="1" dirty="0">
                <a:latin typeface="ae_AlMohanad" pitchFamily="18" charset="-78"/>
              </a:rPr>
              <a:t>.</a:t>
            </a:r>
            <a:endParaRPr lang="en-US" sz="1600" b="1" dirty="0">
              <a:latin typeface="ae_AlMohanad" pitchFamily="18" charset="-78"/>
            </a:endParaRPr>
          </a:p>
        </p:txBody>
      </p:sp>
      <p:sp>
        <p:nvSpPr>
          <p:cNvPr id="9" name="TextBox 8"/>
          <p:cNvSpPr txBox="1"/>
          <p:nvPr/>
        </p:nvSpPr>
        <p:spPr>
          <a:xfrm>
            <a:off x="500034" y="4572008"/>
            <a:ext cx="3376364" cy="954107"/>
          </a:xfrm>
          <a:prstGeom prst="rect">
            <a:avLst/>
          </a:prstGeom>
          <a:noFill/>
        </p:spPr>
        <p:txBody>
          <a:bodyPr wrap="square" rtlCol="0">
            <a:spAutoFit/>
          </a:bodyPr>
          <a:lstStyle/>
          <a:p>
            <a:pPr algn="ctr"/>
            <a:r>
              <a:rPr lang="ar-SA" sz="2800" b="1" dirty="0"/>
              <a:t>توضيح </a:t>
            </a:r>
            <a:r>
              <a:rPr lang="ar-SA" sz="2800" b="1" dirty="0" smtClean="0"/>
              <a:t>أهمية الشعور بالمحبة والتقدير</a:t>
            </a:r>
            <a:endParaRPr lang="en-US" sz="2800" b="1" dirty="0"/>
          </a:p>
        </p:txBody>
      </p:sp>
      <p:sp>
        <p:nvSpPr>
          <p:cNvPr id="10" name="TextBox 9"/>
          <p:cNvSpPr txBox="1"/>
          <p:nvPr/>
        </p:nvSpPr>
        <p:spPr>
          <a:xfrm>
            <a:off x="6553200" y="1857364"/>
            <a:ext cx="2590800" cy="1384995"/>
          </a:xfrm>
          <a:prstGeom prst="rect">
            <a:avLst/>
          </a:prstGeom>
          <a:noFill/>
        </p:spPr>
        <p:txBody>
          <a:bodyPr wrap="square" rtlCol="0">
            <a:spAutoFit/>
          </a:bodyPr>
          <a:lstStyle/>
          <a:p>
            <a:pPr algn="ctr"/>
            <a:r>
              <a:rPr lang="ar-SA" sz="2800" b="1" dirty="0"/>
              <a:t>توضيح المؤشرات الدالة على حدوث العنف</a:t>
            </a:r>
            <a:endParaRPr lang="en-US" sz="2800" b="1" dirty="0">
              <a:latin typeface="Calibri" pitchFamily="34" charset="0"/>
            </a:endParaRPr>
          </a:p>
        </p:txBody>
      </p:sp>
      <p:pic>
        <p:nvPicPr>
          <p:cNvPr id="11" name="Picture 2" descr="C:\Users\win-sev7n\Pictures\شعار رفق.jpg"/>
          <p:cNvPicPr>
            <a:picLocks noChangeAspect="1" noChangeArrowheads="1"/>
          </p:cNvPicPr>
          <p:nvPr/>
        </p:nvPicPr>
        <p:blipFill>
          <a:blip r:embed="rId2"/>
          <a:srcRect/>
          <a:stretch>
            <a:fillRect/>
          </a:stretch>
        </p:blipFill>
        <p:spPr bwMode="auto">
          <a:xfrm>
            <a:off x="0" y="57137"/>
            <a:ext cx="1905000" cy="1514475"/>
          </a:xfrm>
          <a:prstGeom prst="rect">
            <a:avLst/>
          </a:prstGeom>
          <a:ln>
            <a:noFill/>
          </a:ln>
          <a:effectLst>
            <a:softEdge rad="112500"/>
          </a:effectLst>
        </p:spPr>
      </p:pic>
      <p:pic>
        <p:nvPicPr>
          <p:cNvPr id="15" name="صورة 1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spTree>
    <p:extLst>
      <p:ext uri="{BB962C8B-B14F-4D97-AF65-F5344CB8AC3E}">
        <p14:creationId xmlns="" xmlns:p14="http://schemas.microsoft.com/office/powerpoint/2010/main" val="3587782196"/>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Rectangle 7"/>
          <p:cNvSpPr/>
          <p:nvPr/>
        </p:nvSpPr>
        <p:spPr>
          <a:xfrm>
            <a:off x="-23563" y="0"/>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sp>
        <p:nvSpPr>
          <p:cNvPr id="18" name="علامة الطرح 17"/>
          <p:cNvSpPr/>
          <p:nvPr/>
        </p:nvSpPr>
        <p:spPr>
          <a:xfrm>
            <a:off x="-857288" y="5572140"/>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20" name="علامة الطرح 19"/>
          <p:cNvSpPr/>
          <p:nvPr/>
        </p:nvSpPr>
        <p:spPr>
          <a:xfrm>
            <a:off x="-857288" y="5786454"/>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grpSp>
        <p:nvGrpSpPr>
          <p:cNvPr id="2" name="Group 54"/>
          <p:cNvGrpSpPr/>
          <p:nvPr/>
        </p:nvGrpSpPr>
        <p:grpSpPr>
          <a:xfrm>
            <a:off x="714348" y="1571612"/>
            <a:ext cx="7958480" cy="2357454"/>
            <a:chOff x="825079" y="1484784"/>
            <a:chExt cx="7681663" cy="4064000"/>
          </a:xfrm>
        </p:grpSpPr>
        <p:graphicFrame>
          <p:nvGraphicFramePr>
            <p:cNvPr id="10" name="Diagram 9"/>
            <p:cNvGraphicFramePr/>
            <p:nvPr>
              <p:extLst>
                <p:ext uri="{D42A27DB-BD31-4B8C-83A1-F6EECF244321}">
                  <p14:modId xmlns="" xmlns:p14="http://schemas.microsoft.com/office/powerpoint/2010/main" val="3232308475"/>
                </p:ext>
              </p:extLst>
            </p:nvPr>
          </p:nvGraphicFramePr>
          <p:xfrm>
            <a:off x="825079" y="1484784"/>
            <a:ext cx="7681663"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TextBox 13"/>
            <p:cNvSpPr txBox="1"/>
            <p:nvPr/>
          </p:nvSpPr>
          <p:spPr>
            <a:xfrm>
              <a:off x="1385751" y="1489135"/>
              <a:ext cx="5202473" cy="353943"/>
            </a:xfrm>
            <a:prstGeom prst="rect">
              <a:avLst/>
            </a:prstGeom>
            <a:noFill/>
          </p:spPr>
          <p:txBody>
            <a:bodyPr wrap="square" rtlCol="0">
              <a:spAutoFit/>
            </a:bodyPr>
            <a:lstStyle/>
            <a:p>
              <a:pPr algn="ctr">
                <a:lnSpc>
                  <a:spcPts val="1600"/>
                </a:lnSpc>
              </a:pPr>
              <a:endParaRPr lang="ar-SA" sz="2800" b="1" dirty="0">
                <a:cs typeface="AL-Mohanad" pitchFamily="2" charset="-78"/>
              </a:endParaRPr>
            </a:p>
          </p:txBody>
        </p:sp>
        <p:grpSp>
          <p:nvGrpSpPr>
            <p:cNvPr id="7" name="Group 33"/>
            <p:cNvGrpSpPr/>
            <p:nvPr/>
          </p:nvGrpSpPr>
          <p:grpSpPr>
            <a:xfrm>
              <a:off x="962985" y="2469996"/>
              <a:ext cx="692577" cy="1125170"/>
              <a:chOff x="-56190" y="6022821"/>
              <a:chExt cx="692577" cy="1125170"/>
            </a:xfrm>
          </p:grpSpPr>
          <p:grpSp>
            <p:nvGrpSpPr>
              <p:cNvPr id="8" name="Group 82"/>
              <p:cNvGrpSpPr/>
              <p:nvPr/>
            </p:nvGrpSpPr>
            <p:grpSpPr>
              <a:xfrm>
                <a:off x="-56190" y="6022821"/>
                <a:ext cx="678154" cy="985961"/>
                <a:chOff x="772485" y="2689071"/>
                <a:chExt cx="678154" cy="985961"/>
              </a:xfrm>
            </p:grpSpPr>
            <p:sp>
              <p:nvSpPr>
                <p:cNvPr id="32" name="Oval 31"/>
                <p:cNvSpPr/>
                <p:nvPr/>
              </p:nvSpPr>
              <p:spPr>
                <a:xfrm>
                  <a:off x="772485" y="3058526"/>
                  <a:ext cx="678154" cy="616506"/>
                </a:xfrm>
                <a:prstGeom prst="ellipse">
                  <a:avLst/>
                </a:prstGeom>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33" name="Oval 32"/>
                <p:cNvSpPr/>
                <p:nvPr/>
              </p:nvSpPr>
              <p:spPr>
                <a:xfrm>
                  <a:off x="841438" y="2689071"/>
                  <a:ext cx="523901" cy="442913"/>
                </a:xfrm>
                <a:prstGeom prst="ellipse">
                  <a:avLst/>
                </a:prstGeom>
                <a:gradFill>
                  <a:gsLst>
                    <a:gs pos="0">
                      <a:schemeClr val="bg1">
                        <a:alpha val="27000"/>
                      </a:schemeClr>
                    </a:gs>
                    <a:gs pos="53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6"/>
              <p:cNvSpPr>
                <a:spLocks/>
              </p:cNvSpPr>
              <p:nvPr/>
            </p:nvSpPr>
            <p:spPr bwMode="auto">
              <a:xfrm rot="406287">
                <a:off x="-35846" y="6460661"/>
                <a:ext cx="672233" cy="687330"/>
              </a:xfrm>
              <a:custGeom>
                <a:avLst/>
                <a:gdLst/>
                <a:ahLst/>
                <a:cxnLst>
                  <a:cxn ang="0">
                    <a:pos x="0" y="181"/>
                  </a:cxn>
                  <a:cxn ang="0">
                    <a:pos x="87" y="226"/>
                  </a:cxn>
                  <a:cxn ang="0">
                    <a:pos x="318" y="0"/>
                  </a:cxn>
                  <a:cxn ang="0">
                    <a:pos x="102" y="298"/>
                  </a:cxn>
                  <a:cxn ang="0">
                    <a:pos x="0" y="181"/>
                  </a:cxn>
                </a:cxnLst>
                <a:rect l="0" t="0" r="r" b="b"/>
                <a:pathLst>
                  <a:path w="318" h="298">
                    <a:moveTo>
                      <a:pt x="0" y="181"/>
                    </a:moveTo>
                    <a:lnTo>
                      <a:pt x="87" y="226"/>
                    </a:lnTo>
                    <a:cubicBezTo>
                      <a:pt x="87" y="226"/>
                      <a:pt x="204" y="59"/>
                      <a:pt x="318" y="0"/>
                    </a:cubicBezTo>
                    <a:cubicBezTo>
                      <a:pt x="181" y="123"/>
                      <a:pt x="102" y="298"/>
                      <a:pt x="102" y="298"/>
                    </a:cubicBezTo>
                    <a:lnTo>
                      <a:pt x="0" y="181"/>
                    </a:lnTo>
                    <a:close/>
                  </a:path>
                </a:pathLst>
              </a:custGeom>
              <a:gradFill>
                <a:gsLst>
                  <a:gs pos="37000">
                    <a:srgbClr val="FFFF00"/>
                  </a:gs>
                  <a:gs pos="100000">
                    <a:srgbClr val="FF0000"/>
                  </a:gs>
                </a:gsLst>
                <a:lin ang="3600000" scaled="0"/>
              </a:gradFill>
              <a:ln w="9525">
                <a:noFill/>
                <a:round/>
                <a:headEnd/>
                <a:tailEnd/>
              </a:ln>
              <a:effectLst/>
              <a:scene3d>
                <a:camera prst="orthographicFront">
                  <a:rot lat="0" lon="0" rev="0"/>
                </a:camera>
                <a:lightRig rig="brightRoom" dir="t">
                  <a:rot lat="0" lon="0" rev="600000"/>
                </a:lightRig>
              </a:scene3d>
              <a:sp3d prstMaterial="metal">
                <a:bevelT w="38100" h="57150" prst="angle"/>
              </a:sp3d>
            </p:spPr>
            <p:txBody>
              <a:bodyPr vert="horz" wrap="square" lIns="91440" tIns="45720" rIns="91440" bIns="45720" numCol="1" anchor="t" anchorCtr="0" compatLnSpc="1">
                <a:prstTxWarp prst="textNoShape">
                  <a:avLst/>
                </a:prstTxWarp>
              </a:bodyPr>
              <a:lstStyle/>
              <a:p>
                <a:endParaRPr lang="en-US"/>
              </a:p>
            </p:txBody>
          </p:sp>
        </p:grpSp>
        <p:sp>
          <p:nvSpPr>
            <p:cNvPr id="35" name="TextBox 34"/>
            <p:cNvSpPr txBox="1"/>
            <p:nvPr/>
          </p:nvSpPr>
          <p:spPr>
            <a:xfrm>
              <a:off x="962985" y="2962602"/>
              <a:ext cx="7515899" cy="1220320"/>
            </a:xfrm>
            <a:prstGeom prst="rect">
              <a:avLst/>
            </a:prstGeom>
            <a:noFill/>
          </p:spPr>
          <p:txBody>
            <a:bodyPr wrap="square" rtlCol="0">
              <a:spAutoFit/>
            </a:bodyPr>
            <a:lstStyle/>
            <a:p>
              <a:pPr algn="ctr"/>
              <a:r>
                <a:rPr lang="ar-SA" sz="4000" b="1" dirty="0" smtClean="0">
                  <a:solidFill>
                    <a:schemeClr val="accent3">
                      <a:lumMod val="20000"/>
                      <a:lumOff val="80000"/>
                    </a:schemeClr>
                  </a:solidFill>
                </a:rPr>
                <a:t>أدوار ومسئوليات المدرسة على </a:t>
              </a:r>
              <a:r>
                <a:rPr lang="ar-SA" sz="4000" b="1" dirty="0">
                  <a:solidFill>
                    <a:schemeClr val="accent3">
                      <a:lumMod val="20000"/>
                      <a:lumOff val="80000"/>
                    </a:schemeClr>
                  </a:solidFill>
                </a:rPr>
                <a:t>مستوى </a:t>
              </a:r>
              <a:r>
                <a:rPr lang="ar-SA" sz="4000" b="1" dirty="0" smtClean="0">
                  <a:solidFill>
                    <a:schemeClr val="accent3">
                      <a:lumMod val="20000"/>
                      <a:lumOff val="80000"/>
                    </a:schemeClr>
                  </a:solidFill>
                </a:rPr>
                <a:t>الطلبة </a:t>
              </a:r>
              <a:endParaRPr lang="ar-SA" sz="4000" b="1" dirty="0">
                <a:solidFill>
                  <a:schemeClr val="accent3">
                    <a:lumMod val="20000"/>
                    <a:lumOff val="80000"/>
                  </a:schemeClr>
                </a:solidFill>
              </a:endParaRPr>
            </a:p>
          </p:txBody>
        </p:sp>
        <p:sp>
          <p:nvSpPr>
            <p:cNvPr id="46" name="Oval 45"/>
            <p:cNvSpPr/>
            <p:nvPr/>
          </p:nvSpPr>
          <p:spPr>
            <a:xfrm>
              <a:off x="2284650" y="4293096"/>
              <a:ext cx="523901" cy="442913"/>
            </a:xfrm>
            <a:prstGeom prst="ellipse">
              <a:avLst/>
            </a:prstGeom>
            <a:gradFill>
              <a:gsLst>
                <a:gs pos="0">
                  <a:schemeClr val="bg1">
                    <a:alpha val="60000"/>
                  </a:schemeClr>
                </a:gs>
                <a:gs pos="53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6" name="صورة 35"/>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pic>
        <p:nvPicPr>
          <p:cNvPr id="19" name="Picture 2" descr="C:\Users\win-sev7n\Pictures\شعار رفق.jpg"/>
          <p:cNvPicPr>
            <a:picLocks noChangeAspect="1" noChangeArrowheads="1"/>
          </p:cNvPicPr>
          <p:nvPr/>
        </p:nvPicPr>
        <p:blipFill>
          <a:blip r:embed="rId7"/>
          <a:srcRect/>
          <a:stretch>
            <a:fillRect/>
          </a:stretch>
        </p:blipFill>
        <p:spPr bwMode="auto">
          <a:xfrm>
            <a:off x="0" y="0"/>
            <a:ext cx="1905000" cy="1514475"/>
          </a:xfrm>
          <a:prstGeom prst="rect">
            <a:avLst/>
          </a:prstGeom>
          <a:ln>
            <a:noFill/>
          </a:ln>
          <a:effectLst>
            <a:softEdge rad="112500"/>
          </a:effectLst>
        </p:spPr>
      </p:pic>
      <p:pic>
        <p:nvPicPr>
          <p:cNvPr id="22530" name="Picture 2" descr="http://s.alriyadh.com/2009/10/03/img/593998769742.jpg">
            <a:hlinkClick r:id="rId8"/>
          </p:cNvPr>
          <p:cNvPicPr>
            <a:picLocks noChangeAspect="1" noChangeArrowheads="1"/>
          </p:cNvPicPr>
          <p:nvPr/>
        </p:nvPicPr>
        <p:blipFill>
          <a:blip r:embed="rId9"/>
          <a:srcRect/>
          <a:stretch>
            <a:fillRect/>
          </a:stretch>
        </p:blipFill>
        <p:spPr bwMode="auto">
          <a:xfrm>
            <a:off x="0" y="3571876"/>
            <a:ext cx="3071834" cy="2054952"/>
          </a:xfrm>
          <a:prstGeom prst="ellipse">
            <a:avLst/>
          </a:prstGeom>
          <a:ln>
            <a:noFill/>
          </a:ln>
          <a:effectLst>
            <a:softEdge rad="112500"/>
          </a:effectLst>
        </p:spPr>
      </p:pic>
    </p:spTree>
    <p:extLst>
      <p:ext uri="{BB962C8B-B14F-4D97-AF65-F5344CB8AC3E}">
        <p14:creationId xmlns="" xmlns:p14="http://schemas.microsoft.com/office/powerpoint/2010/main" val="31195371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Rectangle 7"/>
          <p:cNvSpPr/>
          <p:nvPr/>
        </p:nvSpPr>
        <p:spPr>
          <a:xfrm>
            <a:off x="-23563" y="0"/>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sp>
        <p:nvSpPr>
          <p:cNvPr id="18" name="علامة الطرح 17"/>
          <p:cNvSpPr/>
          <p:nvPr/>
        </p:nvSpPr>
        <p:spPr>
          <a:xfrm>
            <a:off x="-857288" y="5572140"/>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19" name="علامة الطرح 18"/>
          <p:cNvSpPr/>
          <p:nvPr/>
        </p:nvSpPr>
        <p:spPr>
          <a:xfrm>
            <a:off x="-857288" y="5786454"/>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27" name="Rectangle 26"/>
          <p:cNvSpPr/>
          <p:nvPr/>
        </p:nvSpPr>
        <p:spPr>
          <a:xfrm>
            <a:off x="857224" y="1357298"/>
            <a:ext cx="5059577" cy="523220"/>
          </a:xfrm>
          <a:prstGeom prst="rect">
            <a:avLst/>
          </a:prstGeom>
          <a:ln>
            <a:noFill/>
          </a:ln>
        </p:spPr>
        <p:txBody>
          <a:bodyPr wrap="square">
            <a:spAutoFit/>
          </a:bodyPr>
          <a:lstStyle/>
          <a:p>
            <a:r>
              <a:rPr lang="ar-SA" sz="2800" b="1" dirty="0" smtClean="0"/>
              <a:t>التوعية </a:t>
            </a:r>
            <a:r>
              <a:rPr lang="ar-SA" sz="2800" b="1" dirty="0"/>
              <a:t>بأشكال العنف</a:t>
            </a:r>
            <a:endParaRPr lang="en-US" sz="2800" b="1" dirty="0">
              <a:latin typeface="Calibri" pitchFamily="34" charset="0"/>
            </a:endParaRPr>
          </a:p>
        </p:txBody>
      </p:sp>
      <p:sp>
        <p:nvSpPr>
          <p:cNvPr id="16" name="Oval 15"/>
          <p:cNvSpPr/>
          <p:nvPr/>
        </p:nvSpPr>
        <p:spPr>
          <a:xfrm>
            <a:off x="6143636" y="1285860"/>
            <a:ext cx="584791" cy="585216"/>
          </a:xfrm>
          <a:prstGeom prst="ellipse">
            <a:avLst/>
          </a:prstGeom>
          <a:gradFill flip="none" rotWithShape="1">
            <a:gsLst>
              <a:gs pos="0">
                <a:srgbClr val="FFFF00"/>
              </a:gs>
              <a:gs pos="100000">
                <a:srgbClr val="FFC000"/>
              </a:gs>
            </a:gsLst>
            <a:path path="circle">
              <a:fillToRect l="100000" t="100000"/>
            </a:path>
            <a:tileRect r="-100000" b="-10000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800" b="1" dirty="0" smtClean="0">
                <a:solidFill>
                  <a:schemeClr val="bg1"/>
                </a:solidFill>
                <a:latin typeface="Franklin Gothic Book" pitchFamily="34" charset="0"/>
              </a:rPr>
              <a:t>1</a:t>
            </a:r>
            <a:endParaRPr lang="en-US" sz="2800" b="1" dirty="0">
              <a:solidFill>
                <a:schemeClr val="bg1"/>
              </a:solidFill>
              <a:latin typeface="Franklin Gothic Book" pitchFamily="34" charset="0"/>
            </a:endParaRPr>
          </a:p>
        </p:txBody>
      </p:sp>
      <p:sp>
        <p:nvSpPr>
          <p:cNvPr id="26" name="Oval 25"/>
          <p:cNvSpPr/>
          <p:nvPr/>
        </p:nvSpPr>
        <p:spPr>
          <a:xfrm>
            <a:off x="6286512" y="2214554"/>
            <a:ext cx="584791" cy="585216"/>
          </a:xfrm>
          <a:prstGeom prst="ellipse">
            <a:avLst/>
          </a:prstGeom>
          <a:gradFill flip="none" rotWithShape="1">
            <a:gsLst>
              <a:gs pos="0">
                <a:srgbClr val="45CDFF"/>
              </a:gs>
              <a:gs pos="100000">
                <a:srgbClr val="0070C0"/>
              </a:gs>
            </a:gsLst>
            <a:path path="circle">
              <a:fillToRect l="100000" t="100000"/>
            </a:path>
            <a:tileRect r="-100000" b="-10000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800" b="1" dirty="0" smtClean="0">
                <a:solidFill>
                  <a:prstClr val="white"/>
                </a:solidFill>
                <a:latin typeface="Franklin Gothic Book" pitchFamily="34" charset="0"/>
              </a:rPr>
              <a:t>2</a:t>
            </a:r>
            <a:endParaRPr lang="en-US" sz="2800" b="1" dirty="0">
              <a:solidFill>
                <a:prstClr val="white"/>
              </a:solidFill>
              <a:latin typeface="Franklin Gothic Book" pitchFamily="34" charset="0"/>
            </a:endParaRPr>
          </a:p>
        </p:txBody>
      </p:sp>
      <p:sp>
        <p:nvSpPr>
          <p:cNvPr id="28" name="Rectangle 27"/>
          <p:cNvSpPr/>
          <p:nvPr/>
        </p:nvSpPr>
        <p:spPr>
          <a:xfrm>
            <a:off x="0" y="2071678"/>
            <a:ext cx="6255544" cy="1384995"/>
          </a:xfrm>
          <a:prstGeom prst="rect">
            <a:avLst/>
          </a:prstGeom>
          <a:ln>
            <a:noFill/>
          </a:ln>
        </p:spPr>
        <p:txBody>
          <a:bodyPr wrap="square">
            <a:spAutoFit/>
          </a:bodyPr>
          <a:lstStyle/>
          <a:p>
            <a:pPr algn="just"/>
            <a:r>
              <a:rPr lang="ar-SA" sz="2800" b="1" dirty="0" smtClean="0"/>
              <a:t>تشجيع </a:t>
            </a:r>
            <a:r>
              <a:rPr lang="ar-SA" sz="2800" b="1" dirty="0"/>
              <a:t>الطلبة وحثهم على مساعدة </a:t>
            </a:r>
            <a:r>
              <a:rPr lang="ar-SA" sz="2800" b="1" dirty="0" smtClean="0"/>
              <a:t>المتعرضين للاعتداء </a:t>
            </a:r>
            <a:r>
              <a:rPr lang="ar-SA" sz="2800" b="1" dirty="0"/>
              <a:t>من قبل زملائهم وعدم الوقوف موقف </a:t>
            </a:r>
            <a:r>
              <a:rPr lang="ar-SA" sz="2800" b="1" dirty="0" smtClean="0"/>
              <a:t>المتفرج</a:t>
            </a:r>
            <a:endParaRPr lang="en-US" sz="2000" b="1" dirty="0">
              <a:latin typeface="Calibri" pitchFamily="34" charset="0"/>
            </a:endParaRPr>
          </a:p>
        </p:txBody>
      </p:sp>
      <p:sp>
        <p:nvSpPr>
          <p:cNvPr id="29" name="Oval 28"/>
          <p:cNvSpPr/>
          <p:nvPr/>
        </p:nvSpPr>
        <p:spPr>
          <a:xfrm>
            <a:off x="6215074" y="3571876"/>
            <a:ext cx="584791" cy="585216"/>
          </a:xfrm>
          <a:prstGeom prst="ellipse">
            <a:avLst/>
          </a:prstGeom>
          <a:gradFill flip="none" rotWithShape="1">
            <a:gsLst>
              <a:gs pos="0">
                <a:srgbClr val="30F050"/>
              </a:gs>
              <a:gs pos="100000">
                <a:srgbClr val="01AF01"/>
              </a:gs>
            </a:gsLst>
            <a:path path="circle">
              <a:fillToRect l="100000" t="100000"/>
            </a:path>
            <a:tileRect r="-100000" b="-10000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800" b="1" dirty="0" smtClean="0">
                <a:solidFill>
                  <a:prstClr val="white"/>
                </a:solidFill>
                <a:latin typeface="Franklin Gothic Book" pitchFamily="34" charset="0"/>
              </a:rPr>
              <a:t>3</a:t>
            </a:r>
            <a:endParaRPr lang="en-US" sz="2800" b="1" dirty="0">
              <a:solidFill>
                <a:prstClr val="white"/>
              </a:solidFill>
              <a:latin typeface="Franklin Gothic Book" pitchFamily="34" charset="0"/>
            </a:endParaRPr>
          </a:p>
        </p:txBody>
      </p:sp>
      <p:sp>
        <p:nvSpPr>
          <p:cNvPr id="30" name="Rectangle 29"/>
          <p:cNvSpPr/>
          <p:nvPr/>
        </p:nvSpPr>
        <p:spPr>
          <a:xfrm>
            <a:off x="-214346" y="3429000"/>
            <a:ext cx="6254435" cy="954107"/>
          </a:xfrm>
          <a:prstGeom prst="rect">
            <a:avLst/>
          </a:prstGeom>
          <a:ln>
            <a:noFill/>
          </a:ln>
        </p:spPr>
        <p:txBody>
          <a:bodyPr wrap="square">
            <a:spAutoFit/>
          </a:bodyPr>
          <a:lstStyle/>
          <a:p>
            <a:r>
              <a:rPr lang="ar-SA" sz="2800" b="1" dirty="0" smtClean="0"/>
              <a:t>تعليم الطلبة مؤشرات احتمالية تعرضهم للعنف في الأماكن المظلمة والأماكن المنزوية البعيدة</a:t>
            </a:r>
            <a:endParaRPr lang="en-US" sz="2800" b="1" dirty="0">
              <a:latin typeface="Calibri" pitchFamily="34" charset="0"/>
            </a:endParaRPr>
          </a:p>
        </p:txBody>
      </p:sp>
      <p:grpSp>
        <p:nvGrpSpPr>
          <p:cNvPr id="2" name="Group 25"/>
          <p:cNvGrpSpPr>
            <a:grpSpLocks noChangeAspect="1"/>
          </p:cNvGrpSpPr>
          <p:nvPr/>
        </p:nvGrpSpPr>
        <p:grpSpPr>
          <a:xfrm rot="10800000">
            <a:off x="6589400" y="1714488"/>
            <a:ext cx="2554600" cy="3268980"/>
            <a:chOff x="3896836" y="3546614"/>
            <a:chExt cx="2615184" cy="2615184"/>
          </a:xfrm>
          <a:solidFill>
            <a:schemeClr val="accent5">
              <a:lumMod val="75000"/>
            </a:schemeClr>
          </a:solidFill>
          <a:effectLst>
            <a:outerShdw blurRad="330200" dist="101600" dir="13500000" sy="23000" kx="1200000" algn="br" rotWithShape="0">
              <a:prstClr val="black">
                <a:alpha val="20000"/>
              </a:prstClr>
            </a:outerShdw>
          </a:effectLst>
          <a:scene3d>
            <a:camera prst="perspectiveContrastingRightFacing"/>
            <a:lightRig rig="threePt" dir="t"/>
          </a:scene3d>
        </p:grpSpPr>
        <p:sp>
          <p:nvSpPr>
            <p:cNvPr id="20" name="Donut 19"/>
            <p:cNvSpPr/>
            <p:nvPr/>
          </p:nvSpPr>
          <p:spPr>
            <a:xfrm>
              <a:off x="4400733" y="4050511"/>
              <a:ext cx="1607390" cy="1607390"/>
            </a:xfrm>
            <a:prstGeom prst="donut">
              <a:avLst>
                <a:gd name="adj" fmla="val 8458"/>
              </a:avLst>
            </a:prstGeom>
            <a:gradFill flip="none" rotWithShape="1">
              <a:gsLst>
                <a:gs pos="0">
                  <a:srgbClr val="30F050"/>
                </a:gs>
                <a:gs pos="100000">
                  <a:srgbClr val="01AF01"/>
                </a:gs>
              </a:gsLst>
              <a:lin ang="5400000" scaled="1"/>
              <a:tileRect/>
            </a:gradFill>
            <a:ln>
              <a:noFill/>
            </a:ln>
            <a:sp3d z="419100" extrusionH="317500">
              <a:extrusionClr>
                <a:schemeClr val="bg1">
                  <a:lumMod val="95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prstClr val="black"/>
                </a:solidFill>
                <a:latin typeface="Calibri" pitchFamily="34" charset="0"/>
              </a:endParaRPr>
            </a:p>
          </p:txBody>
        </p:sp>
        <p:sp>
          <p:nvSpPr>
            <p:cNvPr id="22" name="Donut 21"/>
            <p:cNvSpPr/>
            <p:nvPr/>
          </p:nvSpPr>
          <p:spPr>
            <a:xfrm>
              <a:off x="4171156" y="3820934"/>
              <a:ext cx="2066544" cy="2066544"/>
            </a:xfrm>
            <a:prstGeom prst="donut">
              <a:avLst>
                <a:gd name="adj" fmla="val 8458"/>
              </a:avLst>
            </a:prstGeom>
            <a:gradFill>
              <a:gsLst>
                <a:gs pos="0">
                  <a:srgbClr val="45CDFF"/>
                </a:gs>
                <a:gs pos="100000">
                  <a:srgbClr val="0070C0"/>
                </a:gs>
              </a:gsLst>
              <a:path path="shape">
                <a:fillToRect l="50000" t="50000" r="50000" b="50000"/>
              </a:path>
            </a:gradFill>
            <a:ln>
              <a:noFill/>
            </a:ln>
            <a:sp3d z="203200" extrusionH="317500">
              <a:extrusionClr>
                <a:schemeClr val="bg1">
                  <a:lumMod val="95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prstClr val="black"/>
                </a:solidFill>
                <a:latin typeface="Calibri" pitchFamily="34" charset="0"/>
              </a:endParaRPr>
            </a:p>
          </p:txBody>
        </p:sp>
        <p:sp>
          <p:nvSpPr>
            <p:cNvPr id="24" name="Donut 23"/>
            <p:cNvSpPr/>
            <p:nvPr/>
          </p:nvSpPr>
          <p:spPr>
            <a:xfrm>
              <a:off x="3896836" y="3546614"/>
              <a:ext cx="2615184" cy="2615184"/>
            </a:xfrm>
            <a:prstGeom prst="donut">
              <a:avLst>
                <a:gd name="adj" fmla="val 8458"/>
              </a:avLst>
            </a:prstGeom>
            <a:gradFill flip="none" rotWithShape="1">
              <a:gsLst>
                <a:gs pos="0">
                  <a:srgbClr val="FFC000"/>
                </a:gs>
                <a:gs pos="0">
                  <a:srgbClr val="FFC000"/>
                </a:gs>
                <a:gs pos="82000">
                  <a:schemeClr val="bg1"/>
                </a:gs>
              </a:gsLst>
              <a:lin ang="1200000" scaled="0"/>
              <a:tileRect/>
            </a:gradFill>
            <a:ln>
              <a:noFill/>
            </a:ln>
            <a:sp3d extrusionH="317500">
              <a:extrusionClr>
                <a:schemeClr val="bg1">
                  <a:lumMod val="95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prstClr val="black"/>
                </a:solidFill>
                <a:latin typeface="Calibri" pitchFamily="34" charset="0"/>
              </a:endParaRPr>
            </a:p>
          </p:txBody>
        </p:sp>
      </p:grpSp>
      <p:sp>
        <p:nvSpPr>
          <p:cNvPr id="25" name="Oval 28"/>
          <p:cNvSpPr/>
          <p:nvPr/>
        </p:nvSpPr>
        <p:spPr>
          <a:xfrm>
            <a:off x="6500826" y="4714884"/>
            <a:ext cx="584791" cy="585216"/>
          </a:xfrm>
          <a:prstGeom prst="ellipse">
            <a:avLst/>
          </a:prstGeom>
          <a:gradFill flip="none" rotWithShape="1">
            <a:gsLst>
              <a:gs pos="43000">
                <a:srgbClr val="FFFF00"/>
              </a:gs>
              <a:gs pos="100000">
                <a:schemeClr val="bg1">
                  <a:lumMod val="85000"/>
                </a:schemeClr>
              </a:gs>
            </a:gsLst>
            <a:path path="circle">
              <a:fillToRect l="100000" t="100000"/>
            </a:path>
            <a:tileRect r="-100000" b="-10000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800" b="1" dirty="0" smtClean="0">
                <a:solidFill>
                  <a:prstClr val="white"/>
                </a:solidFill>
                <a:latin typeface="Franklin Gothic Book" pitchFamily="34" charset="0"/>
              </a:rPr>
              <a:t>4</a:t>
            </a:r>
            <a:endParaRPr lang="en-US" sz="2800" b="1" dirty="0">
              <a:solidFill>
                <a:prstClr val="white"/>
              </a:solidFill>
              <a:latin typeface="Franklin Gothic Book" pitchFamily="34" charset="0"/>
            </a:endParaRPr>
          </a:p>
        </p:txBody>
      </p:sp>
      <p:sp>
        <p:nvSpPr>
          <p:cNvPr id="33" name="Rectangle 29"/>
          <p:cNvSpPr/>
          <p:nvPr/>
        </p:nvSpPr>
        <p:spPr>
          <a:xfrm>
            <a:off x="0" y="4786322"/>
            <a:ext cx="6397279" cy="523220"/>
          </a:xfrm>
          <a:prstGeom prst="rect">
            <a:avLst/>
          </a:prstGeom>
          <a:ln>
            <a:noFill/>
          </a:ln>
        </p:spPr>
        <p:txBody>
          <a:bodyPr wrap="square">
            <a:spAutoFit/>
          </a:bodyPr>
          <a:lstStyle/>
          <a:p>
            <a:r>
              <a:rPr lang="ar-SA" sz="2800" b="1" dirty="0" smtClean="0"/>
              <a:t>التشجيع </a:t>
            </a:r>
            <a:r>
              <a:rPr lang="ar-SA" sz="2800" b="1" dirty="0"/>
              <a:t>على طلب المساعدة </a:t>
            </a:r>
            <a:r>
              <a:rPr lang="ar-SA" sz="2800" b="1" dirty="0" smtClean="0"/>
              <a:t>عند </a:t>
            </a:r>
            <a:r>
              <a:rPr lang="ar-SA" sz="2800" b="1" dirty="0"/>
              <a:t>التعرض </a:t>
            </a:r>
            <a:r>
              <a:rPr lang="ar-SA" sz="2800" b="1" dirty="0" smtClean="0"/>
              <a:t>للعنف</a:t>
            </a:r>
            <a:endParaRPr lang="en-US" sz="2800" b="1" dirty="0">
              <a:latin typeface="Calibri" pitchFamily="34" charset="0"/>
            </a:endParaRPr>
          </a:p>
        </p:txBody>
      </p:sp>
      <p:pic>
        <p:nvPicPr>
          <p:cNvPr id="21" name="Picture 2" descr="C:\Users\win-sev7n\Pictures\شعار رفق.jpg"/>
          <p:cNvPicPr>
            <a:picLocks noChangeAspect="1" noChangeArrowheads="1"/>
          </p:cNvPicPr>
          <p:nvPr/>
        </p:nvPicPr>
        <p:blipFill>
          <a:blip r:embed="rId3"/>
          <a:srcRect/>
          <a:stretch>
            <a:fillRect/>
          </a:stretch>
        </p:blipFill>
        <p:spPr bwMode="auto">
          <a:xfrm>
            <a:off x="0" y="0"/>
            <a:ext cx="1905000" cy="1514475"/>
          </a:xfrm>
          <a:prstGeom prst="rect">
            <a:avLst/>
          </a:prstGeom>
          <a:ln>
            <a:noFill/>
          </a:ln>
          <a:effectLst>
            <a:softEdge rad="112500"/>
          </a:effectLst>
        </p:spPr>
      </p:pic>
      <p:pic>
        <p:nvPicPr>
          <p:cNvPr id="31" name="صورة 3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spTree>
    <p:extLst>
      <p:ext uri="{BB962C8B-B14F-4D97-AF65-F5344CB8AC3E}">
        <p14:creationId xmlns="" xmlns:p14="http://schemas.microsoft.com/office/powerpoint/2010/main" val="456836212"/>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1000"/>
                                        <p:tgtEl>
                                          <p:spTgt spid="2"/>
                                        </p:tgtEl>
                                      </p:cBhvr>
                                    </p:animEffect>
                                  </p:childTnLst>
                                </p:cTn>
                              </p:par>
                            </p:childTnLst>
                          </p:cTn>
                        </p:par>
                        <p:par>
                          <p:cTn id="8" fill="hold">
                            <p:stCondLst>
                              <p:cond delay="1000"/>
                            </p:stCondLst>
                            <p:childTnLst>
                              <p:par>
                                <p:cTn id="9" presetID="54" presetClass="entr" presetSubtype="0" accel="10000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p:cTn id="11" dur="500" fill="hold"/>
                                        <p:tgtEl>
                                          <p:spTgt spid="16"/>
                                        </p:tgtEl>
                                        <p:attrNameLst>
                                          <p:attrName>ppt_w</p:attrName>
                                        </p:attrNameLst>
                                      </p:cBhvr>
                                      <p:tavLst>
                                        <p:tav tm="0">
                                          <p:val>
                                            <p:strVal val="#ppt_w*0.05"/>
                                          </p:val>
                                        </p:tav>
                                        <p:tav tm="100000">
                                          <p:val>
                                            <p:strVal val="#ppt_w"/>
                                          </p:val>
                                        </p:tav>
                                      </p:tavLst>
                                    </p:anim>
                                    <p:anim calcmode="lin" valueType="num">
                                      <p:cBhvr>
                                        <p:cTn id="12" dur="500" fill="hold"/>
                                        <p:tgtEl>
                                          <p:spTgt spid="16"/>
                                        </p:tgtEl>
                                        <p:attrNameLst>
                                          <p:attrName>ppt_h</p:attrName>
                                        </p:attrNameLst>
                                      </p:cBhvr>
                                      <p:tavLst>
                                        <p:tav tm="0">
                                          <p:val>
                                            <p:strVal val="#ppt_h"/>
                                          </p:val>
                                        </p:tav>
                                        <p:tav tm="100000">
                                          <p:val>
                                            <p:strVal val="#ppt_h"/>
                                          </p:val>
                                        </p:tav>
                                      </p:tavLst>
                                    </p:anim>
                                    <p:anim calcmode="lin" valueType="num">
                                      <p:cBhvr>
                                        <p:cTn id="13" dur="500" fill="hold"/>
                                        <p:tgtEl>
                                          <p:spTgt spid="16"/>
                                        </p:tgtEl>
                                        <p:attrNameLst>
                                          <p:attrName>ppt_x</p:attrName>
                                        </p:attrNameLst>
                                      </p:cBhvr>
                                      <p:tavLst>
                                        <p:tav tm="0">
                                          <p:val>
                                            <p:strVal val="#ppt_x-.2"/>
                                          </p:val>
                                        </p:tav>
                                        <p:tav tm="100000">
                                          <p:val>
                                            <p:strVal val="#ppt_x"/>
                                          </p:val>
                                        </p:tav>
                                      </p:tavLst>
                                    </p:anim>
                                    <p:anim calcmode="lin" valueType="num">
                                      <p:cBhvr>
                                        <p:cTn id="14" dur="500" fill="hold"/>
                                        <p:tgtEl>
                                          <p:spTgt spid="16"/>
                                        </p:tgtEl>
                                        <p:attrNameLst>
                                          <p:attrName>ppt_y</p:attrName>
                                        </p:attrNameLst>
                                      </p:cBhvr>
                                      <p:tavLst>
                                        <p:tav tm="0">
                                          <p:val>
                                            <p:strVal val="#ppt_y"/>
                                          </p:val>
                                        </p:tav>
                                        <p:tav tm="100000">
                                          <p:val>
                                            <p:strVal val="#ppt_y"/>
                                          </p:val>
                                        </p:tav>
                                      </p:tavLst>
                                    </p:anim>
                                    <p:animEffect transition="in" filter="fade">
                                      <p:cBhvr>
                                        <p:cTn id="15" dur="500"/>
                                        <p:tgtEl>
                                          <p:spTgt spid="16"/>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wipe(left)">
                                      <p:cBhvr>
                                        <p:cTn id="19" dur="1000"/>
                                        <p:tgtEl>
                                          <p:spTgt spid="27"/>
                                        </p:tgtEl>
                                      </p:cBhvr>
                                    </p:animEffect>
                                  </p:childTnLst>
                                </p:cTn>
                              </p:par>
                            </p:childTnLst>
                          </p:cTn>
                        </p:par>
                        <p:par>
                          <p:cTn id="20" fill="hold">
                            <p:stCondLst>
                              <p:cond delay="2500"/>
                            </p:stCondLst>
                            <p:childTnLst>
                              <p:par>
                                <p:cTn id="21" presetID="54" presetClass="entr" presetSubtype="0" accel="100000" fill="hold" grpId="0" nodeType="afterEffect">
                                  <p:stCondLst>
                                    <p:cond delay="0"/>
                                  </p:stCondLst>
                                  <p:childTnLst>
                                    <p:set>
                                      <p:cBhvr>
                                        <p:cTn id="22" dur="1" fill="hold">
                                          <p:stCondLst>
                                            <p:cond delay="0"/>
                                          </p:stCondLst>
                                        </p:cTn>
                                        <p:tgtEl>
                                          <p:spTgt spid="26"/>
                                        </p:tgtEl>
                                        <p:attrNameLst>
                                          <p:attrName>style.visibility</p:attrName>
                                        </p:attrNameLst>
                                      </p:cBhvr>
                                      <p:to>
                                        <p:strVal val="visible"/>
                                      </p:to>
                                    </p:set>
                                    <p:anim calcmode="lin" valueType="num">
                                      <p:cBhvr>
                                        <p:cTn id="23" dur="500" fill="hold"/>
                                        <p:tgtEl>
                                          <p:spTgt spid="26"/>
                                        </p:tgtEl>
                                        <p:attrNameLst>
                                          <p:attrName>ppt_w</p:attrName>
                                        </p:attrNameLst>
                                      </p:cBhvr>
                                      <p:tavLst>
                                        <p:tav tm="0">
                                          <p:val>
                                            <p:strVal val="#ppt_w*0.05"/>
                                          </p:val>
                                        </p:tav>
                                        <p:tav tm="100000">
                                          <p:val>
                                            <p:strVal val="#ppt_w"/>
                                          </p:val>
                                        </p:tav>
                                      </p:tavLst>
                                    </p:anim>
                                    <p:anim calcmode="lin" valueType="num">
                                      <p:cBhvr>
                                        <p:cTn id="24" dur="500" fill="hold"/>
                                        <p:tgtEl>
                                          <p:spTgt spid="26"/>
                                        </p:tgtEl>
                                        <p:attrNameLst>
                                          <p:attrName>ppt_h</p:attrName>
                                        </p:attrNameLst>
                                      </p:cBhvr>
                                      <p:tavLst>
                                        <p:tav tm="0">
                                          <p:val>
                                            <p:strVal val="#ppt_h"/>
                                          </p:val>
                                        </p:tav>
                                        <p:tav tm="100000">
                                          <p:val>
                                            <p:strVal val="#ppt_h"/>
                                          </p:val>
                                        </p:tav>
                                      </p:tavLst>
                                    </p:anim>
                                    <p:anim calcmode="lin" valueType="num">
                                      <p:cBhvr>
                                        <p:cTn id="25" dur="500" fill="hold"/>
                                        <p:tgtEl>
                                          <p:spTgt spid="26"/>
                                        </p:tgtEl>
                                        <p:attrNameLst>
                                          <p:attrName>ppt_x</p:attrName>
                                        </p:attrNameLst>
                                      </p:cBhvr>
                                      <p:tavLst>
                                        <p:tav tm="0">
                                          <p:val>
                                            <p:strVal val="#ppt_x-.2"/>
                                          </p:val>
                                        </p:tav>
                                        <p:tav tm="100000">
                                          <p:val>
                                            <p:strVal val="#ppt_x"/>
                                          </p:val>
                                        </p:tav>
                                      </p:tavLst>
                                    </p:anim>
                                    <p:anim calcmode="lin" valueType="num">
                                      <p:cBhvr>
                                        <p:cTn id="26" dur="500" fill="hold"/>
                                        <p:tgtEl>
                                          <p:spTgt spid="26"/>
                                        </p:tgtEl>
                                        <p:attrNameLst>
                                          <p:attrName>ppt_y</p:attrName>
                                        </p:attrNameLst>
                                      </p:cBhvr>
                                      <p:tavLst>
                                        <p:tav tm="0">
                                          <p:val>
                                            <p:strVal val="#ppt_y"/>
                                          </p:val>
                                        </p:tav>
                                        <p:tav tm="100000">
                                          <p:val>
                                            <p:strVal val="#ppt_y"/>
                                          </p:val>
                                        </p:tav>
                                      </p:tavLst>
                                    </p:anim>
                                    <p:animEffect transition="in" filter="fade">
                                      <p:cBhvr>
                                        <p:cTn id="27" dur="500"/>
                                        <p:tgtEl>
                                          <p:spTgt spid="26"/>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wipe(left)">
                                      <p:cBhvr>
                                        <p:cTn id="31" dur="1000"/>
                                        <p:tgtEl>
                                          <p:spTgt spid="28"/>
                                        </p:tgtEl>
                                      </p:cBhvr>
                                    </p:animEffect>
                                  </p:childTnLst>
                                </p:cTn>
                              </p:par>
                            </p:childTnLst>
                          </p:cTn>
                        </p:par>
                        <p:par>
                          <p:cTn id="32" fill="hold">
                            <p:stCondLst>
                              <p:cond delay="4000"/>
                            </p:stCondLst>
                            <p:childTnLst>
                              <p:par>
                                <p:cTn id="33" presetID="54" presetClass="entr" presetSubtype="0" accel="100000" fill="hold" grpId="0" nodeType="afterEffect">
                                  <p:stCondLst>
                                    <p:cond delay="0"/>
                                  </p:stCondLst>
                                  <p:childTnLst>
                                    <p:set>
                                      <p:cBhvr>
                                        <p:cTn id="34" dur="1" fill="hold">
                                          <p:stCondLst>
                                            <p:cond delay="0"/>
                                          </p:stCondLst>
                                        </p:cTn>
                                        <p:tgtEl>
                                          <p:spTgt spid="29"/>
                                        </p:tgtEl>
                                        <p:attrNameLst>
                                          <p:attrName>style.visibility</p:attrName>
                                        </p:attrNameLst>
                                      </p:cBhvr>
                                      <p:to>
                                        <p:strVal val="visible"/>
                                      </p:to>
                                    </p:set>
                                    <p:anim calcmode="lin" valueType="num">
                                      <p:cBhvr>
                                        <p:cTn id="35" dur="500" fill="hold"/>
                                        <p:tgtEl>
                                          <p:spTgt spid="29"/>
                                        </p:tgtEl>
                                        <p:attrNameLst>
                                          <p:attrName>ppt_w</p:attrName>
                                        </p:attrNameLst>
                                      </p:cBhvr>
                                      <p:tavLst>
                                        <p:tav tm="0">
                                          <p:val>
                                            <p:strVal val="#ppt_w*0.05"/>
                                          </p:val>
                                        </p:tav>
                                        <p:tav tm="100000">
                                          <p:val>
                                            <p:strVal val="#ppt_w"/>
                                          </p:val>
                                        </p:tav>
                                      </p:tavLst>
                                    </p:anim>
                                    <p:anim calcmode="lin" valueType="num">
                                      <p:cBhvr>
                                        <p:cTn id="36" dur="500" fill="hold"/>
                                        <p:tgtEl>
                                          <p:spTgt spid="29"/>
                                        </p:tgtEl>
                                        <p:attrNameLst>
                                          <p:attrName>ppt_h</p:attrName>
                                        </p:attrNameLst>
                                      </p:cBhvr>
                                      <p:tavLst>
                                        <p:tav tm="0">
                                          <p:val>
                                            <p:strVal val="#ppt_h"/>
                                          </p:val>
                                        </p:tav>
                                        <p:tav tm="100000">
                                          <p:val>
                                            <p:strVal val="#ppt_h"/>
                                          </p:val>
                                        </p:tav>
                                      </p:tavLst>
                                    </p:anim>
                                    <p:anim calcmode="lin" valueType="num">
                                      <p:cBhvr>
                                        <p:cTn id="37" dur="500" fill="hold"/>
                                        <p:tgtEl>
                                          <p:spTgt spid="29"/>
                                        </p:tgtEl>
                                        <p:attrNameLst>
                                          <p:attrName>ppt_x</p:attrName>
                                        </p:attrNameLst>
                                      </p:cBhvr>
                                      <p:tavLst>
                                        <p:tav tm="0">
                                          <p:val>
                                            <p:strVal val="#ppt_x-.2"/>
                                          </p:val>
                                        </p:tav>
                                        <p:tav tm="100000">
                                          <p:val>
                                            <p:strVal val="#ppt_x"/>
                                          </p:val>
                                        </p:tav>
                                      </p:tavLst>
                                    </p:anim>
                                    <p:anim calcmode="lin" valueType="num">
                                      <p:cBhvr>
                                        <p:cTn id="38" dur="500" fill="hold"/>
                                        <p:tgtEl>
                                          <p:spTgt spid="29"/>
                                        </p:tgtEl>
                                        <p:attrNameLst>
                                          <p:attrName>ppt_y</p:attrName>
                                        </p:attrNameLst>
                                      </p:cBhvr>
                                      <p:tavLst>
                                        <p:tav tm="0">
                                          <p:val>
                                            <p:strVal val="#ppt_y"/>
                                          </p:val>
                                        </p:tav>
                                        <p:tav tm="100000">
                                          <p:val>
                                            <p:strVal val="#ppt_y"/>
                                          </p:val>
                                        </p:tav>
                                      </p:tavLst>
                                    </p:anim>
                                    <p:animEffect transition="in" filter="fade">
                                      <p:cBhvr>
                                        <p:cTn id="39" dur="500"/>
                                        <p:tgtEl>
                                          <p:spTgt spid="29"/>
                                        </p:tgtEl>
                                      </p:cBhvr>
                                    </p:animEffect>
                                  </p:childTnLst>
                                </p:cTn>
                              </p:par>
                            </p:childTnLst>
                          </p:cTn>
                        </p:par>
                        <p:par>
                          <p:cTn id="40" fill="hold">
                            <p:stCondLst>
                              <p:cond delay="4500"/>
                            </p:stCondLst>
                            <p:childTnLst>
                              <p:par>
                                <p:cTn id="41" presetID="22" presetClass="entr" presetSubtype="8" fill="hold" grpId="0" nodeType="after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wipe(left)">
                                      <p:cBhvr>
                                        <p:cTn id="43" dur="1000"/>
                                        <p:tgtEl>
                                          <p:spTgt spid="30"/>
                                        </p:tgtEl>
                                      </p:cBhvr>
                                    </p:animEffect>
                                  </p:childTnLst>
                                </p:cTn>
                              </p:par>
                            </p:childTnLst>
                          </p:cTn>
                        </p:par>
                        <p:par>
                          <p:cTn id="44" fill="hold">
                            <p:stCondLst>
                              <p:cond delay="5500"/>
                            </p:stCondLst>
                            <p:childTnLst>
                              <p:par>
                                <p:cTn id="45" presetID="54" presetClass="entr" presetSubtype="0" accel="100000" fill="hold" grpId="0" nodeType="afterEffect">
                                  <p:stCondLst>
                                    <p:cond delay="0"/>
                                  </p:stCondLst>
                                  <p:childTnLst>
                                    <p:set>
                                      <p:cBhvr>
                                        <p:cTn id="46" dur="1" fill="hold">
                                          <p:stCondLst>
                                            <p:cond delay="0"/>
                                          </p:stCondLst>
                                        </p:cTn>
                                        <p:tgtEl>
                                          <p:spTgt spid="25"/>
                                        </p:tgtEl>
                                        <p:attrNameLst>
                                          <p:attrName>style.visibility</p:attrName>
                                        </p:attrNameLst>
                                      </p:cBhvr>
                                      <p:to>
                                        <p:strVal val="visible"/>
                                      </p:to>
                                    </p:set>
                                    <p:anim calcmode="lin" valueType="num">
                                      <p:cBhvr>
                                        <p:cTn id="47" dur="500" fill="hold"/>
                                        <p:tgtEl>
                                          <p:spTgt spid="25"/>
                                        </p:tgtEl>
                                        <p:attrNameLst>
                                          <p:attrName>ppt_w</p:attrName>
                                        </p:attrNameLst>
                                      </p:cBhvr>
                                      <p:tavLst>
                                        <p:tav tm="0">
                                          <p:val>
                                            <p:strVal val="#ppt_w*0.05"/>
                                          </p:val>
                                        </p:tav>
                                        <p:tav tm="100000">
                                          <p:val>
                                            <p:strVal val="#ppt_w"/>
                                          </p:val>
                                        </p:tav>
                                      </p:tavLst>
                                    </p:anim>
                                    <p:anim calcmode="lin" valueType="num">
                                      <p:cBhvr>
                                        <p:cTn id="48" dur="500" fill="hold"/>
                                        <p:tgtEl>
                                          <p:spTgt spid="25"/>
                                        </p:tgtEl>
                                        <p:attrNameLst>
                                          <p:attrName>ppt_h</p:attrName>
                                        </p:attrNameLst>
                                      </p:cBhvr>
                                      <p:tavLst>
                                        <p:tav tm="0">
                                          <p:val>
                                            <p:strVal val="#ppt_h"/>
                                          </p:val>
                                        </p:tav>
                                        <p:tav tm="100000">
                                          <p:val>
                                            <p:strVal val="#ppt_h"/>
                                          </p:val>
                                        </p:tav>
                                      </p:tavLst>
                                    </p:anim>
                                    <p:anim calcmode="lin" valueType="num">
                                      <p:cBhvr>
                                        <p:cTn id="49" dur="500" fill="hold"/>
                                        <p:tgtEl>
                                          <p:spTgt spid="25"/>
                                        </p:tgtEl>
                                        <p:attrNameLst>
                                          <p:attrName>ppt_x</p:attrName>
                                        </p:attrNameLst>
                                      </p:cBhvr>
                                      <p:tavLst>
                                        <p:tav tm="0">
                                          <p:val>
                                            <p:strVal val="#ppt_x-.2"/>
                                          </p:val>
                                        </p:tav>
                                        <p:tav tm="100000">
                                          <p:val>
                                            <p:strVal val="#ppt_x"/>
                                          </p:val>
                                        </p:tav>
                                      </p:tavLst>
                                    </p:anim>
                                    <p:anim calcmode="lin" valueType="num">
                                      <p:cBhvr>
                                        <p:cTn id="50" dur="500" fill="hold"/>
                                        <p:tgtEl>
                                          <p:spTgt spid="25"/>
                                        </p:tgtEl>
                                        <p:attrNameLst>
                                          <p:attrName>ppt_y</p:attrName>
                                        </p:attrNameLst>
                                      </p:cBhvr>
                                      <p:tavLst>
                                        <p:tav tm="0">
                                          <p:val>
                                            <p:strVal val="#ppt_y"/>
                                          </p:val>
                                        </p:tav>
                                        <p:tav tm="100000">
                                          <p:val>
                                            <p:strVal val="#ppt_y"/>
                                          </p:val>
                                        </p:tav>
                                      </p:tavLst>
                                    </p:anim>
                                    <p:animEffect transition="in" filter="fade">
                                      <p:cBhvr>
                                        <p:cTn id="51" dur="500"/>
                                        <p:tgtEl>
                                          <p:spTgt spid="25"/>
                                        </p:tgtEl>
                                      </p:cBhvr>
                                    </p:animEffect>
                                  </p:childTnLst>
                                </p:cTn>
                              </p:par>
                            </p:childTnLst>
                          </p:cTn>
                        </p:par>
                        <p:par>
                          <p:cTn id="52" fill="hold">
                            <p:stCondLst>
                              <p:cond delay="6000"/>
                            </p:stCondLst>
                            <p:childTnLst>
                              <p:par>
                                <p:cTn id="53" presetID="22" presetClass="entr" presetSubtype="8" fill="hold" grpId="0" nodeType="afterEffect">
                                  <p:stCondLst>
                                    <p:cond delay="0"/>
                                  </p:stCondLst>
                                  <p:childTnLst>
                                    <p:set>
                                      <p:cBhvr>
                                        <p:cTn id="54" dur="1" fill="hold">
                                          <p:stCondLst>
                                            <p:cond delay="0"/>
                                          </p:stCondLst>
                                        </p:cTn>
                                        <p:tgtEl>
                                          <p:spTgt spid="33"/>
                                        </p:tgtEl>
                                        <p:attrNameLst>
                                          <p:attrName>style.visibility</p:attrName>
                                        </p:attrNameLst>
                                      </p:cBhvr>
                                      <p:to>
                                        <p:strVal val="visible"/>
                                      </p:to>
                                    </p:set>
                                    <p:animEffect transition="in" filter="wipe(left)">
                                      <p:cBhvr>
                                        <p:cTn id="55" dur="1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16" grpId="0" animBg="1"/>
      <p:bldP spid="26" grpId="0" animBg="1"/>
      <p:bldP spid="28" grpId="0"/>
      <p:bldP spid="29" grpId="0" animBg="1"/>
      <p:bldP spid="30" grpId="0"/>
      <p:bldP spid="25" grpId="0" animBg="1"/>
      <p:bldP spid="33" grpId="0"/>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 name="Rectangle 7"/>
          <p:cNvSpPr/>
          <p:nvPr/>
        </p:nvSpPr>
        <p:spPr>
          <a:xfrm>
            <a:off x="-23563" y="0"/>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sp>
        <p:nvSpPr>
          <p:cNvPr id="21" name="علامة الطرح 20"/>
          <p:cNvSpPr/>
          <p:nvPr/>
        </p:nvSpPr>
        <p:spPr>
          <a:xfrm>
            <a:off x="-857288" y="5572140"/>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25" name="علامة الطرح 24"/>
          <p:cNvSpPr/>
          <p:nvPr/>
        </p:nvSpPr>
        <p:spPr>
          <a:xfrm>
            <a:off x="-857288" y="5786454"/>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27" name="Rectangle 26"/>
          <p:cNvSpPr/>
          <p:nvPr/>
        </p:nvSpPr>
        <p:spPr>
          <a:xfrm>
            <a:off x="357158" y="1403323"/>
            <a:ext cx="5559643" cy="954107"/>
          </a:xfrm>
          <a:prstGeom prst="rect">
            <a:avLst/>
          </a:prstGeom>
          <a:ln>
            <a:noFill/>
          </a:ln>
        </p:spPr>
        <p:txBody>
          <a:bodyPr wrap="square">
            <a:spAutoFit/>
          </a:bodyPr>
          <a:lstStyle/>
          <a:p>
            <a:pPr algn="just"/>
            <a:r>
              <a:rPr lang="ar-SA" sz="2800" b="1" dirty="0"/>
              <a:t>التوعية بخط مساندة </a:t>
            </a:r>
            <a:r>
              <a:rPr lang="ar-SA" sz="2800" b="1" dirty="0" smtClean="0"/>
              <a:t>الطفل   116111 في </a:t>
            </a:r>
            <a:r>
              <a:rPr lang="ar-SA" sz="2800" b="1" dirty="0"/>
              <a:t>جميع المراحل </a:t>
            </a:r>
            <a:r>
              <a:rPr lang="ar-SA" sz="2800" b="1" dirty="0" smtClean="0"/>
              <a:t>الدراسية</a:t>
            </a:r>
            <a:endParaRPr lang="en-US" sz="2800" b="1" dirty="0">
              <a:latin typeface="Calibri" pitchFamily="34" charset="0"/>
            </a:endParaRPr>
          </a:p>
        </p:txBody>
      </p:sp>
      <p:sp>
        <p:nvSpPr>
          <p:cNvPr id="16" name="Oval 15"/>
          <p:cNvSpPr/>
          <p:nvPr/>
        </p:nvSpPr>
        <p:spPr>
          <a:xfrm>
            <a:off x="6072198" y="1415024"/>
            <a:ext cx="584791" cy="585216"/>
          </a:xfrm>
          <a:prstGeom prst="ellipse">
            <a:avLst/>
          </a:prstGeom>
          <a:gradFill flip="none" rotWithShape="1">
            <a:gsLst>
              <a:gs pos="0">
                <a:srgbClr val="FFFF00"/>
              </a:gs>
              <a:gs pos="100000">
                <a:srgbClr val="FFC000"/>
              </a:gs>
            </a:gsLst>
            <a:path path="circle">
              <a:fillToRect l="100000" t="100000"/>
            </a:path>
            <a:tileRect r="-100000" b="-10000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800" b="1" dirty="0" smtClean="0">
                <a:solidFill>
                  <a:schemeClr val="bg1"/>
                </a:solidFill>
                <a:latin typeface="Franklin Gothic Book" pitchFamily="34" charset="0"/>
              </a:rPr>
              <a:t>5</a:t>
            </a:r>
            <a:endParaRPr lang="en-US" sz="2800" b="1" dirty="0">
              <a:solidFill>
                <a:schemeClr val="bg1"/>
              </a:solidFill>
              <a:latin typeface="Franklin Gothic Book" pitchFamily="34" charset="0"/>
            </a:endParaRPr>
          </a:p>
        </p:txBody>
      </p:sp>
      <p:sp>
        <p:nvSpPr>
          <p:cNvPr id="26" name="Oval 25"/>
          <p:cNvSpPr/>
          <p:nvPr/>
        </p:nvSpPr>
        <p:spPr>
          <a:xfrm>
            <a:off x="6143636" y="2357430"/>
            <a:ext cx="584791" cy="585216"/>
          </a:xfrm>
          <a:prstGeom prst="ellipse">
            <a:avLst/>
          </a:prstGeom>
          <a:gradFill flip="none" rotWithShape="1">
            <a:gsLst>
              <a:gs pos="0">
                <a:srgbClr val="45CDFF"/>
              </a:gs>
              <a:gs pos="100000">
                <a:srgbClr val="0070C0"/>
              </a:gs>
            </a:gsLst>
            <a:path path="circle">
              <a:fillToRect l="100000" t="100000"/>
            </a:path>
            <a:tileRect r="-100000" b="-10000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800" b="1" dirty="0" smtClean="0">
                <a:solidFill>
                  <a:prstClr val="white"/>
                </a:solidFill>
                <a:latin typeface="Franklin Gothic Book" pitchFamily="34" charset="0"/>
              </a:rPr>
              <a:t>6</a:t>
            </a:r>
            <a:endParaRPr lang="en-US" sz="2800" b="1" dirty="0">
              <a:solidFill>
                <a:prstClr val="white"/>
              </a:solidFill>
              <a:latin typeface="Franklin Gothic Book" pitchFamily="34" charset="0"/>
            </a:endParaRPr>
          </a:p>
        </p:txBody>
      </p:sp>
      <p:sp>
        <p:nvSpPr>
          <p:cNvPr id="28" name="Rectangle 27"/>
          <p:cNvSpPr/>
          <p:nvPr/>
        </p:nvSpPr>
        <p:spPr>
          <a:xfrm>
            <a:off x="0" y="2357430"/>
            <a:ext cx="6143636" cy="1384995"/>
          </a:xfrm>
          <a:prstGeom prst="rect">
            <a:avLst/>
          </a:prstGeom>
          <a:ln>
            <a:noFill/>
          </a:ln>
        </p:spPr>
        <p:txBody>
          <a:bodyPr wrap="square">
            <a:spAutoFit/>
          </a:bodyPr>
          <a:lstStyle/>
          <a:p>
            <a:pPr algn="just"/>
            <a:r>
              <a:rPr lang="ar-SA" sz="2800" b="1" dirty="0" smtClean="0"/>
              <a:t>تنفيذ دورات تدريبية مستمرة طوال العام لجميع الطلبة لبناء الشخصية المتزنة مع التركيز </a:t>
            </a:r>
            <a:r>
              <a:rPr lang="ar-SA" sz="2800" b="1" dirty="0"/>
              <a:t>الدقيق على الطلبة </a:t>
            </a:r>
            <a:r>
              <a:rPr lang="ar-SA" sz="2800" b="1" dirty="0" smtClean="0"/>
              <a:t>الأكثر عرضة </a:t>
            </a:r>
            <a:r>
              <a:rPr lang="ar-SA" sz="2800" b="1" dirty="0"/>
              <a:t>للعنف</a:t>
            </a:r>
            <a:endParaRPr lang="en-US" sz="2800" b="1" dirty="0"/>
          </a:p>
        </p:txBody>
      </p:sp>
      <p:grpSp>
        <p:nvGrpSpPr>
          <p:cNvPr id="2" name="Group 25"/>
          <p:cNvGrpSpPr>
            <a:grpSpLocks noChangeAspect="1"/>
          </p:cNvGrpSpPr>
          <p:nvPr/>
        </p:nvGrpSpPr>
        <p:grpSpPr>
          <a:xfrm rot="10800000">
            <a:off x="6643702" y="1643050"/>
            <a:ext cx="2276326" cy="3268980"/>
            <a:chOff x="3896836" y="3546614"/>
            <a:chExt cx="2615184" cy="2615184"/>
          </a:xfrm>
          <a:solidFill>
            <a:schemeClr val="accent5">
              <a:lumMod val="75000"/>
            </a:schemeClr>
          </a:solidFill>
          <a:effectLst>
            <a:outerShdw blurRad="330200" dist="101600" dir="13500000" sy="23000" kx="1200000" algn="br" rotWithShape="0">
              <a:prstClr val="black">
                <a:alpha val="20000"/>
              </a:prstClr>
            </a:outerShdw>
          </a:effectLst>
          <a:scene3d>
            <a:camera prst="perspectiveContrastingRightFacing"/>
            <a:lightRig rig="threePt" dir="t"/>
          </a:scene3d>
        </p:grpSpPr>
        <p:sp>
          <p:nvSpPr>
            <p:cNvPr id="20" name="Donut 19"/>
            <p:cNvSpPr/>
            <p:nvPr/>
          </p:nvSpPr>
          <p:spPr>
            <a:xfrm>
              <a:off x="4400733" y="4050511"/>
              <a:ext cx="1607390" cy="1607390"/>
            </a:xfrm>
            <a:prstGeom prst="donut">
              <a:avLst>
                <a:gd name="adj" fmla="val 8458"/>
              </a:avLst>
            </a:prstGeom>
            <a:gradFill flip="none" rotWithShape="1">
              <a:gsLst>
                <a:gs pos="0">
                  <a:srgbClr val="30F050"/>
                </a:gs>
                <a:gs pos="100000">
                  <a:srgbClr val="01AF01"/>
                </a:gs>
              </a:gsLst>
              <a:lin ang="5400000" scaled="1"/>
              <a:tileRect/>
            </a:gradFill>
            <a:ln>
              <a:noFill/>
            </a:ln>
            <a:sp3d z="419100" extrusionH="317500">
              <a:extrusionClr>
                <a:schemeClr val="bg1">
                  <a:lumMod val="95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prstClr val="black"/>
                </a:solidFill>
                <a:latin typeface="Calibri" pitchFamily="34" charset="0"/>
              </a:endParaRPr>
            </a:p>
          </p:txBody>
        </p:sp>
        <p:sp>
          <p:nvSpPr>
            <p:cNvPr id="22" name="Donut 21"/>
            <p:cNvSpPr/>
            <p:nvPr/>
          </p:nvSpPr>
          <p:spPr>
            <a:xfrm>
              <a:off x="4171156" y="3820934"/>
              <a:ext cx="2066544" cy="2066544"/>
            </a:xfrm>
            <a:prstGeom prst="donut">
              <a:avLst>
                <a:gd name="adj" fmla="val 8458"/>
              </a:avLst>
            </a:prstGeom>
            <a:gradFill>
              <a:gsLst>
                <a:gs pos="0">
                  <a:srgbClr val="45CDFF"/>
                </a:gs>
                <a:gs pos="100000">
                  <a:srgbClr val="0070C0"/>
                </a:gs>
              </a:gsLst>
              <a:path path="shape">
                <a:fillToRect l="50000" t="50000" r="50000" b="50000"/>
              </a:path>
            </a:gradFill>
            <a:ln>
              <a:noFill/>
            </a:ln>
            <a:sp3d z="203200" extrusionH="317500">
              <a:extrusionClr>
                <a:schemeClr val="bg1">
                  <a:lumMod val="95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prstClr val="black"/>
                </a:solidFill>
                <a:latin typeface="Calibri" pitchFamily="34" charset="0"/>
              </a:endParaRPr>
            </a:p>
          </p:txBody>
        </p:sp>
        <p:sp>
          <p:nvSpPr>
            <p:cNvPr id="24" name="Donut 23"/>
            <p:cNvSpPr/>
            <p:nvPr/>
          </p:nvSpPr>
          <p:spPr>
            <a:xfrm>
              <a:off x="3896836" y="3546614"/>
              <a:ext cx="2615184" cy="2615184"/>
            </a:xfrm>
            <a:prstGeom prst="donut">
              <a:avLst>
                <a:gd name="adj" fmla="val 8458"/>
              </a:avLst>
            </a:prstGeom>
            <a:gradFill flip="none" rotWithShape="1">
              <a:gsLst>
                <a:gs pos="0">
                  <a:srgbClr val="FFC000"/>
                </a:gs>
                <a:gs pos="0">
                  <a:srgbClr val="FFC000"/>
                </a:gs>
                <a:gs pos="82000">
                  <a:schemeClr val="bg1"/>
                </a:gs>
              </a:gsLst>
              <a:lin ang="1200000" scaled="0"/>
              <a:tileRect/>
            </a:gradFill>
            <a:ln>
              <a:noFill/>
            </a:ln>
            <a:sp3d extrusionH="317500">
              <a:extrusionClr>
                <a:schemeClr val="bg1">
                  <a:lumMod val="95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prstClr val="black"/>
                </a:solidFill>
                <a:latin typeface="Calibri" pitchFamily="34" charset="0"/>
              </a:endParaRPr>
            </a:p>
          </p:txBody>
        </p:sp>
      </p:grpSp>
      <p:sp>
        <p:nvSpPr>
          <p:cNvPr id="18" name="Oval 28"/>
          <p:cNvSpPr/>
          <p:nvPr/>
        </p:nvSpPr>
        <p:spPr>
          <a:xfrm>
            <a:off x="6143636" y="4000504"/>
            <a:ext cx="584791" cy="585216"/>
          </a:xfrm>
          <a:prstGeom prst="ellipse">
            <a:avLst/>
          </a:prstGeom>
          <a:gradFill flip="none" rotWithShape="1">
            <a:gsLst>
              <a:gs pos="64000">
                <a:srgbClr val="FFFF00"/>
              </a:gs>
              <a:gs pos="100000">
                <a:schemeClr val="bg2">
                  <a:lumMod val="75000"/>
                </a:schemeClr>
              </a:gs>
            </a:gsLst>
            <a:path path="circle">
              <a:fillToRect l="100000" t="100000"/>
            </a:path>
            <a:tileRect r="-100000" b="-10000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800" b="1" dirty="0" smtClean="0">
                <a:solidFill>
                  <a:prstClr val="white"/>
                </a:solidFill>
                <a:latin typeface="Franklin Gothic Book" pitchFamily="34" charset="0"/>
              </a:rPr>
              <a:t>7</a:t>
            </a:r>
            <a:endParaRPr lang="en-US" sz="2800" b="1" dirty="0">
              <a:solidFill>
                <a:prstClr val="white"/>
              </a:solidFill>
              <a:latin typeface="Franklin Gothic Book" pitchFamily="34" charset="0"/>
            </a:endParaRPr>
          </a:p>
        </p:txBody>
      </p:sp>
      <p:sp>
        <p:nvSpPr>
          <p:cNvPr id="23" name="Rectangle 29"/>
          <p:cNvSpPr/>
          <p:nvPr/>
        </p:nvSpPr>
        <p:spPr>
          <a:xfrm>
            <a:off x="500034" y="4000504"/>
            <a:ext cx="5540253" cy="1384995"/>
          </a:xfrm>
          <a:prstGeom prst="rect">
            <a:avLst/>
          </a:prstGeom>
          <a:ln>
            <a:noFill/>
          </a:ln>
        </p:spPr>
        <p:txBody>
          <a:bodyPr wrap="square">
            <a:spAutoFit/>
          </a:bodyPr>
          <a:lstStyle/>
          <a:p>
            <a:pPr algn="just"/>
            <a:r>
              <a:rPr lang="ar-SA" sz="2800" b="1" dirty="0"/>
              <a:t>التوعية بدور مركز بلاغات الإيذاء </a:t>
            </a:r>
            <a:r>
              <a:rPr lang="ar-SA" sz="2800" b="1" dirty="0" smtClean="0"/>
              <a:t>التابع لوزارة الشؤون </a:t>
            </a:r>
            <a:r>
              <a:rPr lang="ar-SA" sz="2800" b="1" dirty="0"/>
              <a:t>الاجتماعية </a:t>
            </a:r>
            <a:r>
              <a:rPr lang="ar-SA" sz="2800" b="1" dirty="0" smtClean="0"/>
              <a:t>وكيفية </a:t>
            </a:r>
            <a:r>
              <a:rPr lang="ar-SA" sz="2800" b="1" dirty="0"/>
              <a:t>التبليغ حسب وسائل </a:t>
            </a:r>
            <a:r>
              <a:rPr lang="ar-SA" sz="2800" b="1" dirty="0" smtClean="0"/>
              <a:t>الاتصال(1919)</a:t>
            </a:r>
            <a:endParaRPr lang="en-US" sz="2800" b="1" dirty="0"/>
          </a:p>
        </p:txBody>
      </p:sp>
      <p:pic>
        <p:nvPicPr>
          <p:cNvPr id="29" name="Picture 2" descr="C:\Users\win-sev7n\Pictures\شعار رفق.jpg"/>
          <p:cNvPicPr>
            <a:picLocks noChangeAspect="1" noChangeArrowheads="1"/>
          </p:cNvPicPr>
          <p:nvPr/>
        </p:nvPicPr>
        <p:blipFill>
          <a:blip r:embed="rId3"/>
          <a:srcRect/>
          <a:stretch>
            <a:fillRect/>
          </a:stretch>
        </p:blipFill>
        <p:spPr bwMode="auto">
          <a:xfrm>
            <a:off x="0" y="0"/>
            <a:ext cx="1905000" cy="1514475"/>
          </a:xfrm>
          <a:prstGeom prst="rect">
            <a:avLst/>
          </a:prstGeom>
          <a:ln>
            <a:noFill/>
          </a:ln>
          <a:effectLst>
            <a:softEdge rad="112500"/>
          </a:effectLst>
        </p:spPr>
      </p:pic>
      <p:pic>
        <p:nvPicPr>
          <p:cNvPr id="30" name="صورة 29"/>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spTree>
    <p:extLst>
      <p:ext uri="{BB962C8B-B14F-4D97-AF65-F5344CB8AC3E}">
        <p14:creationId xmlns="" xmlns:p14="http://schemas.microsoft.com/office/powerpoint/2010/main" val="3661295935"/>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1000"/>
                                        <p:tgtEl>
                                          <p:spTgt spid="2"/>
                                        </p:tgtEl>
                                      </p:cBhvr>
                                    </p:animEffect>
                                  </p:childTnLst>
                                </p:cTn>
                              </p:par>
                            </p:childTnLst>
                          </p:cTn>
                        </p:par>
                        <p:par>
                          <p:cTn id="8" fill="hold">
                            <p:stCondLst>
                              <p:cond delay="1000"/>
                            </p:stCondLst>
                            <p:childTnLst>
                              <p:par>
                                <p:cTn id="9" presetID="54" presetClass="entr" presetSubtype="0" accel="10000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p:cTn id="11" dur="500" fill="hold"/>
                                        <p:tgtEl>
                                          <p:spTgt spid="16"/>
                                        </p:tgtEl>
                                        <p:attrNameLst>
                                          <p:attrName>ppt_w</p:attrName>
                                        </p:attrNameLst>
                                      </p:cBhvr>
                                      <p:tavLst>
                                        <p:tav tm="0">
                                          <p:val>
                                            <p:strVal val="#ppt_w*0.05"/>
                                          </p:val>
                                        </p:tav>
                                        <p:tav tm="100000">
                                          <p:val>
                                            <p:strVal val="#ppt_w"/>
                                          </p:val>
                                        </p:tav>
                                      </p:tavLst>
                                    </p:anim>
                                    <p:anim calcmode="lin" valueType="num">
                                      <p:cBhvr>
                                        <p:cTn id="12" dur="500" fill="hold"/>
                                        <p:tgtEl>
                                          <p:spTgt spid="16"/>
                                        </p:tgtEl>
                                        <p:attrNameLst>
                                          <p:attrName>ppt_h</p:attrName>
                                        </p:attrNameLst>
                                      </p:cBhvr>
                                      <p:tavLst>
                                        <p:tav tm="0">
                                          <p:val>
                                            <p:strVal val="#ppt_h"/>
                                          </p:val>
                                        </p:tav>
                                        <p:tav tm="100000">
                                          <p:val>
                                            <p:strVal val="#ppt_h"/>
                                          </p:val>
                                        </p:tav>
                                      </p:tavLst>
                                    </p:anim>
                                    <p:anim calcmode="lin" valueType="num">
                                      <p:cBhvr>
                                        <p:cTn id="13" dur="500" fill="hold"/>
                                        <p:tgtEl>
                                          <p:spTgt spid="16"/>
                                        </p:tgtEl>
                                        <p:attrNameLst>
                                          <p:attrName>ppt_x</p:attrName>
                                        </p:attrNameLst>
                                      </p:cBhvr>
                                      <p:tavLst>
                                        <p:tav tm="0">
                                          <p:val>
                                            <p:strVal val="#ppt_x-.2"/>
                                          </p:val>
                                        </p:tav>
                                        <p:tav tm="100000">
                                          <p:val>
                                            <p:strVal val="#ppt_x"/>
                                          </p:val>
                                        </p:tav>
                                      </p:tavLst>
                                    </p:anim>
                                    <p:anim calcmode="lin" valueType="num">
                                      <p:cBhvr>
                                        <p:cTn id="14" dur="500" fill="hold"/>
                                        <p:tgtEl>
                                          <p:spTgt spid="16"/>
                                        </p:tgtEl>
                                        <p:attrNameLst>
                                          <p:attrName>ppt_y</p:attrName>
                                        </p:attrNameLst>
                                      </p:cBhvr>
                                      <p:tavLst>
                                        <p:tav tm="0">
                                          <p:val>
                                            <p:strVal val="#ppt_y"/>
                                          </p:val>
                                        </p:tav>
                                        <p:tav tm="100000">
                                          <p:val>
                                            <p:strVal val="#ppt_y"/>
                                          </p:val>
                                        </p:tav>
                                      </p:tavLst>
                                    </p:anim>
                                    <p:animEffect transition="in" filter="fade">
                                      <p:cBhvr>
                                        <p:cTn id="15" dur="500"/>
                                        <p:tgtEl>
                                          <p:spTgt spid="16"/>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wipe(left)">
                                      <p:cBhvr>
                                        <p:cTn id="19" dur="1000"/>
                                        <p:tgtEl>
                                          <p:spTgt spid="27"/>
                                        </p:tgtEl>
                                      </p:cBhvr>
                                    </p:animEffect>
                                  </p:childTnLst>
                                </p:cTn>
                              </p:par>
                            </p:childTnLst>
                          </p:cTn>
                        </p:par>
                        <p:par>
                          <p:cTn id="20" fill="hold">
                            <p:stCondLst>
                              <p:cond delay="2500"/>
                            </p:stCondLst>
                            <p:childTnLst>
                              <p:par>
                                <p:cTn id="21" presetID="54" presetClass="entr" presetSubtype="0" accel="100000" fill="hold" grpId="0" nodeType="afterEffect">
                                  <p:stCondLst>
                                    <p:cond delay="0"/>
                                  </p:stCondLst>
                                  <p:childTnLst>
                                    <p:set>
                                      <p:cBhvr>
                                        <p:cTn id="22" dur="1" fill="hold">
                                          <p:stCondLst>
                                            <p:cond delay="0"/>
                                          </p:stCondLst>
                                        </p:cTn>
                                        <p:tgtEl>
                                          <p:spTgt spid="26"/>
                                        </p:tgtEl>
                                        <p:attrNameLst>
                                          <p:attrName>style.visibility</p:attrName>
                                        </p:attrNameLst>
                                      </p:cBhvr>
                                      <p:to>
                                        <p:strVal val="visible"/>
                                      </p:to>
                                    </p:set>
                                    <p:anim calcmode="lin" valueType="num">
                                      <p:cBhvr>
                                        <p:cTn id="23" dur="500" fill="hold"/>
                                        <p:tgtEl>
                                          <p:spTgt spid="26"/>
                                        </p:tgtEl>
                                        <p:attrNameLst>
                                          <p:attrName>ppt_w</p:attrName>
                                        </p:attrNameLst>
                                      </p:cBhvr>
                                      <p:tavLst>
                                        <p:tav tm="0">
                                          <p:val>
                                            <p:strVal val="#ppt_w*0.05"/>
                                          </p:val>
                                        </p:tav>
                                        <p:tav tm="100000">
                                          <p:val>
                                            <p:strVal val="#ppt_w"/>
                                          </p:val>
                                        </p:tav>
                                      </p:tavLst>
                                    </p:anim>
                                    <p:anim calcmode="lin" valueType="num">
                                      <p:cBhvr>
                                        <p:cTn id="24" dur="500" fill="hold"/>
                                        <p:tgtEl>
                                          <p:spTgt spid="26"/>
                                        </p:tgtEl>
                                        <p:attrNameLst>
                                          <p:attrName>ppt_h</p:attrName>
                                        </p:attrNameLst>
                                      </p:cBhvr>
                                      <p:tavLst>
                                        <p:tav tm="0">
                                          <p:val>
                                            <p:strVal val="#ppt_h"/>
                                          </p:val>
                                        </p:tav>
                                        <p:tav tm="100000">
                                          <p:val>
                                            <p:strVal val="#ppt_h"/>
                                          </p:val>
                                        </p:tav>
                                      </p:tavLst>
                                    </p:anim>
                                    <p:anim calcmode="lin" valueType="num">
                                      <p:cBhvr>
                                        <p:cTn id="25" dur="500" fill="hold"/>
                                        <p:tgtEl>
                                          <p:spTgt spid="26"/>
                                        </p:tgtEl>
                                        <p:attrNameLst>
                                          <p:attrName>ppt_x</p:attrName>
                                        </p:attrNameLst>
                                      </p:cBhvr>
                                      <p:tavLst>
                                        <p:tav tm="0">
                                          <p:val>
                                            <p:strVal val="#ppt_x-.2"/>
                                          </p:val>
                                        </p:tav>
                                        <p:tav tm="100000">
                                          <p:val>
                                            <p:strVal val="#ppt_x"/>
                                          </p:val>
                                        </p:tav>
                                      </p:tavLst>
                                    </p:anim>
                                    <p:anim calcmode="lin" valueType="num">
                                      <p:cBhvr>
                                        <p:cTn id="26" dur="500" fill="hold"/>
                                        <p:tgtEl>
                                          <p:spTgt spid="26"/>
                                        </p:tgtEl>
                                        <p:attrNameLst>
                                          <p:attrName>ppt_y</p:attrName>
                                        </p:attrNameLst>
                                      </p:cBhvr>
                                      <p:tavLst>
                                        <p:tav tm="0">
                                          <p:val>
                                            <p:strVal val="#ppt_y"/>
                                          </p:val>
                                        </p:tav>
                                        <p:tav tm="100000">
                                          <p:val>
                                            <p:strVal val="#ppt_y"/>
                                          </p:val>
                                        </p:tav>
                                      </p:tavLst>
                                    </p:anim>
                                    <p:animEffect transition="in" filter="fade">
                                      <p:cBhvr>
                                        <p:cTn id="27" dur="500"/>
                                        <p:tgtEl>
                                          <p:spTgt spid="26"/>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wipe(left)">
                                      <p:cBhvr>
                                        <p:cTn id="31" dur="1000"/>
                                        <p:tgtEl>
                                          <p:spTgt spid="28"/>
                                        </p:tgtEl>
                                      </p:cBhvr>
                                    </p:animEffect>
                                  </p:childTnLst>
                                </p:cTn>
                              </p:par>
                            </p:childTnLst>
                          </p:cTn>
                        </p:par>
                        <p:par>
                          <p:cTn id="32" fill="hold">
                            <p:stCondLst>
                              <p:cond delay="4000"/>
                            </p:stCondLst>
                            <p:childTnLst>
                              <p:par>
                                <p:cTn id="33" presetID="54" presetClass="entr" presetSubtype="0" accel="100000" fill="hold" grpId="0" nodeType="after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p:cTn id="35" dur="500" fill="hold"/>
                                        <p:tgtEl>
                                          <p:spTgt spid="18"/>
                                        </p:tgtEl>
                                        <p:attrNameLst>
                                          <p:attrName>ppt_w</p:attrName>
                                        </p:attrNameLst>
                                      </p:cBhvr>
                                      <p:tavLst>
                                        <p:tav tm="0">
                                          <p:val>
                                            <p:strVal val="#ppt_w*0.05"/>
                                          </p:val>
                                        </p:tav>
                                        <p:tav tm="100000">
                                          <p:val>
                                            <p:strVal val="#ppt_w"/>
                                          </p:val>
                                        </p:tav>
                                      </p:tavLst>
                                    </p:anim>
                                    <p:anim calcmode="lin" valueType="num">
                                      <p:cBhvr>
                                        <p:cTn id="36" dur="500" fill="hold"/>
                                        <p:tgtEl>
                                          <p:spTgt spid="18"/>
                                        </p:tgtEl>
                                        <p:attrNameLst>
                                          <p:attrName>ppt_h</p:attrName>
                                        </p:attrNameLst>
                                      </p:cBhvr>
                                      <p:tavLst>
                                        <p:tav tm="0">
                                          <p:val>
                                            <p:strVal val="#ppt_h"/>
                                          </p:val>
                                        </p:tav>
                                        <p:tav tm="100000">
                                          <p:val>
                                            <p:strVal val="#ppt_h"/>
                                          </p:val>
                                        </p:tav>
                                      </p:tavLst>
                                    </p:anim>
                                    <p:anim calcmode="lin" valueType="num">
                                      <p:cBhvr>
                                        <p:cTn id="37" dur="500" fill="hold"/>
                                        <p:tgtEl>
                                          <p:spTgt spid="18"/>
                                        </p:tgtEl>
                                        <p:attrNameLst>
                                          <p:attrName>ppt_x</p:attrName>
                                        </p:attrNameLst>
                                      </p:cBhvr>
                                      <p:tavLst>
                                        <p:tav tm="0">
                                          <p:val>
                                            <p:strVal val="#ppt_x-.2"/>
                                          </p:val>
                                        </p:tav>
                                        <p:tav tm="100000">
                                          <p:val>
                                            <p:strVal val="#ppt_x"/>
                                          </p:val>
                                        </p:tav>
                                      </p:tavLst>
                                    </p:anim>
                                    <p:anim calcmode="lin" valueType="num">
                                      <p:cBhvr>
                                        <p:cTn id="38" dur="500" fill="hold"/>
                                        <p:tgtEl>
                                          <p:spTgt spid="18"/>
                                        </p:tgtEl>
                                        <p:attrNameLst>
                                          <p:attrName>ppt_y</p:attrName>
                                        </p:attrNameLst>
                                      </p:cBhvr>
                                      <p:tavLst>
                                        <p:tav tm="0">
                                          <p:val>
                                            <p:strVal val="#ppt_y"/>
                                          </p:val>
                                        </p:tav>
                                        <p:tav tm="100000">
                                          <p:val>
                                            <p:strVal val="#ppt_y"/>
                                          </p:val>
                                        </p:tav>
                                      </p:tavLst>
                                    </p:anim>
                                    <p:animEffect transition="in" filter="fade">
                                      <p:cBhvr>
                                        <p:cTn id="39" dur="500"/>
                                        <p:tgtEl>
                                          <p:spTgt spid="18"/>
                                        </p:tgtEl>
                                      </p:cBhvr>
                                    </p:animEffect>
                                  </p:childTnLst>
                                </p:cTn>
                              </p:par>
                            </p:childTnLst>
                          </p:cTn>
                        </p:par>
                        <p:par>
                          <p:cTn id="40" fill="hold">
                            <p:stCondLst>
                              <p:cond delay="4500"/>
                            </p:stCondLst>
                            <p:childTnLst>
                              <p:par>
                                <p:cTn id="41" presetID="22" presetClass="entr" presetSubtype="8" fill="hold" grpId="0" nodeType="after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wipe(left)">
                                      <p:cBhvr>
                                        <p:cTn id="43"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16" grpId="0" animBg="1"/>
      <p:bldP spid="26" grpId="0" animBg="1"/>
      <p:bldP spid="28" grpId="0"/>
      <p:bldP spid="18" grpId="0" animBg="1"/>
      <p:bldP spid="23" grpId="0"/>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 name="Rectangle 7"/>
          <p:cNvSpPr/>
          <p:nvPr/>
        </p:nvSpPr>
        <p:spPr>
          <a:xfrm>
            <a:off x="-23563" y="0"/>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grpSp>
        <p:nvGrpSpPr>
          <p:cNvPr id="62" name="Group 61"/>
          <p:cNvGrpSpPr/>
          <p:nvPr/>
        </p:nvGrpSpPr>
        <p:grpSpPr>
          <a:xfrm>
            <a:off x="357158" y="1828533"/>
            <a:ext cx="8718647" cy="4559154"/>
            <a:chOff x="357158" y="1828533"/>
            <a:chExt cx="8718647" cy="4559154"/>
          </a:xfrm>
        </p:grpSpPr>
        <p:grpSp>
          <p:nvGrpSpPr>
            <p:cNvPr id="61" name="Group 60"/>
            <p:cNvGrpSpPr/>
            <p:nvPr/>
          </p:nvGrpSpPr>
          <p:grpSpPr>
            <a:xfrm>
              <a:off x="357158" y="1828535"/>
              <a:ext cx="8718647" cy="4559152"/>
              <a:chOff x="357158" y="1828535"/>
              <a:chExt cx="8718647" cy="4559152"/>
            </a:xfrm>
          </p:grpSpPr>
          <p:grpSp>
            <p:nvGrpSpPr>
              <p:cNvPr id="60" name="Group 59"/>
              <p:cNvGrpSpPr/>
              <p:nvPr/>
            </p:nvGrpSpPr>
            <p:grpSpPr>
              <a:xfrm>
                <a:off x="357158" y="3573016"/>
                <a:ext cx="8718647" cy="2814671"/>
                <a:chOff x="357158" y="3573016"/>
                <a:chExt cx="8718647" cy="2814671"/>
              </a:xfrm>
            </p:grpSpPr>
            <p:sp>
              <p:nvSpPr>
                <p:cNvPr id="13" name="TextBox 12"/>
                <p:cNvSpPr txBox="1"/>
                <p:nvPr/>
              </p:nvSpPr>
              <p:spPr>
                <a:xfrm>
                  <a:off x="357158" y="4616303"/>
                  <a:ext cx="1642193" cy="830997"/>
                </a:xfrm>
                <a:prstGeom prst="rect">
                  <a:avLst/>
                </a:prstGeom>
                <a:noFill/>
              </p:spPr>
              <p:txBody>
                <a:bodyPr wrap="square" rtlCol="0">
                  <a:spAutoFit/>
                </a:bodyPr>
                <a:lstStyle/>
                <a:p>
                  <a:pPr algn="ctr"/>
                  <a:r>
                    <a:rPr lang="ar-SA" sz="2400" b="1" dirty="0"/>
                    <a:t>ذوي التحصيل المتدني</a:t>
                  </a:r>
                </a:p>
              </p:txBody>
            </p:sp>
            <p:sp>
              <p:nvSpPr>
                <p:cNvPr id="15" name="TextBox 14"/>
                <p:cNvSpPr txBox="1"/>
                <p:nvPr/>
              </p:nvSpPr>
              <p:spPr>
                <a:xfrm>
                  <a:off x="2071670" y="3573016"/>
                  <a:ext cx="2162027" cy="830997"/>
                </a:xfrm>
                <a:prstGeom prst="rect">
                  <a:avLst/>
                </a:prstGeom>
                <a:noFill/>
              </p:spPr>
              <p:txBody>
                <a:bodyPr wrap="square" rtlCol="0">
                  <a:spAutoFit/>
                </a:bodyPr>
                <a:lstStyle/>
                <a:p>
                  <a:pPr algn="ctr"/>
                  <a:r>
                    <a:rPr lang="ar-SA" sz="2400" b="1" dirty="0" smtClean="0"/>
                    <a:t>من </a:t>
                  </a:r>
                  <a:r>
                    <a:rPr lang="ar-SA" sz="2400" b="1" dirty="0"/>
                    <a:t>لديهم اتجاه إيجابي نحو العنف</a:t>
                  </a:r>
                </a:p>
              </p:txBody>
            </p:sp>
            <p:sp>
              <p:nvSpPr>
                <p:cNvPr id="16" name="TextBox 15"/>
                <p:cNvSpPr txBox="1"/>
                <p:nvPr/>
              </p:nvSpPr>
              <p:spPr>
                <a:xfrm>
                  <a:off x="5051475" y="5926022"/>
                  <a:ext cx="1968797" cy="461665"/>
                </a:xfrm>
                <a:prstGeom prst="rect">
                  <a:avLst/>
                </a:prstGeom>
                <a:noFill/>
              </p:spPr>
              <p:txBody>
                <a:bodyPr wrap="square" rtlCol="0">
                  <a:spAutoFit/>
                </a:bodyPr>
                <a:lstStyle/>
                <a:p>
                  <a:pPr algn="ctr"/>
                  <a:r>
                    <a:rPr lang="ar-SA" sz="2400" b="1" dirty="0" smtClean="0"/>
                    <a:t>من أسر </a:t>
                  </a:r>
                  <a:r>
                    <a:rPr lang="ar-SA" sz="2400" b="1" dirty="0"/>
                    <a:t>مفككة</a:t>
                  </a:r>
                </a:p>
              </p:txBody>
            </p:sp>
            <p:sp>
              <p:nvSpPr>
                <p:cNvPr id="17" name="TextBox 16"/>
                <p:cNvSpPr txBox="1"/>
                <p:nvPr/>
              </p:nvSpPr>
              <p:spPr>
                <a:xfrm>
                  <a:off x="7107008" y="4836039"/>
                  <a:ext cx="1968797" cy="830997"/>
                </a:xfrm>
                <a:prstGeom prst="rect">
                  <a:avLst/>
                </a:prstGeom>
                <a:noFill/>
              </p:spPr>
              <p:txBody>
                <a:bodyPr wrap="square" rtlCol="0">
                  <a:spAutoFit/>
                </a:bodyPr>
                <a:lstStyle/>
                <a:p>
                  <a:pPr algn="ctr"/>
                  <a:r>
                    <a:rPr lang="ar-SA" sz="2400" b="1" dirty="0" smtClean="0"/>
                    <a:t>من أسر  </a:t>
                  </a:r>
                  <a:r>
                    <a:rPr lang="ar-SA" sz="2400" b="1" dirty="0"/>
                    <a:t>تتسم بالع</a:t>
                  </a:r>
                  <a:r>
                    <a:rPr lang="ar-SA" sz="2400" b="1" dirty="0">
                      <a:solidFill>
                        <a:schemeClr val="tx1">
                          <a:lumMod val="75000"/>
                          <a:lumOff val="25000"/>
                        </a:schemeClr>
                      </a:solidFill>
                    </a:rPr>
                    <a:t>نف</a:t>
                  </a:r>
                  <a:endParaRPr lang="en-US" sz="2400" b="1" dirty="0">
                    <a:solidFill>
                      <a:schemeClr val="tx1">
                        <a:lumMod val="75000"/>
                        <a:lumOff val="25000"/>
                      </a:schemeClr>
                    </a:solidFill>
                  </a:endParaRPr>
                </a:p>
              </p:txBody>
            </p:sp>
          </p:grpSp>
          <p:grpSp>
            <p:nvGrpSpPr>
              <p:cNvPr id="59" name="Group 58"/>
              <p:cNvGrpSpPr/>
              <p:nvPr/>
            </p:nvGrpSpPr>
            <p:grpSpPr>
              <a:xfrm>
                <a:off x="2002657" y="1828535"/>
                <a:ext cx="5071751" cy="4495331"/>
                <a:chOff x="2002657" y="1828535"/>
                <a:chExt cx="5071751" cy="4495331"/>
              </a:xfrm>
            </p:grpSpPr>
            <p:sp>
              <p:nvSpPr>
                <p:cNvPr id="19" name="Oval 18"/>
                <p:cNvSpPr/>
                <p:nvPr/>
              </p:nvSpPr>
              <p:spPr>
                <a:xfrm>
                  <a:off x="4188940" y="1828535"/>
                  <a:ext cx="691979" cy="691979"/>
                </a:xfrm>
                <a:prstGeom prst="ellipse">
                  <a:avLst/>
                </a:prstGeom>
                <a:gradFill flip="none" rotWithShape="1">
                  <a:gsLst>
                    <a:gs pos="0">
                      <a:srgbClr val="FFFF00"/>
                    </a:gs>
                    <a:gs pos="100000">
                      <a:srgbClr val="FFC005"/>
                    </a:gs>
                  </a:gsLst>
                  <a:lin ang="2700000" scaled="1"/>
                  <a:tileRect/>
                </a:gradFill>
                <a:ln>
                  <a:noFill/>
                </a:ln>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rot="21067224">
                  <a:off x="2002657" y="4471960"/>
                  <a:ext cx="803189" cy="803189"/>
                </a:xfrm>
                <a:prstGeom prst="ellipse">
                  <a:avLst/>
                </a:prstGeom>
                <a:gradFill flip="none" rotWithShape="1">
                  <a:gsLst>
                    <a:gs pos="0">
                      <a:srgbClr val="45CDFF"/>
                    </a:gs>
                    <a:gs pos="100000">
                      <a:srgbClr val="0070C0"/>
                    </a:gs>
                  </a:gsLst>
                  <a:lin ang="2700000" scaled="1"/>
                  <a:tileRect/>
                </a:gradFill>
                <a:ln>
                  <a:noFill/>
                </a:ln>
                <a:effectLst>
                  <a:reflection blurRad="6350" stA="52000" endA="300" endPos="35000" dir="5400000" sy="-100000" algn="bl" rotWithShape="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rot="1650341">
                  <a:off x="4269214" y="3845835"/>
                  <a:ext cx="741618" cy="741618"/>
                </a:xfrm>
                <a:prstGeom prst="ellipse">
                  <a:avLst/>
                </a:prstGeom>
                <a:gradFill flip="none" rotWithShape="1">
                  <a:gsLst>
                    <a:gs pos="0">
                      <a:srgbClr val="30F050"/>
                    </a:gs>
                    <a:gs pos="100000">
                      <a:srgbClr val="01AF01"/>
                    </a:gs>
                  </a:gsLst>
                  <a:lin ang="2700000" scaled="1"/>
                  <a:tileRect/>
                </a:gradFill>
                <a:ln>
                  <a:noFill/>
                </a:ln>
                <a:effectLst>
                  <a:reflection blurRad="6350" stA="52000" endA="300" endPos="35000" dir="5400000" sy="-100000" algn="bl" rotWithShape="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4037702" y="5520677"/>
                  <a:ext cx="803189" cy="803189"/>
                </a:xfrm>
                <a:prstGeom prst="ellipse">
                  <a:avLst/>
                </a:prstGeom>
                <a:gradFill flip="none" rotWithShape="1">
                  <a:gsLst>
                    <a:gs pos="0">
                      <a:schemeClr val="bg1">
                        <a:lumMod val="65000"/>
                      </a:schemeClr>
                    </a:gs>
                    <a:gs pos="100000">
                      <a:schemeClr val="tx1">
                        <a:lumMod val="75000"/>
                        <a:lumOff val="25000"/>
                      </a:schemeClr>
                    </a:gs>
                  </a:gsLst>
                  <a:lin ang="2700000" scaled="1"/>
                  <a:tileRect/>
                </a:gradFill>
                <a:ln>
                  <a:noFill/>
                </a:ln>
                <a:effectLst>
                  <a:reflection blurRad="6350" stA="52000" endA="300" endPos="35000" dir="5400000" sy="-100000" algn="bl" rotWithShape="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7"/>
                <p:cNvSpPr/>
                <p:nvPr/>
              </p:nvSpPr>
              <p:spPr>
                <a:xfrm rot="491801">
                  <a:off x="6277398" y="4619351"/>
                  <a:ext cx="797010" cy="797010"/>
                </a:xfrm>
                <a:prstGeom prst="ellipse">
                  <a:avLst/>
                </a:prstGeom>
                <a:gradFill flip="none" rotWithShape="1">
                  <a:gsLst>
                    <a:gs pos="0">
                      <a:srgbClr val="FFC000"/>
                    </a:gs>
                    <a:gs pos="90000">
                      <a:srgbClr val="FF0000"/>
                    </a:gs>
                  </a:gsLst>
                  <a:lin ang="2700000" scaled="1"/>
                  <a:tileRect/>
                </a:gradFill>
                <a:ln>
                  <a:noFill/>
                </a:ln>
                <a:effectLst>
                  <a:reflection blurRad="6350" stA="52000" endA="300" endPos="35000" dir="5400000" sy="-100000" algn="bl" rotWithShape="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a:stCxn id="19" idx="3"/>
                  <a:endCxn id="20" idx="7"/>
                </p:cNvCxnSpPr>
                <p:nvPr/>
              </p:nvCxnSpPr>
              <p:spPr>
                <a:xfrm rot="5400000">
                  <a:off x="2400643" y="2659519"/>
                  <a:ext cx="2129978" cy="1649293"/>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20" idx="5"/>
                  <a:endCxn id="22" idx="2"/>
                </p:cNvCxnSpPr>
                <p:nvPr/>
              </p:nvCxnSpPr>
              <p:spPr>
                <a:xfrm rot="16200000" flipH="1">
                  <a:off x="2977185" y="4861755"/>
                  <a:ext cx="811984" cy="130905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22" idx="6"/>
                  <a:endCxn id="23" idx="3"/>
                </p:cNvCxnSpPr>
                <p:nvPr/>
              </p:nvCxnSpPr>
              <p:spPr>
                <a:xfrm flipV="1">
                  <a:off x="4840891" y="5256589"/>
                  <a:ext cx="1515930" cy="665683"/>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a:stCxn id="23" idx="1"/>
                  <a:endCxn id="19" idx="5"/>
                </p:cNvCxnSpPr>
                <p:nvPr/>
              </p:nvCxnSpPr>
              <p:spPr>
                <a:xfrm rot="16200000" flipV="1">
                  <a:off x="4468577" y="2730180"/>
                  <a:ext cx="2279598" cy="1657589"/>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a:stCxn id="20" idx="6"/>
                  <a:endCxn id="21" idx="3"/>
                </p:cNvCxnSpPr>
                <p:nvPr/>
              </p:nvCxnSpPr>
              <p:spPr>
                <a:xfrm flipV="1">
                  <a:off x="2801033" y="4328114"/>
                  <a:ext cx="1485332" cy="483451"/>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a:stCxn id="21" idx="6"/>
                  <a:endCxn id="23" idx="2"/>
                </p:cNvCxnSpPr>
                <p:nvPr/>
              </p:nvCxnSpPr>
              <p:spPr>
                <a:xfrm>
                  <a:off x="4968918" y="4387897"/>
                  <a:ext cx="1312551" cy="573143"/>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a:stCxn id="21" idx="1"/>
                  <a:endCxn id="19" idx="4"/>
                </p:cNvCxnSpPr>
                <p:nvPr/>
              </p:nvCxnSpPr>
              <p:spPr>
                <a:xfrm rot="5400000" flipH="1" flipV="1">
                  <a:off x="3860506" y="3188562"/>
                  <a:ext cx="1342472" cy="6376"/>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grpSp>
        </p:grpSp>
        <p:sp>
          <p:nvSpPr>
            <p:cNvPr id="40" name="TextBox 39"/>
            <p:cNvSpPr txBox="1"/>
            <p:nvPr/>
          </p:nvSpPr>
          <p:spPr>
            <a:xfrm>
              <a:off x="370956" y="1828533"/>
              <a:ext cx="3919324" cy="584775"/>
            </a:xfrm>
            <a:prstGeom prst="rect">
              <a:avLst/>
            </a:prstGeom>
            <a:noFill/>
          </p:spPr>
          <p:txBody>
            <a:bodyPr wrap="square" rtlCol="0">
              <a:spAutoFit/>
            </a:bodyPr>
            <a:lstStyle/>
            <a:p>
              <a:pPr algn="ctr"/>
              <a:endParaRPr lang="en-US" sz="3200" b="1" dirty="0">
                <a:latin typeface="Calibri" pitchFamily="34" charset="0"/>
                <a:cs typeface="AL-Mohanad" pitchFamily="2" charset="-78"/>
              </a:endParaRPr>
            </a:p>
          </p:txBody>
        </p:sp>
      </p:grpSp>
      <p:sp>
        <p:nvSpPr>
          <p:cNvPr id="32" name="TextBox 15"/>
          <p:cNvSpPr txBox="1"/>
          <p:nvPr/>
        </p:nvSpPr>
        <p:spPr>
          <a:xfrm>
            <a:off x="1785918" y="571480"/>
            <a:ext cx="5572164" cy="1569660"/>
          </a:xfrm>
          <a:prstGeom prst="rect">
            <a:avLst/>
          </a:prstGeom>
          <a:noFill/>
        </p:spPr>
        <p:txBody>
          <a:bodyPr wrap="square" rtlCol="0">
            <a:spAutoFit/>
          </a:bodyPr>
          <a:lstStyle/>
          <a:p>
            <a:pPr algn="ctr"/>
            <a:r>
              <a:rPr lang="ar-SA" sz="3200" b="1" dirty="0" smtClean="0">
                <a:solidFill>
                  <a:srgbClr val="C00000"/>
                </a:solidFill>
                <a:latin typeface="Calibri" pitchFamily="34" charset="0"/>
                <a:cs typeface="PT Bold Heading" pitchFamily="2" charset="-78"/>
              </a:rPr>
              <a:t>تنفيذ دورات تدريبية للطلبة المتوقع منهم العنف</a:t>
            </a:r>
            <a:endParaRPr lang="en-US" sz="3200" b="1" dirty="0" smtClean="0">
              <a:solidFill>
                <a:srgbClr val="C00000"/>
              </a:solidFill>
              <a:latin typeface="Calibri" pitchFamily="34" charset="0"/>
              <a:cs typeface="PT Bold Heading" pitchFamily="2" charset="-78"/>
            </a:endParaRPr>
          </a:p>
          <a:p>
            <a:pPr algn="ctr"/>
            <a:endParaRPr lang="en-US" sz="3200" b="1" dirty="0" smtClean="0">
              <a:latin typeface="Calibri" pitchFamily="34" charset="0"/>
              <a:cs typeface="AL-Mohanad" pitchFamily="2" charset="-78"/>
            </a:endParaRPr>
          </a:p>
        </p:txBody>
      </p:sp>
      <p:pic>
        <p:nvPicPr>
          <p:cNvPr id="35" name="Picture 2" descr="C:\Users\win-sev7n\Pictures\شعار رفق.jpg"/>
          <p:cNvPicPr>
            <a:picLocks noChangeAspect="1" noChangeArrowheads="1"/>
          </p:cNvPicPr>
          <p:nvPr/>
        </p:nvPicPr>
        <p:blipFill>
          <a:blip r:embed="rId3"/>
          <a:srcRect/>
          <a:stretch>
            <a:fillRect/>
          </a:stretch>
        </p:blipFill>
        <p:spPr bwMode="auto">
          <a:xfrm>
            <a:off x="0" y="0"/>
            <a:ext cx="1905000" cy="1514475"/>
          </a:xfrm>
          <a:prstGeom prst="rect">
            <a:avLst/>
          </a:prstGeom>
          <a:ln>
            <a:noFill/>
          </a:ln>
          <a:effectLst>
            <a:softEdge rad="112500"/>
          </a:effectLst>
        </p:spPr>
      </p:pic>
      <p:pic>
        <p:nvPicPr>
          <p:cNvPr id="37" name="صورة 36"/>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spTree>
    <p:extLst>
      <p:ext uri="{BB962C8B-B14F-4D97-AF65-F5344CB8AC3E}">
        <p14:creationId xmlns="" xmlns:p14="http://schemas.microsoft.com/office/powerpoint/2010/main" val="396877716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Rectangle 7"/>
          <p:cNvSpPr/>
          <p:nvPr/>
        </p:nvSpPr>
        <p:spPr>
          <a:xfrm>
            <a:off x="-23563" y="0"/>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sp>
        <p:nvSpPr>
          <p:cNvPr id="20" name="علامة الطرح 19"/>
          <p:cNvSpPr/>
          <p:nvPr/>
        </p:nvSpPr>
        <p:spPr>
          <a:xfrm>
            <a:off x="-857288" y="5572140"/>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23" name="علامة الطرح 22"/>
          <p:cNvSpPr/>
          <p:nvPr/>
        </p:nvSpPr>
        <p:spPr>
          <a:xfrm>
            <a:off x="-857288" y="5786454"/>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grpSp>
        <p:nvGrpSpPr>
          <p:cNvPr id="62" name="Group 61"/>
          <p:cNvGrpSpPr/>
          <p:nvPr/>
        </p:nvGrpSpPr>
        <p:grpSpPr>
          <a:xfrm>
            <a:off x="1849033" y="1356549"/>
            <a:ext cx="6783222" cy="3872651"/>
            <a:chOff x="1849033" y="743652"/>
            <a:chExt cx="6783222" cy="3872651"/>
          </a:xfrm>
        </p:grpSpPr>
        <p:grpSp>
          <p:nvGrpSpPr>
            <p:cNvPr id="61" name="Group 60"/>
            <p:cNvGrpSpPr/>
            <p:nvPr/>
          </p:nvGrpSpPr>
          <p:grpSpPr>
            <a:xfrm>
              <a:off x="1849033" y="1736988"/>
              <a:ext cx="6763299" cy="2879315"/>
              <a:chOff x="1849033" y="1736988"/>
              <a:chExt cx="6763299" cy="2879315"/>
            </a:xfrm>
          </p:grpSpPr>
          <p:grpSp>
            <p:nvGrpSpPr>
              <p:cNvPr id="60" name="Group 59"/>
              <p:cNvGrpSpPr/>
              <p:nvPr/>
            </p:nvGrpSpPr>
            <p:grpSpPr>
              <a:xfrm>
                <a:off x="1849033" y="1887215"/>
                <a:ext cx="5711299" cy="2477889"/>
                <a:chOff x="1849033" y="1887215"/>
                <a:chExt cx="5711299" cy="2477889"/>
              </a:xfrm>
            </p:grpSpPr>
            <p:sp>
              <p:nvSpPr>
                <p:cNvPr id="15" name="TextBox 14"/>
                <p:cNvSpPr txBox="1"/>
                <p:nvPr/>
              </p:nvSpPr>
              <p:spPr>
                <a:xfrm>
                  <a:off x="1849033" y="3903439"/>
                  <a:ext cx="5675295" cy="461665"/>
                </a:xfrm>
                <a:prstGeom prst="rect">
                  <a:avLst/>
                </a:prstGeom>
                <a:noFill/>
              </p:spPr>
              <p:txBody>
                <a:bodyPr wrap="square" rtlCol="0">
                  <a:spAutoFit/>
                </a:bodyPr>
                <a:lstStyle/>
                <a:p>
                  <a:pPr algn="ctr"/>
                  <a:r>
                    <a:rPr lang="ar-SA" sz="2400" b="1" dirty="0"/>
                    <a:t>التدريب على استخدام اللغة بدلاً من الاعتداء الجسدي</a:t>
                  </a:r>
                </a:p>
              </p:txBody>
            </p:sp>
            <p:sp>
              <p:nvSpPr>
                <p:cNvPr id="16" name="TextBox 15"/>
                <p:cNvSpPr txBox="1"/>
                <p:nvPr/>
              </p:nvSpPr>
              <p:spPr>
                <a:xfrm>
                  <a:off x="2791029" y="2895327"/>
                  <a:ext cx="4769303" cy="461665"/>
                </a:xfrm>
                <a:prstGeom prst="rect">
                  <a:avLst/>
                </a:prstGeom>
                <a:noFill/>
              </p:spPr>
              <p:txBody>
                <a:bodyPr wrap="square" rtlCol="0">
                  <a:spAutoFit/>
                </a:bodyPr>
                <a:lstStyle/>
                <a:p>
                  <a:pPr algn="ctr"/>
                  <a:r>
                    <a:rPr lang="ar-SA" sz="2400" b="1" dirty="0"/>
                    <a:t>مهارات الحوار والتواصل الفعال مع الآخرين</a:t>
                  </a:r>
                </a:p>
              </p:txBody>
            </p:sp>
            <p:sp>
              <p:nvSpPr>
                <p:cNvPr id="17" name="TextBox 16"/>
                <p:cNvSpPr txBox="1"/>
                <p:nvPr/>
              </p:nvSpPr>
              <p:spPr>
                <a:xfrm>
                  <a:off x="3563888" y="1887215"/>
                  <a:ext cx="3913013" cy="461665"/>
                </a:xfrm>
                <a:prstGeom prst="rect">
                  <a:avLst/>
                </a:prstGeom>
                <a:noFill/>
              </p:spPr>
              <p:txBody>
                <a:bodyPr wrap="square" rtlCol="0">
                  <a:spAutoFit/>
                </a:bodyPr>
                <a:lstStyle/>
                <a:p>
                  <a:pPr algn="ctr"/>
                  <a:r>
                    <a:rPr lang="ar-SA" sz="2400" b="1" dirty="0"/>
                    <a:t>دورات التحكم في الغضب والضغوط</a:t>
                  </a:r>
                  <a:endParaRPr lang="en-US" sz="2400" b="1" dirty="0"/>
                </a:p>
              </p:txBody>
            </p:sp>
          </p:grpSp>
          <p:grpSp>
            <p:nvGrpSpPr>
              <p:cNvPr id="59" name="Group 58"/>
              <p:cNvGrpSpPr/>
              <p:nvPr/>
            </p:nvGrpSpPr>
            <p:grpSpPr>
              <a:xfrm>
                <a:off x="7802774" y="1736988"/>
                <a:ext cx="809558" cy="2879315"/>
                <a:chOff x="7802774" y="1736988"/>
                <a:chExt cx="809558" cy="2879315"/>
              </a:xfrm>
            </p:grpSpPr>
            <p:sp>
              <p:nvSpPr>
                <p:cNvPr id="19" name="Oval 18"/>
                <p:cNvSpPr/>
                <p:nvPr/>
              </p:nvSpPr>
              <p:spPr>
                <a:xfrm>
                  <a:off x="7884368" y="1736988"/>
                  <a:ext cx="691979" cy="691979"/>
                </a:xfrm>
                <a:prstGeom prst="ellipse">
                  <a:avLst/>
                </a:prstGeom>
                <a:gradFill flip="none" rotWithShape="1">
                  <a:gsLst>
                    <a:gs pos="0">
                      <a:srgbClr val="FFFF00"/>
                    </a:gs>
                    <a:gs pos="100000">
                      <a:srgbClr val="FFC005"/>
                    </a:gs>
                  </a:gsLst>
                  <a:lin ang="2700000" scaled="1"/>
                  <a:tileRect/>
                </a:gradFill>
                <a:ln>
                  <a:noFill/>
                </a:ln>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rot="190051">
                  <a:off x="7870714" y="2735988"/>
                  <a:ext cx="741618" cy="741618"/>
                </a:xfrm>
                <a:prstGeom prst="ellipse">
                  <a:avLst/>
                </a:prstGeom>
                <a:gradFill flip="none" rotWithShape="1">
                  <a:gsLst>
                    <a:gs pos="0">
                      <a:srgbClr val="30F050"/>
                    </a:gs>
                    <a:gs pos="100000">
                      <a:srgbClr val="01AF01"/>
                    </a:gs>
                  </a:gsLst>
                  <a:lin ang="2700000" scaled="1"/>
                  <a:tileRect/>
                </a:gradFill>
                <a:ln>
                  <a:noFill/>
                </a:ln>
                <a:effectLst>
                  <a:reflection blurRad="6350" stA="52000" endA="300" endPos="35000" dir="5400000" sy="-100000" algn="bl" rotWithShape="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7802774" y="3813114"/>
                  <a:ext cx="803189" cy="803189"/>
                </a:xfrm>
                <a:prstGeom prst="ellipse">
                  <a:avLst/>
                </a:prstGeom>
                <a:gradFill flip="none" rotWithShape="1">
                  <a:gsLst>
                    <a:gs pos="0">
                      <a:schemeClr val="bg1">
                        <a:lumMod val="65000"/>
                      </a:schemeClr>
                    </a:gs>
                    <a:gs pos="100000">
                      <a:schemeClr val="tx1">
                        <a:lumMod val="75000"/>
                        <a:lumOff val="25000"/>
                      </a:schemeClr>
                    </a:gs>
                  </a:gsLst>
                  <a:lin ang="2700000" scaled="1"/>
                  <a:tileRect/>
                </a:gradFill>
                <a:ln>
                  <a:noFill/>
                </a:ln>
                <a:effectLst>
                  <a:reflection blurRad="6350" stA="52000" endA="300" endPos="35000" dir="5400000" sy="-100000" algn="bl" rotWithShape="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40" name="TextBox 39"/>
            <p:cNvSpPr txBox="1"/>
            <p:nvPr/>
          </p:nvSpPr>
          <p:spPr>
            <a:xfrm>
              <a:off x="3929058" y="743652"/>
              <a:ext cx="4703197" cy="584775"/>
            </a:xfrm>
            <a:prstGeom prst="rect">
              <a:avLst/>
            </a:prstGeom>
            <a:noFill/>
          </p:spPr>
          <p:txBody>
            <a:bodyPr wrap="square" rtlCol="0">
              <a:spAutoFit/>
            </a:bodyPr>
            <a:lstStyle/>
            <a:p>
              <a:pPr algn="ctr"/>
              <a:r>
                <a:rPr lang="ar-SA" sz="3200" b="1" dirty="0" smtClean="0">
                  <a:solidFill>
                    <a:srgbClr val="C00000"/>
                  </a:solidFill>
                  <a:latin typeface="Calibri" pitchFamily="34" charset="0"/>
                  <a:cs typeface="PT Bold Heading" pitchFamily="2" charset="-78"/>
                </a:rPr>
                <a:t>من الدورات المناسبة لهم </a:t>
              </a:r>
              <a:endParaRPr lang="en-US" sz="3200" b="1" dirty="0">
                <a:solidFill>
                  <a:srgbClr val="C00000"/>
                </a:solidFill>
                <a:latin typeface="Calibri" pitchFamily="34" charset="0"/>
                <a:cs typeface="PT Bold Heading" pitchFamily="2" charset="-78"/>
              </a:endParaRPr>
            </a:p>
          </p:txBody>
        </p:sp>
      </p:grpSp>
      <p:pic>
        <p:nvPicPr>
          <p:cNvPr id="33" name="صورة 3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pic>
        <p:nvPicPr>
          <p:cNvPr id="24" name="Picture 2" descr="C:\Users\win-sev7n\Pictures\شعار رفق.jpg"/>
          <p:cNvPicPr>
            <a:picLocks noChangeAspect="1" noChangeArrowheads="1"/>
          </p:cNvPicPr>
          <p:nvPr/>
        </p:nvPicPr>
        <p:blipFill>
          <a:blip r:embed="rId4"/>
          <a:srcRect/>
          <a:stretch>
            <a:fillRect/>
          </a:stretch>
        </p:blipFill>
        <p:spPr bwMode="auto">
          <a:xfrm>
            <a:off x="0" y="0"/>
            <a:ext cx="1905000" cy="1514475"/>
          </a:xfrm>
          <a:prstGeom prst="rect">
            <a:avLst/>
          </a:prstGeom>
          <a:ln>
            <a:noFill/>
          </a:ln>
          <a:effectLst>
            <a:softEdge rad="112500"/>
          </a:effectLst>
        </p:spPr>
      </p:pic>
    </p:spTree>
    <p:extLst>
      <p:ext uri="{BB962C8B-B14F-4D97-AF65-F5344CB8AC3E}">
        <p14:creationId xmlns="" xmlns:p14="http://schemas.microsoft.com/office/powerpoint/2010/main" val="102593671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 name="Rectangle 7"/>
          <p:cNvSpPr/>
          <p:nvPr/>
        </p:nvSpPr>
        <p:spPr>
          <a:xfrm>
            <a:off x="-23563" y="0"/>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sp>
        <p:nvSpPr>
          <p:cNvPr id="2050" name="Title 4"/>
          <p:cNvSpPr>
            <a:spLocks noGrp="1"/>
          </p:cNvSpPr>
          <p:nvPr>
            <p:ph type="title"/>
          </p:nvPr>
        </p:nvSpPr>
        <p:spPr>
          <a:xfrm>
            <a:off x="1643042" y="357174"/>
            <a:ext cx="5715040" cy="1143000"/>
          </a:xfrm>
        </p:spPr>
        <p:txBody>
          <a:bodyPr>
            <a:normAutofit/>
          </a:bodyPr>
          <a:lstStyle/>
          <a:p>
            <a:pPr algn="r" rtl="1"/>
            <a:r>
              <a:rPr lang="ar-SA" sz="3200" b="1" dirty="0" smtClean="0">
                <a:solidFill>
                  <a:srgbClr val="C00000"/>
                </a:solidFill>
                <a:latin typeface="Calibri" pitchFamily="34" charset="0"/>
                <a:ea typeface="+mn-ea"/>
                <a:cs typeface="PT Bold Heading" pitchFamily="2" charset="-78"/>
              </a:rPr>
              <a:t>. الطلبة </a:t>
            </a:r>
            <a:r>
              <a:rPr lang="ar-SA" sz="3200" b="1" dirty="0">
                <a:solidFill>
                  <a:srgbClr val="C00000"/>
                </a:solidFill>
                <a:latin typeface="Calibri" pitchFamily="34" charset="0"/>
                <a:ea typeface="+mn-ea"/>
                <a:cs typeface="PT Bold Heading" pitchFamily="2" charset="-78"/>
              </a:rPr>
              <a:t>المتوقع </a:t>
            </a:r>
            <a:r>
              <a:rPr lang="ar-SA" sz="3200" b="1" dirty="0" smtClean="0">
                <a:solidFill>
                  <a:srgbClr val="C00000"/>
                </a:solidFill>
                <a:latin typeface="Calibri" pitchFamily="34" charset="0"/>
                <a:ea typeface="+mn-ea"/>
                <a:cs typeface="PT Bold Heading" pitchFamily="2" charset="-78"/>
              </a:rPr>
              <a:t>عليهم وقوع </a:t>
            </a:r>
            <a:r>
              <a:rPr lang="ar-SA" sz="3200" b="1" dirty="0">
                <a:solidFill>
                  <a:srgbClr val="C00000"/>
                </a:solidFill>
                <a:latin typeface="Calibri" pitchFamily="34" charset="0"/>
                <a:ea typeface="+mn-ea"/>
                <a:cs typeface="PT Bold Heading" pitchFamily="2" charset="-78"/>
              </a:rPr>
              <a:t>العنف </a:t>
            </a:r>
            <a:endParaRPr lang="en-US" sz="3200" b="1" dirty="0">
              <a:solidFill>
                <a:srgbClr val="C00000"/>
              </a:solidFill>
              <a:latin typeface="Calibri" pitchFamily="34" charset="0"/>
              <a:ea typeface="+mn-ea"/>
              <a:cs typeface="PT Bold Heading" pitchFamily="2" charset="-78"/>
            </a:endParaRPr>
          </a:p>
        </p:txBody>
      </p:sp>
      <p:pic>
        <p:nvPicPr>
          <p:cNvPr id="43" name="Picture 2" descr="C:\Users\win-sev7n\Pictures\شعار رفق.jpg"/>
          <p:cNvPicPr>
            <a:picLocks noChangeAspect="1" noChangeArrowheads="1"/>
          </p:cNvPicPr>
          <p:nvPr/>
        </p:nvPicPr>
        <p:blipFill>
          <a:blip r:embed="rId2"/>
          <a:srcRect/>
          <a:stretch>
            <a:fillRect/>
          </a:stretch>
        </p:blipFill>
        <p:spPr bwMode="auto">
          <a:xfrm>
            <a:off x="0" y="0"/>
            <a:ext cx="1905000" cy="1514475"/>
          </a:xfrm>
          <a:prstGeom prst="rect">
            <a:avLst/>
          </a:prstGeom>
          <a:ln>
            <a:noFill/>
          </a:ln>
          <a:effectLst>
            <a:softEdge rad="112500"/>
          </a:effectLst>
        </p:spPr>
      </p:pic>
      <p:pic>
        <p:nvPicPr>
          <p:cNvPr id="44" name="صورة 4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sp>
        <p:nvSpPr>
          <p:cNvPr id="64" name="Title 4"/>
          <p:cNvSpPr txBox="1">
            <a:spLocks/>
          </p:cNvSpPr>
          <p:nvPr/>
        </p:nvSpPr>
        <p:spPr>
          <a:xfrm>
            <a:off x="3042755" y="116632"/>
            <a:ext cx="5580107" cy="1143000"/>
          </a:xfrm>
          <a:prstGeom prst="rect">
            <a:avLst/>
          </a:prstGeom>
        </p:spPr>
        <p:txBody>
          <a:bodyPr vert="horz" lIns="91440" tIns="45720" rIns="91440" bIns="45720" rtlCol="0" anchor="ctr">
            <a:normAutofit/>
          </a:bodyPr>
          <a:lstStyle/>
          <a:p>
            <a:pPr marL="0" marR="0" lvl="0" indent="0" algn="r" defTabSz="914400" rtl="1" eaLnBrk="1" fontAlgn="auto" latinLnBrk="0" hangingPunct="1">
              <a:lnSpc>
                <a:spcPct val="100000"/>
              </a:lnSpc>
              <a:spcBef>
                <a:spcPct val="0"/>
              </a:spcBef>
              <a:spcAft>
                <a:spcPts val="0"/>
              </a:spcAft>
              <a:buClrTx/>
              <a:buSzTx/>
              <a:buFontTx/>
              <a:buNone/>
              <a:tabLst/>
              <a:defRPr/>
            </a:pPr>
            <a:endParaRPr kumimoji="0" lang="en-US" sz="3200" b="1" i="0" u="none" strike="noStrike" kern="1200" cap="none" spc="0" normalizeH="0" baseline="0" noProof="0" dirty="0">
              <a:ln>
                <a:noFill/>
              </a:ln>
              <a:solidFill>
                <a:schemeClr val="bg1"/>
              </a:solidFill>
              <a:effectLst/>
              <a:uLnTx/>
              <a:uFillTx/>
              <a:latin typeface="+mn-lt"/>
              <a:ea typeface="+mn-ea"/>
              <a:cs typeface="AL-Mohanad" pitchFamily="2" charset="-78"/>
            </a:endParaRPr>
          </a:p>
        </p:txBody>
      </p:sp>
      <p:grpSp>
        <p:nvGrpSpPr>
          <p:cNvPr id="65" name="Group 72"/>
          <p:cNvGrpSpPr/>
          <p:nvPr/>
        </p:nvGrpSpPr>
        <p:grpSpPr>
          <a:xfrm>
            <a:off x="-152400" y="1671032"/>
            <a:ext cx="2971800" cy="2374075"/>
            <a:chOff x="-152400" y="1671032"/>
            <a:chExt cx="2971800" cy="2374075"/>
          </a:xfrm>
        </p:grpSpPr>
        <p:sp>
          <p:nvSpPr>
            <p:cNvPr id="66" name="Ellipse 98"/>
            <p:cNvSpPr/>
            <p:nvPr/>
          </p:nvSpPr>
          <p:spPr bwMode="auto">
            <a:xfrm>
              <a:off x="-152400" y="3252432"/>
              <a:ext cx="2971800" cy="786168"/>
            </a:xfrm>
            <a:prstGeom prst="ellipse">
              <a:avLst/>
            </a:prstGeom>
            <a:gradFill flip="none" rotWithShape="1">
              <a:gsLst>
                <a:gs pos="100000">
                  <a:srgbClr val="FFFFFF">
                    <a:alpha val="0"/>
                  </a:srgbClr>
                </a:gs>
                <a:gs pos="0">
                  <a:srgbClr val="E6E6E6">
                    <a:lumMod val="10000"/>
                    <a:alpha val="76000"/>
                  </a:srgbClr>
                </a:gs>
              </a:gsLst>
              <a:path path="shape">
                <a:fillToRect l="50000" t="50000" r="50000" b="50000"/>
              </a:path>
              <a:tileRect/>
            </a:gradFill>
            <a:ln w="9525" cap="flat" cmpd="sng" algn="ctr">
              <a:noFill/>
              <a:prstDash val="solid"/>
            </a:ln>
            <a:effectLst/>
          </p:spPr>
          <p:txBody>
            <a:bodyPr anchor="ctr"/>
            <a:lstStyle/>
            <a:p>
              <a:pPr algn="ctr">
                <a:defRPr/>
              </a:pPr>
              <a:endParaRPr lang="en-US" sz="2400" b="1">
                <a:solidFill>
                  <a:srgbClr val="FFFFFF"/>
                </a:solidFill>
                <a:latin typeface="Calibri" pitchFamily="-111" charset="0"/>
                <a:ea typeface="ＭＳ Ｐゴシック" pitchFamily="-111" charset="-128"/>
                <a:cs typeface="AL-Mohanad" pitchFamily="2" charset="-78"/>
              </a:endParaRPr>
            </a:p>
          </p:txBody>
        </p:sp>
        <p:grpSp>
          <p:nvGrpSpPr>
            <p:cNvPr id="67" name="Group 64"/>
            <p:cNvGrpSpPr/>
            <p:nvPr/>
          </p:nvGrpSpPr>
          <p:grpSpPr>
            <a:xfrm>
              <a:off x="323600" y="1671032"/>
              <a:ext cx="2000250" cy="2374075"/>
              <a:chOff x="323600" y="1671032"/>
              <a:chExt cx="2000250" cy="2374075"/>
            </a:xfrm>
          </p:grpSpPr>
          <p:sp>
            <p:nvSpPr>
              <p:cNvPr id="68" name="Oval 4"/>
              <p:cNvSpPr/>
              <p:nvPr/>
            </p:nvSpPr>
            <p:spPr>
              <a:xfrm>
                <a:off x="323600" y="1671032"/>
                <a:ext cx="1981200" cy="1981200"/>
              </a:xfrm>
              <a:prstGeom prst="ellipse">
                <a:avLst/>
              </a:prstGeom>
              <a:gradFill flip="none" rotWithShape="1">
                <a:gsLst>
                  <a:gs pos="0">
                    <a:schemeClr val="bg1"/>
                  </a:gs>
                  <a:gs pos="100000">
                    <a:schemeClr val="bg1">
                      <a:lumMod val="65000"/>
                    </a:schemeClr>
                  </a:gs>
                </a:gsLst>
                <a:path path="circle">
                  <a:fillToRect l="50000" t="50000" r="50000" b="50000"/>
                </a:path>
                <a:tileRect/>
              </a:gra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latin typeface="Calibri" pitchFamily="34" charset="0"/>
                  <a:cs typeface="AL-Mohanad" pitchFamily="2" charset="-78"/>
                </a:endParaRPr>
              </a:p>
            </p:txBody>
          </p:sp>
          <p:sp>
            <p:nvSpPr>
              <p:cNvPr id="69" name="Ellipse 100"/>
              <p:cNvSpPr>
                <a:spLocks noChangeArrowheads="1"/>
              </p:cNvSpPr>
              <p:nvPr/>
            </p:nvSpPr>
            <p:spPr bwMode="auto">
              <a:xfrm>
                <a:off x="628399" y="1711607"/>
                <a:ext cx="1295401" cy="1148713"/>
              </a:xfrm>
              <a:prstGeom prst="ellipse">
                <a:avLst/>
              </a:prstGeom>
              <a:gradFill rotWithShape="1">
                <a:gsLst>
                  <a:gs pos="0">
                    <a:srgbClr val="FFFFFF">
                      <a:alpha val="76999"/>
                    </a:srgbClr>
                  </a:gs>
                  <a:gs pos="100000">
                    <a:srgbClr val="8EB4E3">
                      <a:alpha val="0"/>
                    </a:srgbClr>
                  </a:gs>
                </a:gsLst>
                <a:lin ang="5400000"/>
              </a:gradFill>
              <a:ln w="9525">
                <a:noFill/>
                <a:round/>
                <a:headEnd/>
                <a:tailEnd/>
              </a:ln>
            </p:spPr>
            <p:txBody>
              <a:bodyPr anchor="ctr"/>
              <a:lstStyle/>
              <a:p>
                <a:pPr algn="ctr"/>
                <a:endParaRPr lang="en-US" sz="2400" b="1">
                  <a:solidFill>
                    <a:srgbClr val="FFFFFF"/>
                  </a:solidFill>
                  <a:latin typeface="Calibri" charset="0"/>
                  <a:ea typeface="ＭＳ Ｐゴシック" pitchFamily="34" charset="-128"/>
                  <a:cs typeface="AL-Mohanad" pitchFamily="2" charset="-78"/>
                </a:endParaRPr>
              </a:p>
            </p:txBody>
          </p:sp>
          <p:pic>
            <p:nvPicPr>
              <p:cNvPr id="70" name="Picture 2"/>
              <p:cNvPicPr>
                <a:picLocks noChangeAspect="1" noChangeArrowheads="1"/>
              </p:cNvPicPr>
              <p:nvPr/>
            </p:nvPicPr>
            <p:blipFill>
              <a:blip r:embed="rId4" cstate="email">
                <a:duotone>
                  <a:schemeClr val="accent1">
                    <a:shade val="45000"/>
                    <a:satMod val="135000"/>
                  </a:schemeClr>
                  <a:prstClr val="white"/>
                </a:duotone>
              </a:blip>
              <a:srcRect/>
              <a:stretch>
                <a:fillRect/>
              </a:stretch>
            </p:blipFill>
            <p:spPr bwMode="auto">
              <a:xfrm>
                <a:off x="323600" y="3271232"/>
                <a:ext cx="2000250" cy="400050"/>
              </a:xfrm>
              <a:prstGeom prst="rect">
                <a:avLst/>
              </a:prstGeom>
              <a:noFill/>
              <a:ln w="9525">
                <a:noFill/>
                <a:miter lim="800000"/>
                <a:headEnd/>
                <a:tailEnd/>
              </a:ln>
              <a:effectLst/>
            </p:spPr>
          </p:pic>
          <p:sp>
            <p:nvSpPr>
              <p:cNvPr id="71" name="Oval 8"/>
              <p:cNvSpPr/>
              <p:nvPr/>
            </p:nvSpPr>
            <p:spPr>
              <a:xfrm>
                <a:off x="528450" y="2444907"/>
                <a:ext cx="1600200" cy="1600200"/>
              </a:xfrm>
              <a:prstGeom prst="ellipse">
                <a:avLst/>
              </a:prstGeom>
              <a:gradFill flip="none" rotWithShape="1">
                <a:gsLst>
                  <a:gs pos="0">
                    <a:srgbClr val="45CDFF"/>
                  </a:gs>
                  <a:gs pos="100000">
                    <a:srgbClr val="0070C0"/>
                  </a:gs>
                </a:gsLst>
                <a:path path="circle">
                  <a:fillToRect l="50000" t="50000" r="50000" b="50000"/>
                </a:path>
                <a:tileRect/>
              </a:gradFill>
              <a:ln w="3175">
                <a:solidFill>
                  <a:schemeClr val="bg1">
                    <a:lumMod val="50000"/>
                  </a:schemeClr>
                </a:solidFill>
              </a:ln>
              <a:scene3d>
                <a:camera prst="isometricOffAxis1Top">
                  <a:rot lat="17827248" lon="17266539" rev="4444446"/>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latin typeface="Calibri" pitchFamily="34" charset="0"/>
                  <a:cs typeface="AL-Mohanad" pitchFamily="2" charset="-78"/>
                </a:endParaRPr>
              </a:p>
            </p:txBody>
          </p:sp>
        </p:grpSp>
      </p:grpSp>
      <p:grpSp>
        <p:nvGrpSpPr>
          <p:cNvPr id="72" name="Group 73"/>
          <p:cNvGrpSpPr/>
          <p:nvPr/>
        </p:nvGrpSpPr>
        <p:grpSpPr>
          <a:xfrm>
            <a:off x="2133600" y="1671032"/>
            <a:ext cx="2971800" cy="2367568"/>
            <a:chOff x="2133600" y="1671032"/>
            <a:chExt cx="2971800" cy="2367568"/>
          </a:xfrm>
        </p:grpSpPr>
        <p:sp>
          <p:nvSpPr>
            <p:cNvPr id="73" name="Ellipse 98"/>
            <p:cNvSpPr/>
            <p:nvPr/>
          </p:nvSpPr>
          <p:spPr bwMode="auto">
            <a:xfrm>
              <a:off x="2133600" y="3252432"/>
              <a:ext cx="2971800" cy="786168"/>
            </a:xfrm>
            <a:prstGeom prst="ellipse">
              <a:avLst/>
            </a:prstGeom>
            <a:gradFill flip="none" rotWithShape="1">
              <a:gsLst>
                <a:gs pos="100000">
                  <a:srgbClr val="FFFFFF">
                    <a:alpha val="0"/>
                  </a:srgbClr>
                </a:gs>
                <a:gs pos="0">
                  <a:srgbClr val="E6E6E6">
                    <a:lumMod val="10000"/>
                    <a:alpha val="76000"/>
                  </a:srgbClr>
                </a:gs>
              </a:gsLst>
              <a:path path="shape">
                <a:fillToRect l="50000" t="50000" r="50000" b="50000"/>
              </a:path>
              <a:tileRect/>
            </a:gradFill>
            <a:ln w="9525" cap="flat" cmpd="sng" algn="ctr">
              <a:noFill/>
              <a:prstDash val="solid"/>
            </a:ln>
            <a:effectLst/>
          </p:spPr>
          <p:txBody>
            <a:bodyPr anchor="ctr"/>
            <a:lstStyle/>
            <a:p>
              <a:pPr algn="ctr">
                <a:defRPr/>
              </a:pPr>
              <a:endParaRPr lang="en-US" sz="2000" b="1">
                <a:solidFill>
                  <a:srgbClr val="FFFFFF"/>
                </a:solidFill>
                <a:latin typeface="Calibri" pitchFamily="-111" charset="0"/>
                <a:ea typeface="ＭＳ Ｐゴシック" pitchFamily="-111" charset="-128"/>
                <a:cs typeface="AL-Mohanad" pitchFamily="2" charset="-78"/>
              </a:endParaRPr>
            </a:p>
          </p:txBody>
        </p:sp>
        <p:grpSp>
          <p:nvGrpSpPr>
            <p:cNvPr id="74" name="Group 65"/>
            <p:cNvGrpSpPr/>
            <p:nvPr/>
          </p:nvGrpSpPr>
          <p:grpSpPr>
            <a:xfrm>
              <a:off x="2609600" y="1671032"/>
              <a:ext cx="2000250" cy="2221675"/>
              <a:chOff x="2609600" y="1671032"/>
              <a:chExt cx="2000250" cy="2221675"/>
            </a:xfrm>
          </p:grpSpPr>
          <p:sp>
            <p:nvSpPr>
              <p:cNvPr id="75" name="Oval 14"/>
              <p:cNvSpPr/>
              <p:nvPr/>
            </p:nvSpPr>
            <p:spPr>
              <a:xfrm>
                <a:off x="2609600" y="1671032"/>
                <a:ext cx="1981200" cy="1981200"/>
              </a:xfrm>
              <a:prstGeom prst="ellipse">
                <a:avLst/>
              </a:prstGeom>
              <a:gradFill flip="none" rotWithShape="1">
                <a:gsLst>
                  <a:gs pos="0">
                    <a:schemeClr val="bg1"/>
                  </a:gs>
                  <a:gs pos="100000">
                    <a:schemeClr val="bg1">
                      <a:lumMod val="65000"/>
                    </a:schemeClr>
                  </a:gs>
                </a:gsLst>
                <a:path path="circle">
                  <a:fillToRect l="50000" t="50000" r="50000" b="50000"/>
                </a:path>
                <a:tileRect/>
              </a:gra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latin typeface="Calibri" pitchFamily="34" charset="0"/>
                  <a:cs typeface="AL-Mohanad" pitchFamily="2" charset="-78"/>
                </a:endParaRPr>
              </a:p>
            </p:txBody>
          </p:sp>
          <p:sp>
            <p:nvSpPr>
              <p:cNvPr id="76" name="Ellipse 100"/>
              <p:cNvSpPr>
                <a:spLocks noChangeArrowheads="1"/>
              </p:cNvSpPr>
              <p:nvPr/>
            </p:nvSpPr>
            <p:spPr bwMode="auto">
              <a:xfrm>
                <a:off x="2914399" y="1711607"/>
                <a:ext cx="1295401" cy="1148713"/>
              </a:xfrm>
              <a:prstGeom prst="ellipse">
                <a:avLst/>
              </a:prstGeom>
              <a:gradFill rotWithShape="1">
                <a:gsLst>
                  <a:gs pos="0">
                    <a:srgbClr val="FFFFFF">
                      <a:alpha val="76999"/>
                    </a:srgbClr>
                  </a:gs>
                  <a:gs pos="100000">
                    <a:srgbClr val="8EB4E3">
                      <a:alpha val="0"/>
                    </a:srgbClr>
                  </a:gs>
                </a:gsLst>
                <a:lin ang="5400000"/>
              </a:gradFill>
              <a:ln w="9525">
                <a:noFill/>
                <a:round/>
                <a:headEnd/>
                <a:tailEnd/>
              </a:ln>
            </p:spPr>
            <p:txBody>
              <a:bodyPr anchor="ctr"/>
              <a:lstStyle/>
              <a:p>
                <a:pPr algn="ctr"/>
                <a:endParaRPr lang="en-US" sz="2000" b="1">
                  <a:solidFill>
                    <a:srgbClr val="FFFFFF"/>
                  </a:solidFill>
                  <a:latin typeface="Calibri" charset="0"/>
                  <a:ea typeface="ＭＳ Ｐゴシック" pitchFamily="34" charset="-128"/>
                  <a:cs typeface="AL-Mohanad" pitchFamily="2" charset="-78"/>
                </a:endParaRPr>
              </a:p>
            </p:txBody>
          </p:sp>
          <p:pic>
            <p:nvPicPr>
              <p:cNvPr id="77" name="Picture 2"/>
              <p:cNvPicPr>
                <a:picLocks noChangeAspect="1" noChangeArrowheads="1"/>
              </p:cNvPicPr>
              <p:nvPr/>
            </p:nvPicPr>
            <p:blipFill>
              <a:blip r:embed="rId5" cstate="email">
                <a:duotone>
                  <a:schemeClr val="accent1">
                    <a:shade val="45000"/>
                    <a:satMod val="135000"/>
                  </a:schemeClr>
                  <a:prstClr val="white"/>
                </a:duotone>
                <a:extLst>
                  <a:ext uri="{BEBA8EAE-BF5A-486C-A8C5-ECC9F3942E4B}">
                    <a14:imgProps xmlns="" xmlns:a14="http://schemas.microsoft.com/office/drawing/2010/main">
                      <a14:imgLayer r:embed="rId6">
                        <a14:imgEffect>
                          <a14:sharpenSoften amount="-100000"/>
                        </a14:imgEffect>
                      </a14:imgLayer>
                    </a14:imgProps>
                  </a:ext>
                </a:extLst>
              </a:blip>
              <a:srcRect/>
              <a:stretch>
                <a:fillRect/>
              </a:stretch>
            </p:blipFill>
            <p:spPr bwMode="auto">
              <a:xfrm>
                <a:off x="2609600" y="2966432"/>
                <a:ext cx="2000250" cy="704850"/>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78" name="Oval 17"/>
              <p:cNvSpPr/>
              <p:nvPr/>
            </p:nvSpPr>
            <p:spPr>
              <a:xfrm>
                <a:off x="2678875" y="2016407"/>
                <a:ext cx="1876300" cy="1876300"/>
              </a:xfrm>
              <a:prstGeom prst="ellipse">
                <a:avLst/>
              </a:prstGeom>
              <a:gradFill flip="none" rotWithShape="1">
                <a:gsLst>
                  <a:gs pos="0">
                    <a:srgbClr val="45CDFF"/>
                  </a:gs>
                  <a:gs pos="100000">
                    <a:srgbClr val="0070C0"/>
                  </a:gs>
                </a:gsLst>
                <a:path path="circle">
                  <a:fillToRect l="50000" t="50000" r="50000" b="50000"/>
                </a:path>
                <a:tileRect/>
              </a:gradFill>
              <a:ln w="3175">
                <a:solidFill>
                  <a:schemeClr val="bg1">
                    <a:lumMod val="50000"/>
                  </a:schemeClr>
                </a:solidFill>
              </a:ln>
              <a:scene3d>
                <a:camera prst="isometricOffAxis1Top">
                  <a:rot lat="17827248" lon="17266539" rev="4444446"/>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latin typeface="Calibri" pitchFamily="34" charset="0"/>
                  <a:cs typeface="AL-Mohanad" pitchFamily="2" charset="-78"/>
                </a:endParaRPr>
              </a:p>
            </p:txBody>
          </p:sp>
          <p:sp>
            <p:nvSpPr>
              <p:cNvPr id="79" name="TextBox 57"/>
              <p:cNvSpPr txBox="1"/>
              <p:nvPr/>
            </p:nvSpPr>
            <p:spPr>
              <a:xfrm>
                <a:off x="2820882" y="2260241"/>
                <a:ext cx="1522518" cy="400110"/>
              </a:xfrm>
              <a:prstGeom prst="rect">
                <a:avLst/>
              </a:prstGeom>
              <a:noFill/>
            </p:spPr>
            <p:txBody>
              <a:bodyPr wrap="square" rtlCol="0">
                <a:spAutoFit/>
              </a:bodyPr>
              <a:lstStyle/>
              <a:p>
                <a:pPr algn="ctr"/>
                <a:r>
                  <a:rPr lang="ar-SA" sz="2000" b="1" dirty="0">
                    <a:cs typeface="AL-Mohanad" pitchFamily="2" charset="-78"/>
                  </a:rPr>
                  <a:t>إعاقة جسدية</a:t>
                </a:r>
                <a:endParaRPr lang="en-US" sz="2000" b="1" dirty="0">
                  <a:latin typeface="Calibri" pitchFamily="34" charset="0"/>
                  <a:cs typeface="AL-Mohanad" pitchFamily="2" charset="-78"/>
                </a:endParaRPr>
              </a:p>
            </p:txBody>
          </p:sp>
        </p:grpSp>
      </p:grpSp>
      <p:grpSp>
        <p:nvGrpSpPr>
          <p:cNvPr id="80" name="Group 66"/>
          <p:cNvGrpSpPr/>
          <p:nvPr/>
        </p:nvGrpSpPr>
        <p:grpSpPr>
          <a:xfrm>
            <a:off x="539552" y="1741336"/>
            <a:ext cx="6305908" cy="2027311"/>
            <a:chOff x="502301" y="1671032"/>
            <a:chExt cx="6305908" cy="2027311"/>
          </a:xfrm>
        </p:grpSpPr>
        <p:sp>
          <p:nvSpPr>
            <p:cNvPr id="81" name="Oval 20"/>
            <p:cNvSpPr/>
            <p:nvPr/>
          </p:nvSpPr>
          <p:spPr>
            <a:xfrm>
              <a:off x="4817484" y="1671032"/>
              <a:ext cx="1981200" cy="1981200"/>
            </a:xfrm>
            <a:prstGeom prst="ellipse">
              <a:avLst/>
            </a:prstGeom>
            <a:gradFill flip="none" rotWithShape="1">
              <a:gsLst>
                <a:gs pos="0">
                  <a:schemeClr val="bg1"/>
                </a:gs>
                <a:gs pos="100000">
                  <a:schemeClr val="bg1">
                    <a:lumMod val="65000"/>
                  </a:schemeClr>
                </a:gs>
              </a:gsLst>
              <a:path path="circle">
                <a:fillToRect l="50000" t="50000" r="50000" b="50000"/>
              </a:path>
              <a:tileRect/>
            </a:gra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latin typeface="Calibri" pitchFamily="34" charset="0"/>
                <a:cs typeface="AL-Mohanad" pitchFamily="2" charset="-78"/>
              </a:endParaRPr>
            </a:p>
          </p:txBody>
        </p:sp>
        <p:pic>
          <p:nvPicPr>
            <p:cNvPr id="82" name="Picture 2"/>
            <p:cNvPicPr>
              <a:picLocks noChangeAspect="1" noChangeArrowheads="1"/>
            </p:cNvPicPr>
            <p:nvPr/>
          </p:nvPicPr>
          <p:blipFill>
            <a:blip r:embed="rId7" cstate="email">
              <a:duotone>
                <a:schemeClr val="accent1">
                  <a:shade val="45000"/>
                  <a:satMod val="135000"/>
                </a:schemeClr>
                <a:prstClr val="white"/>
              </a:duotone>
              <a:extLst>
                <a:ext uri="{BEBA8EAE-BF5A-486C-A8C5-ECC9F3942E4B}">
                  <a14:imgProps xmlns="" xmlns:a14="http://schemas.microsoft.com/office/drawing/2010/main">
                    <a14:imgLayer r:embed="rId8">
                      <a14:imgEffect>
                        <a14:sharpenSoften amount="-100000"/>
                      </a14:imgEffect>
                    </a14:imgLayer>
                  </a14:imgProps>
                </a:ext>
              </a:extLst>
            </a:blip>
            <a:srcRect/>
            <a:stretch>
              <a:fillRect/>
            </a:stretch>
          </p:blipFill>
          <p:spPr bwMode="auto">
            <a:xfrm>
              <a:off x="4807959" y="2737832"/>
              <a:ext cx="2000250" cy="933450"/>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83" name="Oval 23"/>
            <p:cNvSpPr/>
            <p:nvPr/>
          </p:nvSpPr>
          <p:spPr>
            <a:xfrm>
              <a:off x="4836979" y="1732383"/>
              <a:ext cx="1965960" cy="1965960"/>
            </a:xfrm>
            <a:prstGeom prst="ellipse">
              <a:avLst/>
            </a:prstGeom>
            <a:gradFill flip="none" rotWithShape="1">
              <a:gsLst>
                <a:gs pos="0">
                  <a:srgbClr val="45CDFF"/>
                </a:gs>
                <a:gs pos="100000">
                  <a:srgbClr val="0070C0"/>
                </a:gs>
              </a:gsLst>
              <a:path path="circle">
                <a:fillToRect l="50000" t="50000" r="50000" b="50000"/>
              </a:path>
              <a:tileRect/>
            </a:gradFill>
            <a:ln w="3175">
              <a:solidFill>
                <a:schemeClr val="bg1">
                  <a:lumMod val="50000"/>
                </a:schemeClr>
              </a:solidFill>
            </a:ln>
            <a:scene3d>
              <a:camera prst="isometricOffAxis1Top">
                <a:rot lat="17827248" lon="17266539" rev="4444446"/>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latin typeface="Calibri" pitchFamily="34" charset="0"/>
                <a:cs typeface="AL-Mohanad" pitchFamily="2" charset="-78"/>
              </a:endParaRPr>
            </a:p>
          </p:txBody>
        </p:sp>
        <p:sp>
          <p:nvSpPr>
            <p:cNvPr id="84" name="TextBox 58"/>
            <p:cNvSpPr txBox="1"/>
            <p:nvPr/>
          </p:nvSpPr>
          <p:spPr>
            <a:xfrm>
              <a:off x="502301" y="2350584"/>
              <a:ext cx="1500424" cy="400110"/>
            </a:xfrm>
            <a:prstGeom prst="rect">
              <a:avLst/>
            </a:prstGeom>
            <a:noFill/>
          </p:spPr>
          <p:txBody>
            <a:bodyPr wrap="square" rtlCol="0">
              <a:spAutoFit/>
            </a:bodyPr>
            <a:lstStyle/>
            <a:p>
              <a:pPr algn="ctr"/>
              <a:r>
                <a:rPr lang="ar-SA" sz="2000" b="1" dirty="0" smtClean="0">
                  <a:cs typeface="AL-Mohanad" pitchFamily="2" charset="-78"/>
                </a:rPr>
                <a:t>من </a:t>
              </a:r>
              <a:r>
                <a:rPr lang="ar-SA" sz="2000" b="1" dirty="0">
                  <a:cs typeface="AL-Mohanad" pitchFamily="2" charset="-78"/>
                </a:rPr>
                <a:t>أقليات </a:t>
              </a:r>
              <a:r>
                <a:rPr lang="ar-SA" sz="2000" b="1" dirty="0" smtClean="0">
                  <a:cs typeface="AL-Mohanad" pitchFamily="2" charset="-78"/>
                </a:rPr>
                <a:t>معينة</a:t>
              </a:r>
              <a:endParaRPr lang="en-US" sz="2000" b="1" dirty="0">
                <a:latin typeface="Calibri" pitchFamily="34" charset="0"/>
                <a:cs typeface="AL-Mohanad" pitchFamily="2" charset="-78"/>
              </a:endParaRPr>
            </a:p>
          </p:txBody>
        </p:sp>
        <p:sp>
          <p:nvSpPr>
            <p:cNvPr id="85" name="Ellipse 100"/>
            <p:cNvSpPr>
              <a:spLocks noChangeArrowheads="1"/>
            </p:cNvSpPr>
            <p:nvPr/>
          </p:nvSpPr>
          <p:spPr bwMode="auto">
            <a:xfrm>
              <a:off x="5160384" y="1711607"/>
              <a:ext cx="1295401" cy="1148713"/>
            </a:xfrm>
            <a:prstGeom prst="ellipse">
              <a:avLst/>
            </a:prstGeom>
            <a:gradFill rotWithShape="1">
              <a:gsLst>
                <a:gs pos="0">
                  <a:srgbClr val="FFFFFF">
                    <a:alpha val="76999"/>
                  </a:srgbClr>
                </a:gs>
                <a:gs pos="100000">
                  <a:srgbClr val="8EB4E3">
                    <a:alpha val="0"/>
                  </a:srgbClr>
                </a:gs>
              </a:gsLst>
              <a:lin ang="5400000"/>
            </a:gradFill>
            <a:ln w="9525">
              <a:noFill/>
              <a:round/>
              <a:headEnd/>
              <a:tailEnd/>
            </a:ln>
          </p:spPr>
          <p:txBody>
            <a:bodyPr anchor="ctr"/>
            <a:lstStyle/>
            <a:p>
              <a:pPr algn="ctr"/>
              <a:endParaRPr lang="en-US" sz="2000" b="1">
                <a:solidFill>
                  <a:srgbClr val="FFFFFF"/>
                </a:solidFill>
                <a:latin typeface="Calibri" charset="0"/>
                <a:ea typeface="ＭＳ Ｐゴシック" pitchFamily="34" charset="-128"/>
                <a:cs typeface="AL-Mohanad" pitchFamily="2" charset="-78"/>
              </a:endParaRPr>
            </a:p>
          </p:txBody>
        </p:sp>
      </p:grpSp>
      <p:grpSp>
        <p:nvGrpSpPr>
          <p:cNvPr id="86" name="Group 75"/>
          <p:cNvGrpSpPr/>
          <p:nvPr/>
        </p:nvGrpSpPr>
        <p:grpSpPr>
          <a:xfrm>
            <a:off x="6477000" y="1484784"/>
            <a:ext cx="2971800" cy="2630016"/>
            <a:chOff x="6477000" y="1484784"/>
            <a:chExt cx="2971800" cy="2630016"/>
          </a:xfrm>
        </p:grpSpPr>
        <p:sp>
          <p:nvSpPr>
            <p:cNvPr id="87" name="Ellipse 98"/>
            <p:cNvSpPr/>
            <p:nvPr/>
          </p:nvSpPr>
          <p:spPr bwMode="auto">
            <a:xfrm>
              <a:off x="6477000" y="3328632"/>
              <a:ext cx="2971800" cy="786168"/>
            </a:xfrm>
            <a:prstGeom prst="ellipse">
              <a:avLst/>
            </a:prstGeom>
            <a:gradFill flip="none" rotWithShape="1">
              <a:gsLst>
                <a:gs pos="100000">
                  <a:srgbClr val="FFFFFF">
                    <a:alpha val="0"/>
                  </a:srgbClr>
                </a:gs>
                <a:gs pos="0">
                  <a:srgbClr val="E6E6E6">
                    <a:lumMod val="10000"/>
                    <a:alpha val="76000"/>
                  </a:srgbClr>
                </a:gs>
              </a:gsLst>
              <a:path path="shape">
                <a:fillToRect l="50000" t="50000" r="50000" b="50000"/>
              </a:path>
              <a:tileRect/>
            </a:gradFill>
            <a:ln w="9525" cap="flat" cmpd="sng" algn="ctr">
              <a:noFill/>
              <a:prstDash val="solid"/>
            </a:ln>
            <a:effectLst/>
          </p:spPr>
          <p:txBody>
            <a:bodyPr anchor="ctr"/>
            <a:lstStyle/>
            <a:p>
              <a:pPr algn="ctr">
                <a:defRPr/>
              </a:pPr>
              <a:endParaRPr lang="en-US">
                <a:solidFill>
                  <a:srgbClr val="FFFFFF"/>
                </a:solidFill>
                <a:latin typeface="Calibri" pitchFamily="-111" charset="0"/>
                <a:ea typeface="ＭＳ Ｐゴシック" pitchFamily="-111" charset="-128"/>
              </a:endParaRPr>
            </a:p>
          </p:txBody>
        </p:sp>
        <p:grpSp>
          <p:nvGrpSpPr>
            <p:cNvPr id="88" name="Group 67"/>
            <p:cNvGrpSpPr/>
            <p:nvPr/>
          </p:nvGrpSpPr>
          <p:grpSpPr>
            <a:xfrm>
              <a:off x="6953000" y="1484784"/>
              <a:ext cx="2011488" cy="2262698"/>
              <a:chOff x="6953000" y="1484784"/>
              <a:chExt cx="2011488" cy="2262698"/>
            </a:xfrm>
          </p:grpSpPr>
          <p:sp>
            <p:nvSpPr>
              <p:cNvPr id="89" name="Oval 26"/>
              <p:cNvSpPr/>
              <p:nvPr/>
            </p:nvSpPr>
            <p:spPr>
              <a:xfrm>
                <a:off x="6953000" y="1747232"/>
                <a:ext cx="1981200" cy="1981200"/>
              </a:xfrm>
              <a:prstGeom prst="ellipse">
                <a:avLst/>
              </a:prstGeom>
              <a:gradFill flip="none" rotWithShape="1">
                <a:gsLst>
                  <a:gs pos="0">
                    <a:schemeClr val="bg1"/>
                  </a:gs>
                  <a:gs pos="100000">
                    <a:schemeClr val="bg1">
                      <a:lumMod val="65000"/>
                    </a:schemeClr>
                  </a:gs>
                </a:gsLst>
                <a:path path="circle">
                  <a:fillToRect l="50000" t="50000" r="50000" b="50000"/>
                </a:path>
                <a:tileRect/>
              </a:gra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itchFamily="34" charset="0"/>
                </a:endParaRPr>
              </a:p>
            </p:txBody>
          </p:sp>
          <p:sp>
            <p:nvSpPr>
              <p:cNvPr id="90" name="Ellipse 100"/>
              <p:cNvSpPr>
                <a:spLocks noChangeArrowheads="1"/>
              </p:cNvSpPr>
              <p:nvPr/>
            </p:nvSpPr>
            <p:spPr bwMode="auto">
              <a:xfrm>
                <a:off x="7257799" y="1787807"/>
                <a:ext cx="1295401" cy="1148713"/>
              </a:xfrm>
              <a:prstGeom prst="ellipse">
                <a:avLst/>
              </a:prstGeom>
              <a:gradFill rotWithShape="1">
                <a:gsLst>
                  <a:gs pos="0">
                    <a:srgbClr val="FFFFFF">
                      <a:alpha val="76999"/>
                    </a:srgbClr>
                  </a:gs>
                  <a:gs pos="100000">
                    <a:srgbClr val="8EB4E3">
                      <a:alpha val="0"/>
                    </a:srgbClr>
                  </a:gs>
                </a:gsLst>
                <a:lin ang="5400000"/>
              </a:gradFill>
              <a:ln w="9525">
                <a:noFill/>
                <a:round/>
                <a:headEnd/>
                <a:tailEnd/>
              </a:ln>
            </p:spPr>
            <p:txBody>
              <a:bodyPr anchor="ctr"/>
              <a:lstStyle/>
              <a:p>
                <a:pPr algn="ctr"/>
                <a:endParaRPr lang="en-US">
                  <a:solidFill>
                    <a:srgbClr val="FFFFFF"/>
                  </a:solidFill>
                  <a:latin typeface="Calibri" charset="0"/>
                  <a:ea typeface="ＭＳ Ｐゴシック" pitchFamily="34" charset="-128"/>
                </a:endParaRPr>
              </a:p>
            </p:txBody>
          </p:sp>
          <p:pic>
            <p:nvPicPr>
              <p:cNvPr id="91" name="Picture 2"/>
              <p:cNvPicPr>
                <a:picLocks noChangeAspect="1" noChangeArrowheads="1"/>
              </p:cNvPicPr>
              <p:nvPr/>
            </p:nvPicPr>
            <p:blipFill>
              <a:blip r:embed="rId9" cstate="email">
                <a:duotone>
                  <a:schemeClr val="accent1">
                    <a:shade val="45000"/>
                    <a:satMod val="135000"/>
                  </a:schemeClr>
                  <a:prstClr val="white"/>
                </a:duotone>
                <a:extLst>
                  <a:ext uri="{BEBA8EAE-BF5A-486C-A8C5-ECC9F3942E4B}">
                    <a14:imgProps xmlns="" xmlns:a14="http://schemas.microsoft.com/office/drawing/2010/main">
                      <a14:imgLayer r:embed="rId10">
                        <a14:imgEffect>
                          <a14:sharpenSoften amount="-100000"/>
                        </a14:imgEffect>
                      </a14:imgLayer>
                    </a14:imgProps>
                  </a:ext>
                </a:extLst>
              </a:blip>
              <a:srcRect/>
              <a:stretch>
                <a:fillRect/>
              </a:stretch>
            </p:blipFill>
            <p:spPr bwMode="auto">
              <a:xfrm>
                <a:off x="6953000" y="2433032"/>
                <a:ext cx="2000250" cy="1314450"/>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92" name="Oval 54"/>
              <p:cNvSpPr/>
              <p:nvPr/>
            </p:nvSpPr>
            <p:spPr>
              <a:xfrm>
                <a:off x="7010400" y="1484784"/>
                <a:ext cx="1876300" cy="1876300"/>
              </a:xfrm>
              <a:prstGeom prst="ellipse">
                <a:avLst/>
              </a:prstGeom>
              <a:gradFill flip="none" rotWithShape="1">
                <a:gsLst>
                  <a:gs pos="0">
                    <a:srgbClr val="45CDFF"/>
                  </a:gs>
                  <a:gs pos="100000">
                    <a:srgbClr val="0070C0"/>
                  </a:gs>
                </a:gsLst>
                <a:path path="circle">
                  <a:fillToRect l="50000" t="50000" r="50000" b="50000"/>
                </a:path>
                <a:tileRect/>
              </a:gradFill>
              <a:ln w="3175">
                <a:solidFill>
                  <a:schemeClr val="bg1">
                    <a:lumMod val="50000"/>
                  </a:schemeClr>
                </a:solidFill>
              </a:ln>
              <a:scene3d>
                <a:camera prst="isometricOffAxis1Top">
                  <a:rot lat="17827248" lon="17266539" rev="4444446"/>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itchFamily="34" charset="0"/>
                </a:endParaRPr>
              </a:p>
            </p:txBody>
          </p:sp>
          <p:sp>
            <p:nvSpPr>
              <p:cNvPr id="93" name="TextBox 59"/>
              <p:cNvSpPr txBox="1"/>
              <p:nvPr/>
            </p:nvSpPr>
            <p:spPr>
              <a:xfrm>
                <a:off x="7047930" y="2485345"/>
                <a:ext cx="1916558" cy="1015663"/>
              </a:xfrm>
              <a:prstGeom prst="rect">
                <a:avLst/>
              </a:prstGeom>
              <a:noFill/>
            </p:spPr>
            <p:txBody>
              <a:bodyPr wrap="square" rtlCol="0">
                <a:spAutoFit/>
              </a:bodyPr>
              <a:lstStyle/>
              <a:p>
                <a:pPr algn="ctr"/>
                <a:r>
                  <a:rPr lang="ar-SA" sz="2000" b="1" dirty="0" smtClean="0">
                    <a:solidFill>
                      <a:schemeClr val="bg1"/>
                    </a:solidFill>
                    <a:cs typeface="AL-Mohanad" pitchFamily="2" charset="-78"/>
                  </a:rPr>
                  <a:t>من لديهم </a:t>
                </a:r>
                <a:r>
                  <a:rPr lang="ar-SA" sz="2000" b="1" dirty="0">
                    <a:solidFill>
                      <a:schemeClr val="bg1"/>
                    </a:solidFill>
                    <a:cs typeface="AL-Mohanad" pitchFamily="2" charset="-78"/>
                  </a:rPr>
                  <a:t>ضعف في</a:t>
                </a:r>
              </a:p>
              <a:p>
                <a:pPr algn="ctr"/>
                <a:r>
                  <a:rPr lang="ar-SA" sz="2000" b="1" dirty="0">
                    <a:solidFill>
                      <a:schemeClr val="bg1"/>
                    </a:solidFill>
                    <a:cs typeface="AL-Mohanad" pitchFamily="2" charset="-78"/>
                  </a:rPr>
                  <a:t>مهارات الرفض </a:t>
                </a:r>
                <a:r>
                  <a:rPr lang="ar-SA" sz="2000" b="1" dirty="0" smtClean="0">
                    <a:solidFill>
                      <a:schemeClr val="bg1"/>
                    </a:solidFill>
                    <a:cs typeface="AL-Mohanad" pitchFamily="2" charset="-78"/>
                  </a:rPr>
                  <a:t>أو التعبير</a:t>
                </a:r>
                <a:endParaRPr lang="en-US" sz="2000" b="1" dirty="0">
                  <a:solidFill>
                    <a:schemeClr val="bg1"/>
                  </a:solidFill>
                  <a:latin typeface="Calibri" pitchFamily="34" charset="0"/>
                  <a:cs typeface="AL-Mohanad" pitchFamily="2" charset="-78"/>
                </a:endParaRPr>
              </a:p>
            </p:txBody>
          </p:sp>
        </p:grpSp>
      </p:grpSp>
      <p:grpSp>
        <p:nvGrpSpPr>
          <p:cNvPr id="94" name="Group 70"/>
          <p:cNvGrpSpPr/>
          <p:nvPr/>
        </p:nvGrpSpPr>
        <p:grpSpPr>
          <a:xfrm>
            <a:off x="-150919" y="4138251"/>
            <a:ext cx="2971800" cy="2367568"/>
            <a:chOff x="-152400" y="4261832"/>
            <a:chExt cx="2971800" cy="2367568"/>
          </a:xfrm>
        </p:grpSpPr>
        <p:sp>
          <p:nvSpPr>
            <p:cNvPr id="95" name="Ellipse 98"/>
            <p:cNvSpPr/>
            <p:nvPr/>
          </p:nvSpPr>
          <p:spPr bwMode="auto">
            <a:xfrm>
              <a:off x="-152400" y="5843232"/>
              <a:ext cx="2971800" cy="786168"/>
            </a:xfrm>
            <a:prstGeom prst="ellipse">
              <a:avLst/>
            </a:prstGeom>
            <a:gradFill flip="none" rotWithShape="1">
              <a:gsLst>
                <a:gs pos="100000">
                  <a:srgbClr val="FFFFFF">
                    <a:alpha val="0"/>
                  </a:srgbClr>
                </a:gs>
                <a:gs pos="0">
                  <a:srgbClr val="E6E6E6">
                    <a:lumMod val="10000"/>
                    <a:alpha val="76000"/>
                  </a:srgbClr>
                </a:gs>
              </a:gsLst>
              <a:path path="shape">
                <a:fillToRect l="50000" t="50000" r="50000" b="50000"/>
              </a:path>
              <a:tileRect/>
            </a:gradFill>
            <a:ln w="9525" cap="flat" cmpd="sng" algn="ctr">
              <a:noFill/>
              <a:prstDash val="solid"/>
            </a:ln>
            <a:effectLst/>
          </p:spPr>
          <p:txBody>
            <a:bodyPr anchor="ctr"/>
            <a:lstStyle/>
            <a:p>
              <a:pPr algn="ctr">
                <a:defRPr/>
              </a:pPr>
              <a:endParaRPr lang="en-US">
                <a:solidFill>
                  <a:srgbClr val="FFFFFF"/>
                </a:solidFill>
                <a:latin typeface="Calibri" pitchFamily="-111" charset="0"/>
                <a:ea typeface="ＭＳ Ｐゴシック" pitchFamily="-111" charset="-128"/>
              </a:endParaRPr>
            </a:p>
          </p:txBody>
        </p:sp>
        <p:grpSp>
          <p:nvGrpSpPr>
            <p:cNvPr id="96" name="Group 68"/>
            <p:cNvGrpSpPr/>
            <p:nvPr/>
          </p:nvGrpSpPr>
          <p:grpSpPr>
            <a:xfrm>
              <a:off x="323600" y="4261832"/>
              <a:ext cx="1987312" cy="2000249"/>
              <a:chOff x="323600" y="4261832"/>
              <a:chExt cx="1987312" cy="2000249"/>
            </a:xfrm>
          </p:grpSpPr>
          <p:sp>
            <p:nvSpPr>
              <p:cNvPr id="97" name="Oval 32"/>
              <p:cNvSpPr/>
              <p:nvPr/>
            </p:nvSpPr>
            <p:spPr>
              <a:xfrm>
                <a:off x="323600" y="4261832"/>
                <a:ext cx="1981200" cy="1981200"/>
              </a:xfrm>
              <a:prstGeom prst="ellipse">
                <a:avLst/>
              </a:prstGeom>
              <a:gradFill flip="none" rotWithShape="1">
                <a:gsLst>
                  <a:gs pos="0">
                    <a:schemeClr val="bg1"/>
                  </a:gs>
                  <a:gs pos="100000">
                    <a:schemeClr val="bg1">
                      <a:lumMod val="65000"/>
                    </a:schemeClr>
                  </a:gs>
                </a:gsLst>
                <a:path path="circle">
                  <a:fillToRect l="50000" t="50000" r="50000" b="50000"/>
                </a:path>
                <a:tileRect/>
              </a:gra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itchFamily="34" charset="0"/>
                </a:endParaRPr>
              </a:p>
            </p:txBody>
          </p:sp>
          <p:sp>
            <p:nvSpPr>
              <p:cNvPr id="98" name="Ellipse 100"/>
              <p:cNvSpPr>
                <a:spLocks noChangeArrowheads="1"/>
              </p:cNvSpPr>
              <p:nvPr/>
            </p:nvSpPr>
            <p:spPr bwMode="auto">
              <a:xfrm>
                <a:off x="628399" y="4302407"/>
                <a:ext cx="1295401" cy="1148713"/>
              </a:xfrm>
              <a:prstGeom prst="ellipse">
                <a:avLst/>
              </a:prstGeom>
              <a:gradFill rotWithShape="1">
                <a:gsLst>
                  <a:gs pos="0">
                    <a:srgbClr val="FFFFFF">
                      <a:alpha val="76999"/>
                    </a:srgbClr>
                  </a:gs>
                  <a:gs pos="100000">
                    <a:srgbClr val="8EB4E3">
                      <a:alpha val="0"/>
                    </a:srgbClr>
                  </a:gs>
                </a:gsLst>
                <a:lin ang="5400000"/>
              </a:gradFill>
              <a:ln w="9525">
                <a:noFill/>
                <a:round/>
                <a:headEnd/>
                <a:tailEnd/>
              </a:ln>
            </p:spPr>
            <p:txBody>
              <a:bodyPr anchor="ctr"/>
              <a:lstStyle/>
              <a:p>
                <a:pPr algn="ctr"/>
                <a:endParaRPr lang="en-US">
                  <a:solidFill>
                    <a:srgbClr val="FFFFFF"/>
                  </a:solidFill>
                  <a:latin typeface="Calibri" charset="0"/>
                  <a:ea typeface="ＭＳ Ｐゴシック" pitchFamily="34" charset="-128"/>
                </a:endParaRPr>
              </a:p>
            </p:txBody>
          </p:sp>
          <p:pic>
            <p:nvPicPr>
              <p:cNvPr id="99" name="Picture 2"/>
              <p:cNvPicPr>
                <a:picLocks noChangeAspect="1" noChangeArrowheads="1"/>
              </p:cNvPicPr>
              <p:nvPr/>
            </p:nvPicPr>
            <p:blipFill>
              <a:blip r:embed="rId11" cstate="email">
                <a:duotone>
                  <a:schemeClr val="accent1">
                    <a:shade val="45000"/>
                    <a:satMod val="135000"/>
                  </a:schemeClr>
                  <a:prstClr val="white"/>
                </a:duotone>
                <a:extLst>
                  <a:ext uri="{BEBA8EAE-BF5A-486C-A8C5-ECC9F3942E4B}">
                    <a14:imgProps xmlns="" xmlns:a14="http://schemas.microsoft.com/office/drawing/2010/main">
                      <a14:imgLayer r:embed="rId12">
                        <a14:imgEffect>
                          <a14:sharpenSoften amount="-100000"/>
                        </a14:imgEffect>
                        <a14:imgEffect>
                          <a14:brightnessContrast contrast="-20000"/>
                        </a14:imgEffect>
                      </a14:imgLayer>
                    </a14:imgProps>
                  </a:ext>
                </a:extLst>
              </a:blip>
              <a:srcRect/>
              <a:stretch>
                <a:fillRect/>
              </a:stretch>
            </p:blipFill>
            <p:spPr bwMode="auto">
              <a:xfrm>
                <a:off x="323600" y="4729012"/>
                <a:ext cx="1987312" cy="1533069"/>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grpSp>
      </p:grpSp>
      <p:sp>
        <p:nvSpPr>
          <p:cNvPr id="100" name="TextBox 60"/>
          <p:cNvSpPr txBox="1"/>
          <p:nvPr/>
        </p:nvSpPr>
        <p:spPr>
          <a:xfrm>
            <a:off x="325081" y="4789601"/>
            <a:ext cx="1926483" cy="1015663"/>
          </a:xfrm>
          <a:prstGeom prst="rect">
            <a:avLst/>
          </a:prstGeom>
          <a:noFill/>
        </p:spPr>
        <p:txBody>
          <a:bodyPr wrap="square" rtlCol="0">
            <a:spAutoFit/>
          </a:bodyPr>
          <a:lstStyle/>
          <a:p>
            <a:pPr algn="ctr"/>
            <a:r>
              <a:rPr lang="ar-SA" sz="2000" b="1" dirty="0" smtClean="0">
                <a:cs typeface="AL-Mohanad" pitchFamily="2" charset="-78"/>
              </a:rPr>
              <a:t>من لديهم سمات معينة </a:t>
            </a:r>
          </a:p>
          <a:p>
            <a:pPr algn="ctr"/>
            <a:r>
              <a:rPr lang="ar-SA" sz="2000" b="1" dirty="0" smtClean="0">
                <a:latin typeface="Calibri" pitchFamily="34" charset="0"/>
                <a:cs typeface="AL-Mohanad" pitchFamily="2" charset="-78"/>
              </a:rPr>
              <a:t>قد تثير السخرية والتهكم</a:t>
            </a:r>
            <a:r>
              <a:rPr lang="ar-SA" sz="2000" b="1" dirty="0" smtClean="0">
                <a:solidFill>
                  <a:schemeClr val="bg1"/>
                </a:solidFill>
                <a:latin typeface="Calibri" pitchFamily="34" charset="0"/>
                <a:cs typeface="AL-Mohanad" pitchFamily="2" charset="-78"/>
              </a:rPr>
              <a:t> </a:t>
            </a:r>
            <a:endParaRPr lang="en-US" sz="2000" b="1" dirty="0">
              <a:solidFill>
                <a:schemeClr val="bg1"/>
              </a:solidFill>
              <a:latin typeface="Calibri" pitchFamily="34" charset="0"/>
              <a:cs typeface="AL-Mohanad" pitchFamily="2" charset="-78"/>
            </a:endParaRPr>
          </a:p>
        </p:txBody>
      </p:sp>
      <p:sp>
        <p:nvSpPr>
          <p:cNvPr id="101" name="TextBox 57"/>
          <p:cNvSpPr txBox="1"/>
          <p:nvPr/>
        </p:nvSpPr>
        <p:spPr>
          <a:xfrm>
            <a:off x="5095951" y="2217511"/>
            <a:ext cx="1522518" cy="707886"/>
          </a:xfrm>
          <a:prstGeom prst="rect">
            <a:avLst/>
          </a:prstGeom>
          <a:noFill/>
        </p:spPr>
        <p:txBody>
          <a:bodyPr wrap="square" rtlCol="0">
            <a:spAutoFit/>
          </a:bodyPr>
          <a:lstStyle/>
          <a:p>
            <a:pPr algn="ctr"/>
            <a:r>
              <a:rPr lang="ar-SA" sz="2000" b="1" dirty="0" smtClean="0">
                <a:cs typeface="AL-Mohanad" pitchFamily="2" charset="-78"/>
              </a:rPr>
              <a:t>من لديهم قصور عقلي</a:t>
            </a:r>
            <a:endParaRPr lang="en-US" sz="2000" b="1" dirty="0">
              <a:latin typeface="Calibri" pitchFamily="34" charset="0"/>
              <a:cs typeface="AL-Mohanad" pitchFamily="2" charset="-78"/>
            </a:endParaRPr>
          </a:p>
        </p:txBody>
      </p:sp>
    </p:spTree>
    <p:extLst>
      <p:ext uri="{BB962C8B-B14F-4D97-AF65-F5344CB8AC3E}">
        <p14:creationId xmlns="" xmlns:p14="http://schemas.microsoft.com/office/powerpoint/2010/main" val="2500498728"/>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wheel(1)">
                                      <p:cBhvr>
                                        <p:cTn id="7" dur="2000"/>
                                        <p:tgtEl>
                                          <p:spTgt spid="6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72"/>
                                        </p:tgtEl>
                                        <p:attrNameLst>
                                          <p:attrName>style.visibility</p:attrName>
                                        </p:attrNameLst>
                                      </p:cBhvr>
                                      <p:to>
                                        <p:strVal val="visible"/>
                                      </p:to>
                                    </p:set>
                                    <p:animEffect transition="in" filter="wheel(1)">
                                      <p:cBhvr>
                                        <p:cTn id="12" dur="2000"/>
                                        <p:tgtEl>
                                          <p:spTgt spid="72"/>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01"/>
                                        </p:tgtEl>
                                        <p:attrNameLst>
                                          <p:attrName>style.visibility</p:attrName>
                                        </p:attrNameLst>
                                      </p:cBhvr>
                                      <p:to>
                                        <p:strVal val="visible"/>
                                      </p:to>
                                    </p:set>
                                    <p:animEffect transition="in" filter="wheel(1)">
                                      <p:cBhvr>
                                        <p:cTn id="17" dur="2000"/>
                                        <p:tgtEl>
                                          <p:spTgt spid="101"/>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80"/>
                                        </p:tgtEl>
                                        <p:attrNameLst>
                                          <p:attrName>style.visibility</p:attrName>
                                        </p:attrNameLst>
                                      </p:cBhvr>
                                      <p:to>
                                        <p:strVal val="visible"/>
                                      </p:to>
                                    </p:set>
                                    <p:animEffect transition="in" filter="wheel(1)">
                                      <p:cBhvr>
                                        <p:cTn id="22" dur="2000"/>
                                        <p:tgtEl>
                                          <p:spTgt spid="80"/>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86"/>
                                        </p:tgtEl>
                                        <p:attrNameLst>
                                          <p:attrName>style.visibility</p:attrName>
                                        </p:attrNameLst>
                                      </p:cBhvr>
                                      <p:to>
                                        <p:strVal val="visible"/>
                                      </p:to>
                                    </p:set>
                                    <p:animEffect transition="in" filter="wheel(1)">
                                      <p:cBhvr>
                                        <p:cTn id="27" dur="2000"/>
                                        <p:tgtEl>
                                          <p:spTgt spid="86"/>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100"/>
                                        </p:tgtEl>
                                        <p:attrNameLst>
                                          <p:attrName>style.visibility</p:attrName>
                                        </p:attrNameLst>
                                      </p:cBhvr>
                                      <p:to>
                                        <p:strVal val="visible"/>
                                      </p:to>
                                    </p:set>
                                    <p:animEffect transition="in" filter="wheel(1)">
                                      <p:cBhvr>
                                        <p:cTn id="32" dur="2000"/>
                                        <p:tgtEl>
                                          <p:spTgt spid="100"/>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nodeType="clickEffect">
                                  <p:stCondLst>
                                    <p:cond delay="0"/>
                                  </p:stCondLst>
                                  <p:childTnLst>
                                    <p:set>
                                      <p:cBhvr>
                                        <p:cTn id="36" dur="1" fill="hold">
                                          <p:stCondLst>
                                            <p:cond delay="0"/>
                                          </p:stCondLst>
                                        </p:cTn>
                                        <p:tgtEl>
                                          <p:spTgt spid="94"/>
                                        </p:tgtEl>
                                        <p:attrNameLst>
                                          <p:attrName>style.visibility</p:attrName>
                                        </p:attrNameLst>
                                      </p:cBhvr>
                                      <p:to>
                                        <p:strVal val="visible"/>
                                      </p:to>
                                    </p:set>
                                    <p:animEffect transition="in" filter="wheel(1)">
                                      <p:cBhvr>
                                        <p:cTn id="37" dur="20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1"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28596" y="928670"/>
            <a:ext cx="8229600" cy="1143000"/>
          </a:xfrm>
        </p:spPr>
        <p:txBody>
          <a:bodyPr>
            <a:normAutofit fontScale="90000"/>
          </a:bodyPr>
          <a:lstStyle/>
          <a:p>
            <a:r>
              <a:rPr lang="ar-SA" sz="3600" b="1" dirty="0" smtClean="0">
                <a:solidFill>
                  <a:srgbClr val="C00000"/>
                </a:solidFill>
                <a:latin typeface="Calibri" pitchFamily="34" charset="0"/>
                <a:ea typeface="+mn-ea"/>
                <a:cs typeface="PT Bold Heading" pitchFamily="2" charset="-78"/>
              </a:rPr>
              <a:t>من الدورات المناسبة لهم </a:t>
            </a:r>
            <a:r>
              <a:rPr lang="en-US" b="1" dirty="0" smtClean="0">
                <a:solidFill>
                  <a:schemeClr val="accent3">
                    <a:lumMod val="75000"/>
                  </a:schemeClr>
                </a:solidFill>
                <a:latin typeface="Calibri" pitchFamily="34" charset="0"/>
              </a:rPr>
              <a:t/>
            </a:r>
            <a:br>
              <a:rPr lang="en-US" b="1" dirty="0" smtClean="0">
                <a:solidFill>
                  <a:schemeClr val="accent3">
                    <a:lumMod val="75000"/>
                  </a:schemeClr>
                </a:solidFill>
                <a:latin typeface="Calibri" pitchFamily="34" charset="0"/>
              </a:rPr>
            </a:br>
            <a:endParaRPr lang="ar-SA" dirty="0"/>
          </a:p>
        </p:txBody>
      </p:sp>
      <p:sp>
        <p:nvSpPr>
          <p:cNvPr id="4" name="TextBox 16"/>
          <p:cNvSpPr txBox="1"/>
          <p:nvPr/>
        </p:nvSpPr>
        <p:spPr>
          <a:xfrm>
            <a:off x="2000232" y="2526565"/>
            <a:ext cx="4734154" cy="95410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ar-SA" sz="2800" b="1" dirty="0" smtClean="0"/>
              <a:t>التدريب على توكيد الذات ومواجهة الآخرين</a:t>
            </a:r>
            <a:endParaRPr lang="en-US" sz="2800" b="1" dirty="0"/>
          </a:p>
        </p:txBody>
      </p:sp>
      <p:pic>
        <p:nvPicPr>
          <p:cNvPr id="6" name="Picture 2" descr="C:\Users\win-sev7n\Pictures\شعار رفق.jpg"/>
          <p:cNvPicPr>
            <a:picLocks noChangeAspect="1" noChangeArrowheads="1"/>
          </p:cNvPicPr>
          <p:nvPr/>
        </p:nvPicPr>
        <p:blipFill>
          <a:blip r:embed="rId2"/>
          <a:srcRect/>
          <a:stretch>
            <a:fillRect/>
          </a:stretch>
        </p:blipFill>
        <p:spPr bwMode="auto">
          <a:xfrm>
            <a:off x="0" y="0"/>
            <a:ext cx="1905000" cy="1514475"/>
          </a:xfrm>
          <a:prstGeom prst="rect">
            <a:avLst/>
          </a:prstGeom>
          <a:ln>
            <a:noFill/>
          </a:ln>
          <a:effectLst>
            <a:softEdge rad="112500"/>
          </a:effectLst>
        </p:spPr>
      </p:pic>
      <p:pic>
        <p:nvPicPr>
          <p:cNvPr id="7" name="صورة 6"/>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Rectangle 7"/>
          <p:cNvSpPr/>
          <p:nvPr/>
        </p:nvSpPr>
        <p:spPr>
          <a:xfrm>
            <a:off x="-23563" y="0"/>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sp>
        <p:nvSpPr>
          <p:cNvPr id="5" name="TextBox 4"/>
          <p:cNvSpPr txBox="1"/>
          <p:nvPr/>
        </p:nvSpPr>
        <p:spPr>
          <a:xfrm>
            <a:off x="2411760" y="4214818"/>
            <a:ext cx="3357586" cy="584775"/>
          </a:xfrm>
          <a:prstGeom prst="rect">
            <a:avLst/>
          </a:prstGeom>
          <a:noFill/>
        </p:spPr>
        <p:txBody>
          <a:bodyPr wrap="square" rtlCol="0">
            <a:spAutoFit/>
          </a:bodyPr>
          <a:lstStyle/>
          <a:p>
            <a:pPr rtl="0"/>
            <a:r>
              <a:rPr lang="ar-SA" sz="3200" b="1" dirty="0" smtClean="0">
                <a:solidFill>
                  <a:prstClr val="black"/>
                </a:solidFill>
                <a:latin typeface="Arial Black" pitchFamily="34" charset="0"/>
              </a:rPr>
              <a:t>7 / 2 /1437هـ </a:t>
            </a:r>
            <a:endParaRPr lang="en-US" sz="3200" b="1" dirty="0">
              <a:solidFill>
                <a:prstClr val="black"/>
              </a:solidFill>
              <a:latin typeface="Arial Black" pitchFamily="34" charset="0"/>
            </a:endParaRPr>
          </a:p>
        </p:txBody>
      </p:sp>
      <p:pic>
        <p:nvPicPr>
          <p:cNvPr id="14" name="صورة 1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pic>
        <p:nvPicPr>
          <p:cNvPr id="2050" name="Picture 2" descr="C:\Users\win-sev7n\Pictures\شعار رفق.jpg"/>
          <p:cNvPicPr>
            <a:picLocks noChangeAspect="1" noChangeArrowheads="1"/>
          </p:cNvPicPr>
          <p:nvPr/>
        </p:nvPicPr>
        <p:blipFill>
          <a:blip r:embed="rId3"/>
          <a:srcRect/>
          <a:stretch>
            <a:fillRect/>
          </a:stretch>
        </p:blipFill>
        <p:spPr bwMode="auto">
          <a:xfrm>
            <a:off x="0" y="0"/>
            <a:ext cx="1905000" cy="1514475"/>
          </a:xfrm>
          <a:prstGeom prst="rect">
            <a:avLst/>
          </a:prstGeom>
          <a:ln>
            <a:noFill/>
          </a:ln>
          <a:effectLst>
            <a:softEdge rad="112500"/>
          </a:effectLst>
        </p:spPr>
      </p:pic>
      <p:sp>
        <p:nvSpPr>
          <p:cNvPr id="11" name="شكل بيضاوي 10"/>
          <p:cNvSpPr/>
          <p:nvPr/>
        </p:nvSpPr>
        <p:spPr>
          <a:xfrm>
            <a:off x="3428992" y="285728"/>
            <a:ext cx="2928958" cy="928694"/>
          </a:xfrm>
          <a:prstGeom prst="ellipse">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2400" dirty="0" smtClean="0">
                <a:cs typeface="PT Bold Heading" pitchFamily="2" charset="-78"/>
              </a:rPr>
              <a:t>انطلاقة البرنامج </a:t>
            </a:r>
            <a:endParaRPr lang="ar-SA" sz="2400" dirty="0">
              <a:cs typeface="PT Bold Heading" pitchFamily="2" charset="-78"/>
            </a:endParaRPr>
          </a:p>
        </p:txBody>
      </p:sp>
      <p:sp>
        <p:nvSpPr>
          <p:cNvPr id="17" name="علامة الطرح 16"/>
          <p:cNvSpPr/>
          <p:nvPr/>
        </p:nvSpPr>
        <p:spPr>
          <a:xfrm>
            <a:off x="-857288" y="5572140"/>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18" name="علامة الطرح 17"/>
          <p:cNvSpPr/>
          <p:nvPr/>
        </p:nvSpPr>
        <p:spPr>
          <a:xfrm>
            <a:off x="-857288" y="5786454"/>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pic>
        <p:nvPicPr>
          <p:cNvPr id="10" name="Picture 2"/>
          <p:cNvPicPr>
            <a:picLocks noChangeAspect="1" noChangeArrowheads="1"/>
          </p:cNvPicPr>
          <p:nvPr/>
        </p:nvPicPr>
        <p:blipFill>
          <a:blip r:embed="rId4"/>
          <a:srcRect t="3704" b="17284"/>
          <a:stretch>
            <a:fillRect/>
          </a:stretch>
        </p:blipFill>
        <p:spPr bwMode="auto">
          <a:xfrm>
            <a:off x="1000100" y="1142984"/>
            <a:ext cx="7500990" cy="4572032"/>
          </a:xfrm>
          <a:prstGeom prst="ellipse">
            <a:avLst/>
          </a:prstGeom>
          <a:ln>
            <a:noFill/>
          </a:ln>
          <a:effectLst>
            <a:softEdge rad="112500"/>
          </a:effectLst>
        </p:spPr>
      </p:pic>
    </p:spTree>
    <p:extLst>
      <p:ext uri="{BB962C8B-B14F-4D97-AF65-F5344CB8AC3E}">
        <p14:creationId xmlns="" xmlns:p14="http://schemas.microsoft.com/office/powerpoint/2010/main" val="301287754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7"/>
          <p:cNvSpPr/>
          <p:nvPr/>
        </p:nvSpPr>
        <p:spPr>
          <a:xfrm>
            <a:off x="-23563" y="24"/>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pic>
        <p:nvPicPr>
          <p:cNvPr id="36" name="صورة 3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sp>
        <p:nvSpPr>
          <p:cNvPr id="6" name="مستطيل 5"/>
          <p:cNvSpPr/>
          <p:nvPr/>
        </p:nvSpPr>
        <p:spPr>
          <a:xfrm>
            <a:off x="2214059" y="1556792"/>
            <a:ext cx="5148064" cy="3231654"/>
          </a:xfrm>
          <a:prstGeom prst="rect">
            <a:avLst/>
          </a:prstGeom>
        </p:spPr>
        <p:txBody>
          <a:bodyPr wrap="square">
            <a:spAutoFit/>
          </a:bodyPr>
          <a:lstStyle/>
          <a:p>
            <a:endParaRPr lang="ar-SA" sz="3200" dirty="0" smtClean="0">
              <a:cs typeface="AL-Mohanad" pitchFamily="2" charset="-78"/>
            </a:endParaRPr>
          </a:p>
          <a:p>
            <a:pPr>
              <a:buFont typeface="Wingdings" pitchFamily="2" charset="2"/>
              <a:buChar char="Ø"/>
            </a:pPr>
            <a:r>
              <a:rPr lang="ar-SA" sz="2800" b="1" dirty="0" smtClean="0">
                <a:solidFill>
                  <a:srgbClr val="000000"/>
                </a:solidFill>
              </a:rPr>
              <a:t>مؤشرات التعرض لعنف جسدي</a:t>
            </a:r>
          </a:p>
          <a:p>
            <a:pPr>
              <a:buFont typeface="Wingdings" pitchFamily="2" charset="2"/>
              <a:buChar char="Ø"/>
            </a:pPr>
            <a:r>
              <a:rPr lang="ar-SA" sz="2800" b="1" dirty="0" smtClean="0">
                <a:solidFill>
                  <a:srgbClr val="000000"/>
                </a:solidFill>
              </a:rPr>
              <a:t>مؤشرات التعرض لعنف نفسي</a:t>
            </a:r>
            <a:r>
              <a:rPr lang="en-US" sz="2800" b="1" dirty="0" smtClean="0">
                <a:solidFill>
                  <a:srgbClr val="000000"/>
                </a:solidFill>
              </a:rPr>
              <a:t> </a:t>
            </a:r>
            <a:r>
              <a:rPr lang="ar-SA" sz="2800" b="1" dirty="0" smtClean="0">
                <a:solidFill>
                  <a:srgbClr val="000000"/>
                </a:solidFill>
              </a:rPr>
              <a:t>.</a:t>
            </a:r>
          </a:p>
          <a:p>
            <a:pPr>
              <a:buFont typeface="Wingdings" pitchFamily="2" charset="2"/>
              <a:buChar char="Ø"/>
            </a:pPr>
            <a:r>
              <a:rPr lang="ar-SA" sz="2800" b="1" dirty="0" smtClean="0">
                <a:solidFill>
                  <a:srgbClr val="000000"/>
                </a:solidFill>
              </a:rPr>
              <a:t>مؤشرات التعرض لعنف جنسي</a:t>
            </a:r>
            <a:r>
              <a:rPr lang="en-US" sz="2800" b="1" dirty="0" smtClean="0">
                <a:solidFill>
                  <a:srgbClr val="000000"/>
                </a:solidFill>
              </a:rPr>
              <a:t>   .</a:t>
            </a:r>
          </a:p>
          <a:p>
            <a:pPr>
              <a:buFont typeface="Wingdings" pitchFamily="2" charset="2"/>
              <a:buChar char="Ø"/>
            </a:pPr>
            <a:r>
              <a:rPr lang="ar-SA" sz="2800" b="1" dirty="0" smtClean="0">
                <a:solidFill>
                  <a:srgbClr val="000000"/>
                </a:solidFill>
              </a:rPr>
              <a:t>مؤشرات التعرض للإهمال</a:t>
            </a:r>
            <a:r>
              <a:rPr lang="en-US" sz="2800" b="1" dirty="0" smtClean="0">
                <a:solidFill>
                  <a:srgbClr val="000000"/>
                </a:solidFill>
              </a:rPr>
              <a:t>   </a:t>
            </a:r>
            <a:r>
              <a:rPr lang="ar-SA" sz="2800" b="1" dirty="0" smtClean="0">
                <a:solidFill>
                  <a:srgbClr val="000000"/>
                </a:solidFill>
              </a:rPr>
              <a:t> .</a:t>
            </a:r>
            <a:endParaRPr lang="en-US" sz="2800" b="1" dirty="0" smtClean="0">
              <a:solidFill>
                <a:srgbClr val="000000"/>
              </a:solidFill>
            </a:endParaRPr>
          </a:p>
          <a:p>
            <a:pPr>
              <a:buFont typeface="Wingdings" pitchFamily="2" charset="2"/>
              <a:buChar char="Ø"/>
            </a:pPr>
            <a:r>
              <a:rPr lang="ar-SA" sz="2800" b="1" dirty="0" smtClean="0">
                <a:solidFill>
                  <a:srgbClr val="000000"/>
                </a:solidFill>
              </a:rPr>
              <a:t>مؤشرات التعرض للتنمر .</a:t>
            </a:r>
          </a:p>
          <a:p>
            <a:pPr marL="45720" algn="ctr"/>
            <a:endParaRPr lang="ar-SA" sz="3200" b="1" dirty="0">
              <a:solidFill>
                <a:prstClr val="white"/>
              </a:solidFill>
              <a:cs typeface="AL-Mohanad" pitchFamily="2" charset="-78"/>
            </a:endParaRPr>
          </a:p>
        </p:txBody>
      </p:sp>
      <p:pic>
        <p:nvPicPr>
          <p:cNvPr id="7" name="صورة 6" descr="08JANOOP-7.jpg"/>
          <p:cNvPicPr>
            <a:picLocks noChangeAspect="1"/>
          </p:cNvPicPr>
          <p:nvPr/>
        </p:nvPicPr>
        <p:blipFill>
          <a:blip r:embed="rId3"/>
          <a:stretch>
            <a:fillRect/>
          </a:stretch>
        </p:blipFill>
        <p:spPr>
          <a:xfrm>
            <a:off x="285720" y="3071810"/>
            <a:ext cx="2571748" cy="2071701"/>
          </a:xfrm>
          <a:prstGeom prst="ellipse">
            <a:avLst/>
          </a:prstGeom>
          <a:ln>
            <a:noFill/>
          </a:ln>
          <a:effectLst>
            <a:softEdge rad="112500"/>
          </a:effectLst>
        </p:spPr>
      </p:pic>
      <p:pic>
        <p:nvPicPr>
          <p:cNvPr id="10" name="Picture 2" descr="C:\Users\win-sev7n\Pictures\شعار رفق.jpg"/>
          <p:cNvPicPr>
            <a:picLocks noChangeAspect="1" noChangeArrowheads="1"/>
          </p:cNvPicPr>
          <p:nvPr/>
        </p:nvPicPr>
        <p:blipFill>
          <a:blip r:embed="rId4"/>
          <a:srcRect/>
          <a:stretch>
            <a:fillRect/>
          </a:stretch>
        </p:blipFill>
        <p:spPr bwMode="auto">
          <a:xfrm>
            <a:off x="0" y="0"/>
            <a:ext cx="1905000" cy="1514475"/>
          </a:xfrm>
          <a:prstGeom prst="rect">
            <a:avLst/>
          </a:prstGeom>
          <a:ln>
            <a:noFill/>
          </a:ln>
          <a:effectLst>
            <a:softEdge rad="112500"/>
          </a:effectLst>
        </p:spPr>
      </p:pic>
      <p:sp>
        <p:nvSpPr>
          <p:cNvPr id="8" name="عنوان 7"/>
          <p:cNvSpPr>
            <a:spLocks noGrp="1"/>
          </p:cNvSpPr>
          <p:nvPr>
            <p:ph type="ctrTitle"/>
          </p:nvPr>
        </p:nvSpPr>
        <p:spPr>
          <a:xfrm>
            <a:off x="785786" y="500042"/>
            <a:ext cx="7772400" cy="1470025"/>
          </a:xfrm>
        </p:spPr>
        <p:txBody>
          <a:bodyPr>
            <a:normAutofit/>
          </a:bodyPr>
          <a:lstStyle/>
          <a:p>
            <a:r>
              <a:rPr lang="ar-SA" sz="3200" b="1" dirty="0" smtClean="0">
                <a:solidFill>
                  <a:srgbClr val="C00000"/>
                </a:solidFill>
                <a:latin typeface="Calibri" pitchFamily="34" charset="0"/>
                <a:ea typeface="+mn-ea"/>
                <a:cs typeface="PT Bold Heading" pitchFamily="2" charset="-78"/>
              </a:rPr>
              <a:t>مؤشرات التعرض للعنف</a:t>
            </a:r>
            <a:endParaRPr lang="ar-SA" sz="3200" b="1" dirty="0">
              <a:solidFill>
                <a:srgbClr val="C00000"/>
              </a:solidFill>
              <a:latin typeface="Calibri" pitchFamily="34" charset="0"/>
              <a:ea typeface="+mn-ea"/>
              <a:cs typeface="PT Bold Heading" pitchFamily="2" charset="-78"/>
            </a:endParaRPr>
          </a:p>
        </p:txBody>
      </p:sp>
    </p:spTree>
    <p:extLst>
      <p:ext uri="{BB962C8B-B14F-4D97-AF65-F5344CB8AC3E}">
        <p14:creationId xmlns="" xmlns:p14="http://schemas.microsoft.com/office/powerpoint/2010/main" val="111531748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7"/>
          <p:cNvSpPr/>
          <p:nvPr/>
        </p:nvSpPr>
        <p:spPr>
          <a:xfrm>
            <a:off x="-23563" y="24"/>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sp>
        <p:nvSpPr>
          <p:cNvPr id="10" name="علامة الطرح 9"/>
          <p:cNvSpPr/>
          <p:nvPr/>
        </p:nvSpPr>
        <p:spPr>
          <a:xfrm>
            <a:off x="-857288" y="5572140"/>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11" name="علامة الطرح 10"/>
          <p:cNvSpPr/>
          <p:nvPr/>
        </p:nvSpPr>
        <p:spPr>
          <a:xfrm>
            <a:off x="-857288" y="5786454"/>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13" name="Rectangle 12"/>
          <p:cNvSpPr/>
          <p:nvPr/>
        </p:nvSpPr>
        <p:spPr>
          <a:xfrm>
            <a:off x="307535" y="2276872"/>
            <a:ext cx="8440929" cy="2392288"/>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ctr" rtl="0"/>
            <a:endParaRPr lang="en-US" dirty="0">
              <a:solidFill>
                <a:prstClr val="black"/>
              </a:solidFill>
            </a:endParaRPr>
          </a:p>
        </p:txBody>
      </p:sp>
      <p:sp>
        <p:nvSpPr>
          <p:cNvPr id="15" name="TextBox 14"/>
          <p:cNvSpPr txBox="1"/>
          <p:nvPr/>
        </p:nvSpPr>
        <p:spPr>
          <a:xfrm>
            <a:off x="285720" y="3013501"/>
            <a:ext cx="8572560" cy="584775"/>
          </a:xfrm>
          <a:prstGeom prst="rect">
            <a:avLst/>
          </a:prstGeom>
          <a:noFill/>
          <a:effectLst>
            <a:reflection blurRad="6350" stA="52000" endA="300" endPos="35000" dir="5400000" sy="-100000" algn="bl" rotWithShape="0"/>
          </a:effectLst>
        </p:spPr>
        <p:txBody>
          <a:bodyPr wrap="square" rtlCol="0">
            <a:spAutoFit/>
          </a:bodyPr>
          <a:lstStyle/>
          <a:p>
            <a:pPr algn="ctr"/>
            <a:r>
              <a:rPr lang="ar-SA" sz="3200" b="1" dirty="0" smtClean="0">
                <a:solidFill>
                  <a:srgbClr val="C00000"/>
                </a:solidFill>
                <a:cs typeface="PT Bold Heading" pitchFamily="2" charset="-78"/>
              </a:rPr>
              <a:t>آلية التعامل مع حالة إيذاء</a:t>
            </a:r>
          </a:p>
        </p:txBody>
      </p:sp>
      <p:pic>
        <p:nvPicPr>
          <p:cNvPr id="14" name="صورة 1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pic>
        <p:nvPicPr>
          <p:cNvPr id="7" name="Picture 2" descr="C:\Users\win-sev7n\Pictures\شعار رفق.jpg"/>
          <p:cNvPicPr>
            <a:picLocks noChangeAspect="1" noChangeArrowheads="1"/>
          </p:cNvPicPr>
          <p:nvPr/>
        </p:nvPicPr>
        <p:blipFill>
          <a:blip r:embed="rId3"/>
          <a:srcRect/>
          <a:stretch>
            <a:fillRect/>
          </a:stretch>
        </p:blipFill>
        <p:spPr bwMode="auto">
          <a:xfrm>
            <a:off x="0" y="57137"/>
            <a:ext cx="1905000" cy="1514475"/>
          </a:xfrm>
          <a:prstGeom prst="rect">
            <a:avLst/>
          </a:prstGeom>
          <a:ln>
            <a:noFill/>
          </a:ln>
          <a:effectLst>
            <a:softEdge rad="112500"/>
          </a:effectLst>
        </p:spPr>
      </p:pic>
      <p:pic>
        <p:nvPicPr>
          <p:cNvPr id="14338" name="Picture 2" descr="http://shabaka.arabccd.org/photos/0000/405/large_405.jpg?1340639349">
            <a:hlinkClick r:id="rId4"/>
          </p:cNvPr>
          <p:cNvPicPr>
            <a:picLocks noChangeAspect="1" noChangeArrowheads="1"/>
          </p:cNvPicPr>
          <p:nvPr/>
        </p:nvPicPr>
        <p:blipFill>
          <a:blip r:embed="rId5"/>
          <a:srcRect r="5000" b="27499"/>
          <a:stretch>
            <a:fillRect/>
          </a:stretch>
        </p:blipFill>
        <p:spPr bwMode="auto">
          <a:xfrm>
            <a:off x="0" y="3786190"/>
            <a:ext cx="2714612" cy="2071702"/>
          </a:xfrm>
          <a:prstGeom prst="ellipse">
            <a:avLst/>
          </a:prstGeom>
          <a:ln>
            <a:noFill/>
          </a:ln>
          <a:effectLst>
            <a:softEdge rad="112500"/>
          </a:effectLst>
        </p:spPr>
      </p:pic>
    </p:spTree>
    <p:extLst>
      <p:ext uri="{BB962C8B-B14F-4D97-AF65-F5344CB8AC3E}">
        <p14:creationId xmlns="" xmlns:p14="http://schemas.microsoft.com/office/powerpoint/2010/main" val="10764631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7"/>
          <p:cNvSpPr/>
          <p:nvPr/>
        </p:nvSpPr>
        <p:spPr>
          <a:xfrm>
            <a:off x="-23563" y="0"/>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sp>
        <p:nvSpPr>
          <p:cNvPr id="7" name="علامة الطرح 6"/>
          <p:cNvSpPr/>
          <p:nvPr/>
        </p:nvSpPr>
        <p:spPr>
          <a:xfrm>
            <a:off x="-857288" y="5572140"/>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8" name="علامة الطرح 7"/>
          <p:cNvSpPr/>
          <p:nvPr/>
        </p:nvSpPr>
        <p:spPr>
          <a:xfrm>
            <a:off x="-857288" y="5786454"/>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2" name="مستطيل مستدير الزوايا 1"/>
          <p:cNvSpPr/>
          <p:nvPr/>
        </p:nvSpPr>
        <p:spPr>
          <a:xfrm>
            <a:off x="5000628" y="3429000"/>
            <a:ext cx="3816424" cy="1080120"/>
          </a:xfrm>
          <a:prstGeom prst="roundRect">
            <a:avLst/>
          </a:prstGeom>
          <a:solidFill>
            <a:schemeClr val="bg2"/>
          </a:solidFill>
          <a:ln>
            <a:solidFill>
              <a:schemeClr val="bg2">
                <a:lumMod val="50000"/>
              </a:schemeClr>
            </a:solidFill>
          </a:ln>
        </p:spPr>
        <p:style>
          <a:lnRef idx="1">
            <a:schemeClr val="accent2"/>
          </a:lnRef>
          <a:fillRef idx="2">
            <a:schemeClr val="accent2"/>
          </a:fillRef>
          <a:effectRef idx="1">
            <a:schemeClr val="accent2"/>
          </a:effectRef>
          <a:fontRef idx="minor">
            <a:schemeClr val="dk1"/>
          </a:fontRef>
        </p:style>
        <p:txBody>
          <a:bodyPr rtlCol="1" anchor="ctr"/>
          <a:lstStyle/>
          <a:p>
            <a:pPr algn="ctr"/>
            <a:r>
              <a:rPr lang="ar-SA" sz="2800" b="1" dirty="0" smtClean="0">
                <a:solidFill>
                  <a:prstClr val="black"/>
                </a:solidFill>
                <a:latin typeface="Arabic Typesetting" pitchFamily="66" charset="-78"/>
              </a:rPr>
              <a:t>نظام حماية الطفل</a:t>
            </a:r>
          </a:p>
          <a:p>
            <a:pPr algn="ctr"/>
            <a:r>
              <a:rPr lang="ar-SA" sz="2800" b="1" dirty="0" smtClean="0">
                <a:solidFill>
                  <a:prstClr val="black"/>
                </a:solidFill>
                <a:latin typeface="Arabic Typesetting" pitchFamily="66" charset="-78"/>
              </a:rPr>
              <a:t>(1436)</a:t>
            </a:r>
            <a:endParaRPr lang="ar-SA" sz="2800" b="1" dirty="0">
              <a:solidFill>
                <a:prstClr val="black"/>
              </a:solidFill>
              <a:latin typeface="Arabic Typesetting" pitchFamily="66" charset="-78"/>
            </a:endParaRPr>
          </a:p>
        </p:txBody>
      </p:sp>
      <p:pic>
        <p:nvPicPr>
          <p:cNvPr id="4" name="Picture 2" descr="E:\الملفات الرئيسة\عبدالله الرئيسة\منجزاتي في الارشاد\دوراتي\دوراتي في التوجيه والارشاد\حقيبة التدخل المبكر للاطفال  المعدلة\حقائب التدخل للطفولة اصدار 2  -\حقائب  مهارات الكشف والتدخل الاصدار 2\نظام حماية الطفل بالسعودية\نظام حماية الطفل بالسعودية0001.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71472" y="1500174"/>
            <a:ext cx="4144544" cy="3929090"/>
          </a:xfrm>
          <a:prstGeom prst="rect">
            <a:avLst/>
          </a:prstGeom>
          <a:ln>
            <a:noFill/>
          </a:ln>
          <a:effectLst>
            <a:outerShdw blurRad="44450" dist="27940" dir="5400000" algn="ctr">
              <a:srgbClr val="000000">
                <a:alpha val="32000"/>
              </a:srgbClr>
            </a:outerShdw>
            <a:softEdge rad="112500"/>
          </a:effectLst>
          <a:scene3d>
            <a:camera prst="orthographicFront">
              <a:rot lat="0" lon="0" rev="0"/>
            </a:camera>
            <a:lightRig rig="balanced" dir="t">
              <a:rot lat="0" lon="0" rev="8700000"/>
            </a:lightRig>
          </a:scene3d>
          <a:sp3d>
            <a:bevelT w="190500" h="38100"/>
          </a:sp3d>
          <a:extLst/>
        </p:spPr>
      </p:pic>
      <p:pic>
        <p:nvPicPr>
          <p:cNvPr id="5" name="صورة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266647" y="-42589"/>
            <a:ext cx="1913865" cy="1167333"/>
          </a:xfrm>
          <a:prstGeom prst="rect">
            <a:avLst/>
          </a:prstGeom>
          <a:ln>
            <a:noFill/>
          </a:ln>
          <a:effectLst>
            <a:softEdge rad="112500"/>
          </a:effectLst>
        </p:spPr>
      </p:pic>
      <p:pic>
        <p:nvPicPr>
          <p:cNvPr id="9" name="Picture 2" descr="C:\Users\win-sev7n\Pictures\شعار رفق.jpg"/>
          <p:cNvPicPr>
            <a:picLocks noChangeAspect="1" noChangeArrowheads="1"/>
          </p:cNvPicPr>
          <p:nvPr/>
        </p:nvPicPr>
        <p:blipFill>
          <a:blip r:embed="rId4"/>
          <a:srcRect/>
          <a:stretch>
            <a:fillRect/>
          </a:stretch>
        </p:blipFill>
        <p:spPr bwMode="auto">
          <a:xfrm>
            <a:off x="0" y="0"/>
            <a:ext cx="1905000" cy="1514475"/>
          </a:xfrm>
          <a:prstGeom prst="rect">
            <a:avLst/>
          </a:prstGeom>
          <a:ln>
            <a:noFill/>
          </a:ln>
          <a:effectLst>
            <a:softEdge rad="112500"/>
          </a:effectLst>
        </p:spPr>
      </p:pic>
      <p:sp>
        <p:nvSpPr>
          <p:cNvPr id="10" name="مستطيل مستدير الزوايا 9"/>
          <p:cNvSpPr/>
          <p:nvPr/>
        </p:nvSpPr>
        <p:spPr>
          <a:xfrm>
            <a:off x="4929190" y="1928802"/>
            <a:ext cx="3816424" cy="1080120"/>
          </a:xfrm>
          <a:prstGeom prst="roundRect">
            <a:avLst/>
          </a:prstGeom>
          <a:solidFill>
            <a:schemeClr val="bg2"/>
          </a:solidFill>
          <a:ln>
            <a:solidFill>
              <a:schemeClr val="bg2">
                <a:lumMod val="50000"/>
              </a:schemeClr>
            </a:solidFill>
          </a:ln>
        </p:spPr>
        <p:style>
          <a:lnRef idx="1">
            <a:schemeClr val="accent2"/>
          </a:lnRef>
          <a:fillRef idx="2">
            <a:schemeClr val="accent2"/>
          </a:fillRef>
          <a:effectRef idx="1">
            <a:schemeClr val="accent2"/>
          </a:effectRef>
          <a:fontRef idx="minor">
            <a:schemeClr val="dk1"/>
          </a:fontRef>
        </p:style>
        <p:txBody>
          <a:bodyPr rtlCol="1" anchor="ctr"/>
          <a:lstStyle/>
          <a:p>
            <a:pPr algn="ctr"/>
            <a:r>
              <a:rPr lang="ar-SA" sz="2800" b="1" dirty="0" smtClean="0">
                <a:solidFill>
                  <a:prstClr val="black"/>
                </a:solidFill>
                <a:latin typeface="Arabic Typesetting" pitchFamily="66" charset="-78"/>
              </a:rPr>
              <a:t>نظام الحماية من الإيذاء</a:t>
            </a:r>
          </a:p>
          <a:p>
            <a:pPr algn="ctr"/>
            <a:r>
              <a:rPr lang="ar-SA" sz="2800" b="1" dirty="0" smtClean="0">
                <a:solidFill>
                  <a:prstClr val="black"/>
                </a:solidFill>
                <a:latin typeface="Arabic Typesetting" pitchFamily="66" charset="-78"/>
              </a:rPr>
              <a:t>(1434)</a:t>
            </a:r>
            <a:endParaRPr lang="ar-SA" sz="2800" b="1" dirty="0">
              <a:solidFill>
                <a:prstClr val="black"/>
              </a:solidFill>
              <a:latin typeface="Arabic Typesetting" pitchFamily="66" charset="-78"/>
            </a:endParaRPr>
          </a:p>
        </p:txBody>
      </p:sp>
    </p:spTree>
    <p:extLst>
      <p:ext uri="{BB962C8B-B14F-4D97-AF65-F5344CB8AC3E}">
        <p14:creationId xmlns="" xmlns:p14="http://schemas.microsoft.com/office/powerpoint/2010/main" val="45949801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Line 9"/>
          <p:cNvSpPr>
            <a:spLocks noChangeShapeType="1"/>
          </p:cNvSpPr>
          <p:nvPr/>
        </p:nvSpPr>
        <p:spPr bwMode="gray">
          <a:xfrm flipH="1">
            <a:off x="0" y="4051300"/>
            <a:ext cx="1565275" cy="2806700"/>
          </a:xfrm>
          <a:prstGeom prst="line">
            <a:avLst/>
          </a:prstGeom>
          <a:noFill/>
          <a:ln w="9525">
            <a:solidFill>
              <a:srgbClr val="B2B2B2"/>
            </a:solidFill>
            <a:round/>
            <a:headEnd/>
            <a:tailEnd/>
          </a:ln>
          <a:effectLst/>
        </p:spPr>
        <p:txBody>
          <a:bodyPr/>
          <a:lstStyle/>
          <a:p>
            <a:pPr algn="l" rtl="0"/>
            <a:endParaRPr lang="en-US" dirty="0">
              <a:solidFill>
                <a:prstClr val="black"/>
              </a:solidFill>
            </a:endParaRPr>
          </a:p>
        </p:txBody>
      </p:sp>
      <p:sp>
        <p:nvSpPr>
          <p:cNvPr id="5" name="Line 2"/>
          <p:cNvSpPr>
            <a:spLocks noChangeShapeType="1"/>
          </p:cNvSpPr>
          <p:nvPr/>
        </p:nvSpPr>
        <p:spPr bwMode="gray">
          <a:xfrm flipH="1">
            <a:off x="0" y="6594475"/>
            <a:ext cx="2774950" cy="263525"/>
          </a:xfrm>
          <a:prstGeom prst="line">
            <a:avLst/>
          </a:prstGeom>
          <a:noFill/>
          <a:ln w="9525">
            <a:solidFill>
              <a:srgbClr val="B2B2B2"/>
            </a:solidFill>
            <a:round/>
            <a:headEnd/>
            <a:tailEnd/>
          </a:ln>
          <a:effectLst/>
        </p:spPr>
        <p:txBody>
          <a:bodyPr/>
          <a:lstStyle/>
          <a:p>
            <a:pPr algn="l" rtl="0"/>
            <a:endParaRPr lang="en-US" dirty="0">
              <a:solidFill>
                <a:prstClr val="black"/>
              </a:solidFill>
            </a:endParaRPr>
          </a:p>
        </p:txBody>
      </p:sp>
      <p:sp>
        <p:nvSpPr>
          <p:cNvPr id="6" name="Line 3"/>
          <p:cNvSpPr>
            <a:spLocks noChangeShapeType="1"/>
          </p:cNvSpPr>
          <p:nvPr/>
        </p:nvSpPr>
        <p:spPr bwMode="gray">
          <a:xfrm flipH="1">
            <a:off x="0" y="4170363"/>
            <a:ext cx="630238" cy="2687637"/>
          </a:xfrm>
          <a:prstGeom prst="line">
            <a:avLst/>
          </a:prstGeom>
          <a:noFill/>
          <a:ln w="9525">
            <a:solidFill>
              <a:srgbClr val="B2B2B2"/>
            </a:solidFill>
            <a:round/>
            <a:headEnd/>
            <a:tailEnd/>
          </a:ln>
          <a:effectLst/>
        </p:spPr>
        <p:txBody>
          <a:bodyPr/>
          <a:lstStyle/>
          <a:p>
            <a:pPr algn="l" rtl="0"/>
            <a:endParaRPr lang="en-US" dirty="0">
              <a:solidFill>
                <a:prstClr val="black"/>
              </a:solidFill>
            </a:endParaRPr>
          </a:p>
        </p:txBody>
      </p:sp>
      <p:sp>
        <p:nvSpPr>
          <p:cNvPr id="7" name="Arc 4"/>
          <p:cNvSpPr>
            <a:spLocks/>
          </p:cNvSpPr>
          <p:nvPr/>
        </p:nvSpPr>
        <p:spPr bwMode="gray">
          <a:xfrm>
            <a:off x="0" y="4567238"/>
            <a:ext cx="2265363" cy="229076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solidFill>
            <a:schemeClr val="accent3">
              <a:lumMod val="40000"/>
              <a:lumOff val="60000"/>
              <a:alpha val="50000"/>
            </a:schemeClr>
          </a:solidFill>
          <a:ln w="9525">
            <a:noFill/>
            <a:round/>
            <a:headEnd/>
            <a:tailEnd/>
          </a:ln>
          <a:effectLst/>
        </p:spPr>
        <p:txBody>
          <a:bodyPr wrap="none" anchor="ctr"/>
          <a:lstStyle/>
          <a:p>
            <a:pPr algn="l" rtl="0"/>
            <a:endParaRPr lang="en-US" dirty="0">
              <a:solidFill>
                <a:prstClr val="black"/>
              </a:solidFill>
            </a:endParaRPr>
          </a:p>
        </p:txBody>
      </p:sp>
      <p:sp>
        <p:nvSpPr>
          <p:cNvPr id="8" name="AutoShape 6"/>
          <p:cNvSpPr>
            <a:spLocks noChangeArrowheads="1"/>
          </p:cNvSpPr>
          <p:nvPr/>
        </p:nvSpPr>
        <p:spPr bwMode="gray">
          <a:xfrm>
            <a:off x="1501775" y="3881438"/>
            <a:ext cx="228600" cy="2286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noFill/>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l" rtl="0"/>
            <a:endParaRPr lang="en-US" dirty="0">
              <a:solidFill>
                <a:prstClr val="black"/>
              </a:solidFill>
            </a:endParaRPr>
          </a:p>
        </p:txBody>
      </p:sp>
      <p:sp>
        <p:nvSpPr>
          <p:cNvPr id="9" name="AutoShape 7"/>
          <p:cNvSpPr>
            <a:spLocks noChangeArrowheads="1"/>
          </p:cNvSpPr>
          <p:nvPr/>
        </p:nvSpPr>
        <p:spPr bwMode="gray">
          <a:xfrm>
            <a:off x="2506663" y="4260850"/>
            <a:ext cx="228600" cy="2286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algn="l" rtl="0"/>
            <a:endParaRPr lang="en-US" dirty="0">
              <a:solidFill>
                <a:prstClr val="white"/>
              </a:solidFill>
            </a:endParaRPr>
          </a:p>
        </p:txBody>
      </p:sp>
      <p:sp>
        <p:nvSpPr>
          <p:cNvPr id="10" name="AutoShape 8"/>
          <p:cNvSpPr>
            <a:spLocks noChangeArrowheads="1"/>
          </p:cNvSpPr>
          <p:nvPr/>
        </p:nvSpPr>
        <p:spPr bwMode="gray">
          <a:xfrm>
            <a:off x="2884488" y="5562600"/>
            <a:ext cx="228600" cy="2286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noFill/>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l" rtl="0"/>
            <a:endParaRPr lang="en-US" dirty="0">
              <a:solidFill>
                <a:prstClr val="black"/>
              </a:solidFill>
            </a:endParaRPr>
          </a:p>
        </p:txBody>
      </p:sp>
      <p:sp>
        <p:nvSpPr>
          <p:cNvPr id="11" name="Line 10"/>
          <p:cNvSpPr>
            <a:spLocks noChangeShapeType="1"/>
          </p:cNvSpPr>
          <p:nvPr/>
        </p:nvSpPr>
        <p:spPr bwMode="gray">
          <a:xfrm flipH="1">
            <a:off x="0" y="4441825"/>
            <a:ext cx="2527300" cy="2416175"/>
          </a:xfrm>
          <a:prstGeom prst="line">
            <a:avLst/>
          </a:prstGeom>
          <a:noFill/>
          <a:ln w="9525">
            <a:solidFill>
              <a:srgbClr val="B2B2B2"/>
            </a:solidFill>
            <a:round/>
            <a:headEnd/>
            <a:tailEnd/>
          </a:ln>
          <a:effectLst/>
        </p:spPr>
        <p:txBody>
          <a:bodyPr/>
          <a:lstStyle/>
          <a:p>
            <a:pPr algn="l" rtl="0"/>
            <a:endParaRPr lang="en-US" dirty="0">
              <a:solidFill>
                <a:prstClr val="black"/>
              </a:solidFill>
            </a:endParaRPr>
          </a:p>
        </p:txBody>
      </p:sp>
      <p:sp>
        <p:nvSpPr>
          <p:cNvPr id="12" name="Line 11"/>
          <p:cNvSpPr>
            <a:spLocks noChangeShapeType="1"/>
          </p:cNvSpPr>
          <p:nvPr/>
        </p:nvSpPr>
        <p:spPr bwMode="gray">
          <a:xfrm flipH="1">
            <a:off x="0" y="5710238"/>
            <a:ext cx="2895600" cy="1147762"/>
          </a:xfrm>
          <a:prstGeom prst="line">
            <a:avLst/>
          </a:prstGeom>
          <a:noFill/>
          <a:ln w="9525">
            <a:solidFill>
              <a:srgbClr val="B2B2B2"/>
            </a:solidFill>
            <a:round/>
            <a:headEnd/>
            <a:tailEnd/>
          </a:ln>
          <a:effectLst/>
        </p:spPr>
        <p:txBody>
          <a:bodyPr/>
          <a:lstStyle/>
          <a:p>
            <a:pPr algn="l" rtl="0"/>
            <a:endParaRPr lang="en-US" dirty="0">
              <a:solidFill>
                <a:prstClr val="black"/>
              </a:solidFill>
            </a:endParaRPr>
          </a:p>
        </p:txBody>
      </p:sp>
      <p:sp>
        <p:nvSpPr>
          <p:cNvPr id="13" name="Line 12"/>
          <p:cNvSpPr>
            <a:spLocks noChangeShapeType="1"/>
          </p:cNvSpPr>
          <p:nvPr/>
        </p:nvSpPr>
        <p:spPr bwMode="gray">
          <a:xfrm flipH="1">
            <a:off x="0" y="2471738"/>
            <a:ext cx="1866900" cy="4386262"/>
          </a:xfrm>
          <a:prstGeom prst="line">
            <a:avLst/>
          </a:prstGeom>
          <a:noFill/>
          <a:ln w="19050">
            <a:solidFill>
              <a:srgbClr val="B2B2B2"/>
            </a:solidFill>
            <a:round/>
            <a:headEnd/>
            <a:tailEnd/>
          </a:ln>
          <a:effectLst/>
        </p:spPr>
        <p:txBody>
          <a:bodyPr/>
          <a:lstStyle/>
          <a:p>
            <a:pPr algn="l" rtl="0"/>
            <a:endParaRPr lang="en-US" dirty="0">
              <a:solidFill>
                <a:prstClr val="black"/>
              </a:solidFill>
            </a:endParaRPr>
          </a:p>
        </p:txBody>
      </p:sp>
      <p:sp>
        <p:nvSpPr>
          <p:cNvPr id="14" name="Line 13"/>
          <p:cNvSpPr>
            <a:spLocks noChangeShapeType="1"/>
          </p:cNvSpPr>
          <p:nvPr/>
        </p:nvSpPr>
        <p:spPr bwMode="gray">
          <a:xfrm flipH="1">
            <a:off x="0" y="3798888"/>
            <a:ext cx="2309813" cy="3059112"/>
          </a:xfrm>
          <a:prstGeom prst="line">
            <a:avLst/>
          </a:prstGeom>
          <a:noFill/>
          <a:ln w="19050">
            <a:solidFill>
              <a:srgbClr val="B2B2B2"/>
            </a:solidFill>
            <a:round/>
            <a:headEnd/>
            <a:tailEnd/>
          </a:ln>
          <a:effectLst/>
        </p:spPr>
        <p:txBody>
          <a:bodyPr/>
          <a:lstStyle/>
          <a:p>
            <a:pPr algn="l" rtl="0"/>
            <a:endParaRPr lang="en-US" dirty="0">
              <a:solidFill>
                <a:prstClr val="black"/>
              </a:solidFill>
            </a:endParaRPr>
          </a:p>
        </p:txBody>
      </p:sp>
      <p:sp>
        <p:nvSpPr>
          <p:cNvPr id="15" name="Line 14"/>
          <p:cNvSpPr>
            <a:spLocks noChangeShapeType="1"/>
          </p:cNvSpPr>
          <p:nvPr/>
        </p:nvSpPr>
        <p:spPr bwMode="gray">
          <a:xfrm flipH="1">
            <a:off x="0" y="5105399"/>
            <a:ext cx="2590800" cy="1752601"/>
          </a:xfrm>
          <a:prstGeom prst="line">
            <a:avLst/>
          </a:prstGeom>
          <a:noFill/>
          <a:ln w="19050">
            <a:solidFill>
              <a:srgbClr val="B2B2B2"/>
            </a:solidFill>
            <a:round/>
            <a:headEnd/>
            <a:tailEnd/>
          </a:ln>
          <a:effectLst/>
        </p:spPr>
        <p:txBody>
          <a:bodyPr/>
          <a:lstStyle/>
          <a:p>
            <a:pPr algn="l" rtl="0"/>
            <a:endParaRPr lang="en-US" dirty="0">
              <a:solidFill>
                <a:prstClr val="black"/>
              </a:solidFill>
            </a:endParaRPr>
          </a:p>
        </p:txBody>
      </p:sp>
      <p:sp>
        <p:nvSpPr>
          <p:cNvPr id="16" name="Line 15"/>
          <p:cNvSpPr>
            <a:spLocks noChangeShapeType="1"/>
          </p:cNvSpPr>
          <p:nvPr/>
        </p:nvSpPr>
        <p:spPr bwMode="gray">
          <a:xfrm flipH="1">
            <a:off x="0" y="6172200"/>
            <a:ext cx="3657600" cy="685800"/>
          </a:xfrm>
          <a:prstGeom prst="line">
            <a:avLst/>
          </a:prstGeom>
          <a:noFill/>
          <a:ln w="19050">
            <a:solidFill>
              <a:srgbClr val="B2B2B2"/>
            </a:solidFill>
            <a:round/>
            <a:headEnd/>
            <a:tailEnd/>
          </a:ln>
          <a:effectLst/>
        </p:spPr>
        <p:txBody>
          <a:bodyPr/>
          <a:lstStyle/>
          <a:p>
            <a:pPr algn="l" rtl="0"/>
            <a:endParaRPr lang="en-US" dirty="0">
              <a:solidFill>
                <a:prstClr val="black"/>
              </a:solidFill>
            </a:endParaRPr>
          </a:p>
        </p:txBody>
      </p:sp>
      <p:sp>
        <p:nvSpPr>
          <p:cNvPr id="18" name="Arc 17"/>
          <p:cNvSpPr>
            <a:spLocks/>
          </p:cNvSpPr>
          <p:nvPr/>
        </p:nvSpPr>
        <p:spPr bwMode="gray">
          <a:xfrm>
            <a:off x="0" y="4722813"/>
            <a:ext cx="2138363" cy="2135187"/>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gradFill flip="none" rotWithShape="1">
            <a:gsLst>
              <a:gs pos="0">
                <a:schemeClr val="accent3"/>
              </a:gs>
              <a:gs pos="100000">
                <a:srgbClr val="FEFFFF"/>
              </a:gs>
            </a:gsLst>
            <a:lin ang="5400000" scaled="1"/>
            <a:tileRect/>
          </a:gradFill>
          <a:ln w="9525">
            <a:noFill/>
            <a:round/>
            <a:headEnd/>
            <a:tailEnd/>
          </a:ln>
          <a:effectLst/>
        </p:spPr>
        <p:txBody>
          <a:bodyPr wrap="none" anchor="ctr"/>
          <a:lstStyle/>
          <a:p>
            <a:pPr algn="l" rtl="0"/>
            <a:endParaRPr lang="en-US" dirty="0">
              <a:solidFill>
                <a:prstClr val="black"/>
              </a:solidFill>
            </a:endParaRPr>
          </a:p>
        </p:txBody>
      </p:sp>
      <p:sp>
        <p:nvSpPr>
          <p:cNvPr id="19" name="Text Box 18"/>
          <p:cNvSpPr txBox="1">
            <a:spLocks noChangeArrowheads="1"/>
          </p:cNvSpPr>
          <p:nvPr/>
        </p:nvSpPr>
        <p:spPr bwMode="gray">
          <a:xfrm rot="2076630">
            <a:off x="-22207" y="5188356"/>
            <a:ext cx="1644650" cy="1384995"/>
          </a:xfrm>
          <a:prstGeom prst="rect">
            <a:avLst/>
          </a:prstGeom>
          <a:noFill/>
          <a:ln w="9525">
            <a:noFill/>
            <a:miter lim="800000"/>
            <a:headEnd/>
            <a:tailEnd/>
          </a:ln>
          <a:effectLst/>
        </p:spPr>
        <p:txBody>
          <a:bodyPr>
            <a:spAutoFit/>
          </a:bodyPr>
          <a:lstStyle/>
          <a:p>
            <a:pPr algn="ctr"/>
            <a:r>
              <a:rPr lang="ar-SA" sz="2800" b="1" dirty="0" smtClean="0">
                <a:solidFill>
                  <a:prstClr val="black"/>
                </a:solidFill>
              </a:rPr>
              <a:t>من نظام الحماية من الإيذاء </a:t>
            </a:r>
            <a:endParaRPr lang="en-US" sz="2800" b="1" dirty="0">
              <a:solidFill>
                <a:prstClr val="black"/>
              </a:solidFill>
            </a:endParaRPr>
          </a:p>
        </p:txBody>
      </p:sp>
      <p:sp>
        <p:nvSpPr>
          <p:cNvPr id="20" name="Text Box 19"/>
          <p:cNvSpPr txBox="1">
            <a:spLocks noChangeArrowheads="1"/>
          </p:cNvSpPr>
          <p:nvPr/>
        </p:nvSpPr>
        <p:spPr bwMode="auto">
          <a:xfrm>
            <a:off x="2267744" y="1772816"/>
            <a:ext cx="5286523" cy="523220"/>
          </a:xfrm>
          <a:prstGeom prst="rect">
            <a:avLst/>
          </a:prstGeom>
          <a:noFill/>
          <a:ln w="9525">
            <a:noFill/>
            <a:miter lim="800000"/>
            <a:headEnd/>
            <a:tailEnd/>
          </a:ln>
          <a:effectLst/>
        </p:spPr>
        <p:txBody>
          <a:bodyPr wrap="square">
            <a:spAutoFit/>
          </a:bodyPr>
          <a:lstStyle/>
          <a:p>
            <a:pPr algn="ctr" rtl="0">
              <a:spcBef>
                <a:spcPct val="50000"/>
              </a:spcBef>
            </a:pPr>
            <a:r>
              <a:rPr lang="ar-SA" sz="2800" b="1" kern="0" dirty="0" smtClean="0">
                <a:solidFill>
                  <a:srgbClr val="0070C0"/>
                </a:solidFill>
              </a:rPr>
              <a:t>التبليغ </a:t>
            </a:r>
            <a:r>
              <a:rPr lang="ar-SA" sz="2800" b="1" kern="0" dirty="0">
                <a:solidFill>
                  <a:srgbClr val="0070C0"/>
                </a:solidFill>
              </a:rPr>
              <a:t>فوراً </a:t>
            </a:r>
            <a:r>
              <a:rPr lang="ar-SA" sz="2800" b="1" kern="0" dirty="0" smtClean="0">
                <a:solidFill>
                  <a:srgbClr val="0070C0"/>
                </a:solidFill>
              </a:rPr>
              <a:t>(التبليغ </a:t>
            </a:r>
            <a:r>
              <a:rPr lang="ar-SA" sz="2800" b="1" kern="0" dirty="0">
                <a:solidFill>
                  <a:srgbClr val="0070C0"/>
                </a:solidFill>
              </a:rPr>
              <a:t>إلزامي وليس </a:t>
            </a:r>
            <a:r>
              <a:rPr lang="ar-SA" sz="2800" b="1" kern="0" dirty="0" smtClean="0">
                <a:solidFill>
                  <a:srgbClr val="0070C0"/>
                </a:solidFill>
              </a:rPr>
              <a:t>اختياري)</a:t>
            </a:r>
            <a:endParaRPr lang="en-US" sz="2800" b="1" dirty="0">
              <a:solidFill>
                <a:srgbClr val="0070C0"/>
              </a:solidFill>
            </a:endParaRPr>
          </a:p>
        </p:txBody>
      </p:sp>
      <p:sp>
        <p:nvSpPr>
          <p:cNvPr id="21" name="Text Box 20"/>
          <p:cNvSpPr txBox="1">
            <a:spLocks noChangeArrowheads="1"/>
          </p:cNvSpPr>
          <p:nvPr/>
        </p:nvSpPr>
        <p:spPr bwMode="auto">
          <a:xfrm>
            <a:off x="2627784" y="3193812"/>
            <a:ext cx="4472012" cy="523220"/>
          </a:xfrm>
          <a:prstGeom prst="rect">
            <a:avLst/>
          </a:prstGeom>
          <a:noFill/>
          <a:ln w="9525">
            <a:noFill/>
            <a:miter lim="800000"/>
            <a:headEnd/>
            <a:tailEnd/>
          </a:ln>
          <a:effectLst/>
        </p:spPr>
        <p:txBody>
          <a:bodyPr wrap="square">
            <a:spAutoFit/>
          </a:bodyPr>
          <a:lstStyle/>
          <a:p>
            <a:pPr algn="ctr">
              <a:spcBef>
                <a:spcPct val="50000"/>
              </a:spcBef>
            </a:pPr>
            <a:r>
              <a:rPr lang="ar-SA" sz="2800" b="1" dirty="0" smtClean="0">
                <a:solidFill>
                  <a:srgbClr val="01AF01"/>
                </a:solidFill>
              </a:rPr>
              <a:t>السرية </a:t>
            </a:r>
            <a:r>
              <a:rPr lang="ar-SA" sz="2800" b="1" dirty="0">
                <a:solidFill>
                  <a:srgbClr val="01AF01"/>
                </a:solidFill>
              </a:rPr>
              <a:t>التامة في التعامل مع الحالة </a:t>
            </a:r>
            <a:endParaRPr lang="en-US" sz="2800" b="1" dirty="0">
              <a:solidFill>
                <a:srgbClr val="01AF01"/>
              </a:solidFill>
            </a:endParaRPr>
          </a:p>
        </p:txBody>
      </p:sp>
      <p:sp>
        <p:nvSpPr>
          <p:cNvPr id="22" name="Text Box 21"/>
          <p:cNvSpPr txBox="1">
            <a:spLocks noChangeArrowheads="1"/>
          </p:cNvSpPr>
          <p:nvPr/>
        </p:nvSpPr>
        <p:spPr bwMode="auto">
          <a:xfrm>
            <a:off x="3203848" y="4489956"/>
            <a:ext cx="5225804" cy="523220"/>
          </a:xfrm>
          <a:prstGeom prst="rect">
            <a:avLst/>
          </a:prstGeom>
          <a:noFill/>
          <a:ln w="9525">
            <a:noFill/>
            <a:miter lim="800000"/>
            <a:headEnd/>
            <a:tailEnd/>
          </a:ln>
          <a:effectLst/>
        </p:spPr>
        <p:txBody>
          <a:bodyPr wrap="square">
            <a:spAutoFit/>
          </a:bodyPr>
          <a:lstStyle/>
          <a:p>
            <a:pPr algn="ctr" rtl="0">
              <a:spcBef>
                <a:spcPct val="50000"/>
              </a:spcBef>
            </a:pPr>
            <a:r>
              <a:rPr lang="ar-SA" sz="2800" b="1" dirty="0" smtClean="0">
                <a:solidFill>
                  <a:srgbClr val="FFC000">
                    <a:lumMod val="75000"/>
                  </a:srgbClr>
                </a:solidFill>
              </a:rPr>
              <a:t>لا يجوز </a:t>
            </a:r>
            <a:r>
              <a:rPr lang="ar-SA" sz="2800" b="1" dirty="0">
                <a:solidFill>
                  <a:srgbClr val="FFC000">
                    <a:lumMod val="75000"/>
                  </a:srgbClr>
                </a:solidFill>
              </a:rPr>
              <a:t>الإفصاح عن هوية المبلغ إلا برضاه </a:t>
            </a:r>
            <a:endParaRPr lang="en-US" sz="2800" b="1" dirty="0">
              <a:solidFill>
                <a:srgbClr val="FFC000">
                  <a:lumMod val="75000"/>
                </a:srgbClr>
              </a:solidFill>
            </a:endParaRPr>
          </a:p>
        </p:txBody>
      </p:sp>
      <p:sp>
        <p:nvSpPr>
          <p:cNvPr id="23" name="Text Box 22"/>
          <p:cNvSpPr txBox="1">
            <a:spLocks noChangeArrowheads="1"/>
          </p:cNvSpPr>
          <p:nvPr/>
        </p:nvSpPr>
        <p:spPr bwMode="auto">
          <a:xfrm>
            <a:off x="3995936" y="5571237"/>
            <a:ext cx="4637410" cy="954107"/>
          </a:xfrm>
          <a:prstGeom prst="rect">
            <a:avLst/>
          </a:prstGeom>
          <a:noFill/>
          <a:ln w="9525">
            <a:noFill/>
            <a:miter lim="800000"/>
            <a:headEnd/>
            <a:tailEnd/>
          </a:ln>
          <a:effectLst/>
        </p:spPr>
        <p:txBody>
          <a:bodyPr wrap="square">
            <a:spAutoFit/>
          </a:bodyPr>
          <a:lstStyle/>
          <a:p>
            <a:pPr algn="ctr"/>
            <a:r>
              <a:rPr lang="ar-SA" sz="2800" b="1" dirty="0" smtClean="0">
                <a:solidFill>
                  <a:srgbClr val="FF0000"/>
                </a:solidFill>
              </a:rPr>
              <a:t>يعفى </a:t>
            </a:r>
            <a:r>
              <a:rPr lang="ar-SA" sz="2800" b="1" dirty="0">
                <a:solidFill>
                  <a:srgbClr val="FF0000"/>
                </a:solidFill>
              </a:rPr>
              <a:t>المبلغ حسن النية من </a:t>
            </a:r>
            <a:r>
              <a:rPr lang="ar-SA" sz="2800" b="1" dirty="0" smtClean="0">
                <a:solidFill>
                  <a:srgbClr val="FF0000"/>
                </a:solidFill>
              </a:rPr>
              <a:t>المسؤولية</a:t>
            </a:r>
          </a:p>
          <a:p>
            <a:pPr algn="ctr"/>
            <a:r>
              <a:rPr lang="ar-SA" sz="2800" b="1" dirty="0" smtClean="0">
                <a:solidFill>
                  <a:srgbClr val="FF0000"/>
                </a:solidFill>
              </a:rPr>
              <a:t> </a:t>
            </a:r>
            <a:r>
              <a:rPr lang="ar-SA" sz="2800" b="1" dirty="0">
                <a:solidFill>
                  <a:srgbClr val="FF0000"/>
                </a:solidFill>
              </a:rPr>
              <a:t>إذا تبين </a:t>
            </a:r>
            <a:r>
              <a:rPr lang="ar-SA" sz="2800" b="1" dirty="0" smtClean="0">
                <a:solidFill>
                  <a:srgbClr val="FF0000"/>
                </a:solidFill>
              </a:rPr>
              <a:t>أن </a:t>
            </a:r>
            <a:r>
              <a:rPr lang="ar-SA" sz="2800" b="1" dirty="0">
                <a:solidFill>
                  <a:srgbClr val="FF0000"/>
                </a:solidFill>
              </a:rPr>
              <a:t>الحالة لا تستدعي </a:t>
            </a:r>
            <a:r>
              <a:rPr lang="ar-SA" sz="2800" b="1" dirty="0" smtClean="0">
                <a:solidFill>
                  <a:srgbClr val="FF0000"/>
                </a:solidFill>
              </a:rPr>
              <a:t>التبليغ</a:t>
            </a:r>
            <a:endParaRPr lang="ar-SA" sz="2800" b="1" dirty="0">
              <a:solidFill>
                <a:srgbClr val="FF0000"/>
              </a:solidFill>
            </a:endParaRPr>
          </a:p>
        </p:txBody>
      </p:sp>
      <p:sp>
        <p:nvSpPr>
          <p:cNvPr id="24" name="AutoShape 23"/>
          <p:cNvSpPr>
            <a:spLocks noChangeArrowheads="1"/>
          </p:cNvSpPr>
          <p:nvPr/>
        </p:nvSpPr>
        <p:spPr bwMode="gray">
          <a:xfrm>
            <a:off x="3505200" y="5724525"/>
            <a:ext cx="657225" cy="657225"/>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pPr algn="l" rtl="0"/>
            <a:endParaRPr lang="en-US" dirty="0">
              <a:solidFill>
                <a:prstClr val="black"/>
              </a:solidFill>
            </a:endParaRPr>
          </a:p>
        </p:txBody>
      </p:sp>
      <p:sp>
        <p:nvSpPr>
          <p:cNvPr id="41" name="AutoShape 40"/>
          <p:cNvSpPr>
            <a:spLocks noChangeArrowheads="1"/>
          </p:cNvSpPr>
          <p:nvPr/>
        </p:nvSpPr>
        <p:spPr bwMode="gray">
          <a:xfrm>
            <a:off x="1628775" y="1828800"/>
            <a:ext cx="657225" cy="657225"/>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rtl="0"/>
            <a:endParaRPr lang="en-US" dirty="0">
              <a:solidFill>
                <a:prstClr val="black"/>
              </a:solidFill>
            </a:endParaRPr>
          </a:p>
        </p:txBody>
      </p:sp>
      <p:sp>
        <p:nvSpPr>
          <p:cNvPr id="42" name="AutoShape 41"/>
          <p:cNvSpPr>
            <a:spLocks noChangeArrowheads="1"/>
          </p:cNvSpPr>
          <p:nvPr/>
        </p:nvSpPr>
        <p:spPr bwMode="gray">
          <a:xfrm>
            <a:off x="2133600" y="3200400"/>
            <a:ext cx="657225" cy="657225"/>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l" rtl="0"/>
            <a:endParaRPr lang="en-US" dirty="0">
              <a:solidFill>
                <a:prstClr val="black"/>
              </a:solidFill>
            </a:endParaRPr>
          </a:p>
        </p:txBody>
      </p:sp>
      <p:sp>
        <p:nvSpPr>
          <p:cNvPr id="43" name="AutoShape 42"/>
          <p:cNvSpPr>
            <a:spLocks noChangeArrowheads="1"/>
          </p:cNvSpPr>
          <p:nvPr/>
        </p:nvSpPr>
        <p:spPr bwMode="gray">
          <a:xfrm>
            <a:off x="2514600" y="4614863"/>
            <a:ext cx="657225" cy="657225"/>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l" rtl="0"/>
            <a:endParaRPr lang="en-US" dirty="0">
              <a:solidFill>
                <a:prstClr val="black"/>
              </a:solidFill>
            </a:endParaRPr>
          </a:p>
        </p:txBody>
      </p:sp>
      <p:sp>
        <p:nvSpPr>
          <p:cNvPr id="44" name="AutoShape 43"/>
          <p:cNvSpPr>
            <a:spLocks noChangeArrowheads="1"/>
          </p:cNvSpPr>
          <p:nvPr/>
        </p:nvSpPr>
        <p:spPr bwMode="gray">
          <a:xfrm>
            <a:off x="531813" y="4005263"/>
            <a:ext cx="228600" cy="2286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algn="l" rtl="0"/>
            <a:endParaRPr lang="en-US" dirty="0">
              <a:solidFill>
                <a:prstClr val="white"/>
              </a:solidFill>
            </a:endParaRPr>
          </a:p>
        </p:txBody>
      </p:sp>
      <p:sp>
        <p:nvSpPr>
          <p:cNvPr id="45" name="AutoShape 44"/>
          <p:cNvSpPr>
            <a:spLocks noChangeArrowheads="1"/>
          </p:cNvSpPr>
          <p:nvPr/>
        </p:nvSpPr>
        <p:spPr bwMode="gray">
          <a:xfrm>
            <a:off x="2735263" y="6478588"/>
            <a:ext cx="228600" cy="2286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algn="l" rtl="0"/>
            <a:endParaRPr lang="en-US" dirty="0">
              <a:solidFill>
                <a:prstClr val="white"/>
              </a:solidFill>
            </a:endParaRPr>
          </a:p>
        </p:txBody>
      </p:sp>
      <p:pic>
        <p:nvPicPr>
          <p:cNvPr id="32" name="صورة 3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sp>
        <p:nvSpPr>
          <p:cNvPr id="33" name="TextBox 36"/>
          <p:cNvSpPr txBox="1"/>
          <p:nvPr/>
        </p:nvSpPr>
        <p:spPr>
          <a:xfrm>
            <a:off x="1714480" y="714356"/>
            <a:ext cx="5715040" cy="1077218"/>
          </a:xfrm>
          <a:prstGeom prst="rect">
            <a:avLst/>
          </a:prstGeom>
          <a:noFill/>
        </p:spPr>
        <p:txBody>
          <a:bodyPr wrap="square" rtlCol="0">
            <a:spAutoFit/>
          </a:bodyPr>
          <a:lstStyle/>
          <a:p>
            <a:pPr algn="ctr"/>
            <a:r>
              <a:rPr lang="ar-SA" sz="3200" b="1" dirty="0" smtClean="0">
                <a:solidFill>
                  <a:srgbClr val="C00000"/>
                </a:solidFill>
                <a:cs typeface="PT Bold Heading" pitchFamily="2" charset="-78"/>
              </a:rPr>
              <a:t>حقائق حول آلية تبليغ وفق نظامي الحماية </a:t>
            </a:r>
            <a:endParaRPr lang="en-US" sz="3200" b="1" dirty="0" smtClean="0">
              <a:solidFill>
                <a:srgbClr val="C00000"/>
              </a:solidFill>
              <a:cs typeface="PT Bold Heading" pitchFamily="2" charset="-78"/>
            </a:endParaRPr>
          </a:p>
        </p:txBody>
      </p:sp>
      <p:pic>
        <p:nvPicPr>
          <p:cNvPr id="39" name="Picture 2" descr="C:\Users\win-sev7n\Pictures\شعار رفق.jpg"/>
          <p:cNvPicPr>
            <a:picLocks noChangeAspect="1" noChangeArrowheads="1"/>
          </p:cNvPicPr>
          <p:nvPr/>
        </p:nvPicPr>
        <p:blipFill>
          <a:blip r:embed="rId3"/>
          <a:srcRect/>
          <a:stretch>
            <a:fillRect/>
          </a:stretch>
        </p:blipFill>
        <p:spPr bwMode="auto">
          <a:xfrm>
            <a:off x="0" y="0"/>
            <a:ext cx="1905000" cy="1514475"/>
          </a:xfrm>
          <a:prstGeom prst="rect">
            <a:avLst/>
          </a:prstGeom>
          <a:ln>
            <a:noFill/>
          </a:ln>
          <a:effectLst>
            <a:softEdge rad="112500"/>
          </a:effectLst>
        </p:spPr>
      </p:pic>
    </p:spTree>
    <p:extLst>
      <p:ext uri="{BB962C8B-B14F-4D97-AF65-F5344CB8AC3E}">
        <p14:creationId xmlns="" xmlns:p14="http://schemas.microsoft.com/office/powerpoint/2010/main" val="381318930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1000100" y="1664855"/>
            <a:ext cx="2786082" cy="1981200"/>
          </a:xfrm>
          <a:prstGeom prst="rect">
            <a:avLst/>
          </a:prstGeom>
          <a:solidFill>
            <a:schemeClr val="bg2"/>
          </a:solidFill>
          <a:ln w="76200">
            <a:solidFill>
              <a:schemeClr val="tx1"/>
            </a:solidFill>
          </a:ln>
          <a:scene3d>
            <a:camera prst="perspectiveRelaxed" fov="6600000">
              <a:rot lat="17073600" lon="0" rev="0"/>
            </a:camera>
            <a:lightRig rig="flat" dir="t"/>
          </a:scene3d>
          <a:sp3d extrusionH="381000" contourW="12700" prstMaterial="clear">
            <a:extrusionClr>
              <a:schemeClr val="tx2">
                <a:lumMod val="60000"/>
                <a:lumOff val="40000"/>
              </a:schemeClr>
            </a:extrusionClr>
            <a:contourClr>
              <a:schemeClr val="tx2">
                <a:lumMod val="60000"/>
                <a:lumOff val="4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itchFamily="34" charset="0"/>
            </a:endParaRPr>
          </a:p>
        </p:txBody>
      </p:sp>
      <p:sp>
        <p:nvSpPr>
          <p:cNvPr id="5" name="Rectangle 4"/>
          <p:cNvSpPr/>
          <p:nvPr/>
        </p:nvSpPr>
        <p:spPr>
          <a:xfrm>
            <a:off x="928662" y="2934855"/>
            <a:ext cx="3000396" cy="1981200"/>
          </a:xfrm>
          <a:prstGeom prst="rect">
            <a:avLst/>
          </a:prstGeom>
          <a:solidFill>
            <a:schemeClr val="bg2"/>
          </a:solidFill>
          <a:ln w="76200">
            <a:solidFill>
              <a:schemeClr val="tx1"/>
            </a:solidFill>
          </a:ln>
          <a:scene3d>
            <a:camera prst="perspectiveRelaxed" fov="6600000">
              <a:rot lat="17073600" lon="0" rev="0"/>
            </a:camera>
            <a:lightRig rig="flat" dir="t"/>
          </a:scene3d>
          <a:sp3d extrusionH="381000" contourW="12700" prstMaterial="clear">
            <a:extrusionClr>
              <a:schemeClr val="tx2">
                <a:lumMod val="60000"/>
                <a:lumOff val="40000"/>
              </a:schemeClr>
            </a:extrusionClr>
            <a:contourClr>
              <a:schemeClr val="tx2">
                <a:lumMod val="60000"/>
                <a:lumOff val="4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itchFamily="34" charset="0"/>
            </a:endParaRPr>
          </a:p>
        </p:txBody>
      </p:sp>
      <p:sp>
        <p:nvSpPr>
          <p:cNvPr id="6" name="Rectangle 5"/>
          <p:cNvSpPr/>
          <p:nvPr/>
        </p:nvSpPr>
        <p:spPr>
          <a:xfrm>
            <a:off x="1000100" y="4204855"/>
            <a:ext cx="2857520" cy="1981200"/>
          </a:xfrm>
          <a:prstGeom prst="rect">
            <a:avLst/>
          </a:prstGeom>
          <a:solidFill>
            <a:schemeClr val="bg2"/>
          </a:solidFill>
          <a:ln w="76200">
            <a:solidFill>
              <a:schemeClr val="tx1"/>
            </a:solidFill>
          </a:ln>
          <a:scene3d>
            <a:camera prst="perspectiveRelaxed" fov="6600000">
              <a:rot lat="17073600" lon="0" rev="0"/>
            </a:camera>
            <a:lightRig rig="flat" dir="t"/>
          </a:scene3d>
          <a:sp3d extrusionH="381000" contourW="12700" prstMaterial="clear">
            <a:extrusionClr>
              <a:schemeClr val="tx2">
                <a:lumMod val="60000"/>
                <a:lumOff val="40000"/>
              </a:schemeClr>
            </a:extrusionClr>
            <a:contourClr>
              <a:schemeClr val="tx2">
                <a:lumMod val="60000"/>
                <a:lumOff val="4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itchFamily="34" charset="0"/>
            </a:endParaRPr>
          </a:p>
        </p:txBody>
      </p:sp>
      <p:sp>
        <p:nvSpPr>
          <p:cNvPr id="2" name="Title 1"/>
          <p:cNvSpPr>
            <a:spLocks noGrp="1"/>
          </p:cNvSpPr>
          <p:nvPr>
            <p:ph type="title"/>
          </p:nvPr>
        </p:nvSpPr>
        <p:spPr>
          <a:xfrm>
            <a:off x="4214810" y="3143248"/>
            <a:ext cx="4929190" cy="857256"/>
          </a:xfrm>
        </p:spPr>
        <p:txBody>
          <a:bodyPr>
            <a:noAutofit/>
          </a:bodyPr>
          <a:lstStyle/>
          <a:p>
            <a:pPr algn="ctr"/>
            <a:r>
              <a:rPr lang="ar-SA" sz="2800" b="1" dirty="0" smtClean="0">
                <a:solidFill>
                  <a:srgbClr val="C00000"/>
                </a:solidFill>
                <a:cs typeface="PT Bold Heading" pitchFamily="2" charset="-78"/>
              </a:rPr>
              <a:t>الخطوات (المتدرجة) للتعامل مع حالة الإيذاء داخل المدارس </a:t>
            </a:r>
            <a:endParaRPr lang="en-US" sz="2800" b="1" dirty="0">
              <a:solidFill>
                <a:srgbClr val="C00000"/>
              </a:solidFill>
              <a:cs typeface="PT Bold Heading" pitchFamily="2" charset="-78"/>
            </a:endParaRPr>
          </a:p>
        </p:txBody>
      </p:sp>
      <p:sp>
        <p:nvSpPr>
          <p:cNvPr id="3" name="Rectangle 2"/>
          <p:cNvSpPr/>
          <p:nvPr/>
        </p:nvSpPr>
        <p:spPr>
          <a:xfrm>
            <a:off x="928662" y="394855"/>
            <a:ext cx="2786082" cy="1981200"/>
          </a:xfrm>
          <a:prstGeom prst="rect">
            <a:avLst/>
          </a:prstGeom>
          <a:solidFill>
            <a:schemeClr val="bg2"/>
          </a:solidFill>
          <a:ln w="76200">
            <a:solidFill>
              <a:schemeClr val="tx1"/>
            </a:solidFill>
          </a:ln>
          <a:scene3d>
            <a:camera prst="perspectiveRelaxed" fov="6600000">
              <a:rot lat="17073600" lon="0" rev="0"/>
            </a:camera>
            <a:lightRig rig="flat" dir="t"/>
          </a:scene3d>
          <a:sp3d extrusionH="381000" contourW="12700" prstMaterial="clear">
            <a:extrusionClr>
              <a:schemeClr val="tx2">
                <a:lumMod val="60000"/>
                <a:lumOff val="40000"/>
              </a:schemeClr>
            </a:extrusionClr>
            <a:contourClr>
              <a:schemeClr val="tx2">
                <a:lumMod val="60000"/>
                <a:lumOff val="4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itchFamily="34" charset="0"/>
            </a:endParaRPr>
          </a:p>
        </p:txBody>
      </p:sp>
      <p:sp>
        <p:nvSpPr>
          <p:cNvPr id="11" name="Rectangle 10"/>
          <p:cNvSpPr/>
          <p:nvPr/>
        </p:nvSpPr>
        <p:spPr>
          <a:xfrm>
            <a:off x="2268685" y="394855"/>
            <a:ext cx="533400" cy="1066800"/>
          </a:xfrm>
          <a:prstGeom prst="rect">
            <a:avLst/>
          </a:prstGeom>
          <a:solidFill>
            <a:srgbClr val="002060"/>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itchFamily="34" charset="0"/>
            </a:endParaRPr>
          </a:p>
        </p:txBody>
      </p:sp>
      <p:sp>
        <p:nvSpPr>
          <p:cNvPr id="12" name="Rectangle 11"/>
          <p:cNvSpPr/>
          <p:nvPr/>
        </p:nvSpPr>
        <p:spPr>
          <a:xfrm>
            <a:off x="2209800" y="2222009"/>
            <a:ext cx="533400" cy="533400"/>
          </a:xfrm>
          <a:prstGeom prst="rect">
            <a:avLst/>
          </a:prstGeom>
          <a:solidFill>
            <a:srgbClr val="002060"/>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itchFamily="34" charset="0"/>
            </a:endParaRPr>
          </a:p>
        </p:txBody>
      </p:sp>
      <p:sp>
        <p:nvSpPr>
          <p:cNvPr id="13" name="Rectangle 12"/>
          <p:cNvSpPr/>
          <p:nvPr/>
        </p:nvSpPr>
        <p:spPr>
          <a:xfrm>
            <a:off x="2272816" y="3442855"/>
            <a:ext cx="533400" cy="533400"/>
          </a:xfrm>
          <a:prstGeom prst="rect">
            <a:avLst/>
          </a:prstGeom>
          <a:solidFill>
            <a:srgbClr val="002060"/>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itchFamily="34" charset="0"/>
            </a:endParaRPr>
          </a:p>
        </p:txBody>
      </p:sp>
      <p:sp>
        <p:nvSpPr>
          <p:cNvPr id="14" name="Rectangle 13"/>
          <p:cNvSpPr/>
          <p:nvPr/>
        </p:nvSpPr>
        <p:spPr>
          <a:xfrm>
            <a:off x="2272816" y="4738255"/>
            <a:ext cx="533400" cy="533400"/>
          </a:xfrm>
          <a:prstGeom prst="rect">
            <a:avLst/>
          </a:prstGeom>
          <a:solidFill>
            <a:srgbClr val="002060"/>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itchFamily="34" charset="0"/>
            </a:endParaRPr>
          </a:p>
        </p:txBody>
      </p:sp>
      <p:sp>
        <p:nvSpPr>
          <p:cNvPr id="7" name="مربع نص 6"/>
          <p:cNvSpPr txBox="1"/>
          <p:nvPr/>
        </p:nvSpPr>
        <p:spPr>
          <a:xfrm>
            <a:off x="2332777" y="1382504"/>
            <a:ext cx="288032" cy="461665"/>
          </a:xfrm>
          <a:prstGeom prst="rect">
            <a:avLst/>
          </a:prstGeom>
          <a:noFill/>
        </p:spPr>
        <p:txBody>
          <a:bodyPr wrap="square" rtlCol="1">
            <a:spAutoFit/>
          </a:bodyPr>
          <a:lstStyle/>
          <a:p>
            <a:r>
              <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rPr>
              <a:t>1</a:t>
            </a:r>
            <a:endParaRPr lang="ar-SA" sz="2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7" name="مربع نص 16"/>
          <p:cNvSpPr txBox="1"/>
          <p:nvPr/>
        </p:nvSpPr>
        <p:spPr>
          <a:xfrm>
            <a:off x="2351533" y="2488709"/>
            <a:ext cx="288033" cy="461665"/>
          </a:xfrm>
          <a:prstGeom prst="rect">
            <a:avLst/>
          </a:prstGeom>
          <a:noFill/>
        </p:spPr>
        <p:txBody>
          <a:bodyPr wrap="square" rtlCol="1">
            <a:spAutoFit/>
          </a:bodyPr>
          <a:lstStyle/>
          <a:p>
            <a:r>
              <a:rPr lang="en-US" sz="2400" b="1" dirty="0" smtClean="0">
                <a:solidFill>
                  <a:prstClr val="white"/>
                </a:solidFill>
              </a:rPr>
              <a:t>2</a:t>
            </a:r>
            <a:endParaRPr lang="ar-SA" sz="2400" b="1" dirty="0">
              <a:solidFill>
                <a:prstClr val="white"/>
              </a:solidFill>
            </a:endParaRPr>
          </a:p>
        </p:txBody>
      </p:sp>
      <p:sp>
        <p:nvSpPr>
          <p:cNvPr id="18" name="مربع نص 17"/>
          <p:cNvSpPr txBox="1"/>
          <p:nvPr/>
        </p:nvSpPr>
        <p:spPr>
          <a:xfrm>
            <a:off x="2370584" y="3611608"/>
            <a:ext cx="288032" cy="461665"/>
          </a:xfrm>
          <a:prstGeom prst="rect">
            <a:avLst/>
          </a:prstGeom>
          <a:noFill/>
        </p:spPr>
        <p:txBody>
          <a:bodyPr wrap="square" rtlCol="1">
            <a:spAutoFit/>
          </a:bodyPr>
          <a:lstStyle/>
          <a:p>
            <a:r>
              <a:rPr lang="en-US" sz="2400" b="1" dirty="0">
                <a:solidFill>
                  <a:prstClr val="white"/>
                </a:solidFill>
              </a:rPr>
              <a:t>3</a:t>
            </a:r>
            <a:endParaRPr lang="ar-SA" sz="2400" b="1" dirty="0">
              <a:solidFill>
                <a:prstClr val="white"/>
              </a:solidFill>
            </a:endParaRPr>
          </a:p>
        </p:txBody>
      </p:sp>
      <p:sp>
        <p:nvSpPr>
          <p:cNvPr id="19" name="مربع نص 18"/>
          <p:cNvSpPr txBox="1"/>
          <p:nvPr/>
        </p:nvSpPr>
        <p:spPr>
          <a:xfrm>
            <a:off x="2332777" y="4809990"/>
            <a:ext cx="351831" cy="461665"/>
          </a:xfrm>
          <a:prstGeom prst="rect">
            <a:avLst/>
          </a:prstGeom>
          <a:noFill/>
        </p:spPr>
        <p:txBody>
          <a:bodyPr wrap="square" rtlCol="1">
            <a:spAutoFit/>
          </a:bodyPr>
          <a:lstStyle/>
          <a:p>
            <a:r>
              <a:rPr lang="en-US" sz="2400" b="1" dirty="0">
                <a:solidFill>
                  <a:prstClr val="white"/>
                </a:solidFill>
              </a:rPr>
              <a:t>4</a:t>
            </a:r>
            <a:endParaRPr lang="ar-SA" sz="2400" b="1" dirty="0">
              <a:solidFill>
                <a:prstClr val="white"/>
              </a:solidFill>
            </a:endParaRPr>
          </a:p>
        </p:txBody>
      </p:sp>
      <p:sp>
        <p:nvSpPr>
          <p:cNvPr id="8" name="مربع نص 7"/>
          <p:cNvSpPr txBox="1"/>
          <p:nvPr/>
        </p:nvSpPr>
        <p:spPr>
          <a:xfrm>
            <a:off x="642910" y="1703254"/>
            <a:ext cx="3214710" cy="523220"/>
          </a:xfrm>
          <a:prstGeom prst="rect">
            <a:avLst/>
          </a:prstGeom>
          <a:noFill/>
        </p:spPr>
        <p:txBody>
          <a:bodyPr wrap="square" rtlCol="1">
            <a:spAutoFit/>
          </a:bodyPr>
          <a:lstStyle/>
          <a:p>
            <a:r>
              <a:rPr lang="ar-SA" sz="2800" b="1" dirty="0" smtClean="0">
                <a:solidFill>
                  <a:srgbClr val="FF0000"/>
                </a:solidFill>
                <a:latin typeface="Calibri" pitchFamily="34" charset="0"/>
              </a:rPr>
              <a:t>اكتشاف وإبلاغ المدرسة </a:t>
            </a:r>
          </a:p>
        </p:txBody>
      </p:sp>
      <p:sp>
        <p:nvSpPr>
          <p:cNvPr id="24" name="مربع نص 23"/>
          <p:cNvSpPr txBox="1"/>
          <p:nvPr/>
        </p:nvSpPr>
        <p:spPr>
          <a:xfrm>
            <a:off x="714348" y="3000372"/>
            <a:ext cx="3286148" cy="523220"/>
          </a:xfrm>
          <a:prstGeom prst="rect">
            <a:avLst/>
          </a:prstGeom>
          <a:noFill/>
        </p:spPr>
        <p:txBody>
          <a:bodyPr wrap="square" rtlCol="1">
            <a:spAutoFit/>
          </a:bodyPr>
          <a:lstStyle/>
          <a:p>
            <a:r>
              <a:rPr lang="ar-SA" sz="2800" b="1" dirty="0" smtClean="0">
                <a:solidFill>
                  <a:srgbClr val="30F050">
                    <a:lumMod val="50000"/>
                  </a:srgbClr>
                </a:solidFill>
                <a:latin typeface="Calibri" pitchFamily="34" charset="0"/>
              </a:rPr>
              <a:t>إحالة للمرشد الطلابي  </a:t>
            </a:r>
          </a:p>
        </p:txBody>
      </p:sp>
      <p:sp>
        <p:nvSpPr>
          <p:cNvPr id="25" name="مربع نص 24"/>
          <p:cNvSpPr txBox="1"/>
          <p:nvPr/>
        </p:nvSpPr>
        <p:spPr>
          <a:xfrm>
            <a:off x="1592222" y="4215035"/>
            <a:ext cx="1894588" cy="523220"/>
          </a:xfrm>
          <a:prstGeom prst="rect">
            <a:avLst/>
          </a:prstGeom>
          <a:noFill/>
        </p:spPr>
        <p:txBody>
          <a:bodyPr wrap="square" rtlCol="1">
            <a:spAutoFit/>
          </a:bodyPr>
          <a:lstStyle/>
          <a:p>
            <a:pPr algn="ctr"/>
            <a:r>
              <a:rPr lang="ar-SA" sz="2800" b="1" dirty="0" smtClean="0">
                <a:solidFill>
                  <a:srgbClr val="4BACC6">
                    <a:lumMod val="75000"/>
                  </a:srgbClr>
                </a:solidFill>
                <a:latin typeface="Calibri" pitchFamily="34" charset="0"/>
              </a:rPr>
              <a:t>تدوين محضر</a:t>
            </a:r>
          </a:p>
        </p:txBody>
      </p:sp>
      <p:sp>
        <p:nvSpPr>
          <p:cNvPr id="26" name="مربع نص 25"/>
          <p:cNvSpPr txBox="1"/>
          <p:nvPr/>
        </p:nvSpPr>
        <p:spPr>
          <a:xfrm>
            <a:off x="571472" y="5496580"/>
            <a:ext cx="3357586" cy="523220"/>
          </a:xfrm>
          <a:prstGeom prst="rect">
            <a:avLst/>
          </a:prstGeom>
          <a:noFill/>
        </p:spPr>
        <p:txBody>
          <a:bodyPr wrap="square" rtlCol="1">
            <a:spAutoFit/>
          </a:bodyPr>
          <a:lstStyle/>
          <a:p>
            <a:r>
              <a:rPr lang="ar-SA" sz="2800" b="1" dirty="0" smtClean="0">
                <a:solidFill>
                  <a:srgbClr val="FF0000"/>
                </a:solidFill>
                <a:latin typeface="Calibri" pitchFamily="34" charset="0"/>
                <a:cs typeface="+mj-cs"/>
              </a:rPr>
              <a:t>استدعاء ولي الأمر </a:t>
            </a:r>
            <a:endParaRPr lang="ar-SA" sz="2400" b="1" dirty="0" smtClean="0">
              <a:solidFill>
                <a:srgbClr val="FF0000"/>
              </a:solidFill>
              <a:latin typeface="Calibri" pitchFamily="34" charset="0"/>
              <a:cs typeface="+mj-cs"/>
            </a:endParaRPr>
          </a:p>
        </p:txBody>
      </p:sp>
      <p:pic>
        <p:nvPicPr>
          <p:cNvPr id="28" name="Picture 2" descr="C:\Users\win-sev7n\Pictures\شعار رفق.jpg"/>
          <p:cNvPicPr>
            <a:picLocks noChangeAspect="1" noChangeArrowheads="1"/>
          </p:cNvPicPr>
          <p:nvPr/>
        </p:nvPicPr>
        <p:blipFill>
          <a:blip r:embed="rId2"/>
          <a:srcRect/>
          <a:stretch>
            <a:fillRect/>
          </a:stretch>
        </p:blipFill>
        <p:spPr bwMode="auto">
          <a:xfrm>
            <a:off x="0" y="0"/>
            <a:ext cx="1905000" cy="1514475"/>
          </a:xfrm>
          <a:prstGeom prst="rect">
            <a:avLst/>
          </a:prstGeom>
          <a:ln>
            <a:noFill/>
          </a:ln>
          <a:effectLst>
            <a:softEdge rad="112500"/>
          </a:effectLst>
        </p:spPr>
      </p:pic>
      <p:pic>
        <p:nvPicPr>
          <p:cNvPr id="29" name="صورة 28"/>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sp>
        <p:nvSpPr>
          <p:cNvPr id="22" name="Down Arrow 14"/>
          <p:cNvSpPr/>
          <p:nvPr/>
        </p:nvSpPr>
        <p:spPr>
          <a:xfrm>
            <a:off x="8042560" y="6143644"/>
            <a:ext cx="1101440" cy="533400"/>
          </a:xfrm>
          <a:prstGeom prst="down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itchFamily="34" charset="0"/>
            </a:endParaRPr>
          </a:p>
        </p:txBody>
      </p:sp>
    </p:spTree>
    <p:extLst>
      <p:ext uri="{BB962C8B-B14F-4D97-AF65-F5344CB8AC3E}">
        <p14:creationId xmlns="" xmlns:p14="http://schemas.microsoft.com/office/powerpoint/2010/main" val="1920190067"/>
      </p:ext>
    </p:extLst>
  </p:cSld>
  <p:clrMapOvr>
    <a:masterClrMapping/>
  </p:clrMapOvr>
  <mc:AlternateContent xmlns:mc="http://schemas.openxmlformats.org/markup-compatibility/2006">
    <mc:Choice xmlns="" xmlns:p14="http://schemas.microsoft.com/office/powerpoint/2010/main" Requires="p14">
      <p:transition spd="slow" p14:dur="1600">
        <p14:gallery dir="r"/>
      </p:transition>
    </mc:Choice>
    <mc:Fallback>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1000100" y="1845811"/>
            <a:ext cx="2786082" cy="1981200"/>
          </a:xfrm>
          <a:prstGeom prst="rect">
            <a:avLst/>
          </a:prstGeom>
          <a:solidFill>
            <a:schemeClr val="bg2"/>
          </a:solidFill>
          <a:ln w="76200">
            <a:solidFill>
              <a:schemeClr val="tx1"/>
            </a:solidFill>
          </a:ln>
          <a:scene3d>
            <a:camera prst="perspectiveRelaxed" fov="6600000">
              <a:rot lat="17073600" lon="0" rev="0"/>
            </a:camera>
            <a:lightRig rig="flat" dir="t"/>
          </a:scene3d>
          <a:sp3d extrusionH="381000" contourW="12700" prstMaterial="clear">
            <a:extrusionClr>
              <a:schemeClr val="tx2">
                <a:lumMod val="60000"/>
                <a:lumOff val="40000"/>
              </a:schemeClr>
            </a:extrusionClr>
            <a:contourClr>
              <a:schemeClr val="tx2">
                <a:lumMod val="60000"/>
                <a:lumOff val="4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itchFamily="34" charset="0"/>
            </a:endParaRPr>
          </a:p>
        </p:txBody>
      </p:sp>
      <p:sp>
        <p:nvSpPr>
          <p:cNvPr id="2" name="Title 1"/>
          <p:cNvSpPr>
            <a:spLocks noGrp="1"/>
          </p:cNvSpPr>
          <p:nvPr>
            <p:ph type="title"/>
          </p:nvPr>
        </p:nvSpPr>
        <p:spPr>
          <a:xfrm>
            <a:off x="4214810" y="3324204"/>
            <a:ext cx="4929190" cy="857256"/>
          </a:xfrm>
        </p:spPr>
        <p:txBody>
          <a:bodyPr>
            <a:noAutofit/>
          </a:bodyPr>
          <a:lstStyle/>
          <a:p>
            <a:pPr algn="ctr"/>
            <a:r>
              <a:rPr lang="ar-SA" sz="2800" b="1" dirty="0" smtClean="0">
                <a:solidFill>
                  <a:srgbClr val="C00000"/>
                </a:solidFill>
                <a:cs typeface="PT Bold Heading" pitchFamily="2" charset="-78"/>
              </a:rPr>
              <a:t>الخطوات (المتدرجة) للتعامل مع حالة الإيذاء داخل المدارس </a:t>
            </a:r>
            <a:endParaRPr lang="en-US" sz="2800" b="1" dirty="0">
              <a:solidFill>
                <a:srgbClr val="C00000"/>
              </a:solidFill>
              <a:cs typeface="PT Bold Heading" pitchFamily="2" charset="-78"/>
            </a:endParaRPr>
          </a:p>
        </p:txBody>
      </p:sp>
      <p:sp>
        <p:nvSpPr>
          <p:cNvPr id="3" name="Rectangle 2"/>
          <p:cNvSpPr/>
          <p:nvPr/>
        </p:nvSpPr>
        <p:spPr>
          <a:xfrm>
            <a:off x="928662" y="575811"/>
            <a:ext cx="2786082" cy="1981200"/>
          </a:xfrm>
          <a:prstGeom prst="rect">
            <a:avLst/>
          </a:prstGeom>
          <a:solidFill>
            <a:schemeClr val="bg2"/>
          </a:solidFill>
          <a:ln w="76200">
            <a:solidFill>
              <a:schemeClr val="tx1"/>
            </a:solidFill>
          </a:ln>
          <a:scene3d>
            <a:camera prst="perspectiveRelaxed" fov="6600000">
              <a:rot lat="17073600" lon="0" rev="0"/>
            </a:camera>
            <a:lightRig rig="flat" dir="t"/>
          </a:scene3d>
          <a:sp3d extrusionH="381000" contourW="12700" prstMaterial="clear">
            <a:extrusionClr>
              <a:schemeClr val="tx2">
                <a:lumMod val="60000"/>
                <a:lumOff val="40000"/>
              </a:schemeClr>
            </a:extrusionClr>
            <a:contourClr>
              <a:schemeClr val="tx2">
                <a:lumMod val="60000"/>
                <a:lumOff val="4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itchFamily="34" charset="0"/>
            </a:endParaRPr>
          </a:p>
        </p:txBody>
      </p:sp>
      <p:sp>
        <p:nvSpPr>
          <p:cNvPr id="11" name="Rectangle 10"/>
          <p:cNvSpPr/>
          <p:nvPr/>
        </p:nvSpPr>
        <p:spPr>
          <a:xfrm>
            <a:off x="2268685" y="575811"/>
            <a:ext cx="533400" cy="1066800"/>
          </a:xfrm>
          <a:prstGeom prst="rect">
            <a:avLst/>
          </a:prstGeom>
          <a:solidFill>
            <a:srgbClr val="002060"/>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itchFamily="34" charset="0"/>
            </a:endParaRPr>
          </a:p>
        </p:txBody>
      </p:sp>
      <p:sp>
        <p:nvSpPr>
          <p:cNvPr id="12" name="Rectangle 11"/>
          <p:cNvSpPr/>
          <p:nvPr/>
        </p:nvSpPr>
        <p:spPr>
          <a:xfrm>
            <a:off x="2209800" y="2402965"/>
            <a:ext cx="533400" cy="533400"/>
          </a:xfrm>
          <a:prstGeom prst="rect">
            <a:avLst/>
          </a:prstGeom>
          <a:solidFill>
            <a:srgbClr val="002060"/>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itchFamily="34" charset="0"/>
            </a:endParaRPr>
          </a:p>
        </p:txBody>
      </p:sp>
      <p:sp>
        <p:nvSpPr>
          <p:cNvPr id="13" name="Rectangle 12"/>
          <p:cNvSpPr/>
          <p:nvPr/>
        </p:nvSpPr>
        <p:spPr>
          <a:xfrm>
            <a:off x="2272816" y="3623811"/>
            <a:ext cx="533400" cy="533400"/>
          </a:xfrm>
          <a:prstGeom prst="rect">
            <a:avLst/>
          </a:prstGeom>
          <a:solidFill>
            <a:srgbClr val="002060"/>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itchFamily="34" charset="0"/>
            </a:endParaRPr>
          </a:p>
        </p:txBody>
      </p:sp>
      <p:sp>
        <p:nvSpPr>
          <p:cNvPr id="7" name="مربع نص 6"/>
          <p:cNvSpPr txBox="1"/>
          <p:nvPr/>
        </p:nvSpPr>
        <p:spPr>
          <a:xfrm>
            <a:off x="2428860" y="857232"/>
            <a:ext cx="288032" cy="461665"/>
          </a:xfrm>
          <a:prstGeom prst="rect">
            <a:avLst/>
          </a:prstGeom>
          <a:noFill/>
        </p:spPr>
        <p:txBody>
          <a:bodyPr wrap="square" rtlCol="1">
            <a:spAutoFit/>
          </a:bodyPr>
          <a:lstStyle/>
          <a:p>
            <a:r>
              <a:rPr lang="en-US"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5</a:t>
            </a:r>
            <a:endParaRPr lang="ar-SA" sz="2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7" name="مربع نص 16"/>
          <p:cNvSpPr txBox="1"/>
          <p:nvPr/>
        </p:nvSpPr>
        <p:spPr>
          <a:xfrm>
            <a:off x="2285984" y="2428868"/>
            <a:ext cx="288033" cy="461665"/>
          </a:xfrm>
          <a:prstGeom prst="rect">
            <a:avLst/>
          </a:prstGeom>
          <a:noFill/>
        </p:spPr>
        <p:txBody>
          <a:bodyPr wrap="square" rtlCol="1">
            <a:spAutoFit/>
          </a:bodyPr>
          <a:lstStyle/>
          <a:p>
            <a:r>
              <a:rPr lang="en-US" sz="2400" b="1" dirty="0" smtClean="0">
                <a:solidFill>
                  <a:prstClr val="white"/>
                </a:solidFill>
              </a:rPr>
              <a:t>6</a:t>
            </a:r>
            <a:endParaRPr lang="ar-SA" sz="2400" b="1" dirty="0">
              <a:solidFill>
                <a:prstClr val="white"/>
              </a:solidFill>
            </a:endParaRPr>
          </a:p>
        </p:txBody>
      </p:sp>
      <p:sp>
        <p:nvSpPr>
          <p:cNvPr id="8" name="مربع نص 7"/>
          <p:cNvSpPr txBox="1"/>
          <p:nvPr/>
        </p:nvSpPr>
        <p:spPr>
          <a:xfrm>
            <a:off x="428596" y="1895444"/>
            <a:ext cx="3214710" cy="523220"/>
          </a:xfrm>
          <a:prstGeom prst="rect">
            <a:avLst/>
          </a:prstGeom>
          <a:noFill/>
        </p:spPr>
        <p:txBody>
          <a:bodyPr wrap="square" rtlCol="1">
            <a:spAutoFit/>
          </a:bodyPr>
          <a:lstStyle/>
          <a:p>
            <a:r>
              <a:rPr lang="ar-SA" sz="2800" b="1" dirty="0" smtClean="0">
                <a:solidFill>
                  <a:srgbClr val="FF0000"/>
                </a:solidFill>
                <a:latin typeface="Calibri" pitchFamily="34" charset="0"/>
              </a:rPr>
              <a:t>تقييم الحالة صحياً </a:t>
            </a:r>
          </a:p>
        </p:txBody>
      </p:sp>
      <p:sp>
        <p:nvSpPr>
          <p:cNvPr id="24" name="مربع نص 23"/>
          <p:cNvSpPr txBox="1"/>
          <p:nvPr/>
        </p:nvSpPr>
        <p:spPr>
          <a:xfrm>
            <a:off x="357158" y="3181328"/>
            <a:ext cx="3857652" cy="523220"/>
          </a:xfrm>
          <a:prstGeom prst="rect">
            <a:avLst/>
          </a:prstGeom>
          <a:noFill/>
        </p:spPr>
        <p:txBody>
          <a:bodyPr wrap="square" rtlCol="1">
            <a:spAutoFit/>
          </a:bodyPr>
          <a:lstStyle/>
          <a:p>
            <a:r>
              <a:rPr lang="ar-SA" sz="2800" b="1" dirty="0" smtClean="0">
                <a:solidFill>
                  <a:srgbClr val="30F050">
                    <a:lumMod val="50000"/>
                  </a:srgbClr>
                </a:solidFill>
                <a:latin typeface="Calibri" pitchFamily="34" charset="0"/>
              </a:rPr>
              <a:t>الاستفادة من الوحدة الإرشادية </a:t>
            </a:r>
          </a:p>
        </p:txBody>
      </p:sp>
      <p:pic>
        <p:nvPicPr>
          <p:cNvPr id="28" name="Picture 2" descr="C:\Users\win-sev7n\Pictures\شعار رفق.jpg"/>
          <p:cNvPicPr>
            <a:picLocks noChangeAspect="1" noChangeArrowheads="1"/>
          </p:cNvPicPr>
          <p:nvPr/>
        </p:nvPicPr>
        <p:blipFill>
          <a:blip r:embed="rId2"/>
          <a:srcRect/>
          <a:stretch>
            <a:fillRect/>
          </a:stretch>
        </p:blipFill>
        <p:spPr bwMode="auto">
          <a:xfrm>
            <a:off x="0" y="180956"/>
            <a:ext cx="1905000" cy="1514475"/>
          </a:xfrm>
          <a:prstGeom prst="rect">
            <a:avLst/>
          </a:prstGeom>
          <a:ln>
            <a:noFill/>
          </a:ln>
          <a:effectLst>
            <a:softEdge rad="112500"/>
          </a:effectLst>
        </p:spPr>
      </p:pic>
      <p:pic>
        <p:nvPicPr>
          <p:cNvPr id="29" name="صورة 28"/>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218916" y="203650"/>
            <a:ext cx="1913865" cy="1167333"/>
          </a:xfrm>
          <a:prstGeom prst="rect">
            <a:avLst/>
          </a:prstGeom>
          <a:ln>
            <a:noFill/>
          </a:ln>
          <a:effectLst>
            <a:softEdge rad="112500"/>
          </a:effectLst>
        </p:spPr>
      </p:pic>
      <p:sp>
        <p:nvSpPr>
          <p:cNvPr id="22" name="Down Arrow 14"/>
          <p:cNvSpPr/>
          <p:nvPr/>
        </p:nvSpPr>
        <p:spPr>
          <a:xfrm>
            <a:off x="8042560" y="6324600"/>
            <a:ext cx="1101440" cy="533400"/>
          </a:xfrm>
          <a:prstGeom prst="down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itchFamily="34" charset="0"/>
            </a:endParaRPr>
          </a:p>
        </p:txBody>
      </p:sp>
    </p:spTree>
    <p:extLst>
      <p:ext uri="{BB962C8B-B14F-4D97-AF65-F5344CB8AC3E}">
        <p14:creationId xmlns="" xmlns:p14="http://schemas.microsoft.com/office/powerpoint/2010/main" val="1920190067"/>
      </p:ext>
    </p:extLst>
  </p:cSld>
  <p:clrMapOvr>
    <a:masterClrMapping/>
  </p:clrMapOvr>
  <mc:AlternateContent xmlns:mc="http://schemas.openxmlformats.org/markup-compatibility/2006">
    <mc:Choice xmlns="" xmlns:p14="http://schemas.microsoft.com/office/powerpoint/2010/main" Requires="p14">
      <p:transition spd="slow" p14:dur="1600">
        <p14:gallery dir="r"/>
      </p:transition>
    </mc:Choice>
    <mc:Fallback>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مستطيل 2"/>
          <p:cNvSpPr/>
          <p:nvPr/>
        </p:nvSpPr>
        <p:spPr>
          <a:xfrm>
            <a:off x="1357290" y="2551837"/>
            <a:ext cx="6786610" cy="3108543"/>
          </a:xfrm>
          <a:prstGeom prst="rect">
            <a:avLst/>
          </a:prstGeom>
        </p:spPr>
        <p:txBody>
          <a:bodyPr wrap="square">
            <a:spAutoFit/>
          </a:bodyPr>
          <a:lstStyle/>
          <a:p>
            <a:pPr algn="ctr"/>
            <a:r>
              <a:rPr lang="ar-SA" sz="2800" b="1" u="sng" dirty="0" smtClean="0">
                <a:solidFill>
                  <a:prstClr val="black"/>
                </a:solidFill>
                <a:latin typeface="Calibri" pitchFamily="34" charset="0"/>
              </a:rPr>
              <a:t>في حال عدم تحسن الحالة للأفضل </a:t>
            </a:r>
          </a:p>
          <a:p>
            <a:pPr algn="ctr"/>
            <a:endParaRPr lang="ar-SA" sz="2800" b="1" u="sng" dirty="0" smtClean="0">
              <a:solidFill>
                <a:prstClr val="black"/>
              </a:solidFill>
              <a:latin typeface="Calibri" pitchFamily="34" charset="0"/>
            </a:endParaRPr>
          </a:p>
          <a:p>
            <a:pPr algn="ctr"/>
            <a:r>
              <a:rPr lang="ar-SA" sz="2800" b="1" dirty="0" smtClean="0">
                <a:solidFill>
                  <a:prstClr val="black"/>
                </a:solidFill>
                <a:latin typeface="Calibri" pitchFamily="34" charset="0"/>
              </a:rPr>
              <a:t>أو خطورة الحالة وعدم قدرة المدرسة ووحدة الخدمات الإرشادية على السيطرة أو تقديم الخدمات المناسبة تقوم إدارة المدرسة بتعبئة النموذج  رقم ( 3) وإرساله لمركز البلاغات بوزارة الشؤون الاجتماعية عبر وسائل التواصل التالية </a:t>
            </a:r>
          </a:p>
        </p:txBody>
      </p:sp>
      <p:pic>
        <p:nvPicPr>
          <p:cNvPr id="4" name="Picture 2" descr="C:\Users\win-sev7n\Pictures\شعار رفق.jpg"/>
          <p:cNvPicPr>
            <a:picLocks noChangeAspect="1" noChangeArrowheads="1"/>
          </p:cNvPicPr>
          <p:nvPr/>
        </p:nvPicPr>
        <p:blipFill>
          <a:blip r:embed="rId2"/>
          <a:srcRect/>
          <a:stretch>
            <a:fillRect/>
          </a:stretch>
        </p:blipFill>
        <p:spPr bwMode="auto">
          <a:xfrm>
            <a:off x="0" y="0"/>
            <a:ext cx="1905000" cy="1514475"/>
          </a:xfrm>
          <a:prstGeom prst="rect">
            <a:avLst/>
          </a:prstGeom>
          <a:ln>
            <a:noFill/>
          </a:ln>
          <a:effectLst>
            <a:softEdge rad="112500"/>
          </a:effectLst>
        </p:spPr>
      </p:pic>
      <p:pic>
        <p:nvPicPr>
          <p:cNvPr id="5" name="صورة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36"/>
          <p:cNvGrpSpPr/>
          <p:nvPr/>
        </p:nvGrpSpPr>
        <p:grpSpPr>
          <a:xfrm>
            <a:off x="4733345" y="2102615"/>
            <a:ext cx="4154346" cy="2430825"/>
            <a:chOff x="4502770" y="2114490"/>
            <a:chExt cx="4154346" cy="2430825"/>
          </a:xfrm>
        </p:grpSpPr>
        <p:sp>
          <p:nvSpPr>
            <p:cNvPr id="5" name="Freeform 29"/>
            <p:cNvSpPr>
              <a:spLocks noChangeArrowheads="1"/>
            </p:cNvSpPr>
            <p:nvPr/>
          </p:nvSpPr>
          <p:spPr bwMode="auto">
            <a:xfrm rot="10800000">
              <a:off x="4502770" y="2577798"/>
              <a:ext cx="1288430" cy="1967517"/>
            </a:xfrm>
            <a:custGeom>
              <a:avLst/>
              <a:gdLst>
                <a:gd name="T0" fmla="*/ 177 w 354"/>
                <a:gd name="T1" fmla="*/ 101 h 540"/>
                <a:gd name="T2" fmla="*/ 354 w 354"/>
                <a:gd name="T3" fmla="*/ 270 h 540"/>
                <a:gd name="T4" fmla="*/ 177 w 354"/>
                <a:gd name="T5" fmla="*/ 439 h 540"/>
                <a:gd name="T6" fmla="*/ 177 w 354"/>
                <a:gd name="T7" fmla="*/ 371 h 540"/>
                <a:gd name="T8" fmla="*/ 0 w 354"/>
                <a:gd name="T9" fmla="*/ 540 h 540"/>
                <a:gd name="T10" fmla="*/ 0 w 354"/>
                <a:gd name="T11" fmla="*/ 0 h 540"/>
                <a:gd name="T12" fmla="*/ 177 w 354"/>
                <a:gd name="T13" fmla="*/ 168 h 540"/>
                <a:gd name="T14" fmla="*/ 177 w 354"/>
                <a:gd name="T15" fmla="*/ 101 h 540"/>
                <a:gd name="T16" fmla="*/ 0 60000 65536"/>
                <a:gd name="T17" fmla="*/ 0 60000 65536"/>
                <a:gd name="T18" fmla="*/ 0 60000 65536"/>
                <a:gd name="T19" fmla="*/ 0 60000 65536"/>
                <a:gd name="T20" fmla="*/ 0 60000 65536"/>
                <a:gd name="T21" fmla="*/ 0 60000 65536"/>
                <a:gd name="T22" fmla="*/ 0 60000 65536"/>
                <a:gd name="T23" fmla="*/ 0 60000 65536"/>
                <a:gd name="T24" fmla="*/ 0 w 354"/>
                <a:gd name="T25" fmla="*/ 0 h 540"/>
                <a:gd name="T26" fmla="*/ 354 w 354"/>
                <a:gd name="T27" fmla="*/ 540 h 54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54" h="540">
                  <a:moveTo>
                    <a:pt x="177" y="101"/>
                  </a:moveTo>
                  <a:lnTo>
                    <a:pt x="354" y="270"/>
                  </a:lnTo>
                  <a:lnTo>
                    <a:pt x="177" y="439"/>
                  </a:lnTo>
                  <a:lnTo>
                    <a:pt x="177" y="371"/>
                  </a:lnTo>
                  <a:lnTo>
                    <a:pt x="0" y="540"/>
                  </a:lnTo>
                  <a:lnTo>
                    <a:pt x="0" y="0"/>
                  </a:lnTo>
                  <a:lnTo>
                    <a:pt x="177" y="168"/>
                  </a:lnTo>
                  <a:lnTo>
                    <a:pt x="177" y="101"/>
                  </a:lnTo>
                </a:path>
              </a:pathLst>
            </a:custGeom>
            <a:gradFill rotWithShape="0">
              <a:gsLst>
                <a:gs pos="0">
                  <a:srgbClr val="45CDFF"/>
                </a:gs>
                <a:gs pos="100000">
                  <a:srgbClr val="0070C0"/>
                </a:gs>
              </a:gsLst>
              <a:lin ang="0" scaled="0"/>
            </a:gradFill>
            <a:ln w="9525">
              <a:noFill/>
              <a:round/>
              <a:headEnd type="none" w="sm" len="sm"/>
              <a:tailEnd type="none" w="sm" len="sm"/>
            </a:ln>
            <a:scene3d>
              <a:camera prst="perspectiveRelaxedModerately" fov="0">
                <a:rot lat="20990608" lon="0" rev="21599986"/>
              </a:camera>
              <a:lightRig rig="twoPt" dir="t"/>
            </a:scene3d>
            <a:sp3d extrusionH="381000">
              <a:extrusionClr>
                <a:schemeClr val="accent5">
                  <a:lumMod val="75000"/>
                </a:schemeClr>
              </a:extrusionClr>
            </a:sp3d>
          </p:spPr>
          <p:txBody>
            <a:bodyPr/>
            <a:lstStyle/>
            <a:p>
              <a:endParaRPr lang="en-US">
                <a:solidFill>
                  <a:prstClr val="black"/>
                </a:solidFill>
                <a:latin typeface="Calibri" pitchFamily="34" charset="0"/>
              </a:endParaRPr>
            </a:p>
          </p:txBody>
        </p:sp>
        <p:cxnSp>
          <p:nvCxnSpPr>
            <p:cNvPr id="9" name="Straight Connector 8"/>
            <p:cNvCxnSpPr/>
            <p:nvPr/>
          </p:nvCxnSpPr>
          <p:spPr>
            <a:xfrm rot="5400000">
              <a:off x="4914900" y="3467100"/>
              <a:ext cx="1905000" cy="1588"/>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5867400" y="2514600"/>
              <a:ext cx="1905000" cy="893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943599" y="2590800"/>
              <a:ext cx="2713517" cy="1446550"/>
            </a:xfrm>
            <a:prstGeom prst="rect">
              <a:avLst/>
            </a:prstGeom>
            <a:noFill/>
          </p:spPr>
          <p:txBody>
            <a:bodyPr wrap="square" rtlCol="0">
              <a:spAutoFit/>
            </a:bodyPr>
            <a:lstStyle/>
            <a:p>
              <a:pPr algn="ctr"/>
              <a:r>
                <a:rPr lang="ar-SA" sz="2800" b="1" dirty="0" smtClean="0">
                  <a:solidFill>
                    <a:prstClr val="black"/>
                  </a:solidFill>
                  <a:latin typeface="Calibri" pitchFamily="34" charset="0"/>
                </a:rPr>
                <a:t>بريد إلكتروني </a:t>
              </a:r>
            </a:p>
            <a:p>
              <a:r>
                <a:rPr lang="en-US" sz="2400" b="1" dirty="0" smtClean="0">
                  <a:solidFill>
                    <a:prstClr val="black"/>
                  </a:solidFill>
                  <a:latin typeface="Calibri" pitchFamily="34" charset="0"/>
                  <a:cs typeface="Akhbar MT" pitchFamily="2" charset="-78"/>
                </a:rPr>
                <a:t>GDSP@mosa.gov.sa</a:t>
              </a:r>
            </a:p>
            <a:p>
              <a:endParaRPr lang="en-US" dirty="0" smtClean="0">
                <a:solidFill>
                  <a:prstClr val="black"/>
                </a:solidFill>
                <a:latin typeface="Calibri" pitchFamily="34" charset="0"/>
              </a:endParaRPr>
            </a:p>
            <a:p>
              <a:endParaRPr lang="en-US" dirty="0">
                <a:solidFill>
                  <a:prstClr val="black"/>
                </a:solidFill>
                <a:latin typeface="Calibri" pitchFamily="34" charset="0"/>
              </a:endParaRPr>
            </a:p>
          </p:txBody>
        </p:sp>
        <p:sp>
          <p:nvSpPr>
            <p:cNvPr id="18" name="TextBox 17"/>
            <p:cNvSpPr txBox="1"/>
            <p:nvPr/>
          </p:nvSpPr>
          <p:spPr>
            <a:xfrm>
              <a:off x="6543491" y="2114490"/>
              <a:ext cx="314509" cy="400110"/>
            </a:xfrm>
            <a:prstGeom prst="rect">
              <a:avLst/>
            </a:prstGeom>
            <a:noFill/>
          </p:spPr>
          <p:txBody>
            <a:bodyPr wrap="none" rtlCol="0">
              <a:spAutoFit/>
            </a:bodyPr>
            <a:lstStyle/>
            <a:p>
              <a:r>
                <a:rPr lang="en-US" sz="2000" b="1" dirty="0" smtClean="0">
                  <a:solidFill>
                    <a:prstClr val="black"/>
                  </a:solidFill>
                  <a:latin typeface="Calibri" pitchFamily="34" charset="0"/>
                </a:rPr>
                <a:t>1</a:t>
              </a:r>
              <a:endParaRPr lang="en-US" sz="2000" b="1" dirty="0">
                <a:solidFill>
                  <a:prstClr val="black"/>
                </a:solidFill>
                <a:latin typeface="Calibri" pitchFamily="34" charset="0"/>
              </a:endParaRPr>
            </a:p>
          </p:txBody>
        </p:sp>
      </p:grpSp>
      <p:grpSp>
        <p:nvGrpSpPr>
          <p:cNvPr id="7" name="Group 37"/>
          <p:cNvGrpSpPr/>
          <p:nvPr/>
        </p:nvGrpSpPr>
        <p:grpSpPr>
          <a:xfrm>
            <a:off x="3049975" y="3673561"/>
            <a:ext cx="3124199" cy="2955870"/>
            <a:chOff x="2819400" y="3685436"/>
            <a:chExt cx="3124199" cy="2955870"/>
          </a:xfrm>
        </p:grpSpPr>
        <p:sp>
          <p:nvSpPr>
            <p:cNvPr id="6" name="Freeform 30"/>
            <p:cNvSpPr>
              <a:spLocks noChangeArrowheads="1"/>
            </p:cNvSpPr>
            <p:nvPr/>
          </p:nvSpPr>
          <p:spPr bwMode="auto">
            <a:xfrm rot="16200000">
              <a:off x="3759624" y="3267537"/>
              <a:ext cx="1227875" cy="2063673"/>
            </a:xfrm>
            <a:custGeom>
              <a:avLst/>
              <a:gdLst>
                <a:gd name="T0" fmla="*/ 168 w 337"/>
                <a:gd name="T1" fmla="*/ 106 h 566"/>
                <a:gd name="T2" fmla="*/ 337 w 337"/>
                <a:gd name="T3" fmla="*/ 283 h 566"/>
                <a:gd name="T4" fmla="*/ 168 w 337"/>
                <a:gd name="T5" fmla="*/ 460 h 566"/>
                <a:gd name="T6" fmla="*/ 168 w 337"/>
                <a:gd name="T7" fmla="*/ 389 h 566"/>
                <a:gd name="T8" fmla="*/ 0 w 337"/>
                <a:gd name="T9" fmla="*/ 566 h 566"/>
                <a:gd name="T10" fmla="*/ 0 w 337"/>
                <a:gd name="T11" fmla="*/ 0 h 566"/>
                <a:gd name="T12" fmla="*/ 168 w 337"/>
                <a:gd name="T13" fmla="*/ 177 h 566"/>
                <a:gd name="T14" fmla="*/ 168 w 337"/>
                <a:gd name="T15" fmla="*/ 106 h 566"/>
                <a:gd name="T16" fmla="*/ 0 60000 65536"/>
                <a:gd name="T17" fmla="*/ 0 60000 65536"/>
                <a:gd name="T18" fmla="*/ 0 60000 65536"/>
                <a:gd name="T19" fmla="*/ 0 60000 65536"/>
                <a:gd name="T20" fmla="*/ 0 60000 65536"/>
                <a:gd name="T21" fmla="*/ 0 60000 65536"/>
                <a:gd name="T22" fmla="*/ 0 60000 65536"/>
                <a:gd name="T23" fmla="*/ 0 60000 65536"/>
                <a:gd name="T24" fmla="*/ 0 w 337"/>
                <a:gd name="T25" fmla="*/ 0 h 566"/>
                <a:gd name="T26" fmla="*/ 337 w 337"/>
                <a:gd name="T27" fmla="*/ 566 h 56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37" h="566">
                  <a:moveTo>
                    <a:pt x="168" y="106"/>
                  </a:moveTo>
                  <a:lnTo>
                    <a:pt x="337" y="283"/>
                  </a:lnTo>
                  <a:lnTo>
                    <a:pt x="168" y="460"/>
                  </a:lnTo>
                  <a:lnTo>
                    <a:pt x="168" y="389"/>
                  </a:lnTo>
                  <a:lnTo>
                    <a:pt x="0" y="566"/>
                  </a:lnTo>
                  <a:lnTo>
                    <a:pt x="0" y="0"/>
                  </a:lnTo>
                  <a:lnTo>
                    <a:pt x="168" y="177"/>
                  </a:lnTo>
                  <a:lnTo>
                    <a:pt x="168" y="106"/>
                  </a:lnTo>
                </a:path>
              </a:pathLst>
            </a:custGeom>
            <a:gradFill flip="none" rotWithShape="1">
              <a:gsLst>
                <a:gs pos="0">
                  <a:srgbClr val="30F050"/>
                </a:gs>
                <a:gs pos="100000">
                  <a:srgbClr val="01AF01"/>
                </a:gs>
              </a:gsLst>
              <a:lin ang="8100000" scaled="1"/>
              <a:tileRect/>
            </a:gradFill>
            <a:ln w="9525">
              <a:noFill/>
              <a:round/>
              <a:headEnd type="none" w="sm" len="sm"/>
              <a:tailEnd type="none" w="sm" len="sm"/>
            </a:ln>
            <a:scene3d>
              <a:camera prst="perspectiveRelaxedModerately" fov="0">
                <a:rot lat="20990608" lon="0" rev="21599986"/>
              </a:camera>
              <a:lightRig rig="twoPt" dir="t"/>
            </a:scene3d>
            <a:sp3d extrusionH="381000">
              <a:extrusionClr>
                <a:schemeClr val="accent5">
                  <a:lumMod val="75000"/>
                </a:schemeClr>
              </a:extrusionClr>
            </a:sp3d>
          </p:spPr>
          <p:txBody>
            <a:bodyPr/>
            <a:lstStyle/>
            <a:p>
              <a:endParaRPr lang="en-US">
                <a:solidFill>
                  <a:prstClr val="black"/>
                </a:solidFill>
                <a:latin typeface="Calibri" pitchFamily="34" charset="0"/>
              </a:endParaRPr>
            </a:p>
          </p:txBody>
        </p:sp>
        <p:grpSp>
          <p:nvGrpSpPr>
            <p:cNvPr id="8" name="Group 14"/>
            <p:cNvGrpSpPr/>
            <p:nvPr/>
          </p:nvGrpSpPr>
          <p:grpSpPr>
            <a:xfrm>
              <a:off x="2819400" y="5334000"/>
              <a:ext cx="3124199" cy="1307306"/>
              <a:chOff x="4876800" y="4800600"/>
              <a:chExt cx="3124199" cy="1307306"/>
            </a:xfrm>
          </p:grpSpPr>
          <p:cxnSp>
            <p:nvCxnSpPr>
              <p:cNvPr id="16" name="Straight Connector 15"/>
              <p:cNvCxnSpPr/>
              <p:nvPr/>
            </p:nvCxnSpPr>
            <p:spPr>
              <a:xfrm>
                <a:off x="5334000" y="4800600"/>
                <a:ext cx="2286000" cy="1588"/>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4876800" y="4876800"/>
                <a:ext cx="3124199" cy="1231106"/>
              </a:xfrm>
              <a:prstGeom prst="rect">
                <a:avLst/>
              </a:prstGeom>
              <a:noFill/>
            </p:spPr>
            <p:txBody>
              <a:bodyPr wrap="square" rtlCol="0">
                <a:spAutoFit/>
              </a:bodyPr>
              <a:lstStyle/>
              <a:p>
                <a:pPr algn="ctr"/>
                <a:r>
                  <a:rPr lang="ar-SA" sz="2800" b="1" dirty="0" smtClean="0">
                    <a:solidFill>
                      <a:prstClr val="black"/>
                    </a:solidFill>
                    <a:latin typeface="Calibri" pitchFamily="34" charset="0"/>
                  </a:rPr>
                  <a:t>الهاتف المجاني </a:t>
                </a:r>
              </a:p>
              <a:p>
                <a:pPr algn="ctr"/>
                <a:r>
                  <a:rPr lang="ar-SA" sz="2800" b="1" dirty="0" smtClean="0">
                    <a:solidFill>
                      <a:prstClr val="black"/>
                    </a:solidFill>
                    <a:latin typeface="Calibri" pitchFamily="34" charset="0"/>
                    <a:cs typeface="+mj-cs"/>
                  </a:rPr>
                  <a:t>1919</a:t>
                </a:r>
                <a:endParaRPr lang="en-US" sz="2800" b="1" dirty="0" smtClean="0">
                  <a:solidFill>
                    <a:prstClr val="black"/>
                  </a:solidFill>
                  <a:latin typeface="Calibri" pitchFamily="34" charset="0"/>
                  <a:cs typeface="+mj-cs"/>
                </a:endParaRPr>
              </a:p>
              <a:p>
                <a:pPr algn="ctr"/>
                <a:endParaRPr lang="en-US" dirty="0">
                  <a:solidFill>
                    <a:prstClr val="black"/>
                  </a:solidFill>
                  <a:latin typeface="Calibri" pitchFamily="34" charset="0"/>
                </a:endParaRPr>
              </a:p>
            </p:txBody>
          </p:sp>
        </p:grpSp>
        <p:sp>
          <p:nvSpPr>
            <p:cNvPr id="19" name="TextBox 18"/>
            <p:cNvSpPr txBox="1"/>
            <p:nvPr/>
          </p:nvSpPr>
          <p:spPr>
            <a:xfrm>
              <a:off x="4277976" y="4920942"/>
              <a:ext cx="314509" cy="400110"/>
            </a:xfrm>
            <a:prstGeom prst="rect">
              <a:avLst/>
            </a:prstGeom>
            <a:noFill/>
          </p:spPr>
          <p:txBody>
            <a:bodyPr wrap="none" rtlCol="0">
              <a:spAutoFit/>
            </a:bodyPr>
            <a:lstStyle/>
            <a:p>
              <a:r>
                <a:rPr lang="en-US" sz="2000" b="1" dirty="0" smtClean="0">
                  <a:solidFill>
                    <a:prstClr val="black"/>
                  </a:solidFill>
                  <a:latin typeface="Calibri" pitchFamily="34" charset="0"/>
                </a:rPr>
                <a:t>2</a:t>
              </a:r>
              <a:endParaRPr lang="en-US" sz="2000" b="1" dirty="0">
                <a:solidFill>
                  <a:prstClr val="black"/>
                </a:solidFill>
                <a:latin typeface="Calibri" pitchFamily="34" charset="0"/>
              </a:endParaRPr>
            </a:p>
          </p:txBody>
        </p:sp>
      </p:grpSp>
      <p:grpSp>
        <p:nvGrpSpPr>
          <p:cNvPr id="12" name="Group 35"/>
          <p:cNvGrpSpPr/>
          <p:nvPr/>
        </p:nvGrpSpPr>
        <p:grpSpPr>
          <a:xfrm>
            <a:off x="2357423" y="188640"/>
            <a:ext cx="4573898" cy="3237160"/>
            <a:chOff x="2081778" y="200515"/>
            <a:chExt cx="4573898" cy="3237160"/>
          </a:xfrm>
        </p:grpSpPr>
        <p:sp>
          <p:nvSpPr>
            <p:cNvPr id="4" name="Freeform 28"/>
            <p:cNvSpPr>
              <a:spLocks noChangeArrowheads="1"/>
            </p:cNvSpPr>
            <p:nvPr/>
          </p:nvSpPr>
          <p:spPr bwMode="auto">
            <a:xfrm rot="5400000">
              <a:off x="3759624" y="1791901"/>
              <a:ext cx="1227875" cy="2063673"/>
            </a:xfrm>
            <a:custGeom>
              <a:avLst/>
              <a:gdLst>
                <a:gd name="T0" fmla="*/ 168 w 337"/>
                <a:gd name="T1" fmla="*/ 106 h 566"/>
                <a:gd name="T2" fmla="*/ 337 w 337"/>
                <a:gd name="T3" fmla="*/ 283 h 566"/>
                <a:gd name="T4" fmla="*/ 168 w 337"/>
                <a:gd name="T5" fmla="*/ 460 h 566"/>
                <a:gd name="T6" fmla="*/ 168 w 337"/>
                <a:gd name="T7" fmla="*/ 389 h 566"/>
                <a:gd name="T8" fmla="*/ 0 w 337"/>
                <a:gd name="T9" fmla="*/ 566 h 566"/>
                <a:gd name="T10" fmla="*/ 0 w 337"/>
                <a:gd name="T11" fmla="*/ 0 h 566"/>
                <a:gd name="T12" fmla="*/ 168 w 337"/>
                <a:gd name="T13" fmla="*/ 177 h 566"/>
                <a:gd name="T14" fmla="*/ 168 w 337"/>
                <a:gd name="T15" fmla="*/ 106 h 566"/>
                <a:gd name="T16" fmla="*/ 0 60000 65536"/>
                <a:gd name="T17" fmla="*/ 0 60000 65536"/>
                <a:gd name="T18" fmla="*/ 0 60000 65536"/>
                <a:gd name="T19" fmla="*/ 0 60000 65536"/>
                <a:gd name="T20" fmla="*/ 0 60000 65536"/>
                <a:gd name="T21" fmla="*/ 0 60000 65536"/>
                <a:gd name="T22" fmla="*/ 0 60000 65536"/>
                <a:gd name="T23" fmla="*/ 0 60000 65536"/>
                <a:gd name="T24" fmla="*/ 0 w 337"/>
                <a:gd name="T25" fmla="*/ 0 h 566"/>
                <a:gd name="T26" fmla="*/ 337 w 337"/>
                <a:gd name="T27" fmla="*/ 566 h 56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37" h="566">
                  <a:moveTo>
                    <a:pt x="168" y="106"/>
                  </a:moveTo>
                  <a:lnTo>
                    <a:pt x="337" y="283"/>
                  </a:lnTo>
                  <a:lnTo>
                    <a:pt x="168" y="460"/>
                  </a:lnTo>
                  <a:lnTo>
                    <a:pt x="168" y="389"/>
                  </a:lnTo>
                  <a:lnTo>
                    <a:pt x="0" y="566"/>
                  </a:lnTo>
                  <a:lnTo>
                    <a:pt x="0" y="0"/>
                  </a:lnTo>
                  <a:lnTo>
                    <a:pt x="168" y="177"/>
                  </a:lnTo>
                  <a:lnTo>
                    <a:pt x="168" y="106"/>
                  </a:lnTo>
                </a:path>
              </a:pathLst>
            </a:custGeom>
            <a:gradFill rotWithShape="0">
              <a:gsLst>
                <a:gs pos="0">
                  <a:schemeClr val="tx1">
                    <a:lumMod val="95000"/>
                    <a:lumOff val="5000"/>
                  </a:schemeClr>
                </a:gs>
                <a:gs pos="50000">
                  <a:schemeClr val="tx1">
                    <a:lumMod val="75000"/>
                    <a:lumOff val="25000"/>
                  </a:schemeClr>
                </a:gs>
                <a:gs pos="100000">
                  <a:schemeClr val="tx1">
                    <a:lumMod val="50000"/>
                    <a:lumOff val="50000"/>
                  </a:schemeClr>
                </a:gs>
              </a:gsLst>
              <a:lin ang="5400000" scaled="0"/>
            </a:gradFill>
            <a:ln w="9525">
              <a:noFill/>
              <a:round/>
              <a:headEnd type="none" w="sm" len="sm"/>
              <a:tailEnd type="none" w="sm" len="sm"/>
            </a:ln>
            <a:scene3d>
              <a:camera prst="perspectiveRelaxedModerately" fov="0">
                <a:rot lat="20990608" lon="0" rev="21599986"/>
              </a:camera>
              <a:lightRig rig="twoPt" dir="t"/>
            </a:scene3d>
            <a:sp3d extrusionH="381000">
              <a:extrusionClr>
                <a:schemeClr val="accent5">
                  <a:lumMod val="75000"/>
                </a:schemeClr>
              </a:extrusionClr>
            </a:sp3d>
          </p:spPr>
          <p:txBody>
            <a:bodyPr/>
            <a:lstStyle/>
            <a:p>
              <a:endParaRPr lang="en-US">
                <a:solidFill>
                  <a:prstClr val="black"/>
                </a:solidFill>
                <a:latin typeface="Calibri" pitchFamily="34" charset="0"/>
              </a:endParaRPr>
            </a:p>
          </p:txBody>
        </p:sp>
        <p:grpSp>
          <p:nvGrpSpPr>
            <p:cNvPr id="13" name="Group 29"/>
            <p:cNvGrpSpPr/>
            <p:nvPr/>
          </p:nvGrpSpPr>
          <p:grpSpPr>
            <a:xfrm>
              <a:off x="2081778" y="200515"/>
              <a:ext cx="4573898" cy="1569660"/>
              <a:chOff x="4139178" y="4391515"/>
              <a:chExt cx="4573898" cy="1569660"/>
            </a:xfrm>
          </p:grpSpPr>
          <p:cxnSp>
            <p:nvCxnSpPr>
              <p:cNvPr id="31" name="Straight Connector 30"/>
              <p:cNvCxnSpPr/>
              <p:nvPr/>
            </p:nvCxnSpPr>
            <p:spPr>
              <a:xfrm>
                <a:off x="5334000" y="5942012"/>
                <a:ext cx="2286000" cy="1588"/>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4139178" y="4391515"/>
                <a:ext cx="4573898" cy="1569660"/>
              </a:xfrm>
              <a:prstGeom prst="rect">
                <a:avLst/>
              </a:prstGeom>
              <a:noFill/>
            </p:spPr>
            <p:txBody>
              <a:bodyPr wrap="square" rtlCol="0">
                <a:spAutoFit/>
              </a:bodyPr>
              <a:lstStyle/>
              <a:p>
                <a:pPr algn="ctr"/>
                <a:r>
                  <a:rPr lang="ar-SA" sz="3200" b="1" dirty="0" smtClean="0">
                    <a:solidFill>
                      <a:srgbClr val="C00000"/>
                    </a:solidFill>
                    <a:latin typeface="Franklin Gothic Medium Cond" pitchFamily="34" charset="0"/>
                    <a:ea typeface="+mj-ea"/>
                    <a:cs typeface="PT Bold Heading" pitchFamily="2" charset="-78"/>
                  </a:rPr>
                  <a:t>وسائل التواصل الاجتماعي لمركز البلاغات بوزارة الشؤون الاجتماعية </a:t>
                </a:r>
                <a:endParaRPr lang="en-US" sz="3200" b="1" dirty="0">
                  <a:solidFill>
                    <a:srgbClr val="C00000"/>
                  </a:solidFill>
                  <a:latin typeface="Franklin Gothic Medium Cond" pitchFamily="34" charset="0"/>
                  <a:ea typeface="+mj-ea"/>
                  <a:cs typeface="PT Bold Heading" pitchFamily="2" charset="-78"/>
                </a:endParaRPr>
              </a:p>
            </p:txBody>
          </p:sp>
        </p:grpSp>
      </p:grpSp>
      <p:grpSp>
        <p:nvGrpSpPr>
          <p:cNvPr id="14" name="Group 38"/>
          <p:cNvGrpSpPr/>
          <p:nvPr/>
        </p:nvGrpSpPr>
        <p:grpSpPr>
          <a:xfrm>
            <a:off x="76200" y="2178815"/>
            <a:ext cx="4398730" cy="2354625"/>
            <a:chOff x="-154375" y="2190690"/>
            <a:chExt cx="4398730" cy="2354625"/>
          </a:xfrm>
        </p:grpSpPr>
        <p:sp>
          <p:nvSpPr>
            <p:cNvPr id="3" name="Freeform 27"/>
            <p:cNvSpPr>
              <a:spLocks noChangeArrowheads="1"/>
            </p:cNvSpPr>
            <p:nvPr/>
          </p:nvSpPr>
          <p:spPr bwMode="auto">
            <a:xfrm>
              <a:off x="2955925" y="2577798"/>
              <a:ext cx="1288430" cy="1967517"/>
            </a:xfrm>
            <a:custGeom>
              <a:avLst/>
              <a:gdLst>
                <a:gd name="T0" fmla="*/ 177 w 354"/>
                <a:gd name="T1" fmla="*/ 101 h 540"/>
                <a:gd name="T2" fmla="*/ 354 w 354"/>
                <a:gd name="T3" fmla="*/ 270 h 540"/>
                <a:gd name="T4" fmla="*/ 177 w 354"/>
                <a:gd name="T5" fmla="*/ 439 h 540"/>
                <a:gd name="T6" fmla="*/ 177 w 354"/>
                <a:gd name="T7" fmla="*/ 371 h 540"/>
                <a:gd name="T8" fmla="*/ 0 w 354"/>
                <a:gd name="T9" fmla="*/ 540 h 540"/>
                <a:gd name="T10" fmla="*/ 0 w 354"/>
                <a:gd name="T11" fmla="*/ 0 h 540"/>
                <a:gd name="T12" fmla="*/ 177 w 354"/>
                <a:gd name="T13" fmla="*/ 168 h 540"/>
                <a:gd name="T14" fmla="*/ 177 w 354"/>
                <a:gd name="T15" fmla="*/ 101 h 540"/>
                <a:gd name="T16" fmla="*/ 0 60000 65536"/>
                <a:gd name="T17" fmla="*/ 0 60000 65536"/>
                <a:gd name="T18" fmla="*/ 0 60000 65536"/>
                <a:gd name="T19" fmla="*/ 0 60000 65536"/>
                <a:gd name="T20" fmla="*/ 0 60000 65536"/>
                <a:gd name="T21" fmla="*/ 0 60000 65536"/>
                <a:gd name="T22" fmla="*/ 0 60000 65536"/>
                <a:gd name="T23" fmla="*/ 0 60000 65536"/>
                <a:gd name="T24" fmla="*/ 0 w 354"/>
                <a:gd name="T25" fmla="*/ 0 h 540"/>
                <a:gd name="T26" fmla="*/ 354 w 354"/>
                <a:gd name="T27" fmla="*/ 540 h 54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54" h="540">
                  <a:moveTo>
                    <a:pt x="177" y="101"/>
                  </a:moveTo>
                  <a:lnTo>
                    <a:pt x="354" y="270"/>
                  </a:lnTo>
                  <a:lnTo>
                    <a:pt x="177" y="439"/>
                  </a:lnTo>
                  <a:lnTo>
                    <a:pt x="177" y="371"/>
                  </a:lnTo>
                  <a:lnTo>
                    <a:pt x="0" y="540"/>
                  </a:lnTo>
                  <a:lnTo>
                    <a:pt x="0" y="0"/>
                  </a:lnTo>
                  <a:lnTo>
                    <a:pt x="177" y="168"/>
                  </a:lnTo>
                  <a:lnTo>
                    <a:pt x="177" y="101"/>
                  </a:lnTo>
                </a:path>
              </a:pathLst>
            </a:custGeom>
            <a:gradFill flip="none" rotWithShape="1">
              <a:gsLst>
                <a:gs pos="0">
                  <a:srgbClr val="FFFF00"/>
                </a:gs>
                <a:gs pos="100000">
                  <a:srgbClr val="FFC000"/>
                </a:gs>
              </a:gsLst>
              <a:lin ang="8100000" scaled="1"/>
              <a:tileRect/>
            </a:gradFill>
            <a:ln w="9525">
              <a:noFill/>
              <a:round/>
              <a:headEnd type="none" w="sm" len="sm"/>
              <a:tailEnd type="none" w="sm" len="sm"/>
            </a:ln>
            <a:scene3d>
              <a:camera prst="perspectiveRelaxedModerately" fov="0">
                <a:rot lat="20990608" lon="0" rev="21599986"/>
              </a:camera>
              <a:lightRig rig="twoPt" dir="t"/>
            </a:scene3d>
            <a:sp3d extrusionH="381000">
              <a:extrusionClr>
                <a:schemeClr val="accent5">
                  <a:lumMod val="75000"/>
                </a:schemeClr>
              </a:extrusionClr>
            </a:sp3d>
          </p:spPr>
          <p:txBody>
            <a:bodyPr/>
            <a:lstStyle/>
            <a:p>
              <a:endParaRPr lang="en-US">
                <a:solidFill>
                  <a:prstClr val="black"/>
                </a:solidFill>
                <a:latin typeface="Calibri" pitchFamily="34" charset="0"/>
              </a:endParaRPr>
            </a:p>
          </p:txBody>
        </p:sp>
        <p:cxnSp>
          <p:nvCxnSpPr>
            <p:cNvPr id="27" name="Straight Connector 26"/>
            <p:cNvCxnSpPr/>
            <p:nvPr/>
          </p:nvCxnSpPr>
          <p:spPr>
            <a:xfrm>
              <a:off x="914400" y="2590800"/>
              <a:ext cx="1905000" cy="893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1867694" y="3542506"/>
              <a:ext cx="1905000" cy="1588"/>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154375" y="2667000"/>
              <a:ext cx="2897575" cy="1508105"/>
            </a:xfrm>
            <a:prstGeom prst="rect">
              <a:avLst/>
            </a:prstGeom>
            <a:noFill/>
          </p:spPr>
          <p:txBody>
            <a:bodyPr wrap="square" rtlCol="0">
              <a:spAutoFit/>
            </a:bodyPr>
            <a:lstStyle/>
            <a:p>
              <a:pPr algn="ctr"/>
              <a:r>
                <a:rPr lang="ar-SA" sz="2800" b="1" dirty="0" smtClean="0">
                  <a:solidFill>
                    <a:prstClr val="black"/>
                  </a:solidFill>
                  <a:cs typeface="AL-Mohanad" pitchFamily="2" charset="-78"/>
                </a:rPr>
                <a:t>فاكس</a:t>
              </a:r>
              <a:r>
                <a:rPr lang="ar-SA" sz="2800" b="1" dirty="0" smtClean="0">
                  <a:solidFill>
                    <a:prstClr val="black"/>
                  </a:solidFill>
                  <a:cs typeface="Akhbar MT" pitchFamily="2" charset="-78"/>
                </a:rPr>
                <a:t> </a:t>
              </a:r>
            </a:p>
            <a:p>
              <a:pPr algn="ctr"/>
              <a:r>
                <a:rPr lang="ar-SA" sz="2800" b="1" dirty="0" smtClean="0">
                  <a:solidFill>
                    <a:prstClr val="black"/>
                  </a:solidFill>
                </a:rPr>
                <a:t>011927742</a:t>
              </a:r>
              <a:endParaRPr lang="en-US" sz="2800" b="1" dirty="0" smtClean="0">
                <a:solidFill>
                  <a:prstClr val="black"/>
                </a:solidFill>
              </a:endParaRPr>
            </a:p>
            <a:p>
              <a:endParaRPr lang="en-US" dirty="0" smtClean="0">
                <a:solidFill>
                  <a:prstClr val="black"/>
                </a:solidFill>
                <a:latin typeface="Calibri" pitchFamily="34" charset="0"/>
              </a:endParaRPr>
            </a:p>
            <a:p>
              <a:endParaRPr lang="en-US" dirty="0">
                <a:solidFill>
                  <a:prstClr val="black"/>
                </a:solidFill>
                <a:latin typeface="Calibri" pitchFamily="34" charset="0"/>
              </a:endParaRPr>
            </a:p>
          </p:txBody>
        </p:sp>
        <p:sp>
          <p:nvSpPr>
            <p:cNvPr id="34" name="TextBox 33"/>
            <p:cNvSpPr txBox="1"/>
            <p:nvPr/>
          </p:nvSpPr>
          <p:spPr>
            <a:xfrm>
              <a:off x="2541392" y="2190690"/>
              <a:ext cx="314509" cy="400110"/>
            </a:xfrm>
            <a:prstGeom prst="rect">
              <a:avLst/>
            </a:prstGeom>
            <a:noFill/>
          </p:spPr>
          <p:txBody>
            <a:bodyPr wrap="none" rtlCol="0">
              <a:spAutoFit/>
            </a:bodyPr>
            <a:lstStyle/>
            <a:p>
              <a:r>
                <a:rPr lang="en-US" sz="2000" b="1" dirty="0" smtClean="0">
                  <a:solidFill>
                    <a:prstClr val="black"/>
                  </a:solidFill>
                  <a:latin typeface="Calibri" pitchFamily="34" charset="0"/>
                </a:rPr>
                <a:t>3</a:t>
              </a:r>
              <a:endParaRPr lang="en-US" sz="2000" b="1" dirty="0">
                <a:solidFill>
                  <a:prstClr val="black"/>
                </a:solidFill>
                <a:latin typeface="Calibri" pitchFamily="34" charset="0"/>
              </a:endParaRPr>
            </a:p>
          </p:txBody>
        </p:sp>
      </p:grpSp>
      <p:pic>
        <p:nvPicPr>
          <p:cNvPr id="1026" name="Picture 2" descr="C:\Users\win-sev7n\Pictures\untitled.bmp"/>
          <p:cNvPicPr>
            <a:picLocks noChangeAspect="1" noChangeArrowheads="1"/>
          </p:cNvPicPr>
          <p:nvPr/>
        </p:nvPicPr>
        <p:blipFill>
          <a:blip r:embed="rId3"/>
          <a:srcRect/>
          <a:stretch>
            <a:fillRect/>
          </a:stretch>
        </p:blipFill>
        <p:spPr bwMode="auto">
          <a:xfrm>
            <a:off x="1142976" y="4143380"/>
            <a:ext cx="1285884" cy="2143125"/>
          </a:xfrm>
          <a:prstGeom prst="ellipse">
            <a:avLst/>
          </a:prstGeom>
          <a:ln>
            <a:noFill/>
          </a:ln>
          <a:effectLst>
            <a:softEdge rad="112500"/>
          </a:effectLst>
        </p:spPr>
      </p:pic>
      <p:pic>
        <p:nvPicPr>
          <p:cNvPr id="26" name="Picture 2" descr="C:\Users\win-sev7n\Pictures\شعار رفق.jpg"/>
          <p:cNvPicPr>
            <a:picLocks noChangeAspect="1" noChangeArrowheads="1"/>
          </p:cNvPicPr>
          <p:nvPr/>
        </p:nvPicPr>
        <p:blipFill>
          <a:blip r:embed="rId4"/>
          <a:srcRect/>
          <a:stretch>
            <a:fillRect/>
          </a:stretch>
        </p:blipFill>
        <p:spPr bwMode="auto">
          <a:xfrm>
            <a:off x="0" y="0"/>
            <a:ext cx="1905000" cy="1514475"/>
          </a:xfrm>
          <a:prstGeom prst="rect">
            <a:avLst/>
          </a:prstGeom>
          <a:ln>
            <a:noFill/>
          </a:ln>
          <a:effectLst>
            <a:softEdge rad="112500"/>
          </a:effectLst>
        </p:spPr>
      </p:pic>
      <p:pic>
        <p:nvPicPr>
          <p:cNvPr id="30" name="صورة 29"/>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spTree>
    <p:extLst>
      <p:ext uri="{BB962C8B-B14F-4D97-AF65-F5344CB8AC3E}">
        <p14:creationId xmlns="" xmlns:p14="http://schemas.microsoft.com/office/powerpoint/2010/main" val="1404599518"/>
      </p:ext>
    </p:extLst>
  </p:cSld>
  <p:clrMapOvr>
    <a:masterClrMapping/>
  </p:clrMapOvr>
  <mc:AlternateContent xmlns:mc="http://schemas.openxmlformats.org/markup-compatibility/2006">
    <mc:Choice xmlns="" xmlns:p14="http://schemas.microsoft.com/office/powerpoint/2010/main" Requires="p14">
      <p:transition spd="slow" p14:dur="1600">
        <p14:gallery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lide(fromBottom)">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slide(from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slide(fromTop)">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2"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slide(fromRight)">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7"/>
          <p:cNvSpPr/>
          <p:nvPr/>
        </p:nvSpPr>
        <p:spPr>
          <a:xfrm>
            <a:off x="-23563" y="0"/>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sp>
        <p:nvSpPr>
          <p:cNvPr id="7" name="علامة الطرح 6"/>
          <p:cNvSpPr/>
          <p:nvPr/>
        </p:nvSpPr>
        <p:spPr>
          <a:xfrm>
            <a:off x="-857288" y="5572140"/>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9" name="علامة الطرح 8"/>
          <p:cNvSpPr/>
          <p:nvPr/>
        </p:nvSpPr>
        <p:spPr>
          <a:xfrm>
            <a:off x="-857288" y="5786454"/>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13" name="Rectangle 12"/>
          <p:cNvSpPr/>
          <p:nvPr/>
        </p:nvSpPr>
        <p:spPr>
          <a:xfrm>
            <a:off x="307535" y="2643182"/>
            <a:ext cx="8440929" cy="1143008"/>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black"/>
              </a:solidFill>
            </a:endParaRPr>
          </a:p>
        </p:txBody>
      </p:sp>
      <p:sp>
        <p:nvSpPr>
          <p:cNvPr id="15" name="TextBox 14"/>
          <p:cNvSpPr txBox="1"/>
          <p:nvPr/>
        </p:nvSpPr>
        <p:spPr>
          <a:xfrm>
            <a:off x="467544" y="3013501"/>
            <a:ext cx="8215073" cy="584775"/>
          </a:xfrm>
          <a:prstGeom prst="rect">
            <a:avLst/>
          </a:prstGeom>
          <a:noFill/>
          <a:effectLst>
            <a:reflection blurRad="6350" stA="52000" endA="300" endPos="35000" dir="5400000" sy="-100000" algn="bl" rotWithShape="0"/>
          </a:effectLst>
        </p:spPr>
        <p:txBody>
          <a:bodyPr wrap="square" rtlCol="0">
            <a:spAutoFit/>
          </a:bodyPr>
          <a:lstStyle/>
          <a:p>
            <a:pPr algn="ctr"/>
            <a:r>
              <a:rPr lang="ar-SA" sz="3200" b="1" dirty="0" smtClean="0">
                <a:solidFill>
                  <a:srgbClr val="C00000"/>
                </a:solidFill>
                <a:cs typeface="PT Bold Heading" pitchFamily="2" charset="-78"/>
              </a:rPr>
              <a:t>الأســـاليب العلاجية</a:t>
            </a:r>
          </a:p>
        </p:txBody>
      </p:sp>
      <p:pic>
        <p:nvPicPr>
          <p:cNvPr id="14" name="صورة 1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pic>
        <p:nvPicPr>
          <p:cNvPr id="10" name="Picture 2" descr="C:\Users\win-sev7n\Pictures\شعار رفق.jpg"/>
          <p:cNvPicPr>
            <a:picLocks noChangeAspect="1" noChangeArrowheads="1"/>
          </p:cNvPicPr>
          <p:nvPr/>
        </p:nvPicPr>
        <p:blipFill>
          <a:blip r:embed="rId3"/>
          <a:srcRect/>
          <a:stretch>
            <a:fillRect/>
          </a:stretch>
        </p:blipFill>
        <p:spPr bwMode="auto">
          <a:xfrm>
            <a:off x="0" y="0"/>
            <a:ext cx="1905000" cy="1514475"/>
          </a:xfrm>
          <a:prstGeom prst="rect">
            <a:avLst/>
          </a:prstGeom>
          <a:ln>
            <a:noFill/>
          </a:ln>
          <a:effectLst>
            <a:softEdge rad="112500"/>
          </a:effectLst>
        </p:spPr>
      </p:pic>
    </p:spTree>
    <p:extLst>
      <p:ext uri="{BB962C8B-B14F-4D97-AF65-F5344CB8AC3E}">
        <p14:creationId xmlns="" xmlns:p14="http://schemas.microsoft.com/office/powerpoint/2010/main" val="1555792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7"/>
          <p:cNvSpPr/>
          <p:nvPr/>
        </p:nvSpPr>
        <p:spPr>
          <a:xfrm>
            <a:off x="-23563" y="0"/>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sp>
        <p:nvSpPr>
          <p:cNvPr id="7" name="علامة الطرح 6"/>
          <p:cNvSpPr/>
          <p:nvPr/>
        </p:nvSpPr>
        <p:spPr>
          <a:xfrm>
            <a:off x="-857288" y="5572140"/>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8" name="علامة الطرح 7"/>
          <p:cNvSpPr/>
          <p:nvPr/>
        </p:nvSpPr>
        <p:spPr>
          <a:xfrm>
            <a:off x="-857288" y="5786454"/>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2" name="عنوان 1"/>
          <p:cNvSpPr>
            <a:spLocks noGrp="1"/>
          </p:cNvSpPr>
          <p:nvPr>
            <p:ph type="title"/>
          </p:nvPr>
        </p:nvSpPr>
        <p:spPr>
          <a:xfrm>
            <a:off x="1928794" y="571480"/>
            <a:ext cx="5929354" cy="1143000"/>
          </a:xfrm>
        </p:spPr>
        <p:txBody>
          <a:bodyPr>
            <a:normAutofit fontScale="90000"/>
          </a:bodyPr>
          <a:lstStyle/>
          <a:p>
            <a:r>
              <a:rPr lang="ar-KW" sz="3600" b="1" dirty="0" smtClean="0">
                <a:solidFill>
                  <a:srgbClr val="C00000"/>
                </a:solidFill>
                <a:latin typeface="+mn-lt"/>
                <a:ea typeface="+mn-ea"/>
                <a:cs typeface="PT Bold Heading" pitchFamily="2" charset="-78"/>
              </a:rPr>
              <a:t>أساليب علاجية مناسبة للطلبة المعتدى عليهم </a:t>
            </a:r>
            <a:endParaRPr lang="ar-SA" sz="3600" b="1" dirty="0">
              <a:solidFill>
                <a:srgbClr val="C00000"/>
              </a:solidFill>
              <a:latin typeface="+mn-lt"/>
              <a:ea typeface="+mn-ea"/>
              <a:cs typeface="PT Bold Heading" pitchFamily="2" charset="-78"/>
            </a:endParaRPr>
          </a:p>
        </p:txBody>
      </p:sp>
      <p:sp>
        <p:nvSpPr>
          <p:cNvPr id="3" name="TextBox 2"/>
          <p:cNvSpPr txBox="1"/>
          <p:nvPr/>
        </p:nvSpPr>
        <p:spPr>
          <a:xfrm>
            <a:off x="2428860" y="2276872"/>
            <a:ext cx="6357982" cy="2185214"/>
          </a:xfrm>
          <a:prstGeom prst="rect">
            <a:avLst/>
          </a:prstGeom>
          <a:noFill/>
        </p:spPr>
        <p:txBody>
          <a:bodyPr wrap="square" rtlCol="0">
            <a:spAutoFit/>
          </a:bodyPr>
          <a:lstStyle/>
          <a:p>
            <a:pPr>
              <a:buFont typeface="Calibri" pitchFamily="34" charset="0"/>
              <a:buChar char="◊"/>
            </a:pPr>
            <a:r>
              <a:rPr lang="en-US" sz="2800" b="1" dirty="0" smtClean="0"/>
              <a:t> </a:t>
            </a:r>
            <a:r>
              <a:rPr lang="ar-KW" sz="2800" b="1" dirty="0" smtClean="0"/>
              <a:t>التنفيس الانفعالي </a:t>
            </a:r>
          </a:p>
          <a:p>
            <a:pPr>
              <a:buFont typeface="Calibri" pitchFamily="34" charset="0"/>
              <a:buChar char="◊"/>
            </a:pPr>
            <a:r>
              <a:rPr lang="ar-KW" sz="2800" b="1" dirty="0" smtClean="0"/>
              <a:t> التدريب على مهارات التصرف المستقبلي </a:t>
            </a:r>
          </a:p>
          <a:p>
            <a:pPr>
              <a:buFont typeface="Calibri" pitchFamily="34" charset="0"/>
              <a:buChar char="◊"/>
            </a:pPr>
            <a:r>
              <a:rPr lang="en-US" sz="2800" b="1" dirty="0" smtClean="0"/>
              <a:t> </a:t>
            </a:r>
            <a:r>
              <a:rPr lang="ar-KW" sz="2800" b="1" dirty="0" smtClean="0"/>
              <a:t>التعديل المعرفي </a:t>
            </a:r>
          </a:p>
          <a:p>
            <a:pPr>
              <a:buFont typeface="Calibri" pitchFamily="34" charset="0"/>
              <a:buChar char="◊"/>
            </a:pPr>
            <a:r>
              <a:rPr lang="en-US" sz="2800" b="1" dirty="0" smtClean="0"/>
              <a:t> </a:t>
            </a:r>
            <a:r>
              <a:rPr lang="ar-KW" sz="2800" b="1" dirty="0" smtClean="0"/>
              <a:t>التدريب على مهارات التوكيد والرفض </a:t>
            </a:r>
          </a:p>
          <a:p>
            <a:endParaRPr lang="en-US" sz="2400" dirty="0">
              <a:cs typeface="Akhbar MT" pitchFamily="2" charset="-78"/>
            </a:endParaRPr>
          </a:p>
        </p:txBody>
      </p:sp>
      <p:pic>
        <p:nvPicPr>
          <p:cNvPr id="5" name="Picture 2" descr="C:\Users\win-sev7n\Pictures\شعار رفق.jpg"/>
          <p:cNvPicPr>
            <a:picLocks noChangeAspect="1" noChangeArrowheads="1"/>
          </p:cNvPicPr>
          <p:nvPr/>
        </p:nvPicPr>
        <p:blipFill>
          <a:blip r:embed="rId2"/>
          <a:srcRect/>
          <a:stretch>
            <a:fillRect/>
          </a:stretch>
        </p:blipFill>
        <p:spPr bwMode="auto">
          <a:xfrm>
            <a:off x="0" y="0"/>
            <a:ext cx="1785950" cy="1500197"/>
          </a:xfrm>
          <a:prstGeom prst="rect">
            <a:avLst/>
          </a:prstGeom>
          <a:ln>
            <a:noFill/>
          </a:ln>
          <a:effectLst>
            <a:softEdge rad="112500"/>
          </a:effectLst>
        </p:spPr>
      </p:pic>
      <p:pic>
        <p:nvPicPr>
          <p:cNvPr id="9" name="صورة 8"/>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pic>
        <p:nvPicPr>
          <p:cNvPr id="5122" name="Picture 2" descr="http://www.art.gov.sa/imgcache31/19593.imgcache">
            <a:hlinkClick r:id="rId4"/>
          </p:cNvPr>
          <p:cNvPicPr>
            <a:picLocks noChangeAspect="1" noChangeArrowheads="1"/>
          </p:cNvPicPr>
          <p:nvPr/>
        </p:nvPicPr>
        <p:blipFill>
          <a:blip r:embed="rId5"/>
          <a:srcRect/>
          <a:stretch>
            <a:fillRect/>
          </a:stretch>
        </p:blipFill>
        <p:spPr bwMode="auto">
          <a:xfrm>
            <a:off x="785786" y="1785926"/>
            <a:ext cx="1928826" cy="1752247"/>
          </a:xfrm>
          <a:prstGeom prst="ellipse">
            <a:avLst/>
          </a:prstGeom>
          <a:ln>
            <a:noFill/>
          </a:ln>
          <a:effectLst>
            <a:softEdge rad="112500"/>
          </a:effectLst>
        </p:spPr>
      </p:pic>
      <p:pic>
        <p:nvPicPr>
          <p:cNvPr id="5123" name="Picture 3"/>
          <p:cNvPicPr>
            <a:picLocks noChangeAspect="1" noChangeArrowheads="1"/>
          </p:cNvPicPr>
          <p:nvPr/>
        </p:nvPicPr>
        <p:blipFill>
          <a:blip r:embed="rId6"/>
          <a:srcRect/>
          <a:stretch>
            <a:fillRect/>
          </a:stretch>
        </p:blipFill>
        <p:spPr bwMode="auto">
          <a:xfrm>
            <a:off x="1142976" y="3643314"/>
            <a:ext cx="1214446" cy="1524002"/>
          </a:xfrm>
          <a:prstGeom prst="ellipse">
            <a:avLst/>
          </a:prstGeom>
          <a:ln>
            <a:noFill/>
          </a:ln>
          <a:effectLst>
            <a:softEdge rad="112500"/>
          </a:effectLst>
        </p:spPr>
      </p:pic>
    </p:spTree>
    <p:extLst>
      <p:ext uri="{BB962C8B-B14F-4D97-AF65-F5344CB8AC3E}">
        <p14:creationId xmlns="" xmlns:p14="http://schemas.microsoft.com/office/powerpoint/2010/main" val="42395364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تعميم معالي الوزير </a:t>
            </a:r>
            <a:endParaRPr lang="ar-SA" dirty="0"/>
          </a:p>
        </p:txBody>
      </p:sp>
      <p:sp>
        <p:nvSpPr>
          <p:cNvPr id="3" name="عنصر نائب للمحتوى 2"/>
          <p:cNvSpPr>
            <a:spLocks noGrp="1"/>
          </p:cNvSpPr>
          <p:nvPr>
            <p:ph idx="1"/>
          </p:nvPr>
        </p:nvSpPr>
        <p:spPr/>
        <p:txBody>
          <a:bodyPr/>
          <a:lstStyle/>
          <a:p>
            <a:endParaRPr lang="ar-SA" dirty="0"/>
          </a:p>
        </p:txBody>
      </p:sp>
      <p:pic>
        <p:nvPicPr>
          <p:cNvPr id="4" name="Picture 3"/>
          <p:cNvPicPr>
            <a:picLocks noChangeAspect="1" noChangeArrowheads="1"/>
          </p:cNvPicPr>
          <p:nvPr/>
        </p:nvPicPr>
        <p:blipFill>
          <a:blip r:embed="rId2"/>
          <a:srcRect/>
          <a:stretch>
            <a:fillRect/>
          </a:stretch>
        </p:blipFill>
        <p:spPr bwMode="auto">
          <a:xfrm>
            <a:off x="2428860" y="1714488"/>
            <a:ext cx="4572000" cy="4354531"/>
          </a:xfrm>
          <a:prstGeom prst="rect">
            <a:avLst/>
          </a:prstGeom>
          <a:noFill/>
          <a:ln w="9525">
            <a:noFill/>
            <a:miter lim="800000"/>
            <a:headEnd/>
            <a:tailEnd/>
          </a:ln>
          <a:effectLst/>
        </p:spPr>
      </p:pic>
      <p:sp>
        <p:nvSpPr>
          <p:cNvPr id="6" name="مربع نص 5"/>
          <p:cNvSpPr txBox="1"/>
          <p:nvPr/>
        </p:nvSpPr>
        <p:spPr>
          <a:xfrm>
            <a:off x="4071934" y="4357694"/>
            <a:ext cx="1357322" cy="307777"/>
          </a:xfrm>
          <a:prstGeom prst="rect">
            <a:avLst/>
          </a:prstGeom>
          <a:solidFill>
            <a:schemeClr val="bg1"/>
          </a:solidFill>
        </p:spPr>
        <p:txBody>
          <a:bodyPr wrap="square" rtlCol="1">
            <a:spAutoFit/>
          </a:bodyPr>
          <a:lstStyle/>
          <a:p>
            <a:r>
              <a:rPr lang="ar-SA" sz="1400" dirty="0" smtClean="0"/>
              <a:t>20 / 10 / 1436هـ </a:t>
            </a:r>
            <a:endParaRPr lang="ar-SA" sz="14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7"/>
          <p:cNvSpPr/>
          <p:nvPr/>
        </p:nvSpPr>
        <p:spPr>
          <a:xfrm>
            <a:off x="0" y="0"/>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sp>
        <p:nvSpPr>
          <p:cNvPr id="8" name="علامة الطرح 7"/>
          <p:cNvSpPr/>
          <p:nvPr/>
        </p:nvSpPr>
        <p:spPr>
          <a:xfrm>
            <a:off x="-857288" y="5786454"/>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2" name="عنوان 1"/>
          <p:cNvSpPr>
            <a:spLocks noGrp="1"/>
          </p:cNvSpPr>
          <p:nvPr>
            <p:ph type="title"/>
          </p:nvPr>
        </p:nvSpPr>
        <p:spPr>
          <a:xfrm>
            <a:off x="1857356" y="274638"/>
            <a:ext cx="5786478" cy="1143000"/>
          </a:xfrm>
        </p:spPr>
        <p:txBody>
          <a:bodyPr>
            <a:normAutofit/>
          </a:bodyPr>
          <a:lstStyle/>
          <a:p>
            <a:r>
              <a:rPr lang="ar-KW" sz="3200" b="1" dirty="0" smtClean="0">
                <a:solidFill>
                  <a:srgbClr val="C00000"/>
                </a:solidFill>
                <a:latin typeface="+mn-lt"/>
                <a:ea typeface="+mn-ea"/>
                <a:cs typeface="PT Bold Heading" pitchFamily="2" charset="-78"/>
              </a:rPr>
              <a:t>أساليب علاجية مناسبة للطلبة المعتدين </a:t>
            </a:r>
            <a:endParaRPr lang="ar-SA" sz="3200" b="1" dirty="0">
              <a:solidFill>
                <a:srgbClr val="C00000"/>
              </a:solidFill>
              <a:latin typeface="+mn-lt"/>
              <a:ea typeface="+mn-ea"/>
              <a:cs typeface="PT Bold Heading" pitchFamily="2" charset="-78"/>
            </a:endParaRPr>
          </a:p>
        </p:txBody>
      </p:sp>
      <p:sp>
        <p:nvSpPr>
          <p:cNvPr id="3" name="TextBox 2"/>
          <p:cNvSpPr txBox="1"/>
          <p:nvPr/>
        </p:nvSpPr>
        <p:spPr>
          <a:xfrm>
            <a:off x="1928794" y="1357298"/>
            <a:ext cx="5500726" cy="3970318"/>
          </a:xfrm>
          <a:prstGeom prst="rect">
            <a:avLst/>
          </a:prstGeom>
          <a:noFill/>
        </p:spPr>
        <p:txBody>
          <a:bodyPr wrap="square" rtlCol="0">
            <a:spAutoFit/>
          </a:bodyPr>
          <a:lstStyle/>
          <a:p>
            <a:pPr>
              <a:buFont typeface="Wingdings" pitchFamily="2" charset="2"/>
              <a:buChar char="Ø"/>
            </a:pPr>
            <a:r>
              <a:rPr lang="ar-KW" sz="2800" b="1" dirty="0" smtClean="0"/>
              <a:t>التعزيز </a:t>
            </a:r>
          </a:p>
          <a:p>
            <a:pPr>
              <a:buFont typeface="Wingdings" pitchFamily="2" charset="2"/>
              <a:buChar char="Ø"/>
            </a:pPr>
            <a:r>
              <a:rPr lang="ar-KW" sz="2800" b="1" dirty="0" smtClean="0"/>
              <a:t>الاقتصاد الرمزي </a:t>
            </a:r>
          </a:p>
          <a:p>
            <a:pPr>
              <a:buFont typeface="Wingdings" pitchFamily="2" charset="2"/>
              <a:buChar char="Ø"/>
            </a:pPr>
            <a:r>
              <a:rPr lang="ar-KW" sz="2800" b="1" dirty="0" smtClean="0"/>
              <a:t>التعديل المعرفي </a:t>
            </a:r>
          </a:p>
          <a:p>
            <a:pPr>
              <a:buFont typeface="Wingdings" pitchFamily="2" charset="2"/>
              <a:buChar char="Ø"/>
            </a:pPr>
            <a:r>
              <a:rPr lang="ar-KW" sz="2800" b="1" dirty="0" smtClean="0"/>
              <a:t>رفع مستوى تقدير الذات </a:t>
            </a:r>
          </a:p>
          <a:p>
            <a:pPr>
              <a:buFont typeface="Wingdings" pitchFamily="2" charset="2"/>
              <a:buChar char="Ø"/>
            </a:pPr>
            <a:r>
              <a:rPr lang="ar-KW" sz="2800" b="1" dirty="0" smtClean="0"/>
              <a:t>التدريب على التواصل الاجتماعي</a:t>
            </a:r>
          </a:p>
          <a:p>
            <a:pPr>
              <a:buFont typeface="Wingdings" pitchFamily="2" charset="2"/>
              <a:buChar char="Ø"/>
            </a:pPr>
            <a:r>
              <a:rPr lang="ar-KW" sz="2800" b="1" dirty="0" err="1" smtClean="0"/>
              <a:t>الابعاد</a:t>
            </a:r>
            <a:r>
              <a:rPr lang="ar-KW" sz="2800" b="1" dirty="0" smtClean="0"/>
              <a:t> المؤقت </a:t>
            </a:r>
          </a:p>
          <a:p>
            <a:pPr>
              <a:buFont typeface="Wingdings" pitchFamily="2" charset="2"/>
              <a:buChar char="Ø"/>
            </a:pPr>
            <a:r>
              <a:rPr lang="ar-KW" sz="2800" b="1" dirty="0" smtClean="0"/>
              <a:t>التعاقد السلوكي </a:t>
            </a:r>
          </a:p>
          <a:p>
            <a:pPr>
              <a:buFont typeface="Wingdings" pitchFamily="2" charset="2"/>
              <a:buChar char="Ø"/>
            </a:pPr>
            <a:r>
              <a:rPr lang="ar-KW" sz="2800" b="1" dirty="0" smtClean="0"/>
              <a:t>الحرمان المؤقت </a:t>
            </a:r>
          </a:p>
          <a:p>
            <a:pPr>
              <a:buFont typeface="Wingdings" pitchFamily="2" charset="2"/>
              <a:buChar char="Ø"/>
            </a:pPr>
            <a:r>
              <a:rPr lang="ar-KW" sz="2800" b="1" dirty="0" smtClean="0"/>
              <a:t>التصحيح البسيط والتصحيح الزائد </a:t>
            </a:r>
            <a:endParaRPr lang="en-US" sz="2800" b="1" dirty="0"/>
          </a:p>
        </p:txBody>
      </p:sp>
      <p:pic>
        <p:nvPicPr>
          <p:cNvPr id="5" name="Picture 2" descr="C:\Users\win-sev7n\Pictures\شعار رفق.jpg"/>
          <p:cNvPicPr>
            <a:picLocks noChangeAspect="1" noChangeArrowheads="1"/>
          </p:cNvPicPr>
          <p:nvPr/>
        </p:nvPicPr>
        <p:blipFill>
          <a:blip r:embed="rId2"/>
          <a:srcRect/>
          <a:stretch>
            <a:fillRect/>
          </a:stretch>
        </p:blipFill>
        <p:spPr bwMode="auto">
          <a:xfrm>
            <a:off x="0" y="0"/>
            <a:ext cx="1905000" cy="1500198"/>
          </a:xfrm>
          <a:prstGeom prst="rect">
            <a:avLst/>
          </a:prstGeom>
          <a:ln>
            <a:noFill/>
          </a:ln>
          <a:effectLst>
            <a:softEdge rad="112500"/>
          </a:effectLst>
        </p:spPr>
      </p:pic>
      <p:pic>
        <p:nvPicPr>
          <p:cNvPr id="9" name="صورة 8"/>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pic>
        <p:nvPicPr>
          <p:cNvPr id="4098" name="Picture 2" descr="http://midannafs.files.wordpress.com/2012/03/1311.jpg">
            <a:hlinkClick r:id="rId4"/>
          </p:cNvPr>
          <p:cNvPicPr>
            <a:picLocks noChangeAspect="1" noChangeArrowheads="1"/>
          </p:cNvPicPr>
          <p:nvPr/>
        </p:nvPicPr>
        <p:blipFill>
          <a:blip r:embed="rId5"/>
          <a:srcRect/>
          <a:stretch>
            <a:fillRect/>
          </a:stretch>
        </p:blipFill>
        <p:spPr bwMode="auto">
          <a:xfrm>
            <a:off x="428596" y="1571612"/>
            <a:ext cx="1643074" cy="1643074"/>
          </a:xfrm>
          <a:prstGeom prst="ellipse">
            <a:avLst/>
          </a:prstGeom>
          <a:ln>
            <a:noFill/>
          </a:ln>
          <a:effectLst>
            <a:softEdge rad="112500"/>
          </a:effectLst>
        </p:spPr>
      </p:pic>
      <p:sp>
        <p:nvSpPr>
          <p:cNvPr id="4100" name="AutoShape 4" descr="نتيجة بحث الصور عن التعزيز"/>
          <p:cNvSpPr>
            <a:spLocks noChangeAspect="1" noChangeArrowheads="1"/>
          </p:cNvSpPr>
          <p:nvPr/>
        </p:nvSpPr>
        <p:spPr bwMode="auto">
          <a:xfrm>
            <a:off x="-61913" y="-136525"/>
            <a:ext cx="304801" cy="304800"/>
          </a:xfrm>
          <a:prstGeom prst="rect">
            <a:avLst/>
          </a:prstGeom>
          <a:noFill/>
        </p:spPr>
        <p:txBody>
          <a:bodyPr vert="horz" wrap="square" lIns="91440" tIns="45720" rIns="91440" bIns="45720" numCol="1" anchor="t" anchorCtr="0" compatLnSpc="1">
            <a:prstTxWarp prst="textNoShape">
              <a:avLst/>
            </a:prstTxWarp>
          </a:bodyPr>
          <a:lstStyle/>
          <a:p>
            <a:endParaRPr lang="ar-SA"/>
          </a:p>
        </p:txBody>
      </p:sp>
      <p:pic>
        <p:nvPicPr>
          <p:cNvPr id="4102" name="Picture 6" descr="http://3.bp.blogspot.com/-bhm-9LD2_XA/UdmOj9ybbFI/AAAAAAAAA_M/KFH9DQYUIcU/s1600/500_500_library_104585.png">
            <a:hlinkClick r:id="rId6"/>
          </p:cNvPr>
          <p:cNvPicPr>
            <a:picLocks noChangeAspect="1" noChangeArrowheads="1"/>
          </p:cNvPicPr>
          <p:nvPr/>
        </p:nvPicPr>
        <p:blipFill>
          <a:blip r:embed="rId7" cstate="print"/>
          <a:srcRect/>
          <a:stretch>
            <a:fillRect/>
          </a:stretch>
        </p:blipFill>
        <p:spPr bwMode="auto">
          <a:xfrm>
            <a:off x="571472" y="3429000"/>
            <a:ext cx="1357322" cy="2015467"/>
          </a:xfrm>
          <a:prstGeom prst="ellipse">
            <a:avLst/>
          </a:prstGeom>
          <a:ln>
            <a:noFill/>
          </a:ln>
          <a:effectLst>
            <a:softEdge rad="112500"/>
          </a:effectLst>
        </p:spPr>
      </p:pic>
    </p:spTree>
    <p:extLst>
      <p:ext uri="{BB962C8B-B14F-4D97-AF65-F5344CB8AC3E}">
        <p14:creationId xmlns="" xmlns:p14="http://schemas.microsoft.com/office/powerpoint/2010/main" val="95411053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7"/>
          <p:cNvSpPr/>
          <p:nvPr/>
        </p:nvSpPr>
        <p:spPr>
          <a:xfrm>
            <a:off x="-23563" y="0"/>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sp>
        <p:nvSpPr>
          <p:cNvPr id="9" name="علامة الطرح 8"/>
          <p:cNvSpPr/>
          <p:nvPr/>
        </p:nvSpPr>
        <p:spPr>
          <a:xfrm>
            <a:off x="-857288" y="5572140"/>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11" name="علامة الطرح 10"/>
          <p:cNvSpPr/>
          <p:nvPr/>
        </p:nvSpPr>
        <p:spPr>
          <a:xfrm>
            <a:off x="-857288" y="5786454"/>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10" name="Title 9"/>
          <p:cNvSpPr>
            <a:spLocks noGrp="1"/>
          </p:cNvSpPr>
          <p:nvPr>
            <p:ph type="title"/>
          </p:nvPr>
        </p:nvSpPr>
        <p:spPr>
          <a:xfrm>
            <a:off x="533400" y="2286000"/>
            <a:ext cx="8229600" cy="1143000"/>
          </a:xfrm>
        </p:spPr>
        <p:txBody>
          <a:bodyPr>
            <a:normAutofit fontScale="90000"/>
          </a:bodyPr>
          <a:lstStyle/>
          <a:p>
            <a:r>
              <a:rPr lang="ar-SA" sz="6000" dirty="0" smtClean="0">
                <a:cs typeface="DecoType Naskh Variants" pitchFamily="2" charset="-78"/>
              </a:rPr>
              <a:t>شكرا لكم </a:t>
            </a:r>
            <a:br>
              <a:rPr lang="ar-SA" sz="6000" dirty="0" smtClean="0">
                <a:cs typeface="DecoType Naskh Variants" pitchFamily="2" charset="-78"/>
              </a:rPr>
            </a:br>
            <a:endParaRPr lang="en-US" sz="3600" dirty="0">
              <a:cs typeface="DecoType Naskh Variants" pitchFamily="2" charset="-78"/>
            </a:endParaRPr>
          </a:p>
        </p:txBody>
      </p:sp>
      <p:pic>
        <p:nvPicPr>
          <p:cNvPr id="7" name="Picture 2" descr="C:\Users\win-sev7n\Pictures\شعار رفق.jpg"/>
          <p:cNvPicPr>
            <a:picLocks noChangeAspect="1" noChangeArrowheads="1"/>
          </p:cNvPicPr>
          <p:nvPr/>
        </p:nvPicPr>
        <p:blipFill>
          <a:blip r:embed="rId3"/>
          <a:srcRect/>
          <a:stretch>
            <a:fillRect/>
          </a:stretch>
        </p:blipFill>
        <p:spPr bwMode="auto">
          <a:xfrm>
            <a:off x="0" y="57137"/>
            <a:ext cx="1905000" cy="1514475"/>
          </a:xfrm>
          <a:prstGeom prst="rect">
            <a:avLst/>
          </a:prstGeom>
          <a:ln>
            <a:noFill/>
          </a:ln>
          <a:effectLst>
            <a:softEdge rad="112500"/>
          </a:effectLst>
        </p:spPr>
      </p:pic>
      <p:pic>
        <p:nvPicPr>
          <p:cNvPr id="12" name="صورة 11"/>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7218916" y="22694"/>
            <a:ext cx="1913865" cy="1167333"/>
          </a:xfrm>
          <a:prstGeom prst="rect">
            <a:avLst/>
          </a:prstGeom>
          <a:ln>
            <a:noFill/>
          </a:ln>
          <a:effectLst>
            <a:softEdge rad="112500"/>
          </a:effectLst>
        </p:spPr>
      </p:pic>
      <p:pic>
        <p:nvPicPr>
          <p:cNvPr id="13" name="صورة 12"/>
          <p:cNvPicPr/>
          <p:nvPr/>
        </p:nvPicPr>
        <p:blipFill>
          <a:blip r:embed="rId5" cstate="print"/>
          <a:srcRect/>
          <a:stretch>
            <a:fillRect/>
          </a:stretch>
        </p:blipFill>
        <p:spPr bwMode="auto">
          <a:xfrm>
            <a:off x="1" y="1714488"/>
            <a:ext cx="2571736" cy="3214710"/>
          </a:xfrm>
          <a:prstGeom prst="ellipse">
            <a:avLst/>
          </a:prstGeom>
          <a:ln>
            <a:noFill/>
          </a:ln>
          <a:effectLst>
            <a:softEdge rad="112500"/>
          </a:effectLst>
        </p:spPr>
      </p:pic>
    </p:spTree>
    <p:extLst>
      <p:ext uri="{BB962C8B-B14F-4D97-AF65-F5344CB8AC3E}">
        <p14:creationId xmlns="" xmlns:p14="http://schemas.microsoft.com/office/powerpoint/2010/main" val="1276861160"/>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0" presetClass="entr" presetSubtype="0" fill="hold" grpId="0" nodeType="afterEffect">
                                  <p:stCondLst>
                                    <p:cond delay="0"/>
                                  </p:stCondLst>
                                  <p:iterate type="lt">
                                    <p:tmPct val="10000"/>
                                  </p:iterate>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1"/>
                                          </p:val>
                                        </p:tav>
                                        <p:tav tm="100000">
                                          <p:val>
                                            <p:strVal val="#ppt_x"/>
                                          </p:val>
                                        </p:tav>
                                      </p:tavLst>
                                    </p:anim>
                                    <p:anim calcmode="lin" valueType="num">
                                      <p:cBhvr>
                                        <p:cTn id="9" dur="1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endParaRPr lang="ar-SA"/>
          </a:p>
        </p:txBody>
      </p:sp>
      <p:pic>
        <p:nvPicPr>
          <p:cNvPr id="3074" name="Picture 2"/>
          <p:cNvPicPr>
            <a:picLocks noChangeAspect="1" noChangeArrowheads="1"/>
          </p:cNvPicPr>
          <p:nvPr/>
        </p:nvPicPr>
        <p:blipFill>
          <a:blip r:embed="rId2"/>
          <a:srcRect/>
          <a:stretch>
            <a:fillRect/>
          </a:stretch>
        </p:blipFill>
        <p:spPr bwMode="auto">
          <a:xfrm>
            <a:off x="785786" y="357166"/>
            <a:ext cx="7750088" cy="6092190"/>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endParaRPr lang="ar-SA"/>
          </a:p>
        </p:txBody>
      </p:sp>
      <p:pic>
        <p:nvPicPr>
          <p:cNvPr id="4098" name="Picture 2"/>
          <p:cNvPicPr>
            <a:picLocks noChangeAspect="1" noChangeArrowheads="1"/>
          </p:cNvPicPr>
          <p:nvPr/>
        </p:nvPicPr>
        <p:blipFill>
          <a:blip r:embed="rId2"/>
          <a:srcRect l="-140" t="13808" r="-140" b="10878"/>
          <a:stretch>
            <a:fillRect/>
          </a:stretch>
        </p:blipFill>
        <p:spPr bwMode="auto">
          <a:xfrm>
            <a:off x="2143108" y="1571612"/>
            <a:ext cx="5072098" cy="4286280"/>
          </a:xfrm>
          <a:prstGeom prst="ellipse">
            <a:avLst/>
          </a:prstGeom>
          <a:ln>
            <a:noFill/>
          </a:ln>
          <a:effectLst>
            <a:softEdge rad="11250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pic>
        <p:nvPicPr>
          <p:cNvPr id="2050" name="Picture 2"/>
          <p:cNvPicPr>
            <a:picLocks noGrp="1" noChangeAspect="1" noChangeArrowheads="1"/>
          </p:cNvPicPr>
          <p:nvPr>
            <p:ph idx="1"/>
          </p:nvPr>
        </p:nvPicPr>
        <p:blipFill>
          <a:blip r:embed="rId2"/>
          <a:srcRect/>
          <a:stretch>
            <a:fillRect/>
          </a:stretch>
        </p:blipFill>
        <p:spPr bwMode="auto">
          <a:xfrm>
            <a:off x="1857356" y="1357298"/>
            <a:ext cx="6000792" cy="4525963"/>
          </a:xfrm>
          <a:prstGeom prst="ellipse">
            <a:avLst/>
          </a:prstGeom>
          <a:ln>
            <a:noFill/>
          </a:ln>
          <a:effectLst>
            <a:softEdge rad="112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7"/>
          <p:cNvSpPr/>
          <p:nvPr/>
        </p:nvSpPr>
        <p:spPr>
          <a:xfrm>
            <a:off x="-23563" y="0"/>
            <a:ext cx="9167563" cy="68580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n-US" dirty="0">
              <a:solidFill>
                <a:prstClr val="white"/>
              </a:solidFill>
            </a:endParaRPr>
          </a:p>
        </p:txBody>
      </p:sp>
      <p:sp>
        <p:nvSpPr>
          <p:cNvPr id="13" name="Rectangle 12"/>
          <p:cNvSpPr/>
          <p:nvPr/>
        </p:nvSpPr>
        <p:spPr>
          <a:xfrm>
            <a:off x="500034" y="3071810"/>
            <a:ext cx="8226583" cy="1368152"/>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ctr" rtl="0"/>
            <a:endParaRPr lang="en-US" dirty="0">
              <a:solidFill>
                <a:prstClr val="black"/>
              </a:solidFill>
            </a:endParaRPr>
          </a:p>
        </p:txBody>
      </p:sp>
      <p:sp>
        <p:nvSpPr>
          <p:cNvPr id="15" name="TextBox 14"/>
          <p:cNvSpPr txBox="1"/>
          <p:nvPr/>
        </p:nvSpPr>
        <p:spPr>
          <a:xfrm>
            <a:off x="2786050" y="3143248"/>
            <a:ext cx="5810401" cy="1015663"/>
          </a:xfrm>
          <a:prstGeom prst="rect">
            <a:avLst/>
          </a:prstGeom>
          <a:noFill/>
          <a:effectLst>
            <a:reflection blurRad="6350" stA="52000" endA="300" endPos="35000" dir="5400000" sy="-100000" algn="bl" rotWithShape="0"/>
          </a:effectLst>
        </p:spPr>
        <p:txBody>
          <a:bodyPr wrap="square" rtlCol="0">
            <a:spAutoFit/>
          </a:bodyPr>
          <a:lstStyle/>
          <a:p>
            <a:pPr algn="ctr"/>
            <a:r>
              <a:rPr lang="ar-SA" sz="6000" b="1" dirty="0" smtClean="0">
                <a:solidFill>
                  <a:schemeClr val="accent3">
                    <a:lumMod val="50000"/>
                  </a:schemeClr>
                </a:solidFill>
                <a:latin typeface="Andalus" pitchFamily="18" charset="-78"/>
                <a:cs typeface="Andalus" pitchFamily="18" charset="-78"/>
              </a:rPr>
              <a:t>    برنامج</a:t>
            </a:r>
            <a:endParaRPr lang="ar-SA" sz="6000" b="1" dirty="0" smtClean="0">
              <a:latin typeface="Calibri" pitchFamily="34" charset="0"/>
            </a:endParaRPr>
          </a:p>
        </p:txBody>
      </p:sp>
      <p:pic>
        <p:nvPicPr>
          <p:cNvPr id="2" name="صورة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643702" y="0"/>
            <a:ext cx="2500298" cy="1357298"/>
          </a:xfrm>
          <a:prstGeom prst="rect">
            <a:avLst/>
          </a:prstGeom>
          <a:ln>
            <a:noFill/>
          </a:ln>
          <a:effectLst>
            <a:softEdge rad="112500"/>
          </a:effectLst>
        </p:spPr>
      </p:pic>
      <p:pic>
        <p:nvPicPr>
          <p:cNvPr id="3074" name="Picture 2" descr="C:\Users\win-sev7n\Pictures\شعار رفق.jpg"/>
          <p:cNvPicPr>
            <a:picLocks noChangeAspect="1" noChangeArrowheads="1"/>
          </p:cNvPicPr>
          <p:nvPr/>
        </p:nvPicPr>
        <p:blipFill>
          <a:blip r:embed="rId3"/>
          <a:srcRect/>
          <a:stretch>
            <a:fillRect/>
          </a:stretch>
        </p:blipFill>
        <p:spPr bwMode="auto">
          <a:xfrm>
            <a:off x="0" y="0"/>
            <a:ext cx="1905000" cy="1514475"/>
          </a:xfrm>
          <a:prstGeom prst="rect">
            <a:avLst/>
          </a:prstGeom>
          <a:ln>
            <a:noFill/>
          </a:ln>
          <a:effectLst>
            <a:softEdge rad="112500"/>
          </a:effectLst>
        </p:spPr>
      </p:pic>
      <p:pic>
        <p:nvPicPr>
          <p:cNvPr id="3076" name="Picture 4" descr="D:\برامج الارشاد النفسي التخصصية\دليل مشروع تطوير الارشادي\مجلد الصور لدليل التوجيه والارشاد\الملاحظة.jpg"/>
          <p:cNvPicPr>
            <a:picLocks noChangeAspect="1" noChangeArrowheads="1"/>
          </p:cNvPicPr>
          <p:nvPr/>
        </p:nvPicPr>
        <p:blipFill>
          <a:blip r:embed="rId4">
            <a:duotone>
              <a:prstClr val="black"/>
              <a:schemeClr val="accent3">
                <a:tint val="45000"/>
                <a:satMod val="400000"/>
              </a:schemeClr>
            </a:duotone>
          </a:blip>
          <a:srcRect/>
          <a:stretch>
            <a:fillRect/>
          </a:stretch>
        </p:blipFill>
        <p:spPr bwMode="auto">
          <a:xfrm>
            <a:off x="928662" y="3357562"/>
            <a:ext cx="1714512" cy="1571636"/>
          </a:xfrm>
          <a:prstGeom prst="ellipse">
            <a:avLst/>
          </a:prstGeom>
          <a:ln>
            <a:noFill/>
          </a:ln>
          <a:effectLst>
            <a:softEdge rad="112500"/>
          </a:effectLst>
        </p:spPr>
      </p:pic>
      <p:sp>
        <p:nvSpPr>
          <p:cNvPr id="14" name="علامة الطرح 13"/>
          <p:cNvSpPr/>
          <p:nvPr/>
        </p:nvSpPr>
        <p:spPr>
          <a:xfrm>
            <a:off x="-857288" y="5572140"/>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sp>
        <p:nvSpPr>
          <p:cNvPr id="16" name="علامة الطرح 15"/>
          <p:cNvSpPr/>
          <p:nvPr/>
        </p:nvSpPr>
        <p:spPr>
          <a:xfrm>
            <a:off x="-857288" y="5786454"/>
            <a:ext cx="10858576" cy="428628"/>
          </a:xfrm>
          <a:prstGeom prst="mathMinus">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a:p>
        </p:txBody>
      </p:sp>
      <p:pic>
        <p:nvPicPr>
          <p:cNvPr id="10" name="Picture 2" descr="C:\Users\win-sev7n\Pictures\شعار رفق.jpg"/>
          <p:cNvPicPr>
            <a:picLocks noChangeAspect="1" noChangeArrowheads="1"/>
          </p:cNvPicPr>
          <p:nvPr/>
        </p:nvPicPr>
        <p:blipFill>
          <a:blip r:embed="rId3">
            <a:lum contrast="10000"/>
          </a:blip>
          <a:srcRect/>
          <a:stretch>
            <a:fillRect/>
          </a:stretch>
        </p:blipFill>
        <p:spPr bwMode="auto">
          <a:xfrm>
            <a:off x="2285984" y="3143248"/>
            <a:ext cx="2143140" cy="928694"/>
          </a:xfrm>
          <a:prstGeom prst="rect">
            <a:avLst/>
          </a:prstGeom>
          <a:ln>
            <a:noFill/>
          </a:ln>
          <a:effectLst>
            <a:softEdge rad="112500"/>
          </a:effectLst>
        </p:spPr>
      </p:pic>
    </p:spTree>
    <p:extLst>
      <p:ext uri="{BB962C8B-B14F-4D97-AF65-F5344CB8AC3E}">
        <p14:creationId xmlns="" xmlns:p14="http://schemas.microsoft.com/office/powerpoint/2010/main" val="4203534825"/>
      </p:ext>
    </p:extLst>
  </p:cSld>
  <p:clrMapOvr>
    <a:masterClrMapping/>
  </p:clrMapOvr>
  <p:timing>
    <p:tnLst>
      <p:par>
        <p:cTn id="1" dur="indefinite" restart="never" nodeType="tmRoot"/>
      </p:par>
    </p:tnLst>
  </p:timing>
</p:sld>
</file>

<file path=ppt/theme/theme1.xml><?xml version="1.0" encoding="utf-8"?>
<a:theme xmlns:a="http://schemas.openxmlformats.org/drawingml/2006/main" name="دفق الهواء">
  <a:themeElements>
    <a:clrScheme name="دفق الهواء">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دفق الهواء">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دفق الهواء">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1_Default Design">
  <a:themeElements>
    <a:clrScheme name="RGBY">
      <a:dk1>
        <a:sysClr val="windowText" lastClr="000000"/>
      </a:dk1>
      <a:lt1>
        <a:sysClr val="window" lastClr="FFFFFF"/>
      </a:lt1>
      <a:dk2>
        <a:srgbClr val="0070C0"/>
      </a:dk2>
      <a:lt2>
        <a:srgbClr val="EEECE1"/>
      </a:lt2>
      <a:accent1>
        <a:srgbClr val="45CDFF"/>
      </a:accent1>
      <a:accent2>
        <a:srgbClr val="FF0000"/>
      </a:accent2>
      <a:accent3>
        <a:srgbClr val="30F050"/>
      </a:accent3>
      <a:accent4>
        <a:srgbClr val="FFFF00"/>
      </a:accent4>
      <a:accent5>
        <a:srgbClr val="4BACC6"/>
      </a:accent5>
      <a:accent6>
        <a:srgbClr val="FFC000"/>
      </a:accent6>
      <a:hlink>
        <a:srgbClr val="0000FF"/>
      </a:hlink>
      <a:folHlink>
        <a:srgbClr val="80008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sz="2400" dirty="0" smtClean="0">
            <a:latin typeface="Calibri" pitchFamily="34" charset="0"/>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Custom 628">
      <a:dk1>
        <a:sysClr val="windowText" lastClr="000000"/>
      </a:dk1>
      <a:lt1>
        <a:sysClr val="window" lastClr="FFFFFF"/>
      </a:lt1>
      <a:dk2>
        <a:srgbClr val="1F497D"/>
      </a:dk2>
      <a:lt2>
        <a:srgbClr val="EEECE1"/>
      </a:lt2>
      <a:accent1>
        <a:srgbClr val="0070C0"/>
      </a:accent1>
      <a:accent2>
        <a:srgbClr val="01AF01"/>
      </a:accent2>
      <a:accent3>
        <a:srgbClr val="FFC000"/>
      </a:accent3>
      <a:accent4>
        <a:srgbClr val="FF0000"/>
      </a:accent4>
      <a:accent5>
        <a:srgbClr val="1EBED4"/>
      </a:accent5>
      <a:accent6>
        <a:srgbClr val="F57E1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gray">
        <a:noFill/>
        <a:effectLst/>
        <a:scene3d>
          <a:camera prst="perspectiveAbove" fov="4800000">
            <a:rot lat="899991" lon="0" rev="0"/>
          </a:camera>
          <a:lightRig rig="threePt" dir="t">
            <a:rot lat="0" lon="0" rev="19800000"/>
          </a:lightRig>
        </a:scene3d>
        <a:sp3d prstMaterial="matte">
          <a:bevelT w="38100" h="38100"/>
        </a:sp3d>
      </a:spPr>
      <a:bodyPr wrap="square" rtlCol="0" anchor="ctr">
        <a:spAutoFit/>
        <a:scene3d>
          <a:camera prst="isometricOffAxis1Right">
            <a:rot lat="21528761" lon="19293668" rev="228652"/>
          </a:camera>
          <a:lightRig rig="chilly" dir="t">
            <a:rot lat="0" lon="0" rev="6000000"/>
          </a:lightRig>
        </a:scene3d>
        <a:sp3d extrusionH="444500" prstMaterial="plastic">
          <a:bevelT w="63500" h="63500" prst="coolSlant"/>
          <a:bevelB w="25400" h="25400" prst="coolSlant"/>
        </a:sp3d>
      </a:bodyPr>
      <a:lstStyle>
        <a:defPPr algn="ctr" fontAlgn="base">
          <a:spcBef>
            <a:spcPct val="0"/>
          </a:spcBef>
          <a:spcAft>
            <a:spcPct val="0"/>
          </a:spcAft>
          <a:defRPr sz="12000" dirty="0" err="1" smtClean="0">
            <a:gradFill flip="none" rotWithShape="1">
              <a:gsLst>
                <a:gs pos="13000">
                  <a:schemeClr val="accent3"/>
                </a:gs>
                <a:gs pos="33000">
                  <a:schemeClr val="accent3">
                    <a:lumMod val="60000"/>
                    <a:lumOff val="40000"/>
                  </a:schemeClr>
                </a:gs>
                <a:gs pos="63000">
                  <a:schemeClr val="accent3">
                    <a:lumMod val="75000"/>
                  </a:schemeClr>
                </a:gs>
                <a:gs pos="67000">
                  <a:srgbClr val="BD922A"/>
                </a:gs>
                <a:gs pos="51000">
                  <a:schemeClr val="accent3">
                    <a:lumMod val="75000"/>
                  </a:schemeClr>
                </a:gs>
                <a:gs pos="55000">
                  <a:schemeClr val="accent3"/>
                </a:gs>
              </a:gsLst>
              <a:lin ang="5400000" scaled="1"/>
              <a:tileRect/>
            </a:gradFill>
            <a:effectLst>
              <a:outerShdw blurRad="60007" dist="200025" dir="15000000" sy="30000" kx="-1800000" algn="bl" rotWithShape="0">
                <a:schemeClr val="tx1">
                  <a:alpha val="20000"/>
                </a:schemeClr>
              </a:outerShdw>
            </a:effectLst>
            <a:latin typeface="Arial Black" pitchFamily="34" charset="0"/>
          </a:defRPr>
        </a:defPPr>
      </a:lstStyle>
    </a:txDef>
  </a:objectDefaults>
  <a:extraClrSchemeLst/>
</a:theme>
</file>

<file path=ppt/theme/theme5.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Slipstream</Template>
  <TotalTime>5351</TotalTime>
  <Words>1048</Words>
  <Application>Microsoft Office PowerPoint</Application>
  <PresentationFormat>عرض على الشاشة (3:4)‏</PresentationFormat>
  <Paragraphs>222</Paragraphs>
  <Slides>51</Slides>
  <Notes>7</Notes>
  <HiddenSlides>0</HiddenSlides>
  <MMClips>0</MMClips>
  <ScaleCrop>false</ScaleCrop>
  <HeadingPairs>
    <vt:vector size="4" baseType="variant">
      <vt:variant>
        <vt:lpstr>سمة</vt:lpstr>
      </vt:variant>
      <vt:variant>
        <vt:i4>4</vt:i4>
      </vt:variant>
      <vt:variant>
        <vt:lpstr>عناوين الشرائح</vt:lpstr>
      </vt:variant>
      <vt:variant>
        <vt:i4>51</vt:i4>
      </vt:variant>
    </vt:vector>
  </HeadingPairs>
  <TitlesOfParts>
    <vt:vector size="55" baseType="lpstr">
      <vt:lpstr>دفق الهواء</vt:lpstr>
      <vt:lpstr>1_Default Design</vt:lpstr>
      <vt:lpstr>Office Theme</vt:lpstr>
      <vt:lpstr>1_Office Theme</vt:lpstr>
      <vt:lpstr>الشريحة 1</vt:lpstr>
      <vt:lpstr>الشريحة 2</vt:lpstr>
      <vt:lpstr>الشريحة 3</vt:lpstr>
      <vt:lpstr>الشريحة 4</vt:lpstr>
      <vt:lpstr>تعميم معالي الوزير </vt:lpstr>
      <vt:lpstr>الشريحة 6</vt:lpstr>
      <vt:lpstr>الشريحة 7</vt:lpstr>
      <vt:lpstr>الشريحة 8</vt:lpstr>
      <vt:lpstr>الشريحة 9</vt:lpstr>
      <vt:lpstr>منطلقات البرنامج</vt:lpstr>
      <vt:lpstr>الشريحة 11</vt:lpstr>
      <vt:lpstr>الشريحة 12</vt:lpstr>
      <vt:lpstr>الشريحة 13</vt:lpstr>
      <vt:lpstr>الشريحة 14</vt:lpstr>
      <vt:lpstr>أهمية البرنامج : </vt:lpstr>
      <vt:lpstr>المستهدفون من البرنامج</vt:lpstr>
      <vt:lpstr>الشريحة 17</vt:lpstr>
      <vt:lpstr>أنواع العنف</vt:lpstr>
      <vt:lpstr>الشريحة 19</vt:lpstr>
      <vt:lpstr>الشريحة 20</vt:lpstr>
      <vt:lpstr>الشريحة 21</vt:lpstr>
      <vt:lpstr>الشريحة 22</vt:lpstr>
      <vt:lpstr>الشريحة 23</vt:lpstr>
      <vt:lpstr>مجالات المسابقة </vt:lpstr>
      <vt:lpstr>الشريحة 25</vt:lpstr>
      <vt:lpstr>الشريحة 26</vt:lpstr>
      <vt:lpstr>الشريحة 27</vt:lpstr>
      <vt:lpstr>الشريحة 28</vt:lpstr>
      <vt:lpstr>الشريحة 29</vt:lpstr>
      <vt:lpstr>الشريحة 30</vt:lpstr>
      <vt:lpstr>الشريحة 31</vt:lpstr>
      <vt:lpstr>الشريحة 32</vt:lpstr>
      <vt:lpstr>الشريحة 33</vt:lpstr>
      <vt:lpstr>الشريحة 34</vt:lpstr>
      <vt:lpstr>الشريحة 35</vt:lpstr>
      <vt:lpstr>الشريحة 36</vt:lpstr>
      <vt:lpstr>الشريحة 37</vt:lpstr>
      <vt:lpstr>. الطلبة المتوقع عليهم وقوع العنف </vt:lpstr>
      <vt:lpstr>من الدورات المناسبة لهم  </vt:lpstr>
      <vt:lpstr>مؤشرات التعرض للعنف</vt:lpstr>
      <vt:lpstr>الشريحة 41</vt:lpstr>
      <vt:lpstr>الشريحة 42</vt:lpstr>
      <vt:lpstr>الشريحة 43</vt:lpstr>
      <vt:lpstr>الخطوات (المتدرجة) للتعامل مع حالة الإيذاء داخل المدارس </vt:lpstr>
      <vt:lpstr>الخطوات (المتدرجة) للتعامل مع حالة الإيذاء داخل المدارس </vt:lpstr>
      <vt:lpstr>الشريحة 46</vt:lpstr>
      <vt:lpstr>الشريحة 47</vt:lpstr>
      <vt:lpstr>الشريحة 48</vt:lpstr>
      <vt:lpstr>أساليب علاجية مناسبة للطلبة المعتدى عليهم </vt:lpstr>
      <vt:lpstr>أساليب علاجية مناسبة للطلبة المعتدين </vt:lpstr>
      <vt:lpstr>شكرا لكم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رِفق</dc:title>
  <dc:creator>نادية عبدالرحيم الغامدي</dc:creator>
  <cp:lastModifiedBy>win-sev7n</cp:lastModifiedBy>
  <cp:revision>566</cp:revision>
  <dcterms:created xsi:type="dcterms:W3CDTF">2015-09-09T06:49:04Z</dcterms:created>
  <dcterms:modified xsi:type="dcterms:W3CDTF">2016-10-14T13:48:28Z</dcterms:modified>
</cp:coreProperties>
</file>