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 id="2147483684" r:id="rId2"/>
    <p:sldMasterId id="2147483696" r:id="rId3"/>
    <p:sldMasterId id="2147483708" r:id="rId4"/>
  </p:sldMasterIdLst>
  <p:notesMasterIdLst>
    <p:notesMasterId r:id="rId56"/>
  </p:notesMasterIdLst>
  <p:sldIdLst>
    <p:sldId id="720" r:id="rId5"/>
    <p:sldId id="488" r:id="rId6"/>
    <p:sldId id="487" r:id="rId7"/>
    <p:sldId id="482" r:id="rId8"/>
    <p:sldId id="736" r:id="rId9"/>
    <p:sldId id="738" r:id="rId10"/>
    <p:sldId id="739" r:id="rId11"/>
    <p:sldId id="737" r:id="rId12"/>
    <p:sldId id="721" r:id="rId13"/>
    <p:sldId id="731" r:id="rId14"/>
    <p:sldId id="489" r:id="rId15"/>
    <p:sldId id="490" r:id="rId16"/>
    <p:sldId id="492" r:id="rId17"/>
    <p:sldId id="494" r:id="rId18"/>
    <p:sldId id="719" r:id="rId19"/>
    <p:sldId id="730" r:id="rId20"/>
    <p:sldId id="497" r:id="rId21"/>
    <p:sldId id="499" r:id="rId22"/>
    <p:sldId id="500" r:id="rId23"/>
    <p:sldId id="729" r:id="rId24"/>
    <p:sldId id="502" r:id="rId25"/>
    <p:sldId id="535" r:id="rId26"/>
    <p:sldId id="725" r:id="rId27"/>
    <p:sldId id="732" r:id="rId28"/>
    <p:sldId id="722" r:id="rId29"/>
    <p:sldId id="716" r:id="rId30"/>
    <p:sldId id="513" r:id="rId31"/>
    <p:sldId id="724" r:id="rId32"/>
    <p:sldId id="726" r:id="rId33"/>
    <p:sldId id="727" r:id="rId34"/>
    <p:sldId id="723" r:id="rId35"/>
    <p:sldId id="682" r:id="rId36"/>
    <p:sldId id="515" r:id="rId37"/>
    <p:sldId id="636" r:id="rId38"/>
    <p:sldId id="638" r:id="rId39"/>
    <p:sldId id="637" r:id="rId40"/>
    <p:sldId id="640" r:id="rId41"/>
    <p:sldId id="584" r:id="rId42"/>
    <p:sldId id="733" r:id="rId43"/>
    <p:sldId id="647" r:id="rId44"/>
    <p:sldId id="643" r:id="rId45"/>
    <p:sldId id="586" r:id="rId46"/>
    <p:sldId id="644" r:id="rId47"/>
    <p:sldId id="645" r:id="rId48"/>
    <p:sldId id="735" r:id="rId49"/>
    <p:sldId id="734" r:id="rId50"/>
    <p:sldId id="646" r:id="rId51"/>
    <p:sldId id="718" r:id="rId52"/>
    <p:sldId id="713" r:id="rId53"/>
    <p:sldId id="714" r:id="rId54"/>
    <p:sldId id="703" r:id="rId5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48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inimized">
    <p:restoredLeft sz="65441" autoAdjust="0"/>
    <p:restoredTop sz="86380" autoAdjust="0"/>
  </p:normalViewPr>
  <p:slideViewPr>
    <p:cSldViewPr>
      <p:cViewPr>
        <p:scale>
          <a:sx n="87" d="100"/>
          <a:sy n="87" d="100"/>
        </p:scale>
        <p:origin x="-642" y="444"/>
      </p:cViewPr>
      <p:guideLst>
        <p:guide orient="horz" pos="2160"/>
        <p:guide pos="2880"/>
      </p:guideLst>
    </p:cSldViewPr>
  </p:slideViewPr>
  <p:outlineViewPr>
    <p:cViewPr>
      <p:scale>
        <a:sx n="33" d="100"/>
        <a:sy n="33" d="100"/>
      </p:scale>
      <p:origin x="132" y="0"/>
    </p:cViewPr>
  </p:outlineViewPr>
  <p:notesTextViewPr>
    <p:cViewPr>
      <p:scale>
        <a:sx n="1" d="1"/>
        <a:sy n="1" d="1"/>
      </p:scale>
      <p:origin x="0" y="0"/>
    </p:cViewPr>
  </p:notesTextViewPr>
  <p:sorterViewPr>
    <p:cViewPr>
      <p:scale>
        <a:sx n="58" d="100"/>
        <a:sy n="58"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2F1187-4A67-41E7-826B-25ABCD65FCD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27DBC8A1-69B5-4521-8D4B-3B95D497ED03}">
      <dgm:prSet phldrT="[Text]"/>
      <dgm:spPr>
        <a:gradFill rotWithShape="0">
          <a:gsLst>
            <a:gs pos="0">
              <a:srgbClr val="6EDE22"/>
            </a:gs>
            <a:gs pos="100000">
              <a:srgbClr val="B9FA00"/>
            </a:gs>
          </a:gsLst>
          <a:lin ang="5400000" scaled="0"/>
        </a:gradFill>
        <a:ln>
          <a:solidFill>
            <a:schemeClr val="lt1">
              <a:hueOff val="0"/>
              <a:satOff val="0"/>
              <a:lumOff val="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endParaRPr lang="en-US" dirty="0"/>
        </a:p>
      </dgm:t>
    </dgm:pt>
    <dgm:pt modelId="{1624760C-0D62-4006-ACF6-56A44C6D53AC}" type="parTrans" cxnId="{1B714627-CA11-4A22-A7BE-58FFDE89B1DD}">
      <dgm:prSet/>
      <dgm:spPr/>
      <dgm:t>
        <a:bodyPr/>
        <a:lstStyle/>
        <a:p>
          <a:endParaRPr lang="en-US"/>
        </a:p>
      </dgm:t>
    </dgm:pt>
    <dgm:pt modelId="{1F6C55FD-551D-488F-9384-4745F0D70B35}" type="sibTrans" cxnId="{1B714627-CA11-4A22-A7BE-58FFDE89B1DD}">
      <dgm:prSet/>
      <dgm:spPr/>
      <dgm:t>
        <a:bodyPr/>
        <a:lstStyle/>
        <a:p>
          <a:endParaRPr lang="en-US"/>
        </a:p>
      </dgm:t>
    </dgm:pt>
    <dgm:pt modelId="{E778B97E-74BA-4A32-8208-26F1912BB463}">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p>
      </dgm:t>
    </dgm:pt>
    <dgm:pt modelId="{A37C99CB-CE4A-4B29-BBAE-ED137683A8E7}" type="parTrans" cxnId="{F8BAAF8D-C5DA-45E0-9BD6-6BAE289EFD23}">
      <dgm:prSet/>
      <dgm:spPr/>
      <dgm:t>
        <a:bodyPr/>
        <a:lstStyle/>
        <a:p>
          <a:endParaRPr lang="en-US"/>
        </a:p>
      </dgm:t>
    </dgm:pt>
    <dgm:pt modelId="{2EDE48B0-E64B-4569-8A79-306FE8C226F9}" type="sibTrans" cxnId="{F8BAAF8D-C5DA-45E0-9BD6-6BAE289EFD23}">
      <dgm:prSet/>
      <dgm:spPr/>
      <dgm:t>
        <a:bodyPr/>
        <a:lstStyle/>
        <a:p>
          <a:endParaRPr lang="en-US"/>
        </a:p>
      </dgm:t>
    </dgm:pt>
    <dgm:pt modelId="{4C956A29-AEDC-47AD-9B31-8A13C7800FEE}">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p>
      </dgm:t>
    </dgm:pt>
    <dgm:pt modelId="{8BE38636-D822-435F-9EE2-BDC9F5379126}" type="parTrans" cxnId="{AB4A29A8-8DAD-429E-AAA0-6C147CBBCB0D}">
      <dgm:prSet/>
      <dgm:spPr/>
      <dgm:t>
        <a:bodyPr/>
        <a:lstStyle/>
        <a:p>
          <a:endParaRPr lang="en-US"/>
        </a:p>
      </dgm:t>
    </dgm:pt>
    <dgm:pt modelId="{6829205A-5C66-4877-A8F7-95073C5FC064}" type="sibTrans" cxnId="{AB4A29A8-8DAD-429E-AAA0-6C147CBBCB0D}">
      <dgm:prSet/>
      <dgm:spPr/>
      <dgm:t>
        <a:bodyPr/>
        <a:lstStyle/>
        <a:p>
          <a:endParaRPr lang="en-US"/>
        </a:p>
      </dgm:t>
    </dgm:pt>
    <dgm:pt modelId="{65D00097-4132-43DD-AFED-690EED324F35}">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p>
      </dgm:t>
    </dgm:pt>
    <dgm:pt modelId="{99FE01F1-26B3-4EC5-9A9E-E2F9D6C253F4}" type="parTrans" cxnId="{FF3DB931-571B-4B56-9C77-F135882FC966}">
      <dgm:prSet/>
      <dgm:spPr/>
      <dgm:t>
        <a:bodyPr/>
        <a:lstStyle/>
        <a:p>
          <a:endParaRPr lang="en-US"/>
        </a:p>
      </dgm:t>
    </dgm:pt>
    <dgm:pt modelId="{5EE82FBE-1C25-4503-837E-8AEA412232B0}" type="sibTrans" cxnId="{FF3DB931-571B-4B56-9C77-F135882FC966}">
      <dgm:prSet/>
      <dgm:spPr/>
      <dgm:t>
        <a:bodyPr/>
        <a:lstStyle/>
        <a:p>
          <a:endParaRPr lang="en-US"/>
        </a:p>
      </dgm:t>
    </dgm:pt>
    <dgm:pt modelId="{4805DBB7-BEBA-4510-A802-4503D762EFD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endParaRPr lang="en-US" dirty="0"/>
        </a:p>
      </dgm:t>
    </dgm:pt>
    <dgm:pt modelId="{3879C22D-0E76-411E-A38C-09AEA866B869}" type="parTrans" cxnId="{BE920031-1ABE-4987-903E-DB8683ED4DEB}">
      <dgm:prSet/>
      <dgm:spPr/>
      <dgm:t>
        <a:bodyPr/>
        <a:lstStyle/>
        <a:p>
          <a:endParaRPr lang="en-US"/>
        </a:p>
      </dgm:t>
    </dgm:pt>
    <dgm:pt modelId="{1E6943A2-83C7-4BEF-BE40-159A0A0E319D}" type="sibTrans" cxnId="{BE920031-1ABE-4987-903E-DB8683ED4DEB}">
      <dgm:prSet/>
      <dgm:spPr/>
      <dgm:t>
        <a:bodyPr/>
        <a:lstStyle/>
        <a:p>
          <a:endParaRPr lang="en-US"/>
        </a:p>
      </dgm:t>
    </dgm:pt>
    <dgm:pt modelId="{A258B98E-3A14-43B8-9662-B8F53A6F23B5}" type="pres">
      <dgm:prSet presAssocID="{8A2F1187-4A67-41E7-826B-25ABCD65FCDB}" presName="diagram" presStyleCnt="0">
        <dgm:presLayoutVars>
          <dgm:chMax val="1"/>
          <dgm:dir/>
          <dgm:animLvl val="ctr"/>
          <dgm:resizeHandles val="exact"/>
        </dgm:presLayoutVars>
      </dgm:prSet>
      <dgm:spPr/>
      <dgm:t>
        <a:bodyPr/>
        <a:lstStyle/>
        <a:p>
          <a:endParaRPr lang="en-US"/>
        </a:p>
      </dgm:t>
    </dgm:pt>
    <dgm:pt modelId="{47B0A817-9521-492C-9FC0-924EBDB2C044}" type="pres">
      <dgm:prSet presAssocID="{8A2F1187-4A67-41E7-826B-25ABCD65FCDB}" presName="matrix" presStyleCnt="0"/>
      <dgm:spPr/>
    </dgm:pt>
    <dgm:pt modelId="{90061420-497B-4242-BB7E-51DCFF200466}" type="pres">
      <dgm:prSet presAssocID="{8A2F1187-4A67-41E7-826B-25ABCD65FCDB}" presName="tile1" presStyleLbl="node1" presStyleIdx="0" presStyleCnt="4"/>
      <dgm:spPr/>
      <dgm:t>
        <a:bodyPr/>
        <a:lstStyle/>
        <a:p>
          <a:endParaRPr lang="en-US"/>
        </a:p>
      </dgm:t>
    </dgm:pt>
    <dgm:pt modelId="{D397131A-8AEF-4EFD-8EBE-FB05B209AB24}" type="pres">
      <dgm:prSet presAssocID="{8A2F1187-4A67-41E7-826B-25ABCD65FCDB}" presName="tile1text" presStyleLbl="node1" presStyleIdx="0" presStyleCnt="4">
        <dgm:presLayoutVars>
          <dgm:chMax val="0"/>
          <dgm:chPref val="0"/>
          <dgm:bulletEnabled val="1"/>
        </dgm:presLayoutVars>
      </dgm:prSet>
      <dgm:spPr/>
      <dgm:t>
        <a:bodyPr/>
        <a:lstStyle/>
        <a:p>
          <a:endParaRPr lang="en-US"/>
        </a:p>
      </dgm:t>
    </dgm:pt>
    <dgm:pt modelId="{9B46BCB0-1C7F-469E-9EB0-DF7B7163DEEE}" type="pres">
      <dgm:prSet presAssocID="{8A2F1187-4A67-41E7-826B-25ABCD65FCDB}" presName="tile2" presStyleLbl="node1" presStyleIdx="1" presStyleCnt="4"/>
      <dgm:spPr/>
      <dgm:t>
        <a:bodyPr/>
        <a:lstStyle/>
        <a:p>
          <a:endParaRPr lang="en-US"/>
        </a:p>
      </dgm:t>
    </dgm:pt>
    <dgm:pt modelId="{2389609C-B22D-47A0-8513-A95B54A847D2}" type="pres">
      <dgm:prSet presAssocID="{8A2F1187-4A67-41E7-826B-25ABCD65FCDB}" presName="tile2text" presStyleLbl="node1" presStyleIdx="1" presStyleCnt="4">
        <dgm:presLayoutVars>
          <dgm:chMax val="0"/>
          <dgm:chPref val="0"/>
          <dgm:bulletEnabled val="1"/>
        </dgm:presLayoutVars>
      </dgm:prSet>
      <dgm:spPr/>
      <dgm:t>
        <a:bodyPr/>
        <a:lstStyle/>
        <a:p>
          <a:endParaRPr lang="en-US"/>
        </a:p>
      </dgm:t>
    </dgm:pt>
    <dgm:pt modelId="{7F2F8921-485F-43EA-BDC0-94C86C675C80}" type="pres">
      <dgm:prSet presAssocID="{8A2F1187-4A67-41E7-826B-25ABCD65FCDB}" presName="tile3" presStyleLbl="node1" presStyleIdx="2" presStyleCnt="4" custLinFactNeighborY="2767"/>
      <dgm:spPr/>
      <dgm:t>
        <a:bodyPr/>
        <a:lstStyle/>
        <a:p>
          <a:endParaRPr lang="en-US"/>
        </a:p>
      </dgm:t>
    </dgm:pt>
    <dgm:pt modelId="{84823462-9690-4FC7-907E-D57D4D544616}" type="pres">
      <dgm:prSet presAssocID="{8A2F1187-4A67-41E7-826B-25ABCD65FCDB}" presName="tile3text" presStyleLbl="node1" presStyleIdx="2" presStyleCnt="4">
        <dgm:presLayoutVars>
          <dgm:chMax val="0"/>
          <dgm:chPref val="0"/>
          <dgm:bulletEnabled val="1"/>
        </dgm:presLayoutVars>
      </dgm:prSet>
      <dgm:spPr/>
      <dgm:t>
        <a:bodyPr/>
        <a:lstStyle/>
        <a:p>
          <a:endParaRPr lang="en-US"/>
        </a:p>
      </dgm:t>
    </dgm:pt>
    <dgm:pt modelId="{64E57CF4-6285-4152-950F-7C3306A02122}" type="pres">
      <dgm:prSet presAssocID="{8A2F1187-4A67-41E7-826B-25ABCD65FCDB}" presName="tile4" presStyleLbl="node1" presStyleIdx="3" presStyleCnt="4" custLinFactNeighborX="14063" custLinFactNeighborY="14063"/>
      <dgm:spPr/>
      <dgm:t>
        <a:bodyPr/>
        <a:lstStyle/>
        <a:p>
          <a:endParaRPr lang="en-US"/>
        </a:p>
      </dgm:t>
    </dgm:pt>
    <dgm:pt modelId="{BF6C791A-5B00-42DB-92DE-CB827F86C4BD}" type="pres">
      <dgm:prSet presAssocID="{8A2F1187-4A67-41E7-826B-25ABCD65FCDB}" presName="tile4text" presStyleLbl="node1" presStyleIdx="3" presStyleCnt="4">
        <dgm:presLayoutVars>
          <dgm:chMax val="0"/>
          <dgm:chPref val="0"/>
          <dgm:bulletEnabled val="1"/>
        </dgm:presLayoutVars>
      </dgm:prSet>
      <dgm:spPr/>
      <dgm:t>
        <a:bodyPr/>
        <a:lstStyle/>
        <a:p>
          <a:endParaRPr lang="en-US"/>
        </a:p>
      </dgm:t>
    </dgm:pt>
    <dgm:pt modelId="{736493AA-0D08-4467-89E3-1F91F2C5B83A}" type="pres">
      <dgm:prSet presAssocID="{8A2F1187-4A67-41E7-826B-25ABCD65FCDB}" presName="centerTile" presStyleLbl="fgShp" presStyleIdx="0" presStyleCnt="1" custScaleX="196872" custScaleY="69285">
        <dgm:presLayoutVars>
          <dgm:chMax val="0"/>
          <dgm:chPref val="0"/>
        </dgm:presLayoutVars>
      </dgm:prSet>
      <dgm:spPr/>
      <dgm:t>
        <a:bodyPr/>
        <a:lstStyle/>
        <a:p>
          <a:endParaRPr lang="en-US"/>
        </a:p>
      </dgm:t>
    </dgm:pt>
  </dgm:ptLst>
  <dgm:cxnLst>
    <dgm:cxn modelId="{1B714627-CA11-4A22-A7BE-58FFDE89B1DD}" srcId="{8A2F1187-4A67-41E7-826B-25ABCD65FCDB}" destId="{27DBC8A1-69B5-4521-8D4B-3B95D497ED03}" srcOrd="0" destOrd="0" parTransId="{1624760C-0D62-4006-ACF6-56A44C6D53AC}" sibTransId="{1F6C55FD-551D-488F-9384-4745F0D70B35}"/>
    <dgm:cxn modelId="{06AF57EE-9612-4EC3-8D93-491DA648A247}" type="presOf" srcId="{E778B97E-74BA-4A32-8208-26F1912BB463}" destId="{D397131A-8AEF-4EFD-8EBE-FB05B209AB24}" srcOrd="1" destOrd="0" presId="urn:microsoft.com/office/officeart/2005/8/layout/matrix1"/>
    <dgm:cxn modelId="{59837D13-7716-4A00-8735-030FA17C8643}" type="presOf" srcId="{4C956A29-AEDC-47AD-9B31-8A13C7800FEE}" destId="{9B46BCB0-1C7F-469E-9EB0-DF7B7163DEEE}" srcOrd="0" destOrd="0" presId="urn:microsoft.com/office/officeart/2005/8/layout/matrix1"/>
    <dgm:cxn modelId="{443AD894-3FF8-4A6F-8AA4-B4A2EC8524BF}" type="presOf" srcId="{27DBC8A1-69B5-4521-8D4B-3B95D497ED03}" destId="{736493AA-0D08-4467-89E3-1F91F2C5B83A}" srcOrd="0" destOrd="0" presId="urn:microsoft.com/office/officeart/2005/8/layout/matrix1"/>
    <dgm:cxn modelId="{AB4A29A8-8DAD-429E-AAA0-6C147CBBCB0D}" srcId="{27DBC8A1-69B5-4521-8D4B-3B95D497ED03}" destId="{4C956A29-AEDC-47AD-9B31-8A13C7800FEE}" srcOrd="1" destOrd="0" parTransId="{8BE38636-D822-435F-9EE2-BDC9F5379126}" sibTransId="{6829205A-5C66-4877-A8F7-95073C5FC064}"/>
    <dgm:cxn modelId="{229521E5-60B2-41D6-8401-ACB6C21AF791}" type="presOf" srcId="{8A2F1187-4A67-41E7-826B-25ABCD65FCDB}" destId="{A258B98E-3A14-43B8-9662-B8F53A6F23B5}" srcOrd="0" destOrd="0" presId="urn:microsoft.com/office/officeart/2005/8/layout/matrix1"/>
    <dgm:cxn modelId="{1A54AF6E-7064-43C6-9900-34A7A79BE2C7}" type="presOf" srcId="{4805DBB7-BEBA-4510-A802-4503D762EFD4}" destId="{BF6C791A-5B00-42DB-92DE-CB827F86C4BD}" srcOrd="1" destOrd="0" presId="urn:microsoft.com/office/officeart/2005/8/layout/matrix1"/>
    <dgm:cxn modelId="{97B8F02F-5CB6-4CED-8836-5E9C4608BBDC}" type="presOf" srcId="{4805DBB7-BEBA-4510-A802-4503D762EFD4}" destId="{64E57CF4-6285-4152-950F-7C3306A02122}" srcOrd="0" destOrd="0" presId="urn:microsoft.com/office/officeart/2005/8/layout/matrix1"/>
    <dgm:cxn modelId="{BE920031-1ABE-4987-903E-DB8683ED4DEB}" srcId="{27DBC8A1-69B5-4521-8D4B-3B95D497ED03}" destId="{4805DBB7-BEBA-4510-A802-4503D762EFD4}" srcOrd="3" destOrd="0" parTransId="{3879C22D-0E76-411E-A38C-09AEA866B869}" sibTransId="{1E6943A2-83C7-4BEF-BE40-159A0A0E319D}"/>
    <dgm:cxn modelId="{FAEF3B40-0055-4640-8992-0125A367435C}" type="presOf" srcId="{65D00097-4132-43DD-AFED-690EED324F35}" destId="{7F2F8921-485F-43EA-BDC0-94C86C675C80}" srcOrd="0" destOrd="0" presId="urn:microsoft.com/office/officeart/2005/8/layout/matrix1"/>
    <dgm:cxn modelId="{F8BAAF8D-C5DA-45E0-9BD6-6BAE289EFD23}" srcId="{27DBC8A1-69B5-4521-8D4B-3B95D497ED03}" destId="{E778B97E-74BA-4A32-8208-26F1912BB463}" srcOrd="0" destOrd="0" parTransId="{A37C99CB-CE4A-4B29-BBAE-ED137683A8E7}" sibTransId="{2EDE48B0-E64B-4569-8A79-306FE8C226F9}"/>
    <dgm:cxn modelId="{FF3DB931-571B-4B56-9C77-F135882FC966}" srcId="{27DBC8A1-69B5-4521-8D4B-3B95D497ED03}" destId="{65D00097-4132-43DD-AFED-690EED324F35}" srcOrd="2" destOrd="0" parTransId="{99FE01F1-26B3-4EC5-9A9E-E2F9D6C253F4}" sibTransId="{5EE82FBE-1C25-4503-837E-8AEA412232B0}"/>
    <dgm:cxn modelId="{497C867C-B0B9-48B4-8CB4-B8F57875132E}" type="presOf" srcId="{4C956A29-AEDC-47AD-9B31-8A13C7800FEE}" destId="{2389609C-B22D-47A0-8513-A95B54A847D2}" srcOrd="1" destOrd="0" presId="urn:microsoft.com/office/officeart/2005/8/layout/matrix1"/>
    <dgm:cxn modelId="{F360883D-7765-48CB-9A52-79860178F32F}" type="presOf" srcId="{E778B97E-74BA-4A32-8208-26F1912BB463}" destId="{90061420-497B-4242-BB7E-51DCFF200466}" srcOrd="0" destOrd="0" presId="urn:microsoft.com/office/officeart/2005/8/layout/matrix1"/>
    <dgm:cxn modelId="{E3AFD750-5524-4216-8775-0CE1718B5698}" type="presOf" srcId="{65D00097-4132-43DD-AFED-690EED324F35}" destId="{84823462-9690-4FC7-907E-D57D4D544616}" srcOrd="1" destOrd="0" presId="urn:microsoft.com/office/officeart/2005/8/layout/matrix1"/>
    <dgm:cxn modelId="{58187AE4-4900-4800-9BBD-399C801FA7AD}" type="presParOf" srcId="{A258B98E-3A14-43B8-9662-B8F53A6F23B5}" destId="{47B0A817-9521-492C-9FC0-924EBDB2C044}" srcOrd="0" destOrd="0" presId="urn:microsoft.com/office/officeart/2005/8/layout/matrix1"/>
    <dgm:cxn modelId="{03133737-02E2-4FDA-AD6F-89607ECEC079}" type="presParOf" srcId="{47B0A817-9521-492C-9FC0-924EBDB2C044}" destId="{90061420-497B-4242-BB7E-51DCFF200466}" srcOrd="0" destOrd="0" presId="urn:microsoft.com/office/officeart/2005/8/layout/matrix1"/>
    <dgm:cxn modelId="{538818CA-052D-4759-AD2E-E19EBAAA68D2}" type="presParOf" srcId="{47B0A817-9521-492C-9FC0-924EBDB2C044}" destId="{D397131A-8AEF-4EFD-8EBE-FB05B209AB24}" srcOrd="1" destOrd="0" presId="urn:microsoft.com/office/officeart/2005/8/layout/matrix1"/>
    <dgm:cxn modelId="{2196FB94-5E84-40F3-874C-8F1C9415EC2D}" type="presParOf" srcId="{47B0A817-9521-492C-9FC0-924EBDB2C044}" destId="{9B46BCB0-1C7F-469E-9EB0-DF7B7163DEEE}" srcOrd="2" destOrd="0" presId="urn:microsoft.com/office/officeart/2005/8/layout/matrix1"/>
    <dgm:cxn modelId="{40D83B37-AFE4-4A5E-BEAD-4A99CDD37DCD}" type="presParOf" srcId="{47B0A817-9521-492C-9FC0-924EBDB2C044}" destId="{2389609C-B22D-47A0-8513-A95B54A847D2}" srcOrd="3" destOrd="0" presId="urn:microsoft.com/office/officeart/2005/8/layout/matrix1"/>
    <dgm:cxn modelId="{EBF65CD9-7DD7-4114-B9BD-F5DDFDE0BBFA}" type="presParOf" srcId="{47B0A817-9521-492C-9FC0-924EBDB2C044}" destId="{7F2F8921-485F-43EA-BDC0-94C86C675C80}" srcOrd="4" destOrd="0" presId="urn:microsoft.com/office/officeart/2005/8/layout/matrix1"/>
    <dgm:cxn modelId="{37244A89-256A-475B-A295-658F11FB493F}" type="presParOf" srcId="{47B0A817-9521-492C-9FC0-924EBDB2C044}" destId="{84823462-9690-4FC7-907E-D57D4D544616}" srcOrd="5" destOrd="0" presId="urn:microsoft.com/office/officeart/2005/8/layout/matrix1"/>
    <dgm:cxn modelId="{B02AA885-C31C-4E77-9733-2575ADB2B2A1}" type="presParOf" srcId="{47B0A817-9521-492C-9FC0-924EBDB2C044}" destId="{64E57CF4-6285-4152-950F-7C3306A02122}" srcOrd="6" destOrd="0" presId="urn:microsoft.com/office/officeart/2005/8/layout/matrix1"/>
    <dgm:cxn modelId="{07F5E9E6-208B-4EC6-BFA1-33B189D9F858}" type="presParOf" srcId="{47B0A817-9521-492C-9FC0-924EBDB2C044}" destId="{BF6C791A-5B00-42DB-92DE-CB827F86C4BD}" srcOrd="7" destOrd="0" presId="urn:microsoft.com/office/officeart/2005/8/layout/matrix1"/>
    <dgm:cxn modelId="{190E7F91-664C-4FFE-AAD1-04C7AA54F017}" type="presParOf" srcId="{A258B98E-3A14-43B8-9662-B8F53A6F23B5}" destId="{736493AA-0D08-4467-89E3-1F91F2C5B83A}" srcOrd="1" destOrd="0" presId="urn:microsoft.com/office/officeart/2005/8/layout/matrix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E501BF-662C-41BD-BADE-B74C8A2CE96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EC07D35-8CBC-4417-9BD6-80A6C79F0F6D}">
      <dgm:prSet phldrT="[Tex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US" dirty="0" smtClean="0"/>
            <a:t> </a:t>
          </a:r>
          <a:endParaRPr lang="en-US" dirty="0"/>
        </a:p>
      </dgm:t>
    </dgm:pt>
    <dgm:pt modelId="{22382D3A-BF36-422D-8D51-93FCB5C2DD10}" type="parTrans" cxnId="{E323EBD1-1FAC-4AAC-A39E-4C07BE56E735}">
      <dgm:prSet/>
      <dgm:spPr/>
      <dgm:t>
        <a:bodyPr/>
        <a:lstStyle/>
        <a:p>
          <a:endParaRPr lang="en-US"/>
        </a:p>
      </dgm:t>
    </dgm:pt>
    <dgm:pt modelId="{2298E80B-5575-46EB-B875-8469997067F4}" type="sibTrans" cxnId="{E323EBD1-1FAC-4AAC-A39E-4C07BE56E735}">
      <dgm:prSet/>
      <dgm:spPr>
        <a:gradFill rotWithShape="0">
          <a:gsLst>
            <a:gs pos="0">
              <a:schemeClr val="bg1"/>
            </a:gs>
            <a:gs pos="53000">
              <a:schemeClr val="bg1">
                <a:lumMod val="85000"/>
              </a:schemeClr>
            </a:gs>
          </a:gsLst>
          <a:lin ang="3600000" scaled="0"/>
        </a:gradFill>
        <a:ln>
          <a:noFill/>
        </a:ln>
        <a:effectLst/>
      </dgm:spPr>
      <dgm:t>
        <a:bodyPr/>
        <a:lstStyle/>
        <a:p>
          <a:endParaRPr lang="en-US"/>
        </a:p>
      </dgm:t>
    </dgm:pt>
    <dgm:pt modelId="{5B9CB694-AA89-4885-8D01-D27363B02D6B}" type="pres">
      <dgm:prSet presAssocID="{5EE501BF-662C-41BD-BADE-B74C8A2CE960}" presName="outerComposite" presStyleCnt="0">
        <dgm:presLayoutVars>
          <dgm:chMax val="5"/>
          <dgm:dir/>
          <dgm:resizeHandles val="exact"/>
        </dgm:presLayoutVars>
      </dgm:prSet>
      <dgm:spPr/>
      <dgm:t>
        <a:bodyPr/>
        <a:lstStyle/>
        <a:p>
          <a:endParaRPr lang="en-US"/>
        </a:p>
      </dgm:t>
    </dgm:pt>
    <dgm:pt modelId="{286CB2A5-6033-4EB8-A31E-E4DD345E5198}" type="pres">
      <dgm:prSet presAssocID="{5EE501BF-662C-41BD-BADE-B74C8A2CE960}" presName="dummyMaxCanvas" presStyleCnt="0">
        <dgm:presLayoutVars/>
      </dgm:prSet>
      <dgm:spPr/>
    </dgm:pt>
    <dgm:pt modelId="{7AF5E4FC-11BB-4445-A2D5-A24B59C8A1D3}" type="pres">
      <dgm:prSet presAssocID="{5EE501BF-662C-41BD-BADE-B74C8A2CE960}" presName="OneNode_1" presStyleLbl="node1" presStyleIdx="0" presStyleCnt="1" custScaleY="164844" custLinFactNeighborX="-898" custLinFactNeighborY="604">
        <dgm:presLayoutVars>
          <dgm:bulletEnabled val="1"/>
        </dgm:presLayoutVars>
      </dgm:prSet>
      <dgm:spPr/>
      <dgm:t>
        <a:bodyPr/>
        <a:lstStyle/>
        <a:p>
          <a:pPr rtl="1"/>
          <a:endParaRPr lang="ar-SA"/>
        </a:p>
      </dgm:t>
    </dgm:pt>
  </dgm:ptLst>
  <dgm:cxnLst>
    <dgm:cxn modelId="{E76E13A2-FED2-49EB-80E6-2BD8934E13E5}" type="presOf" srcId="{BEC07D35-8CBC-4417-9BD6-80A6C79F0F6D}" destId="{7AF5E4FC-11BB-4445-A2D5-A24B59C8A1D3}" srcOrd="0" destOrd="0" presId="urn:microsoft.com/office/officeart/2005/8/layout/vProcess5"/>
    <dgm:cxn modelId="{E323EBD1-1FAC-4AAC-A39E-4C07BE56E735}" srcId="{5EE501BF-662C-41BD-BADE-B74C8A2CE960}" destId="{BEC07D35-8CBC-4417-9BD6-80A6C79F0F6D}" srcOrd="0" destOrd="0" parTransId="{22382D3A-BF36-422D-8D51-93FCB5C2DD10}" sibTransId="{2298E80B-5575-46EB-B875-8469997067F4}"/>
    <dgm:cxn modelId="{10CDA92D-764E-44D6-A60D-6217F080B903}" type="presOf" srcId="{5EE501BF-662C-41BD-BADE-B74C8A2CE960}" destId="{5B9CB694-AA89-4885-8D01-D27363B02D6B}" srcOrd="0" destOrd="0" presId="urn:microsoft.com/office/officeart/2005/8/layout/vProcess5"/>
    <dgm:cxn modelId="{50C194E2-1117-4C9A-95A7-B5CFA17520F6}" type="presParOf" srcId="{5B9CB694-AA89-4885-8D01-D27363B02D6B}" destId="{286CB2A5-6033-4EB8-A31E-E4DD345E5198}" srcOrd="0" destOrd="0" presId="urn:microsoft.com/office/officeart/2005/8/layout/vProcess5"/>
    <dgm:cxn modelId="{8218CE42-4488-4CFA-B0AB-37F6EBF30B65}" type="presParOf" srcId="{5B9CB694-AA89-4885-8D01-D27363B02D6B}" destId="{7AF5E4FC-11BB-4445-A2D5-A24B59C8A1D3}" srcOrd="1"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DA618C-5ABD-428E-ABA8-CA04AD5CA886}" type="doc">
      <dgm:prSet loTypeId="urn:microsoft.com/office/officeart/2005/8/layout/pyramid4" loCatId="pyramid" qsTypeId="urn:microsoft.com/office/officeart/2005/8/quickstyle/simple1" qsCatId="simple" csTypeId="urn:microsoft.com/office/officeart/2005/8/colors/accent1_2" csCatId="accent1" phldr="1"/>
      <dgm:spPr>
        <a:scene3d>
          <a:camera prst="perspectiveFront" fov="6900000">
            <a:rot lat="0" lon="19800000" rev="120000"/>
          </a:camera>
          <a:lightRig rig="glow" dir="t"/>
        </a:scene3d>
      </dgm:spPr>
      <dgm:t>
        <a:bodyPr/>
        <a:lstStyle/>
        <a:p>
          <a:endParaRPr lang="en-US"/>
        </a:p>
      </dgm:t>
    </dgm:pt>
    <dgm:pt modelId="{D6D0899A-E0C6-4A5A-B529-5B8FEFC705BD}">
      <dgm:prSet phldrT="[Text]"/>
      <dgm:spPr>
        <a:gradFill rotWithShape="0">
          <a:gsLst>
            <a:gs pos="0">
              <a:srgbClr val="71DF03"/>
            </a:gs>
            <a:gs pos="100000">
              <a:srgbClr val="CDF505"/>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E3BA072C-6D1B-485E-831B-A73C99B1DF80}" type="sibTrans" cxnId="{0B71AFEA-3AEC-40BC-BC50-844DE6BD73BB}">
      <dgm:prSet/>
      <dgm:spPr/>
      <dgm:t>
        <a:bodyPr/>
        <a:lstStyle/>
        <a:p>
          <a:endParaRPr lang="en-US"/>
        </a:p>
      </dgm:t>
    </dgm:pt>
    <dgm:pt modelId="{35482FBA-DBB5-4892-9F5F-6072FDB2E72A}" type="parTrans" cxnId="{0B71AFEA-3AEC-40BC-BC50-844DE6BD73BB}">
      <dgm:prSet/>
      <dgm:spPr/>
      <dgm:t>
        <a:bodyPr/>
        <a:lstStyle/>
        <a:p>
          <a:endParaRPr lang="en-US"/>
        </a:p>
      </dgm:t>
    </dgm:pt>
    <dgm:pt modelId="{AE8F64DA-EEC9-42AF-9E94-EAD13207A8DF}">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r>
            <a:rPr lang="ar-SA" b="1" dirty="0" smtClean="0">
              <a:solidFill>
                <a:srgbClr val="C00000"/>
              </a:solidFill>
            </a:rPr>
            <a:t>التنسيق مع الجهات ذات العلاقة</a:t>
          </a:r>
          <a:endParaRPr lang="en-US" dirty="0"/>
        </a:p>
      </dgm:t>
    </dgm:pt>
    <dgm:pt modelId="{E22BF160-E888-46AD-9353-FE7F4ED4C1D9}" type="sibTrans" cxnId="{8E562EBD-FC4E-47F4-BFA0-63F600E531E7}">
      <dgm:prSet/>
      <dgm:spPr/>
      <dgm:t>
        <a:bodyPr/>
        <a:lstStyle/>
        <a:p>
          <a:endParaRPr lang="en-US"/>
        </a:p>
      </dgm:t>
    </dgm:pt>
    <dgm:pt modelId="{E88EDF50-ADD0-4BE3-A0F3-0567868531D6}" type="parTrans" cxnId="{8E562EBD-FC4E-47F4-BFA0-63F600E531E7}">
      <dgm:prSet/>
      <dgm:spPr/>
      <dgm:t>
        <a:bodyPr/>
        <a:lstStyle/>
        <a:p>
          <a:endParaRPr lang="en-US"/>
        </a:p>
      </dgm:t>
    </dgm:pt>
    <dgm:pt modelId="{C4521C17-130B-46ED-A6A1-FB0A1E995414}">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D32C3EB0-72D2-460F-8823-2F5D662C8B2F}" type="parTrans" cxnId="{A2BC384F-CA18-4EBE-ABCA-97F3E652C190}">
      <dgm:prSet/>
      <dgm:spPr/>
      <dgm:t>
        <a:bodyPr/>
        <a:lstStyle/>
        <a:p>
          <a:endParaRPr lang="en-US"/>
        </a:p>
      </dgm:t>
    </dgm:pt>
    <dgm:pt modelId="{FB4607B9-68EB-40AE-9DE5-0964CF2170C8}" type="sibTrans" cxnId="{A2BC384F-CA18-4EBE-ABCA-97F3E652C190}">
      <dgm:prSet/>
      <dgm:spPr/>
      <dgm:t>
        <a:bodyPr/>
        <a:lstStyle/>
        <a:p>
          <a:endParaRPr lang="en-US"/>
        </a:p>
      </dgm:t>
    </dgm:pt>
    <dgm:pt modelId="{7EC4BBF6-F8CB-43F7-988F-FEDFD22801C4}">
      <dgm:prSet phldrT="[Text]" custT="1"/>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pPr rtl="1"/>
          <a:r>
            <a:rPr lang="ar-SA" sz="1200" b="1" dirty="0" smtClean="0">
              <a:solidFill>
                <a:srgbClr val="C00000"/>
              </a:solidFill>
            </a:rPr>
            <a:t>اعتماد الخطة العامة والتفصيلية للبرنامج</a:t>
          </a:r>
          <a:endParaRPr lang="en-US" sz="1200" dirty="0"/>
        </a:p>
      </dgm:t>
    </dgm:pt>
    <dgm:pt modelId="{6E1F1ADC-05C2-4519-91CE-FD7D617F974A}" type="parTrans" cxnId="{232D495F-2347-4C9B-8F7D-EAE1911AC3AC}">
      <dgm:prSet/>
      <dgm:spPr/>
      <dgm:t>
        <a:bodyPr/>
        <a:lstStyle/>
        <a:p>
          <a:pPr rtl="1"/>
          <a:endParaRPr lang="ar-SA"/>
        </a:p>
      </dgm:t>
    </dgm:pt>
    <dgm:pt modelId="{0E4D2573-51BC-4D5D-89DE-C9403B481325}" type="sibTrans" cxnId="{232D495F-2347-4C9B-8F7D-EAE1911AC3AC}">
      <dgm:prSet/>
      <dgm:spPr/>
      <dgm:t>
        <a:bodyPr/>
        <a:lstStyle/>
        <a:p>
          <a:pPr rtl="1"/>
          <a:endParaRPr lang="ar-SA"/>
        </a:p>
      </dgm:t>
    </dgm:pt>
    <dgm:pt modelId="{20B0AB01-95E5-488D-A28A-B27E66C3AB6A}">
      <dgm:prSet phldrT="[Text]" custT="1"/>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r>
            <a:rPr lang="ar-SA" sz="1600" b="1" dirty="0" smtClean="0">
              <a:solidFill>
                <a:srgbClr val="C00000"/>
              </a:solidFill>
            </a:rPr>
            <a:t>عقد اجتماعات</a:t>
          </a:r>
          <a:endParaRPr lang="en-US" sz="1600" b="1" dirty="0">
            <a:solidFill>
              <a:srgbClr val="C00000"/>
            </a:solidFill>
          </a:endParaRPr>
        </a:p>
      </dgm:t>
    </dgm:pt>
    <dgm:pt modelId="{0FAC5F0E-F27A-48E2-858C-9BD8A163E5EC}" type="parTrans" cxnId="{289E9FAB-367B-40CB-9E9C-CEF8D9241F0C}">
      <dgm:prSet/>
      <dgm:spPr/>
      <dgm:t>
        <a:bodyPr/>
        <a:lstStyle/>
        <a:p>
          <a:pPr rtl="1"/>
          <a:endParaRPr lang="ar-SA"/>
        </a:p>
      </dgm:t>
    </dgm:pt>
    <dgm:pt modelId="{29ED1CBD-0A95-4AC8-A5D7-2BA029ABB33F}" type="sibTrans" cxnId="{289E9FAB-367B-40CB-9E9C-CEF8D9241F0C}">
      <dgm:prSet/>
      <dgm:spPr/>
      <dgm:t>
        <a:bodyPr/>
        <a:lstStyle/>
        <a:p>
          <a:pPr rtl="1"/>
          <a:endParaRPr lang="ar-SA"/>
        </a:p>
      </dgm:t>
    </dgm:pt>
    <dgm:pt modelId="{06639872-0571-4E4F-A54F-B2362783A80F}">
      <dgm:prSet phldrT="[Text]" custT="1"/>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sz="1400" b="1" dirty="0">
            <a:solidFill>
              <a:srgbClr val="C00000"/>
            </a:solidFill>
          </a:endParaRPr>
        </a:p>
      </dgm:t>
    </dgm:pt>
    <dgm:pt modelId="{DAF54881-FB32-4588-AE84-F52D41BAC915}" type="parTrans" cxnId="{81F7DC26-A93E-4A11-99E0-118C1E4282CD}">
      <dgm:prSet/>
      <dgm:spPr/>
      <dgm:t>
        <a:bodyPr/>
        <a:lstStyle/>
        <a:p>
          <a:pPr rtl="1"/>
          <a:endParaRPr lang="ar-SA"/>
        </a:p>
      </dgm:t>
    </dgm:pt>
    <dgm:pt modelId="{2CFE6B45-AB18-4C49-880E-2E91876465E8}" type="sibTrans" cxnId="{81F7DC26-A93E-4A11-99E0-118C1E4282CD}">
      <dgm:prSet/>
      <dgm:spPr/>
      <dgm:t>
        <a:bodyPr/>
        <a:lstStyle/>
        <a:p>
          <a:pPr rtl="1"/>
          <a:endParaRPr lang="ar-SA"/>
        </a:p>
      </dgm:t>
    </dgm:pt>
    <dgm:pt modelId="{0BDF9713-500E-419E-B056-3C479D2B5186}">
      <dgm:prSet phldrT="[Text]" custT="1"/>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sz="1400" b="1" dirty="0">
            <a:solidFill>
              <a:srgbClr val="C00000"/>
            </a:solidFill>
          </a:endParaRPr>
        </a:p>
      </dgm:t>
    </dgm:pt>
    <dgm:pt modelId="{2516DF9C-540A-40BE-B995-EBDB47716D5C}" type="parTrans" cxnId="{7A17EEE9-9ED5-458A-B185-924EFA01A7B3}">
      <dgm:prSet/>
      <dgm:spPr/>
    </dgm:pt>
    <dgm:pt modelId="{126F0DEE-7A2B-46EB-B9F7-90645A746145}" type="sibTrans" cxnId="{7A17EEE9-9ED5-458A-B185-924EFA01A7B3}">
      <dgm:prSet/>
      <dgm:spPr/>
    </dgm:pt>
    <dgm:pt modelId="{AC5C495A-FF53-4B03-A03B-0822628C3427}" type="pres">
      <dgm:prSet presAssocID="{D3DA618C-5ABD-428E-ABA8-CA04AD5CA886}" presName="compositeShape" presStyleCnt="0">
        <dgm:presLayoutVars>
          <dgm:chMax val="9"/>
          <dgm:dir/>
          <dgm:resizeHandles val="exact"/>
        </dgm:presLayoutVars>
      </dgm:prSet>
      <dgm:spPr/>
      <dgm:t>
        <a:bodyPr/>
        <a:lstStyle/>
        <a:p>
          <a:endParaRPr lang="en-US"/>
        </a:p>
      </dgm:t>
    </dgm:pt>
    <dgm:pt modelId="{93E008E9-55D1-4C64-8EBF-50EF50F99E4D}" type="pres">
      <dgm:prSet presAssocID="{D3DA618C-5ABD-428E-ABA8-CA04AD5CA886}" presName="triangle1" presStyleLbl="node1" presStyleIdx="0" presStyleCnt="9">
        <dgm:presLayoutVars>
          <dgm:bulletEnabled val="1"/>
        </dgm:presLayoutVars>
      </dgm:prSet>
      <dgm:spPr/>
      <dgm:t>
        <a:bodyPr/>
        <a:lstStyle/>
        <a:p>
          <a:endParaRPr lang="en-US"/>
        </a:p>
      </dgm:t>
    </dgm:pt>
    <dgm:pt modelId="{42E2855D-11ED-4502-90CE-2ACC306A4A5C}" type="pres">
      <dgm:prSet presAssocID="{D3DA618C-5ABD-428E-ABA8-CA04AD5CA886}" presName="triangle2" presStyleLbl="node1" presStyleIdx="1" presStyleCnt="9" custLinFactNeighborX="-73" custLinFactNeighborY="-1283">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09227585-91C8-466E-BCF8-E4F78C1B9E85}" type="pres">
      <dgm:prSet presAssocID="{D3DA618C-5ABD-428E-ABA8-CA04AD5CA886}" presName="triangle3" presStyleLbl="node1" presStyleIdx="2" presStyleCnt="9">
        <dgm:presLayoutVars>
          <dgm:bulletEnabled val="1"/>
        </dgm:presLayoutVars>
      </dgm:prSet>
      <dgm:spPr/>
      <dgm:t>
        <a:bodyPr/>
        <a:lstStyle/>
        <a:p>
          <a:endParaRPr lang="en-US"/>
        </a:p>
      </dgm:t>
    </dgm:pt>
    <dgm:pt modelId="{ED2AAEE2-E681-46DA-8895-0105D047EC97}" type="pres">
      <dgm:prSet presAssocID="{D3DA618C-5ABD-428E-ABA8-CA04AD5CA886}" presName="triangle4" presStyleLbl="node1" presStyleIdx="3" presStyleCnt="9">
        <dgm:presLayoutVars>
          <dgm:bulletEnabled val="1"/>
        </dgm:presLayoutVars>
      </dgm:prSet>
      <dgm:spPr/>
      <dgm:t>
        <a:bodyPr/>
        <a:lstStyle/>
        <a:p>
          <a:endParaRPr lang="en-US"/>
        </a:p>
      </dgm:t>
    </dgm:pt>
    <dgm:pt modelId="{7B2CFFD5-2C58-4B6E-8588-1FC7CD998B95}" type="pres">
      <dgm:prSet presAssocID="{D3DA618C-5ABD-428E-ABA8-CA04AD5CA886}" presName="triangle5" presStyleLbl="node1" presStyleIdx="4"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79F8D2E7-14D2-476E-9B41-A441623B99FA}" type="pres">
      <dgm:prSet presAssocID="{D3DA618C-5ABD-428E-ABA8-CA04AD5CA886}" presName="triangle6" presStyleLbl="node1" presStyleIdx="5"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41925068-BBE0-4AAC-A6DD-9FF13F0432DC}" type="pres">
      <dgm:prSet presAssocID="{D3DA618C-5ABD-428E-ABA8-CA04AD5CA886}" presName="triangle7" presStyleLbl="node1" presStyleIdx="6"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12742FE2-4723-46FF-BE6F-E31A1E215FB5}" type="pres">
      <dgm:prSet presAssocID="{D3DA618C-5ABD-428E-ABA8-CA04AD5CA886}" presName="triangle8" presStyleLbl="node1" presStyleIdx="7"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2C4D57B6-87D1-461F-AB31-B107E0CE1DBD}" type="pres">
      <dgm:prSet presAssocID="{D3DA618C-5ABD-428E-ABA8-CA04AD5CA886}" presName="triangle9" presStyleLbl="node1" presStyleIdx="8"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Lst>
  <dgm:cxnLst>
    <dgm:cxn modelId="{6F9AEEC1-C93B-4D46-A9E5-5EF45E155533}" type="presOf" srcId="{D6D0899A-E0C6-4A5A-B529-5B8FEFC705BD}" destId="{09227585-91C8-466E-BCF8-E4F78C1B9E85}" srcOrd="0" destOrd="0" presId="urn:microsoft.com/office/officeart/2005/8/layout/pyramid4"/>
    <dgm:cxn modelId="{0B71AFEA-3AEC-40BC-BC50-844DE6BD73BB}" srcId="{D3DA618C-5ABD-428E-ABA8-CA04AD5CA886}" destId="{D6D0899A-E0C6-4A5A-B529-5B8FEFC705BD}" srcOrd="2" destOrd="0" parTransId="{35482FBA-DBB5-4892-9F5F-6072FDB2E72A}" sibTransId="{E3BA072C-6D1B-485E-831B-A73C99B1DF80}"/>
    <dgm:cxn modelId="{38EF497E-A6B5-4643-BDA9-52356DD4C207}" type="presOf" srcId="{06639872-0571-4E4F-A54F-B2362783A80F}" destId="{79F8D2E7-14D2-476E-9B41-A441623B99FA}" srcOrd="0" destOrd="0" presId="urn:microsoft.com/office/officeart/2005/8/layout/pyramid4"/>
    <dgm:cxn modelId="{BB7D20C8-851A-4EEA-A28E-A09751D5940F}" type="presOf" srcId="{20B0AB01-95E5-488D-A28A-B27E66C3AB6A}" destId="{41925068-BBE0-4AAC-A6DD-9FF13F0432DC}" srcOrd="0" destOrd="0" presId="urn:microsoft.com/office/officeart/2005/8/layout/pyramid4"/>
    <dgm:cxn modelId="{B0737C0C-486C-432E-BDE0-007602EE4BEA}" type="presOf" srcId="{0BDF9713-500E-419E-B056-3C479D2B5186}" destId="{7B2CFFD5-2C58-4B6E-8588-1FC7CD998B95}" srcOrd="0" destOrd="0" presId="urn:microsoft.com/office/officeart/2005/8/layout/pyramid4"/>
    <dgm:cxn modelId="{232D495F-2347-4C9B-8F7D-EAE1911AC3AC}" srcId="{D3DA618C-5ABD-428E-ABA8-CA04AD5CA886}" destId="{7EC4BBF6-F8CB-43F7-988F-FEDFD22801C4}" srcOrd="1" destOrd="0" parTransId="{6E1F1ADC-05C2-4519-91CE-FD7D617F974A}" sibTransId="{0E4D2573-51BC-4D5D-89DE-C9403B481325}"/>
    <dgm:cxn modelId="{7A17EEE9-9ED5-458A-B185-924EFA01A7B3}" srcId="{D3DA618C-5ABD-428E-ABA8-CA04AD5CA886}" destId="{0BDF9713-500E-419E-B056-3C479D2B5186}" srcOrd="4" destOrd="0" parTransId="{2516DF9C-540A-40BE-B995-EBDB47716D5C}" sibTransId="{126F0DEE-7A2B-46EB-B9F7-90645A746145}"/>
    <dgm:cxn modelId="{81F7DC26-A93E-4A11-99E0-118C1E4282CD}" srcId="{D3DA618C-5ABD-428E-ABA8-CA04AD5CA886}" destId="{06639872-0571-4E4F-A54F-B2362783A80F}" srcOrd="5" destOrd="0" parTransId="{DAF54881-FB32-4588-AE84-F52D41BAC915}" sibTransId="{2CFE6B45-AB18-4C49-880E-2E91876465E8}"/>
    <dgm:cxn modelId="{A2BC384F-CA18-4EBE-ABCA-97F3E652C190}" srcId="{D3DA618C-5ABD-428E-ABA8-CA04AD5CA886}" destId="{C4521C17-130B-46ED-A6A1-FB0A1E995414}" srcOrd="3" destOrd="0" parTransId="{D32C3EB0-72D2-460F-8823-2F5D662C8B2F}" sibTransId="{FB4607B9-68EB-40AE-9DE5-0964CF2170C8}"/>
    <dgm:cxn modelId="{8E562EBD-FC4E-47F4-BFA0-63F600E531E7}" srcId="{D3DA618C-5ABD-428E-ABA8-CA04AD5CA886}" destId="{AE8F64DA-EEC9-42AF-9E94-EAD13207A8DF}" srcOrd="0" destOrd="0" parTransId="{E88EDF50-ADD0-4BE3-A0F3-0567868531D6}" sibTransId="{E22BF160-E888-46AD-9353-FE7F4ED4C1D9}"/>
    <dgm:cxn modelId="{95D5F944-8605-45E6-9212-A6883D0096F6}" type="presOf" srcId="{D3DA618C-5ABD-428E-ABA8-CA04AD5CA886}" destId="{AC5C495A-FF53-4B03-A03B-0822628C3427}" srcOrd="0" destOrd="0" presId="urn:microsoft.com/office/officeart/2005/8/layout/pyramid4"/>
    <dgm:cxn modelId="{175CFB74-8F7A-4102-9CF4-008DE4DC9A82}" type="presOf" srcId="{7EC4BBF6-F8CB-43F7-988F-FEDFD22801C4}" destId="{42E2855D-11ED-4502-90CE-2ACC306A4A5C}" srcOrd="0" destOrd="0" presId="urn:microsoft.com/office/officeart/2005/8/layout/pyramid4"/>
    <dgm:cxn modelId="{6910D39B-1AE6-4182-875A-9FFD47B6A392}" type="presOf" srcId="{C4521C17-130B-46ED-A6A1-FB0A1E995414}" destId="{ED2AAEE2-E681-46DA-8895-0105D047EC97}" srcOrd="0" destOrd="0" presId="urn:microsoft.com/office/officeart/2005/8/layout/pyramid4"/>
    <dgm:cxn modelId="{8314F842-7D97-422D-83BF-3CC0FB7CE9BD}" type="presOf" srcId="{AE8F64DA-EEC9-42AF-9E94-EAD13207A8DF}" destId="{93E008E9-55D1-4C64-8EBF-50EF50F99E4D}" srcOrd="0" destOrd="0" presId="urn:microsoft.com/office/officeart/2005/8/layout/pyramid4"/>
    <dgm:cxn modelId="{289E9FAB-367B-40CB-9E9C-CEF8D9241F0C}" srcId="{D3DA618C-5ABD-428E-ABA8-CA04AD5CA886}" destId="{20B0AB01-95E5-488D-A28A-B27E66C3AB6A}" srcOrd="6" destOrd="0" parTransId="{0FAC5F0E-F27A-48E2-858C-9BD8A163E5EC}" sibTransId="{29ED1CBD-0A95-4AC8-A5D7-2BA029ABB33F}"/>
    <dgm:cxn modelId="{BAFA0BD2-1DFE-4976-8A2E-C2DA9977B3FC}" type="presParOf" srcId="{AC5C495A-FF53-4B03-A03B-0822628C3427}" destId="{93E008E9-55D1-4C64-8EBF-50EF50F99E4D}" srcOrd="0" destOrd="0" presId="urn:microsoft.com/office/officeart/2005/8/layout/pyramid4"/>
    <dgm:cxn modelId="{C0CB2F8F-02AC-426D-85F8-F9195792900B}" type="presParOf" srcId="{AC5C495A-FF53-4B03-A03B-0822628C3427}" destId="{42E2855D-11ED-4502-90CE-2ACC306A4A5C}" srcOrd="1" destOrd="0" presId="urn:microsoft.com/office/officeart/2005/8/layout/pyramid4"/>
    <dgm:cxn modelId="{012E9B13-990B-469A-87A0-CAE931B787A0}" type="presParOf" srcId="{AC5C495A-FF53-4B03-A03B-0822628C3427}" destId="{09227585-91C8-466E-BCF8-E4F78C1B9E85}" srcOrd="2" destOrd="0" presId="urn:microsoft.com/office/officeart/2005/8/layout/pyramid4"/>
    <dgm:cxn modelId="{47634501-FA84-4A7B-8314-0E31E73FD8AF}" type="presParOf" srcId="{AC5C495A-FF53-4B03-A03B-0822628C3427}" destId="{ED2AAEE2-E681-46DA-8895-0105D047EC97}" srcOrd="3" destOrd="0" presId="urn:microsoft.com/office/officeart/2005/8/layout/pyramid4"/>
    <dgm:cxn modelId="{78EF4AB9-0494-4C7E-95F2-2AD8A6AE0796}" type="presParOf" srcId="{AC5C495A-FF53-4B03-A03B-0822628C3427}" destId="{7B2CFFD5-2C58-4B6E-8588-1FC7CD998B95}" srcOrd="4" destOrd="0" presId="urn:microsoft.com/office/officeart/2005/8/layout/pyramid4"/>
    <dgm:cxn modelId="{EFA5DC50-6B7B-41D2-AE11-8DDBBBB80464}" type="presParOf" srcId="{AC5C495A-FF53-4B03-A03B-0822628C3427}" destId="{79F8D2E7-14D2-476E-9B41-A441623B99FA}" srcOrd="5" destOrd="0" presId="urn:microsoft.com/office/officeart/2005/8/layout/pyramid4"/>
    <dgm:cxn modelId="{3AACF5A4-228F-469F-892D-5BEB86BA9EC9}" type="presParOf" srcId="{AC5C495A-FF53-4B03-A03B-0822628C3427}" destId="{41925068-BBE0-4AAC-A6DD-9FF13F0432DC}" srcOrd="6" destOrd="0" presId="urn:microsoft.com/office/officeart/2005/8/layout/pyramid4"/>
    <dgm:cxn modelId="{739AAFD2-2A0B-449B-B797-C51C720538AC}" type="presParOf" srcId="{AC5C495A-FF53-4B03-A03B-0822628C3427}" destId="{12742FE2-4723-46FF-BE6F-E31A1E215FB5}" srcOrd="7" destOrd="0" presId="urn:microsoft.com/office/officeart/2005/8/layout/pyramid4"/>
    <dgm:cxn modelId="{52A09452-7DF3-4CED-BCEC-7E3FC069058C}" type="presParOf" srcId="{AC5C495A-FF53-4B03-A03B-0822628C3427}" destId="{2C4D57B6-87D1-461F-AB31-B107E0CE1DBD}" srcOrd="8" destOrd="0" presId="urn:microsoft.com/office/officeart/2005/8/layout/pyramid4"/>
  </dgm:cxnLst>
  <dgm:bg>
    <a:effectLst/>
  </dgm:bg>
  <dgm:whole>
    <a:effectLst>
      <a:reflection blurRad="6350" stA="52000" endA="300" endPos="35000" dir="5400000" sy="-100000" algn="bl" rotWithShape="0"/>
    </a:effectLst>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DA618C-5ABD-428E-ABA8-CA04AD5CA886}" type="doc">
      <dgm:prSet loTypeId="urn:microsoft.com/office/officeart/2005/8/layout/pyramid4" loCatId="pyramid" qsTypeId="urn:microsoft.com/office/officeart/2005/8/quickstyle/simple1" qsCatId="simple" csTypeId="urn:microsoft.com/office/officeart/2005/8/colors/accent1_2" csCatId="accent1" phldr="1"/>
      <dgm:spPr>
        <a:scene3d>
          <a:camera prst="perspectiveFront" fov="6900000">
            <a:rot lat="0" lon="19800000" rev="120000"/>
          </a:camera>
          <a:lightRig rig="glow" dir="t"/>
        </a:scene3d>
      </dgm:spPr>
      <dgm:t>
        <a:bodyPr/>
        <a:lstStyle/>
        <a:p>
          <a:endParaRPr lang="en-US"/>
        </a:p>
      </dgm:t>
    </dgm:pt>
    <dgm:pt modelId="{D6D0899A-E0C6-4A5A-B529-5B8FEFC705BD}">
      <dgm:prSet phldrT="[Text]"/>
      <dgm:spPr>
        <a:gradFill rotWithShape="0">
          <a:gsLst>
            <a:gs pos="0">
              <a:srgbClr val="71DF03"/>
            </a:gs>
            <a:gs pos="100000">
              <a:srgbClr val="CDF505"/>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E3BA072C-6D1B-485E-831B-A73C99B1DF80}" type="sibTrans" cxnId="{0B71AFEA-3AEC-40BC-BC50-844DE6BD73BB}">
      <dgm:prSet/>
      <dgm:spPr/>
      <dgm:t>
        <a:bodyPr/>
        <a:lstStyle/>
        <a:p>
          <a:endParaRPr lang="en-US"/>
        </a:p>
      </dgm:t>
    </dgm:pt>
    <dgm:pt modelId="{35482FBA-DBB5-4892-9F5F-6072FDB2E72A}" type="parTrans" cxnId="{0B71AFEA-3AEC-40BC-BC50-844DE6BD73BB}">
      <dgm:prSet/>
      <dgm:spPr/>
      <dgm:t>
        <a:bodyPr/>
        <a:lstStyle/>
        <a:p>
          <a:endParaRPr lang="en-US"/>
        </a:p>
      </dgm:t>
    </dgm:pt>
    <dgm:pt modelId="{AAEC29EB-6D11-4069-9869-23804A364C13}">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66B07128-1884-4DA9-B3B1-ABD0CB2B4F21}" type="sibTrans" cxnId="{C32C9706-1D99-4C74-A2CC-DF5753596FCC}">
      <dgm:prSet/>
      <dgm:spPr/>
      <dgm:t>
        <a:bodyPr/>
        <a:lstStyle/>
        <a:p>
          <a:endParaRPr lang="en-US"/>
        </a:p>
      </dgm:t>
    </dgm:pt>
    <dgm:pt modelId="{F0D75043-4DA1-4AB2-94EF-A3443D1E43D4}" type="parTrans" cxnId="{C32C9706-1D99-4C74-A2CC-DF5753596FCC}">
      <dgm:prSet/>
      <dgm:spPr/>
      <dgm:t>
        <a:bodyPr/>
        <a:lstStyle/>
        <a:p>
          <a:endParaRPr lang="en-US"/>
        </a:p>
      </dgm:t>
    </dgm:pt>
    <dgm:pt modelId="{AE8F64DA-EEC9-42AF-9E94-EAD13207A8DF}">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E22BF160-E888-46AD-9353-FE7F4ED4C1D9}" type="sibTrans" cxnId="{8E562EBD-FC4E-47F4-BFA0-63F600E531E7}">
      <dgm:prSet/>
      <dgm:spPr/>
      <dgm:t>
        <a:bodyPr/>
        <a:lstStyle/>
        <a:p>
          <a:endParaRPr lang="en-US"/>
        </a:p>
      </dgm:t>
    </dgm:pt>
    <dgm:pt modelId="{E88EDF50-ADD0-4BE3-A0F3-0567868531D6}" type="parTrans" cxnId="{8E562EBD-FC4E-47F4-BFA0-63F600E531E7}">
      <dgm:prSet/>
      <dgm:spPr/>
      <dgm:t>
        <a:bodyPr/>
        <a:lstStyle/>
        <a:p>
          <a:endParaRPr lang="en-US"/>
        </a:p>
      </dgm:t>
    </dgm:pt>
    <dgm:pt modelId="{C4521C17-130B-46ED-A6A1-FB0A1E995414}">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D32C3EB0-72D2-460F-8823-2F5D662C8B2F}" type="parTrans" cxnId="{A2BC384F-CA18-4EBE-ABCA-97F3E652C190}">
      <dgm:prSet/>
      <dgm:spPr/>
      <dgm:t>
        <a:bodyPr/>
        <a:lstStyle/>
        <a:p>
          <a:endParaRPr lang="en-US"/>
        </a:p>
      </dgm:t>
    </dgm:pt>
    <dgm:pt modelId="{FB4607B9-68EB-40AE-9DE5-0964CF2170C8}" type="sibTrans" cxnId="{A2BC384F-CA18-4EBE-ABCA-97F3E652C190}">
      <dgm:prSet/>
      <dgm:spPr/>
      <dgm:t>
        <a:bodyPr/>
        <a:lstStyle/>
        <a:p>
          <a:endParaRPr lang="en-US"/>
        </a:p>
      </dgm:t>
    </dgm:pt>
    <dgm:pt modelId="{A82EAB73-8874-469F-9E14-1325AC508158}">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B56B9677-CB1B-4876-9D16-94DE35D12733}" type="sibTrans" cxnId="{7748C1A2-7D3D-4004-805E-40D90B6BD86B}">
      <dgm:prSet/>
      <dgm:spPr/>
      <dgm:t>
        <a:bodyPr/>
        <a:lstStyle/>
        <a:p>
          <a:endParaRPr lang="en-US"/>
        </a:p>
      </dgm:t>
    </dgm:pt>
    <dgm:pt modelId="{35E6551A-031F-4988-AB93-8CC7684ED1EB}" type="parTrans" cxnId="{7748C1A2-7D3D-4004-805E-40D90B6BD86B}">
      <dgm:prSet/>
      <dgm:spPr/>
      <dgm:t>
        <a:bodyPr/>
        <a:lstStyle/>
        <a:p>
          <a:endParaRPr lang="en-US"/>
        </a:p>
      </dgm:t>
    </dgm:pt>
    <dgm:pt modelId="{AC5C495A-FF53-4B03-A03B-0822628C3427}" type="pres">
      <dgm:prSet presAssocID="{D3DA618C-5ABD-428E-ABA8-CA04AD5CA886}" presName="compositeShape" presStyleCnt="0">
        <dgm:presLayoutVars>
          <dgm:chMax val="9"/>
          <dgm:dir/>
          <dgm:resizeHandles val="exact"/>
        </dgm:presLayoutVars>
      </dgm:prSet>
      <dgm:spPr/>
      <dgm:t>
        <a:bodyPr/>
        <a:lstStyle/>
        <a:p>
          <a:endParaRPr lang="en-US"/>
        </a:p>
      </dgm:t>
    </dgm:pt>
    <dgm:pt modelId="{93E008E9-55D1-4C64-8EBF-50EF50F99E4D}" type="pres">
      <dgm:prSet presAssocID="{D3DA618C-5ABD-428E-ABA8-CA04AD5CA886}" presName="triangle1" presStyleLbl="node1" presStyleIdx="0" presStyleCnt="9">
        <dgm:presLayoutVars>
          <dgm:bulletEnabled val="1"/>
        </dgm:presLayoutVars>
      </dgm:prSet>
      <dgm:spPr/>
      <dgm:t>
        <a:bodyPr/>
        <a:lstStyle/>
        <a:p>
          <a:endParaRPr lang="en-US"/>
        </a:p>
      </dgm:t>
    </dgm:pt>
    <dgm:pt modelId="{42E2855D-11ED-4502-90CE-2ACC306A4A5C}" type="pres">
      <dgm:prSet presAssocID="{D3DA618C-5ABD-428E-ABA8-CA04AD5CA886}" presName="triangle2" presStyleLbl="node1" presStyleIdx="1" presStyleCnt="9">
        <dgm:presLayoutVars>
          <dgm:bulletEnabled val="1"/>
        </dgm:presLayoutVars>
      </dgm:prSet>
      <dgm:spPr/>
      <dgm:t>
        <a:bodyPr/>
        <a:lstStyle/>
        <a:p>
          <a:endParaRPr lang="en-US"/>
        </a:p>
      </dgm:t>
    </dgm:pt>
    <dgm:pt modelId="{09227585-91C8-466E-BCF8-E4F78C1B9E85}" type="pres">
      <dgm:prSet presAssocID="{D3DA618C-5ABD-428E-ABA8-CA04AD5CA886}" presName="triangle3" presStyleLbl="node1" presStyleIdx="2" presStyleCnt="9">
        <dgm:presLayoutVars>
          <dgm:bulletEnabled val="1"/>
        </dgm:presLayoutVars>
      </dgm:prSet>
      <dgm:spPr/>
      <dgm:t>
        <a:bodyPr/>
        <a:lstStyle/>
        <a:p>
          <a:endParaRPr lang="en-US"/>
        </a:p>
      </dgm:t>
    </dgm:pt>
    <dgm:pt modelId="{ED2AAEE2-E681-46DA-8895-0105D047EC97}" type="pres">
      <dgm:prSet presAssocID="{D3DA618C-5ABD-428E-ABA8-CA04AD5CA886}" presName="triangle4" presStyleLbl="node1" presStyleIdx="3" presStyleCnt="9">
        <dgm:presLayoutVars>
          <dgm:bulletEnabled val="1"/>
        </dgm:presLayoutVars>
      </dgm:prSet>
      <dgm:spPr/>
      <dgm:t>
        <a:bodyPr/>
        <a:lstStyle/>
        <a:p>
          <a:endParaRPr lang="en-US"/>
        </a:p>
      </dgm:t>
    </dgm:pt>
    <dgm:pt modelId="{7B2CFFD5-2C58-4B6E-8588-1FC7CD998B95}" type="pres">
      <dgm:prSet presAssocID="{D3DA618C-5ABD-428E-ABA8-CA04AD5CA886}" presName="triangle5" presStyleLbl="node1" presStyleIdx="4" presStyleCnt="9">
        <dgm:presLayoutVars>
          <dgm:bulletEnabled val="1"/>
        </dgm:presLayoutVars>
      </dgm:prSet>
      <dgm:spPr/>
      <dgm:t>
        <a:bodyPr/>
        <a:lstStyle/>
        <a:p>
          <a:endParaRPr lang="en-US"/>
        </a:p>
      </dgm:t>
    </dgm:pt>
    <dgm:pt modelId="{79F8D2E7-14D2-476E-9B41-A441623B99FA}" type="pres">
      <dgm:prSet presAssocID="{D3DA618C-5ABD-428E-ABA8-CA04AD5CA886}" presName="triangle6" presStyleLbl="node1" presStyleIdx="5"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41925068-BBE0-4AAC-A6DD-9FF13F0432DC}" type="pres">
      <dgm:prSet presAssocID="{D3DA618C-5ABD-428E-ABA8-CA04AD5CA886}" presName="triangle7" presStyleLbl="node1" presStyleIdx="6"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12742FE2-4723-46FF-BE6F-E31A1E215FB5}" type="pres">
      <dgm:prSet presAssocID="{D3DA618C-5ABD-428E-ABA8-CA04AD5CA886}" presName="triangle8" presStyleLbl="node1" presStyleIdx="7"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2C4D57B6-87D1-461F-AB31-B107E0CE1DBD}" type="pres">
      <dgm:prSet presAssocID="{D3DA618C-5ABD-428E-ABA8-CA04AD5CA886}" presName="triangle9" presStyleLbl="node1" presStyleIdx="8"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Lst>
  <dgm:cxnLst>
    <dgm:cxn modelId="{3429AF31-F6AE-4CD9-B097-44E4A02C1220}" type="presOf" srcId="{AE8F64DA-EEC9-42AF-9E94-EAD13207A8DF}" destId="{93E008E9-55D1-4C64-8EBF-50EF50F99E4D}" srcOrd="0" destOrd="0" presId="urn:microsoft.com/office/officeart/2005/8/layout/pyramid4"/>
    <dgm:cxn modelId="{7748C1A2-7D3D-4004-805E-40D90B6BD86B}" srcId="{D3DA618C-5ABD-428E-ABA8-CA04AD5CA886}" destId="{A82EAB73-8874-469F-9E14-1325AC508158}" srcOrd="4" destOrd="0" parTransId="{35E6551A-031F-4988-AB93-8CC7684ED1EB}" sibTransId="{B56B9677-CB1B-4876-9D16-94DE35D12733}"/>
    <dgm:cxn modelId="{C32C9706-1D99-4C74-A2CC-DF5753596FCC}" srcId="{D3DA618C-5ABD-428E-ABA8-CA04AD5CA886}" destId="{AAEC29EB-6D11-4069-9869-23804A364C13}" srcOrd="1" destOrd="0" parTransId="{F0D75043-4DA1-4AB2-94EF-A3443D1E43D4}" sibTransId="{66B07128-1884-4DA9-B3B1-ABD0CB2B4F21}"/>
    <dgm:cxn modelId="{0B71AFEA-3AEC-40BC-BC50-844DE6BD73BB}" srcId="{D3DA618C-5ABD-428E-ABA8-CA04AD5CA886}" destId="{D6D0899A-E0C6-4A5A-B529-5B8FEFC705BD}" srcOrd="2" destOrd="0" parTransId="{35482FBA-DBB5-4892-9F5F-6072FDB2E72A}" sibTransId="{E3BA072C-6D1B-485E-831B-A73C99B1DF80}"/>
    <dgm:cxn modelId="{2752215B-8CEA-4DB5-852F-EF19F00CB489}" type="presOf" srcId="{AAEC29EB-6D11-4069-9869-23804A364C13}" destId="{42E2855D-11ED-4502-90CE-2ACC306A4A5C}" srcOrd="0" destOrd="0" presId="urn:microsoft.com/office/officeart/2005/8/layout/pyramid4"/>
    <dgm:cxn modelId="{BCFAE65A-3E26-458C-892E-F4AE354A4878}" type="presOf" srcId="{A82EAB73-8874-469F-9E14-1325AC508158}" destId="{7B2CFFD5-2C58-4B6E-8588-1FC7CD998B95}" srcOrd="0" destOrd="0" presId="urn:microsoft.com/office/officeart/2005/8/layout/pyramid4"/>
    <dgm:cxn modelId="{A2BC384F-CA18-4EBE-ABCA-97F3E652C190}" srcId="{D3DA618C-5ABD-428E-ABA8-CA04AD5CA886}" destId="{C4521C17-130B-46ED-A6A1-FB0A1E995414}" srcOrd="3" destOrd="0" parTransId="{D32C3EB0-72D2-460F-8823-2F5D662C8B2F}" sibTransId="{FB4607B9-68EB-40AE-9DE5-0964CF2170C8}"/>
    <dgm:cxn modelId="{8E37855C-A42F-4A21-BE14-575334A578EF}" type="presOf" srcId="{D3DA618C-5ABD-428E-ABA8-CA04AD5CA886}" destId="{AC5C495A-FF53-4B03-A03B-0822628C3427}" srcOrd="0" destOrd="0" presId="urn:microsoft.com/office/officeart/2005/8/layout/pyramid4"/>
    <dgm:cxn modelId="{8E562EBD-FC4E-47F4-BFA0-63F600E531E7}" srcId="{D3DA618C-5ABD-428E-ABA8-CA04AD5CA886}" destId="{AE8F64DA-EEC9-42AF-9E94-EAD13207A8DF}" srcOrd="0" destOrd="0" parTransId="{E88EDF50-ADD0-4BE3-A0F3-0567868531D6}" sibTransId="{E22BF160-E888-46AD-9353-FE7F4ED4C1D9}"/>
    <dgm:cxn modelId="{472AB18A-82F1-4599-8B3D-803EAD5C8B0F}" type="presOf" srcId="{D6D0899A-E0C6-4A5A-B529-5B8FEFC705BD}" destId="{09227585-91C8-466E-BCF8-E4F78C1B9E85}" srcOrd="0" destOrd="0" presId="urn:microsoft.com/office/officeart/2005/8/layout/pyramid4"/>
    <dgm:cxn modelId="{65D8DA4F-7BD6-494E-9989-EBBDC7DEDA99}" type="presOf" srcId="{C4521C17-130B-46ED-A6A1-FB0A1E995414}" destId="{ED2AAEE2-E681-46DA-8895-0105D047EC97}" srcOrd="0" destOrd="0" presId="urn:microsoft.com/office/officeart/2005/8/layout/pyramid4"/>
    <dgm:cxn modelId="{660D1ED2-8474-4EFF-9D96-A88AAF3DDD54}" type="presParOf" srcId="{AC5C495A-FF53-4B03-A03B-0822628C3427}" destId="{93E008E9-55D1-4C64-8EBF-50EF50F99E4D}" srcOrd="0" destOrd="0" presId="urn:microsoft.com/office/officeart/2005/8/layout/pyramid4"/>
    <dgm:cxn modelId="{FE291F5C-712E-43D6-876F-3C9E3F34B13B}" type="presParOf" srcId="{AC5C495A-FF53-4B03-A03B-0822628C3427}" destId="{42E2855D-11ED-4502-90CE-2ACC306A4A5C}" srcOrd="1" destOrd="0" presId="urn:microsoft.com/office/officeart/2005/8/layout/pyramid4"/>
    <dgm:cxn modelId="{ABB324D6-A640-49CC-9DBA-F28409A6F791}" type="presParOf" srcId="{AC5C495A-FF53-4B03-A03B-0822628C3427}" destId="{09227585-91C8-466E-BCF8-E4F78C1B9E85}" srcOrd="2" destOrd="0" presId="urn:microsoft.com/office/officeart/2005/8/layout/pyramid4"/>
    <dgm:cxn modelId="{6C1158CA-0F59-4F74-A8E8-2454FDA883F5}" type="presParOf" srcId="{AC5C495A-FF53-4B03-A03B-0822628C3427}" destId="{ED2AAEE2-E681-46DA-8895-0105D047EC97}" srcOrd="3" destOrd="0" presId="urn:microsoft.com/office/officeart/2005/8/layout/pyramid4"/>
    <dgm:cxn modelId="{9E4E9C82-8C50-43C3-9423-0E8C19947C2A}" type="presParOf" srcId="{AC5C495A-FF53-4B03-A03B-0822628C3427}" destId="{7B2CFFD5-2C58-4B6E-8588-1FC7CD998B95}" srcOrd="4" destOrd="0" presId="urn:microsoft.com/office/officeart/2005/8/layout/pyramid4"/>
    <dgm:cxn modelId="{56A5943E-936F-4FBF-AF4C-F01C1D5E3AD1}" type="presParOf" srcId="{AC5C495A-FF53-4B03-A03B-0822628C3427}" destId="{79F8D2E7-14D2-476E-9B41-A441623B99FA}" srcOrd="5" destOrd="0" presId="urn:microsoft.com/office/officeart/2005/8/layout/pyramid4"/>
    <dgm:cxn modelId="{A7142ED5-8C9A-487F-9ADF-2840FAF4AEB5}" type="presParOf" srcId="{AC5C495A-FF53-4B03-A03B-0822628C3427}" destId="{41925068-BBE0-4AAC-A6DD-9FF13F0432DC}" srcOrd="6" destOrd="0" presId="urn:microsoft.com/office/officeart/2005/8/layout/pyramid4"/>
    <dgm:cxn modelId="{65BA2C76-6C70-42A3-A27F-49678C7FEA04}" type="presParOf" srcId="{AC5C495A-FF53-4B03-A03B-0822628C3427}" destId="{12742FE2-4723-46FF-BE6F-E31A1E215FB5}" srcOrd="7" destOrd="0" presId="urn:microsoft.com/office/officeart/2005/8/layout/pyramid4"/>
    <dgm:cxn modelId="{BC325620-CCD9-4328-B968-E4A422C508F7}" type="presParOf" srcId="{AC5C495A-FF53-4B03-A03B-0822628C3427}" destId="{2C4D57B6-87D1-461F-AB31-B107E0CE1DBD}" srcOrd="8" destOrd="0" presId="urn:microsoft.com/office/officeart/2005/8/layout/pyramid4"/>
  </dgm:cxnLst>
  <dgm:bg>
    <a:effectLst/>
  </dgm:bg>
  <dgm:whole>
    <a:effectLst>
      <a:reflection blurRad="6350" stA="52000" endA="300" endPos="35000" dir="5400000" sy="-100000" algn="bl" rotWithShape="0"/>
    </a:effectLst>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DA618C-5ABD-428E-ABA8-CA04AD5CA886}" type="doc">
      <dgm:prSet loTypeId="urn:microsoft.com/office/officeart/2005/8/layout/pyramid4" loCatId="pyramid" qsTypeId="urn:microsoft.com/office/officeart/2005/8/quickstyle/simple1" qsCatId="simple" csTypeId="urn:microsoft.com/office/officeart/2005/8/colors/accent1_2" csCatId="accent1" phldr="1"/>
      <dgm:spPr>
        <a:scene3d>
          <a:camera prst="perspectiveFront" fov="6900000">
            <a:rot lat="0" lon="19800000" rev="120000"/>
          </a:camera>
          <a:lightRig rig="glow" dir="t"/>
        </a:scene3d>
      </dgm:spPr>
      <dgm:t>
        <a:bodyPr/>
        <a:lstStyle/>
        <a:p>
          <a:endParaRPr lang="en-US"/>
        </a:p>
      </dgm:t>
    </dgm:pt>
    <dgm:pt modelId="{D6D0899A-E0C6-4A5A-B529-5B8FEFC705BD}">
      <dgm:prSet phldrT="[Text]"/>
      <dgm:spPr>
        <a:gradFill rotWithShape="0">
          <a:gsLst>
            <a:gs pos="0">
              <a:srgbClr val="71DF03"/>
            </a:gs>
            <a:gs pos="100000">
              <a:srgbClr val="CDF505"/>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E3BA072C-6D1B-485E-831B-A73C99B1DF80}" type="sibTrans" cxnId="{0B71AFEA-3AEC-40BC-BC50-844DE6BD73BB}">
      <dgm:prSet/>
      <dgm:spPr/>
      <dgm:t>
        <a:bodyPr/>
        <a:lstStyle/>
        <a:p>
          <a:endParaRPr lang="en-US"/>
        </a:p>
      </dgm:t>
    </dgm:pt>
    <dgm:pt modelId="{35482FBA-DBB5-4892-9F5F-6072FDB2E72A}" type="parTrans" cxnId="{0B71AFEA-3AEC-40BC-BC50-844DE6BD73BB}">
      <dgm:prSet/>
      <dgm:spPr/>
      <dgm:t>
        <a:bodyPr/>
        <a:lstStyle/>
        <a:p>
          <a:endParaRPr lang="en-US"/>
        </a:p>
      </dgm:t>
    </dgm:pt>
    <dgm:pt modelId="{AAEC29EB-6D11-4069-9869-23804A364C13}">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66B07128-1884-4DA9-B3B1-ABD0CB2B4F21}" type="sibTrans" cxnId="{C32C9706-1D99-4C74-A2CC-DF5753596FCC}">
      <dgm:prSet/>
      <dgm:spPr/>
      <dgm:t>
        <a:bodyPr/>
        <a:lstStyle/>
        <a:p>
          <a:endParaRPr lang="en-US"/>
        </a:p>
      </dgm:t>
    </dgm:pt>
    <dgm:pt modelId="{F0D75043-4DA1-4AB2-94EF-A3443D1E43D4}" type="parTrans" cxnId="{C32C9706-1D99-4C74-A2CC-DF5753596FCC}">
      <dgm:prSet/>
      <dgm:spPr/>
      <dgm:t>
        <a:bodyPr/>
        <a:lstStyle/>
        <a:p>
          <a:endParaRPr lang="en-US"/>
        </a:p>
      </dgm:t>
    </dgm:pt>
    <dgm:pt modelId="{AE8F64DA-EEC9-42AF-9E94-EAD13207A8DF}">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E22BF160-E888-46AD-9353-FE7F4ED4C1D9}" type="sibTrans" cxnId="{8E562EBD-FC4E-47F4-BFA0-63F600E531E7}">
      <dgm:prSet/>
      <dgm:spPr/>
      <dgm:t>
        <a:bodyPr/>
        <a:lstStyle/>
        <a:p>
          <a:endParaRPr lang="en-US"/>
        </a:p>
      </dgm:t>
    </dgm:pt>
    <dgm:pt modelId="{E88EDF50-ADD0-4BE3-A0F3-0567868531D6}" type="parTrans" cxnId="{8E562EBD-FC4E-47F4-BFA0-63F600E531E7}">
      <dgm:prSet/>
      <dgm:spPr/>
      <dgm:t>
        <a:bodyPr/>
        <a:lstStyle/>
        <a:p>
          <a:endParaRPr lang="en-US"/>
        </a:p>
      </dgm:t>
    </dgm:pt>
    <dgm:pt modelId="{C4521C17-130B-46ED-A6A1-FB0A1E995414}">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D32C3EB0-72D2-460F-8823-2F5D662C8B2F}" type="parTrans" cxnId="{A2BC384F-CA18-4EBE-ABCA-97F3E652C190}">
      <dgm:prSet/>
      <dgm:spPr/>
      <dgm:t>
        <a:bodyPr/>
        <a:lstStyle/>
        <a:p>
          <a:endParaRPr lang="en-US"/>
        </a:p>
      </dgm:t>
    </dgm:pt>
    <dgm:pt modelId="{FB4607B9-68EB-40AE-9DE5-0964CF2170C8}" type="sibTrans" cxnId="{A2BC384F-CA18-4EBE-ABCA-97F3E652C190}">
      <dgm:prSet/>
      <dgm:spPr/>
      <dgm:t>
        <a:bodyPr/>
        <a:lstStyle/>
        <a:p>
          <a:endParaRPr lang="en-US"/>
        </a:p>
      </dgm:t>
    </dgm:pt>
    <dgm:pt modelId="{A82EAB73-8874-469F-9E14-1325AC508158}">
      <dgm:prSet phldrT="[Tex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dirty="0"/>
        </a:p>
      </dgm:t>
    </dgm:pt>
    <dgm:pt modelId="{B56B9677-CB1B-4876-9D16-94DE35D12733}" type="sibTrans" cxnId="{7748C1A2-7D3D-4004-805E-40D90B6BD86B}">
      <dgm:prSet/>
      <dgm:spPr/>
      <dgm:t>
        <a:bodyPr/>
        <a:lstStyle/>
        <a:p>
          <a:endParaRPr lang="en-US"/>
        </a:p>
      </dgm:t>
    </dgm:pt>
    <dgm:pt modelId="{35E6551A-031F-4988-AB93-8CC7684ED1EB}" type="parTrans" cxnId="{7748C1A2-7D3D-4004-805E-40D90B6BD86B}">
      <dgm:prSet/>
      <dgm:spPr/>
      <dgm:t>
        <a:bodyPr/>
        <a:lstStyle/>
        <a:p>
          <a:endParaRPr lang="en-US"/>
        </a:p>
      </dgm:t>
    </dgm:pt>
    <dgm:pt modelId="{AC5C495A-FF53-4B03-A03B-0822628C3427}" type="pres">
      <dgm:prSet presAssocID="{D3DA618C-5ABD-428E-ABA8-CA04AD5CA886}" presName="compositeShape" presStyleCnt="0">
        <dgm:presLayoutVars>
          <dgm:chMax val="9"/>
          <dgm:dir/>
          <dgm:resizeHandles val="exact"/>
        </dgm:presLayoutVars>
      </dgm:prSet>
      <dgm:spPr/>
      <dgm:t>
        <a:bodyPr/>
        <a:lstStyle/>
        <a:p>
          <a:endParaRPr lang="en-US"/>
        </a:p>
      </dgm:t>
    </dgm:pt>
    <dgm:pt modelId="{93E008E9-55D1-4C64-8EBF-50EF50F99E4D}" type="pres">
      <dgm:prSet presAssocID="{D3DA618C-5ABD-428E-ABA8-CA04AD5CA886}" presName="triangle1" presStyleLbl="node1" presStyleIdx="0" presStyleCnt="9">
        <dgm:presLayoutVars>
          <dgm:bulletEnabled val="1"/>
        </dgm:presLayoutVars>
      </dgm:prSet>
      <dgm:spPr/>
      <dgm:t>
        <a:bodyPr/>
        <a:lstStyle/>
        <a:p>
          <a:endParaRPr lang="en-US"/>
        </a:p>
      </dgm:t>
    </dgm:pt>
    <dgm:pt modelId="{42E2855D-11ED-4502-90CE-2ACC306A4A5C}" type="pres">
      <dgm:prSet presAssocID="{D3DA618C-5ABD-428E-ABA8-CA04AD5CA886}" presName="triangle2" presStyleLbl="node1" presStyleIdx="1" presStyleCnt="9">
        <dgm:presLayoutVars>
          <dgm:bulletEnabled val="1"/>
        </dgm:presLayoutVars>
      </dgm:prSet>
      <dgm:spPr/>
      <dgm:t>
        <a:bodyPr/>
        <a:lstStyle/>
        <a:p>
          <a:endParaRPr lang="en-US"/>
        </a:p>
      </dgm:t>
    </dgm:pt>
    <dgm:pt modelId="{09227585-91C8-466E-BCF8-E4F78C1B9E85}" type="pres">
      <dgm:prSet presAssocID="{D3DA618C-5ABD-428E-ABA8-CA04AD5CA886}" presName="triangle3" presStyleLbl="node1" presStyleIdx="2" presStyleCnt="9">
        <dgm:presLayoutVars>
          <dgm:bulletEnabled val="1"/>
        </dgm:presLayoutVars>
      </dgm:prSet>
      <dgm:spPr/>
      <dgm:t>
        <a:bodyPr/>
        <a:lstStyle/>
        <a:p>
          <a:endParaRPr lang="en-US"/>
        </a:p>
      </dgm:t>
    </dgm:pt>
    <dgm:pt modelId="{ED2AAEE2-E681-46DA-8895-0105D047EC97}" type="pres">
      <dgm:prSet presAssocID="{D3DA618C-5ABD-428E-ABA8-CA04AD5CA886}" presName="triangle4" presStyleLbl="node1" presStyleIdx="3" presStyleCnt="9">
        <dgm:presLayoutVars>
          <dgm:bulletEnabled val="1"/>
        </dgm:presLayoutVars>
      </dgm:prSet>
      <dgm:spPr/>
      <dgm:t>
        <a:bodyPr/>
        <a:lstStyle/>
        <a:p>
          <a:endParaRPr lang="en-US"/>
        </a:p>
      </dgm:t>
    </dgm:pt>
    <dgm:pt modelId="{7B2CFFD5-2C58-4B6E-8588-1FC7CD998B95}" type="pres">
      <dgm:prSet presAssocID="{D3DA618C-5ABD-428E-ABA8-CA04AD5CA886}" presName="triangle5" presStyleLbl="node1" presStyleIdx="4" presStyleCnt="9">
        <dgm:presLayoutVars>
          <dgm:bulletEnabled val="1"/>
        </dgm:presLayoutVars>
      </dgm:prSet>
      <dgm:spPr/>
      <dgm:t>
        <a:bodyPr/>
        <a:lstStyle/>
        <a:p>
          <a:endParaRPr lang="en-US"/>
        </a:p>
      </dgm:t>
    </dgm:pt>
    <dgm:pt modelId="{79F8D2E7-14D2-476E-9B41-A441623B99FA}" type="pres">
      <dgm:prSet presAssocID="{D3DA618C-5ABD-428E-ABA8-CA04AD5CA886}" presName="triangle6" presStyleLbl="node1" presStyleIdx="5"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41925068-BBE0-4AAC-A6DD-9FF13F0432DC}" type="pres">
      <dgm:prSet presAssocID="{D3DA618C-5ABD-428E-ABA8-CA04AD5CA886}" presName="triangle7" presStyleLbl="node1" presStyleIdx="6"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12742FE2-4723-46FF-BE6F-E31A1E215FB5}" type="pres">
      <dgm:prSet presAssocID="{D3DA618C-5ABD-428E-ABA8-CA04AD5CA886}" presName="triangle8" presStyleLbl="node1" presStyleIdx="7"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 modelId="{2C4D57B6-87D1-461F-AB31-B107E0CE1DBD}" type="pres">
      <dgm:prSet presAssocID="{D3DA618C-5ABD-428E-ABA8-CA04AD5CA886}" presName="triangle9" presStyleLbl="node1" presStyleIdx="8" presStyleCnt="9">
        <dgm:presLayoutVars>
          <dgm:bulletEnabled val="1"/>
        </dgm:presLayoutVars>
      </dgm:prSet>
      <dgm:spPr>
        <a:gradFill rotWithShape="0">
          <a:gsLst>
            <a:gs pos="0">
              <a:schemeClr val="bg1">
                <a:lumMod val="65000"/>
              </a:schemeClr>
            </a:gs>
            <a:gs pos="100000">
              <a:schemeClr val="bg1">
                <a:lumMod val="85000"/>
              </a:schemeClr>
            </a:gs>
          </a:gsLst>
          <a:lin ang="5400000" scaled="0"/>
        </a:gradFill>
        <a:ln>
          <a:noFill/>
        </a:ln>
        <a:effectLst>
          <a:outerShdw blurRad="225425" dist="50800" dir="5220000" algn="ctr">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gm:spPr>
      <dgm:t>
        <a:bodyPr/>
        <a:lstStyle/>
        <a:p>
          <a:endParaRPr lang="en-US"/>
        </a:p>
      </dgm:t>
    </dgm:pt>
  </dgm:ptLst>
  <dgm:cxnLst>
    <dgm:cxn modelId="{7748C1A2-7D3D-4004-805E-40D90B6BD86B}" srcId="{D3DA618C-5ABD-428E-ABA8-CA04AD5CA886}" destId="{A82EAB73-8874-469F-9E14-1325AC508158}" srcOrd="4" destOrd="0" parTransId="{35E6551A-031F-4988-AB93-8CC7684ED1EB}" sibTransId="{B56B9677-CB1B-4876-9D16-94DE35D12733}"/>
    <dgm:cxn modelId="{C32C9706-1D99-4C74-A2CC-DF5753596FCC}" srcId="{D3DA618C-5ABD-428E-ABA8-CA04AD5CA886}" destId="{AAEC29EB-6D11-4069-9869-23804A364C13}" srcOrd="1" destOrd="0" parTransId="{F0D75043-4DA1-4AB2-94EF-A3443D1E43D4}" sibTransId="{66B07128-1884-4DA9-B3B1-ABD0CB2B4F21}"/>
    <dgm:cxn modelId="{0B71AFEA-3AEC-40BC-BC50-844DE6BD73BB}" srcId="{D3DA618C-5ABD-428E-ABA8-CA04AD5CA886}" destId="{D6D0899A-E0C6-4A5A-B529-5B8FEFC705BD}" srcOrd="2" destOrd="0" parTransId="{35482FBA-DBB5-4892-9F5F-6072FDB2E72A}" sibTransId="{E3BA072C-6D1B-485E-831B-A73C99B1DF80}"/>
    <dgm:cxn modelId="{F7B34D34-0149-48D3-96F8-09B08A2EFAB0}" type="presOf" srcId="{C4521C17-130B-46ED-A6A1-FB0A1E995414}" destId="{ED2AAEE2-E681-46DA-8895-0105D047EC97}" srcOrd="0" destOrd="0" presId="urn:microsoft.com/office/officeart/2005/8/layout/pyramid4"/>
    <dgm:cxn modelId="{A2BC384F-CA18-4EBE-ABCA-97F3E652C190}" srcId="{D3DA618C-5ABD-428E-ABA8-CA04AD5CA886}" destId="{C4521C17-130B-46ED-A6A1-FB0A1E995414}" srcOrd="3" destOrd="0" parTransId="{D32C3EB0-72D2-460F-8823-2F5D662C8B2F}" sibTransId="{FB4607B9-68EB-40AE-9DE5-0964CF2170C8}"/>
    <dgm:cxn modelId="{968F0319-5576-4E8F-9590-3C51C1790801}" type="presOf" srcId="{A82EAB73-8874-469F-9E14-1325AC508158}" destId="{7B2CFFD5-2C58-4B6E-8588-1FC7CD998B95}" srcOrd="0" destOrd="0" presId="urn:microsoft.com/office/officeart/2005/8/layout/pyramid4"/>
    <dgm:cxn modelId="{8E562EBD-FC4E-47F4-BFA0-63F600E531E7}" srcId="{D3DA618C-5ABD-428E-ABA8-CA04AD5CA886}" destId="{AE8F64DA-EEC9-42AF-9E94-EAD13207A8DF}" srcOrd="0" destOrd="0" parTransId="{E88EDF50-ADD0-4BE3-A0F3-0567868531D6}" sibTransId="{E22BF160-E888-46AD-9353-FE7F4ED4C1D9}"/>
    <dgm:cxn modelId="{940F216C-F26E-46CB-B72D-C9CFEEF85F4E}" type="presOf" srcId="{AAEC29EB-6D11-4069-9869-23804A364C13}" destId="{42E2855D-11ED-4502-90CE-2ACC306A4A5C}" srcOrd="0" destOrd="0" presId="urn:microsoft.com/office/officeart/2005/8/layout/pyramid4"/>
    <dgm:cxn modelId="{457E0BFA-A363-4507-A51F-9AADBD9445B7}" type="presOf" srcId="{D3DA618C-5ABD-428E-ABA8-CA04AD5CA886}" destId="{AC5C495A-FF53-4B03-A03B-0822628C3427}" srcOrd="0" destOrd="0" presId="urn:microsoft.com/office/officeart/2005/8/layout/pyramid4"/>
    <dgm:cxn modelId="{C5399863-578D-4BBE-AF72-7CD9266E53BC}" type="presOf" srcId="{D6D0899A-E0C6-4A5A-B529-5B8FEFC705BD}" destId="{09227585-91C8-466E-BCF8-E4F78C1B9E85}" srcOrd="0" destOrd="0" presId="urn:microsoft.com/office/officeart/2005/8/layout/pyramid4"/>
    <dgm:cxn modelId="{69B827EF-52C3-4B07-86C7-8773C44D3CE2}" type="presOf" srcId="{AE8F64DA-EEC9-42AF-9E94-EAD13207A8DF}" destId="{93E008E9-55D1-4C64-8EBF-50EF50F99E4D}" srcOrd="0" destOrd="0" presId="urn:microsoft.com/office/officeart/2005/8/layout/pyramid4"/>
    <dgm:cxn modelId="{5FFEC568-5E76-4DAD-8A27-0AF7B006BC1F}" type="presParOf" srcId="{AC5C495A-FF53-4B03-A03B-0822628C3427}" destId="{93E008E9-55D1-4C64-8EBF-50EF50F99E4D}" srcOrd="0" destOrd="0" presId="urn:microsoft.com/office/officeart/2005/8/layout/pyramid4"/>
    <dgm:cxn modelId="{8515DB38-1EC1-4B05-B953-96E49269E07C}" type="presParOf" srcId="{AC5C495A-FF53-4B03-A03B-0822628C3427}" destId="{42E2855D-11ED-4502-90CE-2ACC306A4A5C}" srcOrd="1" destOrd="0" presId="urn:microsoft.com/office/officeart/2005/8/layout/pyramid4"/>
    <dgm:cxn modelId="{F2AA039B-D299-4A7C-9089-BB1F47204825}" type="presParOf" srcId="{AC5C495A-FF53-4B03-A03B-0822628C3427}" destId="{09227585-91C8-466E-BCF8-E4F78C1B9E85}" srcOrd="2" destOrd="0" presId="urn:microsoft.com/office/officeart/2005/8/layout/pyramid4"/>
    <dgm:cxn modelId="{E463838B-EE6A-4C55-BD00-115CE26D9248}" type="presParOf" srcId="{AC5C495A-FF53-4B03-A03B-0822628C3427}" destId="{ED2AAEE2-E681-46DA-8895-0105D047EC97}" srcOrd="3" destOrd="0" presId="urn:microsoft.com/office/officeart/2005/8/layout/pyramid4"/>
    <dgm:cxn modelId="{2E2A3F1B-3FBD-4A2F-ACB4-B76544D7EA58}" type="presParOf" srcId="{AC5C495A-FF53-4B03-A03B-0822628C3427}" destId="{7B2CFFD5-2C58-4B6E-8588-1FC7CD998B95}" srcOrd="4" destOrd="0" presId="urn:microsoft.com/office/officeart/2005/8/layout/pyramid4"/>
    <dgm:cxn modelId="{CD4B96EF-D1A5-4608-8691-B49A6F73C840}" type="presParOf" srcId="{AC5C495A-FF53-4B03-A03B-0822628C3427}" destId="{79F8D2E7-14D2-476E-9B41-A441623B99FA}" srcOrd="5" destOrd="0" presId="urn:microsoft.com/office/officeart/2005/8/layout/pyramid4"/>
    <dgm:cxn modelId="{4A73DC1D-8523-4702-B480-D3FF12B90FA5}" type="presParOf" srcId="{AC5C495A-FF53-4B03-A03B-0822628C3427}" destId="{41925068-BBE0-4AAC-A6DD-9FF13F0432DC}" srcOrd="6" destOrd="0" presId="urn:microsoft.com/office/officeart/2005/8/layout/pyramid4"/>
    <dgm:cxn modelId="{D82CA86A-9FF1-41B3-9E5E-5E37D5C7D42A}" type="presParOf" srcId="{AC5C495A-FF53-4B03-A03B-0822628C3427}" destId="{12742FE2-4723-46FF-BE6F-E31A1E215FB5}" srcOrd="7" destOrd="0" presId="urn:microsoft.com/office/officeart/2005/8/layout/pyramid4"/>
    <dgm:cxn modelId="{75160F4E-3A62-4667-9B3C-F1987EDB3316}" type="presParOf" srcId="{AC5C495A-FF53-4B03-A03B-0822628C3427}" destId="{2C4D57B6-87D1-461F-AB31-B107E0CE1DBD}" srcOrd="8" destOrd="0" presId="urn:microsoft.com/office/officeart/2005/8/layout/pyramid4"/>
  </dgm:cxnLst>
  <dgm:bg>
    <a:effectLst/>
  </dgm:bg>
  <dgm:whole>
    <a:effectLst>
      <a:reflection blurRad="6350" stA="52000" endA="300" endPos="35000" dir="5400000" sy="-100000" algn="bl" rotWithShape="0"/>
    </a:effectLst>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E501BF-662C-41BD-BADE-B74C8A2CE960}" type="doc">
      <dgm:prSet loTypeId="urn:microsoft.com/office/officeart/2005/8/layout/vProcess5" loCatId="process" qsTypeId="urn:microsoft.com/office/officeart/2005/8/quickstyle/simple1" qsCatId="simple" csTypeId="urn:microsoft.com/office/officeart/2005/8/colors/accent3_5" csCatId="accent3" phldr="1"/>
      <dgm:spPr/>
      <dgm:t>
        <a:bodyPr/>
        <a:lstStyle/>
        <a:p>
          <a:endParaRPr lang="en-US"/>
        </a:p>
      </dgm:t>
    </dgm:pt>
    <dgm:pt modelId="{BEC07D35-8CBC-4417-9BD6-80A6C79F0F6D}">
      <dgm:prSet phldrT="[Text]"/>
      <dgm:spPr/>
      <dgm:t>
        <a:bodyPr/>
        <a:lstStyle/>
        <a:p>
          <a:r>
            <a:rPr lang="en-US" dirty="0" smtClean="0"/>
            <a:t> </a:t>
          </a:r>
          <a:endParaRPr lang="en-US" dirty="0"/>
        </a:p>
      </dgm:t>
    </dgm:pt>
    <dgm:pt modelId="{22382D3A-BF36-422D-8D51-93FCB5C2DD10}" type="parTrans" cxnId="{E323EBD1-1FAC-4AAC-A39E-4C07BE56E735}">
      <dgm:prSet/>
      <dgm:spPr/>
      <dgm:t>
        <a:bodyPr/>
        <a:lstStyle/>
        <a:p>
          <a:endParaRPr lang="en-US"/>
        </a:p>
      </dgm:t>
    </dgm:pt>
    <dgm:pt modelId="{2298E80B-5575-46EB-B875-8469997067F4}" type="sibTrans" cxnId="{E323EBD1-1FAC-4AAC-A39E-4C07BE56E735}">
      <dgm:prSet/>
      <dgm:spPr/>
      <dgm:t>
        <a:bodyPr/>
        <a:lstStyle/>
        <a:p>
          <a:endParaRPr lang="en-US"/>
        </a:p>
      </dgm:t>
    </dgm:pt>
    <dgm:pt modelId="{5B9CB694-AA89-4885-8D01-D27363B02D6B}" type="pres">
      <dgm:prSet presAssocID="{5EE501BF-662C-41BD-BADE-B74C8A2CE960}" presName="outerComposite" presStyleCnt="0">
        <dgm:presLayoutVars>
          <dgm:chMax val="5"/>
          <dgm:dir/>
          <dgm:resizeHandles val="exact"/>
        </dgm:presLayoutVars>
      </dgm:prSet>
      <dgm:spPr/>
      <dgm:t>
        <a:bodyPr/>
        <a:lstStyle/>
        <a:p>
          <a:endParaRPr lang="en-US"/>
        </a:p>
      </dgm:t>
    </dgm:pt>
    <dgm:pt modelId="{286CB2A5-6033-4EB8-A31E-E4DD345E5198}" type="pres">
      <dgm:prSet presAssocID="{5EE501BF-662C-41BD-BADE-B74C8A2CE960}" presName="dummyMaxCanvas" presStyleCnt="0">
        <dgm:presLayoutVars/>
      </dgm:prSet>
      <dgm:spPr/>
      <dgm:t>
        <a:bodyPr/>
        <a:lstStyle/>
        <a:p>
          <a:pPr rtl="1"/>
          <a:endParaRPr lang="ar-SA"/>
        </a:p>
      </dgm:t>
    </dgm:pt>
    <dgm:pt modelId="{CDEC8ACB-1ED3-4E53-A6C4-6AD6E4C5F739}" type="pres">
      <dgm:prSet presAssocID="{5EE501BF-662C-41BD-BADE-B74C8A2CE960}" presName="OneNode_1" presStyleLbl="node1" presStyleIdx="0" presStyleCnt="1">
        <dgm:presLayoutVars>
          <dgm:bulletEnabled val="1"/>
        </dgm:presLayoutVars>
      </dgm:prSet>
      <dgm:spPr/>
      <dgm:t>
        <a:bodyPr/>
        <a:lstStyle/>
        <a:p>
          <a:pPr rtl="1"/>
          <a:endParaRPr lang="ar-SA"/>
        </a:p>
      </dgm:t>
    </dgm:pt>
  </dgm:ptLst>
  <dgm:cxnLst>
    <dgm:cxn modelId="{8BB9790F-9D24-4CFE-8A60-0D34E528976E}" type="presOf" srcId="{5EE501BF-662C-41BD-BADE-B74C8A2CE960}" destId="{5B9CB694-AA89-4885-8D01-D27363B02D6B}" srcOrd="0" destOrd="0" presId="urn:microsoft.com/office/officeart/2005/8/layout/vProcess5"/>
    <dgm:cxn modelId="{E323EBD1-1FAC-4AAC-A39E-4C07BE56E735}" srcId="{5EE501BF-662C-41BD-BADE-B74C8A2CE960}" destId="{BEC07D35-8CBC-4417-9BD6-80A6C79F0F6D}" srcOrd="0" destOrd="0" parTransId="{22382D3A-BF36-422D-8D51-93FCB5C2DD10}" sibTransId="{2298E80B-5575-46EB-B875-8469997067F4}"/>
    <dgm:cxn modelId="{090589DF-BE35-4294-AEE8-F68A1F64BF87}" type="presOf" srcId="{BEC07D35-8CBC-4417-9BD6-80A6C79F0F6D}" destId="{CDEC8ACB-1ED3-4E53-A6C4-6AD6E4C5F739}" srcOrd="0" destOrd="0" presId="urn:microsoft.com/office/officeart/2005/8/layout/vProcess5"/>
    <dgm:cxn modelId="{ACAE20EC-13CA-4676-A988-36B7EECB3B6D}" type="presParOf" srcId="{5B9CB694-AA89-4885-8D01-D27363B02D6B}" destId="{286CB2A5-6033-4EB8-A31E-E4DD345E5198}" srcOrd="0" destOrd="0" presId="urn:microsoft.com/office/officeart/2005/8/layout/vProcess5"/>
    <dgm:cxn modelId="{2AD13A15-4C78-46BE-A721-7A72F4EA6503}" type="presParOf" srcId="{5B9CB694-AA89-4885-8D01-D27363B02D6B}" destId="{CDEC8ACB-1ED3-4E53-A6C4-6AD6E4C5F739}" srcOrd="1"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861C252-A84F-46AA-982B-778D1BEDA0B4}" type="doc">
      <dgm:prSet loTypeId="urn:microsoft.com/office/officeart/2005/8/layout/hList6" loCatId="list" qsTypeId="urn:microsoft.com/office/officeart/2005/8/quickstyle/simple1" qsCatId="simple" csTypeId="urn:microsoft.com/office/officeart/2005/8/colors/accent1_2" csCatId="accent1" phldr="1"/>
      <dgm:spPr/>
      <dgm:t>
        <a:bodyPr/>
        <a:lstStyle/>
        <a:p>
          <a:pPr rtl="1"/>
          <a:endParaRPr lang="ar-SA"/>
        </a:p>
      </dgm:t>
    </dgm:pt>
    <dgm:pt modelId="{DD71F510-4C6B-454A-A1CB-1179F70CA623}">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تعزيز الجوانب الايجابية </a:t>
          </a:r>
        </a:p>
      </dgm:t>
    </dgm:pt>
    <dgm:pt modelId="{B4F8C8AD-C810-4FB2-8F0E-4674064BEEDF}" type="parTrans" cxnId="{665D28C1-09BF-4DFA-808A-17B6A80097EA}">
      <dgm:prSet/>
      <dgm:spPr/>
      <dgm:t>
        <a:bodyPr/>
        <a:lstStyle/>
        <a:p>
          <a:pPr rtl="1"/>
          <a:endParaRPr lang="ar-SA"/>
        </a:p>
      </dgm:t>
    </dgm:pt>
    <dgm:pt modelId="{57BE31B7-93D4-418E-8146-841E19F7758B}" type="sibTrans" cxnId="{665D28C1-09BF-4DFA-808A-17B6A80097EA}">
      <dgm:prSet/>
      <dgm:spPr/>
      <dgm:t>
        <a:bodyPr/>
        <a:lstStyle/>
        <a:p>
          <a:pPr rtl="1"/>
          <a:endParaRPr lang="ar-SA"/>
        </a:p>
      </dgm:t>
    </dgm:pt>
    <dgm:pt modelId="{EF32DB92-C296-4F37-81DD-617F4B5C08B5}">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حظــر اســتخدام العقــاب البدني والنفســي </a:t>
          </a:r>
        </a:p>
      </dgm:t>
    </dgm:pt>
    <dgm:pt modelId="{DE8F0B80-43B4-422F-96D6-F1670B7C2BAD}" type="parTrans" cxnId="{8600E30E-8C50-458E-8F68-3698DF700A7B}">
      <dgm:prSet/>
      <dgm:spPr/>
      <dgm:t>
        <a:bodyPr/>
        <a:lstStyle/>
        <a:p>
          <a:pPr rtl="1"/>
          <a:endParaRPr lang="ar-SA"/>
        </a:p>
      </dgm:t>
    </dgm:pt>
    <dgm:pt modelId="{68B59CBE-6727-4741-B302-602EE7223DFD}" type="sibTrans" cxnId="{8600E30E-8C50-458E-8F68-3698DF700A7B}">
      <dgm:prSet/>
      <dgm:spPr/>
      <dgm:t>
        <a:bodyPr/>
        <a:lstStyle/>
        <a:p>
          <a:pPr rtl="1"/>
          <a:endParaRPr lang="ar-SA"/>
        </a:p>
      </dgm:t>
    </dgm:pt>
    <dgm:pt modelId="{17A84B4F-9E43-4EEC-9948-3EFC2F552650}">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تفعيل دور الإشراف اليومي بالمدرسة</a:t>
          </a:r>
          <a:endParaRPr lang="ar-SA" sz="3200" b="1" dirty="0">
            <a:solidFill>
              <a:schemeClr val="bg1"/>
            </a:solidFill>
            <a:cs typeface="+mn-cs"/>
          </a:endParaRPr>
        </a:p>
      </dgm:t>
    </dgm:pt>
    <dgm:pt modelId="{85808B9C-5675-4C56-90A2-50897F3E0332}" type="parTrans" cxnId="{62D5D30B-C45D-41E8-93F7-F50664C7D583}">
      <dgm:prSet/>
      <dgm:spPr/>
      <dgm:t>
        <a:bodyPr/>
        <a:lstStyle/>
        <a:p>
          <a:pPr rtl="1"/>
          <a:endParaRPr lang="ar-SA"/>
        </a:p>
      </dgm:t>
    </dgm:pt>
    <dgm:pt modelId="{7C4B4EBD-A501-4E82-B754-5575B144B425}" type="sibTrans" cxnId="{62D5D30B-C45D-41E8-93F7-F50664C7D583}">
      <dgm:prSet/>
      <dgm:spPr/>
      <dgm:t>
        <a:bodyPr/>
        <a:lstStyle/>
        <a:p>
          <a:pPr rtl="1"/>
          <a:endParaRPr lang="ar-SA"/>
        </a:p>
      </dgm:t>
    </dgm:pt>
    <dgm:pt modelId="{2173183F-743B-443B-BD77-069AC6F3CBB2}" type="pres">
      <dgm:prSet presAssocID="{8861C252-A84F-46AA-982B-778D1BEDA0B4}" presName="Name0" presStyleCnt="0">
        <dgm:presLayoutVars>
          <dgm:dir/>
          <dgm:resizeHandles val="exact"/>
        </dgm:presLayoutVars>
      </dgm:prSet>
      <dgm:spPr/>
      <dgm:t>
        <a:bodyPr/>
        <a:lstStyle/>
        <a:p>
          <a:pPr rtl="1"/>
          <a:endParaRPr lang="ar-SA"/>
        </a:p>
      </dgm:t>
    </dgm:pt>
    <dgm:pt modelId="{3C48E2CC-F75A-4206-9664-3F31B9E1AD3D}" type="pres">
      <dgm:prSet presAssocID="{DD71F510-4C6B-454A-A1CB-1179F70CA623}" presName="node" presStyleLbl="node1" presStyleIdx="0" presStyleCnt="3">
        <dgm:presLayoutVars>
          <dgm:bulletEnabled val="1"/>
        </dgm:presLayoutVars>
      </dgm:prSet>
      <dgm:spPr/>
      <dgm:t>
        <a:bodyPr/>
        <a:lstStyle/>
        <a:p>
          <a:pPr rtl="1"/>
          <a:endParaRPr lang="ar-SA"/>
        </a:p>
      </dgm:t>
    </dgm:pt>
    <dgm:pt modelId="{BB00CD01-CCA4-4A9E-BB74-2AE35FFA1FC1}" type="pres">
      <dgm:prSet presAssocID="{57BE31B7-93D4-418E-8146-841E19F7758B}" presName="sibTrans" presStyleCnt="0"/>
      <dgm:spPr/>
    </dgm:pt>
    <dgm:pt modelId="{FE07C2A0-83D0-4F04-943A-E840BF70AA12}" type="pres">
      <dgm:prSet presAssocID="{EF32DB92-C296-4F37-81DD-617F4B5C08B5}" presName="node" presStyleLbl="node1" presStyleIdx="1" presStyleCnt="3" custLinFactNeighborX="-28249" custLinFactNeighborY="-977">
        <dgm:presLayoutVars>
          <dgm:bulletEnabled val="1"/>
        </dgm:presLayoutVars>
      </dgm:prSet>
      <dgm:spPr/>
      <dgm:t>
        <a:bodyPr/>
        <a:lstStyle/>
        <a:p>
          <a:pPr rtl="1"/>
          <a:endParaRPr lang="ar-SA"/>
        </a:p>
      </dgm:t>
    </dgm:pt>
    <dgm:pt modelId="{4753D1A0-463A-46BF-8D72-6409F1EC2E8A}" type="pres">
      <dgm:prSet presAssocID="{68B59CBE-6727-4741-B302-602EE7223DFD}" presName="sibTrans" presStyleCnt="0"/>
      <dgm:spPr/>
    </dgm:pt>
    <dgm:pt modelId="{151A661E-DD2B-4B72-9076-276DB1571C28}" type="pres">
      <dgm:prSet presAssocID="{17A84B4F-9E43-4EEC-9948-3EFC2F552650}" presName="node" presStyleLbl="node1" presStyleIdx="2" presStyleCnt="3">
        <dgm:presLayoutVars>
          <dgm:bulletEnabled val="1"/>
        </dgm:presLayoutVars>
      </dgm:prSet>
      <dgm:spPr/>
      <dgm:t>
        <a:bodyPr/>
        <a:lstStyle/>
        <a:p>
          <a:pPr rtl="1"/>
          <a:endParaRPr lang="ar-SA"/>
        </a:p>
      </dgm:t>
    </dgm:pt>
  </dgm:ptLst>
  <dgm:cxnLst>
    <dgm:cxn modelId="{70BCEDB9-B685-4D01-90A8-E50A2D7E9DB8}" type="presOf" srcId="{8861C252-A84F-46AA-982B-778D1BEDA0B4}" destId="{2173183F-743B-443B-BD77-069AC6F3CBB2}" srcOrd="0" destOrd="0" presId="urn:microsoft.com/office/officeart/2005/8/layout/hList6"/>
    <dgm:cxn modelId="{D82E1E59-D384-490E-BBD6-0C821305BBC9}" type="presOf" srcId="{EF32DB92-C296-4F37-81DD-617F4B5C08B5}" destId="{FE07C2A0-83D0-4F04-943A-E840BF70AA12}" srcOrd="0" destOrd="0" presId="urn:microsoft.com/office/officeart/2005/8/layout/hList6"/>
    <dgm:cxn modelId="{62D5D30B-C45D-41E8-93F7-F50664C7D583}" srcId="{8861C252-A84F-46AA-982B-778D1BEDA0B4}" destId="{17A84B4F-9E43-4EEC-9948-3EFC2F552650}" srcOrd="2" destOrd="0" parTransId="{85808B9C-5675-4C56-90A2-50897F3E0332}" sibTransId="{7C4B4EBD-A501-4E82-B754-5575B144B425}"/>
    <dgm:cxn modelId="{47293337-15C8-4D35-8C6D-F618D16C46B0}" type="presOf" srcId="{DD71F510-4C6B-454A-A1CB-1179F70CA623}" destId="{3C48E2CC-F75A-4206-9664-3F31B9E1AD3D}" srcOrd="0" destOrd="0" presId="urn:microsoft.com/office/officeart/2005/8/layout/hList6"/>
    <dgm:cxn modelId="{623EC972-E48C-4229-9B5C-90E93062C315}" type="presOf" srcId="{17A84B4F-9E43-4EEC-9948-3EFC2F552650}" destId="{151A661E-DD2B-4B72-9076-276DB1571C28}" srcOrd="0" destOrd="0" presId="urn:microsoft.com/office/officeart/2005/8/layout/hList6"/>
    <dgm:cxn modelId="{8600E30E-8C50-458E-8F68-3698DF700A7B}" srcId="{8861C252-A84F-46AA-982B-778D1BEDA0B4}" destId="{EF32DB92-C296-4F37-81DD-617F4B5C08B5}" srcOrd="1" destOrd="0" parTransId="{DE8F0B80-43B4-422F-96D6-F1670B7C2BAD}" sibTransId="{68B59CBE-6727-4741-B302-602EE7223DFD}"/>
    <dgm:cxn modelId="{665D28C1-09BF-4DFA-808A-17B6A80097EA}" srcId="{8861C252-A84F-46AA-982B-778D1BEDA0B4}" destId="{DD71F510-4C6B-454A-A1CB-1179F70CA623}" srcOrd="0" destOrd="0" parTransId="{B4F8C8AD-C810-4FB2-8F0E-4674064BEEDF}" sibTransId="{57BE31B7-93D4-418E-8146-841E19F7758B}"/>
    <dgm:cxn modelId="{B631B2F4-C67C-41D9-B260-BBB65DFAEA40}" type="presParOf" srcId="{2173183F-743B-443B-BD77-069AC6F3CBB2}" destId="{3C48E2CC-F75A-4206-9664-3F31B9E1AD3D}" srcOrd="0" destOrd="0" presId="urn:microsoft.com/office/officeart/2005/8/layout/hList6"/>
    <dgm:cxn modelId="{80F6926A-8C0B-46AF-A748-DBEA4C1571EA}" type="presParOf" srcId="{2173183F-743B-443B-BD77-069AC6F3CBB2}" destId="{BB00CD01-CCA4-4A9E-BB74-2AE35FFA1FC1}" srcOrd="1" destOrd="0" presId="urn:microsoft.com/office/officeart/2005/8/layout/hList6"/>
    <dgm:cxn modelId="{DA369C3F-5B5C-4BDC-93BA-333A38A625B4}" type="presParOf" srcId="{2173183F-743B-443B-BD77-069AC6F3CBB2}" destId="{FE07C2A0-83D0-4F04-943A-E840BF70AA12}" srcOrd="2" destOrd="0" presId="urn:microsoft.com/office/officeart/2005/8/layout/hList6"/>
    <dgm:cxn modelId="{C1A99F9D-98B3-4E93-A569-C7191989F010}" type="presParOf" srcId="{2173183F-743B-443B-BD77-069AC6F3CBB2}" destId="{4753D1A0-463A-46BF-8D72-6409F1EC2E8A}" srcOrd="3" destOrd="0" presId="urn:microsoft.com/office/officeart/2005/8/layout/hList6"/>
    <dgm:cxn modelId="{E5DFE357-2FF6-4BCF-A692-74C5837F6C20}" type="presParOf" srcId="{2173183F-743B-443B-BD77-069AC6F3CBB2}" destId="{151A661E-DD2B-4B72-9076-276DB1571C28}"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1C252-A84F-46AA-982B-778D1BEDA0B4}" type="doc">
      <dgm:prSet loTypeId="urn:microsoft.com/office/officeart/2005/8/layout/hList6" loCatId="list" qsTypeId="urn:microsoft.com/office/officeart/2005/8/quickstyle/simple1" qsCatId="simple" csTypeId="urn:microsoft.com/office/officeart/2005/8/colors/accent1_2" csCatId="accent1" phldr="1"/>
      <dgm:spPr/>
      <dgm:t>
        <a:bodyPr/>
        <a:lstStyle/>
        <a:p>
          <a:pPr rtl="1"/>
          <a:endParaRPr lang="ar-SA"/>
        </a:p>
      </dgm:t>
    </dgm:pt>
    <dgm:pt modelId="{DD71F510-4C6B-454A-A1CB-1179F70CA623}">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تحسين نبرة الصوت وعدم الانفعال </a:t>
          </a:r>
        </a:p>
      </dgm:t>
    </dgm:pt>
    <dgm:pt modelId="{B4F8C8AD-C810-4FB2-8F0E-4674064BEEDF}" type="parTrans" cxnId="{665D28C1-09BF-4DFA-808A-17B6A80097EA}">
      <dgm:prSet/>
      <dgm:spPr/>
      <dgm:t>
        <a:bodyPr/>
        <a:lstStyle/>
        <a:p>
          <a:pPr rtl="1"/>
          <a:endParaRPr lang="ar-SA"/>
        </a:p>
      </dgm:t>
    </dgm:pt>
    <dgm:pt modelId="{57BE31B7-93D4-418E-8146-841E19F7758B}" type="sibTrans" cxnId="{665D28C1-09BF-4DFA-808A-17B6A80097EA}">
      <dgm:prSet/>
      <dgm:spPr/>
      <dgm:t>
        <a:bodyPr/>
        <a:lstStyle/>
        <a:p>
          <a:pPr rtl="1"/>
          <a:endParaRPr lang="ar-SA"/>
        </a:p>
      </dgm:t>
    </dgm:pt>
    <dgm:pt modelId="{EF32DB92-C296-4F37-81DD-617F4B5C08B5}">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استهداف الأماكن المنزوية والمهجورة </a:t>
          </a:r>
        </a:p>
      </dgm:t>
    </dgm:pt>
    <dgm:pt modelId="{DE8F0B80-43B4-422F-96D6-F1670B7C2BAD}" type="parTrans" cxnId="{8600E30E-8C50-458E-8F68-3698DF700A7B}">
      <dgm:prSet/>
      <dgm:spPr/>
      <dgm:t>
        <a:bodyPr/>
        <a:lstStyle/>
        <a:p>
          <a:pPr rtl="1"/>
          <a:endParaRPr lang="ar-SA"/>
        </a:p>
      </dgm:t>
    </dgm:pt>
    <dgm:pt modelId="{68B59CBE-6727-4741-B302-602EE7223DFD}" type="sibTrans" cxnId="{8600E30E-8C50-458E-8F68-3698DF700A7B}">
      <dgm:prSet/>
      <dgm:spPr/>
      <dgm:t>
        <a:bodyPr/>
        <a:lstStyle/>
        <a:p>
          <a:pPr rtl="1"/>
          <a:endParaRPr lang="ar-SA"/>
        </a:p>
      </dgm:t>
    </dgm:pt>
    <dgm:pt modelId="{17A84B4F-9E43-4EEC-9948-3EFC2F552650}">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استهداف الفئات الأكثر عرضة </a:t>
          </a:r>
          <a:endParaRPr lang="ar-SA" sz="3200" b="1" dirty="0">
            <a:solidFill>
              <a:schemeClr val="bg1"/>
            </a:solidFill>
            <a:cs typeface="+mn-cs"/>
          </a:endParaRPr>
        </a:p>
      </dgm:t>
    </dgm:pt>
    <dgm:pt modelId="{85808B9C-5675-4C56-90A2-50897F3E0332}" type="parTrans" cxnId="{62D5D30B-C45D-41E8-93F7-F50664C7D583}">
      <dgm:prSet/>
      <dgm:spPr/>
      <dgm:t>
        <a:bodyPr/>
        <a:lstStyle/>
        <a:p>
          <a:pPr rtl="1"/>
          <a:endParaRPr lang="ar-SA"/>
        </a:p>
      </dgm:t>
    </dgm:pt>
    <dgm:pt modelId="{7C4B4EBD-A501-4E82-B754-5575B144B425}" type="sibTrans" cxnId="{62D5D30B-C45D-41E8-93F7-F50664C7D583}">
      <dgm:prSet/>
      <dgm:spPr/>
      <dgm:t>
        <a:bodyPr/>
        <a:lstStyle/>
        <a:p>
          <a:pPr rtl="1"/>
          <a:endParaRPr lang="ar-SA"/>
        </a:p>
      </dgm:t>
    </dgm:pt>
    <dgm:pt modelId="{2173183F-743B-443B-BD77-069AC6F3CBB2}" type="pres">
      <dgm:prSet presAssocID="{8861C252-A84F-46AA-982B-778D1BEDA0B4}" presName="Name0" presStyleCnt="0">
        <dgm:presLayoutVars>
          <dgm:dir/>
          <dgm:resizeHandles val="exact"/>
        </dgm:presLayoutVars>
      </dgm:prSet>
      <dgm:spPr/>
      <dgm:t>
        <a:bodyPr/>
        <a:lstStyle/>
        <a:p>
          <a:pPr rtl="1"/>
          <a:endParaRPr lang="ar-SA"/>
        </a:p>
      </dgm:t>
    </dgm:pt>
    <dgm:pt modelId="{3C48E2CC-F75A-4206-9664-3F31B9E1AD3D}" type="pres">
      <dgm:prSet presAssocID="{DD71F510-4C6B-454A-A1CB-1179F70CA623}" presName="node" presStyleLbl="node1" presStyleIdx="0" presStyleCnt="3">
        <dgm:presLayoutVars>
          <dgm:bulletEnabled val="1"/>
        </dgm:presLayoutVars>
      </dgm:prSet>
      <dgm:spPr/>
      <dgm:t>
        <a:bodyPr/>
        <a:lstStyle/>
        <a:p>
          <a:pPr rtl="1"/>
          <a:endParaRPr lang="ar-SA"/>
        </a:p>
      </dgm:t>
    </dgm:pt>
    <dgm:pt modelId="{BB00CD01-CCA4-4A9E-BB74-2AE35FFA1FC1}" type="pres">
      <dgm:prSet presAssocID="{57BE31B7-93D4-418E-8146-841E19F7758B}" presName="sibTrans" presStyleCnt="0"/>
      <dgm:spPr/>
    </dgm:pt>
    <dgm:pt modelId="{FE07C2A0-83D0-4F04-943A-E840BF70AA12}" type="pres">
      <dgm:prSet presAssocID="{EF32DB92-C296-4F37-81DD-617F4B5C08B5}" presName="node" presStyleLbl="node1" presStyleIdx="1" presStyleCnt="3" custLinFactNeighborX="-28249" custLinFactNeighborY="-977">
        <dgm:presLayoutVars>
          <dgm:bulletEnabled val="1"/>
        </dgm:presLayoutVars>
      </dgm:prSet>
      <dgm:spPr/>
      <dgm:t>
        <a:bodyPr/>
        <a:lstStyle/>
        <a:p>
          <a:pPr rtl="1"/>
          <a:endParaRPr lang="ar-SA"/>
        </a:p>
      </dgm:t>
    </dgm:pt>
    <dgm:pt modelId="{4753D1A0-463A-46BF-8D72-6409F1EC2E8A}" type="pres">
      <dgm:prSet presAssocID="{68B59CBE-6727-4741-B302-602EE7223DFD}" presName="sibTrans" presStyleCnt="0"/>
      <dgm:spPr/>
    </dgm:pt>
    <dgm:pt modelId="{151A661E-DD2B-4B72-9076-276DB1571C28}" type="pres">
      <dgm:prSet presAssocID="{17A84B4F-9E43-4EEC-9948-3EFC2F552650}" presName="node" presStyleLbl="node1" presStyleIdx="2" presStyleCnt="3">
        <dgm:presLayoutVars>
          <dgm:bulletEnabled val="1"/>
        </dgm:presLayoutVars>
      </dgm:prSet>
      <dgm:spPr/>
      <dgm:t>
        <a:bodyPr/>
        <a:lstStyle/>
        <a:p>
          <a:pPr rtl="1"/>
          <a:endParaRPr lang="ar-SA"/>
        </a:p>
      </dgm:t>
    </dgm:pt>
  </dgm:ptLst>
  <dgm:cxnLst>
    <dgm:cxn modelId="{1AAD828B-DCDD-4FC1-88BA-8594883545F7}" type="presOf" srcId="{DD71F510-4C6B-454A-A1CB-1179F70CA623}" destId="{3C48E2CC-F75A-4206-9664-3F31B9E1AD3D}" srcOrd="0" destOrd="0" presId="urn:microsoft.com/office/officeart/2005/8/layout/hList6"/>
    <dgm:cxn modelId="{457A2F08-F7CF-47BE-B40D-D93C9183D159}" type="presOf" srcId="{EF32DB92-C296-4F37-81DD-617F4B5C08B5}" destId="{FE07C2A0-83D0-4F04-943A-E840BF70AA12}" srcOrd="0" destOrd="0" presId="urn:microsoft.com/office/officeart/2005/8/layout/hList6"/>
    <dgm:cxn modelId="{5F1D0B2D-4735-421D-980E-B9B97CA289BA}" type="presOf" srcId="{8861C252-A84F-46AA-982B-778D1BEDA0B4}" destId="{2173183F-743B-443B-BD77-069AC6F3CBB2}" srcOrd="0" destOrd="0" presId="urn:microsoft.com/office/officeart/2005/8/layout/hList6"/>
    <dgm:cxn modelId="{62D5D30B-C45D-41E8-93F7-F50664C7D583}" srcId="{8861C252-A84F-46AA-982B-778D1BEDA0B4}" destId="{17A84B4F-9E43-4EEC-9948-3EFC2F552650}" srcOrd="2" destOrd="0" parTransId="{85808B9C-5675-4C56-90A2-50897F3E0332}" sibTransId="{7C4B4EBD-A501-4E82-B754-5575B144B425}"/>
    <dgm:cxn modelId="{8600E30E-8C50-458E-8F68-3698DF700A7B}" srcId="{8861C252-A84F-46AA-982B-778D1BEDA0B4}" destId="{EF32DB92-C296-4F37-81DD-617F4B5C08B5}" srcOrd="1" destOrd="0" parTransId="{DE8F0B80-43B4-422F-96D6-F1670B7C2BAD}" sibTransId="{68B59CBE-6727-4741-B302-602EE7223DFD}"/>
    <dgm:cxn modelId="{67F69E16-6B9A-493F-B3B0-195114AAE300}" type="presOf" srcId="{17A84B4F-9E43-4EEC-9948-3EFC2F552650}" destId="{151A661E-DD2B-4B72-9076-276DB1571C28}" srcOrd="0" destOrd="0" presId="urn:microsoft.com/office/officeart/2005/8/layout/hList6"/>
    <dgm:cxn modelId="{665D28C1-09BF-4DFA-808A-17B6A80097EA}" srcId="{8861C252-A84F-46AA-982B-778D1BEDA0B4}" destId="{DD71F510-4C6B-454A-A1CB-1179F70CA623}" srcOrd="0" destOrd="0" parTransId="{B4F8C8AD-C810-4FB2-8F0E-4674064BEEDF}" sibTransId="{57BE31B7-93D4-418E-8146-841E19F7758B}"/>
    <dgm:cxn modelId="{3E84ACE1-6B51-4C81-8EF6-2A0ED9A0B34D}" type="presParOf" srcId="{2173183F-743B-443B-BD77-069AC6F3CBB2}" destId="{3C48E2CC-F75A-4206-9664-3F31B9E1AD3D}" srcOrd="0" destOrd="0" presId="urn:microsoft.com/office/officeart/2005/8/layout/hList6"/>
    <dgm:cxn modelId="{4BC4EEC7-9F44-49F5-A80F-68759B3CAB77}" type="presParOf" srcId="{2173183F-743B-443B-BD77-069AC6F3CBB2}" destId="{BB00CD01-CCA4-4A9E-BB74-2AE35FFA1FC1}" srcOrd="1" destOrd="0" presId="urn:microsoft.com/office/officeart/2005/8/layout/hList6"/>
    <dgm:cxn modelId="{E06AF75C-232D-4343-AE86-60F9F8576B30}" type="presParOf" srcId="{2173183F-743B-443B-BD77-069AC6F3CBB2}" destId="{FE07C2A0-83D0-4F04-943A-E840BF70AA12}" srcOrd="2" destOrd="0" presId="urn:microsoft.com/office/officeart/2005/8/layout/hList6"/>
    <dgm:cxn modelId="{AA18F17B-2CF2-4E43-B1D1-8A85AAE16798}" type="presParOf" srcId="{2173183F-743B-443B-BD77-069AC6F3CBB2}" destId="{4753D1A0-463A-46BF-8D72-6409F1EC2E8A}" srcOrd="3" destOrd="0" presId="urn:microsoft.com/office/officeart/2005/8/layout/hList6"/>
    <dgm:cxn modelId="{C78AF2D6-BBBC-4FDD-A497-813BA6DC41C2}" type="presParOf" srcId="{2173183F-743B-443B-BD77-069AC6F3CBB2}" destId="{151A661E-DD2B-4B72-9076-276DB1571C28}"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861C252-A84F-46AA-982B-778D1BEDA0B4}" type="doc">
      <dgm:prSet loTypeId="urn:microsoft.com/office/officeart/2005/8/layout/hList6" loCatId="list" qsTypeId="urn:microsoft.com/office/officeart/2005/8/quickstyle/simple1" qsCatId="simple" csTypeId="urn:microsoft.com/office/officeart/2005/8/colors/accent1_2" csCatId="accent1" phldr="1"/>
      <dgm:spPr/>
      <dgm:t>
        <a:bodyPr/>
        <a:lstStyle/>
        <a:p>
          <a:pPr rtl="1"/>
          <a:endParaRPr lang="ar-SA"/>
        </a:p>
      </dgm:t>
    </dgm:pt>
    <dgm:pt modelId="{DD71F510-4C6B-454A-A1CB-1179F70CA623}">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تجنب أخطاء تنفيذ </a:t>
          </a:r>
          <a:r>
            <a:rPr lang="ar-SA" sz="3200" b="1" dirty="0" err="1" smtClean="0">
              <a:solidFill>
                <a:schemeClr val="bg1"/>
              </a:solidFill>
              <a:cs typeface="+mn-cs"/>
            </a:rPr>
            <a:t>العقوية</a:t>
          </a:r>
          <a:endParaRPr lang="ar-SA" sz="3200" b="1" dirty="0" smtClean="0">
            <a:solidFill>
              <a:schemeClr val="bg1"/>
            </a:solidFill>
            <a:cs typeface="+mn-cs"/>
          </a:endParaRPr>
        </a:p>
      </dgm:t>
    </dgm:pt>
    <dgm:pt modelId="{B4F8C8AD-C810-4FB2-8F0E-4674064BEEDF}" type="parTrans" cxnId="{665D28C1-09BF-4DFA-808A-17B6A80097EA}">
      <dgm:prSet/>
      <dgm:spPr/>
      <dgm:t>
        <a:bodyPr/>
        <a:lstStyle/>
        <a:p>
          <a:pPr rtl="1"/>
          <a:endParaRPr lang="ar-SA"/>
        </a:p>
      </dgm:t>
    </dgm:pt>
    <dgm:pt modelId="{57BE31B7-93D4-418E-8146-841E19F7758B}" type="sibTrans" cxnId="{665D28C1-09BF-4DFA-808A-17B6A80097EA}">
      <dgm:prSet/>
      <dgm:spPr/>
      <dgm:t>
        <a:bodyPr/>
        <a:lstStyle/>
        <a:p>
          <a:pPr rtl="1"/>
          <a:endParaRPr lang="ar-SA"/>
        </a:p>
      </dgm:t>
    </dgm:pt>
    <dgm:pt modelId="{EF32DB92-C296-4F37-81DD-617F4B5C08B5}">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انتهاج سياسة حازمـة لخفـض سـلوك التنمـر </a:t>
          </a:r>
        </a:p>
      </dgm:t>
    </dgm:pt>
    <dgm:pt modelId="{DE8F0B80-43B4-422F-96D6-F1670B7C2BAD}" type="parTrans" cxnId="{8600E30E-8C50-458E-8F68-3698DF700A7B}">
      <dgm:prSet/>
      <dgm:spPr/>
      <dgm:t>
        <a:bodyPr/>
        <a:lstStyle/>
        <a:p>
          <a:pPr rtl="1"/>
          <a:endParaRPr lang="ar-SA"/>
        </a:p>
      </dgm:t>
    </dgm:pt>
    <dgm:pt modelId="{68B59CBE-6727-4741-B302-602EE7223DFD}" type="sibTrans" cxnId="{8600E30E-8C50-458E-8F68-3698DF700A7B}">
      <dgm:prSet/>
      <dgm:spPr/>
      <dgm:t>
        <a:bodyPr/>
        <a:lstStyle/>
        <a:p>
          <a:pPr rtl="1"/>
          <a:endParaRPr lang="ar-SA"/>
        </a:p>
      </dgm:t>
    </dgm:pt>
    <dgm:pt modelId="{17A84B4F-9E43-4EEC-9948-3EFC2F552650}">
      <dgm:prSet phldrT="[نص]" custT="1">
        <dgm:style>
          <a:lnRef idx="2">
            <a:schemeClr val="accent3">
              <a:shade val="50000"/>
            </a:schemeClr>
          </a:lnRef>
          <a:fillRef idx="1">
            <a:schemeClr val="accent3"/>
          </a:fillRef>
          <a:effectRef idx="0">
            <a:schemeClr val="accent3"/>
          </a:effectRef>
          <a:fontRef idx="minor">
            <a:schemeClr val="lt1"/>
          </a:fontRef>
        </dgm:style>
      </dgm:prSet>
      <dgm:spPr/>
      <dgm:t>
        <a:bodyPr/>
        <a:lstStyle/>
        <a:p>
          <a:pPr rtl="1"/>
          <a:r>
            <a:rPr lang="ar-SA" sz="3200" b="1" dirty="0" smtClean="0">
              <a:solidFill>
                <a:schemeClr val="bg1"/>
              </a:solidFill>
              <a:cs typeface="+mn-cs"/>
            </a:rPr>
            <a:t>التعزيز هو الأصل والعقاب  الاستثناء </a:t>
          </a:r>
          <a:endParaRPr lang="ar-SA" sz="3200" b="1" dirty="0">
            <a:solidFill>
              <a:schemeClr val="bg1"/>
            </a:solidFill>
            <a:cs typeface="+mn-cs"/>
          </a:endParaRPr>
        </a:p>
      </dgm:t>
    </dgm:pt>
    <dgm:pt modelId="{85808B9C-5675-4C56-90A2-50897F3E0332}" type="parTrans" cxnId="{62D5D30B-C45D-41E8-93F7-F50664C7D583}">
      <dgm:prSet/>
      <dgm:spPr/>
      <dgm:t>
        <a:bodyPr/>
        <a:lstStyle/>
        <a:p>
          <a:pPr rtl="1"/>
          <a:endParaRPr lang="ar-SA"/>
        </a:p>
      </dgm:t>
    </dgm:pt>
    <dgm:pt modelId="{7C4B4EBD-A501-4E82-B754-5575B144B425}" type="sibTrans" cxnId="{62D5D30B-C45D-41E8-93F7-F50664C7D583}">
      <dgm:prSet/>
      <dgm:spPr/>
      <dgm:t>
        <a:bodyPr/>
        <a:lstStyle/>
        <a:p>
          <a:pPr rtl="1"/>
          <a:endParaRPr lang="ar-SA"/>
        </a:p>
      </dgm:t>
    </dgm:pt>
    <dgm:pt modelId="{2173183F-743B-443B-BD77-069AC6F3CBB2}" type="pres">
      <dgm:prSet presAssocID="{8861C252-A84F-46AA-982B-778D1BEDA0B4}" presName="Name0" presStyleCnt="0">
        <dgm:presLayoutVars>
          <dgm:dir/>
          <dgm:resizeHandles val="exact"/>
        </dgm:presLayoutVars>
      </dgm:prSet>
      <dgm:spPr/>
      <dgm:t>
        <a:bodyPr/>
        <a:lstStyle/>
        <a:p>
          <a:pPr rtl="1"/>
          <a:endParaRPr lang="ar-SA"/>
        </a:p>
      </dgm:t>
    </dgm:pt>
    <dgm:pt modelId="{3C48E2CC-F75A-4206-9664-3F31B9E1AD3D}" type="pres">
      <dgm:prSet presAssocID="{DD71F510-4C6B-454A-A1CB-1179F70CA623}" presName="node" presStyleLbl="node1" presStyleIdx="0" presStyleCnt="3">
        <dgm:presLayoutVars>
          <dgm:bulletEnabled val="1"/>
        </dgm:presLayoutVars>
      </dgm:prSet>
      <dgm:spPr/>
      <dgm:t>
        <a:bodyPr/>
        <a:lstStyle/>
        <a:p>
          <a:pPr rtl="1"/>
          <a:endParaRPr lang="ar-SA"/>
        </a:p>
      </dgm:t>
    </dgm:pt>
    <dgm:pt modelId="{BB00CD01-CCA4-4A9E-BB74-2AE35FFA1FC1}" type="pres">
      <dgm:prSet presAssocID="{57BE31B7-93D4-418E-8146-841E19F7758B}" presName="sibTrans" presStyleCnt="0"/>
      <dgm:spPr/>
    </dgm:pt>
    <dgm:pt modelId="{FE07C2A0-83D0-4F04-943A-E840BF70AA12}" type="pres">
      <dgm:prSet presAssocID="{EF32DB92-C296-4F37-81DD-617F4B5C08B5}" presName="node" presStyleLbl="node1" presStyleIdx="1" presStyleCnt="3" custLinFactNeighborX="-28249" custLinFactNeighborY="-977">
        <dgm:presLayoutVars>
          <dgm:bulletEnabled val="1"/>
        </dgm:presLayoutVars>
      </dgm:prSet>
      <dgm:spPr/>
      <dgm:t>
        <a:bodyPr/>
        <a:lstStyle/>
        <a:p>
          <a:pPr rtl="1"/>
          <a:endParaRPr lang="ar-SA"/>
        </a:p>
      </dgm:t>
    </dgm:pt>
    <dgm:pt modelId="{4753D1A0-463A-46BF-8D72-6409F1EC2E8A}" type="pres">
      <dgm:prSet presAssocID="{68B59CBE-6727-4741-B302-602EE7223DFD}" presName="sibTrans" presStyleCnt="0"/>
      <dgm:spPr/>
    </dgm:pt>
    <dgm:pt modelId="{151A661E-DD2B-4B72-9076-276DB1571C28}" type="pres">
      <dgm:prSet presAssocID="{17A84B4F-9E43-4EEC-9948-3EFC2F552650}" presName="node" presStyleLbl="node1" presStyleIdx="2" presStyleCnt="3">
        <dgm:presLayoutVars>
          <dgm:bulletEnabled val="1"/>
        </dgm:presLayoutVars>
      </dgm:prSet>
      <dgm:spPr/>
      <dgm:t>
        <a:bodyPr/>
        <a:lstStyle/>
        <a:p>
          <a:pPr rtl="1"/>
          <a:endParaRPr lang="ar-SA"/>
        </a:p>
      </dgm:t>
    </dgm:pt>
  </dgm:ptLst>
  <dgm:cxnLst>
    <dgm:cxn modelId="{62D5D30B-C45D-41E8-93F7-F50664C7D583}" srcId="{8861C252-A84F-46AA-982B-778D1BEDA0B4}" destId="{17A84B4F-9E43-4EEC-9948-3EFC2F552650}" srcOrd="2" destOrd="0" parTransId="{85808B9C-5675-4C56-90A2-50897F3E0332}" sibTransId="{7C4B4EBD-A501-4E82-B754-5575B144B425}"/>
    <dgm:cxn modelId="{56B9FA66-EE24-458E-96CC-5BBA587EC812}" type="presOf" srcId="{8861C252-A84F-46AA-982B-778D1BEDA0B4}" destId="{2173183F-743B-443B-BD77-069AC6F3CBB2}" srcOrd="0" destOrd="0" presId="urn:microsoft.com/office/officeart/2005/8/layout/hList6"/>
    <dgm:cxn modelId="{26AC32B8-0CC5-4843-B688-698862CA24A1}" type="presOf" srcId="{EF32DB92-C296-4F37-81DD-617F4B5C08B5}" destId="{FE07C2A0-83D0-4F04-943A-E840BF70AA12}" srcOrd="0" destOrd="0" presId="urn:microsoft.com/office/officeart/2005/8/layout/hList6"/>
    <dgm:cxn modelId="{8600E30E-8C50-458E-8F68-3698DF700A7B}" srcId="{8861C252-A84F-46AA-982B-778D1BEDA0B4}" destId="{EF32DB92-C296-4F37-81DD-617F4B5C08B5}" srcOrd="1" destOrd="0" parTransId="{DE8F0B80-43B4-422F-96D6-F1670B7C2BAD}" sibTransId="{68B59CBE-6727-4741-B302-602EE7223DFD}"/>
    <dgm:cxn modelId="{A5B6920E-1EB9-4251-86D6-EAE2687CCFE2}" type="presOf" srcId="{17A84B4F-9E43-4EEC-9948-3EFC2F552650}" destId="{151A661E-DD2B-4B72-9076-276DB1571C28}" srcOrd="0" destOrd="0" presId="urn:microsoft.com/office/officeart/2005/8/layout/hList6"/>
    <dgm:cxn modelId="{89E778E1-8AFF-449A-8DAA-46625B504A0A}" type="presOf" srcId="{DD71F510-4C6B-454A-A1CB-1179F70CA623}" destId="{3C48E2CC-F75A-4206-9664-3F31B9E1AD3D}" srcOrd="0" destOrd="0" presId="urn:microsoft.com/office/officeart/2005/8/layout/hList6"/>
    <dgm:cxn modelId="{665D28C1-09BF-4DFA-808A-17B6A80097EA}" srcId="{8861C252-A84F-46AA-982B-778D1BEDA0B4}" destId="{DD71F510-4C6B-454A-A1CB-1179F70CA623}" srcOrd="0" destOrd="0" parTransId="{B4F8C8AD-C810-4FB2-8F0E-4674064BEEDF}" sibTransId="{57BE31B7-93D4-418E-8146-841E19F7758B}"/>
    <dgm:cxn modelId="{CE12389D-F458-4EAA-A1A8-94F89422AD66}" type="presParOf" srcId="{2173183F-743B-443B-BD77-069AC6F3CBB2}" destId="{3C48E2CC-F75A-4206-9664-3F31B9E1AD3D}" srcOrd="0" destOrd="0" presId="urn:microsoft.com/office/officeart/2005/8/layout/hList6"/>
    <dgm:cxn modelId="{4B04350F-1007-48DA-851F-FC5B58DF8D6A}" type="presParOf" srcId="{2173183F-743B-443B-BD77-069AC6F3CBB2}" destId="{BB00CD01-CCA4-4A9E-BB74-2AE35FFA1FC1}" srcOrd="1" destOrd="0" presId="urn:microsoft.com/office/officeart/2005/8/layout/hList6"/>
    <dgm:cxn modelId="{F1E19A22-FAFD-4179-A422-78314765E540}" type="presParOf" srcId="{2173183F-743B-443B-BD77-069AC6F3CBB2}" destId="{FE07C2A0-83D0-4F04-943A-E840BF70AA12}" srcOrd="2" destOrd="0" presId="urn:microsoft.com/office/officeart/2005/8/layout/hList6"/>
    <dgm:cxn modelId="{A6A0170F-CCDB-473D-B4A4-55825EA94B70}" type="presParOf" srcId="{2173183F-743B-443B-BD77-069AC6F3CBB2}" destId="{4753D1A0-463A-46BF-8D72-6409F1EC2E8A}" srcOrd="3" destOrd="0" presId="urn:microsoft.com/office/officeart/2005/8/layout/hList6"/>
    <dgm:cxn modelId="{C7F2BD10-A2D9-46EB-9FB0-1F8FF9B13B42}" type="presParOf" srcId="{2173183F-743B-443B-BD77-069AC6F3CBB2}" destId="{151A661E-DD2B-4B72-9076-276DB1571C28}" srcOrd="4" destOrd="0" presId="urn:microsoft.com/office/officeart/2005/8/layout/hList6"/>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E501BF-662C-41BD-BADE-B74C8A2CE96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BEC07D35-8CBC-4417-9BD6-80A6C79F0F6D}">
      <dgm:prSet phldrT="[Text]">
        <dgm:style>
          <a:lnRef idx="2">
            <a:schemeClr val="accent3">
              <a:shade val="50000"/>
            </a:schemeClr>
          </a:lnRef>
          <a:fillRef idx="1">
            <a:schemeClr val="accent3"/>
          </a:fillRef>
          <a:effectRef idx="0">
            <a:schemeClr val="accent3"/>
          </a:effectRef>
          <a:fontRef idx="minor">
            <a:schemeClr val="lt1"/>
          </a:fontRef>
        </dgm:style>
      </dgm:prSet>
      <dgm:spPr>
        <a:ln/>
      </dgm:spPr>
      <dgm:t>
        <a:bodyPr/>
        <a:lstStyle/>
        <a:p>
          <a:r>
            <a:rPr lang="en-US" dirty="0" smtClean="0"/>
            <a:t> </a:t>
          </a:r>
          <a:endParaRPr lang="en-US" dirty="0"/>
        </a:p>
      </dgm:t>
    </dgm:pt>
    <dgm:pt modelId="{22382D3A-BF36-422D-8D51-93FCB5C2DD10}" type="parTrans" cxnId="{E323EBD1-1FAC-4AAC-A39E-4C07BE56E735}">
      <dgm:prSet/>
      <dgm:spPr/>
      <dgm:t>
        <a:bodyPr/>
        <a:lstStyle/>
        <a:p>
          <a:endParaRPr lang="en-US"/>
        </a:p>
      </dgm:t>
    </dgm:pt>
    <dgm:pt modelId="{2298E80B-5575-46EB-B875-8469997067F4}" type="sibTrans" cxnId="{E323EBD1-1FAC-4AAC-A39E-4C07BE56E735}">
      <dgm:prSet/>
      <dgm:spPr>
        <a:gradFill rotWithShape="0">
          <a:gsLst>
            <a:gs pos="0">
              <a:schemeClr val="bg1"/>
            </a:gs>
            <a:gs pos="53000">
              <a:schemeClr val="bg1">
                <a:lumMod val="85000"/>
              </a:schemeClr>
            </a:gs>
          </a:gsLst>
          <a:lin ang="3600000" scaled="0"/>
        </a:gradFill>
        <a:ln>
          <a:noFill/>
        </a:ln>
        <a:effectLst/>
      </dgm:spPr>
      <dgm:t>
        <a:bodyPr/>
        <a:lstStyle/>
        <a:p>
          <a:endParaRPr lang="en-US"/>
        </a:p>
      </dgm:t>
    </dgm:pt>
    <dgm:pt modelId="{5B9CB694-AA89-4885-8D01-D27363B02D6B}" type="pres">
      <dgm:prSet presAssocID="{5EE501BF-662C-41BD-BADE-B74C8A2CE960}" presName="outerComposite" presStyleCnt="0">
        <dgm:presLayoutVars>
          <dgm:chMax val="5"/>
          <dgm:dir/>
          <dgm:resizeHandles val="exact"/>
        </dgm:presLayoutVars>
      </dgm:prSet>
      <dgm:spPr/>
      <dgm:t>
        <a:bodyPr/>
        <a:lstStyle/>
        <a:p>
          <a:endParaRPr lang="en-US"/>
        </a:p>
      </dgm:t>
    </dgm:pt>
    <dgm:pt modelId="{286CB2A5-6033-4EB8-A31E-E4DD345E5198}" type="pres">
      <dgm:prSet presAssocID="{5EE501BF-662C-41BD-BADE-B74C8A2CE960}" presName="dummyMaxCanvas" presStyleCnt="0">
        <dgm:presLayoutVars/>
      </dgm:prSet>
      <dgm:spPr/>
    </dgm:pt>
    <dgm:pt modelId="{CDEC8ACB-1ED3-4E53-A6C4-6AD6E4C5F739}" type="pres">
      <dgm:prSet presAssocID="{5EE501BF-662C-41BD-BADE-B74C8A2CE960}" presName="OneNode_1" presStyleLbl="node1" presStyleIdx="0" presStyleCnt="1">
        <dgm:presLayoutVars>
          <dgm:bulletEnabled val="1"/>
        </dgm:presLayoutVars>
      </dgm:prSet>
      <dgm:spPr/>
      <dgm:t>
        <a:bodyPr/>
        <a:lstStyle/>
        <a:p>
          <a:pPr rtl="1"/>
          <a:endParaRPr lang="ar-SA"/>
        </a:p>
      </dgm:t>
    </dgm:pt>
  </dgm:ptLst>
  <dgm:cxnLst>
    <dgm:cxn modelId="{25A60123-DEFD-4071-9402-DA45C6AC8D70}" type="presOf" srcId="{BEC07D35-8CBC-4417-9BD6-80A6C79F0F6D}" destId="{CDEC8ACB-1ED3-4E53-A6C4-6AD6E4C5F739}" srcOrd="0" destOrd="0" presId="urn:microsoft.com/office/officeart/2005/8/layout/vProcess5"/>
    <dgm:cxn modelId="{E323EBD1-1FAC-4AAC-A39E-4C07BE56E735}" srcId="{5EE501BF-662C-41BD-BADE-B74C8A2CE960}" destId="{BEC07D35-8CBC-4417-9BD6-80A6C79F0F6D}" srcOrd="0" destOrd="0" parTransId="{22382D3A-BF36-422D-8D51-93FCB5C2DD10}" sibTransId="{2298E80B-5575-46EB-B875-8469997067F4}"/>
    <dgm:cxn modelId="{CF706B9A-E57A-4BDE-9B09-A90EA689313B}" type="presOf" srcId="{5EE501BF-662C-41BD-BADE-B74C8A2CE960}" destId="{5B9CB694-AA89-4885-8D01-D27363B02D6B}" srcOrd="0" destOrd="0" presId="urn:microsoft.com/office/officeart/2005/8/layout/vProcess5"/>
    <dgm:cxn modelId="{80083529-3589-4C45-9CFC-067A87D2626F}" type="presParOf" srcId="{5B9CB694-AA89-4885-8D01-D27363B02D6B}" destId="{286CB2A5-6033-4EB8-A31E-E4DD345E5198}" srcOrd="0" destOrd="0" presId="urn:microsoft.com/office/officeart/2005/8/layout/vProcess5"/>
    <dgm:cxn modelId="{3CFECEBF-C91F-4B62-B8D3-9D3C54F7F3DE}" type="presParOf" srcId="{5B9CB694-AA89-4885-8D01-D27363B02D6B}" destId="{CDEC8ACB-1ED3-4E53-A6C4-6AD6E4C5F739}" srcOrd="1" destOrd="0" presId="urn:microsoft.com/office/officeart/2005/8/layout/vProcess5"/>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61420-497B-4242-BB7E-51DCFF200466}">
      <dsp:nvSpPr>
        <dsp:cNvPr id="0" name=""/>
        <dsp:cNvSpPr/>
      </dsp:nvSpPr>
      <dsp:spPr>
        <a:xfrm rot="16200000">
          <a:off x="508000" y="-508000"/>
          <a:ext cx="2032000" cy="3048000"/>
        </a:xfrm>
        <a:prstGeom prst="round1Rect">
          <a:avLst/>
        </a:prstGeom>
        <a:solidFill>
          <a:schemeClr val="accent3"/>
        </a:solidFill>
        <a:ln w="15875" cap="flat" cmpd="sng" algn="ctr">
          <a:solidFill>
            <a:schemeClr val="accent3">
              <a:shade val="50000"/>
              <a:shade val="75000"/>
              <a:satMod val="125000"/>
              <a:lumMod val="75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endParaRPr lang="en-US" sz="5500" kern="1200" dirty="0"/>
        </a:p>
      </dsp:txBody>
      <dsp:txXfrm rot="5400000">
        <a:off x="0" y="0"/>
        <a:ext cx="3048000" cy="1524000"/>
      </dsp:txXfrm>
    </dsp:sp>
    <dsp:sp modelId="{9B46BCB0-1C7F-469E-9EB0-DF7B7163DEEE}">
      <dsp:nvSpPr>
        <dsp:cNvPr id="0" name=""/>
        <dsp:cNvSpPr/>
      </dsp:nvSpPr>
      <dsp:spPr>
        <a:xfrm>
          <a:off x="3048000" y="0"/>
          <a:ext cx="3048000" cy="2032000"/>
        </a:xfrm>
        <a:prstGeom prst="round1Rect">
          <a:avLst/>
        </a:prstGeom>
        <a:solidFill>
          <a:schemeClr val="accent3"/>
        </a:solidFill>
        <a:ln w="15875" cap="flat" cmpd="sng" algn="ctr">
          <a:solidFill>
            <a:schemeClr val="accent3">
              <a:shade val="50000"/>
              <a:shade val="75000"/>
              <a:satMod val="125000"/>
              <a:lumMod val="75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endParaRPr lang="en-US" sz="5500" kern="1200" dirty="0"/>
        </a:p>
      </dsp:txBody>
      <dsp:txXfrm>
        <a:off x="3048000" y="0"/>
        <a:ext cx="3048000" cy="1524000"/>
      </dsp:txXfrm>
    </dsp:sp>
    <dsp:sp modelId="{7F2F8921-485F-43EA-BDC0-94C86C675C80}">
      <dsp:nvSpPr>
        <dsp:cNvPr id="0" name=""/>
        <dsp:cNvSpPr/>
      </dsp:nvSpPr>
      <dsp:spPr>
        <a:xfrm rot="10800000">
          <a:off x="0" y="2032000"/>
          <a:ext cx="3048000" cy="2032000"/>
        </a:xfrm>
        <a:prstGeom prst="round1Rect">
          <a:avLst/>
        </a:prstGeom>
        <a:solidFill>
          <a:schemeClr val="accent3"/>
        </a:solidFill>
        <a:ln w="15875" cap="flat" cmpd="sng" algn="ctr">
          <a:solidFill>
            <a:schemeClr val="accent3">
              <a:shade val="50000"/>
              <a:shade val="75000"/>
              <a:satMod val="125000"/>
              <a:lumMod val="75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endParaRPr lang="en-US" sz="5500" kern="1200" dirty="0"/>
        </a:p>
      </dsp:txBody>
      <dsp:txXfrm rot="10800000">
        <a:off x="0" y="2539999"/>
        <a:ext cx="3048000" cy="1524000"/>
      </dsp:txXfrm>
    </dsp:sp>
    <dsp:sp modelId="{64E57CF4-6285-4152-950F-7C3306A02122}">
      <dsp:nvSpPr>
        <dsp:cNvPr id="0" name=""/>
        <dsp:cNvSpPr/>
      </dsp:nvSpPr>
      <dsp:spPr>
        <a:xfrm rot="5400000">
          <a:off x="3556000" y="1523999"/>
          <a:ext cx="2032000" cy="3048000"/>
        </a:xfrm>
        <a:prstGeom prst="round1Rect">
          <a:avLst/>
        </a:prstGeom>
        <a:solidFill>
          <a:schemeClr val="accent3"/>
        </a:solidFill>
        <a:ln w="15875" cap="flat" cmpd="sng" algn="ctr">
          <a:solidFill>
            <a:schemeClr val="accent3">
              <a:shade val="50000"/>
              <a:shade val="75000"/>
              <a:satMod val="125000"/>
              <a:lumMod val="75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391160" tIns="391160" rIns="391160" bIns="391160" numCol="1" spcCol="1270" anchor="ctr" anchorCtr="0">
          <a:noAutofit/>
        </a:bodyPr>
        <a:lstStyle/>
        <a:p>
          <a:pPr lvl="0" algn="ctr" defTabSz="2444750">
            <a:lnSpc>
              <a:spcPct val="90000"/>
            </a:lnSpc>
            <a:spcBef>
              <a:spcPct val="0"/>
            </a:spcBef>
            <a:spcAft>
              <a:spcPct val="35000"/>
            </a:spcAft>
          </a:pPr>
          <a:endParaRPr lang="en-US" sz="5500" kern="1200" dirty="0"/>
        </a:p>
      </dsp:txBody>
      <dsp:txXfrm rot="-5400000">
        <a:off x="3048000" y="2539999"/>
        <a:ext cx="3048000" cy="1524000"/>
      </dsp:txXfrm>
    </dsp:sp>
    <dsp:sp modelId="{736493AA-0D08-4467-89E3-1F91F2C5B83A}">
      <dsp:nvSpPr>
        <dsp:cNvPr id="0" name=""/>
        <dsp:cNvSpPr/>
      </dsp:nvSpPr>
      <dsp:spPr>
        <a:xfrm>
          <a:off x="1247802" y="1680032"/>
          <a:ext cx="3600395" cy="703935"/>
        </a:xfrm>
        <a:prstGeom prst="roundRect">
          <a:avLst/>
        </a:prstGeom>
        <a:gradFill rotWithShape="0">
          <a:gsLst>
            <a:gs pos="0">
              <a:srgbClr val="6EDE22"/>
            </a:gs>
            <a:gs pos="100000">
              <a:srgbClr val="B9FA00"/>
            </a:gs>
          </a:gsLst>
          <a:lin ang="5400000" scaled="0"/>
        </a:gradFill>
        <a:ln w="15875" cap="flat" cmpd="sng" algn="ctr">
          <a:solidFill>
            <a:schemeClr val="lt1">
              <a:hueOff val="0"/>
              <a:satOff val="0"/>
              <a:lumOff val="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endParaRPr lang="en-US" sz="3000" kern="1200" dirty="0"/>
        </a:p>
      </dsp:txBody>
      <dsp:txXfrm>
        <a:off x="1282165" y="1714395"/>
        <a:ext cx="3531669" cy="63520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F5E4FC-11BB-4445-A2D5-A24B59C8A1D3}">
      <dsp:nvSpPr>
        <dsp:cNvPr id="0" name=""/>
        <dsp:cNvSpPr/>
      </dsp:nvSpPr>
      <dsp:spPr>
        <a:xfrm>
          <a:off x="0" y="214316"/>
          <a:ext cx="7958480" cy="1943060"/>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43840" tIns="243840" rIns="243840" bIns="243840" numCol="1" spcCol="1270" anchor="ctr" anchorCtr="0">
          <a:noAutofit/>
        </a:bodyPr>
        <a:lstStyle/>
        <a:p>
          <a:pPr lvl="0" algn="ctr" defTabSz="2844800">
            <a:lnSpc>
              <a:spcPct val="90000"/>
            </a:lnSpc>
            <a:spcBef>
              <a:spcPct val="0"/>
            </a:spcBef>
            <a:spcAft>
              <a:spcPct val="35000"/>
            </a:spcAft>
          </a:pPr>
          <a:r>
            <a:rPr lang="en-US" sz="6400" kern="1200" dirty="0" smtClean="0"/>
            <a:t> </a:t>
          </a:r>
          <a:endParaRPr lang="en-US" sz="6400" kern="1200" dirty="0"/>
        </a:p>
      </dsp:txBody>
      <dsp:txXfrm>
        <a:off x="56910" y="271226"/>
        <a:ext cx="7844660" cy="1829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08E9-55D1-4C64-8EBF-50EF50F99E4D}">
      <dsp:nvSpPr>
        <dsp:cNvPr id="0" name=""/>
        <dsp:cNvSpPr/>
      </dsp:nvSpPr>
      <dsp:spPr>
        <a:xfrm>
          <a:off x="2365813" y="23600"/>
          <a:ext cx="1557655" cy="1557655"/>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ar-SA" sz="1400" b="1" kern="1200" dirty="0" smtClean="0">
              <a:solidFill>
                <a:srgbClr val="C00000"/>
              </a:solidFill>
            </a:rPr>
            <a:t>التنسيق مع الجهات ذات العلاقة</a:t>
          </a:r>
          <a:endParaRPr lang="en-US" sz="1400" kern="1200" dirty="0"/>
        </a:p>
      </dsp:txBody>
      <dsp:txXfrm>
        <a:off x="2755227" y="802428"/>
        <a:ext cx="778827" cy="778827"/>
      </dsp:txXfrm>
    </dsp:sp>
    <dsp:sp modelId="{42E2855D-11ED-4502-90CE-2ACC306A4A5C}">
      <dsp:nvSpPr>
        <dsp:cNvPr id="0" name=""/>
        <dsp:cNvSpPr/>
      </dsp:nvSpPr>
      <dsp:spPr>
        <a:xfrm>
          <a:off x="1585848" y="1561271"/>
          <a:ext cx="1557655" cy="1557655"/>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1">
            <a:lnSpc>
              <a:spcPct val="90000"/>
            </a:lnSpc>
            <a:spcBef>
              <a:spcPct val="0"/>
            </a:spcBef>
            <a:spcAft>
              <a:spcPct val="35000"/>
            </a:spcAft>
          </a:pPr>
          <a:r>
            <a:rPr lang="ar-SA" sz="1200" b="1" kern="1200" dirty="0" smtClean="0">
              <a:solidFill>
                <a:srgbClr val="C00000"/>
              </a:solidFill>
            </a:rPr>
            <a:t>اعتماد الخطة العامة والتفصيلية للبرنامج</a:t>
          </a:r>
          <a:endParaRPr lang="en-US" sz="1200" kern="1200" dirty="0"/>
        </a:p>
      </dsp:txBody>
      <dsp:txXfrm>
        <a:off x="1975262" y="2340099"/>
        <a:ext cx="778827" cy="778827"/>
      </dsp:txXfrm>
    </dsp:sp>
    <dsp:sp modelId="{09227585-91C8-466E-BCF8-E4F78C1B9E85}">
      <dsp:nvSpPr>
        <dsp:cNvPr id="0" name=""/>
        <dsp:cNvSpPr/>
      </dsp:nvSpPr>
      <dsp:spPr>
        <a:xfrm rot="10800000">
          <a:off x="2365813" y="1581256"/>
          <a:ext cx="1557655" cy="1557655"/>
        </a:xfrm>
        <a:prstGeom prst="triangle">
          <a:avLst/>
        </a:prstGeom>
        <a:gradFill rotWithShape="0">
          <a:gsLst>
            <a:gs pos="0">
              <a:srgbClr val="71DF03"/>
            </a:gs>
            <a:gs pos="100000">
              <a:srgbClr val="CDF505"/>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rot="10800000">
        <a:off x="2755227" y="1581256"/>
        <a:ext cx="778827" cy="778827"/>
      </dsp:txXfrm>
    </dsp:sp>
    <dsp:sp modelId="{ED2AAEE2-E681-46DA-8895-0105D047EC97}">
      <dsp:nvSpPr>
        <dsp:cNvPr id="0" name=""/>
        <dsp:cNvSpPr/>
      </dsp:nvSpPr>
      <dsp:spPr>
        <a:xfrm>
          <a:off x="3144641" y="1581256"/>
          <a:ext cx="1557655" cy="1557655"/>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kern="1200" dirty="0"/>
        </a:p>
      </dsp:txBody>
      <dsp:txXfrm>
        <a:off x="3534055" y="2360084"/>
        <a:ext cx="778827" cy="778827"/>
      </dsp:txXfrm>
    </dsp:sp>
    <dsp:sp modelId="{7B2CFFD5-2C58-4B6E-8588-1FC7CD998B95}">
      <dsp:nvSpPr>
        <dsp:cNvPr id="0" name=""/>
        <dsp:cNvSpPr/>
      </dsp:nvSpPr>
      <dsp:spPr>
        <a:xfrm>
          <a:off x="808157" y="3138912"/>
          <a:ext cx="1557655" cy="1557655"/>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a:solidFill>
              <a:srgbClr val="C00000"/>
            </a:solidFill>
          </a:endParaRPr>
        </a:p>
      </dsp:txBody>
      <dsp:txXfrm>
        <a:off x="1197571" y="3917740"/>
        <a:ext cx="778827" cy="778827"/>
      </dsp:txXfrm>
    </dsp:sp>
    <dsp:sp modelId="{79F8D2E7-14D2-476E-9B41-A441623B99FA}">
      <dsp:nvSpPr>
        <dsp:cNvPr id="0" name=""/>
        <dsp:cNvSpPr/>
      </dsp:nvSpPr>
      <dsp:spPr>
        <a:xfrm rot="10800000">
          <a:off x="1586985" y="3138912"/>
          <a:ext cx="1557655" cy="1557655"/>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endParaRPr lang="en-US" sz="1400" b="1" kern="1200" dirty="0">
            <a:solidFill>
              <a:srgbClr val="C00000"/>
            </a:solidFill>
          </a:endParaRPr>
        </a:p>
      </dsp:txBody>
      <dsp:txXfrm rot="10800000">
        <a:off x="1976399" y="3138912"/>
        <a:ext cx="778827" cy="778827"/>
      </dsp:txXfrm>
    </dsp:sp>
    <dsp:sp modelId="{41925068-BBE0-4AAC-A6DD-9FF13F0432DC}">
      <dsp:nvSpPr>
        <dsp:cNvPr id="0" name=""/>
        <dsp:cNvSpPr/>
      </dsp:nvSpPr>
      <dsp:spPr>
        <a:xfrm>
          <a:off x="2365813" y="3138912"/>
          <a:ext cx="1557655" cy="1557655"/>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ar-SA" sz="1600" b="1" kern="1200" dirty="0" smtClean="0">
              <a:solidFill>
                <a:srgbClr val="C00000"/>
              </a:solidFill>
            </a:rPr>
            <a:t>عقد اجتماعات</a:t>
          </a:r>
          <a:endParaRPr lang="en-US" sz="1600" b="1" kern="1200" dirty="0">
            <a:solidFill>
              <a:srgbClr val="C00000"/>
            </a:solidFill>
          </a:endParaRPr>
        </a:p>
      </dsp:txBody>
      <dsp:txXfrm>
        <a:off x="2755227" y="3917740"/>
        <a:ext cx="778827" cy="778827"/>
      </dsp:txXfrm>
    </dsp:sp>
    <dsp:sp modelId="{12742FE2-4723-46FF-BE6F-E31A1E215FB5}">
      <dsp:nvSpPr>
        <dsp:cNvPr id="0" name=""/>
        <dsp:cNvSpPr/>
      </dsp:nvSpPr>
      <dsp:spPr>
        <a:xfrm rot="10800000">
          <a:off x="3144641" y="3138912"/>
          <a:ext cx="1557655" cy="1557655"/>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 modelId="{2C4D57B6-87D1-461F-AB31-B107E0CE1DBD}">
      <dsp:nvSpPr>
        <dsp:cNvPr id="0" name=""/>
        <dsp:cNvSpPr/>
      </dsp:nvSpPr>
      <dsp:spPr>
        <a:xfrm>
          <a:off x="3923469" y="3138912"/>
          <a:ext cx="1557655" cy="1557655"/>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08E9-55D1-4C64-8EBF-50EF50F99E4D}">
      <dsp:nvSpPr>
        <dsp:cNvPr id="0" name=""/>
        <dsp:cNvSpPr/>
      </dsp:nvSpPr>
      <dsp:spPr>
        <a:xfrm>
          <a:off x="1985123" y="17212"/>
          <a:ext cx="1136050" cy="1136050"/>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2269136" y="585237"/>
        <a:ext cx="568025" cy="568025"/>
      </dsp:txXfrm>
    </dsp:sp>
    <dsp:sp modelId="{42E2855D-11ED-4502-90CE-2ACC306A4A5C}">
      <dsp:nvSpPr>
        <dsp:cNvPr id="0" name=""/>
        <dsp:cNvSpPr/>
      </dsp:nvSpPr>
      <dsp:spPr>
        <a:xfrm>
          <a:off x="1417097" y="1153263"/>
          <a:ext cx="1136050" cy="1136050"/>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1701110" y="1721288"/>
        <a:ext cx="568025" cy="568025"/>
      </dsp:txXfrm>
    </dsp:sp>
    <dsp:sp modelId="{09227585-91C8-466E-BCF8-E4F78C1B9E85}">
      <dsp:nvSpPr>
        <dsp:cNvPr id="0" name=""/>
        <dsp:cNvSpPr/>
      </dsp:nvSpPr>
      <dsp:spPr>
        <a:xfrm rot="10800000">
          <a:off x="1985123" y="1153263"/>
          <a:ext cx="1136050" cy="1136050"/>
        </a:xfrm>
        <a:prstGeom prst="triangle">
          <a:avLst/>
        </a:prstGeom>
        <a:gradFill rotWithShape="0">
          <a:gsLst>
            <a:gs pos="0">
              <a:srgbClr val="71DF03"/>
            </a:gs>
            <a:gs pos="100000">
              <a:srgbClr val="CDF505"/>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rot="10800000">
        <a:off x="2269135" y="1153263"/>
        <a:ext cx="568025" cy="568025"/>
      </dsp:txXfrm>
    </dsp:sp>
    <dsp:sp modelId="{ED2AAEE2-E681-46DA-8895-0105D047EC97}">
      <dsp:nvSpPr>
        <dsp:cNvPr id="0" name=""/>
        <dsp:cNvSpPr/>
      </dsp:nvSpPr>
      <dsp:spPr>
        <a:xfrm>
          <a:off x="2553148" y="1153263"/>
          <a:ext cx="1136050" cy="1136050"/>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2837161" y="1721288"/>
        <a:ext cx="568025" cy="568025"/>
      </dsp:txXfrm>
    </dsp:sp>
    <dsp:sp modelId="{7B2CFFD5-2C58-4B6E-8588-1FC7CD998B95}">
      <dsp:nvSpPr>
        <dsp:cNvPr id="0" name=""/>
        <dsp:cNvSpPr/>
      </dsp:nvSpPr>
      <dsp:spPr>
        <a:xfrm>
          <a:off x="849072" y="2289314"/>
          <a:ext cx="1136050" cy="1136050"/>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endParaRPr lang="en-US" sz="2600" kern="1200" dirty="0"/>
        </a:p>
      </dsp:txBody>
      <dsp:txXfrm>
        <a:off x="1133085" y="2857339"/>
        <a:ext cx="568025" cy="568025"/>
      </dsp:txXfrm>
    </dsp:sp>
    <dsp:sp modelId="{79F8D2E7-14D2-476E-9B41-A441623B99FA}">
      <dsp:nvSpPr>
        <dsp:cNvPr id="0" name=""/>
        <dsp:cNvSpPr/>
      </dsp:nvSpPr>
      <dsp:spPr>
        <a:xfrm rot="10800000">
          <a:off x="1417097" y="2289314"/>
          <a:ext cx="1136050" cy="1136050"/>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 modelId="{41925068-BBE0-4AAC-A6DD-9FF13F0432DC}">
      <dsp:nvSpPr>
        <dsp:cNvPr id="0" name=""/>
        <dsp:cNvSpPr/>
      </dsp:nvSpPr>
      <dsp:spPr>
        <a:xfrm>
          <a:off x="1985123" y="2289314"/>
          <a:ext cx="1136050" cy="1136050"/>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 modelId="{12742FE2-4723-46FF-BE6F-E31A1E215FB5}">
      <dsp:nvSpPr>
        <dsp:cNvPr id="0" name=""/>
        <dsp:cNvSpPr/>
      </dsp:nvSpPr>
      <dsp:spPr>
        <a:xfrm rot="10800000">
          <a:off x="2553148" y="2289314"/>
          <a:ext cx="1136050" cy="1136050"/>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 modelId="{2C4D57B6-87D1-461F-AB31-B107E0CE1DBD}">
      <dsp:nvSpPr>
        <dsp:cNvPr id="0" name=""/>
        <dsp:cNvSpPr/>
      </dsp:nvSpPr>
      <dsp:spPr>
        <a:xfrm>
          <a:off x="3121173" y="2289314"/>
          <a:ext cx="1136050" cy="1136050"/>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008E9-55D1-4C64-8EBF-50EF50F99E4D}">
      <dsp:nvSpPr>
        <dsp:cNvPr id="0" name=""/>
        <dsp:cNvSpPr/>
      </dsp:nvSpPr>
      <dsp:spPr>
        <a:xfrm>
          <a:off x="2090067" y="16289"/>
          <a:ext cx="1075082" cy="1075082"/>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358838" y="553830"/>
        <a:ext cx="537541" cy="537541"/>
      </dsp:txXfrm>
    </dsp:sp>
    <dsp:sp modelId="{42E2855D-11ED-4502-90CE-2ACC306A4A5C}">
      <dsp:nvSpPr>
        <dsp:cNvPr id="0" name=""/>
        <dsp:cNvSpPr/>
      </dsp:nvSpPr>
      <dsp:spPr>
        <a:xfrm>
          <a:off x="1552526" y="1091371"/>
          <a:ext cx="1075082" cy="1075082"/>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821297" y="1628912"/>
        <a:ext cx="537541" cy="537541"/>
      </dsp:txXfrm>
    </dsp:sp>
    <dsp:sp modelId="{09227585-91C8-466E-BCF8-E4F78C1B9E85}">
      <dsp:nvSpPr>
        <dsp:cNvPr id="0" name=""/>
        <dsp:cNvSpPr/>
      </dsp:nvSpPr>
      <dsp:spPr>
        <a:xfrm rot="10800000">
          <a:off x="2090067" y="1091371"/>
          <a:ext cx="1075082" cy="1075082"/>
        </a:xfrm>
        <a:prstGeom prst="triangle">
          <a:avLst/>
        </a:prstGeom>
        <a:gradFill rotWithShape="0">
          <a:gsLst>
            <a:gs pos="0">
              <a:srgbClr val="71DF03"/>
            </a:gs>
            <a:gs pos="100000">
              <a:srgbClr val="CDF505"/>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rot="10800000">
        <a:off x="2358837" y="1091371"/>
        <a:ext cx="537541" cy="537541"/>
      </dsp:txXfrm>
    </dsp:sp>
    <dsp:sp modelId="{ED2AAEE2-E681-46DA-8895-0105D047EC97}">
      <dsp:nvSpPr>
        <dsp:cNvPr id="0" name=""/>
        <dsp:cNvSpPr/>
      </dsp:nvSpPr>
      <dsp:spPr>
        <a:xfrm>
          <a:off x="2627608" y="1091371"/>
          <a:ext cx="1075082" cy="1075082"/>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2896379" y="1628912"/>
        <a:ext cx="537541" cy="537541"/>
      </dsp:txXfrm>
    </dsp:sp>
    <dsp:sp modelId="{7B2CFFD5-2C58-4B6E-8588-1FC7CD998B95}">
      <dsp:nvSpPr>
        <dsp:cNvPr id="0" name=""/>
        <dsp:cNvSpPr/>
      </dsp:nvSpPr>
      <dsp:spPr>
        <a:xfrm>
          <a:off x="1014985" y="2166454"/>
          <a:ext cx="1075082" cy="1075082"/>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cene3d>
          <a:camera prst="perspectiveFront" fov="6900000">
            <a:rot lat="0" lon="19800000" rev="120000"/>
          </a:camera>
          <a:lightRig rig="glow" dir="t"/>
        </a:scene3d>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en-US" sz="2400" kern="1200" dirty="0"/>
        </a:p>
      </dsp:txBody>
      <dsp:txXfrm>
        <a:off x="1283756" y="2703995"/>
        <a:ext cx="537541" cy="537541"/>
      </dsp:txXfrm>
    </dsp:sp>
    <dsp:sp modelId="{79F8D2E7-14D2-476E-9B41-A441623B99FA}">
      <dsp:nvSpPr>
        <dsp:cNvPr id="0" name=""/>
        <dsp:cNvSpPr/>
      </dsp:nvSpPr>
      <dsp:spPr>
        <a:xfrm rot="10800000">
          <a:off x="1552526" y="2166454"/>
          <a:ext cx="1075082" cy="1075082"/>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 modelId="{41925068-BBE0-4AAC-A6DD-9FF13F0432DC}">
      <dsp:nvSpPr>
        <dsp:cNvPr id="0" name=""/>
        <dsp:cNvSpPr/>
      </dsp:nvSpPr>
      <dsp:spPr>
        <a:xfrm>
          <a:off x="2090067" y="2166454"/>
          <a:ext cx="1075082" cy="1075082"/>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 modelId="{12742FE2-4723-46FF-BE6F-E31A1E215FB5}">
      <dsp:nvSpPr>
        <dsp:cNvPr id="0" name=""/>
        <dsp:cNvSpPr/>
      </dsp:nvSpPr>
      <dsp:spPr>
        <a:xfrm rot="10800000">
          <a:off x="2627608" y="2166454"/>
          <a:ext cx="1075082" cy="1075082"/>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 modelId="{2C4D57B6-87D1-461F-AB31-B107E0CE1DBD}">
      <dsp:nvSpPr>
        <dsp:cNvPr id="0" name=""/>
        <dsp:cNvSpPr/>
      </dsp:nvSpPr>
      <dsp:spPr>
        <a:xfrm>
          <a:off x="3165150" y="2166454"/>
          <a:ext cx="1075082" cy="1075082"/>
        </a:xfrm>
        <a:prstGeom prst="triangle">
          <a:avLst/>
        </a:prstGeom>
        <a:gradFill rotWithShape="0">
          <a:gsLst>
            <a:gs pos="0">
              <a:schemeClr val="bg1">
                <a:lumMod val="65000"/>
              </a:schemeClr>
            </a:gs>
            <a:gs pos="100000">
              <a:schemeClr val="bg1">
                <a:lumMod val="85000"/>
              </a:schemeClr>
            </a:gs>
          </a:gsLst>
          <a:lin ang="5400000" scaled="0"/>
        </a:gradFill>
        <a:ln w="25400" cap="flat" cmpd="sng" algn="ctr">
          <a:noFill/>
          <a:prstDash val="solid"/>
        </a:ln>
        <a:effectLst>
          <a:outerShdw blurRad="225425" dist="50800" dir="5220000" algn="ctr" rotWithShape="0">
            <a:srgbClr val="000000">
              <a:alpha val="33000"/>
            </a:srgbClr>
          </a:outerShdw>
          <a:reflection blurRad="6350" stA="52000" endA="300" endPos="35000" dir="5400000" sy="-100000" algn="bl" rotWithShape="0"/>
        </a:effectLst>
        <a:sp3d extrusionH="635000" contourW="19050" prstMaterial="matte">
          <a:bevelT h="12700" prst="angle"/>
          <a:bevelB w="114300" h="114300" prst="angle"/>
          <a:extrusionClr>
            <a:srgbClr val="3A3A3A"/>
          </a:extrusionClr>
          <a:contourClr>
            <a:schemeClr val="tx1">
              <a:lumMod val="50000"/>
              <a:lumOff val="50000"/>
            </a:schemeClr>
          </a:contourClr>
        </a:sp3d>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C8ACB-1ED3-4E53-A6C4-6AD6E4C5F739}">
      <dsp:nvSpPr>
        <dsp:cNvPr id="0" name=""/>
        <dsp:cNvSpPr/>
      </dsp:nvSpPr>
      <dsp:spPr>
        <a:xfrm>
          <a:off x="0" y="1016000"/>
          <a:ext cx="7958480" cy="2032000"/>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59515" y="1075515"/>
        <a:ext cx="7839450" cy="19129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8E2CC-F75A-4206-9664-3F31B9E1AD3D}">
      <dsp:nvSpPr>
        <dsp:cNvPr id="0" name=""/>
        <dsp:cNvSpPr/>
      </dsp:nvSpPr>
      <dsp:spPr>
        <a:xfrm rot="16200000">
          <a:off x="-1026051"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تعزيز الجوانب الايجابية </a:t>
          </a:r>
        </a:p>
      </dsp:txBody>
      <dsp:txXfrm rot="5400000">
        <a:off x="774" y="812800"/>
        <a:ext cx="2010349" cy="2438400"/>
      </dsp:txXfrm>
    </dsp:sp>
    <dsp:sp modelId="{FE07C2A0-83D0-4F04-943A-E840BF70AA12}">
      <dsp:nvSpPr>
        <dsp:cNvPr id="0" name=""/>
        <dsp:cNvSpPr/>
      </dsp:nvSpPr>
      <dsp:spPr>
        <a:xfrm rot="16200000">
          <a:off x="1092481"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حظــر اســتخدام العقــاب البدني والنفســي </a:t>
          </a:r>
        </a:p>
      </dsp:txBody>
      <dsp:txXfrm rot="5400000">
        <a:off x="2119306" y="812800"/>
        <a:ext cx="2010349" cy="2438400"/>
      </dsp:txXfrm>
    </dsp:sp>
    <dsp:sp modelId="{151A661E-DD2B-4B72-9076-276DB1571C28}">
      <dsp:nvSpPr>
        <dsp:cNvPr id="0" name=""/>
        <dsp:cNvSpPr/>
      </dsp:nvSpPr>
      <dsp:spPr>
        <a:xfrm rot="16200000">
          <a:off x="3296199"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تفعيل دور الإشراف اليومي بالمدرسة</a:t>
          </a:r>
          <a:endParaRPr lang="ar-SA" sz="3200" b="1" kern="1200" dirty="0">
            <a:solidFill>
              <a:schemeClr val="bg1"/>
            </a:solidFill>
            <a:cs typeface="+mn-cs"/>
          </a:endParaRPr>
        </a:p>
      </dsp:txBody>
      <dsp:txXfrm rot="5400000">
        <a:off x="4323024" y="812800"/>
        <a:ext cx="2010349" cy="24384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8E2CC-F75A-4206-9664-3F31B9E1AD3D}">
      <dsp:nvSpPr>
        <dsp:cNvPr id="0" name=""/>
        <dsp:cNvSpPr/>
      </dsp:nvSpPr>
      <dsp:spPr>
        <a:xfrm rot="16200000">
          <a:off x="-1026051"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تحسين نبرة الصوت وعدم الانفعال </a:t>
          </a:r>
        </a:p>
      </dsp:txBody>
      <dsp:txXfrm rot="5400000">
        <a:off x="774" y="812800"/>
        <a:ext cx="2010349" cy="2438400"/>
      </dsp:txXfrm>
    </dsp:sp>
    <dsp:sp modelId="{FE07C2A0-83D0-4F04-943A-E840BF70AA12}">
      <dsp:nvSpPr>
        <dsp:cNvPr id="0" name=""/>
        <dsp:cNvSpPr/>
      </dsp:nvSpPr>
      <dsp:spPr>
        <a:xfrm rot="16200000">
          <a:off x="1092481"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استهداف الأماكن المنزوية والمهجورة </a:t>
          </a:r>
        </a:p>
      </dsp:txBody>
      <dsp:txXfrm rot="5400000">
        <a:off x="2119306" y="812800"/>
        <a:ext cx="2010349" cy="2438400"/>
      </dsp:txXfrm>
    </dsp:sp>
    <dsp:sp modelId="{151A661E-DD2B-4B72-9076-276DB1571C28}">
      <dsp:nvSpPr>
        <dsp:cNvPr id="0" name=""/>
        <dsp:cNvSpPr/>
      </dsp:nvSpPr>
      <dsp:spPr>
        <a:xfrm rot="16200000">
          <a:off x="3296199"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استهداف الفئات الأكثر عرضة </a:t>
          </a:r>
          <a:endParaRPr lang="ar-SA" sz="3200" b="1" kern="1200" dirty="0">
            <a:solidFill>
              <a:schemeClr val="bg1"/>
            </a:solidFill>
            <a:cs typeface="+mn-cs"/>
          </a:endParaRPr>
        </a:p>
      </dsp:txBody>
      <dsp:txXfrm rot="5400000">
        <a:off x="4323024" y="812800"/>
        <a:ext cx="2010349" cy="24384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8E2CC-F75A-4206-9664-3F31B9E1AD3D}">
      <dsp:nvSpPr>
        <dsp:cNvPr id="0" name=""/>
        <dsp:cNvSpPr/>
      </dsp:nvSpPr>
      <dsp:spPr>
        <a:xfrm rot="16200000">
          <a:off x="-1026051"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تجنب أخطاء تنفيذ </a:t>
          </a:r>
          <a:r>
            <a:rPr lang="ar-SA" sz="3200" b="1" kern="1200" dirty="0" err="1" smtClean="0">
              <a:solidFill>
                <a:schemeClr val="bg1"/>
              </a:solidFill>
              <a:cs typeface="+mn-cs"/>
            </a:rPr>
            <a:t>العقوية</a:t>
          </a:r>
          <a:endParaRPr lang="ar-SA" sz="3200" b="1" kern="1200" dirty="0" smtClean="0">
            <a:solidFill>
              <a:schemeClr val="bg1"/>
            </a:solidFill>
            <a:cs typeface="+mn-cs"/>
          </a:endParaRPr>
        </a:p>
      </dsp:txBody>
      <dsp:txXfrm rot="5400000">
        <a:off x="774" y="812800"/>
        <a:ext cx="2010349" cy="2438400"/>
      </dsp:txXfrm>
    </dsp:sp>
    <dsp:sp modelId="{FE07C2A0-83D0-4F04-943A-E840BF70AA12}">
      <dsp:nvSpPr>
        <dsp:cNvPr id="0" name=""/>
        <dsp:cNvSpPr/>
      </dsp:nvSpPr>
      <dsp:spPr>
        <a:xfrm rot="16200000">
          <a:off x="1092481"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انتهاج سياسة حازمـة لخفـض سـلوك التنمـر </a:t>
          </a:r>
        </a:p>
      </dsp:txBody>
      <dsp:txXfrm rot="5400000">
        <a:off x="2119306" y="812800"/>
        <a:ext cx="2010349" cy="2438400"/>
      </dsp:txXfrm>
    </dsp:sp>
    <dsp:sp modelId="{151A661E-DD2B-4B72-9076-276DB1571C28}">
      <dsp:nvSpPr>
        <dsp:cNvPr id="0" name=""/>
        <dsp:cNvSpPr/>
      </dsp:nvSpPr>
      <dsp:spPr>
        <a:xfrm rot="16200000">
          <a:off x="3296199" y="1026825"/>
          <a:ext cx="4064000" cy="2010349"/>
        </a:xfrm>
        <a:prstGeom prst="flowChartManualOperation">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3200" tIns="0" rIns="203200" bIns="0" numCol="1" spcCol="1270" anchor="ctr" anchorCtr="0">
          <a:noAutofit/>
        </a:bodyPr>
        <a:lstStyle/>
        <a:p>
          <a:pPr lvl="0" algn="ctr" defTabSz="1422400" rtl="1">
            <a:lnSpc>
              <a:spcPct val="90000"/>
            </a:lnSpc>
            <a:spcBef>
              <a:spcPct val="0"/>
            </a:spcBef>
            <a:spcAft>
              <a:spcPct val="35000"/>
            </a:spcAft>
          </a:pPr>
          <a:r>
            <a:rPr lang="ar-SA" sz="3200" b="1" kern="1200" dirty="0" smtClean="0">
              <a:solidFill>
                <a:schemeClr val="bg1"/>
              </a:solidFill>
              <a:cs typeface="+mn-cs"/>
            </a:rPr>
            <a:t>التعزيز هو الأصل والعقاب  الاستثناء </a:t>
          </a:r>
          <a:endParaRPr lang="ar-SA" sz="3200" b="1" kern="1200" dirty="0">
            <a:solidFill>
              <a:schemeClr val="bg1"/>
            </a:solidFill>
            <a:cs typeface="+mn-cs"/>
          </a:endParaRPr>
        </a:p>
      </dsp:txBody>
      <dsp:txXfrm rot="5400000">
        <a:off x="4323024" y="812800"/>
        <a:ext cx="2010349" cy="2438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C8ACB-1ED3-4E53-A6C4-6AD6E4C5F739}">
      <dsp:nvSpPr>
        <dsp:cNvPr id="0" name=""/>
        <dsp:cNvSpPr/>
      </dsp:nvSpPr>
      <dsp:spPr>
        <a:xfrm>
          <a:off x="0" y="1016000"/>
          <a:ext cx="7958480" cy="2032000"/>
        </a:xfrm>
        <a:prstGeom prst="roundRect">
          <a:avLst>
            <a:gd name="adj" fmla="val 10000"/>
          </a:avLst>
        </a:prstGeom>
        <a:solidFill>
          <a:schemeClr val="accent3"/>
        </a:solidFill>
        <a:ln w="2540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US" sz="6500" kern="1200" dirty="0" smtClean="0"/>
            <a:t> </a:t>
          </a:r>
          <a:endParaRPr lang="en-US" sz="6500" kern="1200" dirty="0"/>
        </a:p>
      </dsp:txBody>
      <dsp:txXfrm>
        <a:off x="59515" y="1075515"/>
        <a:ext cx="7839450" cy="191297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48F9F48-FC2F-48EA-90FE-ACB1283016B9}" type="datetimeFigureOut">
              <a:rPr lang="ar-SA" smtClean="0"/>
              <a:pPr/>
              <a:t>13/01/38</a:t>
            </a:fld>
            <a:endParaRPr lang="ar-SA"/>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FCFDCFF-6981-4B78-A5F0-3606D7B8AF85}" type="slidenum">
              <a:rPr lang="ar-SA" smtClean="0"/>
              <a:pPr/>
              <a:t>‹#›</a:t>
            </a:fld>
            <a:endParaRPr lang="ar-SA"/>
          </a:p>
        </p:txBody>
      </p:sp>
    </p:spTree>
    <p:extLst>
      <p:ext uri="{BB962C8B-B14F-4D97-AF65-F5344CB8AC3E}">
        <p14:creationId xmlns="" xmlns:p14="http://schemas.microsoft.com/office/powerpoint/2010/main" val="58496778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Agenda, parts</a:t>
            </a:r>
            <a:endParaRPr lang="en-US" dirty="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pPr>
                <a:defRPr/>
              </a:pPr>
              <a:t>18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words: </a:t>
            </a:r>
            <a:endParaRPr lang="en-US" dirty="0" smtClean="0"/>
          </a:p>
          <a:p>
            <a:r>
              <a:rPr lang="en-US" dirty="0" smtClean="0"/>
              <a:t>Three parts,</a:t>
            </a:r>
            <a:r>
              <a:rPr lang="en-US" baseline="0" dirty="0" smtClean="0"/>
              <a:t> </a:t>
            </a:r>
            <a:r>
              <a:rPr lang="en-US" dirty="0" smtClean="0"/>
              <a:t>details, </a:t>
            </a:r>
            <a:r>
              <a:rPr lang="en-US" baseline="0" dirty="0" smtClean="0"/>
              <a:t>circle, division, divide</a:t>
            </a:r>
            <a:endParaRPr lang="en-US" dirty="0"/>
          </a:p>
        </p:txBody>
      </p:sp>
      <p:sp>
        <p:nvSpPr>
          <p:cNvPr id="4" name="Slide Number Placeholder 3"/>
          <p:cNvSpPr>
            <a:spLocks noGrp="1"/>
          </p:cNvSpPr>
          <p:nvPr>
            <p:ph type="sldNum" sz="quarter" idx="10"/>
          </p:nvPr>
        </p:nvSpPr>
        <p:spPr/>
        <p:txBody>
          <a:bodyPr/>
          <a:lstStyle/>
          <a:p>
            <a:fld id="{0263F927-398C-4E1F-88EB-114A1AF19682}" type="slidenum">
              <a:rPr lang="en-US" smtClean="0">
                <a:solidFill>
                  <a:prstClr val="black"/>
                </a:solidFill>
              </a:rPr>
              <a:pPr/>
              <a:t>34</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a:t>
            </a:r>
            <a:r>
              <a:rPr lang="en-US" baseline="0" dirty="0" smtClean="0"/>
              <a:t> words: </a:t>
            </a:r>
            <a:endParaRPr lang="en-US" dirty="0" smtClean="0"/>
          </a:p>
          <a:p>
            <a:r>
              <a:rPr lang="en-US" dirty="0" smtClean="0"/>
              <a:t>Three parts,</a:t>
            </a:r>
            <a:r>
              <a:rPr lang="en-US" baseline="0" dirty="0" smtClean="0"/>
              <a:t> </a:t>
            </a:r>
            <a:r>
              <a:rPr lang="en-US" dirty="0" smtClean="0"/>
              <a:t>details, </a:t>
            </a:r>
            <a:r>
              <a:rPr lang="en-US" baseline="0" dirty="0" smtClean="0"/>
              <a:t>circle, division, divide</a:t>
            </a:r>
            <a:endParaRPr lang="en-US" dirty="0"/>
          </a:p>
        </p:txBody>
      </p:sp>
      <p:sp>
        <p:nvSpPr>
          <p:cNvPr id="4" name="Slide Number Placeholder 3"/>
          <p:cNvSpPr>
            <a:spLocks noGrp="1"/>
          </p:cNvSpPr>
          <p:nvPr>
            <p:ph type="sldNum" sz="quarter" idx="10"/>
          </p:nvPr>
        </p:nvSpPr>
        <p:spPr/>
        <p:txBody>
          <a:bodyPr/>
          <a:lstStyle/>
          <a:p>
            <a:fld id="{0263F927-398C-4E1F-88EB-114A1AF19682}" type="slidenum">
              <a:rPr lang="en-US" smtClean="0">
                <a:solidFill>
                  <a:prstClr val="black"/>
                </a:solidFill>
              </a:rPr>
              <a:pPr/>
              <a:t>35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93C0E-C47A-43C8-AE7E-5BDAB26924B8}" type="slidenum">
              <a:rPr lang="en-US" smtClean="0"/>
              <a:pPr/>
              <a:t>36</a:t>
            </a:fld>
            <a:endParaRPr lang="en-US"/>
          </a:p>
        </p:txBody>
      </p:sp>
    </p:spTree>
    <p:extLst>
      <p:ext uri="{BB962C8B-B14F-4D97-AF65-F5344CB8AC3E}">
        <p14:creationId xmlns="" xmlns:p14="http://schemas.microsoft.com/office/powerpoint/2010/main" val="36796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893C0E-C47A-43C8-AE7E-5BDAB26924B8}" type="slidenum">
              <a:rPr lang="en-US" smtClean="0"/>
              <a:pPr/>
              <a:t>37</a:t>
            </a:fld>
            <a:endParaRPr lang="en-US"/>
          </a:p>
        </p:txBody>
      </p:sp>
    </p:spTree>
    <p:extLst>
      <p:ext uri="{BB962C8B-B14F-4D97-AF65-F5344CB8AC3E}">
        <p14:creationId xmlns="" xmlns:p14="http://schemas.microsoft.com/office/powerpoint/2010/main" val="367967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Key words:</a:t>
            </a:r>
          </a:p>
          <a:p>
            <a:r>
              <a:rPr lang="en-US" dirty="0" smtClean="0"/>
              <a:t>Different</a:t>
            </a:r>
            <a:r>
              <a:rPr lang="en-US" baseline="0" dirty="0" smtClean="0"/>
              <a:t> views, four, 4, angles, approaches, arrows, converge, collect</a:t>
            </a:r>
            <a:endParaRPr lang="en-US" dirty="0"/>
          </a:p>
        </p:txBody>
      </p:sp>
      <p:sp>
        <p:nvSpPr>
          <p:cNvPr id="4" name="Slide Number Placeholder 3"/>
          <p:cNvSpPr>
            <a:spLocks noGrp="1"/>
          </p:cNvSpPr>
          <p:nvPr>
            <p:ph type="sldNum" sz="quarter" idx="10"/>
          </p:nvPr>
        </p:nvSpPr>
        <p:spPr/>
        <p:txBody>
          <a:bodyPr/>
          <a:lstStyle/>
          <a:p>
            <a:pPr>
              <a:defRPr/>
            </a:pPr>
            <a:fld id="{6FA21DDC-EA38-4C1E-9CF8-9A1EF67C368A}" type="slidenum">
              <a:rPr lang="en-US" smtClean="0">
                <a:solidFill>
                  <a:prstClr val="black"/>
                </a:solidFill>
              </a:rPr>
              <a:pPr>
                <a:defRPr/>
              </a:pPr>
              <a:t>47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6FCFDCFF-6981-4B78-A5F0-3606D7B8AF85}" type="slidenum">
              <a:rPr lang="ar-SA" smtClean="0"/>
              <a:pPr/>
              <a:t>51</a:t>
            </a:fld>
            <a:endParaRPr lang="ar-SA"/>
          </a:p>
        </p:txBody>
      </p:sp>
    </p:spTree>
    <p:extLst>
      <p:ext uri="{BB962C8B-B14F-4D97-AF65-F5344CB8AC3E}">
        <p14:creationId xmlns="" xmlns:p14="http://schemas.microsoft.com/office/powerpoint/2010/main" val="1016501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A428FDC5-2A1C-4CA6-8577-48BCC1F8BA05}" type="datetimeFigureOut">
              <a:rPr lang="ar-SA" smtClean="0"/>
              <a:pPr/>
              <a:t>13/01/38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76A7A35-C76B-4BA5-B1C8-C09D82B58BCB}" type="slidenum">
              <a:rPr lang="ar-SA" smtClean="0"/>
              <a:pPr/>
              <a:t>‹#›</a:t>
            </a:fld>
            <a:endParaRPr lang="ar-SA"/>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A428FDC5-2A1C-4CA6-8577-48BCC1F8BA05}" type="datetimeFigureOut">
              <a:rPr lang="ar-SA" smtClean="0"/>
              <a:pPr/>
              <a:t>13/01/38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76A7A35-C76B-4BA5-B1C8-C09D82B58BC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A428FDC5-2A1C-4CA6-8577-48BCC1F8BA05}" type="datetimeFigureOut">
              <a:rPr lang="ar-SA" smtClean="0"/>
              <a:pPr/>
              <a:t>13/01/38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76A7A35-C76B-4BA5-B1C8-C09D82B58BC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D9FC3D-8D17-46EF-A49B-263A58F6176C}"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3170569041"/>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46459EC-68D0-44C8-A78A-1F6907A85012}"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98750266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6CF106-5E67-41AA-8729-99ABF99DE63D}"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16579046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7600C1D-3EF9-47CF-9DF9-531938BC9ADA}"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142414194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03DCA85-5D7D-492D-9269-2E529A128269}"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9889288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ABED3EF-E3BB-4F43-8B39-0044559509D5}"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3316097766"/>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64E1D20-591F-4E1D-88CF-35F7F596A2A1}"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3632780198"/>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BF338BF-D7A9-4B4A-A209-7BE84452E05F}"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3683676629"/>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28FDC5-2A1C-4CA6-8577-48BCC1F8BA05}" type="datetimeFigureOut">
              <a:rPr lang="ar-SA" smtClean="0"/>
              <a:pPr/>
              <a:t>13/01/38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76A7A35-C76B-4BA5-B1C8-C09D82B58BCB}" type="slidenum">
              <a:rPr lang="ar-SA" smtClean="0"/>
              <a:pPr/>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5DC50F-1C30-4604-92C7-54D59E066340}"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136359713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E2FFB3-3AF3-4F24-A183-B8CEB8F66755}"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73909924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F1E014-9B68-4A6F-B131-89BB230D4FCF}" type="slidenum">
              <a:rPr lang="en-US">
                <a:solidFill>
                  <a:prstClr val="black"/>
                </a:solidFill>
              </a:rPr>
              <a:pPr>
                <a:defRPr/>
              </a:pPr>
              <a:t>‹#›</a:t>
            </a:fld>
            <a:endParaRPr lang="en-US">
              <a:solidFill>
                <a:prstClr val="black"/>
              </a:solidFill>
            </a:endParaRPr>
          </a:p>
        </p:txBody>
      </p:sp>
    </p:spTree>
    <p:extLst>
      <p:ext uri="{BB962C8B-B14F-4D97-AF65-F5344CB8AC3E}">
        <p14:creationId xmlns="" xmlns:p14="http://schemas.microsoft.com/office/powerpoint/2010/main" val="556799854"/>
      </p:ext>
    </p:extLst>
  </p:cSld>
  <p:clrMapOvr>
    <a:masterClrMapping/>
  </p:clrMapOv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952265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628609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28640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264793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658274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241371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4557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A428FDC5-2A1C-4CA6-8577-48BCC1F8BA05}" type="datetimeFigureOut">
              <a:rPr lang="ar-SA" smtClean="0"/>
              <a:pPr/>
              <a:t>13/01/38</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B76A7A35-C76B-4BA5-B1C8-C09D82B58BC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93137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64307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92224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D67C57-5497-4271-BCDE-9983220D480A}"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C1E176-09E4-4C0A-AD7D-93C2DE674E3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7530618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1325669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3553084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374314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3184163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2846103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802551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28FDC5-2A1C-4CA6-8577-48BCC1F8BA05}" type="datetimeFigureOut">
              <a:rPr lang="ar-SA" smtClean="0"/>
              <a:pPr/>
              <a:t>13/01/38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76A7A35-C76B-4BA5-B1C8-C09D82B58BCB}" type="slidenum">
              <a:rPr lang="ar-SA" smtClean="0"/>
              <a:pPr/>
              <a:t>‹#›</a:t>
            </a:fld>
            <a:endParaRPr lang="ar-SA"/>
          </a:p>
        </p:txBody>
      </p:sp>
      <p:sp>
        <p:nvSpPr>
          <p:cNvPr id="8" name="Title 7"/>
          <p:cNvSpPr>
            <a:spLocks noGrp="1"/>
          </p:cNvSpPr>
          <p:nvPr>
            <p:ph type="title"/>
          </p:nvPr>
        </p:nvSpPr>
        <p:spPr/>
        <p:txBody>
          <a:bodyPr/>
          <a:lstStyle/>
          <a:p>
            <a:r>
              <a:rPr lang="ar-SA" smtClean="0"/>
              <a:t>انقر لتحرير نمط العنوان الرئيسي</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5983728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0307245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1778751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41699770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65EF3B-3BB2-4799-A576-B0D4FDEC7C57}" type="datetimeFigureOut">
              <a:rPr lang="en-US" smtClean="0">
                <a:solidFill>
                  <a:prstClr val="black">
                    <a:tint val="75000"/>
                  </a:prstClr>
                </a:solidFill>
              </a:rPr>
              <a:pPr/>
              <a:t>10/14/2016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F0291AC-7503-438D-9BF6-FFB795AD9EC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9726891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1122B298-51BC-4E1A-92FC-E0467433B3E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7168779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DF08CE0F-AD25-4D4D-BC19-DFBD21CCD524}"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 xmlns:p14="http://schemas.microsoft.com/office/powerpoint/2010/main" val="316561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ar-SA" smtClean="0"/>
              <a:t>انقر لتحرير أنماط النص الرئيسي</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A428FDC5-2A1C-4CA6-8577-48BCC1F8BA05}" type="datetimeFigureOut">
              <a:rPr lang="ar-SA" smtClean="0"/>
              <a:pPr/>
              <a:t>13/01/38</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B76A7A35-C76B-4BA5-B1C8-C09D82B58BCB}" type="slidenum">
              <a:rPr lang="ar-SA" smtClean="0"/>
              <a:pPr/>
              <a:t>‹#›</a:t>
            </a:fld>
            <a:endParaRPr lang="ar-SA"/>
          </a:p>
        </p:txBody>
      </p:sp>
      <p:sp>
        <p:nvSpPr>
          <p:cNvPr id="10" name="Title 9"/>
          <p:cNvSpPr>
            <a:spLocks noGrp="1"/>
          </p:cNvSpPr>
          <p:nvPr>
            <p:ph type="title"/>
          </p:nvPr>
        </p:nvSpPr>
        <p:spPr/>
        <p:txBody>
          <a:body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A428FDC5-2A1C-4CA6-8577-48BCC1F8BA05}" type="datetimeFigureOut">
              <a:rPr lang="ar-SA" smtClean="0"/>
              <a:pPr/>
              <a:t>13/01/38</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B76A7A35-C76B-4BA5-B1C8-C09D82B58BC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28FDC5-2A1C-4CA6-8577-48BCC1F8BA05}" type="datetimeFigureOut">
              <a:rPr lang="ar-SA" smtClean="0"/>
              <a:pPr/>
              <a:t>13/01/38</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B76A7A35-C76B-4BA5-B1C8-C09D82B58BC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428FDC5-2A1C-4CA6-8577-48BCC1F8BA05}" type="datetimeFigureOut">
              <a:rPr lang="ar-SA" smtClean="0"/>
              <a:pPr/>
              <a:t>13/01/38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76A7A35-C76B-4BA5-B1C8-C09D82B58BCB}" type="slidenum">
              <a:rPr lang="ar-SA" smtClean="0"/>
              <a:pPr/>
              <a:t>‹#›</a:t>
            </a:fld>
            <a:endParaRPr lang="ar-SA"/>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A428FDC5-2A1C-4CA6-8577-48BCC1F8BA05}" type="datetimeFigureOut">
              <a:rPr lang="ar-SA" smtClean="0"/>
              <a:pPr/>
              <a:t>13/01/38</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B76A7A35-C76B-4BA5-B1C8-C09D82B58BCB}" type="slidenum">
              <a:rPr lang="ar-SA" smtClean="0"/>
              <a:pPr/>
              <a:t>‹#›</a:t>
            </a:fld>
            <a:endParaRPr lang="ar-SA"/>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ar-SA" smtClean="0"/>
              <a:t>انقر لتحرير نمط العنوان الرئيسي</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428FDC5-2A1C-4CA6-8577-48BCC1F8BA05}" type="datetimeFigureOut">
              <a:rPr lang="ar-SA" smtClean="0"/>
              <a:pPr/>
              <a:t>13/01/38</a:t>
            </a:fld>
            <a:endParaRPr lang="ar-SA"/>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ar-SA"/>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B76A7A35-C76B-4BA5-B1C8-C09D82B58BC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Calibri" pitchFamily="34" charset="0"/>
              </a:defRPr>
            </a:lvl1pPr>
          </a:lstStyle>
          <a:p>
            <a:pPr algn="l" rtl="0" fontAlgn="base">
              <a:spcBef>
                <a:spcPct val="0"/>
              </a:spcBef>
              <a:spcAft>
                <a:spcPct val="0"/>
              </a:spcAft>
              <a:defRPr/>
            </a:pPr>
            <a:endParaRPr lang="en-US" dirty="0">
              <a:solidFill>
                <a:prstClr val="black"/>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Calibri" pitchFamily="34" charset="0"/>
              </a:defRPr>
            </a:lvl1pPr>
          </a:lstStyle>
          <a:p>
            <a:pPr rtl="0" fontAlgn="base">
              <a:spcBef>
                <a:spcPct val="0"/>
              </a:spcBef>
              <a:spcAft>
                <a:spcPct val="0"/>
              </a:spcAft>
              <a:defRPr/>
            </a:pPr>
            <a:endParaRPr lang="en-US" dirty="0">
              <a:solidFill>
                <a:prstClr val="black"/>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Calibri" pitchFamily="34" charset="0"/>
              </a:defRPr>
            </a:lvl1pPr>
          </a:lstStyle>
          <a:p>
            <a:pPr rtl="0" fontAlgn="base">
              <a:spcBef>
                <a:spcPct val="0"/>
              </a:spcBef>
              <a:spcAft>
                <a:spcPct val="0"/>
              </a:spcAft>
              <a:defRPr/>
            </a:pPr>
            <a:fld id="{D1B10A6F-A533-4203-A4A4-33B555752D5F}" type="slidenum">
              <a:rPr lang="en-US" smtClean="0">
                <a:solidFill>
                  <a:prstClr val="black"/>
                </a:solidFill>
              </a:rPr>
              <a:pPr rtl="0" fontAlgn="base">
                <a:spcBef>
                  <a:spcPct val="0"/>
                </a:spcBef>
                <a:spcAft>
                  <a:spcPct val="0"/>
                </a:spcAft>
                <a:defRPr/>
              </a:pPr>
              <a:t>‹#›</a:t>
            </a:fld>
            <a:endParaRPr lang="en-US" dirty="0">
              <a:solidFill>
                <a:prstClr val="black"/>
              </a:solidFill>
            </a:endParaRPr>
          </a:p>
        </p:txBody>
      </p:sp>
      <p:cxnSp>
        <p:nvCxnSpPr>
          <p:cNvPr id="7" name="Straight Connector 6"/>
          <p:cNvCxnSpPr/>
          <p:nvPr/>
        </p:nvCxnSpPr>
        <p:spPr>
          <a:xfrm flipV="1">
            <a:off x="0" y="6235347"/>
            <a:ext cx="9144000"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02054" y="6357584"/>
            <a:ext cx="1013346" cy="369332"/>
          </a:xfrm>
          <a:prstGeom prst="rect">
            <a:avLst/>
          </a:prstGeom>
          <a:noFill/>
        </p:spPr>
        <p:txBody>
          <a:bodyPr wrap="square" rtlCol="0">
            <a:spAutoFit/>
          </a:bodyPr>
          <a:lstStyle/>
          <a:p>
            <a:pPr algn="l" rtl="0" fontAlgn="base">
              <a:spcBef>
                <a:spcPct val="0"/>
              </a:spcBef>
              <a:spcAft>
                <a:spcPct val="0"/>
              </a:spcAft>
            </a:pPr>
            <a:r>
              <a:rPr lang="en-US" dirty="0" smtClean="0">
                <a:solidFill>
                  <a:prstClr val="black"/>
                </a:solidFill>
                <a:latin typeface="Calibri" pitchFamily="34" charset="0"/>
              </a:rPr>
              <a:t>LOGO</a:t>
            </a:r>
            <a:endParaRPr lang="en-US" dirty="0">
              <a:solidFill>
                <a:prstClr val="black"/>
              </a:solidFill>
              <a:latin typeface="Calibri" pitchFamily="34" charset="0"/>
            </a:endParaRPr>
          </a:p>
        </p:txBody>
      </p:sp>
    </p:spTree>
    <p:extLst>
      <p:ext uri="{BB962C8B-B14F-4D97-AF65-F5344CB8AC3E}">
        <p14:creationId xmlns="" xmlns:p14="http://schemas.microsoft.com/office/powerpoint/2010/main" val="37640735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a:solidFill>
            <a:schemeClr val="tx1"/>
          </a:solidFill>
          <a:latin typeface="Franklin Gothic Medium Cond"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Char char="–"/>
        <a:defRPr sz="2400">
          <a:solidFill>
            <a:schemeClr val="tx1"/>
          </a:solidFill>
          <a:latin typeface="Calibri" pitchFamily="34" charset="0"/>
        </a:defRPr>
      </a:lvl2pPr>
      <a:lvl3pPr marL="1143000" indent="-228600" algn="l" rtl="0" eaLnBrk="0" fontAlgn="base" hangingPunct="0">
        <a:spcBef>
          <a:spcPct val="20000"/>
        </a:spcBef>
        <a:spcAft>
          <a:spcPct val="0"/>
        </a:spcAft>
        <a:buChar char="•"/>
        <a:defRPr sz="2000">
          <a:solidFill>
            <a:schemeClr val="tx1"/>
          </a:solidFill>
          <a:latin typeface="Calibri" pitchFamily="34" charset="0"/>
        </a:defRPr>
      </a:lvl3pPr>
      <a:lvl4pPr marL="1600200" indent="-228600" algn="l" rtl="0" eaLnBrk="0" fontAlgn="base" hangingPunct="0">
        <a:spcBef>
          <a:spcPct val="20000"/>
        </a:spcBef>
        <a:spcAft>
          <a:spcPct val="0"/>
        </a:spcAft>
        <a:buChar char="–"/>
        <a:defRPr sz="1800">
          <a:solidFill>
            <a:schemeClr val="tx1"/>
          </a:solidFill>
          <a:latin typeface="Calibri" pitchFamily="34" charset="0"/>
        </a:defRPr>
      </a:lvl4pPr>
      <a:lvl5pPr marL="2057400" indent="-228600" algn="l" rtl="0" eaLnBrk="0" fontAlgn="base" hangingPunct="0">
        <a:spcBef>
          <a:spcPct val="20000"/>
        </a:spcBef>
        <a:spcAft>
          <a:spcPct val="0"/>
        </a:spcAft>
        <a:buChar char="»"/>
        <a:defRPr sz="1800">
          <a:solidFill>
            <a:schemeClr val="tx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1FD67C57-5497-4271-BCDE-9983220D480A}" type="datetimeFigureOut">
              <a:rPr lang="en-US" smtClean="0">
                <a:solidFill>
                  <a:prstClr val="black">
                    <a:tint val="75000"/>
                  </a:prstClr>
                </a:solidFill>
              </a:rPr>
              <a:pPr rtl="0"/>
              <a:t>10/14/2016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51C1E176-09E4-4C0A-AD7D-93C2DE674E37}"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 xmlns:p14="http://schemas.microsoft.com/office/powerpoint/2010/main" val="19050086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600"/>
            <a:ext cx="8229600" cy="7921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8229600" cy="4906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F765EF3B-3BB2-4799-A576-B0D4FDEC7C57}" type="datetimeFigureOut">
              <a:rPr lang="en-US" smtClean="0">
                <a:solidFill>
                  <a:prstClr val="black">
                    <a:tint val="75000"/>
                  </a:prstClr>
                </a:solidFill>
              </a:rPr>
              <a:pPr rtl="0"/>
              <a:t>10/14/2016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DF0291AC-7503-438D-9BF6-FFB795AD9EC0}" type="slidenum">
              <a:rPr lang="en-US" smtClean="0">
                <a:solidFill>
                  <a:prstClr val="black">
                    <a:tint val="75000"/>
                  </a:prstClr>
                </a:solidFill>
              </a:rPr>
              <a:pPr rtl="0"/>
              <a:t>‹#›</a:t>
            </a:fld>
            <a:endParaRPr lang="en-US">
              <a:solidFill>
                <a:prstClr val="black">
                  <a:tint val="75000"/>
                </a:prstClr>
              </a:solidFill>
            </a:endParaRPr>
          </a:p>
        </p:txBody>
      </p:sp>
    </p:spTree>
    <p:extLst>
      <p:ext uri="{BB962C8B-B14F-4D97-AF65-F5344CB8AC3E}">
        <p14:creationId xmlns="" xmlns:p14="http://schemas.microsoft.com/office/powerpoint/2010/main" val="32432371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l" defTabSz="9144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0.jpeg"/><Relationship Id="rId7" Type="http://schemas.openxmlformats.org/officeDocument/2006/relationships/image" Target="../media/image2.jpeg"/><Relationship Id="rId2" Type="http://schemas.openxmlformats.org/officeDocument/2006/relationships/slideLayout" Target="../slideLayouts/slideLayout24.xml"/><Relationship Id="rId1" Type="http://schemas.openxmlformats.org/officeDocument/2006/relationships/themeOverride" Target="../theme/themeOverride1.xml"/><Relationship Id="rId6" Type="http://schemas.openxmlformats.org/officeDocument/2006/relationships/image" Target="../media/image12.jpeg"/><Relationship Id="rId5" Type="http://schemas.openxmlformats.org/officeDocument/2006/relationships/hyperlink" Target="http://www.google.com.sa/url?sa=i&amp;rct=j&amp;q=&amp;esrc=s&amp;source=images&amp;cd=&amp;cad=rja&amp;uact=8&amp;ved=0CAcQjRxqFQoTCIGKxdzu68gCFQnFFAodpd4DeA&amp;url=http://www.islamtoday.net/bohooth/artshow-86-162811.htm&amp;psig=AFQjCNGdwqnuoTWf2e-AcUZIezMB5EqbPQ&amp;ust=1446351797142443"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hyperlink" Target="http://www.google.com.sa/url?sa=i&amp;rct=j&amp;q=&amp;esrc=s&amp;source=images&amp;cd=&amp;cad=rja&amp;uact=8&amp;ved=0CAcQjRxqFQoTCNCi9oHt3MgCFcq6FAodOpkEKw&amp;url=http://www.prof-alhabeeb.com/news.php?action=show&amp;id=261&amp;psig=AFQjCNGQL5fjfn4XGmjF0V1LC4qZoyPl6g&amp;ust=144583601233140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5" Type="http://schemas.openxmlformats.org/officeDocument/2006/relationships/image" Target="../media/image13.jpeg"/><Relationship Id="rId4" Type="http://schemas.openxmlformats.org/officeDocument/2006/relationships/hyperlink" Target="http://www.google.com.sa/url?sa=i&amp;rct=j&amp;q=&amp;esrc=s&amp;source=images&amp;cd=&amp;cad=rja&amp;uact=8&amp;ved=0CAcQjRxqFQoTCNCi9oHt3MgCFcq6FAodOpkEKw&amp;url=http://www.prof-alhabeeb.com/news.php?action=show&amp;id=261&amp;psig=AFQjCNGQL5fjfn4XGmjF0V1LC4qZoyPl6g&amp;ust=1445836012331400"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8.xml"/><Relationship Id="rId5" Type="http://schemas.openxmlformats.org/officeDocument/2006/relationships/image" Target="../media/image2.jpe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2.xml"/><Relationship Id="rId7" Type="http://schemas.openxmlformats.org/officeDocument/2006/relationships/image" Target="../media/image2.jpeg"/><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diagramLayout" Target="../diagrams/layout3.xml"/><Relationship Id="rId7" Type="http://schemas.openxmlformats.org/officeDocument/2006/relationships/image" Target="../media/image2.jpeg"/><Relationship Id="rId2" Type="http://schemas.openxmlformats.org/officeDocument/2006/relationships/diagramData" Target="../diagrams/data3.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sa/url?sa=i&amp;rct=j&amp;q=&amp;esrc=s&amp;source=images&amp;cd=&amp;cad=rja&amp;uact=8&amp;ved=0CAcQjRxqFQoTCMniwr3w68gCFeiFpgodEioNww&amp;url=http://www.basera-iq.org/&amp;psig=AFQjCNH18A8uB3KP3s0IZD6kpFuvE54Pvg&amp;ust=1446352306309536" TargetMode="Externa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diagramLayout" Target="../diagrams/layout4.xml"/><Relationship Id="rId7" Type="http://schemas.openxmlformats.org/officeDocument/2006/relationships/image" Target="../media/image2.jpeg"/><Relationship Id="rId2" Type="http://schemas.openxmlformats.org/officeDocument/2006/relationships/diagramData" Target="../diagrams/data4.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5" Type="http://schemas.openxmlformats.org/officeDocument/2006/relationships/image" Target="../media/image19.jpeg"/><Relationship Id="rId4" Type="http://schemas.openxmlformats.org/officeDocument/2006/relationships/hyperlink" Target="http://www.zghnews.com/wp-content/uploads/11-&#8235;&#8236;.jpg" TargetMode="External"/></Relationships>
</file>

<file path=ppt/slides/_rels/slide2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5.xml"/><Relationship Id="rId7" Type="http://schemas.openxmlformats.org/officeDocument/2006/relationships/image" Target="../media/image20.jpeg"/><Relationship Id="rId2" Type="http://schemas.openxmlformats.org/officeDocument/2006/relationships/diagramData" Target="../diagrams/data5.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microsoft.com/office/2007/relationships/diagramDrawing" Target="../diagrams/drawing5.xml"/></Relationships>
</file>

<file path=ppt/slides/_rels/slide2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diagramLayout" Target="../diagrams/layout6.xml"/><Relationship Id="rId7" Type="http://schemas.openxmlformats.org/officeDocument/2006/relationships/image" Target="../media/image1.jpeg"/><Relationship Id="rId2" Type="http://schemas.openxmlformats.org/officeDocument/2006/relationships/diagramData" Target="../diagrams/data6.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diagramLayout" Target="../diagrams/layout7.xml"/><Relationship Id="rId7" Type="http://schemas.openxmlformats.org/officeDocument/2006/relationships/image" Target="../media/image1.jpeg"/><Relationship Id="rId2" Type="http://schemas.openxmlformats.org/officeDocument/2006/relationships/diagramData" Target="../diagrams/data7.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diagramLayout" Target="../diagrams/layout8.xml"/><Relationship Id="rId7" Type="http://schemas.openxmlformats.org/officeDocument/2006/relationships/image" Target="../media/image1.jpeg"/><Relationship Id="rId2" Type="http://schemas.openxmlformats.org/officeDocument/2006/relationships/diagramData" Target="../diagrams/data8.xml"/><Relationship Id="rId1" Type="http://schemas.openxmlformats.org/officeDocument/2006/relationships/slideLayout" Target="../slideLayouts/slideLayout24.xml"/><Relationship Id="rId6" Type="http://schemas.openxmlformats.org/officeDocument/2006/relationships/image" Target="../media/image2.jpeg"/><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Layout" Target="../diagrams/layout9.xml"/><Relationship Id="rId7" Type="http://schemas.openxmlformats.org/officeDocument/2006/relationships/image" Target="../media/image21.jpeg"/><Relationship Id="rId2" Type="http://schemas.openxmlformats.org/officeDocument/2006/relationships/diagramData" Target="../diagrams/data9.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microsoft.com/office/2007/relationships/diagramDrawing" Target="../diagrams/drawing9.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8" Type="http://schemas.openxmlformats.org/officeDocument/2006/relationships/hyperlink" Target="http://www.google.com.sa/url?sa=i&amp;rct=j&amp;q=&amp;esrc=s&amp;source=images&amp;cd=&amp;cad=rja&amp;uact=8&amp;ved=0CAcQjRxqFQoTCO716ObS-8gCFYVXFAodbgUI0g&amp;url=http://www.alriyadh.com/463677&amp;psig=AFQjCNFTkKjHrp7MvyNuhBZr9Urrh_Cp7w&amp;ust=1446894099710448" TargetMode="External"/><Relationship Id="rId3" Type="http://schemas.openxmlformats.org/officeDocument/2006/relationships/diagramLayout" Target="../diagrams/layout10.xml"/><Relationship Id="rId7" Type="http://schemas.openxmlformats.org/officeDocument/2006/relationships/image" Target="../media/image2.jpeg"/><Relationship Id="rId2" Type="http://schemas.openxmlformats.org/officeDocument/2006/relationships/diagramData" Target="../diagrams/data10.xml"/><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diagramColors" Target="../diagrams/colors10.xml"/><Relationship Id="rId10" Type="http://schemas.microsoft.com/office/2007/relationships/diagramDrawing" Target="../diagrams/drawing10.xml"/><Relationship Id="rId4" Type="http://schemas.openxmlformats.org/officeDocument/2006/relationships/diagramQuickStyle" Target="../diagrams/quickStyle10.xml"/><Relationship Id="rId9" Type="http://schemas.openxmlformats.org/officeDocument/2006/relationships/image" Target="../media/image22.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8.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8.xml"/><Relationship Id="rId4"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4.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jpeg"/><Relationship Id="rId7" Type="http://schemas.openxmlformats.org/officeDocument/2006/relationships/image" Target="../media/image25.png"/><Relationship Id="rId12" Type="http://schemas.microsoft.com/office/2007/relationships/hdphoto" Target="../media/hdphoto4.wdp"/><Relationship Id="rId2" Type="http://schemas.openxmlformats.org/officeDocument/2006/relationships/image" Target="../media/image2.jpeg"/><Relationship Id="rId1" Type="http://schemas.openxmlformats.org/officeDocument/2006/relationships/slideLayout" Target="../slideLayouts/slideLayout28.xml"/><Relationship Id="rId6" Type="http://schemas.microsoft.com/office/2007/relationships/hdphoto" Target="../media/hdphoto1.wdp"/><Relationship Id="rId11" Type="http://schemas.openxmlformats.org/officeDocument/2006/relationships/image" Target="../media/image27.png"/><Relationship Id="rId5" Type="http://schemas.openxmlformats.org/officeDocument/2006/relationships/image" Target="../media/image24.png"/><Relationship Id="rId10" Type="http://schemas.microsoft.com/office/2007/relationships/hdphoto" Target="../media/hdphoto3.wdp"/><Relationship Id="rId4" Type="http://schemas.openxmlformats.org/officeDocument/2006/relationships/image" Target="../media/image23.png"/><Relationship Id="rId9"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2.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5" Type="http://schemas.openxmlformats.org/officeDocument/2006/relationships/image" Target="../media/image29.jpeg"/><Relationship Id="rId4" Type="http://schemas.openxmlformats.org/officeDocument/2006/relationships/hyperlink" Target="http://www.google.com.sa/url?sa=i&amp;rct=j&amp;q=&amp;esrc=s&amp;source=images&amp;cd=&amp;cad=rja&amp;uact=8&amp;ved=0CAcQjRxqFQoTCNTT-Iag_MgCFUxtFAodeq0LZg&amp;url=http://sawa-online.org/users/Norhan/posts/194&amp;psig=AFQjCNG1hD7sMq79iecpxPNbkf6H2Z6FpA&amp;ust=1446914829473936"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9.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6.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jpeg"/><Relationship Id="rId4" Type="http://schemas.openxmlformats.org/officeDocument/2006/relationships/image" Target="../media/image2.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hyperlink" Target="http://www.google.com.sa/url?sa=i&amp;rct=j&amp;q=&amp;esrc=s&amp;source=images&amp;cd=&amp;cad=rja&amp;uact=8&amp;ved=0CAcQjRxqFQoTCMT7upHw3MgCFcy_FAodaPYBqA&amp;url=http://www.art.gov.sa/t17264-2.html&amp;psig=AFQjCNG7giswLRGqGbXyBKg1aumgrE7gcQ&amp;ust=1445836810945846"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8.xml"/><Relationship Id="rId6" Type="http://schemas.openxmlformats.org/officeDocument/2006/relationships/hyperlink" Target="http://www.google.com.sa/url?sa=i&amp;rct=j&amp;q=&amp;esrc=s&amp;source=images&amp;cd=&amp;cad=rja&amp;uact=8&amp;ved=0CAcQjRxqFQoTCIjWz8Lx3MgCFQXxFAod0pIAsg&amp;url=http://family-autism.blogspot.com/2013/07/blog-post.html&amp;psig=AFQjCNH6mZkM9zLLa5Q4euEPOkNnVacIcA&amp;ust=1445837142956272" TargetMode="External"/><Relationship Id="rId5" Type="http://schemas.openxmlformats.org/officeDocument/2006/relationships/image" Target="../media/image33.jpeg"/><Relationship Id="rId4" Type="http://schemas.openxmlformats.org/officeDocument/2006/relationships/hyperlink" Target="https://midannafs.wordpress.com/2012/03/23/%D8%A3%D8%B3%D8%A7%D9%84%D9%8A%D8%A8-%D8%AA%D8%B9%D8%B2%D9%8A%D8%B2-%D8%A7%D9%84%D8%B3%D9%84%D9%88%D9%83-%D8%A7%D9%84%D8%AA%D9%8A-%D8%A7%D8%B3%D8%AA%D8%AE%D8%AF%D9%85%D9%87%D8%A7-%D8%A7%D9%84%D8%B1/"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35.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3.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9" name="مربع نص 8"/>
          <p:cNvSpPr txBox="1"/>
          <p:nvPr/>
        </p:nvSpPr>
        <p:spPr>
          <a:xfrm>
            <a:off x="285720" y="4143380"/>
            <a:ext cx="8286808" cy="707886"/>
          </a:xfrm>
          <a:prstGeom prst="rect">
            <a:avLst/>
          </a:prstGeom>
          <a:noFill/>
        </p:spPr>
        <p:txBody>
          <a:bodyPr wrap="square" rtlCol="1">
            <a:spAutoFit/>
          </a:bodyPr>
          <a:lstStyle/>
          <a:p>
            <a:r>
              <a:rPr lang="ar-SA" sz="4000" b="1" u="sng" dirty="0" smtClean="0">
                <a:solidFill>
                  <a:srgbClr val="002060"/>
                </a:solidFill>
                <a:latin typeface="Andalus" pitchFamily="18" charset="-78"/>
                <a:cs typeface="Andalus" pitchFamily="18" charset="-78"/>
              </a:rPr>
              <a:t>برنامج إرشادي لخفض العنف في مدارس التعليم العام </a:t>
            </a:r>
            <a:r>
              <a:rPr lang="ar-SA" sz="4000" b="1" u="sng" dirty="0" smtClean="0">
                <a:latin typeface="Andalus" pitchFamily="18" charset="-78"/>
                <a:cs typeface="Andalus" pitchFamily="18" charset="-78"/>
              </a:rPr>
              <a:t> </a:t>
            </a:r>
            <a:endParaRPr lang="ar-SA" sz="4000" b="1" u="sng" dirty="0">
              <a:latin typeface="Andalus" pitchFamily="18" charset="-78"/>
              <a:cs typeface="Andalus" pitchFamily="18" charset="-78"/>
            </a:endParaRPr>
          </a:p>
        </p:txBody>
      </p:sp>
      <p:sp>
        <p:nvSpPr>
          <p:cNvPr id="11" name="علامة الطرح 10"/>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2" name="علامة الطرح 11"/>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10" name="Picture 2" descr="C:\Users\win-sev7n\Pictures\شعار رفق.jpg"/>
          <p:cNvPicPr>
            <a:picLocks noChangeAspect="1" noChangeArrowheads="1"/>
          </p:cNvPicPr>
          <p:nvPr/>
        </p:nvPicPr>
        <p:blipFill>
          <a:blip r:embed="rId3">
            <a:lum contrast="10000"/>
          </a:blip>
          <a:srcRect/>
          <a:stretch>
            <a:fillRect/>
          </a:stretch>
        </p:blipFill>
        <p:spPr bwMode="auto">
          <a:xfrm>
            <a:off x="2500298" y="1428737"/>
            <a:ext cx="4357718" cy="2357454"/>
          </a:xfrm>
          <a:prstGeom prst="rect">
            <a:avLst/>
          </a:prstGeom>
          <a:ln>
            <a:noFill/>
          </a:ln>
          <a:effectLst>
            <a:softEdge rad="112500"/>
          </a:effectLst>
        </p:spPr>
      </p:pic>
    </p:spTree>
    <p:extLst>
      <p:ext uri="{BB962C8B-B14F-4D97-AF65-F5344CB8AC3E}">
        <p14:creationId xmlns="" xmlns:p14="http://schemas.microsoft.com/office/powerpoint/2010/main" val="4021162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2D050">
            <a:alpha val="38000"/>
          </a:srgbClr>
        </a:solidFill>
        <a:effectLst/>
      </p:bgPr>
    </p:bg>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b="1" dirty="0" smtClean="0">
                <a:solidFill>
                  <a:srgbClr val="C00000"/>
                </a:solidFill>
                <a:latin typeface="Calibri" pitchFamily="34" charset="0"/>
                <a:ea typeface="+mn-ea"/>
                <a:cs typeface="PT Bold Heading" pitchFamily="2" charset="-78"/>
              </a:rPr>
              <a:t>منطلقات البرنامج</a:t>
            </a:r>
          </a:p>
        </p:txBody>
      </p:sp>
      <p:pic>
        <p:nvPicPr>
          <p:cNvPr id="4" name="Picture 2" descr="E:\الملفات الرئيسة\عبدالله الرئيسة\منجزاتي في الارشاد\دوراتي\دوراتي في التوجيه والارشاد\حقيبة التدخل المبكر للاطفال  المعدلة\حقائب التدخل للطفولة اصدار 2  -\حقائب  مهارات الكشف والتدخل الاصدار 2\نظام حماية الطفل بالسعودية\نظام حماية الطفل بالسعودية000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1472" y="3929066"/>
            <a:ext cx="2286016" cy="2286016"/>
          </a:xfrm>
          <a:prstGeom prst="ellipse">
            <a:avLst/>
          </a:prstGeom>
          <a:ln>
            <a:noFill/>
          </a:ln>
          <a:effectLst>
            <a:softEdge rad="112500"/>
          </a:effectLst>
          <a:extLst/>
        </p:spPr>
      </p:pic>
      <p:pic>
        <p:nvPicPr>
          <p:cNvPr id="1026" name="Picture 2" descr="C:\Users\win-sev7n\Pictures\شعار الدولة.jpg"/>
          <p:cNvPicPr>
            <a:picLocks noChangeAspect="1" noChangeArrowheads="1"/>
          </p:cNvPicPr>
          <p:nvPr/>
        </p:nvPicPr>
        <p:blipFill>
          <a:blip r:embed="rId4"/>
          <a:srcRect/>
          <a:stretch>
            <a:fillRect/>
          </a:stretch>
        </p:blipFill>
        <p:spPr bwMode="auto">
          <a:xfrm>
            <a:off x="3071802" y="4000504"/>
            <a:ext cx="2047875" cy="2238375"/>
          </a:xfrm>
          <a:prstGeom prst="ellipse">
            <a:avLst/>
          </a:prstGeom>
          <a:ln>
            <a:noFill/>
          </a:ln>
          <a:effectLst>
            <a:softEdge rad="112500"/>
          </a:effectLst>
        </p:spPr>
      </p:pic>
      <p:sp>
        <p:nvSpPr>
          <p:cNvPr id="7" name="مستطيل 6"/>
          <p:cNvSpPr/>
          <p:nvPr/>
        </p:nvSpPr>
        <p:spPr>
          <a:xfrm>
            <a:off x="1000100" y="1214422"/>
            <a:ext cx="7358114" cy="2677656"/>
          </a:xfrm>
          <a:prstGeom prst="rect">
            <a:avLst/>
          </a:prstGeom>
        </p:spPr>
        <p:txBody>
          <a:bodyPr wrap="square">
            <a:spAutoFit/>
          </a:bodyPr>
          <a:lstStyle/>
          <a:p>
            <a:pPr algn="just"/>
            <a:r>
              <a:rPr lang="ar-SA" sz="2800" b="1" dirty="0" smtClean="0"/>
              <a:t>1 </a:t>
            </a:r>
            <a:r>
              <a:rPr lang="ar-SA" sz="2800" b="1" dirty="0" err="1" smtClean="0"/>
              <a:t>ـ</a:t>
            </a:r>
            <a:r>
              <a:rPr lang="ar-SA" sz="2800" b="1" dirty="0" smtClean="0"/>
              <a:t> انسجاماً مع ما ورد من مواد في نظامي :</a:t>
            </a:r>
          </a:p>
          <a:p>
            <a:pPr algn="just"/>
            <a:r>
              <a:rPr lang="ar-SA" sz="2800" b="1" dirty="0" smtClean="0"/>
              <a:t>ـ الحماية من الإيذاء الصادر بتاريخ 19 / 10 /1434هـ </a:t>
            </a:r>
          </a:p>
          <a:p>
            <a:pPr algn="just"/>
            <a:r>
              <a:rPr lang="ar-SA" sz="2800" b="1" dirty="0" smtClean="0"/>
              <a:t>ـ حماية الطفل الصادر بتاريخ 3/ 2/ 1436هـ </a:t>
            </a:r>
          </a:p>
          <a:p>
            <a:r>
              <a:rPr lang="ar-SA" sz="2800" b="1" dirty="0" smtClean="0"/>
              <a:t>2 </a:t>
            </a:r>
            <a:r>
              <a:rPr lang="ar-SA" sz="2800" b="1" dirty="0" err="1" smtClean="0"/>
              <a:t>ـ</a:t>
            </a:r>
            <a:r>
              <a:rPr lang="ar-SA" sz="2800" b="1" dirty="0" smtClean="0"/>
              <a:t> البحوث والدراسات على مستوى الوزارة .</a:t>
            </a:r>
          </a:p>
          <a:p>
            <a:r>
              <a:rPr lang="ar-SA" sz="2800" b="1" dirty="0" smtClean="0"/>
              <a:t>3 </a:t>
            </a:r>
            <a:r>
              <a:rPr lang="ar-SA" sz="2800" b="1" dirty="0" err="1" smtClean="0"/>
              <a:t>ـ</a:t>
            </a:r>
            <a:r>
              <a:rPr lang="ar-SA" sz="2800" b="1" dirty="0" smtClean="0"/>
              <a:t>  تقارير الإدارات التعليمية</a:t>
            </a:r>
          </a:p>
          <a:p>
            <a:r>
              <a:rPr lang="ar-SA" sz="2800" b="1" dirty="0" smtClean="0"/>
              <a:t>4 </a:t>
            </a:r>
            <a:r>
              <a:rPr lang="ar-SA" sz="2800" b="1" dirty="0" err="1" smtClean="0"/>
              <a:t>ـ</a:t>
            </a:r>
            <a:r>
              <a:rPr lang="ar-SA" sz="2800" b="1" dirty="0" smtClean="0"/>
              <a:t> الدراسات العلمية والأبحاث .</a:t>
            </a:r>
            <a:endParaRPr lang="ar-SA" sz="2800" dirty="0"/>
          </a:p>
        </p:txBody>
      </p:sp>
      <p:pic>
        <p:nvPicPr>
          <p:cNvPr id="1028" name="Picture 4" descr="http://www.islamtoday.net/media_bank/image/2011/5/25/1_2011525_19295.jpg">
            <a:hlinkClick r:id="rId5"/>
          </p:cNvPr>
          <p:cNvPicPr>
            <a:picLocks noChangeAspect="1" noChangeArrowheads="1"/>
          </p:cNvPicPr>
          <p:nvPr/>
        </p:nvPicPr>
        <p:blipFill>
          <a:blip r:embed="rId6"/>
          <a:srcRect/>
          <a:stretch>
            <a:fillRect/>
          </a:stretch>
        </p:blipFill>
        <p:spPr bwMode="auto">
          <a:xfrm>
            <a:off x="5500694" y="4000504"/>
            <a:ext cx="2857500" cy="2190750"/>
          </a:xfrm>
          <a:prstGeom prst="ellipse">
            <a:avLst/>
          </a:prstGeom>
          <a:ln>
            <a:noFill/>
          </a:ln>
          <a:effectLst>
            <a:softEdge rad="112500"/>
          </a:effectLst>
        </p:spPr>
      </p:pic>
      <p:pic>
        <p:nvPicPr>
          <p:cNvPr id="9" name="Picture 2" descr="C:\Users\win-sev7n\Pictures\شعار رفق.jpg"/>
          <p:cNvPicPr>
            <a:picLocks noChangeAspect="1" noChangeArrowheads="1"/>
          </p:cNvPicPr>
          <p:nvPr/>
        </p:nvPicPr>
        <p:blipFill>
          <a:blip r:embed="rId7"/>
          <a:srcRect/>
          <a:stretch>
            <a:fillRect/>
          </a:stretch>
        </p:blipFill>
        <p:spPr bwMode="auto">
          <a:xfrm>
            <a:off x="0" y="0"/>
            <a:ext cx="1905000" cy="1514475"/>
          </a:xfrm>
          <a:prstGeom prst="rect">
            <a:avLst/>
          </a:prstGeom>
          <a:ln>
            <a:noFill/>
          </a:ln>
          <a:effectLst>
            <a:softEdge rad="112500"/>
          </a:effectLst>
        </p:spPr>
      </p:pic>
      <p:pic>
        <p:nvPicPr>
          <p:cNvPr id="10" name="صورة 9"/>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86578" y="0"/>
            <a:ext cx="2357422" cy="1167333"/>
          </a:xfrm>
          <a:prstGeom prst="rect">
            <a:avLst/>
          </a:prstGeom>
          <a:ln>
            <a:noFill/>
          </a:ln>
          <a:effectLst>
            <a:softEdge rad="112500"/>
          </a:effectLst>
        </p:spPr>
      </p:pic>
      <p:sp>
        <p:nvSpPr>
          <p:cNvPr id="13" name="TextBox 3"/>
          <p:cNvSpPr txBox="1"/>
          <p:nvPr/>
        </p:nvSpPr>
        <p:spPr>
          <a:xfrm>
            <a:off x="174078" y="1500174"/>
            <a:ext cx="8772280" cy="2923877"/>
          </a:xfrm>
          <a:prstGeom prst="rect">
            <a:avLst/>
          </a:prstGeom>
          <a:noFill/>
        </p:spPr>
        <p:txBody>
          <a:bodyPr wrap="square" rtlCol="1">
            <a:spAutoFit/>
          </a:bodyPr>
          <a:lstStyle/>
          <a:p>
            <a:pPr algn="just"/>
            <a:r>
              <a:rPr lang="ar-SA" sz="2800" b="1" dirty="0" smtClean="0">
                <a:solidFill>
                  <a:srgbClr val="000000"/>
                </a:solidFill>
              </a:rPr>
              <a:t>تعد مشكلة العنف ظاهرة اجتماعية في المجتمعات الماضية والحاضرة ، وقد بدأ الاهتمام العالمي بها نتيجة لتطور الوعي النفسي والاجتماعي لدى المجتمعات وضرورة توفير المناخ المناسب لنمو الإنسان نمواً سليماً جسدياً ونفسيا واجتماعيا.</a:t>
            </a:r>
          </a:p>
          <a:p>
            <a:pPr algn="just"/>
            <a:endParaRPr lang="ar-SA" sz="1600" b="1" dirty="0" smtClean="0">
              <a:solidFill>
                <a:srgbClr val="000000"/>
              </a:solidFill>
            </a:endParaRPr>
          </a:p>
          <a:p>
            <a:pPr algn="just">
              <a:buNone/>
            </a:pPr>
            <a:r>
              <a:rPr lang="ar-SA" sz="2800" b="1" dirty="0" smtClean="0">
                <a:solidFill>
                  <a:srgbClr val="000000"/>
                </a:solidFill>
              </a:rPr>
              <a:t>ويعتبر العنف المدرسي من بين المشكلات التي تعاني منها المنظومة التربوية في كافة المجتمعات .</a:t>
            </a:r>
          </a:p>
        </p:txBody>
      </p:sp>
      <p:pic>
        <p:nvPicPr>
          <p:cNvPr id="5"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sp>
        <p:nvSpPr>
          <p:cNvPr id="12" name="علامة الطرح 11"/>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4" name="علامة الطرح 13"/>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8" name="Picture 2" descr="http://www.prof-alhabeeb.com/contents/newsm/261.jpg">
            <a:hlinkClick r:id="rId4"/>
          </p:cNvPr>
          <p:cNvPicPr>
            <a:picLocks noChangeAspect="1" noChangeArrowheads="1"/>
          </p:cNvPicPr>
          <p:nvPr/>
        </p:nvPicPr>
        <p:blipFill>
          <a:blip r:embed="rId5"/>
          <a:srcRect/>
          <a:stretch>
            <a:fillRect/>
          </a:stretch>
        </p:blipFill>
        <p:spPr bwMode="auto">
          <a:xfrm>
            <a:off x="1071538" y="4260278"/>
            <a:ext cx="1857387" cy="1383299"/>
          </a:xfrm>
          <a:prstGeom prst="ellipse">
            <a:avLst/>
          </a:prstGeom>
          <a:ln>
            <a:noFill/>
          </a:ln>
          <a:effectLst>
            <a:softEdge rad="112500"/>
          </a:effectLst>
        </p:spPr>
      </p:pic>
      <p:pic>
        <p:nvPicPr>
          <p:cNvPr id="1026" name="Picture 2"/>
          <p:cNvPicPr>
            <a:picLocks noChangeAspect="1" noChangeArrowheads="1"/>
          </p:cNvPicPr>
          <p:nvPr/>
        </p:nvPicPr>
        <p:blipFill>
          <a:blip r:embed="rId6" cstate="print"/>
          <a:srcRect/>
          <a:stretch>
            <a:fillRect/>
          </a:stretch>
        </p:blipFill>
        <p:spPr bwMode="auto">
          <a:xfrm>
            <a:off x="1071538" y="4357694"/>
            <a:ext cx="2558709" cy="2119306"/>
          </a:xfrm>
          <a:prstGeom prst="ellipse">
            <a:avLst/>
          </a:prstGeom>
          <a:ln>
            <a:noFill/>
          </a:ln>
          <a:effectLst>
            <a:softEdge rad="112500"/>
          </a:effectLst>
        </p:spPr>
      </p:pic>
    </p:spTree>
    <p:extLst>
      <p:ext uri="{BB962C8B-B14F-4D97-AF65-F5344CB8AC3E}">
        <p14:creationId xmlns="" xmlns:p14="http://schemas.microsoft.com/office/powerpoint/2010/main" val="497203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786578" y="0"/>
            <a:ext cx="2357422" cy="1214422"/>
          </a:xfrm>
          <a:prstGeom prst="rect">
            <a:avLst/>
          </a:prstGeom>
          <a:ln>
            <a:noFill/>
          </a:ln>
          <a:effectLst>
            <a:softEdge rad="112500"/>
          </a:effectLst>
        </p:spPr>
      </p:pic>
      <p:sp>
        <p:nvSpPr>
          <p:cNvPr id="9" name="TextBox 3"/>
          <p:cNvSpPr txBox="1"/>
          <p:nvPr/>
        </p:nvSpPr>
        <p:spPr>
          <a:xfrm>
            <a:off x="571472" y="2000240"/>
            <a:ext cx="8064896" cy="2308324"/>
          </a:xfrm>
          <a:prstGeom prst="rect">
            <a:avLst/>
          </a:prstGeom>
          <a:noFill/>
        </p:spPr>
        <p:txBody>
          <a:bodyPr wrap="square" rtlCol="1">
            <a:spAutoFit/>
          </a:bodyPr>
          <a:lstStyle/>
          <a:p>
            <a:pPr algn="just"/>
            <a:r>
              <a:rPr lang="ar-SA" sz="3200" b="1" dirty="0" smtClean="0">
                <a:solidFill>
                  <a:srgbClr val="000000"/>
                </a:solidFill>
                <a:cs typeface="AL-Mohanad" pitchFamily="2" charset="-78"/>
              </a:rPr>
              <a:t> </a:t>
            </a:r>
            <a:r>
              <a:rPr lang="ar-SA" sz="2800" b="1" dirty="0" smtClean="0">
                <a:solidFill>
                  <a:srgbClr val="000000"/>
                </a:solidFill>
              </a:rPr>
              <a:t>وحرصاً من وزارة التعليم ممثلة في الإدارة العامة للتوجيه والإرشاد في تحقيق أهدافها وهو بناء الشخصية المتزنة السوية المتكاملة للطالب لخدمة الدين والمجتمع والوطن فقد عمدت إلى إعداد هذا البرنامج للحد من مشكلة العنف في المدارس وتوضيح الطرق الملائمة الوقائية والعلاجية بما يسهم في تحقيق بيئة مدرسية آمنة .</a:t>
            </a:r>
          </a:p>
        </p:txBody>
      </p:sp>
      <p:pic>
        <p:nvPicPr>
          <p:cNvPr id="5" name="Picture 2" descr="C:\Users\win-sev7n\Pictures\شعار رفق.jpg"/>
          <p:cNvPicPr>
            <a:picLocks noChangeAspect="1" noChangeArrowheads="1"/>
          </p:cNvPicPr>
          <p:nvPr/>
        </p:nvPicPr>
        <p:blipFill>
          <a:blip r:embed="rId3"/>
          <a:srcRect/>
          <a:stretch>
            <a:fillRect/>
          </a:stretch>
        </p:blipFill>
        <p:spPr bwMode="auto">
          <a:xfrm>
            <a:off x="0" y="-24"/>
            <a:ext cx="1905000" cy="1514475"/>
          </a:xfrm>
          <a:prstGeom prst="rect">
            <a:avLst/>
          </a:prstGeom>
          <a:ln>
            <a:noFill/>
          </a:ln>
          <a:effectLst>
            <a:softEdge rad="112500"/>
          </a:effectLst>
        </p:spPr>
      </p:pic>
      <p:sp>
        <p:nvSpPr>
          <p:cNvPr id="11" name="علامة الطرح 10"/>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2" name="علامة الطرح 11"/>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49154" name="Picture 2" descr="http://www.prof-alhabeeb.com/contents/newsm/261.jpg">
            <a:hlinkClick r:id="rId4"/>
          </p:cNvPr>
          <p:cNvPicPr>
            <a:picLocks noChangeAspect="1" noChangeArrowheads="1"/>
          </p:cNvPicPr>
          <p:nvPr/>
        </p:nvPicPr>
        <p:blipFill>
          <a:blip r:embed="rId5"/>
          <a:srcRect/>
          <a:stretch>
            <a:fillRect/>
          </a:stretch>
        </p:blipFill>
        <p:spPr bwMode="auto">
          <a:xfrm>
            <a:off x="1071538" y="4260278"/>
            <a:ext cx="1857387" cy="1383299"/>
          </a:xfrm>
          <a:prstGeom prst="ellipse">
            <a:avLst/>
          </a:prstGeom>
          <a:ln>
            <a:noFill/>
          </a:ln>
          <a:effectLst>
            <a:softEdge rad="112500"/>
          </a:effectLst>
        </p:spPr>
      </p:pic>
    </p:spTree>
    <p:extLst>
      <p:ext uri="{BB962C8B-B14F-4D97-AF65-F5344CB8AC3E}">
        <p14:creationId xmlns="" xmlns:p14="http://schemas.microsoft.com/office/powerpoint/2010/main" val="30219655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14" name="TextBox 7"/>
          <p:cNvSpPr txBox="1"/>
          <p:nvPr/>
        </p:nvSpPr>
        <p:spPr>
          <a:xfrm>
            <a:off x="3663312" y="577974"/>
            <a:ext cx="2526653" cy="584775"/>
          </a:xfrm>
          <a:prstGeom prst="rect">
            <a:avLst/>
          </a:prstGeom>
          <a:noFill/>
        </p:spPr>
        <p:txBody>
          <a:bodyPr wrap="none" rtlCol="0">
            <a:spAutoFit/>
          </a:bodyPr>
          <a:lstStyle/>
          <a:p>
            <a:r>
              <a:rPr lang="ar-SA" sz="3200" b="1" dirty="0" smtClean="0">
                <a:solidFill>
                  <a:srgbClr val="C00000"/>
                </a:solidFill>
                <a:latin typeface="Calibri" pitchFamily="34" charset="0"/>
                <a:cs typeface="PT Bold Heading" pitchFamily="2" charset="-78"/>
              </a:rPr>
              <a:t>أهداف البرنامج</a:t>
            </a:r>
            <a:endParaRPr lang="en-US" sz="3200" b="1" dirty="0" smtClean="0">
              <a:solidFill>
                <a:srgbClr val="C00000"/>
              </a:solidFill>
              <a:latin typeface="Calibri" pitchFamily="34" charset="0"/>
              <a:cs typeface="PT Bold Heading" pitchFamily="2" charset="-78"/>
            </a:endParaRPr>
          </a:p>
        </p:txBody>
      </p:sp>
      <p:pic>
        <p:nvPicPr>
          <p:cNvPr id="1026" name="Picture 2" descr="D:\برامج الارشاد النفسي التخصصية\دليل مشروع تطوير الارشادي\مجلد الصور لدليل التوجيه والارشاد\مهارة تحديد الاهداف.jpg"/>
          <p:cNvPicPr>
            <a:picLocks noChangeAspect="1" noChangeArrowheads="1"/>
          </p:cNvPicPr>
          <p:nvPr/>
        </p:nvPicPr>
        <p:blipFill>
          <a:blip r:embed="rId3"/>
          <a:srcRect/>
          <a:stretch>
            <a:fillRect/>
          </a:stretch>
        </p:blipFill>
        <p:spPr bwMode="auto">
          <a:xfrm>
            <a:off x="0" y="3357562"/>
            <a:ext cx="1857388" cy="2357454"/>
          </a:xfrm>
          <a:prstGeom prst="ellipse">
            <a:avLst/>
          </a:prstGeom>
          <a:ln>
            <a:noFill/>
          </a:ln>
          <a:effectLst>
            <a:softEdge rad="112500"/>
          </a:effectLst>
        </p:spPr>
      </p:pic>
      <p:pic>
        <p:nvPicPr>
          <p:cNvPr id="9" name="Picture 2" descr="C:\Users\win-sev7n\Pictures\شعار رفق.jpg"/>
          <p:cNvPicPr>
            <a:picLocks noChangeAspect="1" noChangeArrowheads="1"/>
          </p:cNvPicPr>
          <p:nvPr/>
        </p:nvPicPr>
        <p:blipFill>
          <a:blip r:embed="rId4"/>
          <a:srcRect/>
          <a:stretch>
            <a:fillRect/>
          </a:stretch>
        </p:blipFill>
        <p:spPr bwMode="auto">
          <a:xfrm>
            <a:off x="0" y="0"/>
            <a:ext cx="1905000" cy="1514475"/>
          </a:xfrm>
          <a:prstGeom prst="rect">
            <a:avLst/>
          </a:prstGeom>
          <a:ln>
            <a:noFill/>
          </a:ln>
          <a:effectLst>
            <a:softEdge rad="112500"/>
          </a:effectLst>
        </p:spPr>
      </p:pic>
      <p:sp>
        <p:nvSpPr>
          <p:cNvPr id="16" name="علامة الطرح 15"/>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7" name="علامة الطرح 16"/>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3" name="TextBox 3"/>
          <p:cNvSpPr txBox="1"/>
          <p:nvPr/>
        </p:nvSpPr>
        <p:spPr>
          <a:xfrm>
            <a:off x="1500166" y="1857364"/>
            <a:ext cx="6643734" cy="3662541"/>
          </a:xfrm>
          <a:prstGeom prst="rect">
            <a:avLst/>
          </a:prstGeom>
          <a:noFill/>
        </p:spPr>
        <p:txBody>
          <a:bodyPr wrap="square" rtlCol="0">
            <a:spAutoFit/>
          </a:bodyPr>
          <a:lstStyle/>
          <a:p>
            <a:pPr algn="just">
              <a:buFont typeface="Wingdings" pitchFamily="2" charset="2"/>
              <a:buChar char="ü"/>
            </a:pPr>
            <a:r>
              <a:rPr lang="ar-SA" sz="3200" b="1" dirty="0" smtClean="0">
                <a:solidFill>
                  <a:srgbClr val="000000"/>
                </a:solidFill>
              </a:rPr>
              <a:t> </a:t>
            </a:r>
            <a:r>
              <a:rPr lang="ar-SA" sz="2800" b="1" dirty="0" smtClean="0">
                <a:solidFill>
                  <a:srgbClr val="000000"/>
                </a:solidFill>
              </a:rPr>
              <a:t>تحسين </a:t>
            </a:r>
            <a:r>
              <a:rPr lang="ar-SA" sz="2800" b="1" dirty="0">
                <a:solidFill>
                  <a:srgbClr val="000000"/>
                </a:solidFill>
              </a:rPr>
              <a:t>التعامل مع </a:t>
            </a:r>
            <a:r>
              <a:rPr lang="ar-SA" sz="2800" b="1" dirty="0" smtClean="0">
                <a:solidFill>
                  <a:srgbClr val="000000"/>
                </a:solidFill>
              </a:rPr>
              <a:t>الآخرين.</a:t>
            </a:r>
          </a:p>
          <a:p>
            <a:pPr algn="just"/>
            <a:endParaRPr lang="ar-SA" sz="2800" b="1" dirty="0" smtClean="0">
              <a:solidFill>
                <a:srgbClr val="000000"/>
              </a:solidFill>
            </a:endParaRPr>
          </a:p>
          <a:p>
            <a:pPr algn="just">
              <a:buFont typeface="Wingdings" pitchFamily="2" charset="2"/>
              <a:buChar char="ü"/>
            </a:pPr>
            <a:r>
              <a:rPr lang="ar-SA" sz="2800" b="1" dirty="0" smtClean="0">
                <a:solidFill>
                  <a:srgbClr val="000000"/>
                </a:solidFill>
              </a:rPr>
              <a:t> تبصير الطلبة والعاملين في المدرسة وأولياء الأمور بمفهوم العنف وأسبابه وأشكاله المختلفة.</a:t>
            </a:r>
          </a:p>
          <a:p>
            <a:pPr algn="just"/>
            <a:endParaRPr lang="ar-SA" sz="2800" b="1" dirty="0" smtClean="0">
              <a:solidFill>
                <a:srgbClr val="000000"/>
              </a:solidFill>
            </a:endParaRPr>
          </a:p>
          <a:p>
            <a:pPr algn="just">
              <a:buFont typeface="Wingdings" pitchFamily="2" charset="2"/>
              <a:buChar char="ü"/>
            </a:pPr>
            <a:r>
              <a:rPr lang="ar-SA" sz="2800" b="1" dirty="0" smtClean="0">
                <a:solidFill>
                  <a:srgbClr val="000000"/>
                </a:solidFill>
              </a:rPr>
              <a:t> تهيئة البيئة التربوية والأسرية المناسبة للطلبة بما يحقق لهم حياة آمنة مطمئنة كريمة.</a:t>
            </a:r>
          </a:p>
          <a:p>
            <a:pPr algn="just"/>
            <a:endParaRPr lang="en-US" sz="3200" b="1" dirty="0" smtClean="0">
              <a:solidFill>
                <a:srgbClr val="000000"/>
              </a:solidFill>
            </a:endParaRPr>
          </a:p>
        </p:txBody>
      </p:sp>
    </p:spTree>
    <p:extLst>
      <p:ext uri="{BB962C8B-B14F-4D97-AF65-F5344CB8AC3E}">
        <p14:creationId xmlns="" xmlns:p14="http://schemas.microsoft.com/office/powerpoint/2010/main" val="3750150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13" name="TextBox 3"/>
          <p:cNvSpPr txBox="1"/>
          <p:nvPr/>
        </p:nvSpPr>
        <p:spPr>
          <a:xfrm>
            <a:off x="1285852" y="1500174"/>
            <a:ext cx="7179710" cy="4585871"/>
          </a:xfrm>
          <a:prstGeom prst="rect">
            <a:avLst/>
          </a:prstGeom>
          <a:noFill/>
        </p:spPr>
        <p:txBody>
          <a:bodyPr wrap="square" rtlCol="0">
            <a:spAutoFit/>
          </a:bodyPr>
          <a:lstStyle>
            <a:defPPr>
              <a:defRPr lang="ar-SA"/>
            </a:defPPr>
            <a:lvl1pPr algn="ctr">
              <a:defRPr sz="2800" b="1">
                <a:solidFill>
                  <a:srgbClr val="000000"/>
                </a:solidFill>
                <a:cs typeface="AL-Mohanad" pitchFamily="2" charset="-78"/>
              </a:defRPr>
            </a:lvl1pPr>
          </a:lstStyle>
          <a:p>
            <a:pPr algn="just">
              <a:buFont typeface="Wingdings" pitchFamily="2" charset="2"/>
              <a:buChar char="ü"/>
            </a:pPr>
            <a:r>
              <a:rPr lang="ar-SA" sz="3200" dirty="0" smtClean="0">
                <a:cs typeface="+mn-cs"/>
              </a:rPr>
              <a:t> </a:t>
            </a:r>
            <a:r>
              <a:rPr lang="ar-SA" dirty="0" smtClean="0">
                <a:cs typeface="+mn-cs"/>
              </a:rPr>
              <a:t>إكساب </a:t>
            </a:r>
            <a:r>
              <a:rPr lang="ar-SA" dirty="0">
                <a:cs typeface="+mn-cs"/>
              </a:rPr>
              <a:t>العاملين بالمدرسة وأولياء الأمور </a:t>
            </a:r>
            <a:r>
              <a:rPr lang="ar-SA" dirty="0" smtClean="0">
                <a:cs typeface="+mn-cs"/>
              </a:rPr>
              <a:t>الأساليب </a:t>
            </a:r>
            <a:r>
              <a:rPr lang="ar-SA" dirty="0">
                <a:cs typeface="+mn-cs"/>
              </a:rPr>
              <a:t>التربوية (الوقائية) الملائمة لخفض العنف والتعامل </a:t>
            </a:r>
            <a:r>
              <a:rPr lang="ar-SA" dirty="0" smtClean="0">
                <a:cs typeface="+mn-cs"/>
              </a:rPr>
              <a:t>معه.</a:t>
            </a:r>
          </a:p>
          <a:p>
            <a:pPr algn="just">
              <a:buFont typeface="Wingdings" pitchFamily="2" charset="2"/>
              <a:buChar char="ü"/>
            </a:pPr>
            <a:endParaRPr lang="ar-SA" dirty="0" smtClean="0">
              <a:cs typeface="+mn-cs"/>
            </a:endParaRPr>
          </a:p>
          <a:p>
            <a:pPr algn="just">
              <a:buFont typeface="Wingdings" pitchFamily="2" charset="2"/>
              <a:buChar char="ü"/>
            </a:pPr>
            <a:r>
              <a:rPr lang="ar-SA" dirty="0" smtClean="0">
                <a:cs typeface="+mn-cs"/>
              </a:rPr>
              <a:t> تزويد العاملين في التوجيه والإرشاد بأساليب التدخل المبكر والعلاج في التعامل مع حالات العنف.</a:t>
            </a:r>
          </a:p>
          <a:p>
            <a:pPr algn="just"/>
            <a:endParaRPr lang="ar-SA" dirty="0" smtClean="0">
              <a:cs typeface="+mn-cs"/>
            </a:endParaRPr>
          </a:p>
          <a:p>
            <a:pPr algn="just">
              <a:buFont typeface="Wingdings" pitchFamily="2" charset="2"/>
              <a:buChar char="ü"/>
            </a:pPr>
            <a:r>
              <a:rPr lang="ar-SA" dirty="0" smtClean="0">
                <a:cs typeface="+mn-cs"/>
              </a:rPr>
              <a:t> إكساب الطلبة المهارات الشخصية والاجتماعية لخفض جميع أشكال العنف المدرسي.</a:t>
            </a:r>
          </a:p>
          <a:p>
            <a:pPr algn="just">
              <a:buFont typeface="Wingdings" pitchFamily="2" charset="2"/>
              <a:buChar char="ü"/>
            </a:pPr>
            <a:endParaRPr lang="en-US" sz="3200" dirty="0" smtClean="0"/>
          </a:p>
          <a:p>
            <a:pPr algn="just">
              <a:buFont typeface="Wingdings" pitchFamily="2" charset="2"/>
              <a:buChar char="ü"/>
            </a:pPr>
            <a:endParaRPr lang="en-US" sz="3200" dirty="0">
              <a:cs typeface="+mn-cs"/>
            </a:endParaRPr>
          </a:p>
        </p:txBody>
      </p:sp>
      <p:sp>
        <p:nvSpPr>
          <p:cNvPr id="14" name="TextBox 7"/>
          <p:cNvSpPr txBox="1"/>
          <p:nvPr/>
        </p:nvSpPr>
        <p:spPr>
          <a:xfrm>
            <a:off x="3723528" y="500042"/>
            <a:ext cx="2526653" cy="584775"/>
          </a:xfrm>
          <a:prstGeom prst="rect">
            <a:avLst/>
          </a:prstGeom>
          <a:noFill/>
        </p:spPr>
        <p:txBody>
          <a:bodyPr wrap="none" rtlCol="0">
            <a:spAutoFit/>
          </a:bodyPr>
          <a:lstStyle/>
          <a:p>
            <a:r>
              <a:rPr lang="ar-SA" sz="3200" b="1" dirty="0" smtClean="0">
                <a:solidFill>
                  <a:srgbClr val="C00000"/>
                </a:solidFill>
                <a:latin typeface="Calibri" pitchFamily="34" charset="0"/>
                <a:cs typeface="PT Bold Heading" pitchFamily="2" charset="-78"/>
              </a:rPr>
              <a:t>أهداف البرنامج</a:t>
            </a:r>
            <a:endParaRPr lang="en-US" sz="3200" b="1" dirty="0" smtClean="0">
              <a:solidFill>
                <a:srgbClr val="C00000"/>
              </a:solidFill>
              <a:latin typeface="Calibri" pitchFamily="34" charset="0"/>
              <a:cs typeface="PT Bold Heading" pitchFamily="2" charset="-78"/>
            </a:endParaRPr>
          </a:p>
        </p:txBody>
      </p:sp>
      <p:pic>
        <p:nvPicPr>
          <p:cNvPr id="11" name="Picture 2" descr="D:\برامج الارشاد النفسي التخصصية\دليل مشروع تطوير الارشادي\مجلد الصور لدليل التوجيه والارشاد\مهارة تحديد الاهداف.jpg"/>
          <p:cNvPicPr>
            <a:picLocks noChangeAspect="1" noChangeArrowheads="1"/>
          </p:cNvPicPr>
          <p:nvPr/>
        </p:nvPicPr>
        <p:blipFill>
          <a:blip r:embed="rId3"/>
          <a:srcRect/>
          <a:stretch>
            <a:fillRect/>
          </a:stretch>
        </p:blipFill>
        <p:spPr bwMode="auto">
          <a:xfrm>
            <a:off x="0" y="3857628"/>
            <a:ext cx="1285852" cy="2357454"/>
          </a:xfrm>
          <a:prstGeom prst="ellipse">
            <a:avLst/>
          </a:prstGeom>
          <a:ln>
            <a:noFill/>
          </a:ln>
          <a:effectLst>
            <a:softEdge rad="112500"/>
          </a:effectLst>
        </p:spPr>
      </p:pic>
      <p:pic>
        <p:nvPicPr>
          <p:cNvPr id="9" name="Picture 2" descr="C:\Users\win-sev7n\Pictures\شعار رفق.jpg"/>
          <p:cNvPicPr>
            <a:picLocks noChangeAspect="1" noChangeArrowheads="1"/>
          </p:cNvPicPr>
          <p:nvPr/>
        </p:nvPicPr>
        <p:blipFill>
          <a:blip r:embed="rId4"/>
          <a:srcRect/>
          <a:stretch>
            <a:fillRect/>
          </a:stretch>
        </p:blipFill>
        <p:spPr bwMode="auto">
          <a:xfrm>
            <a:off x="0" y="0"/>
            <a:ext cx="1905000" cy="1514475"/>
          </a:xfrm>
          <a:prstGeom prst="rect">
            <a:avLst/>
          </a:prstGeom>
          <a:ln>
            <a:noFill/>
          </a:ln>
          <a:effectLst>
            <a:softEdge rad="112500"/>
          </a:effectLst>
        </p:spPr>
      </p:pic>
      <p:sp>
        <p:nvSpPr>
          <p:cNvPr id="18" name="علامة الطرح 17"/>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9" name="علامة الطرح 18"/>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Tree>
    <p:extLst>
      <p:ext uri="{BB962C8B-B14F-4D97-AF65-F5344CB8AC3E}">
        <p14:creationId xmlns="" xmlns:p14="http://schemas.microsoft.com/office/powerpoint/2010/main" val="41709347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7" name="علامة الطرح 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8" name="علامة الطرح 7"/>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1857356" y="703266"/>
            <a:ext cx="5429288" cy="796908"/>
          </a:xfrm>
        </p:spPr>
        <p:txBody>
          <a:bodyPr>
            <a:noAutofit/>
          </a:bodyPr>
          <a:lstStyle/>
          <a:p>
            <a:r>
              <a:rPr lang="ar-SA" sz="3200" dirty="0" smtClean="0">
                <a:solidFill>
                  <a:srgbClr val="C00000"/>
                </a:solidFill>
                <a:cs typeface="PT Bold Heading" pitchFamily="2" charset="-78"/>
              </a:rPr>
              <a:t>أهمية البرنامج </a:t>
            </a:r>
            <a:r>
              <a:rPr lang="ar-SA" sz="3600" dirty="0" smtClean="0">
                <a:solidFill>
                  <a:srgbClr val="C00000"/>
                </a:solidFill>
                <a:cs typeface="PT Bold Heading" pitchFamily="2" charset="-78"/>
              </a:rPr>
              <a:t>:</a:t>
            </a:r>
            <a:br>
              <a:rPr lang="ar-SA" sz="3600" dirty="0" smtClean="0">
                <a:solidFill>
                  <a:srgbClr val="C00000"/>
                </a:solidFill>
                <a:cs typeface="PT Bold Heading" pitchFamily="2" charset="-78"/>
              </a:rPr>
            </a:br>
            <a:endParaRPr lang="ar-SA" sz="3600" dirty="0">
              <a:cs typeface="PT Bold Heading" pitchFamily="2" charset="-78"/>
            </a:endParaRPr>
          </a:p>
        </p:txBody>
      </p:sp>
      <p:sp>
        <p:nvSpPr>
          <p:cNvPr id="4" name="مستطيل 3"/>
          <p:cNvSpPr/>
          <p:nvPr/>
        </p:nvSpPr>
        <p:spPr>
          <a:xfrm>
            <a:off x="428596" y="1502995"/>
            <a:ext cx="8143932" cy="3170099"/>
          </a:xfrm>
          <a:prstGeom prst="rect">
            <a:avLst/>
          </a:prstGeom>
        </p:spPr>
        <p:txBody>
          <a:bodyPr wrap="square">
            <a:spAutoFit/>
          </a:bodyPr>
          <a:lstStyle/>
          <a:p>
            <a:pPr>
              <a:buNone/>
            </a:pPr>
            <a:endParaRPr lang="ar-SA" sz="3200" dirty="0" smtClean="0">
              <a:solidFill>
                <a:srgbClr val="000000"/>
              </a:solidFill>
              <a:cs typeface="AL-Mohanad" pitchFamily="2" charset="-78"/>
            </a:endParaRPr>
          </a:p>
          <a:p>
            <a:pPr>
              <a:buNone/>
            </a:pPr>
            <a:r>
              <a:rPr lang="ar-SA" sz="2400" dirty="0" smtClean="0">
                <a:solidFill>
                  <a:srgbClr val="0000FF"/>
                </a:solidFill>
                <a:cs typeface="PT Bold Heading" pitchFamily="2" charset="-78"/>
              </a:rPr>
              <a:t>1- من الناحية النظرية :</a:t>
            </a:r>
          </a:p>
          <a:p>
            <a:pPr>
              <a:buNone/>
            </a:pPr>
            <a:r>
              <a:rPr lang="ar-SA" sz="2800" b="1" dirty="0" smtClean="0">
                <a:solidFill>
                  <a:srgbClr val="000000"/>
                </a:solidFill>
              </a:rPr>
              <a:t>تعريف المجتمع المدرسي والأسرة بالعنف وأسبابه ومظاهره وآثاره.</a:t>
            </a:r>
          </a:p>
          <a:p>
            <a:pPr>
              <a:buNone/>
            </a:pPr>
            <a:endParaRPr lang="ar-SA" sz="3200" dirty="0" smtClean="0">
              <a:solidFill>
                <a:srgbClr val="000000"/>
              </a:solidFill>
            </a:endParaRPr>
          </a:p>
          <a:p>
            <a:r>
              <a:rPr lang="ar-SA" sz="2400" dirty="0" smtClean="0">
                <a:solidFill>
                  <a:srgbClr val="0000FF"/>
                </a:solidFill>
                <a:cs typeface="PT Bold Heading" pitchFamily="2" charset="-78"/>
              </a:rPr>
              <a:t>2- من الناحية التطبيقية :</a:t>
            </a:r>
          </a:p>
          <a:p>
            <a:pPr>
              <a:buNone/>
            </a:pPr>
            <a:r>
              <a:rPr lang="ar-SA" sz="2800" b="1" dirty="0" smtClean="0">
                <a:solidFill>
                  <a:srgbClr val="000000"/>
                </a:solidFill>
              </a:rPr>
              <a:t>تنفيذ فعاليات البرنامج (</a:t>
            </a:r>
            <a:r>
              <a:rPr lang="ar-SA" sz="2800" b="1" dirty="0" smtClean="0">
                <a:solidFill>
                  <a:srgbClr val="00B050"/>
                </a:solidFill>
              </a:rPr>
              <a:t>الوقائية والعلاجية</a:t>
            </a:r>
            <a:r>
              <a:rPr lang="ar-SA" sz="2800" b="1" dirty="0" smtClean="0">
                <a:solidFill>
                  <a:srgbClr val="000000"/>
                </a:solidFill>
              </a:rPr>
              <a:t>) لخفض العنف في جميع المدارس وعلى جميع المستويات </a:t>
            </a:r>
            <a:r>
              <a:rPr lang="ar-SA" sz="3200" dirty="0" smtClean="0">
                <a:solidFill>
                  <a:srgbClr val="000000"/>
                </a:solidFill>
              </a:rPr>
              <a:t>.</a:t>
            </a:r>
          </a:p>
        </p:txBody>
      </p:sp>
      <p:pic>
        <p:nvPicPr>
          <p:cNvPr id="5" name="Picture 2" descr="C:\Users\win-sev7n\Pictures\شعار رفق.jpg"/>
          <p:cNvPicPr>
            <a:picLocks noChangeAspect="1" noChangeArrowheads="1"/>
          </p:cNvPicPr>
          <p:nvPr/>
        </p:nvPicPr>
        <p:blipFill>
          <a:blip r:embed="rId2"/>
          <a:srcRect/>
          <a:stretch>
            <a:fillRect/>
          </a:stretch>
        </p:blipFill>
        <p:spPr bwMode="auto">
          <a:xfrm>
            <a:off x="0" y="0"/>
            <a:ext cx="1905000" cy="1514475"/>
          </a:xfrm>
          <a:prstGeom prst="rect">
            <a:avLst/>
          </a:prstGeom>
          <a:ln>
            <a:noFill/>
          </a:ln>
          <a:effectLst>
            <a:softEdge rad="112500"/>
          </a:effectLst>
        </p:spPr>
      </p:pic>
      <p:pic>
        <p:nvPicPr>
          <p:cNvPr id="9" name="صورة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7"/>
          <p:cNvSpPr/>
          <p:nvPr/>
        </p:nvSpPr>
        <p:spPr>
          <a:xfrm>
            <a:off x="0"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7" name="علامة الطرح 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8" name="علامة الطرح 7"/>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عنوان 1"/>
          <p:cNvSpPr>
            <a:spLocks noGrp="1"/>
          </p:cNvSpPr>
          <p:nvPr>
            <p:ph type="ctrTitle"/>
          </p:nvPr>
        </p:nvSpPr>
        <p:spPr>
          <a:xfrm>
            <a:off x="714348" y="1214422"/>
            <a:ext cx="7772400" cy="1470025"/>
          </a:xfrm>
        </p:spPr>
        <p:txBody>
          <a:bodyPr>
            <a:noAutofit/>
          </a:bodyPr>
          <a:lstStyle/>
          <a:p>
            <a:r>
              <a:rPr lang="ar-SA" sz="3200" dirty="0" smtClean="0">
                <a:solidFill>
                  <a:srgbClr val="C00000"/>
                </a:solidFill>
                <a:cs typeface="PT Bold Heading" pitchFamily="2" charset="-78"/>
              </a:rPr>
              <a:t>المستهدفون من البرنامج</a:t>
            </a:r>
            <a:endParaRPr lang="ar-SA" sz="3200" dirty="0">
              <a:cs typeface="PT Bold Heading" pitchFamily="2" charset="-78"/>
            </a:endParaRPr>
          </a:p>
        </p:txBody>
      </p:sp>
      <p:sp>
        <p:nvSpPr>
          <p:cNvPr id="10" name="عنوان فرعي 9"/>
          <p:cNvSpPr>
            <a:spLocks noGrp="1"/>
          </p:cNvSpPr>
          <p:nvPr>
            <p:ph type="subTitle" idx="1"/>
          </p:nvPr>
        </p:nvSpPr>
        <p:spPr>
          <a:xfrm>
            <a:off x="1071538" y="2571744"/>
            <a:ext cx="6400800" cy="1752600"/>
          </a:xfrm>
        </p:spPr>
        <p:txBody>
          <a:bodyPr>
            <a:noAutofit/>
          </a:bodyPr>
          <a:lstStyle/>
          <a:p>
            <a:pPr algn="r"/>
            <a:r>
              <a:rPr lang="ar-SA" sz="2800" b="1" dirty="0" smtClean="0">
                <a:solidFill>
                  <a:schemeClr val="tx1"/>
                </a:solidFill>
              </a:rPr>
              <a:t>-طلاب وطالبات مدارس التعليم العام</a:t>
            </a:r>
          </a:p>
          <a:p>
            <a:pPr algn="r"/>
            <a:r>
              <a:rPr lang="ar-SA" sz="2800" b="1" dirty="0" smtClean="0">
                <a:solidFill>
                  <a:schemeClr val="tx1"/>
                </a:solidFill>
              </a:rPr>
              <a:t>-منسوبو المدرسة </a:t>
            </a:r>
          </a:p>
          <a:p>
            <a:pPr algn="r"/>
            <a:r>
              <a:rPr lang="ar-SA" sz="2800" b="1" dirty="0" smtClean="0">
                <a:solidFill>
                  <a:schemeClr val="tx1"/>
                </a:solidFill>
              </a:rPr>
              <a:t>-أولياء الأمور</a:t>
            </a:r>
          </a:p>
          <a:p>
            <a:endParaRPr lang="en-US" sz="2800" b="1" dirty="0" smtClean="0">
              <a:solidFill>
                <a:schemeClr val="tx1"/>
              </a:solidFill>
            </a:endParaRPr>
          </a:p>
          <a:p>
            <a:r>
              <a:rPr lang="ar-SA" sz="2800" b="1" dirty="0" smtClean="0">
                <a:solidFill>
                  <a:schemeClr val="tx1"/>
                </a:solidFill>
              </a:rPr>
              <a:t>  </a:t>
            </a:r>
            <a:endParaRPr lang="ar-SA" sz="2800" b="1" dirty="0">
              <a:solidFill>
                <a:schemeClr val="tx1"/>
              </a:solidFill>
            </a:endParaRPr>
          </a:p>
        </p:txBody>
      </p:sp>
      <p:pic>
        <p:nvPicPr>
          <p:cNvPr id="5" name="Picture 2" descr="C:\Users\win-sev7n\Pictures\شعار رفق.jpg"/>
          <p:cNvPicPr>
            <a:picLocks noChangeAspect="1" noChangeArrowheads="1"/>
          </p:cNvPicPr>
          <p:nvPr/>
        </p:nvPicPr>
        <p:blipFill>
          <a:blip r:embed="rId2"/>
          <a:srcRect/>
          <a:stretch>
            <a:fillRect/>
          </a:stretch>
        </p:blipFill>
        <p:spPr bwMode="auto">
          <a:xfrm>
            <a:off x="0" y="0"/>
            <a:ext cx="1905000" cy="1514475"/>
          </a:xfrm>
          <a:prstGeom prst="rect">
            <a:avLst/>
          </a:prstGeom>
          <a:ln>
            <a:noFill/>
          </a:ln>
          <a:effectLst>
            <a:softEdge rad="112500"/>
          </a:effectLst>
        </p:spPr>
      </p:pic>
      <p:pic>
        <p:nvPicPr>
          <p:cNvPr id="9" name="صورة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Line 9"/>
          <p:cNvSpPr>
            <a:spLocks noChangeShapeType="1"/>
          </p:cNvSpPr>
          <p:nvPr/>
        </p:nvSpPr>
        <p:spPr bwMode="gray">
          <a:xfrm flipH="1">
            <a:off x="0" y="4051300"/>
            <a:ext cx="1565275" cy="2806700"/>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5" name="Line 2"/>
          <p:cNvSpPr>
            <a:spLocks noChangeShapeType="1"/>
          </p:cNvSpPr>
          <p:nvPr/>
        </p:nvSpPr>
        <p:spPr bwMode="gray">
          <a:xfrm flipH="1">
            <a:off x="0" y="6594475"/>
            <a:ext cx="2774950" cy="263525"/>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6" name="Line 3"/>
          <p:cNvSpPr>
            <a:spLocks noChangeShapeType="1"/>
          </p:cNvSpPr>
          <p:nvPr/>
        </p:nvSpPr>
        <p:spPr bwMode="gray">
          <a:xfrm flipH="1">
            <a:off x="0" y="4170363"/>
            <a:ext cx="630238" cy="2687637"/>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7" name="Arc 4"/>
          <p:cNvSpPr>
            <a:spLocks/>
          </p:cNvSpPr>
          <p:nvPr/>
        </p:nvSpPr>
        <p:spPr bwMode="gray">
          <a:xfrm>
            <a:off x="0" y="4567238"/>
            <a:ext cx="2265363" cy="22907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lumMod val="40000"/>
              <a:lumOff val="60000"/>
              <a:alpha val="50000"/>
            </a:schemeClr>
          </a:solidFill>
          <a:ln w="9525">
            <a:noFill/>
            <a:round/>
            <a:headEnd/>
            <a:tailEnd/>
          </a:ln>
          <a:effectLst/>
        </p:spPr>
        <p:txBody>
          <a:bodyPr wrap="none" anchor="ctr"/>
          <a:lstStyle/>
          <a:p>
            <a:pPr algn="l" rtl="0"/>
            <a:endParaRPr lang="en-US" dirty="0">
              <a:solidFill>
                <a:prstClr val="black"/>
              </a:solidFill>
            </a:endParaRPr>
          </a:p>
        </p:txBody>
      </p:sp>
      <p:sp>
        <p:nvSpPr>
          <p:cNvPr id="8" name="AutoShape 6"/>
          <p:cNvSpPr>
            <a:spLocks noChangeArrowheads="1"/>
          </p:cNvSpPr>
          <p:nvPr/>
        </p:nvSpPr>
        <p:spPr bwMode="gray">
          <a:xfrm>
            <a:off x="1501775" y="3881438"/>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rtl="0"/>
            <a:endParaRPr lang="en-US" dirty="0">
              <a:solidFill>
                <a:prstClr val="black"/>
              </a:solidFill>
            </a:endParaRPr>
          </a:p>
        </p:txBody>
      </p:sp>
      <p:sp>
        <p:nvSpPr>
          <p:cNvPr id="9" name="AutoShape 7"/>
          <p:cNvSpPr>
            <a:spLocks noChangeArrowheads="1"/>
          </p:cNvSpPr>
          <p:nvPr/>
        </p:nvSpPr>
        <p:spPr bwMode="gray">
          <a:xfrm>
            <a:off x="2506663" y="426085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rtl="0"/>
            <a:endParaRPr lang="en-US" dirty="0">
              <a:solidFill>
                <a:prstClr val="white"/>
              </a:solidFill>
            </a:endParaRPr>
          </a:p>
        </p:txBody>
      </p:sp>
      <p:sp>
        <p:nvSpPr>
          <p:cNvPr id="10" name="AutoShape 8"/>
          <p:cNvSpPr>
            <a:spLocks noChangeArrowheads="1"/>
          </p:cNvSpPr>
          <p:nvPr/>
        </p:nvSpPr>
        <p:spPr bwMode="gray">
          <a:xfrm>
            <a:off x="2884488" y="55626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rtl="0"/>
            <a:endParaRPr lang="en-US" dirty="0">
              <a:solidFill>
                <a:prstClr val="black"/>
              </a:solidFill>
            </a:endParaRPr>
          </a:p>
        </p:txBody>
      </p:sp>
      <p:sp>
        <p:nvSpPr>
          <p:cNvPr id="11" name="Line 10"/>
          <p:cNvSpPr>
            <a:spLocks noChangeShapeType="1"/>
          </p:cNvSpPr>
          <p:nvPr/>
        </p:nvSpPr>
        <p:spPr bwMode="gray">
          <a:xfrm flipH="1">
            <a:off x="0" y="4441825"/>
            <a:ext cx="2527300" cy="2416175"/>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12" name="Line 11"/>
          <p:cNvSpPr>
            <a:spLocks noChangeShapeType="1"/>
          </p:cNvSpPr>
          <p:nvPr/>
        </p:nvSpPr>
        <p:spPr bwMode="gray">
          <a:xfrm flipH="1">
            <a:off x="0" y="5710238"/>
            <a:ext cx="2895600" cy="1147762"/>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13" name="Line 12"/>
          <p:cNvSpPr>
            <a:spLocks noChangeShapeType="1"/>
          </p:cNvSpPr>
          <p:nvPr/>
        </p:nvSpPr>
        <p:spPr bwMode="gray">
          <a:xfrm flipH="1">
            <a:off x="0" y="2471738"/>
            <a:ext cx="1866900" cy="4386262"/>
          </a:xfrm>
          <a:prstGeom prst="line">
            <a:avLst/>
          </a:prstGeom>
          <a:noFill/>
          <a:ln w="19050">
            <a:solidFill>
              <a:srgbClr val="B2B2B2"/>
            </a:solidFill>
            <a:round/>
            <a:headEnd/>
            <a:tailEnd/>
          </a:ln>
          <a:effectLst/>
        </p:spPr>
        <p:txBody>
          <a:bodyPr/>
          <a:lstStyle/>
          <a:p>
            <a:pPr algn="l" rtl="0"/>
            <a:endParaRPr lang="en-US" dirty="0">
              <a:solidFill>
                <a:prstClr val="black"/>
              </a:solidFill>
            </a:endParaRPr>
          </a:p>
        </p:txBody>
      </p:sp>
      <p:sp>
        <p:nvSpPr>
          <p:cNvPr id="14" name="Line 13"/>
          <p:cNvSpPr>
            <a:spLocks noChangeShapeType="1"/>
          </p:cNvSpPr>
          <p:nvPr/>
        </p:nvSpPr>
        <p:spPr bwMode="gray">
          <a:xfrm flipH="1">
            <a:off x="0" y="3798888"/>
            <a:ext cx="2309813" cy="3059112"/>
          </a:xfrm>
          <a:prstGeom prst="line">
            <a:avLst/>
          </a:prstGeom>
          <a:noFill/>
          <a:ln w="19050">
            <a:solidFill>
              <a:srgbClr val="B2B2B2"/>
            </a:solidFill>
            <a:round/>
            <a:headEnd/>
            <a:tailEnd/>
          </a:ln>
          <a:effectLst/>
        </p:spPr>
        <p:txBody>
          <a:bodyPr/>
          <a:lstStyle/>
          <a:p>
            <a:pPr algn="l" rtl="0"/>
            <a:endParaRPr lang="en-US" dirty="0">
              <a:solidFill>
                <a:prstClr val="black"/>
              </a:solidFill>
            </a:endParaRPr>
          </a:p>
        </p:txBody>
      </p:sp>
      <p:sp>
        <p:nvSpPr>
          <p:cNvPr id="15" name="Line 14"/>
          <p:cNvSpPr>
            <a:spLocks noChangeShapeType="1"/>
          </p:cNvSpPr>
          <p:nvPr/>
        </p:nvSpPr>
        <p:spPr bwMode="gray">
          <a:xfrm flipH="1">
            <a:off x="0" y="5105399"/>
            <a:ext cx="2590800" cy="1752601"/>
          </a:xfrm>
          <a:prstGeom prst="line">
            <a:avLst/>
          </a:prstGeom>
          <a:noFill/>
          <a:ln w="19050">
            <a:solidFill>
              <a:srgbClr val="B2B2B2"/>
            </a:solidFill>
            <a:round/>
            <a:headEnd/>
            <a:tailEnd/>
          </a:ln>
          <a:effectLst/>
        </p:spPr>
        <p:txBody>
          <a:bodyPr/>
          <a:lstStyle/>
          <a:p>
            <a:pPr algn="l" rtl="0"/>
            <a:endParaRPr lang="en-US" dirty="0">
              <a:solidFill>
                <a:prstClr val="black"/>
              </a:solidFill>
            </a:endParaRPr>
          </a:p>
        </p:txBody>
      </p:sp>
      <p:sp>
        <p:nvSpPr>
          <p:cNvPr id="16" name="Line 15"/>
          <p:cNvSpPr>
            <a:spLocks noChangeShapeType="1"/>
          </p:cNvSpPr>
          <p:nvPr/>
        </p:nvSpPr>
        <p:spPr bwMode="gray">
          <a:xfrm flipH="1">
            <a:off x="0" y="6172200"/>
            <a:ext cx="3657600" cy="685800"/>
          </a:xfrm>
          <a:prstGeom prst="line">
            <a:avLst/>
          </a:prstGeom>
          <a:noFill/>
          <a:ln w="19050">
            <a:solidFill>
              <a:srgbClr val="B2B2B2"/>
            </a:solidFill>
            <a:round/>
            <a:headEnd/>
            <a:tailEnd/>
          </a:ln>
          <a:effectLst/>
        </p:spPr>
        <p:txBody>
          <a:bodyPr/>
          <a:lstStyle/>
          <a:p>
            <a:pPr algn="l" rtl="0"/>
            <a:endParaRPr lang="en-US" dirty="0">
              <a:solidFill>
                <a:prstClr val="black"/>
              </a:solidFill>
            </a:endParaRPr>
          </a:p>
        </p:txBody>
      </p:sp>
      <p:sp>
        <p:nvSpPr>
          <p:cNvPr id="18" name="Arc 17"/>
          <p:cNvSpPr>
            <a:spLocks/>
          </p:cNvSpPr>
          <p:nvPr/>
        </p:nvSpPr>
        <p:spPr bwMode="gray">
          <a:xfrm>
            <a:off x="0" y="4722813"/>
            <a:ext cx="2138363" cy="21351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chemeClr val="accent3"/>
              </a:gs>
              <a:gs pos="100000">
                <a:srgbClr val="FEFFFF"/>
              </a:gs>
            </a:gsLst>
            <a:lin ang="5400000" scaled="1"/>
            <a:tileRect/>
          </a:gradFill>
          <a:ln w="9525">
            <a:noFill/>
            <a:round/>
            <a:headEnd/>
            <a:tailEnd/>
          </a:ln>
          <a:effectLst/>
        </p:spPr>
        <p:txBody>
          <a:bodyPr wrap="none" anchor="ctr"/>
          <a:lstStyle/>
          <a:p>
            <a:pPr algn="l" rtl="0"/>
            <a:endParaRPr lang="en-US" dirty="0">
              <a:solidFill>
                <a:prstClr val="black"/>
              </a:solidFill>
            </a:endParaRPr>
          </a:p>
        </p:txBody>
      </p:sp>
      <p:sp>
        <p:nvSpPr>
          <p:cNvPr id="19" name="Text Box 18"/>
          <p:cNvSpPr txBox="1">
            <a:spLocks noChangeArrowheads="1"/>
          </p:cNvSpPr>
          <p:nvPr/>
        </p:nvSpPr>
        <p:spPr bwMode="gray">
          <a:xfrm rot="2076630">
            <a:off x="-22207" y="5280689"/>
            <a:ext cx="1644650" cy="1200329"/>
          </a:xfrm>
          <a:prstGeom prst="rect">
            <a:avLst/>
          </a:prstGeom>
          <a:noFill/>
          <a:ln w="9525">
            <a:noFill/>
            <a:miter lim="800000"/>
            <a:headEnd/>
            <a:tailEnd/>
          </a:ln>
          <a:effectLst/>
        </p:spPr>
        <p:txBody>
          <a:bodyPr>
            <a:spAutoFit/>
          </a:bodyPr>
          <a:lstStyle/>
          <a:p>
            <a:pPr algn="ctr"/>
            <a:r>
              <a:rPr lang="ar-SA" sz="3600" b="1" dirty="0">
                <a:latin typeface="Calibri" pitchFamily="34" charset="0"/>
              </a:rPr>
              <a:t>أسباب </a:t>
            </a:r>
            <a:r>
              <a:rPr lang="ar-SA" sz="3600" b="1" dirty="0" smtClean="0">
                <a:latin typeface="Calibri" pitchFamily="34" charset="0"/>
              </a:rPr>
              <a:t>العنف</a:t>
            </a:r>
            <a:endParaRPr lang="en-US" sz="3600" b="1" dirty="0">
              <a:latin typeface="Calibri" pitchFamily="34" charset="0"/>
            </a:endParaRPr>
          </a:p>
        </p:txBody>
      </p:sp>
      <p:sp>
        <p:nvSpPr>
          <p:cNvPr id="20" name="Text Box 19"/>
          <p:cNvSpPr txBox="1">
            <a:spLocks noChangeArrowheads="1"/>
          </p:cNvSpPr>
          <p:nvPr/>
        </p:nvSpPr>
        <p:spPr bwMode="auto">
          <a:xfrm>
            <a:off x="2286000" y="1340768"/>
            <a:ext cx="2730500" cy="584775"/>
          </a:xfrm>
          <a:prstGeom prst="rect">
            <a:avLst/>
          </a:prstGeom>
          <a:noFill/>
          <a:ln w="9525">
            <a:noFill/>
            <a:miter lim="800000"/>
            <a:headEnd/>
            <a:tailEnd/>
          </a:ln>
          <a:effectLst/>
        </p:spPr>
        <p:txBody>
          <a:bodyPr wrap="square">
            <a:spAutoFit/>
          </a:bodyPr>
          <a:lstStyle/>
          <a:p>
            <a:pPr algn="ctr" rtl="0">
              <a:spcBef>
                <a:spcPct val="50000"/>
              </a:spcBef>
            </a:pPr>
            <a:r>
              <a:rPr lang="ar-SA" sz="3200" b="1" dirty="0" smtClean="0">
                <a:solidFill>
                  <a:srgbClr val="1F497D"/>
                </a:solidFill>
              </a:rPr>
              <a:t>أسرية</a:t>
            </a:r>
            <a:endParaRPr lang="en-US" sz="3200" b="1" dirty="0">
              <a:solidFill>
                <a:srgbClr val="1F497D"/>
              </a:solidFill>
            </a:endParaRPr>
          </a:p>
        </p:txBody>
      </p:sp>
      <p:sp>
        <p:nvSpPr>
          <p:cNvPr id="21" name="Text Box 20"/>
          <p:cNvSpPr txBox="1">
            <a:spLocks noChangeArrowheads="1"/>
          </p:cNvSpPr>
          <p:nvPr/>
        </p:nvSpPr>
        <p:spPr bwMode="auto">
          <a:xfrm>
            <a:off x="2908300" y="2780928"/>
            <a:ext cx="2730500" cy="584775"/>
          </a:xfrm>
          <a:prstGeom prst="rect">
            <a:avLst/>
          </a:prstGeom>
          <a:noFill/>
          <a:ln w="9525">
            <a:noFill/>
            <a:miter lim="800000"/>
            <a:headEnd/>
            <a:tailEnd/>
          </a:ln>
          <a:effectLst/>
        </p:spPr>
        <p:txBody>
          <a:bodyPr wrap="square">
            <a:spAutoFit/>
          </a:bodyPr>
          <a:lstStyle/>
          <a:p>
            <a:pPr algn="ctr">
              <a:spcBef>
                <a:spcPct val="50000"/>
              </a:spcBef>
            </a:pPr>
            <a:r>
              <a:rPr lang="ar-SA" sz="3200" b="1" dirty="0" smtClean="0">
                <a:solidFill>
                  <a:schemeClr val="accent2"/>
                </a:solidFill>
              </a:rPr>
              <a:t>تربوية</a:t>
            </a:r>
            <a:endParaRPr lang="en-US" sz="3200" b="1" dirty="0">
              <a:solidFill>
                <a:schemeClr val="accent2"/>
              </a:solidFill>
            </a:endParaRPr>
          </a:p>
        </p:txBody>
      </p:sp>
      <p:sp>
        <p:nvSpPr>
          <p:cNvPr id="22" name="Text Box 21"/>
          <p:cNvSpPr txBox="1">
            <a:spLocks noChangeArrowheads="1"/>
          </p:cNvSpPr>
          <p:nvPr/>
        </p:nvSpPr>
        <p:spPr bwMode="auto">
          <a:xfrm>
            <a:off x="3203848" y="4068361"/>
            <a:ext cx="2730498" cy="584775"/>
          </a:xfrm>
          <a:prstGeom prst="rect">
            <a:avLst/>
          </a:prstGeom>
          <a:noFill/>
          <a:ln w="9525">
            <a:noFill/>
            <a:miter lim="800000"/>
            <a:headEnd/>
            <a:tailEnd/>
          </a:ln>
          <a:effectLst/>
        </p:spPr>
        <p:txBody>
          <a:bodyPr wrap="square">
            <a:spAutoFit/>
          </a:bodyPr>
          <a:lstStyle/>
          <a:p>
            <a:pPr algn="ctr" rtl="0">
              <a:spcBef>
                <a:spcPct val="50000"/>
              </a:spcBef>
            </a:pPr>
            <a:r>
              <a:rPr lang="ar-SA" sz="3200" b="1" dirty="0" smtClean="0">
                <a:solidFill>
                  <a:srgbClr val="FFC000">
                    <a:lumMod val="75000"/>
                  </a:srgbClr>
                </a:solidFill>
              </a:rPr>
              <a:t>نفسية </a:t>
            </a:r>
            <a:endParaRPr lang="en-US" sz="3200" b="1" dirty="0">
              <a:solidFill>
                <a:srgbClr val="FFC000">
                  <a:lumMod val="75000"/>
                </a:srgbClr>
              </a:solidFill>
            </a:endParaRPr>
          </a:p>
        </p:txBody>
      </p:sp>
      <p:sp>
        <p:nvSpPr>
          <p:cNvPr id="23" name="Text Box 22"/>
          <p:cNvSpPr txBox="1">
            <a:spLocks noChangeArrowheads="1"/>
          </p:cNvSpPr>
          <p:nvPr/>
        </p:nvSpPr>
        <p:spPr bwMode="auto">
          <a:xfrm>
            <a:off x="4183062" y="5364162"/>
            <a:ext cx="2730500" cy="584775"/>
          </a:xfrm>
          <a:prstGeom prst="rect">
            <a:avLst/>
          </a:prstGeom>
          <a:noFill/>
          <a:ln w="9525">
            <a:noFill/>
            <a:miter lim="800000"/>
            <a:headEnd/>
            <a:tailEnd/>
          </a:ln>
          <a:effectLst/>
        </p:spPr>
        <p:txBody>
          <a:bodyPr wrap="square">
            <a:spAutoFit/>
          </a:bodyPr>
          <a:lstStyle/>
          <a:p>
            <a:pPr algn="ctr" rtl="0">
              <a:spcBef>
                <a:spcPct val="50000"/>
              </a:spcBef>
            </a:pPr>
            <a:r>
              <a:rPr lang="ar-SA" sz="3200" b="1" dirty="0" smtClean="0">
                <a:solidFill>
                  <a:srgbClr val="FF0000"/>
                </a:solidFill>
              </a:rPr>
              <a:t>مجتمعية</a:t>
            </a:r>
            <a:endParaRPr lang="en-US" sz="3200" b="1" dirty="0">
              <a:solidFill>
                <a:srgbClr val="FF0000"/>
              </a:solidFill>
            </a:endParaRPr>
          </a:p>
        </p:txBody>
      </p:sp>
      <p:sp>
        <p:nvSpPr>
          <p:cNvPr id="24" name="AutoShape 23"/>
          <p:cNvSpPr>
            <a:spLocks noChangeArrowheads="1"/>
          </p:cNvSpPr>
          <p:nvPr/>
        </p:nvSpPr>
        <p:spPr bwMode="gray">
          <a:xfrm>
            <a:off x="3505200" y="5724525"/>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l" rtl="0"/>
            <a:endParaRPr lang="en-US" dirty="0">
              <a:solidFill>
                <a:prstClr val="black"/>
              </a:solidFill>
            </a:endParaRPr>
          </a:p>
        </p:txBody>
      </p:sp>
      <p:sp>
        <p:nvSpPr>
          <p:cNvPr id="41" name="AutoShape 40"/>
          <p:cNvSpPr>
            <a:spLocks noChangeArrowheads="1"/>
          </p:cNvSpPr>
          <p:nvPr/>
        </p:nvSpPr>
        <p:spPr bwMode="gray">
          <a:xfrm>
            <a:off x="1628775" y="1828800"/>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rtl="0"/>
            <a:endParaRPr lang="en-US" dirty="0">
              <a:solidFill>
                <a:prstClr val="black"/>
              </a:solidFill>
            </a:endParaRPr>
          </a:p>
        </p:txBody>
      </p:sp>
      <p:sp>
        <p:nvSpPr>
          <p:cNvPr id="42" name="AutoShape 41"/>
          <p:cNvSpPr>
            <a:spLocks noChangeArrowheads="1"/>
          </p:cNvSpPr>
          <p:nvPr/>
        </p:nvSpPr>
        <p:spPr bwMode="gray">
          <a:xfrm>
            <a:off x="2133600" y="3200400"/>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l" rtl="0"/>
            <a:endParaRPr lang="en-US" dirty="0">
              <a:solidFill>
                <a:prstClr val="black"/>
              </a:solidFill>
            </a:endParaRPr>
          </a:p>
        </p:txBody>
      </p:sp>
      <p:sp>
        <p:nvSpPr>
          <p:cNvPr id="43" name="AutoShape 42"/>
          <p:cNvSpPr>
            <a:spLocks noChangeArrowheads="1"/>
          </p:cNvSpPr>
          <p:nvPr/>
        </p:nvSpPr>
        <p:spPr bwMode="gray">
          <a:xfrm>
            <a:off x="2514600" y="4614863"/>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rtl="0"/>
            <a:endParaRPr lang="en-US" dirty="0">
              <a:solidFill>
                <a:prstClr val="black"/>
              </a:solidFill>
            </a:endParaRPr>
          </a:p>
        </p:txBody>
      </p:sp>
      <p:sp>
        <p:nvSpPr>
          <p:cNvPr id="44" name="AutoShape 43"/>
          <p:cNvSpPr>
            <a:spLocks noChangeArrowheads="1"/>
          </p:cNvSpPr>
          <p:nvPr/>
        </p:nvSpPr>
        <p:spPr bwMode="gray">
          <a:xfrm>
            <a:off x="531813" y="4005263"/>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rtl="0"/>
            <a:endParaRPr lang="en-US" dirty="0">
              <a:solidFill>
                <a:prstClr val="white"/>
              </a:solidFill>
            </a:endParaRPr>
          </a:p>
        </p:txBody>
      </p:sp>
      <p:sp>
        <p:nvSpPr>
          <p:cNvPr id="45" name="AutoShape 44"/>
          <p:cNvSpPr>
            <a:spLocks noChangeArrowheads="1"/>
          </p:cNvSpPr>
          <p:nvPr/>
        </p:nvSpPr>
        <p:spPr bwMode="gray">
          <a:xfrm>
            <a:off x="2735263" y="6478588"/>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rtl="0"/>
            <a:endParaRPr lang="en-US" dirty="0">
              <a:solidFill>
                <a:prstClr val="white"/>
              </a:solidFill>
            </a:endParaRPr>
          </a:p>
        </p:txBody>
      </p:sp>
      <p:pic>
        <p:nvPicPr>
          <p:cNvPr id="32" name="صورة 3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29"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spTree>
    <p:extLst>
      <p:ext uri="{BB962C8B-B14F-4D97-AF65-F5344CB8AC3E}">
        <p14:creationId xmlns="" xmlns:p14="http://schemas.microsoft.com/office/powerpoint/2010/main" val="1414387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3" name="علامة الطرح 12"/>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4" name="علامة الطرح 13"/>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3" name="Picture 2" descr="Red oak leaf.jpg"/>
          <p:cNvPicPr>
            <a:picLocks noChangeAspect="1"/>
          </p:cNvPicPr>
          <p:nvPr/>
        </p:nvPicPr>
        <p:blipFill>
          <a:blip r:embed="rId3" cstate="email"/>
          <a:srcRect/>
          <a:stretch>
            <a:fillRect/>
          </a:stretch>
        </p:blipFill>
        <p:spPr>
          <a:xfrm>
            <a:off x="2976690" y="1556792"/>
            <a:ext cx="3323502" cy="4015348"/>
          </a:xfrm>
          <a:prstGeom prst="rect">
            <a:avLst/>
          </a:prstGeom>
          <a:ln>
            <a:noFill/>
          </a:ln>
          <a:effectLst>
            <a:softEdge rad="112500"/>
          </a:effectLst>
        </p:spPr>
      </p:pic>
      <p:sp>
        <p:nvSpPr>
          <p:cNvPr id="2" name="Title 1"/>
          <p:cNvSpPr>
            <a:spLocks noGrp="1"/>
          </p:cNvSpPr>
          <p:nvPr>
            <p:ph type="title"/>
          </p:nvPr>
        </p:nvSpPr>
        <p:spPr/>
        <p:txBody>
          <a:bodyPr>
            <a:normAutofit/>
          </a:bodyPr>
          <a:lstStyle/>
          <a:p>
            <a:r>
              <a:rPr lang="ar-SA" sz="5400" b="1" dirty="0" smtClean="0">
                <a:solidFill>
                  <a:srgbClr val="C00000"/>
                </a:solidFill>
                <a:latin typeface="Calibri" pitchFamily="34" charset="0"/>
                <a:cs typeface="AL-Mohanad" pitchFamily="2" charset="-78"/>
              </a:rPr>
              <a:t>أنواع </a:t>
            </a:r>
            <a:r>
              <a:rPr lang="ar-SA" sz="5400" b="1" dirty="0">
                <a:solidFill>
                  <a:srgbClr val="C00000"/>
                </a:solidFill>
                <a:latin typeface="Calibri" pitchFamily="34" charset="0"/>
                <a:cs typeface="AL-Mohanad" pitchFamily="2" charset="-78"/>
              </a:rPr>
              <a:t>العنف</a:t>
            </a:r>
            <a:endParaRPr lang="en-US" sz="5400" b="1" dirty="0">
              <a:solidFill>
                <a:srgbClr val="C00000"/>
              </a:solidFill>
              <a:latin typeface="Calibri" pitchFamily="34" charset="0"/>
              <a:cs typeface="AL-Mohanad" pitchFamily="2" charset="-78"/>
            </a:endParaRPr>
          </a:p>
        </p:txBody>
      </p:sp>
      <p:sp>
        <p:nvSpPr>
          <p:cNvPr id="6" name="TextBox 5"/>
          <p:cNvSpPr txBox="1"/>
          <p:nvPr/>
        </p:nvSpPr>
        <p:spPr>
          <a:xfrm>
            <a:off x="6666938" y="2132856"/>
            <a:ext cx="2369559" cy="584775"/>
          </a:xfrm>
          <a:prstGeom prst="rect">
            <a:avLst/>
          </a:prstGeom>
          <a:noFill/>
        </p:spPr>
        <p:txBody>
          <a:bodyPr wrap="none" rtlCol="0">
            <a:spAutoFit/>
          </a:bodyPr>
          <a:lstStyle/>
          <a:p>
            <a:pPr>
              <a:buFont typeface="Arial" pitchFamily="34" charset="0"/>
              <a:buChar char="•"/>
            </a:pPr>
            <a:r>
              <a:rPr lang="ar-SA" sz="3200" b="1" dirty="0" smtClean="0">
                <a:latin typeface="Calibri" pitchFamily="34" charset="0"/>
              </a:rPr>
              <a:t> العنف الجسدي</a:t>
            </a:r>
            <a:endParaRPr lang="en-US" sz="3200" b="1" dirty="0" smtClean="0">
              <a:latin typeface="Calibri" pitchFamily="34" charset="0"/>
            </a:endParaRPr>
          </a:p>
        </p:txBody>
      </p:sp>
      <p:sp>
        <p:nvSpPr>
          <p:cNvPr id="7" name="TextBox 6"/>
          <p:cNvSpPr txBox="1"/>
          <p:nvPr/>
        </p:nvSpPr>
        <p:spPr>
          <a:xfrm>
            <a:off x="6660781" y="4572417"/>
            <a:ext cx="2231701" cy="584775"/>
          </a:xfrm>
          <a:prstGeom prst="rect">
            <a:avLst/>
          </a:prstGeom>
          <a:noFill/>
        </p:spPr>
        <p:txBody>
          <a:bodyPr wrap="none" rtlCol="0">
            <a:spAutoFit/>
          </a:bodyPr>
          <a:lstStyle/>
          <a:p>
            <a:pPr>
              <a:buFont typeface="Arial" pitchFamily="34" charset="0"/>
              <a:buChar char="•"/>
            </a:pPr>
            <a:r>
              <a:rPr lang="ar-SA" sz="3200" b="1" dirty="0" smtClean="0">
                <a:latin typeface="Calibri" pitchFamily="34" charset="0"/>
              </a:rPr>
              <a:t> العنف النفسي</a:t>
            </a:r>
            <a:endParaRPr lang="en-US" sz="3200" b="1" dirty="0" smtClean="0">
              <a:latin typeface="Calibri" pitchFamily="34" charset="0"/>
            </a:endParaRPr>
          </a:p>
        </p:txBody>
      </p:sp>
      <p:sp>
        <p:nvSpPr>
          <p:cNvPr id="8" name="TextBox 7"/>
          <p:cNvSpPr txBox="1"/>
          <p:nvPr/>
        </p:nvSpPr>
        <p:spPr>
          <a:xfrm>
            <a:off x="458348" y="4509120"/>
            <a:ext cx="2313454" cy="584775"/>
          </a:xfrm>
          <a:prstGeom prst="rect">
            <a:avLst/>
          </a:prstGeom>
          <a:noFill/>
        </p:spPr>
        <p:txBody>
          <a:bodyPr wrap="none" rtlCol="0">
            <a:spAutoFit/>
          </a:bodyPr>
          <a:lstStyle/>
          <a:p>
            <a:pPr>
              <a:buFont typeface="Arial" pitchFamily="34" charset="0"/>
              <a:buChar char="•"/>
            </a:pPr>
            <a:r>
              <a:rPr lang="ar-SA" sz="3200" b="1" dirty="0" smtClean="0">
                <a:latin typeface="Calibri" pitchFamily="34" charset="0"/>
              </a:rPr>
              <a:t> العنف الجنسي</a:t>
            </a:r>
            <a:endParaRPr lang="en-US" sz="3200" b="1" dirty="0" smtClean="0">
              <a:latin typeface="Calibri" pitchFamily="34" charset="0"/>
            </a:endParaRPr>
          </a:p>
        </p:txBody>
      </p:sp>
      <p:sp>
        <p:nvSpPr>
          <p:cNvPr id="9" name="TextBox 8"/>
          <p:cNvSpPr txBox="1"/>
          <p:nvPr/>
        </p:nvSpPr>
        <p:spPr>
          <a:xfrm>
            <a:off x="347935" y="2204864"/>
            <a:ext cx="2351857" cy="584775"/>
          </a:xfrm>
          <a:prstGeom prst="rect">
            <a:avLst/>
          </a:prstGeom>
          <a:noFill/>
        </p:spPr>
        <p:txBody>
          <a:bodyPr wrap="square" rtlCol="0">
            <a:spAutoFit/>
          </a:bodyPr>
          <a:lstStyle/>
          <a:p>
            <a:pPr>
              <a:buFont typeface="Arial" pitchFamily="34" charset="0"/>
              <a:buChar char="•"/>
            </a:pPr>
            <a:r>
              <a:rPr lang="ar-SA" sz="3200" b="1" dirty="0" smtClean="0">
                <a:latin typeface="Calibri" pitchFamily="34" charset="0"/>
              </a:rPr>
              <a:t> الإهــــمــــال</a:t>
            </a:r>
            <a:endParaRPr lang="en-US" sz="3200" b="1" dirty="0" smtClean="0">
              <a:latin typeface="Calibri" pitchFamily="34" charset="0"/>
            </a:endParaRPr>
          </a:p>
        </p:txBody>
      </p:sp>
      <p:pic>
        <p:nvPicPr>
          <p:cNvPr id="10" name="صورة 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11" name="Picture 2" descr="C:\Users\win-sev7n\Pictures\شعار رفق.jpg"/>
          <p:cNvPicPr>
            <a:picLocks noChangeAspect="1" noChangeArrowheads="1"/>
          </p:cNvPicPr>
          <p:nvPr/>
        </p:nvPicPr>
        <p:blipFill>
          <a:blip r:embed="rId5"/>
          <a:srcRect/>
          <a:stretch>
            <a:fillRect/>
          </a:stretch>
        </p:blipFill>
        <p:spPr bwMode="auto">
          <a:xfrm>
            <a:off x="0" y="0"/>
            <a:ext cx="1905000" cy="1514475"/>
          </a:xfrm>
          <a:prstGeom prst="rect">
            <a:avLst/>
          </a:prstGeom>
          <a:ln>
            <a:noFill/>
          </a:ln>
          <a:effectLst>
            <a:softEdge rad="112500"/>
          </a:effectLst>
        </p:spPr>
      </p:pic>
    </p:spTree>
    <p:extLst>
      <p:ext uri="{BB962C8B-B14F-4D97-AF65-F5344CB8AC3E}">
        <p14:creationId xmlns="" xmlns:p14="http://schemas.microsoft.com/office/powerpoint/2010/main" val="22168503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 name="Rounded Rectangle 25"/>
          <p:cNvSpPr/>
          <p:nvPr/>
        </p:nvSpPr>
        <p:spPr>
          <a:xfrm>
            <a:off x="2843808" y="1412776"/>
            <a:ext cx="1645920" cy="2514600"/>
          </a:xfrm>
          <a:prstGeom prst="roundRect">
            <a:avLst/>
          </a:prstGeom>
          <a:noFill/>
          <a:ln>
            <a:gradFill flip="none" rotWithShape="1">
              <a:gsLst>
                <a:gs pos="0">
                  <a:schemeClr val="tx1">
                    <a:lumMod val="75000"/>
                    <a:lumOff val="25000"/>
                  </a:schemeClr>
                </a:gs>
                <a:gs pos="50000">
                  <a:schemeClr val="tx1">
                    <a:lumMod val="50000"/>
                    <a:lumOff val="50000"/>
                  </a:schemeClr>
                </a:gs>
                <a:gs pos="100000">
                  <a:schemeClr val="bg1">
                    <a:lumMod val="95000"/>
                    <a:alpha val="31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27" name="Rounded Rectangle 26"/>
          <p:cNvSpPr/>
          <p:nvPr/>
        </p:nvSpPr>
        <p:spPr>
          <a:xfrm>
            <a:off x="7030798" y="1412776"/>
            <a:ext cx="1645920" cy="2514600"/>
          </a:xfrm>
          <a:prstGeom prst="roundRect">
            <a:avLst/>
          </a:prstGeom>
          <a:noFill/>
          <a:ln>
            <a:gradFill flip="none" rotWithShape="1">
              <a:gsLst>
                <a:gs pos="0">
                  <a:schemeClr val="tx1">
                    <a:lumMod val="75000"/>
                    <a:lumOff val="25000"/>
                  </a:schemeClr>
                </a:gs>
                <a:gs pos="50000">
                  <a:schemeClr val="tx1">
                    <a:lumMod val="50000"/>
                    <a:lumOff val="50000"/>
                  </a:schemeClr>
                </a:gs>
                <a:gs pos="100000">
                  <a:schemeClr val="bg1">
                    <a:lumMod val="95000"/>
                    <a:alpha val="31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25" name="Rounded Rectangle 24"/>
          <p:cNvSpPr/>
          <p:nvPr/>
        </p:nvSpPr>
        <p:spPr>
          <a:xfrm>
            <a:off x="665434" y="1490464"/>
            <a:ext cx="1645920" cy="2514600"/>
          </a:xfrm>
          <a:prstGeom prst="roundRect">
            <a:avLst/>
          </a:prstGeom>
          <a:noFill/>
          <a:ln>
            <a:gradFill flip="none" rotWithShape="1">
              <a:gsLst>
                <a:gs pos="0">
                  <a:schemeClr val="tx1">
                    <a:lumMod val="75000"/>
                    <a:lumOff val="25000"/>
                  </a:schemeClr>
                </a:gs>
                <a:gs pos="50000">
                  <a:schemeClr val="tx1">
                    <a:lumMod val="50000"/>
                    <a:lumOff val="50000"/>
                  </a:schemeClr>
                </a:gs>
                <a:gs pos="100000">
                  <a:schemeClr val="bg1">
                    <a:lumMod val="95000"/>
                    <a:alpha val="31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22" name="Oval 21"/>
          <p:cNvSpPr/>
          <p:nvPr/>
        </p:nvSpPr>
        <p:spPr>
          <a:xfrm>
            <a:off x="710376" y="2937724"/>
            <a:ext cx="1572260" cy="813238"/>
          </a:xfrm>
          <a:prstGeom prst="ellipse">
            <a:avLst/>
          </a:prstGeom>
          <a:gradFill flip="none" rotWithShape="1">
            <a:gsLst>
              <a:gs pos="0">
                <a:srgbClr val="FFC000"/>
              </a:gs>
              <a:gs pos="50000">
                <a:srgbClr val="FF0000"/>
              </a:gs>
            </a:gsLst>
            <a:path path="circle">
              <a:fillToRect l="100000" t="100000"/>
            </a:path>
            <a:tileRect r="-100000" b="-100000"/>
          </a:gradFill>
          <a:ln>
            <a:noFill/>
          </a:ln>
          <a:effectLst>
            <a:outerShdw blurRad="127000" dist="50800" dir="5400000" sx="115000" sy="115000" algn="t" rotWithShape="0">
              <a:prstClr val="black">
                <a:alpha val="40000"/>
              </a:prstClr>
            </a:outerShdw>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6" name="Oval 5"/>
          <p:cNvSpPr/>
          <p:nvPr/>
        </p:nvSpPr>
        <p:spPr>
          <a:xfrm>
            <a:off x="710376" y="2583148"/>
            <a:ext cx="1572260" cy="813238"/>
          </a:xfrm>
          <a:prstGeom prst="ellipse">
            <a:avLst/>
          </a:prstGeom>
          <a:gradFill flip="none" rotWithShape="1">
            <a:gsLst>
              <a:gs pos="0">
                <a:srgbClr val="FFC000"/>
              </a:gs>
              <a:gs pos="50000">
                <a:srgbClr val="FF0000"/>
              </a:gs>
            </a:gsLst>
            <a:path path="circle">
              <a:fillToRect l="100000" t="100000"/>
            </a:path>
            <a:tileRect r="-100000" b="-100000"/>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28" name="Oval 27"/>
          <p:cNvSpPr/>
          <p:nvPr/>
        </p:nvSpPr>
        <p:spPr>
          <a:xfrm>
            <a:off x="683568" y="2204864"/>
            <a:ext cx="1572260" cy="813238"/>
          </a:xfrm>
          <a:prstGeom prst="ellipse">
            <a:avLst/>
          </a:prstGeom>
          <a:gradFill flip="none" rotWithShape="1">
            <a:gsLst>
              <a:gs pos="0">
                <a:srgbClr val="FFC000"/>
              </a:gs>
              <a:gs pos="50000">
                <a:srgbClr val="FF0000"/>
              </a:gs>
            </a:gsLst>
            <a:path path="circle">
              <a:fillToRect l="100000" t="100000"/>
            </a:path>
            <a:tileRect r="-100000" b="-100000"/>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31" name="Oval 30"/>
          <p:cNvSpPr/>
          <p:nvPr/>
        </p:nvSpPr>
        <p:spPr>
          <a:xfrm>
            <a:off x="710376" y="1873996"/>
            <a:ext cx="1572260" cy="813238"/>
          </a:xfrm>
          <a:prstGeom prst="ellipse">
            <a:avLst/>
          </a:prstGeom>
          <a:gradFill flip="none" rotWithShape="1">
            <a:gsLst>
              <a:gs pos="0">
                <a:srgbClr val="FFC000"/>
              </a:gs>
              <a:gs pos="50000">
                <a:srgbClr val="FF0000"/>
              </a:gs>
            </a:gsLst>
            <a:path path="circle">
              <a:fillToRect l="100000" t="100000"/>
            </a:path>
            <a:tileRect r="-100000" b="-100000"/>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23" name="Oval 22"/>
          <p:cNvSpPr/>
          <p:nvPr/>
        </p:nvSpPr>
        <p:spPr>
          <a:xfrm>
            <a:off x="2888750" y="2981429"/>
            <a:ext cx="1572260" cy="813238"/>
          </a:xfrm>
          <a:prstGeom prst="ellipse">
            <a:avLst/>
          </a:prstGeom>
          <a:gradFill flip="none" rotWithShape="1">
            <a:gsLst>
              <a:gs pos="0">
                <a:srgbClr val="30F050"/>
              </a:gs>
              <a:gs pos="100000">
                <a:srgbClr val="01AF01"/>
              </a:gs>
            </a:gsLst>
            <a:lin ang="8100000" scaled="1"/>
            <a:tileRect/>
          </a:gradFill>
          <a:ln>
            <a:noFill/>
          </a:ln>
          <a:effectLst>
            <a:outerShdw blurRad="127000" dist="50800" dir="5400000" sx="115000" sy="115000" algn="t" rotWithShape="0">
              <a:prstClr val="black">
                <a:alpha val="40000"/>
              </a:prstClr>
            </a:outerShdw>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24" name="Oval 23"/>
          <p:cNvSpPr/>
          <p:nvPr/>
        </p:nvSpPr>
        <p:spPr>
          <a:xfrm>
            <a:off x="7090488" y="2978969"/>
            <a:ext cx="1572260" cy="813238"/>
          </a:xfrm>
          <a:prstGeom prst="ellipse">
            <a:avLst/>
          </a:prstGeom>
          <a:gradFill flip="none" rotWithShape="1">
            <a:gsLst>
              <a:gs pos="0">
                <a:srgbClr val="45CDFF"/>
              </a:gs>
              <a:gs pos="100000">
                <a:srgbClr val="0070C0"/>
              </a:gs>
            </a:gsLst>
            <a:path path="circle">
              <a:fillToRect l="100000" t="100000"/>
            </a:path>
            <a:tileRect r="-100000" b="-100000"/>
          </a:gradFill>
          <a:ln>
            <a:noFill/>
          </a:ln>
          <a:effectLst>
            <a:outerShdw blurRad="127000" dist="50800" dir="5400000" sx="115000" sy="115000" algn="t" rotWithShape="0">
              <a:prstClr val="black">
                <a:alpha val="40000"/>
              </a:prstClr>
            </a:outerShdw>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10" name="Oval 9"/>
          <p:cNvSpPr/>
          <p:nvPr/>
        </p:nvSpPr>
        <p:spPr>
          <a:xfrm>
            <a:off x="2927732" y="2625106"/>
            <a:ext cx="1572260" cy="813238"/>
          </a:xfrm>
          <a:prstGeom prst="ellipse">
            <a:avLst/>
          </a:prstGeom>
          <a:gradFill flip="none" rotWithShape="1">
            <a:gsLst>
              <a:gs pos="0">
                <a:srgbClr val="30F050"/>
              </a:gs>
              <a:gs pos="100000">
                <a:srgbClr val="01AF01"/>
              </a:gs>
            </a:gsLst>
            <a:lin ang="8100000" scaled="1"/>
            <a:tileRect/>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14" name="Oval 13"/>
          <p:cNvSpPr/>
          <p:nvPr/>
        </p:nvSpPr>
        <p:spPr>
          <a:xfrm>
            <a:off x="7090488" y="2623261"/>
            <a:ext cx="1572260" cy="813238"/>
          </a:xfrm>
          <a:prstGeom prst="ellipse">
            <a:avLst/>
          </a:prstGeom>
          <a:gradFill flip="none" rotWithShape="1">
            <a:gsLst>
              <a:gs pos="0">
                <a:srgbClr val="45CDFF"/>
              </a:gs>
              <a:gs pos="100000">
                <a:srgbClr val="0070C0"/>
              </a:gs>
            </a:gsLst>
            <a:path path="circle">
              <a:fillToRect l="100000" t="100000"/>
            </a:path>
            <a:tileRect r="-100000" b="-100000"/>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29" name="Oval 28"/>
          <p:cNvSpPr/>
          <p:nvPr/>
        </p:nvSpPr>
        <p:spPr>
          <a:xfrm>
            <a:off x="2917468" y="2418477"/>
            <a:ext cx="1572260" cy="813238"/>
          </a:xfrm>
          <a:prstGeom prst="ellipse">
            <a:avLst/>
          </a:prstGeom>
          <a:gradFill>
            <a:gsLst>
              <a:gs pos="0">
                <a:srgbClr val="30F050"/>
              </a:gs>
              <a:gs pos="100000">
                <a:srgbClr val="01AF01"/>
              </a:gs>
            </a:gsLst>
            <a:lin ang="8100000" scaled="1"/>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30" name="Oval 29"/>
          <p:cNvSpPr/>
          <p:nvPr/>
        </p:nvSpPr>
        <p:spPr>
          <a:xfrm>
            <a:off x="7104196" y="2267551"/>
            <a:ext cx="1572260" cy="813238"/>
          </a:xfrm>
          <a:prstGeom prst="ellipse">
            <a:avLst/>
          </a:prstGeom>
          <a:gradFill flip="none" rotWithShape="1">
            <a:gsLst>
              <a:gs pos="0">
                <a:srgbClr val="45CDFF"/>
              </a:gs>
              <a:gs pos="100000">
                <a:srgbClr val="0070C0"/>
              </a:gs>
            </a:gsLst>
            <a:path path="circle">
              <a:fillToRect l="100000" t="100000"/>
            </a:path>
            <a:tileRect r="-100000" b="-100000"/>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cxnSp>
        <p:nvCxnSpPr>
          <p:cNvPr id="37" name="Straight Connector 36"/>
          <p:cNvCxnSpPr/>
          <p:nvPr/>
        </p:nvCxnSpPr>
        <p:spPr>
          <a:xfrm>
            <a:off x="467544" y="3934643"/>
            <a:ext cx="1843810" cy="0"/>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a:off x="2771800" y="3933056"/>
            <a:ext cx="1722484" cy="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V="1">
            <a:off x="6876256" y="3933056"/>
            <a:ext cx="1944216" cy="1587"/>
          </a:xfrm>
          <a:prstGeom prst="line">
            <a:avLst/>
          </a:prstGeom>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323528" y="4005064"/>
            <a:ext cx="2046981" cy="2664296"/>
          </a:xfrm>
          <a:prstGeom prst="roundRect">
            <a:avLst>
              <a:gd name="adj" fmla="val 1205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defRPr/>
            </a:pPr>
            <a:r>
              <a:rPr lang="ar-SA" sz="3200" b="1" dirty="0" smtClean="0">
                <a:solidFill>
                  <a:schemeClr val="tx1"/>
                </a:solidFill>
                <a:latin typeface="Calibri" pitchFamily="34" charset="0"/>
                <a:cs typeface="AL-Mohanad" pitchFamily="2" charset="-78"/>
              </a:rPr>
              <a:t>العنف بين الطلبة </a:t>
            </a:r>
          </a:p>
          <a:p>
            <a:pPr algn="ctr">
              <a:defRPr/>
            </a:pPr>
            <a:endParaRPr lang="ar-SA" sz="1600" b="1" dirty="0">
              <a:solidFill>
                <a:schemeClr val="tx1"/>
              </a:solidFill>
              <a:latin typeface="Calibri" pitchFamily="34" charset="0"/>
              <a:cs typeface="AL-Mohanad" pitchFamily="2" charset="-78"/>
            </a:endParaRPr>
          </a:p>
          <a:p>
            <a:pPr algn="ctr">
              <a:defRPr/>
            </a:pPr>
            <a:r>
              <a:rPr lang="ar-SA" sz="2400" b="1" dirty="0" smtClean="0">
                <a:solidFill>
                  <a:schemeClr val="tx1"/>
                </a:solidFill>
                <a:latin typeface="Calibri" pitchFamily="34" charset="0"/>
                <a:cs typeface="AL-Mohanad" pitchFamily="2" charset="-78"/>
              </a:rPr>
              <a:t> </a:t>
            </a:r>
            <a:endParaRPr lang="en-US" sz="2400" b="1" dirty="0">
              <a:solidFill>
                <a:schemeClr val="tx1"/>
              </a:solidFill>
              <a:latin typeface="Calibri" pitchFamily="34" charset="0"/>
              <a:cs typeface="AL-Mohanad" pitchFamily="2" charset="-78"/>
            </a:endParaRPr>
          </a:p>
        </p:txBody>
      </p:sp>
      <p:sp>
        <p:nvSpPr>
          <p:cNvPr id="42" name="Rounded Rectangle 41"/>
          <p:cNvSpPr/>
          <p:nvPr/>
        </p:nvSpPr>
        <p:spPr>
          <a:xfrm>
            <a:off x="2483768" y="4005064"/>
            <a:ext cx="2160240" cy="2664296"/>
          </a:xfrm>
          <a:prstGeom prst="roundRect">
            <a:avLst>
              <a:gd name="adj" fmla="val 12980"/>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defRPr/>
            </a:pPr>
            <a:r>
              <a:rPr lang="ar-SA" sz="3200" b="1" dirty="0" smtClean="0">
                <a:solidFill>
                  <a:schemeClr val="tx1"/>
                </a:solidFill>
                <a:latin typeface="Calibri" pitchFamily="34" charset="0"/>
                <a:cs typeface="AL-Mohanad" pitchFamily="2" charset="-78"/>
              </a:rPr>
              <a:t>من أحد منسوبي المدرسة تجاه طالب</a:t>
            </a:r>
            <a:endParaRPr lang="en-US" sz="3200" b="1" dirty="0">
              <a:solidFill>
                <a:schemeClr val="tx1"/>
              </a:solidFill>
              <a:latin typeface="Calibri" pitchFamily="34" charset="0"/>
              <a:cs typeface="AL-Mohanad" pitchFamily="2" charset="-78"/>
            </a:endParaRPr>
          </a:p>
        </p:txBody>
      </p:sp>
      <p:sp>
        <p:nvSpPr>
          <p:cNvPr id="43" name="Rounded Rectangle 42"/>
          <p:cNvSpPr/>
          <p:nvPr/>
        </p:nvSpPr>
        <p:spPr>
          <a:xfrm>
            <a:off x="6969480" y="4005064"/>
            <a:ext cx="2067016" cy="2664296"/>
          </a:xfrm>
          <a:prstGeom prst="roundRect">
            <a:avLst>
              <a:gd name="adj" fmla="val 12980"/>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defRPr/>
            </a:pPr>
            <a:r>
              <a:rPr lang="ar-SA" sz="3200" b="1" dirty="0">
                <a:solidFill>
                  <a:schemeClr val="tx1"/>
                </a:solidFill>
                <a:latin typeface="Calibri" pitchFamily="34" charset="0"/>
                <a:cs typeface="AL-Mohanad" pitchFamily="2" charset="-78"/>
              </a:rPr>
              <a:t>من طالب تجاه معلم </a:t>
            </a:r>
            <a:endParaRPr lang="ar-SA" sz="3200" b="1" dirty="0" smtClean="0">
              <a:solidFill>
                <a:schemeClr val="tx1"/>
              </a:solidFill>
              <a:latin typeface="Calibri" pitchFamily="34" charset="0"/>
              <a:cs typeface="AL-Mohanad" pitchFamily="2" charset="-78"/>
            </a:endParaRPr>
          </a:p>
        </p:txBody>
      </p:sp>
      <p:sp>
        <p:nvSpPr>
          <p:cNvPr id="35" name="Oval 34"/>
          <p:cNvSpPr/>
          <p:nvPr/>
        </p:nvSpPr>
        <p:spPr>
          <a:xfrm>
            <a:off x="710376" y="1607650"/>
            <a:ext cx="1572260" cy="813238"/>
          </a:xfrm>
          <a:prstGeom prst="ellipse">
            <a:avLst/>
          </a:prstGeom>
          <a:gradFill flip="none" rotWithShape="1">
            <a:gsLst>
              <a:gs pos="0">
                <a:srgbClr val="FFC000"/>
              </a:gs>
              <a:gs pos="50000">
                <a:srgbClr val="FF0000"/>
              </a:gs>
            </a:gsLst>
            <a:path path="circle">
              <a:fillToRect l="100000" t="100000"/>
            </a:path>
            <a:tileRect r="-100000" b="-100000"/>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32" name="TextBox 31"/>
          <p:cNvSpPr txBox="1"/>
          <p:nvPr/>
        </p:nvSpPr>
        <p:spPr>
          <a:xfrm>
            <a:off x="2483768" y="188640"/>
            <a:ext cx="4304384" cy="769441"/>
          </a:xfrm>
          <a:prstGeom prst="rect">
            <a:avLst/>
          </a:prstGeom>
          <a:noFill/>
        </p:spPr>
        <p:txBody>
          <a:bodyPr wrap="none" rtlCol="0">
            <a:spAutoFit/>
          </a:bodyPr>
          <a:lstStyle/>
          <a:p>
            <a:pPr algn="ctr"/>
            <a:r>
              <a:rPr lang="ar-SA" sz="4400" b="1" dirty="0" smtClean="0">
                <a:solidFill>
                  <a:srgbClr val="C00000"/>
                </a:solidFill>
                <a:latin typeface="Arial" pitchFamily="34" charset="0"/>
                <a:cs typeface="Arial" pitchFamily="34" charset="0"/>
              </a:rPr>
              <a:t>مظاهر العنف المدرسي</a:t>
            </a:r>
            <a:endParaRPr lang="en-US" sz="4400" dirty="0" smtClean="0">
              <a:solidFill>
                <a:srgbClr val="C00000"/>
              </a:solidFill>
              <a:latin typeface="Arial" pitchFamily="34" charset="0"/>
              <a:cs typeface="Arial" pitchFamily="34" charset="0"/>
            </a:endParaRPr>
          </a:p>
        </p:txBody>
      </p:sp>
      <p:sp>
        <p:nvSpPr>
          <p:cNvPr id="36" name="Rounded Rectangle 41"/>
          <p:cNvSpPr/>
          <p:nvPr/>
        </p:nvSpPr>
        <p:spPr>
          <a:xfrm>
            <a:off x="4788024" y="4005064"/>
            <a:ext cx="2075289" cy="2664296"/>
          </a:xfrm>
          <a:prstGeom prst="roundRect">
            <a:avLst>
              <a:gd name="adj" fmla="val 12980"/>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tIns="91440"/>
          <a:lstStyle/>
          <a:p>
            <a:pPr algn="ctr">
              <a:defRPr/>
            </a:pPr>
            <a:r>
              <a:rPr lang="ar-SA" sz="3200" b="1" dirty="0" smtClean="0">
                <a:solidFill>
                  <a:schemeClr val="tx1"/>
                </a:solidFill>
                <a:latin typeface="Calibri" pitchFamily="34" charset="0"/>
                <a:cs typeface="AL-Mohanad" pitchFamily="2" charset="-78"/>
              </a:rPr>
              <a:t>من طالب تجاه المدرسة أو ممتلكات مدرسية ونحوها </a:t>
            </a:r>
            <a:endParaRPr lang="en-US" sz="3200" b="1" dirty="0">
              <a:solidFill>
                <a:schemeClr val="tx1"/>
              </a:solidFill>
              <a:latin typeface="Calibri" pitchFamily="34" charset="0"/>
              <a:cs typeface="AL-Mohanad" pitchFamily="2" charset="-78"/>
            </a:endParaRPr>
          </a:p>
        </p:txBody>
      </p:sp>
      <p:sp>
        <p:nvSpPr>
          <p:cNvPr id="38" name="Rounded Rectangle 25"/>
          <p:cNvSpPr/>
          <p:nvPr/>
        </p:nvSpPr>
        <p:spPr>
          <a:xfrm>
            <a:off x="5014312" y="1412776"/>
            <a:ext cx="1645920" cy="2514600"/>
          </a:xfrm>
          <a:prstGeom prst="roundRect">
            <a:avLst/>
          </a:prstGeom>
          <a:noFill/>
          <a:ln>
            <a:gradFill flip="none" rotWithShape="1">
              <a:gsLst>
                <a:gs pos="0">
                  <a:schemeClr val="tx1">
                    <a:lumMod val="75000"/>
                    <a:lumOff val="25000"/>
                  </a:schemeClr>
                </a:gs>
                <a:gs pos="50000">
                  <a:schemeClr val="tx1">
                    <a:lumMod val="50000"/>
                    <a:lumOff val="50000"/>
                  </a:schemeClr>
                </a:gs>
                <a:gs pos="100000">
                  <a:schemeClr val="bg1">
                    <a:lumMod val="95000"/>
                    <a:alpha val="31000"/>
                  </a:schemeClr>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atin typeface="Calibri" pitchFamily="34" charset="0"/>
            </a:endParaRPr>
          </a:p>
        </p:txBody>
      </p:sp>
      <p:sp>
        <p:nvSpPr>
          <p:cNvPr id="44" name="Oval 22"/>
          <p:cNvSpPr/>
          <p:nvPr/>
        </p:nvSpPr>
        <p:spPr>
          <a:xfrm>
            <a:off x="5059254" y="2952507"/>
            <a:ext cx="1572260" cy="813238"/>
          </a:xfrm>
          <a:prstGeom prst="ellipse">
            <a:avLst/>
          </a:prstGeom>
          <a:solidFill>
            <a:srgbClr val="FFFF00"/>
          </a:solidFill>
          <a:ln>
            <a:noFill/>
          </a:ln>
          <a:effectLst>
            <a:outerShdw blurRad="127000" dist="50800" dir="5400000" sx="115000" sy="115000" algn="t" rotWithShape="0">
              <a:prstClr val="black">
                <a:alpha val="40000"/>
              </a:prstClr>
            </a:outerShdw>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45" name="Oval 9"/>
          <p:cNvSpPr/>
          <p:nvPr/>
        </p:nvSpPr>
        <p:spPr>
          <a:xfrm>
            <a:off x="5059254" y="2596184"/>
            <a:ext cx="1572260" cy="813238"/>
          </a:xfrm>
          <a:prstGeom prst="ellipse">
            <a:avLst/>
          </a:prstGeom>
          <a:solidFill>
            <a:srgbClr val="FFFF00"/>
          </a:soli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46" name="Oval 28"/>
          <p:cNvSpPr/>
          <p:nvPr/>
        </p:nvSpPr>
        <p:spPr>
          <a:xfrm>
            <a:off x="5087972" y="2389555"/>
            <a:ext cx="1572260" cy="813238"/>
          </a:xfrm>
          <a:prstGeom prst="ellipse">
            <a:avLst/>
          </a:prstGeom>
          <a:solidFill>
            <a:srgbClr val="FFFF00"/>
          </a:soli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48" name="Oval 28"/>
          <p:cNvSpPr/>
          <p:nvPr/>
        </p:nvSpPr>
        <p:spPr>
          <a:xfrm>
            <a:off x="2915816" y="2060848"/>
            <a:ext cx="1572260" cy="813238"/>
          </a:xfrm>
          <a:prstGeom prst="ellipse">
            <a:avLst/>
          </a:prstGeom>
          <a:gradFill>
            <a:gsLst>
              <a:gs pos="0">
                <a:srgbClr val="30F050"/>
              </a:gs>
              <a:gs pos="100000">
                <a:srgbClr val="01AF01"/>
              </a:gs>
            </a:gsLst>
            <a:lin ang="8100000" scaled="1"/>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49" name="Oval 28"/>
          <p:cNvSpPr/>
          <p:nvPr/>
        </p:nvSpPr>
        <p:spPr>
          <a:xfrm>
            <a:off x="2915816" y="1817994"/>
            <a:ext cx="1572260" cy="813238"/>
          </a:xfrm>
          <a:prstGeom prst="ellipse">
            <a:avLst/>
          </a:prstGeom>
          <a:gradFill>
            <a:gsLst>
              <a:gs pos="0">
                <a:srgbClr val="30F050"/>
              </a:gs>
              <a:gs pos="100000">
                <a:srgbClr val="01AF01"/>
              </a:gs>
            </a:gsLst>
            <a:lin ang="8100000" scaled="1"/>
          </a:gra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sp>
        <p:nvSpPr>
          <p:cNvPr id="50" name="Oval 28"/>
          <p:cNvSpPr/>
          <p:nvPr/>
        </p:nvSpPr>
        <p:spPr>
          <a:xfrm>
            <a:off x="5087972" y="2034018"/>
            <a:ext cx="1572260" cy="813238"/>
          </a:xfrm>
          <a:prstGeom prst="ellipse">
            <a:avLst/>
          </a:prstGeom>
          <a:solidFill>
            <a:srgbClr val="FFFF00"/>
          </a:solidFill>
          <a:ln>
            <a:noFill/>
          </a:ln>
          <a:effectLst/>
          <a:scene3d>
            <a:camera prst="perspectiveRelaxed">
              <a:rot lat="17073600" lon="0" rev="0"/>
            </a:camera>
            <a:lightRig rig="chilly" dir="t"/>
          </a:scene3d>
          <a:sp3d extrusionH="317500" prstMaterial="meta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pitchFamily="34" charset="0"/>
            </a:endParaRPr>
          </a:p>
        </p:txBody>
      </p:sp>
      <p:cxnSp>
        <p:nvCxnSpPr>
          <p:cNvPr id="52" name="Straight Connector 36"/>
          <p:cNvCxnSpPr/>
          <p:nvPr/>
        </p:nvCxnSpPr>
        <p:spPr>
          <a:xfrm>
            <a:off x="4816422" y="3966765"/>
            <a:ext cx="1843810" cy="0"/>
          </a:xfrm>
          <a:prstGeom prst="line">
            <a:avLst/>
          </a:prstGeom>
        </p:spPr>
        <p:style>
          <a:lnRef idx="1">
            <a:schemeClr val="dk1"/>
          </a:lnRef>
          <a:fillRef idx="0">
            <a:schemeClr val="dk1"/>
          </a:fillRef>
          <a:effectRef idx="0">
            <a:schemeClr val="dk1"/>
          </a:effectRef>
          <a:fontRef idx="minor">
            <a:schemeClr val="tx1"/>
          </a:fontRef>
        </p:style>
      </p:cxnSp>
      <p:pic>
        <p:nvPicPr>
          <p:cNvPr id="53" name="صورة 5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33"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spTree>
    <p:extLst>
      <p:ext uri="{BB962C8B-B14F-4D97-AF65-F5344CB8AC3E}">
        <p14:creationId xmlns="" xmlns:p14="http://schemas.microsoft.com/office/powerpoint/2010/main" val="184701402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1000"/>
                                        <p:tgtEl>
                                          <p:spTgt spid="42"/>
                                        </p:tgtEl>
                                      </p:cBhvr>
                                    </p:animEffect>
                                    <p:anim calcmode="lin" valueType="num">
                                      <p:cBhvr>
                                        <p:cTn id="14" dur="1000" fill="hold"/>
                                        <p:tgtEl>
                                          <p:spTgt spid="42"/>
                                        </p:tgtEl>
                                        <p:attrNameLst>
                                          <p:attrName>ppt_x</p:attrName>
                                        </p:attrNameLst>
                                      </p:cBhvr>
                                      <p:tavLst>
                                        <p:tav tm="0">
                                          <p:val>
                                            <p:strVal val="#ppt_x"/>
                                          </p:val>
                                        </p:tav>
                                        <p:tav tm="100000">
                                          <p:val>
                                            <p:strVal val="#ppt_x"/>
                                          </p:val>
                                        </p:tav>
                                      </p:tavLst>
                                    </p:anim>
                                    <p:anim calcmode="lin" valueType="num">
                                      <p:cBhvr>
                                        <p:cTn id="15" dur="1000" fill="hold"/>
                                        <p:tgtEl>
                                          <p:spTgt spid="4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anim calcmode="lin" valueType="num">
                                      <p:cBhvr>
                                        <p:cTn id="26" dur="1000" fill="hold"/>
                                        <p:tgtEl>
                                          <p:spTgt spid="43"/>
                                        </p:tgtEl>
                                        <p:attrNameLst>
                                          <p:attrName>ppt_x</p:attrName>
                                        </p:attrNameLst>
                                      </p:cBhvr>
                                      <p:tavLst>
                                        <p:tav tm="0">
                                          <p:val>
                                            <p:strVal val="#ppt_x"/>
                                          </p:val>
                                        </p:tav>
                                        <p:tav tm="100000">
                                          <p:val>
                                            <p:strVal val="#ppt_x"/>
                                          </p:val>
                                        </p:tav>
                                      </p:tavLst>
                                    </p:anim>
                                    <p:anim calcmode="lin" valueType="num">
                                      <p:cBhvr>
                                        <p:cTn id="2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36"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9" name="مستطيل 8"/>
          <p:cNvSpPr/>
          <p:nvPr/>
        </p:nvSpPr>
        <p:spPr>
          <a:xfrm>
            <a:off x="1643042" y="1857364"/>
            <a:ext cx="6357982" cy="2800767"/>
          </a:xfrm>
          <a:prstGeom prst="rect">
            <a:avLst/>
          </a:prstGeom>
        </p:spPr>
        <p:txBody>
          <a:bodyPr wrap="square">
            <a:spAutoFit/>
          </a:bodyPr>
          <a:lstStyle/>
          <a:p>
            <a:r>
              <a:rPr lang="ar-SA" sz="3200" b="1" dirty="0" smtClean="0">
                <a:solidFill>
                  <a:srgbClr val="480000"/>
                </a:solidFill>
                <a:cs typeface="AL-Mohanad" pitchFamily="2" charset="-78"/>
              </a:rPr>
              <a:t>قال صلى الله عليه وسلم:</a:t>
            </a:r>
          </a:p>
          <a:p>
            <a:r>
              <a:rPr lang="ar-SA" sz="3600" b="1" dirty="0" smtClean="0">
                <a:solidFill>
                  <a:srgbClr val="002060"/>
                </a:solidFill>
                <a:cs typeface="AL-Mohanad" pitchFamily="2" charset="-78"/>
              </a:rPr>
              <a:t>إن الرفق لا يكون في شيء إلا زانه . ولا يُنزع من شيء إلا شانه </a:t>
            </a:r>
            <a:r>
              <a:rPr lang="ar-SA" sz="3600" b="1" dirty="0" smtClean="0">
                <a:cs typeface="AL-Mohanad" pitchFamily="2" charset="-78"/>
              </a:rPr>
              <a:t>. </a:t>
            </a:r>
            <a:endParaRPr lang="en-US" sz="3600" b="1" dirty="0" smtClean="0">
              <a:cs typeface="AL-Mohanad" pitchFamily="2" charset="-78"/>
            </a:endParaRPr>
          </a:p>
          <a:p>
            <a:r>
              <a:rPr lang="ar-SA" sz="3600" b="1" dirty="0" smtClean="0">
                <a:cs typeface="AL-Mohanad" pitchFamily="2" charset="-78"/>
              </a:rPr>
              <a:t>                                  </a:t>
            </a:r>
            <a:r>
              <a:rPr lang="ar-SA" sz="2400" b="1" dirty="0" smtClean="0">
                <a:cs typeface="AL-Mohanad" pitchFamily="2" charset="-78"/>
              </a:rPr>
              <a:t>(رواه مسلم</a:t>
            </a:r>
            <a:r>
              <a:rPr lang="ar-SA" sz="2400" dirty="0" smtClean="0">
                <a:cs typeface="AL-Mohanad" pitchFamily="2" charset="-78"/>
              </a:rPr>
              <a:t>)</a:t>
            </a:r>
            <a:endParaRPr lang="en-US" sz="2400" b="1" dirty="0" smtClean="0">
              <a:cs typeface="AL-Mohanad" pitchFamily="2" charset="-78"/>
            </a:endParaRPr>
          </a:p>
          <a:p>
            <a:pPr>
              <a:buNone/>
            </a:pPr>
            <a:endParaRPr lang="ar-SA" dirty="0" smtClean="0">
              <a:cs typeface="AL-Mohanad" pitchFamily="2" charset="-78"/>
            </a:endParaRPr>
          </a:p>
          <a:p>
            <a:pPr algn="l">
              <a:buNone/>
            </a:pPr>
            <a:r>
              <a:rPr lang="ar-SA" dirty="0" smtClean="0">
                <a:cs typeface="AL-Mohanad" pitchFamily="2" charset="-78"/>
              </a:rPr>
              <a:t> </a:t>
            </a:r>
            <a:r>
              <a:rPr lang="ar-SA" b="1" dirty="0" smtClean="0">
                <a:cs typeface="AL-Mohanad" pitchFamily="2" charset="-78"/>
              </a:rPr>
              <a:t>رواه البخاري </a:t>
            </a:r>
          </a:p>
        </p:txBody>
      </p:sp>
      <p:pic>
        <p:nvPicPr>
          <p:cNvPr id="4098"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sp>
        <p:nvSpPr>
          <p:cNvPr id="11" name="علامة الطرح 10"/>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2" name="علامة الطرح 11"/>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8" name="صورة 7" descr="image103rd5.jpg"/>
          <p:cNvPicPr>
            <a:picLocks noChangeAspect="1"/>
          </p:cNvPicPr>
          <p:nvPr/>
        </p:nvPicPr>
        <p:blipFill>
          <a:blip r:embed="rId4"/>
          <a:stretch>
            <a:fillRect/>
          </a:stretch>
        </p:blipFill>
        <p:spPr>
          <a:xfrm>
            <a:off x="0" y="3214686"/>
            <a:ext cx="3357554" cy="3071834"/>
          </a:xfrm>
          <a:prstGeom prst="rect">
            <a:avLst/>
          </a:prstGeom>
          <a:effectLst>
            <a:softEdge rad="635000"/>
          </a:effectLst>
        </p:spPr>
      </p:pic>
    </p:spTree>
    <p:extLst>
      <p:ext uri="{BB962C8B-B14F-4D97-AF65-F5344CB8AC3E}">
        <p14:creationId xmlns="" xmlns:p14="http://schemas.microsoft.com/office/powerpoint/2010/main" val="39326211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9" name="علامة الطرح 18"/>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0" name="علامة الطرح 19"/>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grpSp>
        <p:nvGrpSpPr>
          <p:cNvPr id="2" name="Group 21"/>
          <p:cNvGrpSpPr/>
          <p:nvPr/>
        </p:nvGrpSpPr>
        <p:grpSpPr>
          <a:xfrm>
            <a:off x="1643042" y="1428736"/>
            <a:ext cx="6096000" cy="4064000"/>
            <a:chOff x="1524000" y="1397000"/>
            <a:chExt cx="6096000" cy="4064000"/>
          </a:xfrm>
        </p:grpSpPr>
        <p:graphicFrame>
          <p:nvGraphicFramePr>
            <p:cNvPr id="6" name="Diagram 5"/>
            <p:cNvGraphicFramePr/>
            <p:nvPr>
              <p:extLst>
                <p:ext uri="{D42A27DB-BD31-4B8C-83A1-F6EECF244321}">
                  <p14:modId xmlns="" xmlns:p14="http://schemas.microsoft.com/office/powerpoint/2010/main" val="1908299741"/>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TextBox 12"/>
            <p:cNvSpPr txBox="1"/>
            <p:nvPr/>
          </p:nvSpPr>
          <p:spPr>
            <a:xfrm>
              <a:off x="1774124" y="1980129"/>
              <a:ext cx="236582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spcBef>
                  <a:spcPct val="50000"/>
                </a:spcBef>
              </a:pPr>
              <a:r>
                <a:rPr lang="ar-SA" sz="3200" b="1" dirty="0" smtClean="0">
                  <a:solidFill>
                    <a:prstClr val="black"/>
                  </a:solidFill>
                  <a:latin typeface="Arial" pitchFamily="34" charset="0"/>
                  <a:cs typeface="Arial" pitchFamily="34" charset="0"/>
                </a:rPr>
                <a:t>نفسية</a:t>
              </a:r>
              <a:endParaRPr lang="en-US" sz="3200" b="1" dirty="0">
                <a:solidFill>
                  <a:prstClr val="black"/>
                </a:solidFill>
                <a:latin typeface="Arial" pitchFamily="34" charset="0"/>
                <a:cs typeface="Arial" pitchFamily="34" charset="0"/>
              </a:endParaRPr>
            </a:p>
          </p:txBody>
        </p:sp>
        <p:sp>
          <p:nvSpPr>
            <p:cNvPr id="14" name="TextBox 13"/>
            <p:cNvSpPr txBox="1"/>
            <p:nvPr/>
          </p:nvSpPr>
          <p:spPr>
            <a:xfrm>
              <a:off x="1774124" y="4140369"/>
              <a:ext cx="236582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spcBef>
                  <a:spcPct val="50000"/>
                </a:spcBef>
              </a:pPr>
              <a:r>
                <a:rPr lang="ar-SA" sz="3200" b="1" dirty="0" smtClean="0">
                  <a:solidFill>
                    <a:prstClr val="black"/>
                  </a:solidFill>
                  <a:latin typeface="Arial" pitchFamily="34" charset="0"/>
                  <a:cs typeface="Arial" pitchFamily="34" charset="0"/>
                </a:rPr>
                <a:t>تربوية </a:t>
              </a:r>
              <a:endParaRPr lang="en-US" sz="3200" b="1" dirty="0">
                <a:solidFill>
                  <a:prstClr val="black"/>
                </a:solidFill>
                <a:latin typeface="Arial" pitchFamily="34" charset="0"/>
                <a:cs typeface="Arial" pitchFamily="34" charset="0"/>
              </a:endParaRPr>
            </a:p>
          </p:txBody>
        </p:sp>
        <p:sp>
          <p:nvSpPr>
            <p:cNvPr id="15" name="TextBox 14"/>
            <p:cNvSpPr txBox="1"/>
            <p:nvPr/>
          </p:nvSpPr>
          <p:spPr>
            <a:xfrm>
              <a:off x="4932040" y="1980129"/>
              <a:ext cx="236582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rtl="0">
                <a:spcBef>
                  <a:spcPct val="50000"/>
                </a:spcBef>
              </a:pPr>
              <a:r>
                <a:rPr lang="ar-SA" sz="3200" b="1" dirty="0" smtClean="0">
                  <a:solidFill>
                    <a:prstClr val="black"/>
                  </a:solidFill>
                  <a:latin typeface="Arial" pitchFamily="34" charset="0"/>
                  <a:cs typeface="Arial" pitchFamily="34" charset="0"/>
                </a:rPr>
                <a:t>جسدية</a:t>
              </a:r>
              <a:endParaRPr lang="en-US" sz="3200" b="1" dirty="0">
                <a:solidFill>
                  <a:prstClr val="black"/>
                </a:solidFill>
                <a:latin typeface="Arial" pitchFamily="34" charset="0"/>
                <a:cs typeface="Arial" pitchFamily="34" charset="0"/>
              </a:endParaRPr>
            </a:p>
          </p:txBody>
        </p:sp>
        <p:sp>
          <p:nvSpPr>
            <p:cNvPr id="16" name="TextBox 15"/>
            <p:cNvSpPr txBox="1"/>
            <p:nvPr/>
          </p:nvSpPr>
          <p:spPr>
            <a:xfrm>
              <a:off x="4870468" y="4140369"/>
              <a:ext cx="236582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3200" b="1" dirty="0" smtClean="0">
                  <a:solidFill>
                    <a:prstClr val="black"/>
                  </a:solidFill>
                  <a:latin typeface="Arial" pitchFamily="34" charset="0"/>
                  <a:cs typeface="Arial" pitchFamily="34" charset="0"/>
                </a:rPr>
                <a:t>اجتماعية </a:t>
              </a:r>
              <a:endParaRPr lang="en-US" sz="3200" b="1" dirty="0">
                <a:solidFill>
                  <a:prstClr val="black"/>
                </a:solidFill>
                <a:latin typeface="Arial" pitchFamily="34" charset="0"/>
                <a:cs typeface="Arial" pitchFamily="34" charset="0"/>
              </a:endParaRPr>
            </a:p>
          </p:txBody>
        </p:sp>
        <p:sp>
          <p:nvSpPr>
            <p:cNvPr id="17" name="TextBox 16"/>
            <p:cNvSpPr txBox="1"/>
            <p:nvPr/>
          </p:nvSpPr>
          <p:spPr>
            <a:xfrm>
              <a:off x="2238380" y="3068960"/>
              <a:ext cx="4286280" cy="83099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ar-SA" sz="4800" b="1" dirty="0" smtClean="0">
                  <a:latin typeface="Arial" pitchFamily="34" charset="0"/>
                  <a:cs typeface="Arial" pitchFamily="34" charset="0"/>
                </a:rPr>
                <a:t>آثار العنف</a:t>
              </a:r>
              <a:endParaRPr lang="en-US" sz="4800" b="1" dirty="0">
                <a:latin typeface="Arial" pitchFamily="34" charset="0"/>
                <a:cs typeface="Arial" pitchFamily="34" charset="0"/>
              </a:endParaRPr>
            </a:p>
          </p:txBody>
        </p:sp>
      </p:grpSp>
      <p:pic>
        <p:nvPicPr>
          <p:cNvPr id="24" name="صورة 23"/>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21" name="Picture 2" descr="C:\Users\win-sev7n\Pictures\شعار رفق.jpg"/>
          <p:cNvPicPr>
            <a:picLocks noChangeAspect="1" noChangeArrowheads="1"/>
          </p:cNvPicPr>
          <p:nvPr/>
        </p:nvPicPr>
        <p:blipFill>
          <a:blip r:embed="rId7"/>
          <a:srcRect/>
          <a:stretch>
            <a:fillRect/>
          </a:stretch>
        </p:blipFill>
        <p:spPr bwMode="auto">
          <a:xfrm>
            <a:off x="0" y="57137"/>
            <a:ext cx="1905000" cy="1514475"/>
          </a:xfrm>
          <a:prstGeom prst="rect">
            <a:avLst/>
          </a:prstGeom>
          <a:ln>
            <a:noFill/>
          </a:ln>
          <a:effectLst>
            <a:softEdge rad="112500"/>
          </a:effectLst>
        </p:spPr>
      </p:pic>
    </p:spTree>
    <p:extLst>
      <p:ext uri="{BB962C8B-B14F-4D97-AF65-F5344CB8AC3E}">
        <p14:creationId xmlns="" xmlns:p14="http://schemas.microsoft.com/office/powerpoint/2010/main" val="26021694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2788342" y="397881"/>
            <a:ext cx="2739853" cy="584775"/>
          </a:xfrm>
          <a:prstGeom prst="rect">
            <a:avLst/>
          </a:prstGeom>
          <a:noFill/>
        </p:spPr>
        <p:txBody>
          <a:bodyPr wrap="none" rtlCol="0">
            <a:spAutoFit/>
          </a:bodyPr>
          <a:lstStyle/>
          <a:p>
            <a:pPr algn="ctr"/>
            <a:r>
              <a:rPr lang="ar-SA" sz="3200" b="1" dirty="0" smtClean="0">
                <a:solidFill>
                  <a:srgbClr val="C00000"/>
                </a:solidFill>
                <a:latin typeface="Calibri" pitchFamily="34" charset="0"/>
                <a:cs typeface="PT Bold Heading" pitchFamily="2" charset="-78"/>
              </a:rPr>
              <a:t>فعاليات البرنامج</a:t>
            </a:r>
            <a:endParaRPr lang="en-US" sz="3200" b="1" dirty="0">
              <a:solidFill>
                <a:srgbClr val="C00000"/>
              </a:solidFill>
              <a:latin typeface="Calibri" pitchFamily="34" charset="0"/>
              <a:cs typeface="PT Bold Heading" pitchFamily="2" charset="-78"/>
            </a:endParaRPr>
          </a:p>
        </p:txBody>
      </p:sp>
      <p:pic>
        <p:nvPicPr>
          <p:cNvPr id="10" name="صورة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12"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grpSp>
        <p:nvGrpSpPr>
          <p:cNvPr id="16" name="Group 16"/>
          <p:cNvGrpSpPr/>
          <p:nvPr/>
        </p:nvGrpSpPr>
        <p:grpSpPr>
          <a:xfrm>
            <a:off x="2236048" y="4075972"/>
            <a:ext cx="5458742" cy="2710614"/>
            <a:chOff x="388184" y="3725639"/>
            <a:chExt cx="4835525" cy="2183609"/>
          </a:xfrm>
        </p:grpSpPr>
        <p:sp>
          <p:nvSpPr>
            <p:cNvPr id="17" name="Freeform 9"/>
            <p:cNvSpPr>
              <a:spLocks/>
            </p:cNvSpPr>
            <p:nvPr/>
          </p:nvSpPr>
          <p:spPr bwMode="auto">
            <a:xfrm>
              <a:off x="990963" y="3725639"/>
              <a:ext cx="3636616" cy="975083"/>
            </a:xfrm>
            <a:custGeom>
              <a:avLst/>
              <a:gdLst/>
              <a:ahLst/>
              <a:cxnLst>
                <a:cxn ang="0">
                  <a:pos x="0" y="428"/>
                </a:cxn>
                <a:cxn ang="0">
                  <a:pos x="1574" y="0"/>
                </a:cxn>
                <a:cxn ang="0">
                  <a:pos x="3282" y="428"/>
                </a:cxn>
                <a:cxn ang="0">
                  <a:pos x="1642" y="880"/>
                </a:cxn>
                <a:cxn ang="0">
                  <a:pos x="0" y="428"/>
                </a:cxn>
              </a:cxnLst>
              <a:rect l="0" t="0" r="r" b="b"/>
              <a:pathLst>
                <a:path w="3282" h="880">
                  <a:moveTo>
                    <a:pt x="0" y="428"/>
                  </a:moveTo>
                  <a:lnTo>
                    <a:pt x="1574" y="0"/>
                  </a:lnTo>
                  <a:lnTo>
                    <a:pt x="3282" y="428"/>
                  </a:lnTo>
                  <a:lnTo>
                    <a:pt x="1642" y="880"/>
                  </a:lnTo>
                  <a:lnTo>
                    <a:pt x="0" y="428"/>
                  </a:lnTo>
                  <a:close/>
                </a:path>
              </a:pathLst>
            </a:custGeom>
            <a:solidFill>
              <a:schemeClr val="tx1">
                <a:lumMod val="75000"/>
                <a:lumOff val="25000"/>
              </a:schemeClr>
            </a:solidFill>
            <a:ln w="9525">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grpSp>
          <p:nvGrpSpPr>
            <p:cNvPr id="18" name="Group 15"/>
            <p:cNvGrpSpPr/>
            <p:nvPr/>
          </p:nvGrpSpPr>
          <p:grpSpPr>
            <a:xfrm>
              <a:off x="388184" y="4198422"/>
              <a:ext cx="4835525" cy="1710826"/>
              <a:chOff x="388184" y="4198422"/>
              <a:chExt cx="4835525" cy="1710826"/>
            </a:xfrm>
          </p:grpSpPr>
          <p:sp>
            <p:nvSpPr>
              <p:cNvPr id="19" name="Freeform 7"/>
              <p:cNvSpPr>
                <a:spLocks/>
              </p:cNvSpPr>
              <p:nvPr/>
            </p:nvSpPr>
            <p:spPr bwMode="auto">
              <a:xfrm>
                <a:off x="388184" y="4198422"/>
                <a:ext cx="2422195" cy="1710826"/>
              </a:xfrm>
              <a:custGeom>
                <a:avLst/>
                <a:gdLst/>
                <a:ahLst/>
                <a:cxnLst>
                  <a:cxn ang="0">
                    <a:pos x="0" y="910"/>
                  </a:cxn>
                  <a:cxn ang="0">
                    <a:pos x="2186" y="1544"/>
                  </a:cxn>
                  <a:cxn ang="0">
                    <a:pos x="2186" y="452"/>
                  </a:cxn>
                  <a:cxn ang="0">
                    <a:pos x="544" y="0"/>
                  </a:cxn>
                  <a:cxn ang="0">
                    <a:pos x="0" y="910"/>
                  </a:cxn>
                </a:cxnLst>
                <a:rect l="0" t="0" r="r" b="b"/>
                <a:pathLst>
                  <a:path w="2186" h="1544">
                    <a:moveTo>
                      <a:pt x="0" y="910"/>
                    </a:moveTo>
                    <a:lnTo>
                      <a:pt x="2186" y="1544"/>
                    </a:lnTo>
                    <a:lnTo>
                      <a:pt x="2186" y="452"/>
                    </a:lnTo>
                    <a:lnTo>
                      <a:pt x="544" y="0"/>
                    </a:lnTo>
                    <a:lnTo>
                      <a:pt x="0" y="910"/>
                    </a:lnTo>
                    <a:close/>
                  </a:path>
                </a:pathLst>
              </a:custGeom>
              <a:solidFill>
                <a:srgbClr val="FF0000"/>
              </a:solidFill>
              <a:ln w="9525">
                <a:solidFill>
                  <a:schemeClr val="accent2">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20" name="Freeform 8"/>
              <p:cNvSpPr>
                <a:spLocks/>
              </p:cNvSpPr>
              <p:nvPr/>
            </p:nvSpPr>
            <p:spPr bwMode="auto">
              <a:xfrm>
                <a:off x="2810379" y="4198422"/>
                <a:ext cx="2413330" cy="1710826"/>
              </a:xfrm>
              <a:custGeom>
                <a:avLst/>
                <a:gdLst/>
                <a:ahLst/>
                <a:cxnLst>
                  <a:cxn ang="0">
                    <a:pos x="1640" y="0"/>
                  </a:cxn>
                  <a:cxn ang="0">
                    <a:pos x="0" y="452"/>
                  </a:cxn>
                  <a:cxn ang="0">
                    <a:pos x="0" y="1544"/>
                  </a:cxn>
                  <a:cxn ang="0">
                    <a:pos x="2178" y="904"/>
                  </a:cxn>
                  <a:cxn ang="0">
                    <a:pos x="1640" y="0"/>
                  </a:cxn>
                </a:cxnLst>
                <a:rect l="0" t="0" r="r" b="b"/>
                <a:pathLst>
                  <a:path w="2178" h="1544">
                    <a:moveTo>
                      <a:pt x="1640" y="0"/>
                    </a:moveTo>
                    <a:lnTo>
                      <a:pt x="0" y="452"/>
                    </a:lnTo>
                    <a:lnTo>
                      <a:pt x="0" y="1544"/>
                    </a:lnTo>
                    <a:lnTo>
                      <a:pt x="2178" y="904"/>
                    </a:lnTo>
                    <a:lnTo>
                      <a:pt x="1640" y="0"/>
                    </a:lnTo>
                    <a:close/>
                  </a:path>
                </a:pathLst>
              </a:custGeom>
              <a:gradFill>
                <a:gsLst>
                  <a:gs pos="0">
                    <a:srgbClr val="FFC000"/>
                  </a:gs>
                  <a:gs pos="50000">
                    <a:srgbClr val="FF0000"/>
                  </a:gs>
                </a:gsLst>
                <a:lin ang="13500000" scaled="1"/>
              </a:gradFill>
              <a:ln w="9525">
                <a:solidFill>
                  <a:schemeClr val="accent2">
                    <a:lumMod val="75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21" name="TextBox 22"/>
              <p:cNvSpPr txBox="1"/>
              <p:nvPr/>
            </p:nvSpPr>
            <p:spPr>
              <a:xfrm rot="21152651">
                <a:off x="3343392" y="4815820"/>
                <a:ext cx="1141955" cy="520670"/>
              </a:xfrm>
              <a:prstGeom prst="rect">
                <a:avLst/>
              </a:prstGeom>
              <a:noFill/>
            </p:spPr>
            <p:txBody>
              <a:bodyPr wrap="none" rtlCol="0">
                <a:spAutoFit/>
                <a:scene3d>
                  <a:camera prst="perspectiveContrastingRightFacing"/>
                  <a:lightRig rig="threePt" dir="t"/>
                </a:scene3d>
              </a:bodyPr>
              <a:lstStyle/>
              <a:p>
                <a:r>
                  <a:rPr lang="ar-SA" sz="3600" b="1" dirty="0" smtClean="0">
                    <a:latin typeface="Arial" pitchFamily="34" charset="0"/>
                    <a:cs typeface="Arial" pitchFamily="34" charset="0"/>
                  </a:rPr>
                  <a:t>مستوى</a:t>
                </a:r>
                <a:endParaRPr lang="en-US" sz="3600" b="1" dirty="0">
                  <a:latin typeface="Arial" pitchFamily="34" charset="0"/>
                  <a:cs typeface="Arial" pitchFamily="34" charset="0"/>
                </a:endParaRPr>
              </a:p>
            </p:txBody>
          </p:sp>
        </p:grpSp>
      </p:grpSp>
      <p:grpSp>
        <p:nvGrpSpPr>
          <p:cNvPr id="22" name="Group 17"/>
          <p:cNvGrpSpPr/>
          <p:nvPr/>
        </p:nvGrpSpPr>
        <p:grpSpPr>
          <a:xfrm>
            <a:off x="2984975" y="3281248"/>
            <a:ext cx="3944479" cy="1862264"/>
            <a:chOff x="1142284" y="2774921"/>
            <a:chExt cx="3331928" cy="1500198"/>
          </a:xfrm>
        </p:grpSpPr>
        <p:sp>
          <p:nvSpPr>
            <p:cNvPr id="23" name="Freeform 10"/>
            <p:cNvSpPr>
              <a:spLocks/>
            </p:cNvSpPr>
            <p:nvPr/>
          </p:nvSpPr>
          <p:spPr bwMode="auto">
            <a:xfrm>
              <a:off x="1142284" y="3080643"/>
              <a:ext cx="1688667" cy="1194476"/>
            </a:xfrm>
            <a:custGeom>
              <a:avLst/>
              <a:gdLst/>
              <a:ahLst/>
              <a:cxnLst>
                <a:cxn ang="0">
                  <a:pos x="0" y="634"/>
                </a:cxn>
                <a:cxn ang="0">
                  <a:pos x="1524" y="1078"/>
                </a:cxn>
                <a:cxn ang="0">
                  <a:pos x="1524" y="316"/>
                </a:cxn>
                <a:cxn ang="0">
                  <a:pos x="378" y="0"/>
                </a:cxn>
                <a:cxn ang="0">
                  <a:pos x="0" y="634"/>
                </a:cxn>
              </a:cxnLst>
              <a:rect l="0" t="0" r="r" b="b"/>
              <a:pathLst>
                <a:path w="1524" h="1078">
                  <a:moveTo>
                    <a:pt x="0" y="634"/>
                  </a:moveTo>
                  <a:lnTo>
                    <a:pt x="1524" y="1078"/>
                  </a:lnTo>
                  <a:lnTo>
                    <a:pt x="1524" y="316"/>
                  </a:lnTo>
                  <a:lnTo>
                    <a:pt x="378" y="0"/>
                  </a:lnTo>
                  <a:lnTo>
                    <a:pt x="0" y="634"/>
                  </a:lnTo>
                  <a:close/>
                </a:path>
              </a:pathLst>
            </a:custGeom>
            <a:solidFill>
              <a:srgbClr val="FFC000"/>
            </a:solidFill>
            <a:ln w="9525">
              <a:solidFill>
                <a:schemeClr val="bg2">
                  <a:lumMod val="25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24" name="Freeform 11"/>
            <p:cNvSpPr>
              <a:spLocks/>
            </p:cNvSpPr>
            <p:nvPr/>
          </p:nvSpPr>
          <p:spPr bwMode="auto">
            <a:xfrm>
              <a:off x="2789978" y="3080643"/>
              <a:ext cx="1684234" cy="1194476"/>
            </a:xfrm>
            <a:custGeom>
              <a:avLst/>
              <a:gdLst/>
              <a:ahLst/>
              <a:cxnLst>
                <a:cxn ang="0">
                  <a:pos x="1144" y="0"/>
                </a:cxn>
                <a:cxn ang="0">
                  <a:pos x="0" y="316"/>
                </a:cxn>
                <a:cxn ang="0">
                  <a:pos x="0" y="1078"/>
                </a:cxn>
                <a:cxn ang="0">
                  <a:pos x="1520" y="630"/>
                </a:cxn>
                <a:cxn ang="0">
                  <a:pos x="1144" y="0"/>
                </a:cxn>
              </a:cxnLst>
              <a:rect l="0" t="0" r="r" b="b"/>
              <a:pathLst>
                <a:path w="1520" h="1078">
                  <a:moveTo>
                    <a:pt x="1144" y="0"/>
                  </a:moveTo>
                  <a:lnTo>
                    <a:pt x="0" y="316"/>
                  </a:lnTo>
                  <a:lnTo>
                    <a:pt x="0" y="1078"/>
                  </a:lnTo>
                  <a:lnTo>
                    <a:pt x="1520" y="630"/>
                  </a:lnTo>
                  <a:lnTo>
                    <a:pt x="1144" y="0"/>
                  </a:lnTo>
                  <a:close/>
                </a:path>
              </a:pathLst>
            </a:custGeom>
            <a:gradFill>
              <a:gsLst>
                <a:gs pos="0">
                  <a:srgbClr val="FFFF00"/>
                </a:gs>
                <a:gs pos="100000">
                  <a:srgbClr val="FFC000"/>
                </a:gs>
              </a:gsLst>
              <a:path path="circle">
                <a:fillToRect r="100000" b="100000"/>
              </a:path>
            </a:gradFill>
            <a:ln w="9525">
              <a:solidFill>
                <a:schemeClr val="bg2">
                  <a:lumMod val="50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25" name="Freeform 12"/>
            <p:cNvSpPr>
              <a:spLocks/>
            </p:cNvSpPr>
            <p:nvPr/>
          </p:nvSpPr>
          <p:spPr bwMode="auto">
            <a:xfrm>
              <a:off x="1606047" y="2774921"/>
              <a:ext cx="2537432" cy="680342"/>
            </a:xfrm>
            <a:custGeom>
              <a:avLst/>
              <a:gdLst/>
              <a:ahLst/>
              <a:cxnLst>
                <a:cxn ang="0">
                  <a:pos x="0" y="298"/>
                </a:cxn>
                <a:cxn ang="0">
                  <a:pos x="1098" y="0"/>
                </a:cxn>
                <a:cxn ang="0">
                  <a:pos x="2290" y="298"/>
                </a:cxn>
                <a:cxn ang="0">
                  <a:pos x="1146" y="614"/>
                </a:cxn>
                <a:cxn ang="0">
                  <a:pos x="0" y="298"/>
                </a:cxn>
              </a:cxnLst>
              <a:rect l="0" t="0" r="r" b="b"/>
              <a:pathLst>
                <a:path w="2290" h="614">
                  <a:moveTo>
                    <a:pt x="0" y="298"/>
                  </a:moveTo>
                  <a:lnTo>
                    <a:pt x="1098" y="0"/>
                  </a:lnTo>
                  <a:lnTo>
                    <a:pt x="2290" y="298"/>
                  </a:lnTo>
                  <a:lnTo>
                    <a:pt x="1146" y="614"/>
                  </a:lnTo>
                  <a:lnTo>
                    <a:pt x="0" y="298"/>
                  </a:lnTo>
                  <a:close/>
                </a:path>
              </a:pathLst>
            </a:custGeom>
            <a:solidFill>
              <a:schemeClr val="tx1">
                <a:lumMod val="75000"/>
                <a:lumOff val="25000"/>
              </a:schemeClr>
            </a:solidFill>
            <a:ln w="9525">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26" name="TextBox 23"/>
            <p:cNvSpPr txBox="1"/>
            <p:nvPr/>
          </p:nvSpPr>
          <p:spPr>
            <a:xfrm>
              <a:off x="3025952" y="3411886"/>
              <a:ext cx="1088940" cy="520670"/>
            </a:xfrm>
            <a:prstGeom prst="rect">
              <a:avLst/>
            </a:prstGeom>
            <a:noFill/>
          </p:spPr>
          <p:txBody>
            <a:bodyPr wrap="none" rtlCol="0">
              <a:spAutoFit/>
              <a:scene3d>
                <a:camera prst="perspectiveContrastingRightFacing"/>
                <a:lightRig rig="threePt" dir="t"/>
              </a:scene3d>
            </a:bodyPr>
            <a:lstStyle/>
            <a:p>
              <a:r>
                <a:rPr lang="ar-SA" sz="3600" b="1" dirty="0" smtClean="0">
                  <a:latin typeface="Arial" pitchFamily="34" charset="0"/>
                  <a:cs typeface="Arial" pitchFamily="34" charset="0"/>
                </a:rPr>
                <a:t>مستوى</a:t>
              </a:r>
              <a:endParaRPr lang="en-US" sz="3600" b="1" dirty="0">
                <a:latin typeface="Arial" pitchFamily="34" charset="0"/>
                <a:cs typeface="Arial" pitchFamily="34" charset="0"/>
              </a:endParaRPr>
            </a:p>
          </p:txBody>
        </p:sp>
      </p:grpSp>
      <p:grpSp>
        <p:nvGrpSpPr>
          <p:cNvPr id="27" name="Group 18"/>
          <p:cNvGrpSpPr/>
          <p:nvPr/>
        </p:nvGrpSpPr>
        <p:grpSpPr>
          <a:xfrm>
            <a:off x="3557508" y="2278095"/>
            <a:ext cx="2943319" cy="1853163"/>
            <a:chOff x="1666654" y="1999187"/>
            <a:chExt cx="2287013" cy="1178964"/>
          </a:xfrm>
        </p:grpSpPr>
        <p:sp>
          <p:nvSpPr>
            <p:cNvPr id="28" name="Freeform 13"/>
            <p:cNvSpPr>
              <a:spLocks/>
            </p:cNvSpPr>
            <p:nvPr/>
          </p:nvSpPr>
          <p:spPr bwMode="auto">
            <a:xfrm>
              <a:off x="1666654" y="2149882"/>
              <a:ext cx="1141290" cy="1028269"/>
            </a:xfrm>
            <a:custGeom>
              <a:avLst/>
              <a:gdLst/>
              <a:ahLst/>
              <a:cxnLst>
                <a:cxn ang="0">
                  <a:pos x="0" y="640"/>
                </a:cxn>
                <a:cxn ang="0">
                  <a:pos x="1030" y="928"/>
                </a:cxn>
                <a:cxn ang="0">
                  <a:pos x="1030" y="162"/>
                </a:cxn>
                <a:cxn ang="0">
                  <a:pos x="396" y="0"/>
                </a:cxn>
                <a:cxn ang="0">
                  <a:pos x="0" y="640"/>
                </a:cxn>
              </a:cxnLst>
              <a:rect l="0" t="0" r="r" b="b"/>
              <a:pathLst>
                <a:path w="1030" h="928">
                  <a:moveTo>
                    <a:pt x="0" y="640"/>
                  </a:moveTo>
                  <a:lnTo>
                    <a:pt x="1030" y="928"/>
                  </a:lnTo>
                  <a:lnTo>
                    <a:pt x="1030" y="162"/>
                  </a:lnTo>
                  <a:lnTo>
                    <a:pt x="396" y="0"/>
                  </a:lnTo>
                  <a:lnTo>
                    <a:pt x="0" y="64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29" name="Freeform 14"/>
            <p:cNvSpPr>
              <a:spLocks/>
            </p:cNvSpPr>
            <p:nvPr/>
          </p:nvSpPr>
          <p:spPr bwMode="auto">
            <a:xfrm>
              <a:off x="2807944" y="2154314"/>
              <a:ext cx="1145723" cy="1023837"/>
            </a:xfrm>
            <a:custGeom>
              <a:avLst/>
              <a:gdLst/>
              <a:ahLst/>
              <a:cxnLst>
                <a:cxn ang="0">
                  <a:pos x="634" y="0"/>
                </a:cxn>
                <a:cxn ang="0">
                  <a:pos x="0" y="158"/>
                </a:cxn>
                <a:cxn ang="0">
                  <a:pos x="0" y="924"/>
                </a:cxn>
                <a:cxn ang="0">
                  <a:pos x="1034" y="630"/>
                </a:cxn>
                <a:cxn ang="0">
                  <a:pos x="634" y="0"/>
                </a:cxn>
              </a:cxnLst>
              <a:rect l="0" t="0" r="r" b="b"/>
              <a:pathLst>
                <a:path w="1034" h="924">
                  <a:moveTo>
                    <a:pt x="634" y="0"/>
                  </a:moveTo>
                  <a:lnTo>
                    <a:pt x="0" y="158"/>
                  </a:lnTo>
                  <a:lnTo>
                    <a:pt x="0" y="924"/>
                  </a:lnTo>
                  <a:lnTo>
                    <a:pt x="1034" y="630"/>
                  </a:lnTo>
                  <a:lnTo>
                    <a:pt x="634" y="0"/>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30" name="Freeform 15"/>
            <p:cNvSpPr>
              <a:spLocks/>
            </p:cNvSpPr>
            <p:nvPr/>
          </p:nvSpPr>
          <p:spPr bwMode="auto">
            <a:xfrm>
              <a:off x="2105441" y="1999187"/>
              <a:ext cx="1405006" cy="330199"/>
            </a:xfrm>
            <a:custGeom>
              <a:avLst/>
              <a:gdLst/>
              <a:ahLst/>
              <a:cxnLst>
                <a:cxn ang="0">
                  <a:pos x="0" y="136"/>
                </a:cxn>
                <a:cxn ang="0">
                  <a:pos x="642" y="0"/>
                </a:cxn>
                <a:cxn ang="0">
                  <a:pos x="1268" y="140"/>
                </a:cxn>
                <a:cxn ang="0">
                  <a:pos x="634" y="298"/>
                </a:cxn>
                <a:cxn ang="0">
                  <a:pos x="0" y="136"/>
                </a:cxn>
              </a:cxnLst>
              <a:rect l="0" t="0" r="r" b="b"/>
              <a:pathLst>
                <a:path w="1268" h="298">
                  <a:moveTo>
                    <a:pt x="0" y="136"/>
                  </a:moveTo>
                  <a:lnTo>
                    <a:pt x="642" y="0"/>
                  </a:lnTo>
                  <a:lnTo>
                    <a:pt x="1268" y="140"/>
                  </a:lnTo>
                  <a:lnTo>
                    <a:pt x="634" y="298"/>
                  </a:lnTo>
                  <a:lnTo>
                    <a:pt x="0" y="136"/>
                  </a:lnTo>
                  <a:close/>
                </a:path>
              </a:pathLst>
            </a:custGeom>
            <a:solidFill>
              <a:schemeClr val="tx1">
                <a:lumMod val="75000"/>
                <a:lumOff val="25000"/>
              </a:schemeClr>
            </a:solidFill>
            <a:ln w="9525">
              <a:solidFill>
                <a:schemeClr val="tx1">
                  <a:lumMod val="75000"/>
                  <a:lumOff val="25000"/>
                </a:schemeClr>
              </a:solidFill>
              <a:round/>
              <a:headEnd/>
              <a:tailEnd/>
            </a:ln>
          </p:spPr>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31" name="TextBox 24"/>
            <p:cNvSpPr txBox="1"/>
            <p:nvPr/>
          </p:nvSpPr>
          <p:spPr>
            <a:xfrm rot="20774265">
              <a:off x="2742142" y="2454798"/>
              <a:ext cx="1001682" cy="411189"/>
            </a:xfrm>
            <a:prstGeom prst="rect">
              <a:avLst/>
            </a:prstGeom>
            <a:noFill/>
          </p:spPr>
          <p:txBody>
            <a:bodyPr wrap="none" rtlCol="0">
              <a:spAutoFit/>
              <a:scene3d>
                <a:camera prst="perspectiveContrastingRightFacing"/>
                <a:lightRig rig="threePt" dir="t"/>
              </a:scene3d>
            </a:bodyPr>
            <a:lstStyle/>
            <a:p>
              <a:r>
                <a:rPr lang="ar-SA" sz="3600" b="1" dirty="0" smtClean="0">
                  <a:latin typeface="Arial" pitchFamily="34" charset="0"/>
                  <a:cs typeface="Arial" pitchFamily="34" charset="0"/>
                </a:rPr>
                <a:t>مستوى</a:t>
              </a:r>
              <a:endParaRPr lang="en-US" sz="3600" b="1" dirty="0" smtClean="0">
                <a:latin typeface="Arial" pitchFamily="34" charset="0"/>
                <a:cs typeface="Arial" pitchFamily="34" charset="0"/>
              </a:endParaRPr>
            </a:p>
          </p:txBody>
        </p:sp>
      </p:grpSp>
      <p:grpSp>
        <p:nvGrpSpPr>
          <p:cNvPr id="32" name="Group 19"/>
          <p:cNvGrpSpPr/>
          <p:nvPr/>
        </p:nvGrpSpPr>
        <p:grpSpPr>
          <a:xfrm>
            <a:off x="4144291" y="1000108"/>
            <a:ext cx="1713593" cy="1674608"/>
            <a:chOff x="2174140" y="895570"/>
            <a:chExt cx="1254311" cy="1192261"/>
          </a:xfrm>
        </p:grpSpPr>
        <p:sp>
          <p:nvSpPr>
            <p:cNvPr id="33" name="Freeform 16"/>
            <p:cNvSpPr>
              <a:spLocks/>
            </p:cNvSpPr>
            <p:nvPr/>
          </p:nvSpPr>
          <p:spPr bwMode="auto">
            <a:xfrm>
              <a:off x="2174140" y="895570"/>
              <a:ext cx="636020" cy="1192261"/>
            </a:xfrm>
            <a:custGeom>
              <a:avLst/>
              <a:gdLst/>
              <a:ahLst/>
              <a:cxnLst>
                <a:cxn ang="0">
                  <a:pos x="0" y="944"/>
                </a:cxn>
                <a:cxn ang="0">
                  <a:pos x="574" y="1076"/>
                </a:cxn>
                <a:cxn ang="0">
                  <a:pos x="570" y="0"/>
                </a:cxn>
                <a:cxn ang="0">
                  <a:pos x="0" y="944"/>
                </a:cxn>
              </a:cxnLst>
              <a:rect l="0" t="0" r="r" b="b"/>
              <a:pathLst>
                <a:path w="574" h="1076">
                  <a:moveTo>
                    <a:pt x="0" y="944"/>
                  </a:moveTo>
                  <a:lnTo>
                    <a:pt x="574" y="1076"/>
                  </a:lnTo>
                  <a:lnTo>
                    <a:pt x="570" y="0"/>
                  </a:lnTo>
                  <a:lnTo>
                    <a:pt x="0" y="944"/>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sp>
          <p:nvSpPr>
            <p:cNvPr id="34" name="Freeform 17"/>
            <p:cNvSpPr>
              <a:spLocks/>
            </p:cNvSpPr>
            <p:nvPr/>
          </p:nvSpPr>
          <p:spPr bwMode="auto">
            <a:xfrm>
              <a:off x="2805728" y="895570"/>
              <a:ext cx="622723" cy="1192261"/>
            </a:xfrm>
            <a:custGeom>
              <a:avLst/>
              <a:gdLst/>
              <a:ahLst/>
              <a:cxnLst>
                <a:cxn ang="0">
                  <a:pos x="4" y="1076"/>
                </a:cxn>
                <a:cxn ang="0">
                  <a:pos x="562" y="936"/>
                </a:cxn>
                <a:cxn ang="0">
                  <a:pos x="0" y="0"/>
                </a:cxn>
                <a:cxn ang="0">
                  <a:pos x="4" y="1076"/>
                </a:cxn>
              </a:cxnLst>
              <a:rect l="0" t="0" r="r" b="b"/>
              <a:pathLst>
                <a:path w="562" h="1076">
                  <a:moveTo>
                    <a:pt x="4" y="1076"/>
                  </a:moveTo>
                  <a:lnTo>
                    <a:pt x="562" y="936"/>
                  </a:lnTo>
                  <a:lnTo>
                    <a:pt x="0" y="0"/>
                  </a:lnTo>
                  <a:lnTo>
                    <a:pt x="4" y="1076"/>
                  </a:lnTo>
                  <a:close/>
                </a:path>
              </a:pathLst>
            </a:custGeom>
            <a:ln>
              <a:headEnd/>
              <a:tailEn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dirty="0">
                <a:latin typeface="Calibri" pitchFamily="34" charset="0"/>
              </a:endParaRPr>
            </a:p>
          </p:txBody>
        </p:sp>
      </p:grpSp>
      <p:sp>
        <p:nvSpPr>
          <p:cNvPr id="35" name="TextBox 23"/>
          <p:cNvSpPr txBox="1"/>
          <p:nvPr/>
        </p:nvSpPr>
        <p:spPr>
          <a:xfrm rot="1579606">
            <a:off x="3071802" y="4143380"/>
            <a:ext cx="1997662" cy="646331"/>
          </a:xfrm>
          <a:prstGeom prst="rect">
            <a:avLst/>
          </a:prstGeom>
          <a:noFill/>
        </p:spPr>
        <p:txBody>
          <a:bodyPr wrap="none" rtlCol="0">
            <a:spAutoFit/>
            <a:scene3d>
              <a:camera prst="perspectiveContrastingRightFacing"/>
              <a:lightRig rig="threePt" dir="t"/>
            </a:scene3d>
          </a:bodyPr>
          <a:lstStyle/>
          <a:p>
            <a:r>
              <a:rPr lang="ar-SA" sz="3600" b="1" dirty="0" smtClean="0">
                <a:latin typeface="Arial" pitchFamily="34" charset="0"/>
                <a:cs typeface="Arial" pitchFamily="34" charset="0"/>
              </a:rPr>
              <a:t>مكتب التعليم</a:t>
            </a:r>
            <a:endParaRPr lang="en-US" sz="3600" b="1" dirty="0">
              <a:latin typeface="Arial" pitchFamily="34" charset="0"/>
              <a:cs typeface="Arial" pitchFamily="34" charset="0"/>
            </a:endParaRPr>
          </a:p>
        </p:txBody>
      </p:sp>
      <p:sp>
        <p:nvSpPr>
          <p:cNvPr id="36" name="TextBox 22"/>
          <p:cNvSpPr txBox="1"/>
          <p:nvPr/>
        </p:nvSpPr>
        <p:spPr>
          <a:xfrm rot="1670163">
            <a:off x="2766861" y="5384796"/>
            <a:ext cx="1930336" cy="646331"/>
          </a:xfrm>
          <a:prstGeom prst="rect">
            <a:avLst/>
          </a:prstGeom>
          <a:noFill/>
        </p:spPr>
        <p:txBody>
          <a:bodyPr wrap="none" rtlCol="0">
            <a:spAutoFit/>
            <a:scene3d>
              <a:camera prst="perspectiveContrastingRightFacing"/>
              <a:lightRig rig="threePt" dir="t"/>
            </a:scene3d>
          </a:bodyPr>
          <a:lstStyle/>
          <a:p>
            <a:r>
              <a:rPr lang="ar-SA" sz="3600" b="1" dirty="0" smtClean="0">
                <a:latin typeface="Arial" pitchFamily="34" charset="0"/>
                <a:cs typeface="Arial" pitchFamily="34" charset="0"/>
              </a:rPr>
              <a:t>إدارة التعليم</a:t>
            </a:r>
            <a:endParaRPr lang="en-US" sz="3600" b="1" dirty="0">
              <a:latin typeface="Arial" pitchFamily="34" charset="0"/>
              <a:cs typeface="Arial" pitchFamily="34" charset="0"/>
            </a:endParaRPr>
          </a:p>
        </p:txBody>
      </p:sp>
      <p:sp>
        <p:nvSpPr>
          <p:cNvPr id="38" name="TextBox 24"/>
          <p:cNvSpPr txBox="1"/>
          <p:nvPr/>
        </p:nvSpPr>
        <p:spPr>
          <a:xfrm rot="1546958">
            <a:off x="3656113" y="3050915"/>
            <a:ext cx="1417376" cy="646331"/>
          </a:xfrm>
          <a:prstGeom prst="rect">
            <a:avLst/>
          </a:prstGeom>
          <a:noFill/>
        </p:spPr>
        <p:txBody>
          <a:bodyPr wrap="none" rtlCol="0">
            <a:spAutoFit/>
            <a:scene3d>
              <a:camera prst="perspectiveContrastingRightFacing"/>
              <a:lightRig rig="threePt" dir="t"/>
            </a:scene3d>
          </a:bodyPr>
          <a:lstStyle/>
          <a:p>
            <a:r>
              <a:rPr lang="ar-SA" sz="3600" b="1" dirty="0" smtClean="0">
                <a:latin typeface="Arial" pitchFamily="34" charset="0"/>
                <a:cs typeface="Arial" pitchFamily="34" charset="0"/>
              </a:rPr>
              <a:t>المدرسة</a:t>
            </a:r>
            <a:endParaRPr lang="en-US" sz="3600" b="1" dirty="0" smtClean="0">
              <a:latin typeface="Arial" pitchFamily="34" charset="0"/>
              <a:cs typeface="Arial" pitchFamily="34" charset="0"/>
            </a:endParaRPr>
          </a:p>
        </p:txBody>
      </p:sp>
      <p:sp>
        <p:nvSpPr>
          <p:cNvPr id="37" name="Down Arrow 14"/>
          <p:cNvSpPr/>
          <p:nvPr/>
        </p:nvSpPr>
        <p:spPr>
          <a:xfrm>
            <a:off x="8042560" y="6143644"/>
            <a:ext cx="1101440" cy="53340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extLst>
      <p:ext uri="{BB962C8B-B14F-4D97-AF65-F5344CB8AC3E}">
        <p14:creationId xmlns="" xmlns:p14="http://schemas.microsoft.com/office/powerpoint/2010/main" val="987298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9" name="علامة الطرح 18"/>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1" name="علامة الطرح 20"/>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grpSp>
        <p:nvGrpSpPr>
          <p:cNvPr id="35" name="Group 34"/>
          <p:cNvGrpSpPr/>
          <p:nvPr/>
        </p:nvGrpSpPr>
        <p:grpSpPr>
          <a:xfrm>
            <a:off x="285721" y="1118474"/>
            <a:ext cx="8393046" cy="5453798"/>
            <a:chOff x="-623376" y="1430828"/>
            <a:chExt cx="9409467" cy="4774693"/>
          </a:xfrm>
        </p:grpSpPr>
        <p:graphicFrame>
          <p:nvGraphicFramePr>
            <p:cNvPr id="4" name="Diagram 3"/>
            <p:cNvGraphicFramePr/>
            <p:nvPr>
              <p:extLst>
                <p:ext uri="{D42A27DB-BD31-4B8C-83A1-F6EECF244321}">
                  <p14:modId xmlns="" xmlns:p14="http://schemas.microsoft.com/office/powerpoint/2010/main" val="2560011404"/>
                </p:ext>
              </p:extLst>
            </p:nvPr>
          </p:nvGraphicFramePr>
          <p:xfrm>
            <a:off x="-623376" y="1430828"/>
            <a:ext cx="7050933" cy="41324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4498258" y="2905667"/>
              <a:ext cx="4023360" cy="1588"/>
            </a:xfrm>
            <a:prstGeom prst="straightConnector1">
              <a:avLst/>
            </a:prstGeom>
            <a:ln w="635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44819" y="4596204"/>
              <a:ext cx="3474720" cy="1588"/>
            </a:xfrm>
            <a:prstGeom prst="straightConnector1">
              <a:avLst/>
            </a:prstGeom>
            <a:ln w="635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80250" y="1882725"/>
              <a:ext cx="5505841" cy="538853"/>
            </a:xfrm>
            <a:prstGeom prst="rect">
              <a:avLst/>
            </a:prstGeom>
            <a:noFill/>
          </p:spPr>
          <p:txBody>
            <a:bodyPr wrap="square" rtlCol="0">
              <a:spAutoFit/>
            </a:bodyPr>
            <a:lstStyle/>
            <a:p>
              <a:pPr algn="ctr"/>
              <a:endParaRPr lang="en-US" sz="3200" b="1" dirty="0">
                <a:cs typeface="AL-Mohanad" pitchFamily="2" charset="-78"/>
              </a:endParaRPr>
            </a:p>
          </p:txBody>
        </p:sp>
        <p:sp>
          <p:nvSpPr>
            <p:cNvPr id="10" name="TextBox 9"/>
            <p:cNvSpPr txBox="1"/>
            <p:nvPr/>
          </p:nvSpPr>
          <p:spPr>
            <a:xfrm>
              <a:off x="4120240" y="3551172"/>
              <a:ext cx="4395081" cy="538853"/>
            </a:xfrm>
            <a:prstGeom prst="rect">
              <a:avLst/>
            </a:prstGeom>
            <a:noFill/>
          </p:spPr>
          <p:txBody>
            <a:bodyPr wrap="square" rtlCol="0">
              <a:spAutoFit/>
            </a:bodyPr>
            <a:lstStyle>
              <a:defPPr>
                <a:defRPr lang="ar-SA"/>
              </a:defPPr>
              <a:lvl1pPr>
                <a:defRPr sz="2000" b="1">
                  <a:cs typeface="AL-Mohanad" pitchFamily="2" charset="-78"/>
                </a:defRPr>
              </a:lvl1pPr>
            </a:lstStyle>
            <a:p>
              <a:pPr algn="ctr"/>
              <a:endParaRPr lang="ar-SA" sz="3200" dirty="0" smtClean="0">
                <a:solidFill>
                  <a:srgbClr val="000000"/>
                </a:solidFill>
              </a:endParaRPr>
            </a:p>
          </p:txBody>
        </p:sp>
        <p:grpSp>
          <p:nvGrpSpPr>
            <p:cNvPr id="34" name="Group 33"/>
            <p:cNvGrpSpPr/>
            <p:nvPr/>
          </p:nvGrpSpPr>
          <p:grpSpPr>
            <a:xfrm>
              <a:off x="5203825" y="4382420"/>
              <a:ext cx="840962" cy="1823101"/>
              <a:chOff x="5203825" y="4382420"/>
              <a:chExt cx="840962" cy="1823101"/>
            </a:xfrm>
          </p:grpSpPr>
          <p:sp>
            <p:nvSpPr>
              <p:cNvPr id="20" name="AutoShape 27"/>
              <p:cNvSpPr>
                <a:spLocks noChangeAspect="1" noChangeArrowheads="1" noTextEdit="1"/>
              </p:cNvSpPr>
              <p:nvPr/>
            </p:nvSpPr>
            <p:spPr bwMode="auto">
              <a:xfrm>
                <a:off x="5203825" y="4382420"/>
                <a:ext cx="483996" cy="1526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AutoShape 4"/>
              <p:cNvSpPr>
                <a:spLocks noChangeAspect="1" noChangeArrowheads="1" noTextEdit="1"/>
              </p:cNvSpPr>
              <p:nvPr/>
            </p:nvSpPr>
            <p:spPr bwMode="auto">
              <a:xfrm>
                <a:off x="5568285" y="4601862"/>
                <a:ext cx="476502" cy="16036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28" name="صورة 2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29" name="TextBox 7"/>
          <p:cNvSpPr txBox="1"/>
          <p:nvPr/>
        </p:nvSpPr>
        <p:spPr>
          <a:xfrm>
            <a:off x="2357422" y="357166"/>
            <a:ext cx="4677960" cy="646331"/>
          </a:xfrm>
          <a:prstGeom prst="rect">
            <a:avLst/>
          </a:prstGeom>
          <a:noFill/>
        </p:spPr>
        <p:txBody>
          <a:bodyPr wrap="square" rtlCol="0">
            <a:spAutoFit/>
          </a:bodyPr>
          <a:lstStyle/>
          <a:p>
            <a:pPr algn="ctr"/>
            <a:r>
              <a:rPr lang="ar-SA" sz="3600" b="1" dirty="0" smtClean="0">
                <a:solidFill>
                  <a:srgbClr val="C00000"/>
                </a:solidFill>
                <a:latin typeface="Calibri" pitchFamily="34" charset="0"/>
                <a:cs typeface="PT Bold Heading" pitchFamily="2" charset="-78"/>
              </a:rPr>
              <a:t>فعاليات </a:t>
            </a:r>
            <a:r>
              <a:rPr lang="ar-SA" sz="3600" b="1" dirty="0">
                <a:solidFill>
                  <a:srgbClr val="C00000"/>
                </a:solidFill>
                <a:latin typeface="Calibri" pitchFamily="34" charset="0"/>
                <a:cs typeface="PT Bold Heading" pitchFamily="2" charset="-78"/>
              </a:rPr>
              <a:t>البرنامج</a:t>
            </a:r>
            <a:endParaRPr lang="en-US" sz="3600" b="1" dirty="0">
              <a:solidFill>
                <a:srgbClr val="C00000"/>
              </a:solidFill>
              <a:latin typeface="Calibri" pitchFamily="34" charset="0"/>
              <a:cs typeface="PT Bold Heading" pitchFamily="2" charset="-78"/>
            </a:endParaRPr>
          </a:p>
        </p:txBody>
      </p:sp>
      <p:pic>
        <p:nvPicPr>
          <p:cNvPr id="14" name="Picture 2" descr="C:\Users\win-sev7n\Pictures\شعار رفق.jpg"/>
          <p:cNvPicPr>
            <a:picLocks noChangeAspect="1" noChangeArrowheads="1"/>
          </p:cNvPicPr>
          <p:nvPr/>
        </p:nvPicPr>
        <p:blipFill>
          <a:blip r:embed="rId7"/>
          <a:srcRect/>
          <a:stretch>
            <a:fillRect/>
          </a:stretch>
        </p:blipFill>
        <p:spPr bwMode="auto">
          <a:xfrm>
            <a:off x="0" y="0"/>
            <a:ext cx="1905000" cy="1514475"/>
          </a:xfrm>
          <a:prstGeom prst="rect">
            <a:avLst/>
          </a:prstGeom>
          <a:ln>
            <a:noFill/>
          </a:ln>
          <a:effectLst>
            <a:softEdge rad="112500"/>
          </a:effectLst>
        </p:spPr>
      </p:pic>
      <p:pic>
        <p:nvPicPr>
          <p:cNvPr id="16" name="صورة 15" descr="256074691151.jpg"/>
          <p:cNvPicPr>
            <a:picLocks noChangeAspect="1"/>
          </p:cNvPicPr>
          <p:nvPr/>
        </p:nvPicPr>
        <p:blipFill>
          <a:blip r:embed="rId8"/>
          <a:stretch>
            <a:fillRect/>
          </a:stretch>
        </p:blipFill>
        <p:spPr>
          <a:xfrm>
            <a:off x="5143504" y="3286124"/>
            <a:ext cx="3000396" cy="3071834"/>
          </a:xfrm>
          <a:prstGeom prst="rect">
            <a:avLst/>
          </a:prstGeom>
          <a:effectLst>
            <a:softEdge rad="635000"/>
          </a:effectLst>
        </p:spPr>
      </p:pic>
      <p:sp>
        <p:nvSpPr>
          <p:cNvPr id="17" name="مستطيل مستدير الزوايا 16"/>
          <p:cNvSpPr/>
          <p:nvPr/>
        </p:nvSpPr>
        <p:spPr>
          <a:xfrm>
            <a:off x="4929190" y="1571612"/>
            <a:ext cx="3286148" cy="114300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1" anchor="ctr"/>
          <a:lstStyle/>
          <a:p>
            <a:pPr algn="ctr"/>
            <a:r>
              <a:rPr lang="ar-SA" sz="3200" b="1" dirty="0" smtClean="0">
                <a:latin typeface="Arial" pitchFamily="34" charset="0"/>
                <a:cs typeface="Arial" pitchFamily="34" charset="0"/>
              </a:rPr>
              <a:t>لجنة مركزية في إدارة التعليم </a:t>
            </a:r>
            <a:endParaRPr lang="ar-SA" sz="3200" b="1" dirty="0">
              <a:latin typeface="Arial" pitchFamily="34" charset="0"/>
              <a:cs typeface="Arial" pitchFamily="34" charset="0"/>
            </a:endParaRPr>
          </a:p>
        </p:txBody>
      </p:sp>
      <p:sp>
        <p:nvSpPr>
          <p:cNvPr id="22" name="Down Arrow 14"/>
          <p:cNvSpPr/>
          <p:nvPr/>
        </p:nvSpPr>
        <p:spPr>
          <a:xfrm>
            <a:off x="8042560" y="5143512"/>
            <a:ext cx="1101440" cy="53340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extLst>
      <p:ext uri="{BB962C8B-B14F-4D97-AF65-F5344CB8AC3E}">
        <p14:creationId xmlns="" xmlns:p14="http://schemas.microsoft.com/office/powerpoint/2010/main" val="2129279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7" name="علامة الطرح 1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8" name="علامة الطرح 17"/>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grpSp>
        <p:nvGrpSpPr>
          <p:cNvPr id="2" name="Group 34"/>
          <p:cNvGrpSpPr/>
          <p:nvPr/>
        </p:nvGrpSpPr>
        <p:grpSpPr>
          <a:xfrm>
            <a:off x="251521" y="1343744"/>
            <a:ext cx="8712966" cy="5181600"/>
            <a:chOff x="-623375" y="1430828"/>
            <a:chExt cx="9409466" cy="4774693"/>
          </a:xfrm>
        </p:grpSpPr>
        <p:graphicFrame>
          <p:nvGraphicFramePr>
            <p:cNvPr id="4" name="Diagram 3"/>
            <p:cNvGraphicFramePr/>
            <p:nvPr>
              <p:extLst>
                <p:ext uri="{D42A27DB-BD31-4B8C-83A1-F6EECF244321}">
                  <p14:modId xmlns="" xmlns:p14="http://schemas.microsoft.com/office/powerpoint/2010/main" val="2560011404"/>
                </p:ext>
              </p:extLst>
            </p:nvPr>
          </p:nvGraphicFramePr>
          <p:xfrm>
            <a:off x="-623375" y="1430828"/>
            <a:ext cx="5514486" cy="3172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4498258" y="2905667"/>
              <a:ext cx="4023360" cy="1588"/>
            </a:xfrm>
            <a:prstGeom prst="straightConnector1">
              <a:avLst/>
            </a:prstGeom>
            <a:ln w="635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44819" y="4596204"/>
              <a:ext cx="3474720" cy="1588"/>
            </a:xfrm>
            <a:prstGeom prst="straightConnector1">
              <a:avLst/>
            </a:prstGeom>
            <a:ln w="635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80250" y="1882725"/>
              <a:ext cx="5505841" cy="1843447"/>
            </a:xfrm>
            <a:prstGeom prst="rect">
              <a:avLst/>
            </a:prstGeom>
            <a:noFill/>
          </p:spPr>
          <p:txBody>
            <a:bodyPr wrap="square" rtlCol="0">
              <a:spAutoFit/>
            </a:bodyPr>
            <a:lstStyle/>
            <a:p>
              <a:pPr algn="ctr"/>
              <a:r>
                <a:rPr lang="ar-SA" sz="3200" b="1" dirty="0">
                  <a:solidFill>
                    <a:srgbClr val="000000"/>
                  </a:solidFill>
                </a:rPr>
                <a:t>تنفيذ (أسبوع </a:t>
              </a:r>
              <a:r>
                <a:rPr lang="ar-SA" sz="3200" b="1" dirty="0" smtClean="0">
                  <a:solidFill>
                    <a:srgbClr val="000000"/>
                  </a:solidFill>
                </a:rPr>
                <a:t>مكثف) على مستوى المدارس </a:t>
              </a:r>
            </a:p>
            <a:p>
              <a:pPr algn="ctr"/>
              <a:r>
                <a:rPr lang="ar-SA" sz="2800" b="1" dirty="0" smtClean="0">
                  <a:solidFill>
                    <a:srgbClr val="00B050"/>
                  </a:solidFill>
                </a:rPr>
                <a:t>الأسبوع الخامس/ الفصل الأول </a:t>
              </a:r>
            </a:p>
            <a:p>
              <a:pPr algn="ctr"/>
              <a:endParaRPr lang="en-US" sz="3200" b="1" dirty="0"/>
            </a:p>
          </p:txBody>
        </p:sp>
        <p:sp>
          <p:nvSpPr>
            <p:cNvPr id="10" name="TextBox 9"/>
            <p:cNvSpPr txBox="1"/>
            <p:nvPr/>
          </p:nvSpPr>
          <p:spPr>
            <a:xfrm>
              <a:off x="4120240" y="3551172"/>
              <a:ext cx="4395081" cy="538853"/>
            </a:xfrm>
            <a:prstGeom prst="rect">
              <a:avLst/>
            </a:prstGeom>
            <a:noFill/>
          </p:spPr>
          <p:txBody>
            <a:bodyPr wrap="square" rtlCol="0">
              <a:spAutoFit/>
            </a:bodyPr>
            <a:lstStyle>
              <a:defPPr>
                <a:defRPr lang="ar-SA"/>
              </a:defPPr>
              <a:lvl1pPr>
                <a:defRPr sz="2000" b="1">
                  <a:cs typeface="AL-Mohanad" pitchFamily="2" charset="-78"/>
                </a:defRPr>
              </a:lvl1pPr>
            </a:lstStyle>
            <a:p>
              <a:pPr algn="ctr"/>
              <a:r>
                <a:rPr lang="ar-SA" sz="3200" dirty="0">
                  <a:solidFill>
                    <a:srgbClr val="000000"/>
                  </a:solidFill>
                  <a:cs typeface="+mn-cs"/>
                </a:rPr>
                <a:t>طرح (مسابقة رفق الطلابية</a:t>
              </a:r>
              <a:r>
                <a:rPr lang="ar-SA" sz="3200" dirty="0" smtClean="0">
                  <a:solidFill>
                    <a:srgbClr val="000000"/>
                  </a:solidFill>
                  <a:cs typeface="+mn-cs"/>
                </a:rPr>
                <a:t>)</a:t>
              </a:r>
            </a:p>
          </p:txBody>
        </p:sp>
        <p:grpSp>
          <p:nvGrpSpPr>
            <p:cNvPr id="3" name="Group 33"/>
            <p:cNvGrpSpPr/>
            <p:nvPr/>
          </p:nvGrpSpPr>
          <p:grpSpPr>
            <a:xfrm>
              <a:off x="5203825" y="4382420"/>
              <a:ext cx="840962" cy="1823101"/>
              <a:chOff x="5203825" y="4382420"/>
              <a:chExt cx="840962" cy="1823101"/>
            </a:xfrm>
          </p:grpSpPr>
          <p:sp>
            <p:nvSpPr>
              <p:cNvPr id="20" name="AutoShape 27"/>
              <p:cNvSpPr>
                <a:spLocks noChangeAspect="1" noChangeArrowheads="1" noTextEdit="1"/>
              </p:cNvSpPr>
              <p:nvPr/>
            </p:nvSpPr>
            <p:spPr bwMode="auto">
              <a:xfrm>
                <a:off x="5203825" y="4382420"/>
                <a:ext cx="483996" cy="1526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AutoShape 4"/>
              <p:cNvSpPr>
                <a:spLocks noChangeAspect="1" noChangeArrowheads="1" noTextEdit="1"/>
              </p:cNvSpPr>
              <p:nvPr/>
            </p:nvSpPr>
            <p:spPr bwMode="auto">
              <a:xfrm>
                <a:off x="5568285" y="4601862"/>
                <a:ext cx="476502" cy="16036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28" name="صورة 2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14" name="Picture 2" descr="C:\Users\win-sev7n\Pictures\شعار رفق.jpg"/>
          <p:cNvPicPr>
            <a:picLocks noChangeAspect="1" noChangeArrowheads="1"/>
          </p:cNvPicPr>
          <p:nvPr/>
        </p:nvPicPr>
        <p:blipFill>
          <a:blip r:embed="rId7"/>
          <a:srcRect/>
          <a:stretch>
            <a:fillRect/>
          </a:stretch>
        </p:blipFill>
        <p:spPr bwMode="auto">
          <a:xfrm>
            <a:off x="0" y="0"/>
            <a:ext cx="1905000" cy="1514475"/>
          </a:xfrm>
          <a:prstGeom prst="rect">
            <a:avLst/>
          </a:prstGeom>
          <a:ln>
            <a:noFill/>
          </a:ln>
          <a:effectLst>
            <a:softEdge rad="112500"/>
          </a:effectLst>
        </p:spPr>
      </p:pic>
      <p:sp>
        <p:nvSpPr>
          <p:cNvPr id="19" name="TextBox 7"/>
          <p:cNvSpPr txBox="1"/>
          <p:nvPr/>
        </p:nvSpPr>
        <p:spPr>
          <a:xfrm>
            <a:off x="2357422" y="357166"/>
            <a:ext cx="4677960" cy="584775"/>
          </a:xfrm>
          <a:prstGeom prst="rect">
            <a:avLst/>
          </a:prstGeom>
          <a:noFill/>
        </p:spPr>
        <p:txBody>
          <a:bodyPr wrap="square" rtlCol="0">
            <a:spAutoFit/>
          </a:bodyPr>
          <a:lstStyle/>
          <a:p>
            <a:pPr algn="ctr"/>
            <a:r>
              <a:rPr lang="ar-SA" sz="3200" b="1" dirty="0" smtClean="0">
                <a:solidFill>
                  <a:srgbClr val="C00000"/>
                </a:solidFill>
                <a:latin typeface="Calibri" pitchFamily="34" charset="0"/>
                <a:cs typeface="PT Bold Heading" pitchFamily="2" charset="-78"/>
              </a:rPr>
              <a:t>فعاليات </a:t>
            </a:r>
            <a:r>
              <a:rPr lang="ar-SA" sz="3200" b="1" dirty="0">
                <a:solidFill>
                  <a:srgbClr val="C00000"/>
                </a:solidFill>
                <a:latin typeface="Calibri" pitchFamily="34" charset="0"/>
                <a:cs typeface="PT Bold Heading" pitchFamily="2" charset="-78"/>
              </a:rPr>
              <a:t>البرنامج</a:t>
            </a:r>
            <a:endParaRPr lang="en-US" sz="3200" b="1" dirty="0">
              <a:solidFill>
                <a:srgbClr val="C00000"/>
              </a:solidFill>
              <a:latin typeface="Calibri" pitchFamily="34" charset="0"/>
              <a:cs typeface="PT Bold Heading" pitchFamily="2" charset="-78"/>
            </a:endParaRPr>
          </a:p>
        </p:txBody>
      </p:sp>
      <p:sp>
        <p:nvSpPr>
          <p:cNvPr id="21" name="Down Arrow 14"/>
          <p:cNvSpPr/>
          <p:nvPr/>
        </p:nvSpPr>
        <p:spPr>
          <a:xfrm>
            <a:off x="8042560" y="5143512"/>
            <a:ext cx="1101440" cy="53340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extLst>
      <p:ext uri="{BB962C8B-B14F-4D97-AF65-F5344CB8AC3E}">
        <p14:creationId xmlns="" xmlns:p14="http://schemas.microsoft.com/office/powerpoint/2010/main" val="2129279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SA" sz="3200" b="1" dirty="0" smtClean="0">
                <a:solidFill>
                  <a:srgbClr val="C00000"/>
                </a:solidFill>
                <a:latin typeface="Calibri" pitchFamily="34" charset="0"/>
                <a:ea typeface="+mn-ea"/>
                <a:cs typeface="PT Bold Heading" pitchFamily="2" charset="-78"/>
              </a:rPr>
              <a:t>مجالات المسابقة </a:t>
            </a:r>
            <a:endParaRPr lang="ar-SA" sz="3200" b="1" dirty="0">
              <a:solidFill>
                <a:srgbClr val="C00000"/>
              </a:solidFill>
              <a:latin typeface="Calibri" pitchFamily="34" charset="0"/>
              <a:ea typeface="+mn-ea"/>
              <a:cs typeface="PT Bold Heading" pitchFamily="2" charset="-78"/>
            </a:endParaRPr>
          </a:p>
        </p:txBody>
      </p:sp>
      <p:sp>
        <p:nvSpPr>
          <p:cNvPr id="3" name="عنصر نائب للمحتوى 2"/>
          <p:cNvSpPr>
            <a:spLocks noGrp="1"/>
          </p:cNvSpPr>
          <p:nvPr>
            <p:ph idx="1"/>
          </p:nvPr>
        </p:nvSpPr>
        <p:spPr/>
        <p:txBody>
          <a:bodyPr/>
          <a:lstStyle/>
          <a:p>
            <a:endParaRPr lang="ar-SA" dirty="0"/>
          </a:p>
        </p:txBody>
      </p:sp>
      <p:pic>
        <p:nvPicPr>
          <p:cNvPr id="1026" name="Picture 2" descr="https://encrypted-tbn2.gstatic.com/images?q=tbn:ANd9GcTfqclpDB3Q284NO-tPLo1UjGgG46okOqn4bZQ729txXYJ77kgV">
            <a:hlinkClick r:id="rId2"/>
          </p:cNvPr>
          <p:cNvPicPr>
            <a:picLocks noChangeAspect="1" noChangeArrowheads="1"/>
          </p:cNvPicPr>
          <p:nvPr/>
        </p:nvPicPr>
        <p:blipFill>
          <a:blip r:embed="rId3"/>
          <a:srcRect/>
          <a:stretch>
            <a:fillRect/>
          </a:stretch>
        </p:blipFill>
        <p:spPr bwMode="auto">
          <a:xfrm>
            <a:off x="2071670" y="2143116"/>
            <a:ext cx="4867275" cy="3590926"/>
          </a:xfrm>
          <a:prstGeom prst="ellipse">
            <a:avLst/>
          </a:prstGeom>
          <a:ln>
            <a:noFill/>
          </a:ln>
          <a:effectLst>
            <a:softEdge rad="112500"/>
          </a:effectLst>
        </p:spPr>
      </p:pic>
      <p:sp>
        <p:nvSpPr>
          <p:cNvPr id="5" name="Down Arrow 14"/>
          <p:cNvSpPr/>
          <p:nvPr/>
        </p:nvSpPr>
        <p:spPr>
          <a:xfrm>
            <a:off x="7786710" y="5715016"/>
            <a:ext cx="1101440" cy="53340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7" name="علامة الطرح 1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8" name="علامة الطرح 17"/>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grpSp>
        <p:nvGrpSpPr>
          <p:cNvPr id="2" name="Group 34"/>
          <p:cNvGrpSpPr/>
          <p:nvPr/>
        </p:nvGrpSpPr>
        <p:grpSpPr>
          <a:xfrm>
            <a:off x="888419" y="1834153"/>
            <a:ext cx="8076068" cy="4691192"/>
            <a:chOff x="64436" y="1882725"/>
            <a:chExt cx="8721655" cy="4322796"/>
          </a:xfrm>
        </p:grpSpPr>
        <p:graphicFrame>
          <p:nvGraphicFramePr>
            <p:cNvPr id="4" name="Diagram 3"/>
            <p:cNvGraphicFramePr/>
            <p:nvPr>
              <p:extLst>
                <p:ext uri="{D42A27DB-BD31-4B8C-83A1-F6EECF244321}">
                  <p14:modId xmlns="" xmlns:p14="http://schemas.microsoft.com/office/powerpoint/2010/main" val="2560011404"/>
                </p:ext>
              </p:extLst>
            </p:nvPr>
          </p:nvGraphicFramePr>
          <p:xfrm>
            <a:off x="64436" y="1996040"/>
            <a:ext cx="5675311" cy="3001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8" name="Straight Arrow Connector 7"/>
            <p:cNvCxnSpPr/>
            <p:nvPr/>
          </p:nvCxnSpPr>
          <p:spPr>
            <a:xfrm>
              <a:off x="4498258" y="2905667"/>
              <a:ext cx="4023360" cy="1588"/>
            </a:xfrm>
            <a:prstGeom prst="straightConnector1">
              <a:avLst/>
            </a:prstGeom>
            <a:ln w="635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44819" y="4596204"/>
              <a:ext cx="3474720" cy="1588"/>
            </a:xfrm>
            <a:prstGeom prst="straightConnector1">
              <a:avLst/>
            </a:prstGeom>
            <a:ln w="6350">
              <a:solidFill>
                <a:schemeClr val="bg1">
                  <a:lumMod val="6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80250" y="1882725"/>
              <a:ext cx="5505841" cy="2183775"/>
            </a:xfrm>
            <a:prstGeom prst="rect">
              <a:avLst/>
            </a:prstGeom>
            <a:noFill/>
          </p:spPr>
          <p:txBody>
            <a:bodyPr wrap="square" rtlCol="0">
              <a:spAutoFit/>
            </a:bodyPr>
            <a:lstStyle/>
            <a:p>
              <a:pPr algn="ctr"/>
              <a:r>
                <a:rPr lang="ar-SA" sz="2800" b="1" dirty="0" smtClean="0">
                  <a:solidFill>
                    <a:srgbClr val="000000"/>
                  </a:solidFill>
                </a:rPr>
                <a:t>تنفيذ ملتقى سنوي على مستوى إدارة التعليم </a:t>
              </a:r>
            </a:p>
            <a:p>
              <a:pPr algn="ctr"/>
              <a:r>
                <a:rPr lang="ar-SA" sz="2800" b="1" dirty="0" smtClean="0">
                  <a:solidFill>
                    <a:srgbClr val="00B050"/>
                  </a:solidFill>
                </a:rPr>
                <a:t>الأسبوع الرابع/ الفصل الثاني </a:t>
              </a:r>
            </a:p>
            <a:p>
              <a:pPr algn="ctr"/>
              <a:endParaRPr lang="ar-SA" sz="3200" b="1" dirty="0" smtClean="0">
                <a:solidFill>
                  <a:srgbClr val="000000"/>
                </a:solidFill>
              </a:endParaRPr>
            </a:p>
            <a:p>
              <a:pPr algn="ctr"/>
              <a:endParaRPr lang="en-US" sz="3200" b="1" dirty="0"/>
            </a:p>
          </p:txBody>
        </p:sp>
        <p:sp>
          <p:nvSpPr>
            <p:cNvPr id="10" name="TextBox 9"/>
            <p:cNvSpPr txBox="1"/>
            <p:nvPr/>
          </p:nvSpPr>
          <p:spPr>
            <a:xfrm>
              <a:off x="4120240" y="3551172"/>
              <a:ext cx="4395081" cy="2070332"/>
            </a:xfrm>
            <a:prstGeom prst="rect">
              <a:avLst/>
            </a:prstGeom>
            <a:noFill/>
          </p:spPr>
          <p:txBody>
            <a:bodyPr wrap="square" rtlCol="0">
              <a:spAutoFit/>
            </a:bodyPr>
            <a:lstStyle>
              <a:defPPr>
                <a:defRPr lang="ar-SA"/>
              </a:defPPr>
              <a:lvl1pPr>
                <a:defRPr sz="2000" b="1">
                  <a:cs typeface="AL-Mohanad" pitchFamily="2" charset="-78"/>
                </a:defRPr>
              </a:lvl1pPr>
            </a:lstStyle>
            <a:p>
              <a:pPr algn="ctr"/>
              <a:r>
                <a:rPr lang="ar-SA" sz="2800" dirty="0" smtClean="0">
                  <a:solidFill>
                    <a:srgbClr val="000000"/>
                  </a:solidFill>
                  <a:cs typeface="+mn-cs"/>
                </a:rPr>
                <a:t>طرح موضـوعات تعـزز السلوك الايجابي </a:t>
              </a:r>
            </a:p>
            <a:p>
              <a:pPr algn="ctr"/>
              <a:r>
                <a:rPr lang="ar-SA" sz="2800" dirty="0" smtClean="0">
                  <a:solidFill>
                    <a:srgbClr val="000000"/>
                  </a:solidFill>
                  <a:cs typeface="+mn-cs"/>
                </a:rPr>
                <a:t>المضاد للعنف كالتسامح والتعاون والرفق وإقامة معرض يصاحب الملتقى</a:t>
              </a:r>
              <a:endParaRPr lang="ar-SA" sz="2800" dirty="0">
                <a:solidFill>
                  <a:srgbClr val="000000"/>
                </a:solidFill>
                <a:cs typeface="+mn-cs"/>
              </a:endParaRPr>
            </a:p>
          </p:txBody>
        </p:sp>
        <p:grpSp>
          <p:nvGrpSpPr>
            <p:cNvPr id="3" name="Group 33"/>
            <p:cNvGrpSpPr/>
            <p:nvPr/>
          </p:nvGrpSpPr>
          <p:grpSpPr>
            <a:xfrm>
              <a:off x="5203825" y="4382420"/>
              <a:ext cx="840962" cy="1823101"/>
              <a:chOff x="5203825" y="4382420"/>
              <a:chExt cx="840962" cy="1823101"/>
            </a:xfrm>
          </p:grpSpPr>
          <p:sp>
            <p:nvSpPr>
              <p:cNvPr id="20" name="AutoShape 27"/>
              <p:cNvSpPr>
                <a:spLocks noChangeAspect="1" noChangeArrowheads="1" noTextEdit="1"/>
              </p:cNvSpPr>
              <p:nvPr/>
            </p:nvSpPr>
            <p:spPr bwMode="auto">
              <a:xfrm>
                <a:off x="5203825" y="4382420"/>
                <a:ext cx="483996" cy="15269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AutoShape 4"/>
              <p:cNvSpPr>
                <a:spLocks noChangeAspect="1" noChangeArrowheads="1" noTextEdit="1"/>
              </p:cNvSpPr>
              <p:nvPr/>
            </p:nvSpPr>
            <p:spPr bwMode="auto">
              <a:xfrm>
                <a:off x="5568285" y="4601862"/>
                <a:ext cx="476502" cy="16036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pic>
        <p:nvPicPr>
          <p:cNvPr id="28" name="صورة 2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14" name="Picture 2" descr="C:\Users\win-sev7n\Pictures\شعار رفق.jpg"/>
          <p:cNvPicPr>
            <a:picLocks noChangeAspect="1" noChangeArrowheads="1"/>
          </p:cNvPicPr>
          <p:nvPr/>
        </p:nvPicPr>
        <p:blipFill>
          <a:blip r:embed="rId7"/>
          <a:srcRect/>
          <a:stretch>
            <a:fillRect/>
          </a:stretch>
        </p:blipFill>
        <p:spPr bwMode="auto">
          <a:xfrm>
            <a:off x="0" y="0"/>
            <a:ext cx="1905000" cy="1514475"/>
          </a:xfrm>
          <a:prstGeom prst="rect">
            <a:avLst/>
          </a:prstGeom>
          <a:ln>
            <a:noFill/>
          </a:ln>
          <a:effectLst>
            <a:softEdge rad="112500"/>
          </a:effectLst>
        </p:spPr>
      </p:pic>
      <p:sp>
        <p:nvSpPr>
          <p:cNvPr id="19" name="TextBox 7"/>
          <p:cNvSpPr txBox="1"/>
          <p:nvPr/>
        </p:nvSpPr>
        <p:spPr>
          <a:xfrm>
            <a:off x="2357422" y="357166"/>
            <a:ext cx="4677960" cy="584775"/>
          </a:xfrm>
          <a:prstGeom prst="rect">
            <a:avLst/>
          </a:prstGeom>
          <a:noFill/>
        </p:spPr>
        <p:txBody>
          <a:bodyPr wrap="square" rtlCol="0">
            <a:spAutoFit/>
          </a:bodyPr>
          <a:lstStyle/>
          <a:p>
            <a:pPr algn="ctr"/>
            <a:r>
              <a:rPr lang="ar-SA" sz="3200" b="1" dirty="0" smtClean="0">
                <a:solidFill>
                  <a:srgbClr val="C00000"/>
                </a:solidFill>
                <a:latin typeface="Calibri" pitchFamily="34" charset="0"/>
                <a:cs typeface="PT Bold Heading" pitchFamily="2" charset="-78"/>
              </a:rPr>
              <a:t>فعاليات </a:t>
            </a:r>
            <a:r>
              <a:rPr lang="ar-SA" sz="3200" b="1" dirty="0">
                <a:solidFill>
                  <a:srgbClr val="C00000"/>
                </a:solidFill>
                <a:latin typeface="Calibri" pitchFamily="34" charset="0"/>
                <a:cs typeface="PT Bold Heading" pitchFamily="2" charset="-78"/>
              </a:rPr>
              <a:t>البرنامج</a:t>
            </a:r>
            <a:endParaRPr lang="en-US" sz="3200" b="1" dirty="0">
              <a:solidFill>
                <a:srgbClr val="C00000"/>
              </a:solidFill>
              <a:latin typeface="Calibri" pitchFamily="34" charset="0"/>
              <a:cs typeface="PT Bold Heading" pitchFamily="2" charset="-78"/>
            </a:endParaRPr>
          </a:p>
        </p:txBody>
      </p:sp>
    </p:spTree>
    <p:extLst>
      <p:ext uri="{BB962C8B-B14F-4D97-AF65-F5344CB8AC3E}">
        <p14:creationId xmlns="" xmlns:p14="http://schemas.microsoft.com/office/powerpoint/2010/main" val="21292798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0" name="علامة الطرح 9"/>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1" name="علامة الطرح 10"/>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3" name="Rectangle 12"/>
          <p:cNvSpPr/>
          <p:nvPr/>
        </p:nvSpPr>
        <p:spPr>
          <a:xfrm>
            <a:off x="307535" y="2276872"/>
            <a:ext cx="8440929" cy="1580756"/>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rtl="0"/>
            <a:endParaRPr lang="en-US" dirty="0">
              <a:solidFill>
                <a:prstClr val="black"/>
              </a:solidFill>
            </a:endParaRPr>
          </a:p>
        </p:txBody>
      </p:sp>
      <p:sp>
        <p:nvSpPr>
          <p:cNvPr id="15" name="TextBox 14"/>
          <p:cNvSpPr txBox="1"/>
          <p:nvPr/>
        </p:nvSpPr>
        <p:spPr>
          <a:xfrm>
            <a:off x="245359" y="2574920"/>
            <a:ext cx="8431097" cy="1077218"/>
          </a:xfrm>
          <a:prstGeom prst="rect">
            <a:avLst/>
          </a:prstGeom>
          <a:noFill/>
          <a:effectLst/>
        </p:spPr>
        <p:txBody>
          <a:bodyPr wrap="square" rtlCol="0">
            <a:spAutoFit/>
          </a:bodyPr>
          <a:lstStyle/>
          <a:p>
            <a:pPr algn="ctr"/>
            <a:r>
              <a:rPr lang="ar-SA" sz="3200" b="1" dirty="0" smtClean="0">
                <a:solidFill>
                  <a:srgbClr val="C00000"/>
                </a:solidFill>
                <a:cs typeface="PT Bold Heading" pitchFamily="2" charset="-78"/>
              </a:rPr>
              <a:t>الأدوار والمسئوليات الوقائية المقدمة من المدرسة لخفض العنف المدرسي </a:t>
            </a:r>
            <a:endParaRPr lang="en-US" sz="3200" b="1" dirty="0">
              <a:solidFill>
                <a:srgbClr val="C00000"/>
              </a:solidFill>
              <a:cs typeface="PT Bold Heading" pitchFamily="2" charset="-78"/>
            </a:endParaRPr>
          </a:p>
        </p:txBody>
      </p:sp>
      <p:pic>
        <p:nvPicPr>
          <p:cNvPr id="14" name="صورة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9"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pic>
        <p:nvPicPr>
          <p:cNvPr id="33794" name="Picture 2" descr="http://www.zghnews.com/wp-content/uploads/11-‫‬-300x225.jpg">
            <a:hlinkClick r:id="rId4"/>
          </p:cNvPr>
          <p:cNvPicPr>
            <a:picLocks noChangeAspect="1" noChangeArrowheads="1"/>
          </p:cNvPicPr>
          <p:nvPr/>
        </p:nvPicPr>
        <p:blipFill>
          <a:blip r:embed="rId5"/>
          <a:srcRect/>
          <a:stretch>
            <a:fillRect/>
          </a:stretch>
        </p:blipFill>
        <p:spPr bwMode="auto">
          <a:xfrm>
            <a:off x="571472" y="3500438"/>
            <a:ext cx="2857500" cy="2143125"/>
          </a:xfrm>
          <a:prstGeom prst="ellipse">
            <a:avLst/>
          </a:prstGeom>
          <a:ln>
            <a:noFill/>
          </a:ln>
          <a:effectLst>
            <a:softEdge rad="112500"/>
          </a:effectLst>
        </p:spPr>
      </p:pic>
    </p:spTree>
    <p:extLst>
      <p:ext uri="{BB962C8B-B14F-4D97-AF65-F5344CB8AC3E}">
        <p14:creationId xmlns="" xmlns:p14="http://schemas.microsoft.com/office/powerpoint/2010/main" val="23883575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8" name="علامة الطرح 17"/>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9" name="علامة الطرح 18"/>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grpSp>
        <p:nvGrpSpPr>
          <p:cNvPr id="2" name="Group 54"/>
          <p:cNvGrpSpPr/>
          <p:nvPr/>
        </p:nvGrpSpPr>
        <p:grpSpPr>
          <a:xfrm>
            <a:off x="571472" y="500042"/>
            <a:ext cx="7958480" cy="4575105"/>
            <a:chOff x="646828" y="1489135"/>
            <a:chExt cx="7681663" cy="4575105"/>
          </a:xfrm>
        </p:grpSpPr>
        <p:graphicFrame>
          <p:nvGraphicFramePr>
            <p:cNvPr id="10" name="Diagram 9"/>
            <p:cNvGraphicFramePr/>
            <p:nvPr>
              <p:extLst>
                <p:ext uri="{D42A27DB-BD31-4B8C-83A1-F6EECF244321}">
                  <p14:modId xmlns="" xmlns:p14="http://schemas.microsoft.com/office/powerpoint/2010/main" val="1830356443"/>
                </p:ext>
              </p:extLst>
            </p:nvPr>
          </p:nvGraphicFramePr>
          <p:xfrm>
            <a:off x="646828" y="2000240"/>
            <a:ext cx="768166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1385751" y="1489135"/>
              <a:ext cx="5202473" cy="353943"/>
            </a:xfrm>
            <a:prstGeom prst="rect">
              <a:avLst/>
            </a:prstGeom>
            <a:noFill/>
          </p:spPr>
          <p:txBody>
            <a:bodyPr wrap="square" rtlCol="0">
              <a:spAutoFit/>
            </a:bodyPr>
            <a:lstStyle/>
            <a:p>
              <a:pPr algn="ctr">
                <a:lnSpc>
                  <a:spcPts val="1600"/>
                </a:lnSpc>
              </a:pPr>
              <a:endParaRPr lang="ar-SA" sz="2800" b="1" dirty="0">
                <a:cs typeface="AL-Mohanad" pitchFamily="2" charset="-78"/>
              </a:endParaRPr>
            </a:p>
          </p:txBody>
        </p:sp>
        <p:grpSp>
          <p:nvGrpSpPr>
            <p:cNvPr id="7" name="Group 33"/>
            <p:cNvGrpSpPr/>
            <p:nvPr/>
          </p:nvGrpSpPr>
          <p:grpSpPr>
            <a:xfrm>
              <a:off x="1035635" y="2263226"/>
              <a:ext cx="733911" cy="1425088"/>
              <a:chOff x="16460" y="5816051"/>
              <a:chExt cx="733911" cy="1425088"/>
            </a:xfrm>
          </p:grpSpPr>
          <p:grpSp>
            <p:nvGrpSpPr>
              <p:cNvPr id="8" name="Group 82"/>
              <p:cNvGrpSpPr/>
              <p:nvPr/>
            </p:nvGrpSpPr>
            <p:grpSpPr>
              <a:xfrm>
                <a:off x="16460" y="5816051"/>
                <a:ext cx="703066" cy="1425088"/>
                <a:chOff x="845135" y="2482301"/>
                <a:chExt cx="703066" cy="1425088"/>
              </a:xfrm>
            </p:grpSpPr>
            <p:sp>
              <p:nvSpPr>
                <p:cNvPr id="32" name="Oval 31"/>
                <p:cNvSpPr/>
                <p:nvPr/>
              </p:nvSpPr>
              <p:spPr>
                <a:xfrm>
                  <a:off x="870047" y="3290885"/>
                  <a:ext cx="678154" cy="616504"/>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3" name="Oval 32"/>
                <p:cNvSpPr/>
                <p:nvPr/>
              </p:nvSpPr>
              <p:spPr>
                <a:xfrm>
                  <a:off x="845135" y="2482301"/>
                  <a:ext cx="523901" cy="442913"/>
                </a:xfrm>
                <a:prstGeom prst="ellipse">
                  <a:avLst/>
                </a:prstGeom>
                <a:gradFill>
                  <a:gsLst>
                    <a:gs pos="0">
                      <a:schemeClr val="bg1">
                        <a:alpha val="27000"/>
                      </a:schemeClr>
                    </a:gs>
                    <a:gs pos="53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6"/>
              <p:cNvSpPr>
                <a:spLocks/>
              </p:cNvSpPr>
              <p:nvPr/>
            </p:nvSpPr>
            <p:spPr bwMode="auto">
              <a:xfrm rot="406287">
                <a:off x="78139" y="6448983"/>
                <a:ext cx="672232" cy="687329"/>
              </a:xfrm>
              <a:custGeom>
                <a:avLst/>
                <a:gdLst/>
                <a:ahLst/>
                <a:cxnLst>
                  <a:cxn ang="0">
                    <a:pos x="0" y="181"/>
                  </a:cxn>
                  <a:cxn ang="0">
                    <a:pos x="87" y="226"/>
                  </a:cxn>
                  <a:cxn ang="0">
                    <a:pos x="318" y="0"/>
                  </a:cxn>
                  <a:cxn ang="0">
                    <a:pos x="102" y="298"/>
                  </a:cxn>
                  <a:cxn ang="0">
                    <a:pos x="0" y="181"/>
                  </a:cxn>
                </a:cxnLst>
                <a:rect l="0" t="0" r="r" b="b"/>
                <a:pathLst>
                  <a:path w="318" h="298">
                    <a:moveTo>
                      <a:pt x="0" y="181"/>
                    </a:moveTo>
                    <a:lnTo>
                      <a:pt x="87" y="226"/>
                    </a:lnTo>
                    <a:cubicBezTo>
                      <a:pt x="87" y="226"/>
                      <a:pt x="204" y="59"/>
                      <a:pt x="318" y="0"/>
                    </a:cubicBezTo>
                    <a:cubicBezTo>
                      <a:pt x="181" y="123"/>
                      <a:pt x="102" y="298"/>
                      <a:pt x="102" y="298"/>
                    </a:cubicBezTo>
                    <a:lnTo>
                      <a:pt x="0" y="181"/>
                    </a:lnTo>
                    <a:close/>
                  </a:path>
                </a:pathLst>
              </a:custGeom>
              <a:gradFill>
                <a:gsLst>
                  <a:gs pos="37000">
                    <a:srgbClr val="FFFF00"/>
                  </a:gs>
                  <a:gs pos="100000">
                    <a:srgbClr val="FF0000"/>
                  </a:gs>
                </a:gsLst>
                <a:lin ang="3600000" scaled="0"/>
              </a:gradFill>
              <a:ln w="9525">
                <a:noFill/>
                <a:round/>
                <a:headEnd/>
                <a:tailEnd/>
              </a:ln>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t" anchorCtr="0" compatLnSpc="1">
                <a:prstTxWarp prst="textNoShape">
                  <a:avLst/>
                </a:prstTxWarp>
              </a:bodyPr>
              <a:lstStyle/>
              <a:p>
                <a:endParaRPr lang="en-US"/>
              </a:p>
            </p:txBody>
          </p:sp>
        </p:grpSp>
        <p:sp>
          <p:nvSpPr>
            <p:cNvPr id="35" name="TextBox 34"/>
            <p:cNvSpPr txBox="1"/>
            <p:nvPr/>
          </p:nvSpPr>
          <p:spPr>
            <a:xfrm>
              <a:off x="715781" y="3649808"/>
              <a:ext cx="7171133" cy="707886"/>
            </a:xfrm>
            <a:prstGeom prst="rect">
              <a:avLst/>
            </a:prstGeom>
            <a:noFill/>
          </p:spPr>
          <p:txBody>
            <a:bodyPr wrap="square" rtlCol="0">
              <a:spAutoFit/>
            </a:bodyPr>
            <a:lstStyle/>
            <a:p>
              <a:pPr algn="ctr"/>
              <a:r>
                <a:rPr lang="ar-SA" sz="4000" b="1" dirty="0">
                  <a:solidFill>
                    <a:schemeClr val="accent3">
                      <a:lumMod val="20000"/>
                      <a:lumOff val="80000"/>
                    </a:schemeClr>
                  </a:solidFill>
                </a:rPr>
                <a:t>الأدوار </a:t>
              </a:r>
              <a:r>
                <a:rPr lang="ar-SA" sz="4000" b="1" dirty="0" smtClean="0">
                  <a:solidFill>
                    <a:schemeClr val="accent3">
                      <a:lumMod val="20000"/>
                      <a:lumOff val="80000"/>
                    </a:schemeClr>
                  </a:solidFill>
                </a:rPr>
                <a:t>والمسئوليات على مستوى المدرسة </a:t>
              </a:r>
              <a:endParaRPr lang="ar-SA" sz="4000" b="1" dirty="0">
                <a:solidFill>
                  <a:schemeClr val="accent3">
                    <a:lumMod val="20000"/>
                    <a:lumOff val="80000"/>
                  </a:schemeClr>
                </a:solidFill>
              </a:endParaRPr>
            </a:p>
          </p:txBody>
        </p:sp>
        <p:grpSp>
          <p:nvGrpSpPr>
            <p:cNvPr id="13" name="Group 26"/>
            <p:cNvGrpSpPr/>
            <p:nvPr/>
          </p:nvGrpSpPr>
          <p:grpSpPr>
            <a:xfrm>
              <a:off x="1937133" y="4293096"/>
              <a:ext cx="871418" cy="936104"/>
              <a:chOff x="1627611" y="2057897"/>
              <a:chExt cx="871418" cy="936104"/>
            </a:xfrm>
          </p:grpSpPr>
          <p:sp>
            <p:nvSpPr>
              <p:cNvPr id="45" name="Oval 44"/>
              <p:cNvSpPr/>
              <p:nvPr/>
            </p:nvSpPr>
            <p:spPr>
              <a:xfrm>
                <a:off x="1627611" y="2315348"/>
                <a:ext cx="711164" cy="678653"/>
              </a:xfrm>
              <a:prstGeom prst="ellipse">
                <a:avLst/>
              </a:prstGeom>
              <a:gradFill>
                <a:gsLst>
                  <a:gs pos="0">
                    <a:schemeClr val="bg1">
                      <a:lumMod val="50000"/>
                    </a:schemeClr>
                  </a:gs>
                  <a:gs pos="53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975128" y="2057897"/>
                <a:ext cx="523901" cy="442913"/>
              </a:xfrm>
              <a:prstGeom prst="ellipse">
                <a:avLst/>
              </a:prstGeom>
              <a:gradFill>
                <a:gsLst>
                  <a:gs pos="0">
                    <a:schemeClr val="bg1">
                      <a:alpha val="60000"/>
                    </a:schemeClr>
                  </a:gs>
                  <a:gs pos="53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6" name="صورة 3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20" name="صورة 19" descr="مدرسة-فسحة.jpg"/>
          <p:cNvPicPr>
            <a:picLocks noChangeAspect="1"/>
          </p:cNvPicPr>
          <p:nvPr/>
        </p:nvPicPr>
        <p:blipFill>
          <a:blip r:embed="rId7"/>
          <a:stretch>
            <a:fillRect/>
          </a:stretch>
        </p:blipFill>
        <p:spPr>
          <a:xfrm>
            <a:off x="214282" y="3500438"/>
            <a:ext cx="3071834" cy="2214578"/>
          </a:xfrm>
          <a:prstGeom prst="ellipse">
            <a:avLst/>
          </a:prstGeom>
          <a:ln>
            <a:noFill/>
          </a:ln>
          <a:effectLst>
            <a:softEdge rad="112500"/>
          </a:effectLst>
        </p:spPr>
      </p:pic>
      <p:pic>
        <p:nvPicPr>
          <p:cNvPr id="21" name="Picture 2" descr="C:\Users\win-sev7n\Pictures\شعار رفق.jpg"/>
          <p:cNvPicPr>
            <a:picLocks noChangeAspect="1" noChangeArrowheads="1"/>
          </p:cNvPicPr>
          <p:nvPr/>
        </p:nvPicPr>
        <p:blipFill>
          <a:blip r:embed="rId8"/>
          <a:srcRect/>
          <a:stretch>
            <a:fillRect/>
          </a:stretch>
        </p:blipFill>
        <p:spPr bwMode="auto">
          <a:xfrm>
            <a:off x="0" y="-24"/>
            <a:ext cx="1905000" cy="1514475"/>
          </a:xfrm>
          <a:prstGeom prst="rect">
            <a:avLst/>
          </a:prstGeom>
          <a:ln>
            <a:noFill/>
          </a:ln>
          <a:effectLst>
            <a:softEdge rad="112500"/>
          </a:effectLst>
        </p:spPr>
      </p:pic>
    </p:spTree>
    <p:extLst>
      <p:ext uri="{BB962C8B-B14F-4D97-AF65-F5344CB8AC3E}">
        <p14:creationId xmlns="" xmlns:p14="http://schemas.microsoft.com/office/powerpoint/2010/main" val="8459358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6" name="علامة الطرح 5"/>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7" name="علامة الطرح 6"/>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smtClean="0">
              <a:solidFill>
                <a:srgbClr val="000000"/>
              </a:solidFill>
            </a:endParaRPr>
          </a:p>
          <a:p>
            <a:pPr>
              <a:buNone/>
            </a:pPr>
            <a:endParaRPr lang="ar-SA" dirty="0"/>
          </a:p>
        </p:txBody>
      </p:sp>
      <p:graphicFrame>
        <p:nvGraphicFramePr>
          <p:cNvPr id="4" name="رسم تخطيطي 3"/>
          <p:cNvGraphicFramePr/>
          <p:nvPr/>
        </p:nvGraphicFramePr>
        <p:xfrm>
          <a:off x="1524000" y="1397000"/>
          <a:ext cx="63341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Users\win-sev7n\Pictures\شعار رفق.jpg"/>
          <p:cNvPicPr>
            <a:picLocks noChangeAspect="1" noChangeArrowheads="1"/>
          </p:cNvPicPr>
          <p:nvPr/>
        </p:nvPicPr>
        <p:blipFill>
          <a:blip r:embed="rId6"/>
          <a:srcRect/>
          <a:stretch>
            <a:fillRect/>
          </a:stretch>
        </p:blipFill>
        <p:spPr bwMode="auto">
          <a:xfrm>
            <a:off x="0" y="0"/>
            <a:ext cx="1905000" cy="1514475"/>
          </a:xfrm>
          <a:prstGeom prst="rect">
            <a:avLst/>
          </a:prstGeom>
          <a:ln>
            <a:noFill/>
          </a:ln>
          <a:effectLst>
            <a:softEdge rad="112500"/>
          </a:effectLst>
        </p:spPr>
      </p:pic>
      <p:pic>
        <p:nvPicPr>
          <p:cNvPr id="9" name="صورة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10" name="Down Arrow 14"/>
          <p:cNvSpPr/>
          <p:nvPr/>
        </p:nvSpPr>
        <p:spPr>
          <a:xfrm>
            <a:off x="8042560" y="5143512"/>
            <a:ext cx="1101440" cy="53340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6" name="علامة الطرح 5"/>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7" name="علامة الطرح 6"/>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smtClean="0">
              <a:solidFill>
                <a:srgbClr val="000000"/>
              </a:solidFill>
            </a:endParaRPr>
          </a:p>
          <a:p>
            <a:pPr>
              <a:buNone/>
            </a:pPr>
            <a:endParaRPr lang="ar-SA" dirty="0"/>
          </a:p>
        </p:txBody>
      </p:sp>
      <p:graphicFrame>
        <p:nvGraphicFramePr>
          <p:cNvPr id="4" name="رسم تخطيطي 3"/>
          <p:cNvGraphicFramePr/>
          <p:nvPr/>
        </p:nvGraphicFramePr>
        <p:xfrm>
          <a:off x="1524000" y="1397000"/>
          <a:ext cx="63341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Users\win-sev7n\Pictures\شعار رفق.jpg"/>
          <p:cNvPicPr>
            <a:picLocks noChangeAspect="1" noChangeArrowheads="1"/>
          </p:cNvPicPr>
          <p:nvPr/>
        </p:nvPicPr>
        <p:blipFill>
          <a:blip r:embed="rId6"/>
          <a:srcRect/>
          <a:stretch>
            <a:fillRect/>
          </a:stretch>
        </p:blipFill>
        <p:spPr bwMode="auto">
          <a:xfrm>
            <a:off x="0" y="0"/>
            <a:ext cx="1905000" cy="1514475"/>
          </a:xfrm>
          <a:prstGeom prst="rect">
            <a:avLst/>
          </a:prstGeom>
          <a:ln>
            <a:noFill/>
          </a:ln>
          <a:effectLst>
            <a:softEdge rad="112500"/>
          </a:effectLst>
        </p:spPr>
      </p:pic>
      <p:pic>
        <p:nvPicPr>
          <p:cNvPr id="9" name="صورة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10" name="Down Arrow 14"/>
          <p:cNvSpPr/>
          <p:nvPr/>
        </p:nvSpPr>
        <p:spPr>
          <a:xfrm>
            <a:off x="8042560" y="5072074"/>
            <a:ext cx="1101440" cy="53340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pic>
        <p:nvPicPr>
          <p:cNvPr id="6" name="صورة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827548" y="22694"/>
            <a:ext cx="2305233" cy="1406042"/>
          </a:xfrm>
          <a:prstGeom prst="rect">
            <a:avLst/>
          </a:prstGeom>
          <a:ln>
            <a:noFill/>
          </a:ln>
          <a:effectLst>
            <a:softEdge rad="112500"/>
          </a:effectLst>
        </p:spPr>
      </p:pic>
      <p:pic>
        <p:nvPicPr>
          <p:cNvPr id="1026" name="Picture 2" descr="C:\Users\win-sev7n\Pictures\شعار رفق.jpg"/>
          <p:cNvPicPr>
            <a:picLocks noChangeAspect="1" noChangeArrowheads="1"/>
          </p:cNvPicPr>
          <p:nvPr/>
        </p:nvPicPr>
        <p:blipFill>
          <a:blip r:embed="rId3">
            <a:lum contrast="10000"/>
          </a:blip>
          <a:srcRect/>
          <a:stretch>
            <a:fillRect/>
          </a:stretch>
        </p:blipFill>
        <p:spPr bwMode="auto">
          <a:xfrm>
            <a:off x="2357422" y="2071678"/>
            <a:ext cx="4357718" cy="2786081"/>
          </a:xfrm>
          <a:prstGeom prst="rect">
            <a:avLst/>
          </a:prstGeom>
          <a:ln>
            <a:noFill/>
          </a:ln>
          <a:effectLst>
            <a:softEdge rad="112500"/>
          </a:effectLst>
        </p:spPr>
      </p:pic>
      <p:sp>
        <p:nvSpPr>
          <p:cNvPr id="7" name="علامة الطرح 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9" name="علامة الطرح 8"/>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0" name="مربع نص 9"/>
          <p:cNvSpPr txBox="1"/>
          <p:nvPr/>
        </p:nvSpPr>
        <p:spPr>
          <a:xfrm>
            <a:off x="3071802" y="1285860"/>
            <a:ext cx="2928958" cy="646331"/>
          </a:xfrm>
          <a:prstGeom prst="rect">
            <a:avLst/>
          </a:prstGeom>
          <a:noFill/>
        </p:spPr>
        <p:txBody>
          <a:bodyPr wrap="square" rtlCol="1">
            <a:spAutoFit/>
          </a:bodyPr>
          <a:lstStyle/>
          <a:p>
            <a:pPr algn="ctr"/>
            <a:r>
              <a:rPr lang="ar-SA" sz="3600" b="1" dirty="0" smtClean="0">
                <a:solidFill>
                  <a:schemeClr val="accent3">
                    <a:lumMod val="60000"/>
                    <a:lumOff val="40000"/>
                  </a:schemeClr>
                </a:solidFill>
                <a:cs typeface="PT Bold Heading" pitchFamily="2" charset="-78"/>
              </a:rPr>
              <a:t>شعار البرنامج</a:t>
            </a:r>
            <a:endParaRPr lang="ar-SA" sz="3600" b="1" dirty="0">
              <a:solidFill>
                <a:schemeClr val="accent3">
                  <a:lumMod val="60000"/>
                  <a:lumOff val="40000"/>
                </a:schemeClr>
              </a:solidFill>
              <a:cs typeface="PT Bold Heading" pitchFamily="2" charset="-78"/>
            </a:endParaRPr>
          </a:p>
        </p:txBody>
      </p:sp>
    </p:spTree>
    <p:extLst>
      <p:ext uri="{BB962C8B-B14F-4D97-AF65-F5344CB8AC3E}">
        <p14:creationId xmlns="" xmlns:p14="http://schemas.microsoft.com/office/powerpoint/2010/main" val="40211623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6" name="علامة الطرح 5"/>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7" name="علامة الطرح 6"/>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عنوان 1"/>
          <p:cNvSpPr>
            <a:spLocks noGrp="1"/>
          </p:cNvSpPr>
          <p:nvPr>
            <p:ph type="title"/>
          </p:nvPr>
        </p:nvSpPr>
        <p:spPr/>
        <p:txBody>
          <a:bodyPr/>
          <a:lstStyle/>
          <a:p>
            <a:endParaRPr lang="ar-SA" dirty="0"/>
          </a:p>
        </p:txBody>
      </p:sp>
      <p:sp>
        <p:nvSpPr>
          <p:cNvPr id="3" name="عنصر نائب للمحتوى 2"/>
          <p:cNvSpPr>
            <a:spLocks noGrp="1"/>
          </p:cNvSpPr>
          <p:nvPr>
            <p:ph idx="1"/>
          </p:nvPr>
        </p:nvSpPr>
        <p:spPr/>
        <p:txBody>
          <a:bodyPr/>
          <a:lstStyle/>
          <a:p>
            <a:endParaRPr lang="ar-SA" dirty="0" smtClean="0">
              <a:solidFill>
                <a:srgbClr val="000000"/>
              </a:solidFill>
            </a:endParaRPr>
          </a:p>
          <a:p>
            <a:pPr>
              <a:buNone/>
            </a:pPr>
            <a:endParaRPr lang="ar-SA" dirty="0"/>
          </a:p>
        </p:txBody>
      </p:sp>
      <p:graphicFrame>
        <p:nvGraphicFramePr>
          <p:cNvPr id="4" name="رسم تخطيطي 3"/>
          <p:cNvGraphicFramePr/>
          <p:nvPr/>
        </p:nvGraphicFramePr>
        <p:xfrm>
          <a:off x="1524000" y="1397000"/>
          <a:ext cx="633414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2" descr="C:\Users\win-sev7n\Pictures\شعار رفق.jpg"/>
          <p:cNvPicPr>
            <a:picLocks noChangeAspect="1" noChangeArrowheads="1"/>
          </p:cNvPicPr>
          <p:nvPr/>
        </p:nvPicPr>
        <p:blipFill>
          <a:blip r:embed="rId6"/>
          <a:srcRect/>
          <a:stretch>
            <a:fillRect/>
          </a:stretch>
        </p:blipFill>
        <p:spPr bwMode="auto">
          <a:xfrm>
            <a:off x="0" y="0"/>
            <a:ext cx="1905000" cy="1514475"/>
          </a:xfrm>
          <a:prstGeom prst="rect">
            <a:avLst/>
          </a:prstGeom>
          <a:ln>
            <a:noFill/>
          </a:ln>
          <a:effectLst>
            <a:softEdge rad="112500"/>
          </a:effectLst>
        </p:spPr>
      </p:pic>
      <p:pic>
        <p:nvPicPr>
          <p:cNvPr id="9" name="صورة 8"/>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9" name="علامة الطرح 18"/>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0" name="علامة الطرح 19"/>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grpSp>
        <p:nvGrpSpPr>
          <p:cNvPr id="2" name="Group 54"/>
          <p:cNvGrpSpPr/>
          <p:nvPr/>
        </p:nvGrpSpPr>
        <p:grpSpPr>
          <a:xfrm>
            <a:off x="571472" y="1489135"/>
            <a:ext cx="8029918" cy="4575105"/>
            <a:chOff x="577875" y="1489135"/>
            <a:chExt cx="7750616" cy="4575105"/>
          </a:xfrm>
        </p:grpSpPr>
        <p:graphicFrame>
          <p:nvGraphicFramePr>
            <p:cNvPr id="10" name="Diagram 9"/>
            <p:cNvGraphicFramePr/>
            <p:nvPr>
              <p:extLst>
                <p:ext uri="{D42A27DB-BD31-4B8C-83A1-F6EECF244321}">
                  <p14:modId xmlns="" xmlns:p14="http://schemas.microsoft.com/office/powerpoint/2010/main" val="1830356443"/>
                </p:ext>
              </p:extLst>
            </p:nvPr>
          </p:nvGraphicFramePr>
          <p:xfrm>
            <a:off x="646828" y="2000240"/>
            <a:ext cx="768166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1385751" y="1489135"/>
              <a:ext cx="5202473" cy="353943"/>
            </a:xfrm>
            <a:prstGeom prst="rect">
              <a:avLst/>
            </a:prstGeom>
            <a:noFill/>
          </p:spPr>
          <p:txBody>
            <a:bodyPr wrap="square" rtlCol="0">
              <a:spAutoFit/>
            </a:bodyPr>
            <a:lstStyle/>
            <a:p>
              <a:pPr algn="ctr">
                <a:lnSpc>
                  <a:spcPts val="1600"/>
                </a:lnSpc>
              </a:pPr>
              <a:endParaRPr lang="ar-SA" sz="2800" b="1" dirty="0">
                <a:cs typeface="AL-Mohanad" pitchFamily="2" charset="-78"/>
              </a:endParaRPr>
            </a:p>
          </p:txBody>
        </p:sp>
        <p:grpSp>
          <p:nvGrpSpPr>
            <p:cNvPr id="3" name="Group 33"/>
            <p:cNvGrpSpPr/>
            <p:nvPr/>
          </p:nvGrpSpPr>
          <p:grpSpPr>
            <a:xfrm>
              <a:off x="991594" y="2263226"/>
              <a:ext cx="708999" cy="1425088"/>
              <a:chOff x="-27581" y="5816051"/>
              <a:chExt cx="708999" cy="1425088"/>
            </a:xfrm>
          </p:grpSpPr>
          <p:grpSp>
            <p:nvGrpSpPr>
              <p:cNvPr id="4" name="Group 82"/>
              <p:cNvGrpSpPr/>
              <p:nvPr/>
            </p:nvGrpSpPr>
            <p:grpSpPr>
              <a:xfrm>
                <a:off x="-27581" y="5816051"/>
                <a:ext cx="678154" cy="1425088"/>
                <a:chOff x="801094" y="2482301"/>
                <a:chExt cx="678154" cy="1425088"/>
              </a:xfrm>
            </p:grpSpPr>
            <p:sp>
              <p:nvSpPr>
                <p:cNvPr id="32" name="Oval 31"/>
                <p:cNvSpPr/>
                <p:nvPr/>
              </p:nvSpPr>
              <p:spPr>
                <a:xfrm>
                  <a:off x="801094" y="3290885"/>
                  <a:ext cx="678154" cy="616504"/>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3" name="Oval 32"/>
                <p:cNvSpPr/>
                <p:nvPr/>
              </p:nvSpPr>
              <p:spPr>
                <a:xfrm>
                  <a:off x="845135" y="2482301"/>
                  <a:ext cx="523901" cy="442913"/>
                </a:xfrm>
                <a:prstGeom prst="ellipse">
                  <a:avLst/>
                </a:prstGeom>
                <a:gradFill>
                  <a:gsLst>
                    <a:gs pos="0">
                      <a:schemeClr val="bg1">
                        <a:alpha val="27000"/>
                      </a:schemeClr>
                    </a:gs>
                    <a:gs pos="53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6"/>
              <p:cNvSpPr>
                <a:spLocks/>
              </p:cNvSpPr>
              <p:nvPr/>
            </p:nvSpPr>
            <p:spPr bwMode="auto">
              <a:xfrm rot="406287">
                <a:off x="9186" y="6448983"/>
                <a:ext cx="672232" cy="687329"/>
              </a:xfrm>
              <a:custGeom>
                <a:avLst/>
                <a:gdLst/>
                <a:ahLst/>
                <a:cxnLst>
                  <a:cxn ang="0">
                    <a:pos x="0" y="181"/>
                  </a:cxn>
                  <a:cxn ang="0">
                    <a:pos x="87" y="226"/>
                  </a:cxn>
                  <a:cxn ang="0">
                    <a:pos x="318" y="0"/>
                  </a:cxn>
                  <a:cxn ang="0">
                    <a:pos x="102" y="298"/>
                  </a:cxn>
                  <a:cxn ang="0">
                    <a:pos x="0" y="181"/>
                  </a:cxn>
                </a:cxnLst>
                <a:rect l="0" t="0" r="r" b="b"/>
                <a:pathLst>
                  <a:path w="318" h="298">
                    <a:moveTo>
                      <a:pt x="0" y="181"/>
                    </a:moveTo>
                    <a:lnTo>
                      <a:pt x="87" y="226"/>
                    </a:lnTo>
                    <a:cubicBezTo>
                      <a:pt x="87" y="226"/>
                      <a:pt x="204" y="59"/>
                      <a:pt x="318" y="0"/>
                    </a:cubicBezTo>
                    <a:cubicBezTo>
                      <a:pt x="181" y="123"/>
                      <a:pt x="102" y="298"/>
                      <a:pt x="102" y="298"/>
                    </a:cubicBezTo>
                    <a:lnTo>
                      <a:pt x="0" y="181"/>
                    </a:lnTo>
                    <a:close/>
                  </a:path>
                </a:pathLst>
              </a:custGeom>
              <a:gradFill>
                <a:gsLst>
                  <a:gs pos="37000">
                    <a:srgbClr val="FFFF00"/>
                  </a:gs>
                  <a:gs pos="100000">
                    <a:srgbClr val="FF0000"/>
                  </a:gs>
                </a:gsLst>
                <a:lin ang="3600000" scaled="0"/>
              </a:gradFill>
              <a:ln w="9525">
                <a:noFill/>
                <a:round/>
                <a:headEnd/>
                <a:tailEnd/>
              </a:ln>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t" anchorCtr="0" compatLnSpc="1">
                <a:prstTxWarp prst="textNoShape">
                  <a:avLst/>
                </a:prstTxWarp>
              </a:bodyPr>
              <a:lstStyle/>
              <a:p>
                <a:endParaRPr lang="en-US"/>
              </a:p>
            </p:txBody>
          </p:sp>
        </p:grpSp>
        <p:sp>
          <p:nvSpPr>
            <p:cNvPr id="35" name="TextBox 34"/>
            <p:cNvSpPr txBox="1"/>
            <p:nvPr/>
          </p:nvSpPr>
          <p:spPr>
            <a:xfrm>
              <a:off x="577875" y="3857628"/>
              <a:ext cx="7653805" cy="707886"/>
            </a:xfrm>
            <a:prstGeom prst="rect">
              <a:avLst/>
            </a:prstGeom>
            <a:noFill/>
          </p:spPr>
          <p:txBody>
            <a:bodyPr wrap="square" rtlCol="0">
              <a:spAutoFit/>
            </a:bodyPr>
            <a:lstStyle/>
            <a:p>
              <a:pPr algn="ctr"/>
              <a:r>
                <a:rPr lang="ar-SA" sz="4000" b="1" dirty="0" smtClean="0">
                  <a:solidFill>
                    <a:schemeClr val="accent3">
                      <a:lumMod val="20000"/>
                      <a:lumOff val="80000"/>
                    </a:schemeClr>
                  </a:solidFill>
                </a:rPr>
                <a:t>أدوار ومسئوليات المدرسة على </a:t>
              </a:r>
              <a:r>
                <a:rPr lang="ar-SA" sz="4000" b="1" dirty="0">
                  <a:solidFill>
                    <a:schemeClr val="accent3">
                      <a:lumMod val="20000"/>
                      <a:lumOff val="80000"/>
                    </a:schemeClr>
                  </a:solidFill>
                </a:rPr>
                <a:t>مستوى </a:t>
              </a:r>
              <a:r>
                <a:rPr lang="ar-SA" sz="4000" b="1" dirty="0" smtClean="0">
                  <a:solidFill>
                    <a:schemeClr val="accent3">
                      <a:lumMod val="20000"/>
                      <a:lumOff val="80000"/>
                    </a:schemeClr>
                  </a:solidFill>
                </a:rPr>
                <a:t>الأسرة </a:t>
              </a:r>
              <a:endParaRPr lang="ar-SA" sz="4000" b="1" dirty="0">
                <a:solidFill>
                  <a:schemeClr val="accent3">
                    <a:lumMod val="20000"/>
                    <a:lumOff val="80000"/>
                  </a:schemeClr>
                </a:solidFill>
              </a:endParaRPr>
            </a:p>
          </p:txBody>
        </p:sp>
        <p:grpSp>
          <p:nvGrpSpPr>
            <p:cNvPr id="6" name="Group 26"/>
            <p:cNvGrpSpPr/>
            <p:nvPr/>
          </p:nvGrpSpPr>
          <p:grpSpPr>
            <a:xfrm>
              <a:off x="1937133" y="4293096"/>
              <a:ext cx="871418" cy="936104"/>
              <a:chOff x="1627611" y="2057897"/>
              <a:chExt cx="871418" cy="936104"/>
            </a:xfrm>
          </p:grpSpPr>
          <p:sp>
            <p:nvSpPr>
              <p:cNvPr id="45" name="Oval 44"/>
              <p:cNvSpPr/>
              <p:nvPr/>
            </p:nvSpPr>
            <p:spPr>
              <a:xfrm>
                <a:off x="1627611" y="2315348"/>
                <a:ext cx="711164" cy="678653"/>
              </a:xfrm>
              <a:prstGeom prst="ellipse">
                <a:avLst/>
              </a:prstGeom>
              <a:gradFill>
                <a:gsLst>
                  <a:gs pos="0">
                    <a:schemeClr val="bg1">
                      <a:lumMod val="50000"/>
                    </a:schemeClr>
                  </a:gs>
                  <a:gs pos="53000">
                    <a:schemeClr val="bg1">
                      <a:lumMod val="8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1975128" y="2057897"/>
                <a:ext cx="523901" cy="442913"/>
              </a:xfrm>
              <a:prstGeom prst="ellipse">
                <a:avLst/>
              </a:prstGeom>
              <a:gradFill>
                <a:gsLst>
                  <a:gs pos="0">
                    <a:schemeClr val="bg1">
                      <a:alpha val="60000"/>
                    </a:schemeClr>
                  </a:gs>
                  <a:gs pos="53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6" name="صورة 3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17" name="Picture 2" descr="http://cdn-wac.emaratalyoum.com/polopoly_fs/1.544782.1359306852!/image/761411392.jpg"/>
          <p:cNvPicPr>
            <a:picLocks noChangeAspect="1" noChangeArrowheads="1"/>
          </p:cNvPicPr>
          <p:nvPr/>
        </p:nvPicPr>
        <p:blipFill>
          <a:blip r:embed="rId7" cstate="print"/>
          <a:srcRect/>
          <a:stretch>
            <a:fillRect/>
          </a:stretch>
        </p:blipFill>
        <p:spPr bwMode="auto">
          <a:xfrm rot="20843199">
            <a:off x="1928502" y="387261"/>
            <a:ext cx="3810000" cy="2381250"/>
          </a:xfrm>
          <a:prstGeom prst="rect">
            <a:avLst/>
          </a:prstGeom>
          <a:ln>
            <a:noFill/>
          </a:ln>
          <a:effectLst>
            <a:outerShdw blurRad="292100" dist="139700" dir="2700000" algn="tl" rotWithShape="0">
              <a:srgbClr val="333333">
                <a:alpha val="65000"/>
              </a:srgbClr>
            </a:outerShdw>
          </a:effectLst>
        </p:spPr>
      </p:pic>
      <p:pic>
        <p:nvPicPr>
          <p:cNvPr id="21" name="Picture 2" descr="C:\Users\win-sev7n\Pictures\شعار رفق.jpg"/>
          <p:cNvPicPr>
            <a:picLocks noChangeAspect="1" noChangeArrowheads="1"/>
          </p:cNvPicPr>
          <p:nvPr/>
        </p:nvPicPr>
        <p:blipFill>
          <a:blip r:embed="rId8"/>
          <a:srcRect/>
          <a:stretch>
            <a:fillRect/>
          </a:stretch>
        </p:blipFill>
        <p:spPr bwMode="auto">
          <a:xfrm>
            <a:off x="0" y="0"/>
            <a:ext cx="1905000" cy="1514475"/>
          </a:xfrm>
          <a:prstGeom prst="rect">
            <a:avLst/>
          </a:prstGeom>
          <a:ln>
            <a:noFill/>
          </a:ln>
          <a:effectLst>
            <a:softEdge rad="112500"/>
          </a:effectLst>
        </p:spPr>
      </p:pic>
    </p:spTree>
    <p:extLst>
      <p:ext uri="{BB962C8B-B14F-4D97-AF65-F5344CB8AC3E}">
        <p14:creationId xmlns="" xmlns:p14="http://schemas.microsoft.com/office/powerpoint/2010/main" val="8459358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7"/>
          <p:cNvSpPr/>
          <p:nvPr/>
        </p:nvSpPr>
        <p:spPr>
          <a:xfrm>
            <a:off x="0"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3" name="علامة الطرح 12"/>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4" name="علامة الطرح 13"/>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3" name="Freeform 8"/>
          <p:cNvSpPr>
            <a:spLocks/>
          </p:cNvSpPr>
          <p:nvPr/>
        </p:nvSpPr>
        <p:spPr bwMode="auto">
          <a:xfrm>
            <a:off x="2500298" y="2428868"/>
            <a:ext cx="2035175" cy="1597025"/>
          </a:xfrm>
          <a:custGeom>
            <a:avLst/>
            <a:gdLst>
              <a:gd name="T0" fmla="*/ 2035175 w 546"/>
              <a:gd name="T1" fmla="*/ 802244 h 428"/>
              <a:gd name="T2" fmla="*/ 1804074 w 546"/>
              <a:gd name="T3" fmla="*/ 544780 h 428"/>
              <a:gd name="T4" fmla="*/ 1804074 w 546"/>
              <a:gd name="T5" fmla="*/ 638064 h 428"/>
              <a:gd name="T6" fmla="*/ 1468606 w 546"/>
              <a:gd name="T7" fmla="*/ 369405 h 428"/>
              <a:gd name="T8" fmla="*/ 797669 w 546"/>
              <a:gd name="T9" fmla="*/ 0 h 428"/>
              <a:gd name="T10" fmla="*/ 0 w 546"/>
              <a:gd name="T11" fmla="*/ 798513 h 428"/>
              <a:gd name="T12" fmla="*/ 797669 w 546"/>
              <a:gd name="T13" fmla="*/ 1597025 h 428"/>
              <a:gd name="T14" fmla="*/ 1461151 w 546"/>
              <a:gd name="T15" fmla="*/ 1238814 h 428"/>
              <a:gd name="T16" fmla="*/ 1804074 w 546"/>
              <a:gd name="T17" fmla="*/ 966424 h 428"/>
              <a:gd name="T18" fmla="*/ 1804074 w 546"/>
              <a:gd name="T19" fmla="*/ 1059708 h 428"/>
              <a:gd name="T20" fmla="*/ 2035175 w 546"/>
              <a:gd name="T21" fmla="*/ 802244 h 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6"/>
              <a:gd name="T34" fmla="*/ 0 h 428"/>
              <a:gd name="T35" fmla="*/ 546 w 546"/>
              <a:gd name="T36" fmla="*/ 428 h 4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6" h="428">
                <a:moveTo>
                  <a:pt x="546" y="215"/>
                </a:moveTo>
                <a:cubicBezTo>
                  <a:pt x="484" y="146"/>
                  <a:pt x="484" y="146"/>
                  <a:pt x="484" y="146"/>
                </a:cubicBezTo>
                <a:cubicBezTo>
                  <a:pt x="484" y="171"/>
                  <a:pt x="484" y="171"/>
                  <a:pt x="484" y="171"/>
                </a:cubicBezTo>
                <a:cubicBezTo>
                  <a:pt x="394" y="99"/>
                  <a:pt x="394" y="99"/>
                  <a:pt x="394" y="99"/>
                </a:cubicBezTo>
                <a:cubicBezTo>
                  <a:pt x="356" y="40"/>
                  <a:pt x="290" y="0"/>
                  <a:pt x="214" y="0"/>
                </a:cubicBezTo>
                <a:cubicBezTo>
                  <a:pt x="96" y="0"/>
                  <a:pt x="0" y="96"/>
                  <a:pt x="0" y="214"/>
                </a:cubicBezTo>
                <a:cubicBezTo>
                  <a:pt x="0" y="332"/>
                  <a:pt x="96" y="428"/>
                  <a:pt x="214" y="428"/>
                </a:cubicBezTo>
                <a:cubicBezTo>
                  <a:pt x="288" y="428"/>
                  <a:pt x="354" y="390"/>
                  <a:pt x="392" y="332"/>
                </a:cubicBezTo>
                <a:cubicBezTo>
                  <a:pt x="484" y="259"/>
                  <a:pt x="484" y="259"/>
                  <a:pt x="484" y="259"/>
                </a:cubicBezTo>
                <a:cubicBezTo>
                  <a:pt x="484" y="284"/>
                  <a:pt x="484" y="284"/>
                  <a:pt x="484" y="284"/>
                </a:cubicBezTo>
                <a:lnTo>
                  <a:pt x="546" y="215"/>
                </a:lnTo>
                <a:close/>
              </a:path>
            </a:pathLst>
          </a:custGeom>
          <a:gradFill flip="none" rotWithShape="1">
            <a:gsLst>
              <a:gs pos="0">
                <a:srgbClr val="30F050"/>
              </a:gs>
              <a:gs pos="100000">
                <a:srgbClr val="01AF01"/>
              </a:gs>
            </a:gsLst>
            <a:path path="circle">
              <a:fillToRect l="100000" t="100000"/>
            </a:path>
            <a:tileRect r="-100000" b="-100000"/>
          </a:gradFill>
          <a:ln w="9">
            <a:solidFill>
              <a:srgbClr val="000000"/>
            </a:solidFill>
            <a:miter lim="800000"/>
            <a:headEnd/>
            <a:tailEnd/>
          </a:ln>
          <a:effectLst>
            <a:outerShdw blurRad="228600" dist="38100" dir="5400000" sx="104000" sy="104000" algn="t" rotWithShape="0">
              <a:prstClr val="black">
                <a:alpha val="40000"/>
              </a:prstClr>
            </a:outerShdw>
          </a:effectLst>
          <a:scene3d>
            <a:camera prst="perspectiveRelaxedModerately"/>
            <a:lightRig rig="threePt" dir="t"/>
          </a:scene3d>
          <a:sp3d extrusionH="381000">
            <a:bevelT prst="convex"/>
            <a:extrusionClr>
              <a:schemeClr val="bg1">
                <a:lumMod val="75000"/>
              </a:schemeClr>
            </a:extrusionClr>
          </a:sp3d>
        </p:spPr>
        <p:txBody>
          <a:bodyPr/>
          <a:lstStyle/>
          <a:p>
            <a:endParaRPr lang="en-US" dirty="0">
              <a:latin typeface="Calibri" pitchFamily="34" charset="0"/>
            </a:endParaRPr>
          </a:p>
        </p:txBody>
      </p:sp>
      <p:sp>
        <p:nvSpPr>
          <p:cNvPr id="4" name="Freeform 8"/>
          <p:cNvSpPr>
            <a:spLocks/>
          </p:cNvSpPr>
          <p:nvPr/>
        </p:nvSpPr>
        <p:spPr bwMode="auto">
          <a:xfrm flipH="1">
            <a:off x="5000628" y="2500306"/>
            <a:ext cx="2035175" cy="1597025"/>
          </a:xfrm>
          <a:custGeom>
            <a:avLst/>
            <a:gdLst>
              <a:gd name="T0" fmla="*/ 2035175 w 546"/>
              <a:gd name="T1" fmla="*/ 802244 h 428"/>
              <a:gd name="T2" fmla="*/ 1804074 w 546"/>
              <a:gd name="T3" fmla="*/ 544780 h 428"/>
              <a:gd name="T4" fmla="*/ 1804074 w 546"/>
              <a:gd name="T5" fmla="*/ 638064 h 428"/>
              <a:gd name="T6" fmla="*/ 1468606 w 546"/>
              <a:gd name="T7" fmla="*/ 369405 h 428"/>
              <a:gd name="T8" fmla="*/ 797669 w 546"/>
              <a:gd name="T9" fmla="*/ 0 h 428"/>
              <a:gd name="T10" fmla="*/ 0 w 546"/>
              <a:gd name="T11" fmla="*/ 798513 h 428"/>
              <a:gd name="T12" fmla="*/ 797669 w 546"/>
              <a:gd name="T13" fmla="*/ 1597025 h 428"/>
              <a:gd name="T14" fmla="*/ 1461151 w 546"/>
              <a:gd name="T15" fmla="*/ 1238814 h 428"/>
              <a:gd name="T16" fmla="*/ 1804074 w 546"/>
              <a:gd name="T17" fmla="*/ 966424 h 428"/>
              <a:gd name="T18" fmla="*/ 1804074 w 546"/>
              <a:gd name="T19" fmla="*/ 1059708 h 428"/>
              <a:gd name="T20" fmla="*/ 2035175 w 546"/>
              <a:gd name="T21" fmla="*/ 802244 h 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6"/>
              <a:gd name="T34" fmla="*/ 0 h 428"/>
              <a:gd name="T35" fmla="*/ 546 w 546"/>
              <a:gd name="T36" fmla="*/ 428 h 4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6" h="428">
                <a:moveTo>
                  <a:pt x="546" y="215"/>
                </a:moveTo>
                <a:cubicBezTo>
                  <a:pt x="484" y="146"/>
                  <a:pt x="484" y="146"/>
                  <a:pt x="484" y="146"/>
                </a:cubicBezTo>
                <a:cubicBezTo>
                  <a:pt x="484" y="171"/>
                  <a:pt x="484" y="171"/>
                  <a:pt x="484" y="171"/>
                </a:cubicBezTo>
                <a:cubicBezTo>
                  <a:pt x="394" y="99"/>
                  <a:pt x="394" y="99"/>
                  <a:pt x="394" y="99"/>
                </a:cubicBezTo>
                <a:cubicBezTo>
                  <a:pt x="356" y="40"/>
                  <a:pt x="290" y="0"/>
                  <a:pt x="214" y="0"/>
                </a:cubicBezTo>
                <a:cubicBezTo>
                  <a:pt x="96" y="0"/>
                  <a:pt x="0" y="96"/>
                  <a:pt x="0" y="214"/>
                </a:cubicBezTo>
                <a:cubicBezTo>
                  <a:pt x="0" y="332"/>
                  <a:pt x="96" y="428"/>
                  <a:pt x="214" y="428"/>
                </a:cubicBezTo>
                <a:cubicBezTo>
                  <a:pt x="288" y="428"/>
                  <a:pt x="354" y="390"/>
                  <a:pt x="392" y="332"/>
                </a:cubicBezTo>
                <a:cubicBezTo>
                  <a:pt x="484" y="259"/>
                  <a:pt x="484" y="259"/>
                  <a:pt x="484" y="259"/>
                </a:cubicBezTo>
                <a:cubicBezTo>
                  <a:pt x="484" y="284"/>
                  <a:pt x="484" y="284"/>
                  <a:pt x="484" y="284"/>
                </a:cubicBezTo>
                <a:lnTo>
                  <a:pt x="546" y="215"/>
                </a:lnTo>
                <a:close/>
              </a:path>
            </a:pathLst>
          </a:custGeom>
          <a:gradFill>
            <a:gsLst>
              <a:gs pos="0">
                <a:srgbClr val="FFFF00"/>
              </a:gs>
              <a:gs pos="100000">
                <a:srgbClr val="FFC000"/>
              </a:gs>
            </a:gsLst>
            <a:lin ang="16200000" scaled="1"/>
          </a:gradFill>
          <a:ln w="9">
            <a:solidFill>
              <a:srgbClr val="000000"/>
            </a:solidFill>
            <a:miter lim="800000"/>
            <a:headEnd/>
            <a:tailEnd/>
          </a:ln>
          <a:effectLst>
            <a:outerShdw blurRad="203200" dist="38100" dir="5400000" sx="104000" sy="104000" algn="t" rotWithShape="0">
              <a:prstClr val="black">
                <a:alpha val="40000"/>
              </a:prstClr>
            </a:outerShdw>
          </a:effectLst>
          <a:scene3d>
            <a:camera prst="perspectiveRelaxedModerately"/>
            <a:lightRig rig="threePt" dir="t"/>
          </a:scene3d>
          <a:sp3d extrusionH="381000">
            <a:bevelT prst="convex"/>
            <a:extrusionClr>
              <a:schemeClr val="bg1">
                <a:lumMod val="75000"/>
              </a:schemeClr>
            </a:extrusionClr>
          </a:sp3d>
        </p:spPr>
        <p:txBody>
          <a:bodyPr/>
          <a:lstStyle/>
          <a:p>
            <a:endParaRPr lang="en-US">
              <a:latin typeface="Calibri" pitchFamily="34" charset="0"/>
            </a:endParaRPr>
          </a:p>
        </p:txBody>
      </p:sp>
      <p:sp>
        <p:nvSpPr>
          <p:cNvPr id="5" name="Freeform 8"/>
          <p:cNvSpPr>
            <a:spLocks/>
          </p:cNvSpPr>
          <p:nvPr/>
        </p:nvSpPr>
        <p:spPr bwMode="auto">
          <a:xfrm rot="5400000" flipH="1">
            <a:off x="3709983" y="3576637"/>
            <a:ext cx="2035175" cy="1597025"/>
          </a:xfrm>
          <a:custGeom>
            <a:avLst/>
            <a:gdLst>
              <a:gd name="T0" fmla="*/ 2035175 w 546"/>
              <a:gd name="T1" fmla="*/ 802244 h 428"/>
              <a:gd name="T2" fmla="*/ 1804074 w 546"/>
              <a:gd name="T3" fmla="*/ 544780 h 428"/>
              <a:gd name="T4" fmla="*/ 1804074 w 546"/>
              <a:gd name="T5" fmla="*/ 638064 h 428"/>
              <a:gd name="T6" fmla="*/ 1468606 w 546"/>
              <a:gd name="T7" fmla="*/ 369405 h 428"/>
              <a:gd name="T8" fmla="*/ 797669 w 546"/>
              <a:gd name="T9" fmla="*/ 0 h 428"/>
              <a:gd name="T10" fmla="*/ 0 w 546"/>
              <a:gd name="T11" fmla="*/ 798513 h 428"/>
              <a:gd name="T12" fmla="*/ 797669 w 546"/>
              <a:gd name="T13" fmla="*/ 1597025 h 428"/>
              <a:gd name="T14" fmla="*/ 1461151 w 546"/>
              <a:gd name="T15" fmla="*/ 1238814 h 428"/>
              <a:gd name="T16" fmla="*/ 1804074 w 546"/>
              <a:gd name="T17" fmla="*/ 966424 h 428"/>
              <a:gd name="T18" fmla="*/ 1804074 w 546"/>
              <a:gd name="T19" fmla="*/ 1059708 h 428"/>
              <a:gd name="T20" fmla="*/ 2035175 w 546"/>
              <a:gd name="T21" fmla="*/ 802244 h 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6"/>
              <a:gd name="T34" fmla="*/ 0 h 428"/>
              <a:gd name="T35" fmla="*/ 546 w 546"/>
              <a:gd name="T36" fmla="*/ 428 h 4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6" h="428">
                <a:moveTo>
                  <a:pt x="546" y="215"/>
                </a:moveTo>
                <a:cubicBezTo>
                  <a:pt x="484" y="146"/>
                  <a:pt x="484" y="146"/>
                  <a:pt x="484" y="146"/>
                </a:cubicBezTo>
                <a:cubicBezTo>
                  <a:pt x="484" y="171"/>
                  <a:pt x="484" y="171"/>
                  <a:pt x="484" y="171"/>
                </a:cubicBezTo>
                <a:cubicBezTo>
                  <a:pt x="394" y="99"/>
                  <a:pt x="394" y="99"/>
                  <a:pt x="394" y="99"/>
                </a:cubicBezTo>
                <a:cubicBezTo>
                  <a:pt x="356" y="40"/>
                  <a:pt x="290" y="0"/>
                  <a:pt x="214" y="0"/>
                </a:cubicBezTo>
                <a:cubicBezTo>
                  <a:pt x="96" y="0"/>
                  <a:pt x="0" y="96"/>
                  <a:pt x="0" y="214"/>
                </a:cubicBezTo>
                <a:cubicBezTo>
                  <a:pt x="0" y="332"/>
                  <a:pt x="96" y="428"/>
                  <a:pt x="214" y="428"/>
                </a:cubicBezTo>
                <a:cubicBezTo>
                  <a:pt x="288" y="428"/>
                  <a:pt x="354" y="390"/>
                  <a:pt x="392" y="332"/>
                </a:cubicBezTo>
                <a:cubicBezTo>
                  <a:pt x="484" y="259"/>
                  <a:pt x="484" y="259"/>
                  <a:pt x="484" y="259"/>
                </a:cubicBezTo>
                <a:cubicBezTo>
                  <a:pt x="484" y="284"/>
                  <a:pt x="484" y="284"/>
                  <a:pt x="484" y="284"/>
                </a:cubicBezTo>
                <a:lnTo>
                  <a:pt x="546" y="215"/>
                </a:lnTo>
                <a:close/>
              </a:path>
            </a:pathLst>
          </a:custGeom>
          <a:gradFill>
            <a:gsLst>
              <a:gs pos="0">
                <a:srgbClr val="45CDFF"/>
              </a:gs>
              <a:gs pos="100000">
                <a:schemeClr val="tx2">
                  <a:lumMod val="75000"/>
                </a:schemeClr>
              </a:gs>
            </a:gsLst>
            <a:lin ang="16200000" scaled="1"/>
          </a:gradFill>
          <a:ln w="9">
            <a:solidFill>
              <a:srgbClr val="000000"/>
            </a:solidFill>
            <a:miter lim="800000"/>
            <a:headEnd/>
            <a:tailEnd/>
          </a:ln>
          <a:effectLst>
            <a:outerShdw blurRad="190500" dist="38100" dir="5400000" sx="104000" sy="104000" algn="t" rotWithShape="0">
              <a:prstClr val="black">
                <a:alpha val="40000"/>
              </a:prstClr>
            </a:outerShdw>
          </a:effectLst>
          <a:scene3d>
            <a:camera prst="perspectiveLeft"/>
            <a:lightRig rig="threePt" dir="t"/>
          </a:scene3d>
          <a:sp3d extrusionH="381000">
            <a:bevelT prst="convex"/>
            <a:extrusionClr>
              <a:schemeClr val="bg1">
                <a:lumMod val="75000"/>
              </a:schemeClr>
            </a:extrusionClr>
          </a:sp3d>
        </p:spPr>
        <p:txBody>
          <a:bodyPr/>
          <a:lstStyle/>
          <a:p>
            <a:endParaRPr lang="en-US">
              <a:latin typeface="Calibri" pitchFamily="34" charset="0"/>
            </a:endParaRPr>
          </a:p>
        </p:txBody>
      </p:sp>
      <p:sp>
        <p:nvSpPr>
          <p:cNvPr id="6" name="Freeform 8"/>
          <p:cNvSpPr>
            <a:spLocks/>
          </p:cNvSpPr>
          <p:nvPr/>
        </p:nvSpPr>
        <p:spPr bwMode="auto">
          <a:xfrm rot="16547197" flipH="1" flipV="1">
            <a:off x="3665636" y="1437382"/>
            <a:ext cx="2035175" cy="1597025"/>
          </a:xfrm>
          <a:custGeom>
            <a:avLst/>
            <a:gdLst>
              <a:gd name="T0" fmla="*/ 2035175 w 546"/>
              <a:gd name="T1" fmla="*/ 802244 h 428"/>
              <a:gd name="T2" fmla="*/ 1804074 w 546"/>
              <a:gd name="T3" fmla="*/ 544780 h 428"/>
              <a:gd name="T4" fmla="*/ 1804074 w 546"/>
              <a:gd name="T5" fmla="*/ 638064 h 428"/>
              <a:gd name="T6" fmla="*/ 1468606 w 546"/>
              <a:gd name="T7" fmla="*/ 369405 h 428"/>
              <a:gd name="T8" fmla="*/ 797669 w 546"/>
              <a:gd name="T9" fmla="*/ 0 h 428"/>
              <a:gd name="T10" fmla="*/ 0 w 546"/>
              <a:gd name="T11" fmla="*/ 798513 h 428"/>
              <a:gd name="T12" fmla="*/ 797669 w 546"/>
              <a:gd name="T13" fmla="*/ 1597025 h 428"/>
              <a:gd name="T14" fmla="*/ 1461151 w 546"/>
              <a:gd name="T15" fmla="*/ 1238814 h 428"/>
              <a:gd name="T16" fmla="*/ 1804074 w 546"/>
              <a:gd name="T17" fmla="*/ 966424 h 428"/>
              <a:gd name="T18" fmla="*/ 1804074 w 546"/>
              <a:gd name="T19" fmla="*/ 1059708 h 428"/>
              <a:gd name="T20" fmla="*/ 2035175 w 546"/>
              <a:gd name="T21" fmla="*/ 802244 h 4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6"/>
              <a:gd name="T34" fmla="*/ 0 h 428"/>
              <a:gd name="T35" fmla="*/ 546 w 546"/>
              <a:gd name="T36" fmla="*/ 428 h 4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6" h="428">
                <a:moveTo>
                  <a:pt x="546" y="215"/>
                </a:moveTo>
                <a:cubicBezTo>
                  <a:pt x="484" y="146"/>
                  <a:pt x="484" y="146"/>
                  <a:pt x="484" y="146"/>
                </a:cubicBezTo>
                <a:cubicBezTo>
                  <a:pt x="484" y="171"/>
                  <a:pt x="484" y="171"/>
                  <a:pt x="484" y="171"/>
                </a:cubicBezTo>
                <a:cubicBezTo>
                  <a:pt x="394" y="99"/>
                  <a:pt x="394" y="99"/>
                  <a:pt x="394" y="99"/>
                </a:cubicBezTo>
                <a:cubicBezTo>
                  <a:pt x="356" y="40"/>
                  <a:pt x="290" y="0"/>
                  <a:pt x="214" y="0"/>
                </a:cubicBezTo>
                <a:cubicBezTo>
                  <a:pt x="96" y="0"/>
                  <a:pt x="0" y="96"/>
                  <a:pt x="0" y="214"/>
                </a:cubicBezTo>
                <a:cubicBezTo>
                  <a:pt x="0" y="332"/>
                  <a:pt x="96" y="428"/>
                  <a:pt x="214" y="428"/>
                </a:cubicBezTo>
                <a:cubicBezTo>
                  <a:pt x="288" y="428"/>
                  <a:pt x="354" y="390"/>
                  <a:pt x="392" y="332"/>
                </a:cubicBezTo>
                <a:cubicBezTo>
                  <a:pt x="484" y="259"/>
                  <a:pt x="484" y="259"/>
                  <a:pt x="484" y="259"/>
                </a:cubicBezTo>
                <a:cubicBezTo>
                  <a:pt x="484" y="284"/>
                  <a:pt x="484" y="284"/>
                  <a:pt x="484" y="284"/>
                </a:cubicBezTo>
                <a:lnTo>
                  <a:pt x="546" y="215"/>
                </a:lnTo>
                <a:close/>
              </a:path>
            </a:pathLst>
          </a:custGeom>
          <a:gradFill>
            <a:gsLst>
              <a:gs pos="0">
                <a:srgbClr val="FFC000"/>
              </a:gs>
              <a:gs pos="50000">
                <a:srgbClr val="FF0000"/>
              </a:gs>
            </a:gsLst>
            <a:lin ang="13500000" scaled="1"/>
          </a:gradFill>
          <a:ln w="9">
            <a:solidFill>
              <a:srgbClr val="000000"/>
            </a:solidFill>
            <a:miter lim="800000"/>
            <a:headEnd/>
            <a:tailEnd/>
          </a:ln>
          <a:effectLst>
            <a:outerShdw blurRad="165100" dist="38100" dir="5400000" sx="104000" sy="104000" algn="t" rotWithShape="0">
              <a:prstClr val="black">
                <a:alpha val="40000"/>
              </a:prstClr>
            </a:outerShdw>
          </a:effectLst>
          <a:scene3d>
            <a:camera prst="perspectiveHeroicExtremeRightFacing">
              <a:rot lat="126653" lon="20412541" rev="293066"/>
            </a:camera>
            <a:lightRig rig="threePt" dir="t"/>
          </a:scene3d>
          <a:sp3d extrusionH="381000">
            <a:bevelT prst="convex"/>
            <a:extrusionClr>
              <a:schemeClr val="bg1">
                <a:lumMod val="75000"/>
              </a:schemeClr>
            </a:extrusionClr>
          </a:sp3d>
        </p:spPr>
        <p:txBody>
          <a:bodyPr/>
          <a:lstStyle/>
          <a:p>
            <a:endParaRPr lang="en-US" dirty="0">
              <a:latin typeface="Calibri" pitchFamily="34" charset="0"/>
            </a:endParaRPr>
          </a:p>
        </p:txBody>
      </p:sp>
      <p:sp>
        <p:nvSpPr>
          <p:cNvPr id="7" name="TextBox 6"/>
          <p:cNvSpPr txBox="1"/>
          <p:nvPr/>
        </p:nvSpPr>
        <p:spPr>
          <a:xfrm>
            <a:off x="0" y="1928802"/>
            <a:ext cx="2514600" cy="1815882"/>
          </a:xfrm>
          <a:prstGeom prst="rect">
            <a:avLst/>
          </a:prstGeom>
          <a:noFill/>
        </p:spPr>
        <p:txBody>
          <a:bodyPr wrap="square" rtlCol="0">
            <a:spAutoFit/>
          </a:bodyPr>
          <a:lstStyle/>
          <a:p>
            <a:pPr algn="ctr"/>
            <a:r>
              <a:rPr lang="ar-SA" sz="2800" b="1" dirty="0" smtClean="0"/>
              <a:t>بيان </a:t>
            </a:r>
            <a:r>
              <a:rPr lang="ar-SA" sz="2800" b="1" dirty="0"/>
              <a:t>أشكال العنف </a:t>
            </a:r>
            <a:r>
              <a:rPr lang="ar-SA" sz="2800" b="1" dirty="0" smtClean="0"/>
              <a:t>وأسبابها وأثارها </a:t>
            </a:r>
            <a:r>
              <a:rPr lang="ar-SA" sz="2800" b="1" dirty="0"/>
              <a:t>الحاضرة </a:t>
            </a:r>
            <a:r>
              <a:rPr lang="ar-SA" sz="2800" b="1" dirty="0" smtClean="0"/>
              <a:t>والمستقبلية</a:t>
            </a:r>
            <a:endParaRPr lang="en-US" sz="2800" b="1" dirty="0"/>
          </a:p>
        </p:txBody>
      </p:sp>
      <p:sp>
        <p:nvSpPr>
          <p:cNvPr id="8" name="TextBox 7"/>
          <p:cNvSpPr txBox="1"/>
          <p:nvPr/>
        </p:nvSpPr>
        <p:spPr>
          <a:xfrm>
            <a:off x="3500430" y="142852"/>
            <a:ext cx="2514600" cy="954107"/>
          </a:xfrm>
          <a:prstGeom prst="rect">
            <a:avLst/>
          </a:prstGeom>
          <a:noFill/>
        </p:spPr>
        <p:txBody>
          <a:bodyPr wrap="square" rtlCol="0">
            <a:spAutoFit/>
          </a:bodyPr>
          <a:lstStyle/>
          <a:p>
            <a:pPr algn="ctr"/>
            <a:r>
              <a:rPr lang="ar-SA" sz="2800" b="1" dirty="0">
                <a:latin typeface="ae_AlMohanad" pitchFamily="18" charset="-78"/>
              </a:rPr>
              <a:t>التفريق بين التأديب والإيذاء</a:t>
            </a:r>
            <a:r>
              <a:rPr lang="ar-SA" sz="1600" b="1" dirty="0">
                <a:latin typeface="ae_AlMohanad" pitchFamily="18" charset="-78"/>
              </a:rPr>
              <a:t>.</a:t>
            </a:r>
            <a:endParaRPr lang="en-US" sz="1600" b="1" dirty="0">
              <a:latin typeface="ae_AlMohanad" pitchFamily="18" charset="-78"/>
            </a:endParaRPr>
          </a:p>
        </p:txBody>
      </p:sp>
      <p:sp>
        <p:nvSpPr>
          <p:cNvPr id="9" name="TextBox 8"/>
          <p:cNvSpPr txBox="1"/>
          <p:nvPr/>
        </p:nvSpPr>
        <p:spPr>
          <a:xfrm>
            <a:off x="500034" y="4572008"/>
            <a:ext cx="3376364" cy="954107"/>
          </a:xfrm>
          <a:prstGeom prst="rect">
            <a:avLst/>
          </a:prstGeom>
          <a:noFill/>
        </p:spPr>
        <p:txBody>
          <a:bodyPr wrap="square" rtlCol="0">
            <a:spAutoFit/>
          </a:bodyPr>
          <a:lstStyle/>
          <a:p>
            <a:pPr algn="ctr"/>
            <a:r>
              <a:rPr lang="ar-SA" sz="2800" b="1" dirty="0"/>
              <a:t>توضيح </a:t>
            </a:r>
            <a:r>
              <a:rPr lang="ar-SA" sz="2800" b="1" dirty="0" smtClean="0"/>
              <a:t>أهمية الشعور بالمحبة والتقدير</a:t>
            </a:r>
            <a:endParaRPr lang="en-US" sz="2800" b="1" dirty="0"/>
          </a:p>
        </p:txBody>
      </p:sp>
      <p:sp>
        <p:nvSpPr>
          <p:cNvPr id="10" name="TextBox 9"/>
          <p:cNvSpPr txBox="1"/>
          <p:nvPr/>
        </p:nvSpPr>
        <p:spPr>
          <a:xfrm>
            <a:off x="6553200" y="1857364"/>
            <a:ext cx="2590800" cy="1384995"/>
          </a:xfrm>
          <a:prstGeom prst="rect">
            <a:avLst/>
          </a:prstGeom>
          <a:noFill/>
        </p:spPr>
        <p:txBody>
          <a:bodyPr wrap="square" rtlCol="0">
            <a:spAutoFit/>
          </a:bodyPr>
          <a:lstStyle/>
          <a:p>
            <a:pPr algn="ctr"/>
            <a:r>
              <a:rPr lang="ar-SA" sz="2800" b="1" dirty="0"/>
              <a:t>توضيح المؤشرات الدالة على حدوث العنف</a:t>
            </a:r>
            <a:endParaRPr lang="en-US" sz="2800" b="1" dirty="0">
              <a:latin typeface="Calibri" pitchFamily="34" charset="0"/>
            </a:endParaRPr>
          </a:p>
        </p:txBody>
      </p:sp>
      <p:pic>
        <p:nvPicPr>
          <p:cNvPr id="11" name="Picture 2" descr="C:\Users\win-sev7n\Pictures\شعار رفق.jpg"/>
          <p:cNvPicPr>
            <a:picLocks noChangeAspect="1" noChangeArrowheads="1"/>
          </p:cNvPicPr>
          <p:nvPr/>
        </p:nvPicPr>
        <p:blipFill>
          <a:blip r:embed="rId2"/>
          <a:srcRect/>
          <a:stretch>
            <a:fillRect/>
          </a:stretch>
        </p:blipFill>
        <p:spPr bwMode="auto">
          <a:xfrm>
            <a:off x="0" y="57137"/>
            <a:ext cx="1905000" cy="1514475"/>
          </a:xfrm>
          <a:prstGeom prst="rect">
            <a:avLst/>
          </a:prstGeom>
          <a:ln>
            <a:noFill/>
          </a:ln>
          <a:effectLst>
            <a:softEdge rad="112500"/>
          </a:effectLst>
        </p:spPr>
      </p:pic>
      <p:pic>
        <p:nvPicPr>
          <p:cNvPr id="15" name="صورة 1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extLst>
      <p:ext uri="{BB962C8B-B14F-4D97-AF65-F5344CB8AC3E}">
        <p14:creationId xmlns="" xmlns:p14="http://schemas.microsoft.com/office/powerpoint/2010/main" val="35877821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8" name="علامة الطرح 17"/>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0" name="علامة الطرح 19"/>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grpSp>
        <p:nvGrpSpPr>
          <p:cNvPr id="2" name="Group 54"/>
          <p:cNvGrpSpPr/>
          <p:nvPr/>
        </p:nvGrpSpPr>
        <p:grpSpPr>
          <a:xfrm>
            <a:off x="714348" y="1571612"/>
            <a:ext cx="7958480" cy="2357454"/>
            <a:chOff x="825079" y="1484784"/>
            <a:chExt cx="7681663" cy="4064000"/>
          </a:xfrm>
        </p:grpSpPr>
        <p:graphicFrame>
          <p:nvGraphicFramePr>
            <p:cNvPr id="10" name="Diagram 9"/>
            <p:cNvGraphicFramePr/>
            <p:nvPr>
              <p:extLst>
                <p:ext uri="{D42A27DB-BD31-4B8C-83A1-F6EECF244321}">
                  <p14:modId xmlns="" xmlns:p14="http://schemas.microsoft.com/office/powerpoint/2010/main" val="3232308475"/>
                </p:ext>
              </p:extLst>
            </p:nvPr>
          </p:nvGraphicFramePr>
          <p:xfrm>
            <a:off x="825079" y="1484784"/>
            <a:ext cx="7681663"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a:off x="1385751" y="1489135"/>
              <a:ext cx="5202473" cy="353943"/>
            </a:xfrm>
            <a:prstGeom prst="rect">
              <a:avLst/>
            </a:prstGeom>
            <a:noFill/>
          </p:spPr>
          <p:txBody>
            <a:bodyPr wrap="square" rtlCol="0">
              <a:spAutoFit/>
            </a:bodyPr>
            <a:lstStyle/>
            <a:p>
              <a:pPr algn="ctr">
                <a:lnSpc>
                  <a:spcPts val="1600"/>
                </a:lnSpc>
              </a:pPr>
              <a:endParaRPr lang="ar-SA" sz="2800" b="1" dirty="0">
                <a:cs typeface="AL-Mohanad" pitchFamily="2" charset="-78"/>
              </a:endParaRPr>
            </a:p>
          </p:txBody>
        </p:sp>
        <p:grpSp>
          <p:nvGrpSpPr>
            <p:cNvPr id="7" name="Group 33"/>
            <p:cNvGrpSpPr/>
            <p:nvPr/>
          </p:nvGrpSpPr>
          <p:grpSpPr>
            <a:xfrm>
              <a:off x="962985" y="2469996"/>
              <a:ext cx="692577" cy="1125170"/>
              <a:chOff x="-56190" y="6022821"/>
              <a:chExt cx="692577" cy="1125170"/>
            </a:xfrm>
          </p:grpSpPr>
          <p:grpSp>
            <p:nvGrpSpPr>
              <p:cNvPr id="8" name="Group 82"/>
              <p:cNvGrpSpPr/>
              <p:nvPr/>
            </p:nvGrpSpPr>
            <p:grpSpPr>
              <a:xfrm>
                <a:off x="-56190" y="6022821"/>
                <a:ext cx="678154" cy="985961"/>
                <a:chOff x="772485" y="2689071"/>
                <a:chExt cx="678154" cy="985961"/>
              </a:xfrm>
            </p:grpSpPr>
            <p:sp>
              <p:nvSpPr>
                <p:cNvPr id="32" name="Oval 31"/>
                <p:cNvSpPr/>
                <p:nvPr/>
              </p:nvSpPr>
              <p:spPr>
                <a:xfrm>
                  <a:off x="772485" y="3058526"/>
                  <a:ext cx="678154" cy="61650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33" name="Oval 32"/>
                <p:cNvSpPr/>
                <p:nvPr/>
              </p:nvSpPr>
              <p:spPr>
                <a:xfrm>
                  <a:off x="841438" y="2689071"/>
                  <a:ext cx="523901" cy="442913"/>
                </a:xfrm>
                <a:prstGeom prst="ellipse">
                  <a:avLst/>
                </a:prstGeom>
                <a:gradFill>
                  <a:gsLst>
                    <a:gs pos="0">
                      <a:schemeClr val="bg1">
                        <a:alpha val="27000"/>
                      </a:schemeClr>
                    </a:gs>
                    <a:gs pos="53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6"/>
              <p:cNvSpPr>
                <a:spLocks/>
              </p:cNvSpPr>
              <p:nvPr/>
            </p:nvSpPr>
            <p:spPr bwMode="auto">
              <a:xfrm rot="406287">
                <a:off x="-35846" y="6460661"/>
                <a:ext cx="672233" cy="687330"/>
              </a:xfrm>
              <a:custGeom>
                <a:avLst/>
                <a:gdLst/>
                <a:ahLst/>
                <a:cxnLst>
                  <a:cxn ang="0">
                    <a:pos x="0" y="181"/>
                  </a:cxn>
                  <a:cxn ang="0">
                    <a:pos x="87" y="226"/>
                  </a:cxn>
                  <a:cxn ang="0">
                    <a:pos x="318" y="0"/>
                  </a:cxn>
                  <a:cxn ang="0">
                    <a:pos x="102" y="298"/>
                  </a:cxn>
                  <a:cxn ang="0">
                    <a:pos x="0" y="181"/>
                  </a:cxn>
                </a:cxnLst>
                <a:rect l="0" t="0" r="r" b="b"/>
                <a:pathLst>
                  <a:path w="318" h="298">
                    <a:moveTo>
                      <a:pt x="0" y="181"/>
                    </a:moveTo>
                    <a:lnTo>
                      <a:pt x="87" y="226"/>
                    </a:lnTo>
                    <a:cubicBezTo>
                      <a:pt x="87" y="226"/>
                      <a:pt x="204" y="59"/>
                      <a:pt x="318" y="0"/>
                    </a:cubicBezTo>
                    <a:cubicBezTo>
                      <a:pt x="181" y="123"/>
                      <a:pt x="102" y="298"/>
                      <a:pt x="102" y="298"/>
                    </a:cubicBezTo>
                    <a:lnTo>
                      <a:pt x="0" y="181"/>
                    </a:lnTo>
                    <a:close/>
                  </a:path>
                </a:pathLst>
              </a:custGeom>
              <a:gradFill>
                <a:gsLst>
                  <a:gs pos="37000">
                    <a:srgbClr val="FFFF00"/>
                  </a:gs>
                  <a:gs pos="100000">
                    <a:srgbClr val="FF0000"/>
                  </a:gs>
                </a:gsLst>
                <a:lin ang="3600000" scaled="0"/>
              </a:gradFill>
              <a:ln w="9525">
                <a:noFill/>
                <a:round/>
                <a:headEnd/>
                <a:tailEnd/>
              </a:ln>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anchor="t" anchorCtr="0" compatLnSpc="1">
                <a:prstTxWarp prst="textNoShape">
                  <a:avLst/>
                </a:prstTxWarp>
              </a:bodyPr>
              <a:lstStyle/>
              <a:p>
                <a:endParaRPr lang="en-US"/>
              </a:p>
            </p:txBody>
          </p:sp>
        </p:grpSp>
        <p:sp>
          <p:nvSpPr>
            <p:cNvPr id="35" name="TextBox 34"/>
            <p:cNvSpPr txBox="1"/>
            <p:nvPr/>
          </p:nvSpPr>
          <p:spPr>
            <a:xfrm>
              <a:off x="962985" y="2962602"/>
              <a:ext cx="7515899" cy="1220320"/>
            </a:xfrm>
            <a:prstGeom prst="rect">
              <a:avLst/>
            </a:prstGeom>
            <a:noFill/>
          </p:spPr>
          <p:txBody>
            <a:bodyPr wrap="square" rtlCol="0">
              <a:spAutoFit/>
            </a:bodyPr>
            <a:lstStyle/>
            <a:p>
              <a:pPr algn="ctr"/>
              <a:r>
                <a:rPr lang="ar-SA" sz="4000" b="1" dirty="0" smtClean="0">
                  <a:solidFill>
                    <a:schemeClr val="accent3">
                      <a:lumMod val="20000"/>
                      <a:lumOff val="80000"/>
                    </a:schemeClr>
                  </a:solidFill>
                </a:rPr>
                <a:t>أدوار ومسئوليات المدرسة على </a:t>
              </a:r>
              <a:r>
                <a:rPr lang="ar-SA" sz="4000" b="1" dirty="0">
                  <a:solidFill>
                    <a:schemeClr val="accent3">
                      <a:lumMod val="20000"/>
                      <a:lumOff val="80000"/>
                    </a:schemeClr>
                  </a:solidFill>
                </a:rPr>
                <a:t>مستوى </a:t>
              </a:r>
              <a:r>
                <a:rPr lang="ar-SA" sz="4000" b="1" dirty="0" smtClean="0">
                  <a:solidFill>
                    <a:schemeClr val="accent3">
                      <a:lumMod val="20000"/>
                      <a:lumOff val="80000"/>
                    </a:schemeClr>
                  </a:solidFill>
                </a:rPr>
                <a:t>الطلبة </a:t>
              </a:r>
              <a:endParaRPr lang="ar-SA" sz="4000" b="1" dirty="0">
                <a:solidFill>
                  <a:schemeClr val="accent3">
                    <a:lumMod val="20000"/>
                    <a:lumOff val="80000"/>
                  </a:schemeClr>
                </a:solidFill>
              </a:endParaRPr>
            </a:p>
          </p:txBody>
        </p:sp>
        <p:sp>
          <p:nvSpPr>
            <p:cNvPr id="46" name="Oval 45"/>
            <p:cNvSpPr/>
            <p:nvPr/>
          </p:nvSpPr>
          <p:spPr>
            <a:xfrm>
              <a:off x="2284650" y="4293096"/>
              <a:ext cx="523901" cy="442913"/>
            </a:xfrm>
            <a:prstGeom prst="ellipse">
              <a:avLst/>
            </a:prstGeom>
            <a:gradFill>
              <a:gsLst>
                <a:gs pos="0">
                  <a:schemeClr val="bg1">
                    <a:alpha val="60000"/>
                  </a:schemeClr>
                </a:gs>
                <a:gs pos="53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6" name="صورة 35"/>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19" name="Picture 2" descr="C:\Users\win-sev7n\Pictures\شعار رفق.jpg"/>
          <p:cNvPicPr>
            <a:picLocks noChangeAspect="1" noChangeArrowheads="1"/>
          </p:cNvPicPr>
          <p:nvPr/>
        </p:nvPicPr>
        <p:blipFill>
          <a:blip r:embed="rId7"/>
          <a:srcRect/>
          <a:stretch>
            <a:fillRect/>
          </a:stretch>
        </p:blipFill>
        <p:spPr bwMode="auto">
          <a:xfrm>
            <a:off x="0" y="0"/>
            <a:ext cx="1905000" cy="1514475"/>
          </a:xfrm>
          <a:prstGeom prst="rect">
            <a:avLst/>
          </a:prstGeom>
          <a:ln>
            <a:noFill/>
          </a:ln>
          <a:effectLst>
            <a:softEdge rad="112500"/>
          </a:effectLst>
        </p:spPr>
      </p:pic>
      <p:pic>
        <p:nvPicPr>
          <p:cNvPr id="22530" name="Picture 2" descr="http://s.alriyadh.com/2009/10/03/img/593998769742.jpg">
            <a:hlinkClick r:id="rId8"/>
          </p:cNvPr>
          <p:cNvPicPr>
            <a:picLocks noChangeAspect="1" noChangeArrowheads="1"/>
          </p:cNvPicPr>
          <p:nvPr/>
        </p:nvPicPr>
        <p:blipFill>
          <a:blip r:embed="rId9"/>
          <a:srcRect/>
          <a:stretch>
            <a:fillRect/>
          </a:stretch>
        </p:blipFill>
        <p:spPr bwMode="auto">
          <a:xfrm>
            <a:off x="0" y="3571876"/>
            <a:ext cx="3071834" cy="2054952"/>
          </a:xfrm>
          <a:prstGeom prst="ellipse">
            <a:avLst/>
          </a:prstGeom>
          <a:ln>
            <a:noFill/>
          </a:ln>
          <a:effectLst>
            <a:softEdge rad="112500"/>
          </a:effectLst>
        </p:spPr>
      </p:pic>
    </p:spTree>
    <p:extLst>
      <p:ext uri="{BB962C8B-B14F-4D97-AF65-F5344CB8AC3E}">
        <p14:creationId xmlns="" xmlns:p14="http://schemas.microsoft.com/office/powerpoint/2010/main" val="31195371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8" name="علامة الطرح 17"/>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9" name="علامة الطرح 18"/>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7" name="Rectangle 26"/>
          <p:cNvSpPr/>
          <p:nvPr/>
        </p:nvSpPr>
        <p:spPr>
          <a:xfrm>
            <a:off x="857224" y="1357298"/>
            <a:ext cx="5059577" cy="523220"/>
          </a:xfrm>
          <a:prstGeom prst="rect">
            <a:avLst/>
          </a:prstGeom>
          <a:ln>
            <a:noFill/>
          </a:ln>
        </p:spPr>
        <p:txBody>
          <a:bodyPr wrap="square">
            <a:spAutoFit/>
          </a:bodyPr>
          <a:lstStyle/>
          <a:p>
            <a:r>
              <a:rPr lang="ar-SA" sz="2800" b="1" dirty="0" smtClean="0"/>
              <a:t>التوعية </a:t>
            </a:r>
            <a:r>
              <a:rPr lang="ar-SA" sz="2800" b="1" dirty="0"/>
              <a:t>بأشكال العنف</a:t>
            </a:r>
            <a:endParaRPr lang="en-US" sz="2800" b="1" dirty="0">
              <a:latin typeface="Calibri" pitchFamily="34" charset="0"/>
            </a:endParaRPr>
          </a:p>
        </p:txBody>
      </p:sp>
      <p:sp>
        <p:nvSpPr>
          <p:cNvPr id="16" name="Oval 15"/>
          <p:cNvSpPr/>
          <p:nvPr/>
        </p:nvSpPr>
        <p:spPr>
          <a:xfrm>
            <a:off x="6143636" y="1285860"/>
            <a:ext cx="584791" cy="585216"/>
          </a:xfrm>
          <a:prstGeom prst="ellipse">
            <a:avLst/>
          </a:prstGeom>
          <a:gradFill flip="none" rotWithShape="1">
            <a:gsLst>
              <a:gs pos="0">
                <a:srgbClr val="FFFF00"/>
              </a:gs>
              <a:gs pos="100000">
                <a:srgbClr val="FFC000"/>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smtClean="0">
                <a:solidFill>
                  <a:schemeClr val="bg1"/>
                </a:solidFill>
                <a:latin typeface="Franklin Gothic Book" pitchFamily="34" charset="0"/>
              </a:rPr>
              <a:t>1</a:t>
            </a:r>
            <a:endParaRPr lang="en-US" sz="2800" b="1" dirty="0">
              <a:solidFill>
                <a:schemeClr val="bg1"/>
              </a:solidFill>
              <a:latin typeface="Franklin Gothic Book" pitchFamily="34" charset="0"/>
            </a:endParaRPr>
          </a:p>
        </p:txBody>
      </p:sp>
      <p:sp>
        <p:nvSpPr>
          <p:cNvPr id="26" name="Oval 25"/>
          <p:cNvSpPr/>
          <p:nvPr/>
        </p:nvSpPr>
        <p:spPr>
          <a:xfrm>
            <a:off x="6286512" y="2214554"/>
            <a:ext cx="584791" cy="585216"/>
          </a:xfrm>
          <a:prstGeom prst="ellipse">
            <a:avLst/>
          </a:prstGeom>
          <a:gradFill flip="none" rotWithShape="1">
            <a:gsLst>
              <a:gs pos="0">
                <a:srgbClr val="45CDFF"/>
              </a:gs>
              <a:gs pos="100000">
                <a:srgbClr val="0070C0"/>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smtClean="0">
                <a:solidFill>
                  <a:prstClr val="white"/>
                </a:solidFill>
                <a:latin typeface="Franklin Gothic Book" pitchFamily="34" charset="0"/>
              </a:rPr>
              <a:t>2</a:t>
            </a:r>
            <a:endParaRPr lang="en-US" sz="2800" b="1" dirty="0">
              <a:solidFill>
                <a:prstClr val="white"/>
              </a:solidFill>
              <a:latin typeface="Franklin Gothic Book" pitchFamily="34" charset="0"/>
            </a:endParaRPr>
          </a:p>
        </p:txBody>
      </p:sp>
      <p:sp>
        <p:nvSpPr>
          <p:cNvPr id="28" name="Rectangle 27"/>
          <p:cNvSpPr/>
          <p:nvPr/>
        </p:nvSpPr>
        <p:spPr>
          <a:xfrm>
            <a:off x="0" y="2071678"/>
            <a:ext cx="6255544" cy="1384995"/>
          </a:xfrm>
          <a:prstGeom prst="rect">
            <a:avLst/>
          </a:prstGeom>
          <a:ln>
            <a:noFill/>
          </a:ln>
        </p:spPr>
        <p:txBody>
          <a:bodyPr wrap="square">
            <a:spAutoFit/>
          </a:bodyPr>
          <a:lstStyle/>
          <a:p>
            <a:pPr algn="just"/>
            <a:r>
              <a:rPr lang="ar-SA" sz="2800" b="1" dirty="0" smtClean="0"/>
              <a:t>تشجيع </a:t>
            </a:r>
            <a:r>
              <a:rPr lang="ar-SA" sz="2800" b="1" dirty="0"/>
              <a:t>الطلبة وحثهم على مساعدة </a:t>
            </a:r>
            <a:r>
              <a:rPr lang="ar-SA" sz="2800" b="1" dirty="0" smtClean="0"/>
              <a:t>المتعرضين للاعتداء </a:t>
            </a:r>
            <a:r>
              <a:rPr lang="ar-SA" sz="2800" b="1" dirty="0"/>
              <a:t>من قبل زملائهم وعدم الوقوف موقف </a:t>
            </a:r>
            <a:r>
              <a:rPr lang="ar-SA" sz="2800" b="1" dirty="0" smtClean="0"/>
              <a:t>المتفرج</a:t>
            </a:r>
            <a:endParaRPr lang="en-US" sz="2000" b="1" dirty="0">
              <a:latin typeface="Calibri" pitchFamily="34" charset="0"/>
            </a:endParaRPr>
          </a:p>
        </p:txBody>
      </p:sp>
      <p:sp>
        <p:nvSpPr>
          <p:cNvPr id="29" name="Oval 28"/>
          <p:cNvSpPr/>
          <p:nvPr/>
        </p:nvSpPr>
        <p:spPr>
          <a:xfrm>
            <a:off x="6215074" y="3571876"/>
            <a:ext cx="584791" cy="585216"/>
          </a:xfrm>
          <a:prstGeom prst="ellipse">
            <a:avLst/>
          </a:prstGeom>
          <a:gradFill flip="none" rotWithShape="1">
            <a:gsLst>
              <a:gs pos="0">
                <a:srgbClr val="30F050"/>
              </a:gs>
              <a:gs pos="100000">
                <a:srgbClr val="01AF01"/>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smtClean="0">
                <a:solidFill>
                  <a:prstClr val="white"/>
                </a:solidFill>
                <a:latin typeface="Franklin Gothic Book" pitchFamily="34" charset="0"/>
              </a:rPr>
              <a:t>3</a:t>
            </a:r>
            <a:endParaRPr lang="en-US" sz="2800" b="1" dirty="0">
              <a:solidFill>
                <a:prstClr val="white"/>
              </a:solidFill>
              <a:latin typeface="Franklin Gothic Book" pitchFamily="34" charset="0"/>
            </a:endParaRPr>
          </a:p>
        </p:txBody>
      </p:sp>
      <p:sp>
        <p:nvSpPr>
          <p:cNvPr id="30" name="Rectangle 29"/>
          <p:cNvSpPr/>
          <p:nvPr/>
        </p:nvSpPr>
        <p:spPr>
          <a:xfrm>
            <a:off x="-214346" y="3429000"/>
            <a:ext cx="6254435" cy="954107"/>
          </a:xfrm>
          <a:prstGeom prst="rect">
            <a:avLst/>
          </a:prstGeom>
          <a:ln>
            <a:noFill/>
          </a:ln>
        </p:spPr>
        <p:txBody>
          <a:bodyPr wrap="square">
            <a:spAutoFit/>
          </a:bodyPr>
          <a:lstStyle/>
          <a:p>
            <a:r>
              <a:rPr lang="ar-SA" sz="2800" b="1" dirty="0" smtClean="0"/>
              <a:t>تعليم الطلبة مؤشرات احتمالية تعرضهم للعنف في الأماكن المظلمة والأماكن المنزوية البعيدة</a:t>
            </a:r>
            <a:endParaRPr lang="en-US" sz="2800" b="1" dirty="0">
              <a:latin typeface="Calibri" pitchFamily="34" charset="0"/>
            </a:endParaRPr>
          </a:p>
        </p:txBody>
      </p:sp>
      <p:grpSp>
        <p:nvGrpSpPr>
          <p:cNvPr id="2" name="Group 25"/>
          <p:cNvGrpSpPr>
            <a:grpSpLocks noChangeAspect="1"/>
          </p:cNvGrpSpPr>
          <p:nvPr/>
        </p:nvGrpSpPr>
        <p:grpSpPr>
          <a:xfrm rot="10800000">
            <a:off x="6589400" y="1714488"/>
            <a:ext cx="2554600" cy="3268980"/>
            <a:chOff x="3896836" y="3546614"/>
            <a:chExt cx="2615184" cy="2615184"/>
          </a:xfrm>
          <a:solidFill>
            <a:schemeClr val="accent5">
              <a:lumMod val="75000"/>
            </a:schemeClr>
          </a:solidFill>
          <a:effectLst>
            <a:outerShdw blurRad="330200" dist="101600" dir="13500000" sy="23000" kx="1200000" algn="br" rotWithShape="0">
              <a:prstClr val="black">
                <a:alpha val="20000"/>
              </a:prstClr>
            </a:outerShdw>
          </a:effectLst>
          <a:scene3d>
            <a:camera prst="perspectiveContrastingRightFacing"/>
            <a:lightRig rig="threePt" dir="t"/>
          </a:scene3d>
        </p:grpSpPr>
        <p:sp>
          <p:nvSpPr>
            <p:cNvPr id="20" name="Donut 19"/>
            <p:cNvSpPr/>
            <p:nvPr/>
          </p:nvSpPr>
          <p:spPr>
            <a:xfrm>
              <a:off x="4400733" y="4050511"/>
              <a:ext cx="1607390" cy="1607390"/>
            </a:xfrm>
            <a:prstGeom prst="donut">
              <a:avLst>
                <a:gd name="adj" fmla="val 8458"/>
              </a:avLst>
            </a:prstGeom>
            <a:gradFill flip="none" rotWithShape="1">
              <a:gsLst>
                <a:gs pos="0">
                  <a:srgbClr val="30F050"/>
                </a:gs>
                <a:gs pos="100000">
                  <a:srgbClr val="01AF01"/>
                </a:gs>
              </a:gsLst>
              <a:lin ang="5400000" scaled="1"/>
              <a:tileRect/>
            </a:gradFill>
            <a:ln>
              <a:noFill/>
            </a:ln>
            <a:sp3d z="419100" extrusionH="3175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latin typeface="Calibri" pitchFamily="34" charset="0"/>
              </a:endParaRPr>
            </a:p>
          </p:txBody>
        </p:sp>
        <p:sp>
          <p:nvSpPr>
            <p:cNvPr id="22" name="Donut 21"/>
            <p:cNvSpPr/>
            <p:nvPr/>
          </p:nvSpPr>
          <p:spPr>
            <a:xfrm>
              <a:off x="4171156" y="3820934"/>
              <a:ext cx="2066544" cy="2066544"/>
            </a:xfrm>
            <a:prstGeom prst="donut">
              <a:avLst>
                <a:gd name="adj" fmla="val 8458"/>
              </a:avLst>
            </a:prstGeom>
            <a:gradFill>
              <a:gsLst>
                <a:gs pos="0">
                  <a:srgbClr val="45CDFF"/>
                </a:gs>
                <a:gs pos="100000">
                  <a:srgbClr val="0070C0"/>
                </a:gs>
              </a:gsLst>
              <a:path path="shape">
                <a:fillToRect l="50000" t="50000" r="50000" b="50000"/>
              </a:path>
            </a:gradFill>
            <a:ln>
              <a:noFill/>
            </a:ln>
            <a:sp3d z="203200" extrusionH="3175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latin typeface="Calibri" pitchFamily="34" charset="0"/>
              </a:endParaRPr>
            </a:p>
          </p:txBody>
        </p:sp>
        <p:sp>
          <p:nvSpPr>
            <p:cNvPr id="24" name="Donut 23"/>
            <p:cNvSpPr/>
            <p:nvPr/>
          </p:nvSpPr>
          <p:spPr>
            <a:xfrm>
              <a:off x="3896836" y="3546614"/>
              <a:ext cx="2615184" cy="2615184"/>
            </a:xfrm>
            <a:prstGeom prst="donut">
              <a:avLst>
                <a:gd name="adj" fmla="val 8458"/>
              </a:avLst>
            </a:prstGeom>
            <a:gradFill flip="none" rotWithShape="1">
              <a:gsLst>
                <a:gs pos="0">
                  <a:srgbClr val="FFC000"/>
                </a:gs>
                <a:gs pos="0">
                  <a:srgbClr val="FFC000"/>
                </a:gs>
                <a:gs pos="82000">
                  <a:schemeClr val="bg1"/>
                </a:gs>
              </a:gsLst>
              <a:lin ang="1200000" scaled="0"/>
              <a:tileRect/>
            </a:gradFill>
            <a:ln>
              <a:noFill/>
            </a:ln>
            <a:sp3d extrusionH="3175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latin typeface="Calibri" pitchFamily="34" charset="0"/>
              </a:endParaRPr>
            </a:p>
          </p:txBody>
        </p:sp>
      </p:grpSp>
      <p:sp>
        <p:nvSpPr>
          <p:cNvPr id="25" name="Oval 28"/>
          <p:cNvSpPr/>
          <p:nvPr/>
        </p:nvSpPr>
        <p:spPr>
          <a:xfrm>
            <a:off x="6500826" y="4714884"/>
            <a:ext cx="584791" cy="585216"/>
          </a:xfrm>
          <a:prstGeom prst="ellipse">
            <a:avLst/>
          </a:prstGeom>
          <a:gradFill flip="none" rotWithShape="1">
            <a:gsLst>
              <a:gs pos="43000">
                <a:srgbClr val="FFFF00"/>
              </a:gs>
              <a:gs pos="100000">
                <a:schemeClr val="bg1">
                  <a:lumMod val="85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smtClean="0">
                <a:solidFill>
                  <a:prstClr val="white"/>
                </a:solidFill>
                <a:latin typeface="Franklin Gothic Book" pitchFamily="34" charset="0"/>
              </a:rPr>
              <a:t>4</a:t>
            </a:r>
            <a:endParaRPr lang="en-US" sz="2800" b="1" dirty="0">
              <a:solidFill>
                <a:prstClr val="white"/>
              </a:solidFill>
              <a:latin typeface="Franklin Gothic Book" pitchFamily="34" charset="0"/>
            </a:endParaRPr>
          </a:p>
        </p:txBody>
      </p:sp>
      <p:sp>
        <p:nvSpPr>
          <p:cNvPr id="33" name="Rectangle 29"/>
          <p:cNvSpPr/>
          <p:nvPr/>
        </p:nvSpPr>
        <p:spPr>
          <a:xfrm>
            <a:off x="0" y="4786322"/>
            <a:ext cx="6397279" cy="523220"/>
          </a:xfrm>
          <a:prstGeom prst="rect">
            <a:avLst/>
          </a:prstGeom>
          <a:ln>
            <a:noFill/>
          </a:ln>
        </p:spPr>
        <p:txBody>
          <a:bodyPr wrap="square">
            <a:spAutoFit/>
          </a:bodyPr>
          <a:lstStyle/>
          <a:p>
            <a:r>
              <a:rPr lang="ar-SA" sz="2800" b="1" dirty="0" smtClean="0"/>
              <a:t>التشجيع </a:t>
            </a:r>
            <a:r>
              <a:rPr lang="ar-SA" sz="2800" b="1" dirty="0"/>
              <a:t>على طلب المساعدة </a:t>
            </a:r>
            <a:r>
              <a:rPr lang="ar-SA" sz="2800" b="1" dirty="0" smtClean="0"/>
              <a:t>عند </a:t>
            </a:r>
            <a:r>
              <a:rPr lang="ar-SA" sz="2800" b="1" dirty="0"/>
              <a:t>التعرض </a:t>
            </a:r>
            <a:r>
              <a:rPr lang="ar-SA" sz="2800" b="1" dirty="0" smtClean="0"/>
              <a:t>للعنف</a:t>
            </a:r>
            <a:endParaRPr lang="en-US" sz="2800" b="1" dirty="0">
              <a:latin typeface="Calibri" pitchFamily="34" charset="0"/>
            </a:endParaRPr>
          </a:p>
        </p:txBody>
      </p:sp>
      <p:pic>
        <p:nvPicPr>
          <p:cNvPr id="21"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pic>
        <p:nvPicPr>
          <p:cNvPr id="31" name="صورة 3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extLst>
      <p:ext uri="{BB962C8B-B14F-4D97-AF65-F5344CB8AC3E}">
        <p14:creationId xmlns="" xmlns:p14="http://schemas.microsoft.com/office/powerpoint/2010/main" val="4568362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54" presetClass="entr" presetSubtype="0" ac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strVal val="#ppt_w*0.05"/>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anim calcmode="lin" valueType="num">
                                      <p:cBhvr>
                                        <p:cTn id="13" dur="500" fill="hold"/>
                                        <p:tgtEl>
                                          <p:spTgt spid="16"/>
                                        </p:tgtEl>
                                        <p:attrNameLst>
                                          <p:attrName>ppt_x</p:attrName>
                                        </p:attrNameLst>
                                      </p:cBhvr>
                                      <p:tavLst>
                                        <p:tav tm="0">
                                          <p:val>
                                            <p:strVal val="#ppt_x-.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2500"/>
                            </p:stCondLst>
                            <p:childTnLst>
                              <p:par>
                                <p:cTn id="21" presetID="54" presetClass="entr" presetSubtype="0" accel="10000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strVal val="#ppt_w*0.05"/>
                                          </p:val>
                                        </p:tav>
                                        <p:tav tm="100000">
                                          <p:val>
                                            <p:strVal val="#ppt_w"/>
                                          </p:val>
                                        </p:tav>
                                      </p:tavLst>
                                    </p:anim>
                                    <p:anim calcmode="lin" valueType="num">
                                      <p:cBhvr>
                                        <p:cTn id="24" dur="500" fill="hold"/>
                                        <p:tgtEl>
                                          <p:spTgt spid="26"/>
                                        </p:tgtEl>
                                        <p:attrNameLst>
                                          <p:attrName>ppt_h</p:attrName>
                                        </p:attrNameLst>
                                      </p:cBhvr>
                                      <p:tavLst>
                                        <p:tav tm="0">
                                          <p:val>
                                            <p:strVal val="#ppt_h"/>
                                          </p:val>
                                        </p:tav>
                                        <p:tav tm="100000">
                                          <p:val>
                                            <p:strVal val="#ppt_h"/>
                                          </p:val>
                                        </p:tav>
                                      </p:tavLst>
                                    </p:anim>
                                    <p:anim calcmode="lin" valueType="num">
                                      <p:cBhvr>
                                        <p:cTn id="25" dur="500" fill="hold"/>
                                        <p:tgtEl>
                                          <p:spTgt spid="26"/>
                                        </p:tgtEl>
                                        <p:attrNameLst>
                                          <p:attrName>ppt_x</p:attrName>
                                        </p:attrNameLst>
                                      </p:cBhvr>
                                      <p:tavLst>
                                        <p:tav tm="0">
                                          <p:val>
                                            <p:strVal val="#ppt_x-.2"/>
                                          </p:val>
                                        </p:tav>
                                        <p:tav tm="100000">
                                          <p:val>
                                            <p:strVal val="#ppt_x"/>
                                          </p:val>
                                        </p:tav>
                                      </p:tavLst>
                                    </p:anim>
                                    <p:anim calcmode="lin" valueType="num">
                                      <p:cBhvr>
                                        <p:cTn id="26" dur="500" fill="hold"/>
                                        <p:tgtEl>
                                          <p:spTgt spid="26"/>
                                        </p:tgtEl>
                                        <p:attrNameLst>
                                          <p:attrName>ppt_y</p:attrName>
                                        </p:attrNameLst>
                                      </p:cBhvr>
                                      <p:tavLst>
                                        <p:tav tm="0">
                                          <p:val>
                                            <p:strVal val="#ppt_y"/>
                                          </p:val>
                                        </p:tav>
                                        <p:tav tm="100000">
                                          <p:val>
                                            <p:strVal val="#ppt_y"/>
                                          </p:val>
                                        </p:tav>
                                      </p:tavLst>
                                    </p:anim>
                                    <p:animEffect transition="in" filter="fade">
                                      <p:cBhvr>
                                        <p:cTn id="27" dur="500"/>
                                        <p:tgtEl>
                                          <p:spTgt spid="2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1000"/>
                                        <p:tgtEl>
                                          <p:spTgt spid="28"/>
                                        </p:tgtEl>
                                      </p:cBhvr>
                                    </p:animEffect>
                                  </p:childTnLst>
                                </p:cTn>
                              </p:par>
                            </p:childTnLst>
                          </p:cTn>
                        </p:par>
                        <p:par>
                          <p:cTn id="32" fill="hold">
                            <p:stCondLst>
                              <p:cond delay="4000"/>
                            </p:stCondLst>
                            <p:childTnLst>
                              <p:par>
                                <p:cTn id="33" presetID="54" presetClass="entr" presetSubtype="0" accel="100000"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500" fill="hold"/>
                                        <p:tgtEl>
                                          <p:spTgt spid="29"/>
                                        </p:tgtEl>
                                        <p:attrNameLst>
                                          <p:attrName>ppt_w</p:attrName>
                                        </p:attrNameLst>
                                      </p:cBhvr>
                                      <p:tavLst>
                                        <p:tav tm="0">
                                          <p:val>
                                            <p:strVal val="#ppt_w*0.05"/>
                                          </p:val>
                                        </p:tav>
                                        <p:tav tm="100000">
                                          <p:val>
                                            <p:strVal val="#ppt_w"/>
                                          </p:val>
                                        </p:tav>
                                      </p:tavLst>
                                    </p:anim>
                                    <p:anim calcmode="lin" valueType="num">
                                      <p:cBhvr>
                                        <p:cTn id="36" dur="500" fill="hold"/>
                                        <p:tgtEl>
                                          <p:spTgt spid="29"/>
                                        </p:tgtEl>
                                        <p:attrNameLst>
                                          <p:attrName>ppt_h</p:attrName>
                                        </p:attrNameLst>
                                      </p:cBhvr>
                                      <p:tavLst>
                                        <p:tav tm="0">
                                          <p:val>
                                            <p:strVal val="#ppt_h"/>
                                          </p:val>
                                        </p:tav>
                                        <p:tav tm="100000">
                                          <p:val>
                                            <p:strVal val="#ppt_h"/>
                                          </p:val>
                                        </p:tav>
                                      </p:tavLst>
                                    </p:anim>
                                    <p:anim calcmode="lin" valueType="num">
                                      <p:cBhvr>
                                        <p:cTn id="37" dur="500" fill="hold"/>
                                        <p:tgtEl>
                                          <p:spTgt spid="29"/>
                                        </p:tgtEl>
                                        <p:attrNameLst>
                                          <p:attrName>ppt_x</p:attrName>
                                        </p:attrNameLst>
                                      </p:cBhvr>
                                      <p:tavLst>
                                        <p:tav tm="0">
                                          <p:val>
                                            <p:strVal val="#ppt_x-.2"/>
                                          </p:val>
                                        </p:tav>
                                        <p:tav tm="100000">
                                          <p:val>
                                            <p:strVal val="#ppt_x"/>
                                          </p:val>
                                        </p:tav>
                                      </p:tavLst>
                                    </p:anim>
                                    <p:anim calcmode="lin" valueType="num">
                                      <p:cBhvr>
                                        <p:cTn id="38" dur="500" fill="hold"/>
                                        <p:tgtEl>
                                          <p:spTgt spid="29"/>
                                        </p:tgtEl>
                                        <p:attrNameLst>
                                          <p:attrName>ppt_y</p:attrName>
                                        </p:attrNameLst>
                                      </p:cBhvr>
                                      <p:tavLst>
                                        <p:tav tm="0">
                                          <p:val>
                                            <p:strVal val="#ppt_y"/>
                                          </p:val>
                                        </p:tav>
                                        <p:tav tm="100000">
                                          <p:val>
                                            <p:strVal val="#ppt_y"/>
                                          </p:val>
                                        </p:tav>
                                      </p:tavLst>
                                    </p:anim>
                                    <p:animEffect transition="in" filter="fade">
                                      <p:cBhvr>
                                        <p:cTn id="39" dur="500"/>
                                        <p:tgtEl>
                                          <p:spTgt spid="2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left)">
                                      <p:cBhvr>
                                        <p:cTn id="43" dur="1000"/>
                                        <p:tgtEl>
                                          <p:spTgt spid="30"/>
                                        </p:tgtEl>
                                      </p:cBhvr>
                                    </p:animEffect>
                                  </p:childTnLst>
                                </p:cTn>
                              </p:par>
                            </p:childTnLst>
                          </p:cTn>
                        </p:par>
                        <p:par>
                          <p:cTn id="44" fill="hold">
                            <p:stCondLst>
                              <p:cond delay="5500"/>
                            </p:stCondLst>
                            <p:childTnLst>
                              <p:par>
                                <p:cTn id="45" presetID="54" presetClass="entr" presetSubtype="0" accel="10000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strVal val="#ppt_w*0.05"/>
                                          </p:val>
                                        </p:tav>
                                        <p:tav tm="100000">
                                          <p:val>
                                            <p:strVal val="#ppt_w"/>
                                          </p:val>
                                        </p:tav>
                                      </p:tavLst>
                                    </p:anim>
                                    <p:anim calcmode="lin" valueType="num">
                                      <p:cBhvr>
                                        <p:cTn id="48" dur="500" fill="hold"/>
                                        <p:tgtEl>
                                          <p:spTgt spid="25"/>
                                        </p:tgtEl>
                                        <p:attrNameLst>
                                          <p:attrName>ppt_h</p:attrName>
                                        </p:attrNameLst>
                                      </p:cBhvr>
                                      <p:tavLst>
                                        <p:tav tm="0">
                                          <p:val>
                                            <p:strVal val="#ppt_h"/>
                                          </p:val>
                                        </p:tav>
                                        <p:tav tm="100000">
                                          <p:val>
                                            <p:strVal val="#ppt_h"/>
                                          </p:val>
                                        </p:tav>
                                      </p:tavLst>
                                    </p:anim>
                                    <p:anim calcmode="lin" valueType="num">
                                      <p:cBhvr>
                                        <p:cTn id="49" dur="500" fill="hold"/>
                                        <p:tgtEl>
                                          <p:spTgt spid="25"/>
                                        </p:tgtEl>
                                        <p:attrNameLst>
                                          <p:attrName>ppt_x</p:attrName>
                                        </p:attrNameLst>
                                      </p:cBhvr>
                                      <p:tavLst>
                                        <p:tav tm="0">
                                          <p:val>
                                            <p:strVal val="#ppt_x-.2"/>
                                          </p:val>
                                        </p:tav>
                                        <p:tav tm="100000">
                                          <p:val>
                                            <p:strVal val="#ppt_x"/>
                                          </p:val>
                                        </p:tav>
                                      </p:tavLst>
                                    </p:anim>
                                    <p:anim calcmode="lin" valueType="num">
                                      <p:cBhvr>
                                        <p:cTn id="50" dur="500" fill="hold"/>
                                        <p:tgtEl>
                                          <p:spTgt spid="25"/>
                                        </p:tgtEl>
                                        <p:attrNameLst>
                                          <p:attrName>ppt_y</p:attrName>
                                        </p:attrNameLst>
                                      </p:cBhvr>
                                      <p:tavLst>
                                        <p:tav tm="0">
                                          <p:val>
                                            <p:strVal val="#ppt_y"/>
                                          </p:val>
                                        </p:tav>
                                        <p:tav tm="100000">
                                          <p:val>
                                            <p:strVal val="#ppt_y"/>
                                          </p:val>
                                        </p:tav>
                                      </p:tavLst>
                                    </p:anim>
                                    <p:animEffect transition="in" filter="fade">
                                      <p:cBhvr>
                                        <p:cTn id="51" dur="500"/>
                                        <p:tgtEl>
                                          <p:spTgt spid="25"/>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bldP spid="26" grpId="0" animBg="1"/>
      <p:bldP spid="28" grpId="0"/>
      <p:bldP spid="29" grpId="0" animBg="1"/>
      <p:bldP spid="30" grpId="0"/>
      <p:bldP spid="25"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21" name="علامة الطرح 20"/>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5" name="علامة الطرح 24"/>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7" name="Rectangle 26"/>
          <p:cNvSpPr/>
          <p:nvPr/>
        </p:nvSpPr>
        <p:spPr>
          <a:xfrm>
            <a:off x="357158" y="1403323"/>
            <a:ext cx="5559643" cy="954107"/>
          </a:xfrm>
          <a:prstGeom prst="rect">
            <a:avLst/>
          </a:prstGeom>
          <a:ln>
            <a:noFill/>
          </a:ln>
        </p:spPr>
        <p:txBody>
          <a:bodyPr wrap="square">
            <a:spAutoFit/>
          </a:bodyPr>
          <a:lstStyle/>
          <a:p>
            <a:pPr algn="just"/>
            <a:r>
              <a:rPr lang="ar-SA" sz="2800" b="1" dirty="0"/>
              <a:t>التوعية بخط مساندة </a:t>
            </a:r>
            <a:r>
              <a:rPr lang="ar-SA" sz="2800" b="1" dirty="0" smtClean="0"/>
              <a:t>الطفل   116111 في </a:t>
            </a:r>
            <a:r>
              <a:rPr lang="ar-SA" sz="2800" b="1" dirty="0"/>
              <a:t>جميع المراحل </a:t>
            </a:r>
            <a:r>
              <a:rPr lang="ar-SA" sz="2800" b="1" dirty="0" smtClean="0"/>
              <a:t>الدراسية</a:t>
            </a:r>
            <a:endParaRPr lang="en-US" sz="2800" b="1" dirty="0">
              <a:latin typeface="Calibri" pitchFamily="34" charset="0"/>
            </a:endParaRPr>
          </a:p>
        </p:txBody>
      </p:sp>
      <p:sp>
        <p:nvSpPr>
          <p:cNvPr id="16" name="Oval 15"/>
          <p:cNvSpPr/>
          <p:nvPr/>
        </p:nvSpPr>
        <p:spPr>
          <a:xfrm>
            <a:off x="6072198" y="1415024"/>
            <a:ext cx="584791" cy="585216"/>
          </a:xfrm>
          <a:prstGeom prst="ellipse">
            <a:avLst/>
          </a:prstGeom>
          <a:gradFill flip="none" rotWithShape="1">
            <a:gsLst>
              <a:gs pos="0">
                <a:srgbClr val="FFFF00"/>
              </a:gs>
              <a:gs pos="100000">
                <a:srgbClr val="FFC000"/>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smtClean="0">
                <a:solidFill>
                  <a:schemeClr val="bg1"/>
                </a:solidFill>
                <a:latin typeface="Franklin Gothic Book" pitchFamily="34" charset="0"/>
              </a:rPr>
              <a:t>5</a:t>
            </a:r>
            <a:endParaRPr lang="en-US" sz="2800" b="1" dirty="0">
              <a:solidFill>
                <a:schemeClr val="bg1"/>
              </a:solidFill>
              <a:latin typeface="Franklin Gothic Book" pitchFamily="34" charset="0"/>
            </a:endParaRPr>
          </a:p>
        </p:txBody>
      </p:sp>
      <p:sp>
        <p:nvSpPr>
          <p:cNvPr id="26" name="Oval 25"/>
          <p:cNvSpPr/>
          <p:nvPr/>
        </p:nvSpPr>
        <p:spPr>
          <a:xfrm>
            <a:off x="6143636" y="2357430"/>
            <a:ext cx="584791" cy="585216"/>
          </a:xfrm>
          <a:prstGeom prst="ellipse">
            <a:avLst/>
          </a:prstGeom>
          <a:gradFill flip="none" rotWithShape="1">
            <a:gsLst>
              <a:gs pos="0">
                <a:srgbClr val="45CDFF"/>
              </a:gs>
              <a:gs pos="100000">
                <a:srgbClr val="0070C0"/>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smtClean="0">
                <a:solidFill>
                  <a:prstClr val="white"/>
                </a:solidFill>
                <a:latin typeface="Franklin Gothic Book" pitchFamily="34" charset="0"/>
              </a:rPr>
              <a:t>6</a:t>
            </a:r>
            <a:endParaRPr lang="en-US" sz="2800" b="1" dirty="0">
              <a:solidFill>
                <a:prstClr val="white"/>
              </a:solidFill>
              <a:latin typeface="Franklin Gothic Book" pitchFamily="34" charset="0"/>
            </a:endParaRPr>
          </a:p>
        </p:txBody>
      </p:sp>
      <p:sp>
        <p:nvSpPr>
          <p:cNvPr id="28" name="Rectangle 27"/>
          <p:cNvSpPr/>
          <p:nvPr/>
        </p:nvSpPr>
        <p:spPr>
          <a:xfrm>
            <a:off x="0" y="2357430"/>
            <a:ext cx="6143636" cy="1384995"/>
          </a:xfrm>
          <a:prstGeom prst="rect">
            <a:avLst/>
          </a:prstGeom>
          <a:ln>
            <a:noFill/>
          </a:ln>
        </p:spPr>
        <p:txBody>
          <a:bodyPr wrap="square">
            <a:spAutoFit/>
          </a:bodyPr>
          <a:lstStyle/>
          <a:p>
            <a:pPr algn="just"/>
            <a:r>
              <a:rPr lang="ar-SA" sz="2800" b="1" dirty="0" smtClean="0"/>
              <a:t>تنفيذ دورات تدريبية مستمرة طوال العام لجميع الطلبة لبناء الشخصية المتزنة مع التركيز </a:t>
            </a:r>
            <a:r>
              <a:rPr lang="ar-SA" sz="2800" b="1" dirty="0"/>
              <a:t>الدقيق على الطلبة </a:t>
            </a:r>
            <a:r>
              <a:rPr lang="ar-SA" sz="2800" b="1" dirty="0" smtClean="0"/>
              <a:t>الأكثر عرضة </a:t>
            </a:r>
            <a:r>
              <a:rPr lang="ar-SA" sz="2800" b="1" dirty="0"/>
              <a:t>للعنف</a:t>
            </a:r>
            <a:endParaRPr lang="en-US" sz="2800" b="1" dirty="0"/>
          </a:p>
        </p:txBody>
      </p:sp>
      <p:grpSp>
        <p:nvGrpSpPr>
          <p:cNvPr id="2" name="Group 25"/>
          <p:cNvGrpSpPr>
            <a:grpSpLocks noChangeAspect="1"/>
          </p:cNvGrpSpPr>
          <p:nvPr/>
        </p:nvGrpSpPr>
        <p:grpSpPr>
          <a:xfrm rot="10800000">
            <a:off x="6643702" y="1643050"/>
            <a:ext cx="2276326" cy="3268980"/>
            <a:chOff x="3896836" y="3546614"/>
            <a:chExt cx="2615184" cy="2615184"/>
          </a:xfrm>
          <a:solidFill>
            <a:schemeClr val="accent5">
              <a:lumMod val="75000"/>
            </a:schemeClr>
          </a:solidFill>
          <a:effectLst>
            <a:outerShdw blurRad="330200" dist="101600" dir="13500000" sy="23000" kx="1200000" algn="br" rotWithShape="0">
              <a:prstClr val="black">
                <a:alpha val="20000"/>
              </a:prstClr>
            </a:outerShdw>
          </a:effectLst>
          <a:scene3d>
            <a:camera prst="perspectiveContrastingRightFacing"/>
            <a:lightRig rig="threePt" dir="t"/>
          </a:scene3d>
        </p:grpSpPr>
        <p:sp>
          <p:nvSpPr>
            <p:cNvPr id="20" name="Donut 19"/>
            <p:cNvSpPr/>
            <p:nvPr/>
          </p:nvSpPr>
          <p:spPr>
            <a:xfrm>
              <a:off x="4400733" y="4050511"/>
              <a:ext cx="1607390" cy="1607390"/>
            </a:xfrm>
            <a:prstGeom prst="donut">
              <a:avLst>
                <a:gd name="adj" fmla="val 8458"/>
              </a:avLst>
            </a:prstGeom>
            <a:gradFill flip="none" rotWithShape="1">
              <a:gsLst>
                <a:gs pos="0">
                  <a:srgbClr val="30F050"/>
                </a:gs>
                <a:gs pos="100000">
                  <a:srgbClr val="01AF01"/>
                </a:gs>
              </a:gsLst>
              <a:lin ang="5400000" scaled="1"/>
              <a:tileRect/>
            </a:gradFill>
            <a:ln>
              <a:noFill/>
            </a:ln>
            <a:sp3d z="419100" extrusionH="3175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latin typeface="Calibri" pitchFamily="34" charset="0"/>
              </a:endParaRPr>
            </a:p>
          </p:txBody>
        </p:sp>
        <p:sp>
          <p:nvSpPr>
            <p:cNvPr id="22" name="Donut 21"/>
            <p:cNvSpPr/>
            <p:nvPr/>
          </p:nvSpPr>
          <p:spPr>
            <a:xfrm>
              <a:off x="4171156" y="3820934"/>
              <a:ext cx="2066544" cy="2066544"/>
            </a:xfrm>
            <a:prstGeom prst="donut">
              <a:avLst>
                <a:gd name="adj" fmla="val 8458"/>
              </a:avLst>
            </a:prstGeom>
            <a:gradFill>
              <a:gsLst>
                <a:gs pos="0">
                  <a:srgbClr val="45CDFF"/>
                </a:gs>
                <a:gs pos="100000">
                  <a:srgbClr val="0070C0"/>
                </a:gs>
              </a:gsLst>
              <a:path path="shape">
                <a:fillToRect l="50000" t="50000" r="50000" b="50000"/>
              </a:path>
            </a:gradFill>
            <a:ln>
              <a:noFill/>
            </a:ln>
            <a:sp3d z="203200" extrusionH="3175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latin typeface="Calibri" pitchFamily="34" charset="0"/>
              </a:endParaRPr>
            </a:p>
          </p:txBody>
        </p:sp>
        <p:sp>
          <p:nvSpPr>
            <p:cNvPr id="24" name="Donut 23"/>
            <p:cNvSpPr/>
            <p:nvPr/>
          </p:nvSpPr>
          <p:spPr>
            <a:xfrm>
              <a:off x="3896836" y="3546614"/>
              <a:ext cx="2615184" cy="2615184"/>
            </a:xfrm>
            <a:prstGeom prst="donut">
              <a:avLst>
                <a:gd name="adj" fmla="val 8458"/>
              </a:avLst>
            </a:prstGeom>
            <a:gradFill flip="none" rotWithShape="1">
              <a:gsLst>
                <a:gs pos="0">
                  <a:srgbClr val="FFC000"/>
                </a:gs>
                <a:gs pos="0">
                  <a:srgbClr val="FFC000"/>
                </a:gs>
                <a:gs pos="82000">
                  <a:schemeClr val="bg1"/>
                </a:gs>
              </a:gsLst>
              <a:lin ang="1200000" scaled="0"/>
              <a:tileRect/>
            </a:gradFill>
            <a:ln>
              <a:noFill/>
            </a:ln>
            <a:sp3d extrusionH="317500">
              <a:extrusionClr>
                <a:schemeClr val="bg1">
                  <a:lumMod val="9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black"/>
                </a:solidFill>
                <a:latin typeface="Calibri" pitchFamily="34" charset="0"/>
              </a:endParaRPr>
            </a:p>
          </p:txBody>
        </p:sp>
      </p:grpSp>
      <p:sp>
        <p:nvSpPr>
          <p:cNvPr id="18" name="Oval 28"/>
          <p:cNvSpPr/>
          <p:nvPr/>
        </p:nvSpPr>
        <p:spPr>
          <a:xfrm>
            <a:off x="6143636" y="4000504"/>
            <a:ext cx="584791" cy="585216"/>
          </a:xfrm>
          <a:prstGeom prst="ellipse">
            <a:avLst/>
          </a:prstGeom>
          <a:gradFill flip="none" rotWithShape="1">
            <a:gsLst>
              <a:gs pos="64000">
                <a:srgbClr val="FFFF00"/>
              </a:gs>
              <a:gs pos="100000">
                <a:schemeClr val="bg2">
                  <a:lumMod val="75000"/>
                </a:schemeClr>
              </a:gs>
            </a:gsLst>
            <a:path path="circle">
              <a:fillToRect l="100000" t="100000"/>
            </a:path>
            <a:tileRect r="-100000" b="-10000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800" b="1" dirty="0" smtClean="0">
                <a:solidFill>
                  <a:prstClr val="white"/>
                </a:solidFill>
                <a:latin typeface="Franklin Gothic Book" pitchFamily="34" charset="0"/>
              </a:rPr>
              <a:t>7</a:t>
            </a:r>
            <a:endParaRPr lang="en-US" sz="2800" b="1" dirty="0">
              <a:solidFill>
                <a:prstClr val="white"/>
              </a:solidFill>
              <a:latin typeface="Franklin Gothic Book" pitchFamily="34" charset="0"/>
            </a:endParaRPr>
          </a:p>
        </p:txBody>
      </p:sp>
      <p:sp>
        <p:nvSpPr>
          <p:cNvPr id="23" name="Rectangle 29"/>
          <p:cNvSpPr/>
          <p:nvPr/>
        </p:nvSpPr>
        <p:spPr>
          <a:xfrm>
            <a:off x="500034" y="4000504"/>
            <a:ext cx="5540253" cy="1384995"/>
          </a:xfrm>
          <a:prstGeom prst="rect">
            <a:avLst/>
          </a:prstGeom>
          <a:ln>
            <a:noFill/>
          </a:ln>
        </p:spPr>
        <p:txBody>
          <a:bodyPr wrap="square">
            <a:spAutoFit/>
          </a:bodyPr>
          <a:lstStyle/>
          <a:p>
            <a:pPr algn="just"/>
            <a:r>
              <a:rPr lang="ar-SA" sz="2800" b="1" dirty="0"/>
              <a:t>التوعية بدور مركز بلاغات الإيذاء </a:t>
            </a:r>
            <a:r>
              <a:rPr lang="ar-SA" sz="2800" b="1" dirty="0" smtClean="0"/>
              <a:t>التابع لوزارة الشؤون </a:t>
            </a:r>
            <a:r>
              <a:rPr lang="ar-SA" sz="2800" b="1" dirty="0"/>
              <a:t>الاجتماعية </a:t>
            </a:r>
            <a:r>
              <a:rPr lang="ar-SA" sz="2800" b="1" dirty="0" smtClean="0"/>
              <a:t>وكيفية </a:t>
            </a:r>
            <a:r>
              <a:rPr lang="ar-SA" sz="2800" b="1" dirty="0"/>
              <a:t>التبليغ حسب وسائل </a:t>
            </a:r>
            <a:r>
              <a:rPr lang="ar-SA" sz="2800" b="1" dirty="0" smtClean="0"/>
              <a:t>الاتصال(1919)</a:t>
            </a:r>
            <a:endParaRPr lang="en-US" sz="2800" b="1" dirty="0"/>
          </a:p>
        </p:txBody>
      </p:sp>
      <p:pic>
        <p:nvPicPr>
          <p:cNvPr id="29"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pic>
        <p:nvPicPr>
          <p:cNvPr id="30" name="صورة 29"/>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extLst>
      <p:ext uri="{BB962C8B-B14F-4D97-AF65-F5344CB8AC3E}">
        <p14:creationId xmlns="" xmlns:p14="http://schemas.microsoft.com/office/powerpoint/2010/main" val="366129593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1000"/>
                                        <p:tgtEl>
                                          <p:spTgt spid="2"/>
                                        </p:tgtEl>
                                      </p:cBhvr>
                                    </p:animEffect>
                                  </p:childTnLst>
                                </p:cTn>
                              </p:par>
                            </p:childTnLst>
                          </p:cTn>
                        </p:par>
                        <p:par>
                          <p:cTn id="8" fill="hold">
                            <p:stCondLst>
                              <p:cond delay="1000"/>
                            </p:stCondLst>
                            <p:childTnLst>
                              <p:par>
                                <p:cTn id="9" presetID="54" presetClass="entr" presetSubtype="0" accel="10000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strVal val="#ppt_w*0.05"/>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anim calcmode="lin" valueType="num">
                                      <p:cBhvr>
                                        <p:cTn id="13" dur="500" fill="hold"/>
                                        <p:tgtEl>
                                          <p:spTgt spid="16"/>
                                        </p:tgtEl>
                                        <p:attrNameLst>
                                          <p:attrName>ppt_x</p:attrName>
                                        </p:attrNameLst>
                                      </p:cBhvr>
                                      <p:tavLst>
                                        <p:tav tm="0">
                                          <p:val>
                                            <p:strVal val="#ppt_x-.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Effect transition="in" filter="fade">
                                      <p:cBhvr>
                                        <p:cTn id="15" dur="500"/>
                                        <p:tgtEl>
                                          <p:spTgt spid="1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1000"/>
                                        <p:tgtEl>
                                          <p:spTgt spid="27"/>
                                        </p:tgtEl>
                                      </p:cBhvr>
                                    </p:animEffect>
                                  </p:childTnLst>
                                </p:cTn>
                              </p:par>
                            </p:childTnLst>
                          </p:cTn>
                        </p:par>
                        <p:par>
                          <p:cTn id="20" fill="hold">
                            <p:stCondLst>
                              <p:cond delay="2500"/>
                            </p:stCondLst>
                            <p:childTnLst>
                              <p:par>
                                <p:cTn id="21" presetID="54" presetClass="entr" presetSubtype="0" accel="10000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strVal val="#ppt_w*0.05"/>
                                          </p:val>
                                        </p:tav>
                                        <p:tav tm="100000">
                                          <p:val>
                                            <p:strVal val="#ppt_w"/>
                                          </p:val>
                                        </p:tav>
                                      </p:tavLst>
                                    </p:anim>
                                    <p:anim calcmode="lin" valueType="num">
                                      <p:cBhvr>
                                        <p:cTn id="24" dur="500" fill="hold"/>
                                        <p:tgtEl>
                                          <p:spTgt spid="26"/>
                                        </p:tgtEl>
                                        <p:attrNameLst>
                                          <p:attrName>ppt_h</p:attrName>
                                        </p:attrNameLst>
                                      </p:cBhvr>
                                      <p:tavLst>
                                        <p:tav tm="0">
                                          <p:val>
                                            <p:strVal val="#ppt_h"/>
                                          </p:val>
                                        </p:tav>
                                        <p:tav tm="100000">
                                          <p:val>
                                            <p:strVal val="#ppt_h"/>
                                          </p:val>
                                        </p:tav>
                                      </p:tavLst>
                                    </p:anim>
                                    <p:anim calcmode="lin" valueType="num">
                                      <p:cBhvr>
                                        <p:cTn id="25" dur="500" fill="hold"/>
                                        <p:tgtEl>
                                          <p:spTgt spid="26"/>
                                        </p:tgtEl>
                                        <p:attrNameLst>
                                          <p:attrName>ppt_x</p:attrName>
                                        </p:attrNameLst>
                                      </p:cBhvr>
                                      <p:tavLst>
                                        <p:tav tm="0">
                                          <p:val>
                                            <p:strVal val="#ppt_x-.2"/>
                                          </p:val>
                                        </p:tav>
                                        <p:tav tm="100000">
                                          <p:val>
                                            <p:strVal val="#ppt_x"/>
                                          </p:val>
                                        </p:tav>
                                      </p:tavLst>
                                    </p:anim>
                                    <p:anim calcmode="lin" valueType="num">
                                      <p:cBhvr>
                                        <p:cTn id="26" dur="500" fill="hold"/>
                                        <p:tgtEl>
                                          <p:spTgt spid="26"/>
                                        </p:tgtEl>
                                        <p:attrNameLst>
                                          <p:attrName>ppt_y</p:attrName>
                                        </p:attrNameLst>
                                      </p:cBhvr>
                                      <p:tavLst>
                                        <p:tav tm="0">
                                          <p:val>
                                            <p:strVal val="#ppt_y"/>
                                          </p:val>
                                        </p:tav>
                                        <p:tav tm="100000">
                                          <p:val>
                                            <p:strVal val="#ppt_y"/>
                                          </p:val>
                                        </p:tav>
                                      </p:tavLst>
                                    </p:anim>
                                    <p:animEffect transition="in" filter="fade">
                                      <p:cBhvr>
                                        <p:cTn id="27" dur="500"/>
                                        <p:tgtEl>
                                          <p:spTgt spid="2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1000"/>
                                        <p:tgtEl>
                                          <p:spTgt spid="28"/>
                                        </p:tgtEl>
                                      </p:cBhvr>
                                    </p:animEffect>
                                  </p:childTnLst>
                                </p:cTn>
                              </p:par>
                            </p:childTnLst>
                          </p:cTn>
                        </p:par>
                        <p:par>
                          <p:cTn id="32" fill="hold">
                            <p:stCondLst>
                              <p:cond delay="4000"/>
                            </p:stCondLst>
                            <p:childTnLst>
                              <p:par>
                                <p:cTn id="33" presetID="54" presetClass="entr" presetSubtype="0" accel="10000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ppt_w*0.05"/>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anim calcmode="lin" valueType="num">
                                      <p:cBhvr>
                                        <p:cTn id="37" dur="500" fill="hold"/>
                                        <p:tgtEl>
                                          <p:spTgt spid="18"/>
                                        </p:tgtEl>
                                        <p:attrNameLst>
                                          <p:attrName>ppt_x</p:attrName>
                                        </p:attrNameLst>
                                      </p:cBhvr>
                                      <p:tavLst>
                                        <p:tav tm="0">
                                          <p:val>
                                            <p:strVal val="#ppt_x-.2"/>
                                          </p:val>
                                        </p:tav>
                                        <p:tav tm="100000">
                                          <p:val>
                                            <p:strVal val="#ppt_x"/>
                                          </p:val>
                                        </p:tav>
                                      </p:tavLst>
                                    </p:anim>
                                    <p:anim calcmode="lin" valueType="num">
                                      <p:cBhvr>
                                        <p:cTn id="38" dur="500" fill="hold"/>
                                        <p:tgtEl>
                                          <p:spTgt spid="18"/>
                                        </p:tgtEl>
                                        <p:attrNameLst>
                                          <p:attrName>ppt_y</p:attrName>
                                        </p:attrNameLst>
                                      </p:cBhvr>
                                      <p:tavLst>
                                        <p:tav tm="0">
                                          <p:val>
                                            <p:strVal val="#ppt_y"/>
                                          </p:val>
                                        </p:tav>
                                        <p:tav tm="100000">
                                          <p:val>
                                            <p:strVal val="#ppt_y"/>
                                          </p:val>
                                        </p:tav>
                                      </p:tavLst>
                                    </p:anim>
                                    <p:animEffect transition="in" filter="fade">
                                      <p:cBhvr>
                                        <p:cTn id="39" dur="500"/>
                                        <p:tgtEl>
                                          <p:spTgt spid="1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6" grpId="0" animBg="1"/>
      <p:bldP spid="26" grpId="0" animBg="1"/>
      <p:bldP spid="28" grpId="0"/>
      <p:bldP spid="18" grpId="0" animBg="1"/>
      <p:bldP spid="23"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grpSp>
        <p:nvGrpSpPr>
          <p:cNvPr id="62" name="Group 61"/>
          <p:cNvGrpSpPr/>
          <p:nvPr/>
        </p:nvGrpSpPr>
        <p:grpSpPr>
          <a:xfrm>
            <a:off x="357158" y="1828533"/>
            <a:ext cx="8718647" cy="4559154"/>
            <a:chOff x="357158" y="1828533"/>
            <a:chExt cx="8718647" cy="4559154"/>
          </a:xfrm>
        </p:grpSpPr>
        <p:grpSp>
          <p:nvGrpSpPr>
            <p:cNvPr id="61" name="Group 60"/>
            <p:cNvGrpSpPr/>
            <p:nvPr/>
          </p:nvGrpSpPr>
          <p:grpSpPr>
            <a:xfrm>
              <a:off x="357158" y="1828535"/>
              <a:ext cx="8718647" cy="4559152"/>
              <a:chOff x="357158" y="1828535"/>
              <a:chExt cx="8718647" cy="4559152"/>
            </a:xfrm>
          </p:grpSpPr>
          <p:grpSp>
            <p:nvGrpSpPr>
              <p:cNvPr id="60" name="Group 59"/>
              <p:cNvGrpSpPr/>
              <p:nvPr/>
            </p:nvGrpSpPr>
            <p:grpSpPr>
              <a:xfrm>
                <a:off x="357158" y="3573016"/>
                <a:ext cx="8718647" cy="2814671"/>
                <a:chOff x="357158" y="3573016"/>
                <a:chExt cx="8718647" cy="2814671"/>
              </a:xfrm>
            </p:grpSpPr>
            <p:sp>
              <p:nvSpPr>
                <p:cNvPr id="13" name="TextBox 12"/>
                <p:cNvSpPr txBox="1"/>
                <p:nvPr/>
              </p:nvSpPr>
              <p:spPr>
                <a:xfrm>
                  <a:off x="357158" y="4616303"/>
                  <a:ext cx="1642193" cy="830997"/>
                </a:xfrm>
                <a:prstGeom prst="rect">
                  <a:avLst/>
                </a:prstGeom>
                <a:noFill/>
              </p:spPr>
              <p:txBody>
                <a:bodyPr wrap="square" rtlCol="0">
                  <a:spAutoFit/>
                </a:bodyPr>
                <a:lstStyle/>
                <a:p>
                  <a:pPr algn="ctr"/>
                  <a:r>
                    <a:rPr lang="ar-SA" sz="2400" b="1" dirty="0"/>
                    <a:t>ذوي التحصيل المتدني</a:t>
                  </a:r>
                </a:p>
              </p:txBody>
            </p:sp>
            <p:sp>
              <p:nvSpPr>
                <p:cNvPr id="15" name="TextBox 14"/>
                <p:cNvSpPr txBox="1"/>
                <p:nvPr/>
              </p:nvSpPr>
              <p:spPr>
                <a:xfrm>
                  <a:off x="2071670" y="3573016"/>
                  <a:ext cx="2162027" cy="830997"/>
                </a:xfrm>
                <a:prstGeom prst="rect">
                  <a:avLst/>
                </a:prstGeom>
                <a:noFill/>
              </p:spPr>
              <p:txBody>
                <a:bodyPr wrap="square" rtlCol="0">
                  <a:spAutoFit/>
                </a:bodyPr>
                <a:lstStyle/>
                <a:p>
                  <a:pPr algn="ctr"/>
                  <a:r>
                    <a:rPr lang="ar-SA" sz="2400" b="1" dirty="0" smtClean="0"/>
                    <a:t>من </a:t>
                  </a:r>
                  <a:r>
                    <a:rPr lang="ar-SA" sz="2400" b="1" dirty="0"/>
                    <a:t>لديهم اتجاه إيجابي نحو العنف</a:t>
                  </a:r>
                </a:p>
              </p:txBody>
            </p:sp>
            <p:sp>
              <p:nvSpPr>
                <p:cNvPr id="16" name="TextBox 15"/>
                <p:cNvSpPr txBox="1"/>
                <p:nvPr/>
              </p:nvSpPr>
              <p:spPr>
                <a:xfrm>
                  <a:off x="5051475" y="5926022"/>
                  <a:ext cx="1968797" cy="461665"/>
                </a:xfrm>
                <a:prstGeom prst="rect">
                  <a:avLst/>
                </a:prstGeom>
                <a:noFill/>
              </p:spPr>
              <p:txBody>
                <a:bodyPr wrap="square" rtlCol="0">
                  <a:spAutoFit/>
                </a:bodyPr>
                <a:lstStyle/>
                <a:p>
                  <a:pPr algn="ctr"/>
                  <a:r>
                    <a:rPr lang="ar-SA" sz="2400" b="1" dirty="0" smtClean="0"/>
                    <a:t>من أسر </a:t>
                  </a:r>
                  <a:r>
                    <a:rPr lang="ar-SA" sz="2400" b="1" dirty="0"/>
                    <a:t>مفككة</a:t>
                  </a:r>
                </a:p>
              </p:txBody>
            </p:sp>
            <p:sp>
              <p:nvSpPr>
                <p:cNvPr id="17" name="TextBox 16"/>
                <p:cNvSpPr txBox="1"/>
                <p:nvPr/>
              </p:nvSpPr>
              <p:spPr>
                <a:xfrm>
                  <a:off x="7107008" y="4836039"/>
                  <a:ext cx="1968797" cy="830997"/>
                </a:xfrm>
                <a:prstGeom prst="rect">
                  <a:avLst/>
                </a:prstGeom>
                <a:noFill/>
              </p:spPr>
              <p:txBody>
                <a:bodyPr wrap="square" rtlCol="0">
                  <a:spAutoFit/>
                </a:bodyPr>
                <a:lstStyle/>
                <a:p>
                  <a:pPr algn="ctr"/>
                  <a:r>
                    <a:rPr lang="ar-SA" sz="2400" b="1" dirty="0" smtClean="0"/>
                    <a:t>من أسر  </a:t>
                  </a:r>
                  <a:r>
                    <a:rPr lang="ar-SA" sz="2400" b="1" dirty="0"/>
                    <a:t>تتسم بالع</a:t>
                  </a:r>
                  <a:r>
                    <a:rPr lang="ar-SA" sz="2400" b="1" dirty="0">
                      <a:solidFill>
                        <a:schemeClr val="tx1">
                          <a:lumMod val="75000"/>
                          <a:lumOff val="25000"/>
                        </a:schemeClr>
                      </a:solidFill>
                    </a:rPr>
                    <a:t>نف</a:t>
                  </a:r>
                  <a:endParaRPr lang="en-US" sz="2400" b="1" dirty="0">
                    <a:solidFill>
                      <a:schemeClr val="tx1">
                        <a:lumMod val="75000"/>
                        <a:lumOff val="25000"/>
                      </a:schemeClr>
                    </a:solidFill>
                  </a:endParaRPr>
                </a:p>
              </p:txBody>
            </p:sp>
          </p:grpSp>
          <p:grpSp>
            <p:nvGrpSpPr>
              <p:cNvPr id="59" name="Group 58"/>
              <p:cNvGrpSpPr/>
              <p:nvPr/>
            </p:nvGrpSpPr>
            <p:grpSpPr>
              <a:xfrm>
                <a:off x="2002657" y="1828535"/>
                <a:ext cx="5071751" cy="4495331"/>
                <a:chOff x="2002657" y="1828535"/>
                <a:chExt cx="5071751" cy="4495331"/>
              </a:xfrm>
            </p:grpSpPr>
            <p:sp>
              <p:nvSpPr>
                <p:cNvPr id="19" name="Oval 18"/>
                <p:cNvSpPr/>
                <p:nvPr/>
              </p:nvSpPr>
              <p:spPr>
                <a:xfrm>
                  <a:off x="4188940" y="1828535"/>
                  <a:ext cx="691979" cy="691979"/>
                </a:xfrm>
                <a:prstGeom prst="ellipse">
                  <a:avLst/>
                </a:prstGeom>
                <a:gradFill flip="none" rotWithShape="1">
                  <a:gsLst>
                    <a:gs pos="0">
                      <a:srgbClr val="FFFF00"/>
                    </a:gs>
                    <a:gs pos="100000">
                      <a:srgbClr val="FFC005"/>
                    </a:gs>
                  </a:gsLst>
                  <a:lin ang="2700000" scaled="1"/>
                  <a:tileRect/>
                </a:gra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067224">
                  <a:off x="2002657" y="4471960"/>
                  <a:ext cx="803189" cy="803189"/>
                </a:xfrm>
                <a:prstGeom prst="ellipse">
                  <a:avLst/>
                </a:prstGeom>
                <a:gradFill flip="none" rotWithShape="1">
                  <a:gsLst>
                    <a:gs pos="0">
                      <a:srgbClr val="45CDFF"/>
                    </a:gs>
                    <a:gs pos="100000">
                      <a:srgbClr val="0070C0"/>
                    </a:gs>
                  </a:gsLst>
                  <a:lin ang="2700000" scaled="1"/>
                  <a:tileRect/>
                </a:gradFill>
                <a:ln>
                  <a:noFill/>
                </a:ln>
                <a:effectLst>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50341">
                  <a:off x="4269214" y="3845835"/>
                  <a:ext cx="741618" cy="741618"/>
                </a:xfrm>
                <a:prstGeom prst="ellipse">
                  <a:avLst/>
                </a:prstGeom>
                <a:gradFill flip="none" rotWithShape="1">
                  <a:gsLst>
                    <a:gs pos="0">
                      <a:srgbClr val="30F050"/>
                    </a:gs>
                    <a:gs pos="100000">
                      <a:srgbClr val="01AF01"/>
                    </a:gs>
                  </a:gsLst>
                  <a:lin ang="2700000" scaled="1"/>
                  <a:tileRect/>
                </a:gradFill>
                <a:ln>
                  <a:noFill/>
                </a:ln>
                <a:effectLst>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037702" y="5520677"/>
                  <a:ext cx="803189" cy="803189"/>
                </a:xfrm>
                <a:prstGeom prst="ellipse">
                  <a:avLst/>
                </a:prstGeom>
                <a:gradFill flip="none" rotWithShape="1">
                  <a:gsLst>
                    <a:gs pos="0">
                      <a:schemeClr val="bg1">
                        <a:lumMod val="65000"/>
                      </a:schemeClr>
                    </a:gs>
                    <a:gs pos="100000">
                      <a:schemeClr val="tx1">
                        <a:lumMod val="75000"/>
                        <a:lumOff val="25000"/>
                      </a:schemeClr>
                    </a:gs>
                  </a:gsLst>
                  <a:lin ang="2700000" scaled="1"/>
                  <a:tileRect/>
                </a:gradFill>
                <a:ln>
                  <a:noFill/>
                </a:ln>
                <a:effectLst>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7"/>
                <p:cNvSpPr/>
                <p:nvPr/>
              </p:nvSpPr>
              <p:spPr>
                <a:xfrm rot="491801">
                  <a:off x="6277398" y="4619351"/>
                  <a:ext cx="797010" cy="797010"/>
                </a:xfrm>
                <a:prstGeom prst="ellipse">
                  <a:avLst/>
                </a:prstGeom>
                <a:gradFill flip="none" rotWithShape="1">
                  <a:gsLst>
                    <a:gs pos="0">
                      <a:srgbClr val="FFC000"/>
                    </a:gs>
                    <a:gs pos="90000">
                      <a:srgbClr val="FF0000"/>
                    </a:gs>
                  </a:gsLst>
                  <a:lin ang="2700000" scaled="1"/>
                  <a:tileRect/>
                </a:gradFill>
                <a:ln>
                  <a:noFill/>
                </a:ln>
                <a:effectLst>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19" idx="3"/>
                  <a:endCxn id="20" idx="7"/>
                </p:cNvCxnSpPr>
                <p:nvPr/>
              </p:nvCxnSpPr>
              <p:spPr>
                <a:xfrm rot="5400000">
                  <a:off x="2400643" y="2659519"/>
                  <a:ext cx="2129978" cy="164929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20" idx="5"/>
                  <a:endCxn id="22" idx="2"/>
                </p:cNvCxnSpPr>
                <p:nvPr/>
              </p:nvCxnSpPr>
              <p:spPr>
                <a:xfrm rot="16200000" flipH="1">
                  <a:off x="2977185" y="4861755"/>
                  <a:ext cx="811984" cy="130905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22" idx="6"/>
                  <a:endCxn id="23" idx="3"/>
                </p:cNvCxnSpPr>
                <p:nvPr/>
              </p:nvCxnSpPr>
              <p:spPr>
                <a:xfrm flipV="1">
                  <a:off x="4840891" y="5256589"/>
                  <a:ext cx="1515930" cy="66568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23" idx="1"/>
                  <a:endCxn id="19" idx="5"/>
                </p:cNvCxnSpPr>
                <p:nvPr/>
              </p:nvCxnSpPr>
              <p:spPr>
                <a:xfrm rot="16200000" flipV="1">
                  <a:off x="4468577" y="2730180"/>
                  <a:ext cx="2279598" cy="165758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0" idx="6"/>
                  <a:endCxn id="21" idx="3"/>
                </p:cNvCxnSpPr>
                <p:nvPr/>
              </p:nvCxnSpPr>
              <p:spPr>
                <a:xfrm flipV="1">
                  <a:off x="2801033" y="4328114"/>
                  <a:ext cx="1485332" cy="483451"/>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6"/>
                  <a:endCxn id="23" idx="2"/>
                </p:cNvCxnSpPr>
                <p:nvPr/>
              </p:nvCxnSpPr>
              <p:spPr>
                <a:xfrm>
                  <a:off x="4968918" y="4387897"/>
                  <a:ext cx="1312551" cy="573143"/>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1" idx="1"/>
                  <a:endCxn id="19" idx="4"/>
                </p:cNvCxnSpPr>
                <p:nvPr/>
              </p:nvCxnSpPr>
              <p:spPr>
                <a:xfrm rot="5400000" flipH="1" flipV="1">
                  <a:off x="3860506" y="3188562"/>
                  <a:ext cx="1342472" cy="6376"/>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grpSp>
        </p:grpSp>
        <p:sp>
          <p:nvSpPr>
            <p:cNvPr id="40" name="TextBox 39"/>
            <p:cNvSpPr txBox="1"/>
            <p:nvPr/>
          </p:nvSpPr>
          <p:spPr>
            <a:xfrm>
              <a:off x="370956" y="1828533"/>
              <a:ext cx="3919324" cy="584775"/>
            </a:xfrm>
            <a:prstGeom prst="rect">
              <a:avLst/>
            </a:prstGeom>
            <a:noFill/>
          </p:spPr>
          <p:txBody>
            <a:bodyPr wrap="square" rtlCol="0">
              <a:spAutoFit/>
            </a:bodyPr>
            <a:lstStyle/>
            <a:p>
              <a:pPr algn="ctr"/>
              <a:endParaRPr lang="en-US" sz="3200" b="1" dirty="0">
                <a:latin typeface="Calibri" pitchFamily="34" charset="0"/>
                <a:cs typeface="AL-Mohanad" pitchFamily="2" charset="-78"/>
              </a:endParaRPr>
            </a:p>
          </p:txBody>
        </p:sp>
      </p:grpSp>
      <p:sp>
        <p:nvSpPr>
          <p:cNvPr id="32" name="TextBox 15"/>
          <p:cNvSpPr txBox="1"/>
          <p:nvPr/>
        </p:nvSpPr>
        <p:spPr>
          <a:xfrm>
            <a:off x="1785918" y="571480"/>
            <a:ext cx="5572164" cy="1569660"/>
          </a:xfrm>
          <a:prstGeom prst="rect">
            <a:avLst/>
          </a:prstGeom>
          <a:noFill/>
        </p:spPr>
        <p:txBody>
          <a:bodyPr wrap="square" rtlCol="0">
            <a:spAutoFit/>
          </a:bodyPr>
          <a:lstStyle/>
          <a:p>
            <a:pPr algn="ctr"/>
            <a:r>
              <a:rPr lang="ar-SA" sz="3200" b="1" dirty="0" smtClean="0">
                <a:solidFill>
                  <a:srgbClr val="C00000"/>
                </a:solidFill>
                <a:latin typeface="Calibri" pitchFamily="34" charset="0"/>
                <a:cs typeface="PT Bold Heading" pitchFamily="2" charset="-78"/>
              </a:rPr>
              <a:t>تنفيذ دورات تدريبية للطلبة المتوقع منهم العنف</a:t>
            </a:r>
            <a:endParaRPr lang="en-US" sz="3200" b="1" dirty="0" smtClean="0">
              <a:solidFill>
                <a:srgbClr val="C00000"/>
              </a:solidFill>
              <a:latin typeface="Calibri" pitchFamily="34" charset="0"/>
              <a:cs typeface="PT Bold Heading" pitchFamily="2" charset="-78"/>
            </a:endParaRPr>
          </a:p>
          <a:p>
            <a:pPr algn="ctr"/>
            <a:endParaRPr lang="en-US" sz="3200" b="1" dirty="0" smtClean="0">
              <a:latin typeface="Calibri" pitchFamily="34" charset="0"/>
              <a:cs typeface="AL-Mohanad" pitchFamily="2" charset="-78"/>
            </a:endParaRPr>
          </a:p>
        </p:txBody>
      </p:sp>
      <p:pic>
        <p:nvPicPr>
          <p:cNvPr id="35"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pic>
        <p:nvPicPr>
          <p:cNvPr id="37" name="صورة 3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extLst>
      <p:ext uri="{BB962C8B-B14F-4D97-AF65-F5344CB8AC3E}">
        <p14:creationId xmlns="" xmlns:p14="http://schemas.microsoft.com/office/powerpoint/2010/main" val="39687771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20" name="علامة الطرح 19"/>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3" name="علامة الطرح 22"/>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grpSp>
        <p:nvGrpSpPr>
          <p:cNvPr id="62" name="Group 61"/>
          <p:cNvGrpSpPr/>
          <p:nvPr/>
        </p:nvGrpSpPr>
        <p:grpSpPr>
          <a:xfrm>
            <a:off x="1849033" y="1356549"/>
            <a:ext cx="6783222" cy="3872651"/>
            <a:chOff x="1849033" y="743652"/>
            <a:chExt cx="6783222" cy="3872651"/>
          </a:xfrm>
        </p:grpSpPr>
        <p:grpSp>
          <p:nvGrpSpPr>
            <p:cNvPr id="61" name="Group 60"/>
            <p:cNvGrpSpPr/>
            <p:nvPr/>
          </p:nvGrpSpPr>
          <p:grpSpPr>
            <a:xfrm>
              <a:off x="1849033" y="1736988"/>
              <a:ext cx="6763299" cy="2879315"/>
              <a:chOff x="1849033" y="1736988"/>
              <a:chExt cx="6763299" cy="2879315"/>
            </a:xfrm>
          </p:grpSpPr>
          <p:grpSp>
            <p:nvGrpSpPr>
              <p:cNvPr id="60" name="Group 59"/>
              <p:cNvGrpSpPr/>
              <p:nvPr/>
            </p:nvGrpSpPr>
            <p:grpSpPr>
              <a:xfrm>
                <a:off x="1849033" y="1887215"/>
                <a:ext cx="5711299" cy="2477889"/>
                <a:chOff x="1849033" y="1887215"/>
                <a:chExt cx="5711299" cy="2477889"/>
              </a:xfrm>
            </p:grpSpPr>
            <p:sp>
              <p:nvSpPr>
                <p:cNvPr id="15" name="TextBox 14"/>
                <p:cNvSpPr txBox="1"/>
                <p:nvPr/>
              </p:nvSpPr>
              <p:spPr>
                <a:xfrm>
                  <a:off x="1849033" y="3903439"/>
                  <a:ext cx="5675295" cy="461665"/>
                </a:xfrm>
                <a:prstGeom prst="rect">
                  <a:avLst/>
                </a:prstGeom>
                <a:noFill/>
              </p:spPr>
              <p:txBody>
                <a:bodyPr wrap="square" rtlCol="0">
                  <a:spAutoFit/>
                </a:bodyPr>
                <a:lstStyle/>
                <a:p>
                  <a:pPr algn="ctr"/>
                  <a:r>
                    <a:rPr lang="ar-SA" sz="2400" b="1" dirty="0"/>
                    <a:t>التدريب على استخدام اللغة بدلاً من الاعتداء الجسدي</a:t>
                  </a:r>
                </a:p>
              </p:txBody>
            </p:sp>
            <p:sp>
              <p:nvSpPr>
                <p:cNvPr id="16" name="TextBox 15"/>
                <p:cNvSpPr txBox="1"/>
                <p:nvPr/>
              </p:nvSpPr>
              <p:spPr>
                <a:xfrm>
                  <a:off x="2791029" y="2895327"/>
                  <a:ext cx="4769303" cy="461665"/>
                </a:xfrm>
                <a:prstGeom prst="rect">
                  <a:avLst/>
                </a:prstGeom>
                <a:noFill/>
              </p:spPr>
              <p:txBody>
                <a:bodyPr wrap="square" rtlCol="0">
                  <a:spAutoFit/>
                </a:bodyPr>
                <a:lstStyle/>
                <a:p>
                  <a:pPr algn="ctr"/>
                  <a:r>
                    <a:rPr lang="ar-SA" sz="2400" b="1" dirty="0"/>
                    <a:t>مهارات الحوار والتواصل الفعال مع الآخرين</a:t>
                  </a:r>
                </a:p>
              </p:txBody>
            </p:sp>
            <p:sp>
              <p:nvSpPr>
                <p:cNvPr id="17" name="TextBox 16"/>
                <p:cNvSpPr txBox="1"/>
                <p:nvPr/>
              </p:nvSpPr>
              <p:spPr>
                <a:xfrm>
                  <a:off x="3563888" y="1887215"/>
                  <a:ext cx="3913013" cy="461665"/>
                </a:xfrm>
                <a:prstGeom prst="rect">
                  <a:avLst/>
                </a:prstGeom>
                <a:noFill/>
              </p:spPr>
              <p:txBody>
                <a:bodyPr wrap="square" rtlCol="0">
                  <a:spAutoFit/>
                </a:bodyPr>
                <a:lstStyle/>
                <a:p>
                  <a:pPr algn="ctr"/>
                  <a:r>
                    <a:rPr lang="ar-SA" sz="2400" b="1" dirty="0"/>
                    <a:t>دورات التحكم في الغضب والضغوط</a:t>
                  </a:r>
                  <a:endParaRPr lang="en-US" sz="2400" b="1" dirty="0"/>
                </a:p>
              </p:txBody>
            </p:sp>
          </p:grpSp>
          <p:grpSp>
            <p:nvGrpSpPr>
              <p:cNvPr id="59" name="Group 58"/>
              <p:cNvGrpSpPr/>
              <p:nvPr/>
            </p:nvGrpSpPr>
            <p:grpSpPr>
              <a:xfrm>
                <a:off x="7802774" y="1736988"/>
                <a:ext cx="809558" cy="2879315"/>
                <a:chOff x="7802774" y="1736988"/>
                <a:chExt cx="809558" cy="2879315"/>
              </a:xfrm>
            </p:grpSpPr>
            <p:sp>
              <p:nvSpPr>
                <p:cNvPr id="19" name="Oval 18"/>
                <p:cNvSpPr/>
                <p:nvPr/>
              </p:nvSpPr>
              <p:spPr>
                <a:xfrm>
                  <a:off x="7884368" y="1736988"/>
                  <a:ext cx="691979" cy="691979"/>
                </a:xfrm>
                <a:prstGeom prst="ellipse">
                  <a:avLst/>
                </a:prstGeom>
                <a:gradFill flip="none" rotWithShape="1">
                  <a:gsLst>
                    <a:gs pos="0">
                      <a:srgbClr val="FFFF00"/>
                    </a:gs>
                    <a:gs pos="100000">
                      <a:srgbClr val="FFC005"/>
                    </a:gs>
                  </a:gsLst>
                  <a:lin ang="2700000" scaled="1"/>
                  <a:tileRect/>
                </a:gra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90051">
                  <a:off x="7870714" y="2735988"/>
                  <a:ext cx="741618" cy="741618"/>
                </a:xfrm>
                <a:prstGeom prst="ellipse">
                  <a:avLst/>
                </a:prstGeom>
                <a:gradFill flip="none" rotWithShape="1">
                  <a:gsLst>
                    <a:gs pos="0">
                      <a:srgbClr val="30F050"/>
                    </a:gs>
                    <a:gs pos="100000">
                      <a:srgbClr val="01AF01"/>
                    </a:gs>
                  </a:gsLst>
                  <a:lin ang="2700000" scaled="1"/>
                  <a:tileRect/>
                </a:gradFill>
                <a:ln>
                  <a:noFill/>
                </a:ln>
                <a:effectLst>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802774" y="3813114"/>
                  <a:ext cx="803189" cy="803189"/>
                </a:xfrm>
                <a:prstGeom prst="ellipse">
                  <a:avLst/>
                </a:prstGeom>
                <a:gradFill flip="none" rotWithShape="1">
                  <a:gsLst>
                    <a:gs pos="0">
                      <a:schemeClr val="bg1">
                        <a:lumMod val="65000"/>
                      </a:schemeClr>
                    </a:gs>
                    <a:gs pos="100000">
                      <a:schemeClr val="tx1">
                        <a:lumMod val="75000"/>
                        <a:lumOff val="25000"/>
                      </a:schemeClr>
                    </a:gs>
                  </a:gsLst>
                  <a:lin ang="2700000" scaled="1"/>
                  <a:tileRect/>
                </a:gradFill>
                <a:ln>
                  <a:noFill/>
                </a:ln>
                <a:effectLst>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TextBox 39"/>
            <p:cNvSpPr txBox="1"/>
            <p:nvPr/>
          </p:nvSpPr>
          <p:spPr>
            <a:xfrm>
              <a:off x="3929058" y="743652"/>
              <a:ext cx="4703197" cy="584775"/>
            </a:xfrm>
            <a:prstGeom prst="rect">
              <a:avLst/>
            </a:prstGeom>
            <a:noFill/>
          </p:spPr>
          <p:txBody>
            <a:bodyPr wrap="square" rtlCol="0">
              <a:spAutoFit/>
            </a:bodyPr>
            <a:lstStyle/>
            <a:p>
              <a:pPr algn="ctr"/>
              <a:r>
                <a:rPr lang="ar-SA" sz="3200" b="1" dirty="0" smtClean="0">
                  <a:solidFill>
                    <a:srgbClr val="C00000"/>
                  </a:solidFill>
                  <a:latin typeface="Calibri" pitchFamily="34" charset="0"/>
                  <a:cs typeface="PT Bold Heading" pitchFamily="2" charset="-78"/>
                </a:rPr>
                <a:t>من الدورات المناسبة لهم </a:t>
              </a:r>
              <a:endParaRPr lang="en-US" sz="3200" b="1" dirty="0">
                <a:solidFill>
                  <a:srgbClr val="C00000"/>
                </a:solidFill>
                <a:latin typeface="Calibri" pitchFamily="34" charset="0"/>
                <a:cs typeface="PT Bold Heading" pitchFamily="2" charset="-78"/>
              </a:endParaRPr>
            </a:p>
          </p:txBody>
        </p:sp>
      </p:grpSp>
      <p:pic>
        <p:nvPicPr>
          <p:cNvPr id="33" name="صورة 3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24" name="Picture 2" descr="C:\Users\win-sev7n\Pictures\شعار رفق.jpg"/>
          <p:cNvPicPr>
            <a:picLocks noChangeAspect="1" noChangeArrowheads="1"/>
          </p:cNvPicPr>
          <p:nvPr/>
        </p:nvPicPr>
        <p:blipFill>
          <a:blip r:embed="rId4"/>
          <a:srcRect/>
          <a:stretch>
            <a:fillRect/>
          </a:stretch>
        </p:blipFill>
        <p:spPr bwMode="auto">
          <a:xfrm>
            <a:off x="0" y="0"/>
            <a:ext cx="1905000" cy="1514475"/>
          </a:xfrm>
          <a:prstGeom prst="rect">
            <a:avLst/>
          </a:prstGeom>
          <a:ln>
            <a:noFill/>
          </a:ln>
          <a:effectLst>
            <a:softEdge rad="112500"/>
          </a:effectLst>
        </p:spPr>
      </p:pic>
    </p:spTree>
    <p:extLst>
      <p:ext uri="{BB962C8B-B14F-4D97-AF65-F5344CB8AC3E}">
        <p14:creationId xmlns="" xmlns:p14="http://schemas.microsoft.com/office/powerpoint/2010/main" val="1025936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2050" name="Title 4"/>
          <p:cNvSpPr>
            <a:spLocks noGrp="1"/>
          </p:cNvSpPr>
          <p:nvPr>
            <p:ph type="title"/>
          </p:nvPr>
        </p:nvSpPr>
        <p:spPr>
          <a:xfrm>
            <a:off x="1643042" y="357174"/>
            <a:ext cx="5715040" cy="1143000"/>
          </a:xfrm>
        </p:spPr>
        <p:txBody>
          <a:bodyPr>
            <a:normAutofit/>
          </a:bodyPr>
          <a:lstStyle/>
          <a:p>
            <a:pPr algn="r" rtl="1"/>
            <a:r>
              <a:rPr lang="ar-SA" sz="3200" b="1" dirty="0" smtClean="0">
                <a:solidFill>
                  <a:srgbClr val="C00000"/>
                </a:solidFill>
                <a:latin typeface="Calibri" pitchFamily="34" charset="0"/>
                <a:ea typeface="+mn-ea"/>
                <a:cs typeface="PT Bold Heading" pitchFamily="2" charset="-78"/>
              </a:rPr>
              <a:t>. الطلبة </a:t>
            </a:r>
            <a:r>
              <a:rPr lang="ar-SA" sz="3200" b="1" dirty="0">
                <a:solidFill>
                  <a:srgbClr val="C00000"/>
                </a:solidFill>
                <a:latin typeface="Calibri" pitchFamily="34" charset="0"/>
                <a:ea typeface="+mn-ea"/>
                <a:cs typeface="PT Bold Heading" pitchFamily="2" charset="-78"/>
              </a:rPr>
              <a:t>المتوقع </a:t>
            </a:r>
            <a:r>
              <a:rPr lang="ar-SA" sz="3200" b="1" dirty="0" smtClean="0">
                <a:solidFill>
                  <a:srgbClr val="C00000"/>
                </a:solidFill>
                <a:latin typeface="Calibri" pitchFamily="34" charset="0"/>
                <a:ea typeface="+mn-ea"/>
                <a:cs typeface="PT Bold Heading" pitchFamily="2" charset="-78"/>
              </a:rPr>
              <a:t>عليهم وقوع </a:t>
            </a:r>
            <a:r>
              <a:rPr lang="ar-SA" sz="3200" b="1" dirty="0">
                <a:solidFill>
                  <a:srgbClr val="C00000"/>
                </a:solidFill>
                <a:latin typeface="Calibri" pitchFamily="34" charset="0"/>
                <a:ea typeface="+mn-ea"/>
                <a:cs typeface="PT Bold Heading" pitchFamily="2" charset="-78"/>
              </a:rPr>
              <a:t>العنف </a:t>
            </a:r>
            <a:endParaRPr lang="en-US" sz="3200" b="1" dirty="0">
              <a:solidFill>
                <a:srgbClr val="C00000"/>
              </a:solidFill>
              <a:latin typeface="Calibri" pitchFamily="34" charset="0"/>
              <a:ea typeface="+mn-ea"/>
              <a:cs typeface="PT Bold Heading" pitchFamily="2" charset="-78"/>
            </a:endParaRPr>
          </a:p>
        </p:txBody>
      </p:sp>
      <p:pic>
        <p:nvPicPr>
          <p:cNvPr id="43" name="Picture 2" descr="C:\Users\win-sev7n\Pictures\شعار رفق.jpg"/>
          <p:cNvPicPr>
            <a:picLocks noChangeAspect="1" noChangeArrowheads="1"/>
          </p:cNvPicPr>
          <p:nvPr/>
        </p:nvPicPr>
        <p:blipFill>
          <a:blip r:embed="rId2"/>
          <a:srcRect/>
          <a:stretch>
            <a:fillRect/>
          </a:stretch>
        </p:blipFill>
        <p:spPr bwMode="auto">
          <a:xfrm>
            <a:off x="0" y="0"/>
            <a:ext cx="1905000" cy="1514475"/>
          </a:xfrm>
          <a:prstGeom prst="rect">
            <a:avLst/>
          </a:prstGeom>
          <a:ln>
            <a:noFill/>
          </a:ln>
          <a:effectLst>
            <a:softEdge rad="112500"/>
          </a:effectLst>
        </p:spPr>
      </p:pic>
      <p:pic>
        <p:nvPicPr>
          <p:cNvPr id="44" name="صورة 4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64" name="Title 4"/>
          <p:cNvSpPr txBox="1">
            <a:spLocks/>
          </p:cNvSpPr>
          <p:nvPr/>
        </p:nvSpPr>
        <p:spPr>
          <a:xfrm>
            <a:off x="3042755" y="116632"/>
            <a:ext cx="5580107" cy="114300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chemeClr val="bg1"/>
              </a:solidFill>
              <a:effectLst/>
              <a:uLnTx/>
              <a:uFillTx/>
              <a:latin typeface="+mn-lt"/>
              <a:ea typeface="+mn-ea"/>
              <a:cs typeface="AL-Mohanad" pitchFamily="2" charset="-78"/>
            </a:endParaRPr>
          </a:p>
        </p:txBody>
      </p:sp>
      <p:grpSp>
        <p:nvGrpSpPr>
          <p:cNvPr id="65" name="Group 72"/>
          <p:cNvGrpSpPr/>
          <p:nvPr/>
        </p:nvGrpSpPr>
        <p:grpSpPr>
          <a:xfrm>
            <a:off x="-152400" y="1671032"/>
            <a:ext cx="2971800" cy="2374075"/>
            <a:chOff x="-152400" y="1671032"/>
            <a:chExt cx="2971800" cy="2374075"/>
          </a:xfrm>
        </p:grpSpPr>
        <p:sp>
          <p:nvSpPr>
            <p:cNvPr id="66" name="Ellipse 98"/>
            <p:cNvSpPr/>
            <p:nvPr/>
          </p:nvSpPr>
          <p:spPr bwMode="auto">
            <a:xfrm>
              <a:off x="-152400" y="3252432"/>
              <a:ext cx="2971800" cy="786168"/>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a:defRPr/>
              </a:pPr>
              <a:endParaRPr lang="en-US" sz="2400" b="1">
                <a:solidFill>
                  <a:srgbClr val="FFFFFF"/>
                </a:solidFill>
                <a:latin typeface="Calibri" pitchFamily="-111" charset="0"/>
                <a:ea typeface="ＭＳ Ｐゴシック" pitchFamily="-111" charset="-128"/>
                <a:cs typeface="AL-Mohanad" pitchFamily="2" charset="-78"/>
              </a:endParaRPr>
            </a:p>
          </p:txBody>
        </p:sp>
        <p:grpSp>
          <p:nvGrpSpPr>
            <p:cNvPr id="67" name="Group 64"/>
            <p:cNvGrpSpPr/>
            <p:nvPr/>
          </p:nvGrpSpPr>
          <p:grpSpPr>
            <a:xfrm>
              <a:off x="323600" y="1671032"/>
              <a:ext cx="2000250" cy="2374075"/>
              <a:chOff x="323600" y="1671032"/>
              <a:chExt cx="2000250" cy="2374075"/>
            </a:xfrm>
          </p:grpSpPr>
          <p:sp>
            <p:nvSpPr>
              <p:cNvPr id="68" name="Oval 4"/>
              <p:cNvSpPr/>
              <p:nvPr/>
            </p:nvSpPr>
            <p:spPr>
              <a:xfrm>
                <a:off x="323600" y="1671032"/>
                <a:ext cx="1981200" cy="19812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pitchFamily="34" charset="0"/>
                  <a:cs typeface="AL-Mohanad" pitchFamily="2" charset="-78"/>
                </a:endParaRPr>
              </a:p>
            </p:txBody>
          </p:sp>
          <p:sp>
            <p:nvSpPr>
              <p:cNvPr id="69" name="Ellipse 100"/>
              <p:cNvSpPr>
                <a:spLocks noChangeArrowheads="1"/>
              </p:cNvSpPr>
              <p:nvPr/>
            </p:nvSpPr>
            <p:spPr bwMode="auto">
              <a:xfrm>
                <a:off x="628399" y="1711607"/>
                <a:ext cx="1295401" cy="1148713"/>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endParaRPr lang="en-US" sz="2400" b="1">
                  <a:solidFill>
                    <a:srgbClr val="FFFFFF"/>
                  </a:solidFill>
                  <a:latin typeface="Calibri" charset="0"/>
                  <a:ea typeface="ＭＳ Ｐゴシック" pitchFamily="34" charset="-128"/>
                  <a:cs typeface="AL-Mohanad" pitchFamily="2" charset="-78"/>
                </a:endParaRPr>
              </a:p>
            </p:txBody>
          </p:sp>
          <p:pic>
            <p:nvPicPr>
              <p:cNvPr id="70" name="Picture 2"/>
              <p:cNvPicPr>
                <a:picLocks noChangeAspect="1" noChangeArrowheads="1"/>
              </p:cNvPicPr>
              <p:nvPr/>
            </p:nvPicPr>
            <p:blipFill>
              <a:blip r:embed="rId4" cstate="email">
                <a:duotone>
                  <a:schemeClr val="accent1">
                    <a:shade val="45000"/>
                    <a:satMod val="135000"/>
                  </a:schemeClr>
                  <a:prstClr val="white"/>
                </a:duotone>
              </a:blip>
              <a:srcRect/>
              <a:stretch>
                <a:fillRect/>
              </a:stretch>
            </p:blipFill>
            <p:spPr bwMode="auto">
              <a:xfrm>
                <a:off x="323600" y="3271232"/>
                <a:ext cx="2000250" cy="400050"/>
              </a:xfrm>
              <a:prstGeom prst="rect">
                <a:avLst/>
              </a:prstGeom>
              <a:noFill/>
              <a:ln w="9525">
                <a:noFill/>
                <a:miter lim="800000"/>
                <a:headEnd/>
                <a:tailEnd/>
              </a:ln>
              <a:effectLst/>
            </p:spPr>
          </p:pic>
          <p:sp>
            <p:nvSpPr>
              <p:cNvPr id="71" name="Oval 8"/>
              <p:cNvSpPr/>
              <p:nvPr/>
            </p:nvSpPr>
            <p:spPr>
              <a:xfrm>
                <a:off x="528450" y="2444907"/>
                <a:ext cx="1600200" cy="1600200"/>
              </a:xfrm>
              <a:prstGeom prst="ellipse">
                <a:avLst/>
              </a:prstGeom>
              <a:gradFill flip="none" rotWithShape="1">
                <a:gsLst>
                  <a:gs pos="0">
                    <a:srgbClr val="45CDFF"/>
                  </a:gs>
                  <a:gs pos="100000">
                    <a:srgbClr val="0070C0"/>
                  </a:gs>
                </a:gsLst>
                <a:path path="circle">
                  <a:fillToRect l="50000" t="50000" r="50000" b="50000"/>
                </a:path>
                <a:tileRect/>
              </a:gradFill>
              <a:ln w="3175">
                <a:solidFill>
                  <a:schemeClr val="bg1">
                    <a:lumMod val="50000"/>
                  </a:schemeClr>
                </a:solidFill>
              </a:ln>
              <a:scene3d>
                <a:camera prst="isometricOffAxis1Top">
                  <a:rot lat="17827248" lon="17266539" rev="444444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latin typeface="Calibri" pitchFamily="34" charset="0"/>
                  <a:cs typeface="AL-Mohanad" pitchFamily="2" charset="-78"/>
                </a:endParaRPr>
              </a:p>
            </p:txBody>
          </p:sp>
        </p:grpSp>
      </p:grpSp>
      <p:grpSp>
        <p:nvGrpSpPr>
          <p:cNvPr id="72" name="Group 73"/>
          <p:cNvGrpSpPr/>
          <p:nvPr/>
        </p:nvGrpSpPr>
        <p:grpSpPr>
          <a:xfrm>
            <a:off x="2133600" y="1671032"/>
            <a:ext cx="2971800" cy="2367568"/>
            <a:chOff x="2133600" y="1671032"/>
            <a:chExt cx="2971800" cy="2367568"/>
          </a:xfrm>
        </p:grpSpPr>
        <p:sp>
          <p:nvSpPr>
            <p:cNvPr id="73" name="Ellipse 98"/>
            <p:cNvSpPr/>
            <p:nvPr/>
          </p:nvSpPr>
          <p:spPr bwMode="auto">
            <a:xfrm>
              <a:off x="2133600" y="3252432"/>
              <a:ext cx="2971800" cy="786168"/>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a:defRPr/>
              </a:pPr>
              <a:endParaRPr lang="en-US" sz="2000" b="1">
                <a:solidFill>
                  <a:srgbClr val="FFFFFF"/>
                </a:solidFill>
                <a:latin typeface="Calibri" pitchFamily="-111" charset="0"/>
                <a:ea typeface="ＭＳ Ｐゴシック" pitchFamily="-111" charset="-128"/>
                <a:cs typeface="AL-Mohanad" pitchFamily="2" charset="-78"/>
              </a:endParaRPr>
            </a:p>
          </p:txBody>
        </p:sp>
        <p:grpSp>
          <p:nvGrpSpPr>
            <p:cNvPr id="74" name="Group 65"/>
            <p:cNvGrpSpPr/>
            <p:nvPr/>
          </p:nvGrpSpPr>
          <p:grpSpPr>
            <a:xfrm>
              <a:off x="2609600" y="1671032"/>
              <a:ext cx="2000250" cy="2221675"/>
              <a:chOff x="2609600" y="1671032"/>
              <a:chExt cx="2000250" cy="2221675"/>
            </a:xfrm>
          </p:grpSpPr>
          <p:sp>
            <p:nvSpPr>
              <p:cNvPr id="75" name="Oval 14"/>
              <p:cNvSpPr/>
              <p:nvPr/>
            </p:nvSpPr>
            <p:spPr>
              <a:xfrm>
                <a:off x="2609600" y="1671032"/>
                <a:ext cx="1981200" cy="19812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alibri" pitchFamily="34" charset="0"/>
                  <a:cs typeface="AL-Mohanad" pitchFamily="2" charset="-78"/>
                </a:endParaRPr>
              </a:p>
            </p:txBody>
          </p:sp>
          <p:sp>
            <p:nvSpPr>
              <p:cNvPr id="76" name="Ellipse 100"/>
              <p:cNvSpPr>
                <a:spLocks noChangeArrowheads="1"/>
              </p:cNvSpPr>
              <p:nvPr/>
            </p:nvSpPr>
            <p:spPr bwMode="auto">
              <a:xfrm>
                <a:off x="2914399" y="1711607"/>
                <a:ext cx="1295401" cy="1148713"/>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endParaRPr lang="en-US" sz="2000" b="1">
                  <a:solidFill>
                    <a:srgbClr val="FFFFFF"/>
                  </a:solidFill>
                  <a:latin typeface="Calibri" charset="0"/>
                  <a:ea typeface="ＭＳ Ｐゴシック" pitchFamily="34" charset="-128"/>
                  <a:cs typeface="AL-Mohanad" pitchFamily="2" charset="-78"/>
                </a:endParaRPr>
              </a:p>
            </p:txBody>
          </p:sp>
          <p:pic>
            <p:nvPicPr>
              <p:cNvPr id="77" name="Picture 2"/>
              <p:cNvPicPr>
                <a:picLocks noChangeAspect="1" noChangeArrowheads="1"/>
              </p:cNvPicPr>
              <p:nvPr/>
            </p:nvPicPr>
            <p:blipFill>
              <a:blip r:embed="rId5" cstate="email">
                <a:duotone>
                  <a:schemeClr val="accent1">
                    <a:shade val="45000"/>
                    <a:satMod val="135000"/>
                  </a:schemeClr>
                  <a:prstClr val="white"/>
                </a:duotone>
                <a:extLst>
                  <a:ext uri="{BEBA8EAE-BF5A-486C-A8C5-ECC9F3942E4B}">
                    <a14:imgProps xmlns="" xmlns:a14="http://schemas.microsoft.com/office/drawing/2010/main">
                      <a14:imgLayer r:embed="rId6">
                        <a14:imgEffect>
                          <a14:sharpenSoften amount="-100000"/>
                        </a14:imgEffect>
                      </a14:imgLayer>
                    </a14:imgProps>
                  </a:ext>
                </a:extLst>
              </a:blip>
              <a:srcRect/>
              <a:stretch>
                <a:fillRect/>
              </a:stretch>
            </p:blipFill>
            <p:spPr bwMode="auto">
              <a:xfrm>
                <a:off x="2609600" y="2966432"/>
                <a:ext cx="2000250" cy="7048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78" name="Oval 17"/>
              <p:cNvSpPr/>
              <p:nvPr/>
            </p:nvSpPr>
            <p:spPr>
              <a:xfrm>
                <a:off x="2678875" y="2016407"/>
                <a:ext cx="1876300" cy="1876300"/>
              </a:xfrm>
              <a:prstGeom prst="ellipse">
                <a:avLst/>
              </a:prstGeom>
              <a:gradFill flip="none" rotWithShape="1">
                <a:gsLst>
                  <a:gs pos="0">
                    <a:srgbClr val="45CDFF"/>
                  </a:gs>
                  <a:gs pos="100000">
                    <a:srgbClr val="0070C0"/>
                  </a:gs>
                </a:gsLst>
                <a:path path="circle">
                  <a:fillToRect l="50000" t="50000" r="50000" b="50000"/>
                </a:path>
                <a:tileRect/>
              </a:gradFill>
              <a:ln w="3175">
                <a:solidFill>
                  <a:schemeClr val="bg1">
                    <a:lumMod val="50000"/>
                  </a:schemeClr>
                </a:solidFill>
              </a:ln>
              <a:scene3d>
                <a:camera prst="isometricOffAxis1Top">
                  <a:rot lat="17827248" lon="17266539" rev="444444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alibri" pitchFamily="34" charset="0"/>
                  <a:cs typeface="AL-Mohanad" pitchFamily="2" charset="-78"/>
                </a:endParaRPr>
              </a:p>
            </p:txBody>
          </p:sp>
          <p:sp>
            <p:nvSpPr>
              <p:cNvPr id="79" name="TextBox 57"/>
              <p:cNvSpPr txBox="1"/>
              <p:nvPr/>
            </p:nvSpPr>
            <p:spPr>
              <a:xfrm>
                <a:off x="2820882" y="2260241"/>
                <a:ext cx="1522518" cy="400110"/>
              </a:xfrm>
              <a:prstGeom prst="rect">
                <a:avLst/>
              </a:prstGeom>
              <a:noFill/>
            </p:spPr>
            <p:txBody>
              <a:bodyPr wrap="square" rtlCol="0">
                <a:spAutoFit/>
              </a:bodyPr>
              <a:lstStyle/>
              <a:p>
                <a:pPr algn="ctr"/>
                <a:r>
                  <a:rPr lang="ar-SA" sz="2000" b="1" dirty="0">
                    <a:cs typeface="AL-Mohanad" pitchFamily="2" charset="-78"/>
                  </a:rPr>
                  <a:t>إعاقة جسدية</a:t>
                </a:r>
                <a:endParaRPr lang="en-US" sz="2000" b="1" dirty="0">
                  <a:latin typeface="Calibri" pitchFamily="34" charset="0"/>
                  <a:cs typeface="AL-Mohanad" pitchFamily="2" charset="-78"/>
                </a:endParaRPr>
              </a:p>
            </p:txBody>
          </p:sp>
        </p:grpSp>
      </p:grpSp>
      <p:grpSp>
        <p:nvGrpSpPr>
          <p:cNvPr id="80" name="Group 66"/>
          <p:cNvGrpSpPr/>
          <p:nvPr/>
        </p:nvGrpSpPr>
        <p:grpSpPr>
          <a:xfrm>
            <a:off x="539552" y="1741336"/>
            <a:ext cx="6305908" cy="2027311"/>
            <a:chOff x="502301" y="1671032"/>
            <a:chExt cx="6305908" cy="2027311"/>
          </a:xfrm>
        </p:grpSpPr>
        <p:sp>
          <p:nvSpPr>
            <p:cNvPr id="81" name="Oval 20"/>
            <p:cNvSpPr/>
            <p:nvPr/>
          </p:nvSpPr>
          <p:spPr>
            <a:xfrm>
              <a:off x="4817484" y="1671032"/>
              <a:ext cx="1981200" cy="19812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alibri" pitchFamily="34" charset="0"/>
                <a:cs typeface="AL-Mohanad" pitchFamily="2" charset="-78"/>
              </a:endParaRPr>
            </a:p>
          </p:txBody>
        </p:sp>
        <p:pic>
          <p:nvPicPr>
            <p:cNvPr id="82" name="Picture 2"/>
            <p:cNvPicPr>
              <a:picLocks noChangeAspect="1" noChangeArrowheads="1"/>
            </p:cNvPicPr>
            <p:nvPr/>
          </p:nvPicPr>
          <p:blipFill>
            <a:blip r:embed="rId7" cstate="email">
              <a:duotone>
                <a:schemeClr val="accent1">
                  <a:shade val="45000"/>
                  <a:satMod val="135000"/>
                </a:schemeClr>
                <a:prstClr val="white"/>
              </a:duotone>
              <a:extLst>
                <a:ext uri="{BEBA8EAE-BF5A-486C-A8C5-ECC9F3942E4B}">
                  <a14:imgProps xmlns="" xmlns:a14="http://schemas.microsoft.com/office/drawing/2010/main">
                    <a14:imgLayer r:embed="rId8">
                      <a14:imgEffect>
                        <a14:sharpenSoften amount="-100000"/>
                      </a14:imgEffect>
                    </a14:imgLayer>
                  </a14:imgProps>
                </a:ext>
              </a:extLst>
            </a:blip>
            <a:srcRect/>
            <a:stretch>
              <a:fillRect/>
            </a:stretch>
          </p:blipFill>
          <p:spPr bwMode="auto">
            <a:xfrm>
              <a:off x="4807959" y="2737832"/>
              <a:ext cx="2000250" cy="9334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3" name="Oval 23"/>
            <p:cNvSpPr/>
            <p:nvPr/>
          </p:nvSpPr>
          <p:spPr>
            <a:xfrm>
              <a:off x="4836979" y="1732383"/>
              <a:ext cx="1965960" cy="1965960"/>
            </a:xfrm>
            <a:prstGeom prst="ellipse">
              <a:avLst/>
            </a:prstGeom>
            <a:gradFill flip="none" rotWithShape="1">
              <a:gsLst>
                <a:gs pos="0">
                  <a:srgbClr val="45CDFF"/>
                </a:gs>
                <a:gs pos="100000">
                  <a:srgbClr val="0070C0"/>
                </a:gs>
              </a:gsLst>
              <a:path path="circle">
                <a:fillToRect l="50000" t="50000" r="50000" b="50000"/>
              </a:path>
              <a:tileRect/>
            </a:gradFill>
            <a:ln w="3175">
              <a:solidFill>
                <a:schemeClr val="bg1">
                  <a:lumMod val="50000"/>
                </a:schemeClr>
              </a:solidFill>
            </a:ln>
            <a:scene3d>
              <a:camera prst="isometricOffAxis1Top">
                <a:rot lat="17827248" lon="17266539" rev="444444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Calibri" pitchFamily="34" charset="0"/>
                <a:cs typeface="AL-Mohanad" pitchFamily="2" charset="-78"/>
              </a:endParaRPr>
            </a:p>
          </p:txBody>
        </p:sp>
        <p:sp>
          <p:nvSpPr>
            <p:cNvPr id="84" name="TextBox 58"/>
            <p:cNvSpPr txBox="1"/>
            <p:nvPr/>
          </p:nvSpPr>
          <p:spPr>
            <a:xfrm>
              <a:off x="502301" y="2350584"/>
              <a:ext cx="1500424" cy="400110"/>
            </a:xfrm>
            <a:prstGeom prst="rect">
              <a:avLst/>
            </a:prstGeom>
            <a:noFill/>
          </p:spPr>
          <p:txBody>
            <a:bodyPr wrap="square" rtlCol="0">
              <a:spAutoFit/>
            </a:bodyPr>
            <a:lstStyle/>
            <a:p>
              <a:pPr algn="ctr"/>
              <a:r>
                <a:rPr lang="ar-SA" sz="2000" b="1" dirty="0" smtClean="0">
                  <a:cs typeface="AL-Mohanad" pitchFamily="2" charset="-78"/>
                </a:rPr>
                <a:t>من </a:t>
              </a:r>
              <a:r>
                <a:rPr lang="ar-SA" sz="2000" b="1" dirty="0">
                  <a:cs typeface="AL-Mohanad" pitchFamily="2" charset="-78"/>
                </a:rPr>
                <a:t>أقليات </a:t>
              </a:r>
              <a:r>
                <a:rPr lang="ar-SA" sz="2000" b="1" dirty="0" smtClean="0">
                  <a:cs typeface="AL-Mohanad" pitchFamily="2" charset="-78"/>
                </a:rPr>
                <a:t>معينة</a:t>
              </a:r>
              <a:endParaRPr lang="en-US" sz="2000" b="1" dirty="0">
                <a:latin typeface="Calibri" pitchFamily="34" charset="0"/>
                <a:cs typeface="AL-Mohanad" pitchFamily="2" charset="-78"/>
              </a:endParaRPr>
            </a:p>
          </p:txBody>
        </p:sp>
        <p:sp>
          <p:nvSpPr>
            <p:cNvPr id="85" name="Ellipse 100"/>
            <p:cNvSpPr>
              <a:spLocks noChangeArrowheads="1"/>
            </p:cNvSpPr>
            <p:nvPr/>
          </p:nvSpPr>
          <p:spPr bwMode="auto">
            <a:xfrm>
              <a:off x="5160384" y="1711607"/>
              <a:ext cx="1295401" cy="1148713"/>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endParaRPr lang="en-US" sz="2000" b="1">
                <a:solidFill>
                  <a:srgbClr val="FFFFFF"/>
                </a:solidFill>
                <a:latin typeface="Calibri" charset="0"/>
                <a:ea typeface="ＭＳ Ｐゴシック" pitchFamily="34" charset="-128"/>
                <a:cs typeface="AL-Mohanad" pitchFamily="2" charset="-78"/>
              </a:endParaRPr>
            </a:p>
          </p:txBody>
        </p:sp>
      </p:grpSp>
      <p:grpSp>
        <p:nvGrpSpPr>
          <p:cNvPr id="86" name="Group 75"/>
          <p:cNvGrpSpPr/>
          <p:nvPr/>
        </p:nvGrpSpPr>
        <p:grpSpPr>
          <a:xfrm>
            <a:off x="6477000" y="1484784"/>
            <a:ext cx="2971800" cy="2630016"/>
            <a:chOff x="6477000" y="1484784"/>
            <a:chExt cx="2971800" cy="2630016"/>
          </a:xfrm>
        </p:grpSpPr>
        <p:sp>
          <p:nvSpPr>
            <p:cNvPr id="87" name="Ellipse 98"/>
            <p:cNvSpPr/>
            <p:nvPr/>
          </p:nvSpPr>
          <p:spPr bwMode="auto">
            <a:xfrm>
              <a:off x="6477000" y="3328632"/>
              <a:ext cx="2971800" cy="786168"/>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Calibri" pitchFamily="-111" charset="0"/>
                <a:ea typeface="ＭＳ Ｐゴシック" pitchFamily="-111" charset="-128"/>
              </a:endParaRPr>
            </a:p>
          </p:txBody>
        </p:sp>
        <p:grpSp>
          <p:nvGrpSpPr>
            <p:cNvPr id="88" name="Group 67"/>
            <p:cNvGrpSpPr/>
            <p:nvPr/>
          </p:nvGrpSpPr>
          <p:grpSpPr>
            <a:xfrm>
              <a:off x="6953000" y="1484784"/>
              <a:ext cx="2011488" cy="2262698"/>
              <a:chOff x="6953000" y="1484784"/>
              <a:chExt cx="2011488" cy="2262698"/>
            </a:xfrm>
          </p:grpSpPr>
          <p:sp>
            <p:nvSpPr>
              <p:cNvPr id="89" name="Oval 26"/>
              <p:cNvSpPr/>
              <p:nvPr/>
            </p:nvSpPr>
            <p:spPr>
              <a:xfrm>
                <a:off x="6953000" y="1747232"/>
                <a:ext cx="1981200" cy="19812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90" name="Ellipse 100"/>
              <p:cNvSpPr>
                <a:spLocks noChangeArrowheads="1"/>
              </p:cNvSpPr>
              <p:nvPr/>
            </p:nvSpPr>
            <p:spPr bwMode="auto">
              <a:xfrm>
                <a:off x="7257799" y="1787807"/>
                <a:ext cx="1295401" cy="1148713"/>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endParaRPr lang="en-US">
                  <a:solidFill>
                    <a:srgbClr val="FFFFFF"/>
                  </a:solidFill>
                  <a:latin typeface="Calibri" charset="0"/>
                  <a:ea typeface="ＭＳ Ｐゴシック" pitchFamily="34" charset="-128"/>
                </a:endParaRPr>
              </a:p>
            </p:txBody>
          </p:sp>
          <p:pic>
            <p:nvPicPr>
              <p:cNvPr id="91" name="Picture 2"/>
              <p:cNvPicPr>
                <a:picLocks noChangeAspect="1" noChangeArrowheads="1"/>
              </p:cNvPicPr>
              <p:nvPr/>
            </p:nvPicPr>
            <p:blipFill>
              <a:blip r:embed="rId9" cstate="email">
                <a:duotone>
                  <a:schemeClr val="accent1">
                    <a:shade val="45000"/>
                    <a:satMod val="135000"/>
                  </a:schemeClr>
                  <a:prstClr val="white"/>
                </a:duotone>
                <a:extLst>
                  <a:ext uri="{BEBA8EAE-BF5A-486C-A8C5-ECC9F3942E4B}">
                    <a14:imgProps xmlns="" xmlns:a14="http://schemas.microsoft.com/office/drawing/2010/main">
                      <a14:imgLayer r:embed="rId10">
                        <a14:imgEffect>
                          <a14:sharpenSoften amount="-100000"/>
                        </a14:imgEffect>
                      </a14:imgLayer>
                    </a14:imgProps>
                  </a:ext>
                </a:extLst>
              </a:blip>
              <a:srcRect/>
              <a:stretch>
                <a:fillRect/>
              </a:stretch>
            </p:blipFill>
            <p:spPr bwMode="auto">
              <a:xfrm>
                <a:off x="6953000" y="2433032"/>
                <a:ext cx="2000250" cy="131445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92" name="Oval 54"/>
              <p:cNvSpPr/>
              <p:nvPr/>
            </p:nvSpPr>
            <p:spPr>
              <a:xfrm>
                <a:off x="7010400" y="1484784"/>
                <a:ext cx="1876300" cy="1876300"/>
              </a:xfrm>
              <a:prstGeom prst="ellipse">
                <a:avLst/>
              </a:prstGeom>
              <a:gradFill flip="none" rotWithShape="1">
                <a:gsLst>
                  <a:gs pos="0">
                    <a:srgbClr val="45CDFF"/>
                  </a:gs>
                  <a:gs pos="100000">
                    <a:srgbClr val="0070C0"/>
                  </a:gs>
                </a:gsLst>
                <a:path path="circle">
                  <a:fillToRect l="50000" t="50000" r="50000" b="50000"/>
                </a:path>
                <a:tileRect/>
              </a:gradFill>
              <a:ln w="3175">
                <a:solidFill>
                  <a:schemeClr val="bg1">
                    <a:lumMod val="50000"/>
                  </a:schemeClr>
                </a:solidFill>
              </a:ln>
              <a:scene3d>
                <a:camera prst="isometricOffAxis1Top">
                  <a:rot lat="17827248" lon="17266539" rev="444444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93" name="TextBox 59"/>
              <p:cNvSpPr txBox="1"/>
              <p:nvPr/>
            </p:nvSpPr>
            <p:spPr>
              <a:xfrm>
                <a:off x="7047930" y="2485345"/>
                <a:ext cx="1916558" cy="1015663"/>
              </a:xfrm>
              <a:prstGeom prst="rect">
                <a:avLst/>
              </a:prstGeom>
              <a:noFill/>
            </p:spPr>
            <p:txBody>
              <a:bodyPr wrap="square" rtlCol="0">
                <a:spAutoFit/>
              </a:bodyPr>
              <a:lstStyle/>
              <a:p>
                <a:pPr algn="ctr"/>
                <a:r>
                  <a:rPr lang="ar-SA" sz="2000" b="1" dirty="0" smtClean="0">
                    <a:solidFill>
                      <a:schemeClr val="bg1"/>
                    </a:solidFill>
                    <a:cs typeface="AL-Mohanad" pitchFamily="2" charset="-78"/>
                  </a:rPr>
                  <a:t>من لديهم </a:t>
                </a:r>
                <a:r>
                  <a:rPr lang="ar-SA" sz="2000" b="1" dirty="0">
                    <a:solidFill>
                      <a:schemeClr val="bg1"/>
                    </a:solidFill>
                    <a:cs typeface="AL-Mohanad" pitchFamily="2" charset="-78"/>
                  </a:rPr>
                  <a:t>ضعف في</a:t>
                </a:r>
              </a:p>
              <a:p>
                <a:pPr algn="ctr"/>
                <a:r>
                  <a:rPr lang="ar-SA" sz="2000" b="1" dirty="0">
                    <a:solidFill>
                      <a:schemeClr val="bg1"/>
                    </a:solidFill>
                    <a:cs typeface="AL-Mohanad" pitchFamily="2" charset="-78"/>
                  </a:rPr>
                  <a:t>مهارات الرفض </a:t>
                </a:r>
                <a:r>
                  <a:rPr lang="ar-SA" sz="2000" b="1" dirty="0" smtClean="0">
                    <a:solidFill>
                      <a:schemeClr val="bg1"/>
                    </a:solidFill>
                    <a:cs typeface="AL-Mohanad" pitchFamily="2" charset="-78"/>
                  </a:rPr>
                  <a:t>أو التعبير</a:t>
                </a:r>
                <a:endParaRPr lang="en-US" sz="2000" b="1" dirty="0">
                  <a:solidFill>
                    <a:schemeClr val="bg1"/>
                  </a:solidFill>
                  <a:latin typeface="Calibri" pitchFamily="34" charset="0"/>
                  <a:cs typeface="AL-Mohanad" pitchFamily="2" charset="-78"/>
                </a:endParaRPr>
              </a:p>
            </p:txBody>
          </p:sp>
        </p:grpSp>
      </p:grpSp>
      <p:grpSp>
        <p:nvGrpSpPr>
          <p:cNvPr id="94" name="Group 70"/>
          <p:cNvGrpSpPr/>
          <p:nvPr/>
        </p:nvGrpSpPr>
        <p:grpSpPr>
          <a:xfrm>
            <a:off x="-150919" y="4138251"/>
            <a:ext cx="2971800" cy="2367568"/>
            <a:chOff x="-152400" y="4261832"/>
            <a:chExt cx="2971800" cy="2367568"/>
          </a:xfrm>
        </p:grpSpPr>
        <p:sp>
          <p:nvSpPr>
            <p:cNvPr id="95" name="Ellipse 98"/>
            <p:cNvSpPr/>
            <p:nvPr/>
          </p:nvSpPr>
          <p:spPr bwMode="auto">
            <a:xfrm>
              <a:off x="-152400" y="5843232"/>
              <a:ext cx="2971800" cy="786168"/>
            </a:xfrm>
            <a:prstGeom prst="ellipse">
              <a:avLst/>
            </a:prstGeom>
            <a:gradFill flip="none" rotWithShape="1">
              <a:gsLst>
                <a:gs pos="100000">
                  <a:srgbClr val="FFFFFF">
                    <a:alpha val="0"/>
                  </a:srgbClr>
                </a:gs>
                <a:gs pos="0">
                  <a:srgbClr val="E6E6E6">
                    <a:lumMod val="10000"/>
                    <a:alpha val="76000"/>
                  </a:srgbClr>
                </a:gs>
              </a:gsLst>
              <a:path path="shape">
                <a:fillToRect l="50000" t="50000" r="50000" b="50000"/>
              </a:path>
              <a:tileRect/>
            </a:gradFill>
            <a:ln w="9525" cap="flat" cmpd="sng" algn="ctr">
              <a:noFill/>
              <a:prstDash val="solid"/>
            </a:ln>
            <a:effectLst/>
          </p:spPr>
          <p:txBody>
            <a:bodyPr anchor="ctr"/>
            <a:lstStyle/>
            <a:p>
              <a:pPr algn="ctr">
                <a:defRPr/>
              </a:pPr>
              <a:endParaRPr lang="en-US">
                <a:solidFill>
                  <a:srgbClr val="FFFFFF"/>
                </a:solidFill>
                <a:latin typeface="Calibri" pitchFamily="-111" charset="0"/>
                <a:ea typeface="ＭＳ Ｐゴシック" pitchFamily="-111" charset="-128"/>
              </a:endParaRPr>
            </a:p>
          </p:txBody>
        </p:sp>
        <p:grpSp>
          <p:nvGrpSpPr>
            <p:cNvPr id="96" name="Group 68"/>
            <p:cNvGrpSpPr/>
            <p:nvPr/>
          </p:nvGrpSpPr>
          <p:grpSpPr>
            <a:xfrm>
              <a:off x="323600" y="4261832"/>
              <a:ext cx="1987312" cy="2000249"/>
              <a:chOff x="323600" y="4261832"/>
              <a:chExt cx="1987312" cy="2000249"/>
            </a:xfrm>
          </p:grpSpPr>
          <p:sp>
            <p:nvSpPr>
              <p:cNvPr id="97" name="Oval 32"/>
              <p:cNvSpPr/>
              <p:nvPr/>
            </p:nvSpPr>
            <p:spPr>
              <a:xfrm>
                <a:off x="323600" y="4261832"/>
                <a:ext cx="1981200" cy="1981200"/>
              </a:xfrm>
              <a:prstGeom prst="ellipse">
                <a:avLst/>
              </a:prstGeom>
              <a:gradFill flip="none" rotWithShape="1">
                <a:gsLst>
                  <a:gs pos="0">
                    <a:schemeClr val="bg1"/>
                  </a:gs>
                  <a:gs pos="100000">
                    <a:schemeClr val="bg1">
                      <a:lumMod val="65000"/>
                    </a:schemeClr>
                  </a:gs>
                </a:gsLst>
                <a:path path="circle">
                  <a:fillToRect l="50000" t="50000" r="50000" b="50000"/>
                </a:path>
                <a:tileRect/>
              </a:gra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itchFamily="34" charset="0"/>
                </a:endParaRPr>
              </a:p>
            </p:txBody>
          </p:sp>
          <p:sp>
            <p:nvSpPr>
              <p:cNvPr id="98" name="Ellipse 100"/>
              <p:cNvSpPr>
                <a:spLocks noChangeArrowheads="1"/>
              </p:cNvSpPr>
              <p:nvPr/>
            </p:nvSpPr>
            <p:spPr bwMode="auto">
              <a:xfrm>
                <a:off x="628399" y="4302407"/>
                <a:ext cx="1295401" cy="1148713"/>
              </a:xfrm>
              <a:prstGeom prst="ellipse">
                <a:avLst/>
              </a:prstGeom>
              <a:gradFill rotWithShape="1">
                <a:gsLst>
                  <a:gs pos="0">
                    <a:srgbClr val="FFFFFF">
                      <a:alpha val="76999"/>
                    </a:srgbClr>
                  </a:gs>
                  <a:gs pos="100000">
                    <a:srgbClr val="8EB4E3">
                      <a:alpha val="0"/>
                    </a:srgbClr>
                  </a:gs>
                </a:gsLst>
                <a:lin ang="5400000"/>
              </a:gradFill>
              <a:ln w="9525">
                <a:noFill/>
                <a:round/>
                <a:headEnd/>
                <a:tailEnd/>
              </a:ln>
            </p:spPr>
            <p:txBody>
              <a:bodyPr anchor="ctr"/>
              <a:lstStyle/>
              <a:p>
                <a:pPr algn="ctr"/>
                <a:endParaRPr lang="en-US">
                  <a:solidFill>
                    <a:srgbClr val="FFFFFF"/>
                  </a:solidFill>
                  <a:latin typeface="Calibri" charset="0"/>
                  <a:ea typeface="ＭＳ Ｐゴシック" pitchFamily="34" charset="-128"/>
                </a:endParaRPr>
              </a:p>
            </p:txBody>
          </p:sp>
          <p:pic>
            <p:nvPicPr>
              <p:cNvPr id="99" name="Picture 2"/>
              <p:cNvPicPr>
                <a:picLocks noChangeAspect="1" noChangeArrowheads="1"/>
              </p:cNvPicPr>
              <p:nvPr/>
            </p:nvPicPr>
            <p:blipFill>
              <a:blip r:embed="rId11" cstate="email">
                <a:duotone>
                  <a:schemeClr val="accent1">
                    <a:shade val="45000"/>
                    <a:satMod val="135000"/>
                  </a:schemeClr>
                  <a:prstClr val="white"/>
                </a:duotone>
                <a:extLst>
                  <a:ext uri="{BEBA8EAE-BF5A-486C-A8C5-ECC9F3942E4B}">
                    <a14:imgProps xmlns="" xmlns:a14="http://schemas.microsoft.com/office/drawing/2010/main">
                      <a14:imgLayer r:embed="rId12">
                        <a14:imgEffect>
                          <a14:sharpenSoften amount="-100000"/>
                        </a14:imgEffect>
                        <a14:imgEffect>
                          <a14:brightnessContrast contrast="-20000"/>
                        </a14:imgEffect>
                      </a14:imgLayer>
                    </a14:imgProps>
                  </a:ext>
                </a:extLst>
              </a:blip>
              <a:srcRect/>
              <a:stretch>
                <a:fillRect/>
              </a:stretch>
            </p:blipFill>
            <p:spPr bwMode="auto">
              <a:xfrm>
                <a:off x="323600" y="4729012"/>
                <a:ext cx="1987312" cy="1533069"/>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grpSp>
      <p:sp>
        <p:nvSpPr>
          <p:cNvPr id="100" name="TextBox 60"/>
          <p:cNvSpPr txBox="1"/>
          <p:nvPr/>
        </p:nvSpPr>
        <p:spPr>
          <a:xfrm>
            <a:off x="325081" y="4789601"/>
            <a:ext cx="1926483" cy="1015663"/>
          </a:xfrm>
          <a:prstGeom prst="rect">
            <a:avLst/>
          </a:prstGeom>
          <a:noFill/>
        </p:spPr>
        <p:txBody>
          <a:bodyPr wrap="square" rtlCol="0">
            <a:spAutoFit/>
          </a:bodyPr>
          <a:lstStyle/>
          <a:p>
            <a:pPr algn="ctr"/>
            <a:r>
              <a:rPr lang="ar-SA" sz="2000" b="1" dirty="0" smtClean="0">
                <a:cs typeface="AL-Mohanad" pitchFamily="2" charset="-78"/>
              </a:rPr>
              <a:t>من لديهم سمات معينة </a:t>
            </a:r>
          </a:p>
          <a:p>
            <a:pPr algn="ctr"/>
            <a:r>
              <a:rPr lang="ar-SA" sz="2000" b="1" dirty="0" smtClean="0">
                <a:latin typeface="Calibri" pitchFamily="34" charset="0"/>
                <a:cs typeface="AL-Mohanad" pitchFamily="2" charset="-78"/>
              </a:rPr>
              <a:t>قد تثير السخرية والتهكم</a:t>
            </a:r>
            <a:r>
              <a:rPr lang="ar-SA" sz="2000" b="1" dirty="0" smtClean="0">
                <a:solidFill>
                  <a:schemeClr val="bg1"/>
                </a:solidFill>
                <a:latin typeface="Calibri" pitchFamily="34" charset="0"/>
                <a:cs typeface="AL-Mohanad" pitchFamily="2" charset="-78"/>
              </a:rPr>
              <a:t> </a:t>
            </a:r>
            <a:endParaRPr lang="en-US" sz="2000" b="1" dirty="0">
              <a:solidFill>
                <a:schemeClr val="bg1"/>
              </a:solidFill>
              <a:latin typeface="Calibri" pitchFamily="34" charset="0"/>
              <a:cs typeface="AL-Mohanad" pitchFamily="2" charset="-78"/>
            </a:endParaRPr>
          </a:p>
        </p:txBody>
      </p:sp>
      <p:sp>
        <p:nvSpPr>
          <p:cNvPr id="101" name="TextBox 57"/>
          <p:cNvSpPr txBox="1"/>
          <p:nvPr/>
        </p:nvSpPr>
        <p:spPr>
          <a:xfrm>
            <a:off x="5095951" y="2217511"/>
            <a:ext cx="1522518" cy="707886"/>
          </a:xfrm>
          <a:prstGeom prst="rect">
            <a:avLst/>
          </a:prstGeom>
          <a:noFill/>
        </p:spPr>
        <p:txBody>
          <a:bodyPr wrap="square" rtlCol="0">
            <a:spAutoFit/>
          </a:bodyPr>
          <a:lstStyle/>
          <a:p>
            <a:pPr algn="ctr"/>
            <a:r>
              <a:rPr lang="ar-SA" sz="2000" b="1" dirty="0" smtClean="0">
                <a:cs typeface="AL-Mohanad" pitchFamily="2" charset="-78"/>
              </a:rPr>
              <a:t>من لديهم قصور عقلي</a:t>
            </a:r>
            <a:endParaRPr lang="en-US" sz="2000" b="1" dirty="0">
              <a:latin typeface="Calibri" pitchFamily="34" charset="0"/>
              <a:cs typeface="AL-Mohanad" pitchFamily="2" charset="-78"/>
            </a:endParaRPr>
          </a:p>
        </p:txBody>
      </p:sp>
    </p:spTree>
    <p:extLst>
      <p:ext uri="{BB962C8B-B14F-4D97-AF65-F5344CB8AC3E}">
        <p14:creationId xmlns="" xmlns:p14="http://schemas.microsoft.com/office/powerpoint/2010/main" val="250049872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heel(1)">
                                      <p:cBhvr>
                                        <p:cTn id="7" dur="20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wheel(1)">
                                      <p:cBhvr>
                                        <p:cTn id="12" dur="2000"/>
                                        <p:tgtEl>
                                          <p:spTgt spid="7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heel(1)">
                                      <p:cBhvr>
                                        <p:cTn id="17" dur="2000"/>
                                        <p:tgtEl>
                                          <p:spTgt spid="10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heel(1)">
                                      <p:cBhvr>
                                        <p:cTn id="22" dur="2000"/>
                                        <p:tgtEl>
                                          <p:spTgt spid="8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86"/>
                                        </p:tgtEl>
                                        <p:attrNameLst>
                                          <p:attrName>style.visibility</p:attrName>
                                        </p:attrNameLst>
                                      </p:cBhvr>
                                      <p:to>
                                        <p:strVal val="visible"/>
                                      </p:to>
                                    </p:set>
                                    <p:animEffect transition="in" filter="wheel(1)">
                                      <p:cBhvr>
                                        <p:cTn id="27" dur="2000"/>
                                        <p:tgtEl>
                                          <p:spTgt spid="86"/>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0"/>
                                        </p:tgtEl>
                                        <p:attrNameLst>
                                          <p:attrName>style.visibility</p:attrName>
                                        </p:attrNameLst>
                                      </p:cBhvr>
                                      <p:to>
                                        <p:strVal val="visible"/>
                                      </p:to>
                                    </p:set>
                                    <p:animEffect transition="in" filter="wheel(1)">
                                      <p:cBhvr>
                                        <p:cTn id="32" dur="2000"/>
                                        <p:tgtEl>
                                          <p:spTgt spid="10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wheel(1)">
                                      <p:cBhvr>
                                        <p:cTn id="37" dur="20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p:bldP spid="10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8596" y="928670"/>
            <a:ext cx="8229600" cy="1143000"/>
          </a:xfrm>
        </p:spPr>
        <p:txBody>
          <a:bodyPr>
            <a:normAutofit fontScale="90000"/>
          </a:bodyPr>
          <a:lstStyle/>
          <a:p>
            <a:r>
              <a:rPr lang="ar-SA" sz="3600" b="1" dirty="0" smtClean="0">
                <a:solidFill>
                  <a:srgbClr val="C00000"/>
                </a:solidFill>
                <a:latin typeface="Calibri" pitchFamily="34" charset="0"/>
                <a:ea typeface="+mn-ea"/>
                <a:cs typeface="PT Bold Heading" pitchFamily="2" charset="-78"/>
              </a:rPr>
              <a:t>من الدورات المناسبة لهم </a:t>
            </a:r>
            <a:r>
              <a:rPr lang="en-US" b="1" dirty="0" smtClean="0">
                <a:solidFill>
                  <a:schemeClr val="accent3">
                    <a:lumMod val="75000"/>
                  </a:schemeClr>
                </a:solidFill>
                <a:latin typeface="Calibri" pitchFamily="34" charset="0"/>
              </a:rPr>
              <a:t/>
            </a:r>
            <a:br>
              <a:rPr lang="en-US" b="1" dirty="0" smtClean="0">
                <a:solidFill>
                  <a:schemeClr val="accent3">
                    <a:lumMod val="75000"/>
                  </a:schemeClr>
                </a:solidFill>
                <a:latin typeface="Calibri" pitchFamily="34" charset="0"/>
              </a:rPr>
            </a:br>
            <a:endParaRPr lang="ar-SA" dirty="0"/>
          </a:p>
        </p:txBody>
      </p:sp>
      <p:sp>
        <p:nvSpPr>
          <p:cNvPr id="4" name="TextBox 16"/>
          <p:cNvSpPr txBox="1"/>
          <p:nvPr/>
        </p:nvSpPr>
        <p:spPr>
          <a:xfrm>
            <a:off x="2000232" y="2526565"/>
            <a:ext cx="4734154"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ar-SA" sz="2800" b="1" dirty="0" smtClean="0"/>
              <a:t>التدريب على توكيد الذات ومواجهة الآخرين</a:t>
            </a:r>
            <a:endParaRPr lang="en-US" sz="2800" b="1" dirty="0"/>
          </a:p>
        </p:txBody>
      </p:sp>
      <p:pic>
        <p:nvPicPr>
          <p:cNvPr id="6" name="Picture 2" descr="C:\Users\win-sev7n\Pictures\شعار رفق.jpg"/>
          <p:cNvPicPr>
            <a:picLocks noChangeAspect="1" noChangeArrowheads="1"/>
          </p:cNvPicPr>
          <p:nvPr/>
        </p:nvPicPr>
        <p:blipFill>
          <a:blip r:embed="rId2"/>
          <a:srcRect/>
          <a:stretch>
            <a:fillRect/>
          </a:stretch>
        </p:blipFill>
        <p:spPr bwMode="auto">
          <a:xfrm>
            <a:off x="0" y="0"/>
            <a:ext cx="1905000" cy="1514475"/>
          </a:xfrm>
          <a:prstGeom prst="rect">
            <a:avLst/>
          </a:prstGeom>
          <a:ln>
            <a:noFill/>
          </a:ln>
          <a:effectLst>
            <a:softEdge rad="112500"/>
          </a:effectLst>
        </p:spPr>
      </p:pic>
      <p:pic>
        <p:nvPicPr>
          <p:cNvPr id="7" name="صورة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5" name="TextBox 4"/>
          <p:cNvSpPr txBox="1"/>
          <p:nvPr/>
        </p:nvSpPr>
        <p:spPr>
          <a:xfrm>
            <a:off x="2411760" y="4214818"/>
            <a:ext cx="3357586" cy="584775"/>
          </a:xfrm>
          <a:prstGeom prst="rect">
            <a:avLst/>
          </a:prstGeom>
          <a:noFill/>
        </p:spPr>
        <p:txBody>
          <a:bodyPr wrap="square" rtlCol="0">
            <a:spAutoFit/>
          </a:bodyPr>
          <a:lstStyle/>
          <a:p>
            <a:pPr rtl="0"/>
            <a:r>
              <a:rPr lang="ar-SA" sz="3200" b="1" dirty="0" smtClean="0">
                <a:solidFill>
                  <a:prstClr val="black"/>
                </a:solidFill>
                <a:latin typeface="Arial Black" pitchFamily="34" charset="0"/>
              </a:rPr>
              <a:t>7 / 2 /1437هـ </a:t>
            </a:r>
            <a:endParaRPr lang="en-US" sz="3200" b="1" dirty="0">
              <a:solidFill>
                <a:prstClr val="black"/>
              </a:solidFill>
              <a:latin typeface="Arial Black" pitchFamily="34" charset="0"/>
            </a:endParaRPr>
          </a:p>
        </p:txBody>
      </p:sp>
      <p:pic>
        <p:nvPicPr>
          <p:cNvPr id="14" name="صورة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2050"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sp>
        <p:nvSpPr>
          <p:cNvPr id="11" name="شكل بيضاوي 10"/>
          <p:cNvSpPr/>
          <p:nvPr/>
        </p:nvSpPr>
        <p:spPr>
          <a:xfrm>
            <a:off x="3428992" y="285728"/>
            <a:ext cx="2928958" cy="928694"/>
          </a:xfrm>
          <a:prstGeom prst="ellipse">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SA" sz="2400" dirty="0" smtClean="0">
                <a:cs typeface="PT Bold Heading" pitchFamily="2" charset="-78"/>
              </a:rPr>
              <a:t>انطلاقة البرنامج </a:t>
            </a:r>
            <a:endParaRPr lang="ar-SA" sz="2400" dirty="0">
              <a:cs typeface="PT Bold Heading" pitchFamily="2" charset="-78"/>
            </a:endParaRPr>
          </a:p>
        </p:txBody>
      </p:sp>
      <p:sp>
        <p:nvSpPr>
          <p:cNvPr id="17" name="علامة الطرح 1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8" name="علامة الطرح 17"/>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10" name="Picture 2"/>
          <p:cNvPicPr>
            <a:picLocks noChangeAspect="1" noChangeArrowheads="1"/>
          </p:cNvPicPr>
          <p:nvPr/>
        </p:nvPicPr>
        <p:blipFill>
          <a:blip r:embed="rId4"/>
          <a:srcRect t="3704" b="17284"/>
          <a:stretch>
            <a:fillRect/>
          </a:stretch>
        </p:blipFill>
        <p:spPr bwMode="auto">
          <a:xfrm>
            <a:off x="1000100" y="1142984"/>
            <a:ext cx="7500990" cy="4572032"/>
          </a:xfrm>
          <a:prstGeom prst="ellipse">
            <a:avLst/>
          </a:prstGeom>
          <a:ln>
            <a:noFill/>
          </a:ln>
          <a:effectLst>
            <a:softEdge rad="112500"/>
          </a:effectLst>
        </p:spPr>
      </p:pic>
    </p:spTree>
    <p:extLst>
      <p:ext uri="{BB962C8B-B14F-4D97-AF65-F5344CB8AC3E}">
        <p14:creationId xmlns="" xmlns:p14="http://schemas.microsoft.com/office/powerpoint/2010/main" val="30128775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7"/>
          <p:cNvSpPr/>
          <p:nvPr/>
        </p:nvSpPr>
        <p:spPr>
          <a:xfrm>
            <a:off x="-23563" y="24"/>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pic>
        <p:nvPicPr>
          <p:cNvPr id="36" name="صورة 3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6" name="مستطيل 5"/>
          <p:cNvSpPr/>
          <p:nvPr/>
        </p:nvSpPr>
        <p:spPr>
          <a:xfrm>
            <a:off x="2214059" y="1556792"/>
            <a:ext cx="5148064" cy="3231654"/>
          </a:xfrm>
          <a:prstGeom prst="rect">
            <a:avLst/>
          </a:prstGeom>
        </p:spPr>
        <p:txBody>
          <a:bodyPr wrap="square">
            <a:spAutoFit/>
          </a:bodyPr>
          <a:lstStyle/>
          <a:p>
            <a:endParaRPr lang="ar-SA" sz="3200" dirty="0" smtClean="0">
              <a:cs typeface="AL-Mohanad" pitchFamily="2" charset="-78"/>
            </a:endParaRPr>
          </a:p>
          <a:p>
            <a:pPr>
              <a:buFont typeface="Wingdings" pitchFamily="2" charset="2"/>
              <a:buChar char="Ø"/>
            </a:pPr>
            <a:r>
              <a:rPr lang="ar-SA" sz="2800" b="1" dirty="0" smtClean="0">
                <a:solidFill>
                  <a:srgbClr val="000000"/>
                </a:solidFill>
              </a:rPr>
              <a:t>مؤشرات التعرض لعنف جسدي</a:t>
            </a:r>
          </a:p>
          <a:p>
            <a:pPr>
              <a:buFont typeface="Wingdings" pitchFamily="2" charset="2"/>
              <a:buChar char="Ø"/>
            </a:pPr>
            <a:r>
              <a:rPr lang="ar-SA" sz="2800" b="1" dirty="0" smtClean="0">
                <a:solidFill>
                  <a:srgbClr val="000000"/>
                </a:solidFill>
              </a:rPr>
              <a:t>مؤشرات التعرض لعنف نفسي</a:t>
            </a:r>
            <a:r>
              <a:rPr lang="en-US" sz="2800" b="1" dirty="0" smtClean="0">
                <a:solidFill>
                  <a:srgbClr val="000000"/>
                </a:solidFill>
              </a:rPr>
              <a:t> </a:t>
            </a:r>
            <a:r>
              <a:rPr lang="ar-SA" sz="2800" b="1" dirty="0" smtClean="0">
                <a:solidFill>
                  <a:srgbClr val="000000"/>
                </a:solidFill>
              </a:rPr>
              <a:t>.</a:t>
            </a:r>
          </a:p>
          <a:p>
            <a:pPr>
              <a:buFont typeface="Wingdings" pitchFamily="2" charset="2"/>
              <a:buChar char="Ø"/>
            </a:pPr>
            <a:r>
              <a:rPr lang="ar-SA" sz="2800" b="1" dirty="0" smtClean="0">
                <a:solidFill>
                  <a:srgbClr val="000000"/>
                </a:solidFill>
              </a:rPr>
              <a:t>مؤشرات التعرض لعنف جنسي</a:t>
            </a:r>
            <a:r>
              <a:rPr lang="en-US" sz="2800" b="1" dirty="0" smtClean="0">
                <a:solidFill>
                  <a:srgbClr val="000000"/>
                </a:solidFill>
              </a:rPr>
              <a:t>   .</a:t>
            </a:r>
          </a:p>
          <a:p>
            <a:pPr>
              <a:buFont typeface="Wingdings" pitchFamily="2" charset="2"/>
              <a:buChar char="Ø"/>
            </a:pPr>
            <a:r>
              <a:rPr lang="ar-SA" sz="2800" b="1" dirty="0" smtClean="0">
                <a:solidFill>
                  <a:srgbClr val="000000"/>
                </a:solidFill>
              </a:rPr>
              <a:t>مؤشرات التعرض للإهمال</a:t>
            </a:r>
            <a:r>
              <a:rPr lang="en-US" sz="2800" b="1" dirty="0" smtClean="0">
                <a:solidFill>
                  <a:srgbClr val="000000"/>
                </a:solidFill>
              </a:rPr>
              <a:t>   </a:t>
            </a:r>
            <a:r>
              <a:rPr lang="ar-SA" sz="2800" b="1" dirty="0" smtClean="0">
                <a:solidFill>
                  <a:srgbClr val="000000"/>
                </a:solidFill>
              </a:rPr>
              <a:t> .</a:t>
            </a:r>
            <a:endParaRPr lang="en-US" sz="2800" b="1" dirty="0" smtClean="0">
              <a:solidFill>
                <a:srgbClr val="000000"/>
              </a:solidFill>
            </a:endParaRPr>
          </a:p>
          <a:p>
            <a:pPr>
              <a:buFont typeface="Wingdings" pitchFamily="2" charset="2"/>
              <a:buChar char="Ø"/>
            </a:pPr>
            <a:r>
              <a:rPr lang="ar-SA" sz="2800" b="1" dirty="0" smtClean="0">
                <a:solidFill>
                  <a:srgbClr val="000000"/>
                </a:solidFill>
              </a:rPr>
              <a:t>مؤشرات التعرض للتنمر .</a:t>
            </a:r>
          </a:p>
          <a:p>
            <a:pPr marL="45720" algn="ctr"/>
            <a:endParaRPr lang="ar-SA" sz="3200" b="1" dirty="0">
              <a:solidFill>
                <a:prstClr val="white"/>
              </a:solidFill>
              <a:cs typeface="AL-Mohanad" pitchFamily="2" charset="-78"/>
            </a:endParaRPr>
          </a:p>
        </p:txBody>
      </p:sp>
      <p:pic>
        <p:nvPicPr>
          <p:cNvPr id="7" name="صورة 6" descr="08JANOOP-7.jpg"/>
          <p:cNvPicPr>
            <a:picLocks noChangeAspect="1"/>
          </p:cNvPicPr>
          <p:nvPr/>
        </p:nvPicPr>
        <p:blipFill>
          <a:blip r:embed="rId3"/>
          <a:stretch>
            <a:fillRect/>
          </a:stretch>
        </p:blipFill>
        <p:spPr>
          <a:xfrm>
            <a:off x="285720" y="3071810"/>
            <a:ext cx="2571748" cy="2071701"/>
          </a:xfrm>
          <a:prstGeom prst="ellipse">
            <a:avLst/>
          </a:prstGeom>
          <a:ln>
            <a:noFill/>
          </a:ln>
          <a:effectLst>
            <a:softEdge rad="112500"/>
          </a:effectLst>
        </p:spPr>
      </p:pic>
      <p:pic>
        <p:nvPicPr>
          <p:cNvPr id="10" name="Picture 2" descr="C:\Users\win-sev7n\Pictures\شعار رفق.jpg"/>
          <p:cNvPicPr>
            <a:picLocks noChangeAspect="1" noChangeArrowheads="1"/>
          </p:cNvPicPr>
          <p:nvPr/>
        </p:nvPicPr>
        <p:blipFill>
          <a:blip r:embed="rId4"/>
          <a:srcRect/>
          <a:stretch>
            <a:fillRect/>
          </a:stretch>
        </p:blipFill>
        <p:spPr bwMode="auto">
          <a:xfrm>
            <a:off x="0" y="0"/>
            <a:ext cx="1905000" cy="1514475"/>
          </a:xfrm>
          <a:prstGeom prst="rect">
            <a:avLst/>
          </a:prstGeom>
          <a:ln>
            <a:noFill/>
          </a:ln>
          <a:effectLst>
            <a:softEdge rad="112500"/>
          </a:effectLst>
        </p:spPr>
      </p:pic>
      <p:sp>
        <p:nvSpPr>
          <p:cNvPr id="8" name="عنوان 7"/>
          <p:cNvSpPr>
            <a:spLocks noGrp="1"/>
          </p:cNvSpPr>
          <p:nvPr>
            <p:ph type="ctrTitle"/>
          </p:nvPr>
        </p:nvSpPr>
        <p:spPr>
          <a:xfrm>
            <a:off x="785786" y="500042"/>
            <a:ext cx="7772400" cy="1470025"/>
          </a:xfrm>
        </p:spPr>
        <p:txBody>
          <a:bodyPr>
            <a:normAutofit/>
          </a:bodyPr>
          <a:lstStyle/>
          <a:p>
            <a:r>
              <a:rPr lang="ar-SA" sz="3200" b="1" dirty="0" smtClean="0">
                <a:solidFill>
                  <a:srgbClr val="C00000"/>
                </a:solidFill>
                <a:latin typeface="Calibri" pitchFamily="34" charset="0"/>
                <a:ea typeface="+mn-ea"/>
                <a:cs typeface="PT Bold Heading" pitchFamily="2" charset="-78"/>
              </a:rPr>
              <a:t>مؤشرات التعرض للعنف</a:t>
            </a:r>
            <a:endParaRPr lang="ar-SA" sz="3200" b="1" dirty="0">
              <a:solidFill>
                <a:srgbClr val="C00000"/>
              </a:solidFill>
              <a:latin typeface="Calibri" pitchFamily="34" charset="0"/>
              <a:ea typeface="+mn-ea"/>
              <a:cs typeface="PT Bold Heading" pitchFamily="2" charset="-78"/>
            </a:endParaRPr>
          </a:p>
        </p:txBody>
      </p:sp>
    </p:spTree>
    <p:extLst>
      <p:ext uri="{BB962C8B-B14F-4D97-AF65-F5344CB8AC3E}">
        <p14:creationId xmlns="" xmlns:p14="http://schemas.microsoft.com/office/powerpoint/2010/main" val="11153174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7"/>
          <p:cNvSpPr/>
          <p:nvPr/>
        </p:nvSpPr>
        <p:spPr>
          <a:xfrm>
            <a:off x="-23563" y="24"/>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0" name="علامة الطرح 9"/>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1" name="علامة الطرح 10"/>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3" name="Rectangle 12"/>
          <p:cNvSpPr/>
          <p:nvPr/>
        </p:nvSpPr>
        <p:spPr>
          <a:xfrm>
            <a:off x="307535" y="2276872"/>
            <a:ext cx="8440929" cy="2392288"/>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rtl="0"/>
            <a:endParaRPr lang="en-US" dirty="0">
              <a:solidFill>
                <a:prstClr val="black"/>
              </a:solidFill>
            </a:endParaRPr>
          </a:p>
        </p:txBody>
      </p:sp>
      <p:sp>
        <p:nvSpPr>
          <p:cNvPr id="15" name="TextBox 14"/>
          <p:cNvSpPr txBox="1"/>
          <p:nvPr/>
        </p:nvSpPr>
        <p:spPr>
          <a:xfrm>
            <a:off x="285720" y="3013501"/>
            <a:ext cx="8572560" cy="584775"/>
          </a:xfrm>
          <a:prstGeom prst="rect">
            <a:avLst/>
          </a:prstGeom>
          <a:noFill/>
          <a:effectLst>
            <a:reflection blurRad="6350" stA="52000" endA="300" endPos="35000" dir="5400000" sy="-100000" algn="bl" rotWithShape="0"/>
          </a:effectLst>
        </p:spPr>
        <p:txBody>
          <a:bodyPr wrap="square" rtlCol="0">
            <a:spAutoFit/>
          </a:bodyPr>
          <a:lstStyle/>
          <a:p>
            <a:pPr algn="ctr"/>
            <a:r>
              <a:rPr lang="ar-SA" sz="3200" b="1" dirty="0" smtClean="0">
                <a:solidFill>
                  <a:srgbClr val="C00000"/>
                </a:solidFill>
                <a:cs typeface="PT Bold Heading" pitchFamily="2" charset="-78"/>
              </a:rPr>
              <a:t>آلية التعامل مع حالة إيذاء</a:t>
            </a:r>
          </a:p>
        </p:txBody>
      </p:sp>
      <p:pic>
        <p:nvPicPr>
          <p:cNvPr id="14" name="صورة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7" name="Picture 2" descr="C:\Users\win-sev7n\Pictures\شعار رفق.jpg"/>
          <p:cNvPicPr>
            <a:picLocks noChangeAspect="1" noChangeArrowheads="1"/>
          </p:cNvPicPr>
          <p:nvPr/>
        </p:nvPicPr>
        <p:blipFill>
          <a:blip r:embed="rId3"/>
          <a:srcRect/>
          <a:stretch>
            <a:fillRect/>
          </a:stretch>
        </p:blipFill>
        <p:spPr bwMode="auto">
          <a:xfrm>
            <a:off x="0" y="57137"/>
            <a:ext cx="1905000" cy="1514475"/>
          </a:xfrm>
          <a:prstGeom prst="rect">
            <a:avLst/>
          </a:prstGeom>
          <a:ln>
            <a:noFill/>
          </a:ln>
          <a:effectLst>
            <a:softEdge rad="112500"/>
          </a:effectLst>
        </p:spPr>
      </p:pic>
      <p:pic>
        <p:nvPicPr>
          <p:cNvPr id="14338" name="Picture 2" descr="http://shabaka.arabccd.org/photos/0000/405/large_405.jpg?1340639349">
            <a:hlinkClick r:id="rId4"/>
          </p:cNvPr>
          <p:cNvPicPr>
            <a:picLocks noChangeAspect="1" noChangeArrowheads="1"/>
          </p:cNvPicPr>
          <p:nvPr/>
        </p:nvPicPr>
        <p:blipFill>
          <a:blip r:embed="rId5"/>
          <a:srcRect r="5000" b="27499"/>
          <a:stretch>
            <a:fillRect/>
          </a:stretch>
        </p:blipFill>
        <p:spPr bwMode="auto">
          <a:xfrm>
            <a:off x="0" y="3786190"/>
            <a:ext cx="2714612" cy="2071702"/>
          </a:xfrm>
          <a:prstGeom prst="ellipse">
            <a:avLst/>
          </a:prstGeom>
          <a:ln>
            <a:noFill/>
          </a:ln>
          <a:effectLst>
            <a:softEdge rad="112500"/>
          </a:effectLst>
        </p:spPr>
      </p:pic>
    </p:spTree>
    <p:extLst>
      <p:ext uri="{BB962C8B-B14F-4D97-AF65-F5344CB8AC3E}">
        <p14:creationId xmlns="" xmlns:p14="http://schemas.microsoft.com/office/powerpoint/2010/main" val="10764631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7" name="علامة الطرح 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8" name="علامة الطرح 7"/>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مستطيل مستدير الزوايا 1"/>
          <p:cNvSpPr/>
          <p:nvPr/>
        </p:nvSpPr>
        <p:spPr>
          <a:xfrm>
            <a:off x="5000628" y="3429000"/>
            <a:ext cx="3816424" cy="1080120"/>
          </a:xfrm>
          <a:prstGeom prst="roundRect">
            <a:avLst/>
          </a:prstGeom>
          <a:solidFill>
            <a:schemeClr val="bg2"/>
          </a:solidFill>
          <a:ln>
            <a:solidFill>
              <a:schemeClr val="bg2">
                <a:lumMod val="50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prstClr val="black"/>
                </a:solidFill>
                <a:latin typeface="Arabic Typesetting" pitchFamily="66" charset="-78"/>
              </a:rPr>
              <a:t>نظام حماية الطفل</a:t>
            </a:r>
          </a:p>
          <a:p>
            <a:pPr algn="ctr"/>
            <a:r>
              <a:rPr lang="ar-SA" sz="2800" b="1" dirty="0" smtClean="0">
                <a:solidFill>
                  <a:prstClr val="black"/>
                </a:solidFill>
                <a:latin typeface="Arabic Typesetting" pitchFamily="66" charset="-78"/>
              </a:rPr>
              <a:t>(1436)</a:t>
            </a:r>
            <a:endParaRPr lang="ar-SA" sz="2800" b="1" dirty="0">
              <a:solidFill>
                <a:prstClr val="black"/>
              </a:solidFill>
              <a:latin typeface="Arabic Typesetting" pitchFamily="66" charset="-78"/>
            </a:endParaRPr>
          </a:p>
        </p:txBody>
      </p:sp>
      <p:pic>
        <p:nvPicPr>
          <p:cNvPr id="4" name="Picture 2" descr="E:\الملفات الرئيسة\عبدالله الرئيسة\منجزاتي في الارشاد\دوراتي\دوراتي في التوجيه والارشاد\حقيبة التدخل المبكر للاطفال  المعدلة\حقائب التدخل للطفولة اصدار 2  -\حقائب  مهارات الكشف والتدخل الاصدار 2\نظام حماية الطفل بالسعودية\نظام حماية الطفل بالسعودية000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1472" y="1500174"/>
            <a:ext cx="4144544" cy="3929090"/>
          </a:xfrm>
          <a:prstGeom prst="rect">
            <a:avLst/>
          </a:prstGeom>
          <a:ln>
            <a:noFill/>
          </a:ln>
          <a:effectLst>
            <a:outerShdw blurRad="44450" dist="27940" dir="5400000" algn="ctr">
              <a:srgbClr val="000000">
                <a:alpha val="32000"/>
              </a:srgbClr>
            </a:outerShdw>
            <a:softEdge rad="112500"/>
          </a:effectLst>
          <a:scene3d>
            <a:camera prst="orthographicFront">
              <a:rot lat="0" lon="0" rev="0"/>
            </a:camera>
            <a:lightRig rig="balanced" dir="t">
              <a:rot lat="0" lon="0" rev="8700000"/>
            </a:lightRig>
          </a:scene3d>
          <a:sp3d>
            <a:bevelT w="190500" h="38100"/>
          </a:sp3d>
          <a:extLst/>
        </p:spPr>
      </p:pic>
      <p:pic>
        <p:nvPicPr>
          <p:cNvPr id="5" name="صورة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66647" y="-42589"/>
            <a:ext cx="1913865" cy="1167333"/>
          </a:xfrm>
          <a:prstGeom prst="rect">
            <a:avLst/>
          </a:prstGeom>
          <a:ln>
            <a:noFill/>
          </a:ln>
          <a:effectLst>
            <a:softEdge rad="112500"/>
          </a:effectLst>
        </p:spPr>
      </p:pic>
      <p:pic>
        <p:nvPicPr>
          <p:cNvPr id="9" name="Picture 2" descr="C:\Users\win-sev7n\Pictures\شعار رفق.jpg"/>
          <p:cNvPicPr>
            <a:picLocks noChangeAspect="1" noChangeArrowheads="1"/>
          </p:cNvPicPr>
          <p:nvPr/>
        </p:nvPicPr>
        <p:blipFill>
          <a:blip r:embed="rId4"/>
          <a:srcRect/>
          <a:stretch>
            <a:fillRect/>
          </a:stretch>
        </p:blipFill>
        <p:spPr bwMode="auto">
          <a:xfrm>
            <a:off x="0" y="0"/>
            <a:ext cx="1905000" cy="1514475"/>
          </a:xfrm>
          <a:prstGeom prst="rect">
            <a:avLst/>
          </a:prstGeom>
          <a:ln>
            <a:noFill/>
          </a:ln>
          <a:effectLst>
            <a:softEdge rad="112500"/>
          </a:effectLst>
        </p:spPr>
      </p:pic>
      <p:sp>
        <p:nvSpPr>
          <p:cNvPr id="10" name="مستطيل مستدير الزوايا 9"/>
          <p:cNvSpPr/>
          <p:nvPr/>
        </p:nvSpPr>
        <p:spPr>
          <a:xfrm>
            <a:off x="4929190" y="1928802"/>
            <a:ext cx="3816424" cy="1080120"/>
          </a:xfrm>
          <a:prstGeom prst="roundRect">
            <a:avLst/>
          </a:prstGeom>
          <a:solidFill>
            <a:schemeClr val="bg2"/>
          </a:solidFill>
          <a:ln>
            <a:solidFill>
              <a:schemeClr val="bg2">
                <a:lumMod val="50000"/>
              </a:schemeClr>
            </a:solidFill>
          </a:ln>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smtClean="0">
                <a:solidFill>
                  <a:prstClr val="black"/>
                </a:solidFill>
                <a:latin typeface="Arabic Typesetting" pitchFamily="66" charset="-78"/>
              </a:rPr>
              <a:t>نظام الحماية من الإيذاء</a:t>
            </a:r>
          </a:p>
          <a:p>
            <a:pPr algn="ctr"/>
            <a:r>
              <a:rPr lang="ar-SA" sz="2800" b="1" dirty="0" smtClean="0">
                <a:solidFill>
                  <a:prstClr val="black"/>
                </a:solidFill>
                <a:latin typeface="Arabic Typesetting" pitchFamily="66" charset="-78"/>
              </a:rPr>
              <a:t>(1434)</a:t>
            </a:r>
            <a:endParaRPr lang="ar-SA" sz="2800" b="1" dirty="0">
              <a:solidFill>
                <a:prstClr val="black"/>
              </a:solidFill>
              <a:latin typeface="Arabic Typesetting" pitchFamily="66" charset="-78"/>
            </a:endParaRPr>
          </a:p>
        </p:txBody>
      </p:sp>
    </p:spTree>
    <p:extLst>
      <p:ext uri="{BB962C8B-B14F-4D97-AF65-F5344CB8AC3E}">
        <p14:creationId xmlns="" xmlns:p14="http://schemas.microsoft.com/office/powerpoint/2010/main" val="4594980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Line 9"/>
          <p:cNvSpPr>
            <a:spLocks noChangeShapeType="1"/>
          </p:cNvSpPr>
          <p:nvPr/>
        </p:nvSpPr>
        <p:spPr bwMode="gray">
          <a:xfrm flipH="1">
            <a:off x="0" y="4051300"/>
            <a:ext cx="1565275" cy="2806700"/>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5" name="Line 2"/>
          <p:cNvSpPr>
            <a:spLocks noChangeShapeType="1"/>
          </p:cNvSpPr>
          <p:nvPr/>
        </p:nvSpPr>
        <p:spPr bwMode="gray">
          <a:xfrm flipH="1">
            <a:off x="0" y="6594475"/>
            <a:ext cx="2774950" cy="263525"/>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6" name="Line 3"/>
          <p:cNvSpPr>
            <a:spLocks noChangeShapeType="1"/>
          </p:cNvSpPr>
          <p:nvPr/>
        </p:nvSpPr>
        <p:spPr bwMode="gray">
          <a:xfrm flipH="1">
            <a:off x="0" y="4170363"/>
            <a:ext cx="630238" cy="2687637"/>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7" name="Arc 4"/>
          <p:cNvSpPr>
            <a:spLocks/>
          </p:cNvSpPr>
          <p:nvPr/>
        </p:nvSpPr>
        <p:spPr bwMode="gray">
          <a:xfrm>
            <a:off x="0" y="4567238"/>
            <a:ext cx="2265363" cy="2290762"/>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accent3">
              <a:lumMod val="40000"/>
              <a:lumOff val="60000"/>
              <a:alpha val="50000"/>
            </a:schemeClr>
          </a:solidFill>
          <a:ln w="9525">
            <a:noFill/>
            <a:round/>
            <a:headEnd/>
            <a:tailEnd/>
          </a:ln>
          <a:effectLst/>
        </p:spPr>
        <p:txBody>
          <a:bodyPr wrap="none" anchor="ctr"/>
          <a:lstStyle/>
          <a:p>
            <a:pPr algn="l" rtl="0"/>
            <a:endParaRPr lang="en-US" dirty="0">
              <a:solidFill>
                <a:prstClr val="black"/>
              </a:solidFill>
            </a:endParaRPr>
          </a:p>
        </p:txBody>
      </p:sp>
      <p:sp>
        <p:nvSpPr>
          <p:cNvPr id="8" name="AutoShape 6"/>
          <p:cNvSpPr>
            <a:spLocks noChangeArrowheads="1"/>
          </p:cNvSpPr>
          <p:nvPr/>
        </p:nvSpPr>
        <p:spPr bwMode="gray">
          <a:xfrm>
            <a:off x="1501775" y="3881438"/>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rtl="0"/>
            <a:endParaRPr lang="en-US" dirty="0">
              <a:solidFill>
                <a:prstClr val="black"/>
              </a:solidFill>
            </a:endParaRPr>
          </a:p>
        </p:txBody>
      </p:sp>
      <p:sp>
        <p:nvSpPr>
          <p:cNvPr id="9" name="AutoShape 7"/>
          <p:cNvSpPr>
            <a:spLocks noChangeArrowheads="1"/>
          </p:cNvSpPr>
          <p:nvPr/>
        </p:nvSpPr>
        <p:spPr bwMode="gray">
          <a:xfrm>
            <a:off x="2506663" y="426085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rtl="0"/>
            <a:endParaRPr lang="en-US" dirty="0">
              <a:solidFill>
                <a:prstClr val="white"/>
              </a:solidFill>
            </a:endParaRPr>
          </a:p>
        </p:txBody>
      </p:sp>
      <p:sp>
        <p:nvSpPr>
          <p:cNvPr id="10" name="AutoShape 8"/>
          <p:cNvSpPr>
            <a:spLocks noChangeArrowheads="1"/>
          </p:cNvSpPr>
          <p:nvPr/>
        </p:nvSpPr>
        <p:spPr bwMode="gray">
          <a:xfrm>
            <a:off x="2884488" y="5562600"/>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noFill/>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l" rtl="0"/>
            <a:endParaRPr lang="en-US" dirty="0">
              <a:solidFill>
                <a:prstClr val="black"/>
              </a:solidFill>
            </a:endParaRPr>
          </a:p>
        </p:txBody>
      </p:sp>
      <p:sp>
        <p:nvSpPr>
          <p:cNvPr id="11" name="Line 10"/>
          <p:cNvSpPr>
            <a:spLocks noChangeShapeType="1"/>
          </p:cNvSpPr>
          <p:nvPr/>
        </p:nvSpPr>
        <p:spPr bwMode="gray">
          <a:xfrm flipH="1">
            <a:off x="0" y="4441825"/>
            <a:ext cx="2527300" cy="2416175"/>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12" name="Line 11"/>
          <p:cNvSpPr>
            <a:spLocks noChangeShapeType="1"/>
          </p:cNvSpPr>
          <p:nvPr/>
        </p:nvSpPr>
        <p:spPr bwMode="gray">
          <a:xfrm flipH="1">
            <a:off x="0" y="5710238"/>
            <a:ext cx="2895600" cy="1147762"/>
          </a:xfrm>
          <a:prstGeom prst="line">
            <a:avLst/>
          </a:prstGeom>
          <a:noFill/>
          <a:ln w="9525">
            <a:solidFill>
              <a:srgbClr val="B2B2B2"/>
            </a:solidFill>
            <a:round/>
            <a:headEnd/>
            <a:tailEnd/>
          </a:ln>
          <a:effectLst/>
        </p:spPr>
        <p:txBody>
          <a:bodyPr/>
          <a:lstStyle/>
          <a:p>
            <a:pPr algn="l" rtl="0"/>
            <a:endParaRPr lang="en-US" dirty="0">
              <a:solidFill>
                <a:prstClr val="black"/>
              </a:solidFill>
            </a:endParaRPr>
          </a:p>
        </p:txBody>
      </p:sp>
      <p:sp>
        <p:nvSpPr>
          <p:cNvPr id="13" name="Line 12"/>
          <p:cNvSpPr>
            <a:spLocks noChangeShapeType="1"/>
          </p:cNvSpPr>
          <p:nvPr/>
        </p:nvSpPr>
        <p:spPr bwMode="gray">
          <a:xfrm flipH="1">
            <a:off x="0" y="2471738"/>
            <a:ext cx="1866900" cy="4386262"/>
          </a:xfrm>
          <a:prstGeom prst="line">
            <a:avLst/>
          </a:prstGeom>
          <a:noFill/>
          <a:ln w="19050">
            <a:solidFill>
              <a:srgbClr val="B2B2B2"/>
            </a:solidFill>
            <a:round/>
            <a:headEnd/>
            <a:tailEnd/>
          </a:ln>
          <a:effectLst/>
        </p:spPr>
        <p:txBody>
          <a:bodyPr/>
          <a:lstStyle/>
          <a:p>
            <a:pPr algn="l" rtl="0"/>
            <a:endParaRPr lang="en-US" dirty="0">
              <a:solidFill>
                <a:prstClr val="black"/>
              </a:solidFill>
            </a:endParaRPr>
          </a:p>
        </p:txBody>
      </p:sp>
      <p:sp>
        <p:nvSpPr>
          <p:cNvPr id="14" name="Line 13"/>
          <p:cNvSpPr>
            <a:spLocks noChangeShapeType="1"/>
          </p:cNvSpPr>
          <p:nvPr/>
        </p:nvSpPr>
        <p:spPr bwMode="gray">
          <a:xfrm flipH="1">
            <a:off x="0" y="3798888"/>
            <a:ext cx="2309813" cy="3059112"/>
          </a:xfrm>
          <a:prstGeom prst="line">
            <a:avLst/>
          </a:prstGeom>
          <a:noFill/>
          <a:ln w="19050">
            <a:solidFill>
              <a:srgbClr val="B2B2B2"/>
            </a:solidFill>
            <a:round/>
            <a:headEnd/>
            <a:tailEnd/>
          </a:ln>
          <a:effectLst/>
        </p:spPr>
        <p:txBody>
          <a:bodyPr/>
          <a:lstStyle/>
          <a:p>
            <a:pPr algn="l" rtl="0"/>
            <a:endParaRPr lang="en-US" dirty="0">
              <a:solidFill>
                <a:prstClr val="black"/>
              </a:solidFill>
            </a:endParaRPr>
          </a:p>
        </p:txBody>
      </p:sp>
      <p:sp>
        <p:nvSpPr>
          <p:cNvPr id="15" name="Line 14"/>
          <p:cNvSpPr>
            <a:spLocks noChangeShapeType="1"/>
          </p:cNvSpPr>
          <p:nvPr/>
        </p:nvSpPr>
        <p:spPr bwMode="gray">
          <a:xfrm flipH="1">
            <a:off x="0" y="5105399"/>
            <a:ext cx="2590800" cy="1752601"/>
          </a:xfrm>
          <a:prstGeom prst="line">
            <a:avLst/>
          </a:prstGeom>
          <a:noFill/>
          <a:ln w="19050">
            <a:solidFill>
              <a:srgbClr val="B2B2B2"/>
            </a:solidFill>
            <a:round/>
            <a:headEnd/>
            <a:tailEnd/>
          </a:ln>
          <a:effectLst/>
        </p:spPr>
        <p:txBody>
          <a:bodyPr/>
          <a:lstStyle/>
          <a:p>
            <a:pPr algn="l" rtl="0"/>
            <a:endParaRPr lang="en-US" dirty="0">
              <a:solidFill>
                <a:prstClr val="black"/>
              </a:solidFill>
            </a:endParaRPr>
          </a:p>
        </p:txBody>
      </p:sp>
      <p:sp>
        <p:nvSpPr>
          <p:cNvPr id="16" name="Line 15"/>
          <p:cNvSpPr>
            <a:spLocks noChangeShapeType="1"/>
          </p:cNvSpPr>
          <p:nvPr/>
        </p:nvSpPr>
        <p:spPr bwMode="gray">
          <a:xfrm flipH="1">
            <a:off x="0" y="6172200"/>
            <a:ext cx="3657600" cy="685800"/>
          </a:xfrm>
          <a:prstGeom prst="line">
            <a:avLst/>
          </a:prstGeom>
          <a:noFill/>
          <a:ln w="19050">
            <a:solidFill>
              <a:srgbClr val="B2B2B2"/>
            </a:solidFill>
            <a:round/>
            <a:headEnd/>
            <a:tailEnd/>
          </a:ln>
          <a:effectLst/>
        </p:spPr>
        <p:txBody>
          <a:bodyPr/>
          <a:lstStyle/>
          <a:p>
            <a:pPr algn="l" rtl="0"/>
            <a:endParaRPr lang="en-US" dirty="0">
              <a:solidFill>
                <a:prstClr val="black"/>
              </a:solidFill>
            </a:endParaRPr>
          </a:p>
        </p:txBody>
      </p:sp>
      <p:sp>
        <p:nvSpPr>
          <p:cNvPr id="18" name="Arc 17"/>
          <p:cNvSpPr>
            <a:spLocks/>
          </p:cNvSpPr>
          <p:nvPr/>
        </p:nvSpPr>
        <p:spPr bwMode="gray">
          <a:xfrm>
            <a:off x="0" y="4722813"/>
            <a:ext cx="2138363" cy="2135187"/>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gradFill flip="none" rotWithShape="1">
            <a:gsLst>
              <a:gs pos="0">
                <a:schemeClr val="accent3"/>
              </a:gs>
              <a:gs pos="100000">
                <a:srgbClr val="FEFFFF"/>
              </a:gs>
            </a:gsLst>
            <a:lin ang="5400000" scaled="1"/>
            <a:tileRect/>
          </a:gradFill>
          <a:ln w="9525">
            <a:noFill/>
            <a:round/>
            <a:headEnd/>
            <a:tailEnd/>
          </a:ln>
          <a:effectLst/>
        </p:spPr>
        <p:txBody>
          <a:bodyPr wrap="none" anchor="ctr"/>
          <a:lstStyle/>
          <a:p>
            <a:pPr algn="l" rtl="0"/>
            <a:endParaRPr lang="en-US" dirty="0">
              <a:solidFill>
                <a:prstClr val="black"/>
              </a:solidFill>
            </a:endParaRPr>
          </a:p>
        </p:txBody>
      </p:sp>
      <p:sp>
        <p:nvSpPr>
          <p:cNvPr id="19" name="Text Box 18"/>
          <p:cNvSpPr txBox="1">
            <a:spLocks noChangeArrowheads="1"/>
          </p:cNvSpPr>
          <p:nvPr/>
        </p:nvSpPr>
        <p:spPr bwMode="gray">
          <a:xfrm rot="2076630">
            <a:off x="-22207" y="5188356"/>
            <a:ext cx="1644650" cy="1384995"/>
          </a:xfrm>
          <a:prstGeom prst="rect">
            <a:avLst/>
          </a:prstGeom>
          <a:noFill/>
          <a:ln w="9525">
            <a:noFill/>
            <a:miter lim="800000"/>
            <a:headEnd/>
            <a:tailEnd/>
          </a:ln>
          <a:effectLst/>
        </p:spPr>
        <p:txBody>
          <a:bodyPr>
            <a:spAutoFit/>
          </a:bodyPr>
          <a:lstStyle/>
          <a:p>
            <a:pPr algn="ctr"/>
            <a:r>
              <a:rPr lang="ar-SA" sz="2800" b="1" dirty="0" smtClean="0">
                <a:solidFill>
                  <a:prstClr val="black"/>
                </a:solidFill>
              </a:rPr>
              <a:t>من نظام الحماية من الإيذاء </a:t>
            </a:r>
            <a:endParaRPr lang="en-US" sz="2800" b="1" dirty="0">
              <a:solidFill>
                <a:prstClr val="black"/>
              </a:solidFill>
            </a:endParaRPr>
          </a:p>
        </p:txBody>
      </p:sp>
      <p:sp>
        <p:nvSpPr>
          <p:cNvPr id="20" name="Text Box 19"/>
          <p:cNvSpPr txBox="1">
            <a:spLocks noChangeArrowheads="1"/>
          </p:cNvSpPr>
          <p:nvPr/>
        </p:nvSpPr>
        <p:spPr bwMode="auto">
          <a:xfrm>
            <a:off x="2267744" y="1772816"/>
            <a:ext cx="5286523" cy="523220"/>
          </a:xfrm>
          <a:prstGeom prst="rect">
            <a:avLst/>
          </a:prstGeom>
          <a:noFill/>
          <a:ln w="9525">
            <a:noFill/>
            <a:miter lim="800000"/>
            <a:headEnd/>
            <a:tailEnd/>
          </a:ln>
          <a:effectLst/>
        </p:spPr>
        <p:txBody>
          <a:bodyPr wrap="square">
            <a:spAutoFit/>
          </a:bodyPr>
          <a:lstStyle/>
          <a:p>
            <a:pPr algn="ctr" rtl="0">
              <a:spcBef>
                <a:spcPct val="50000"/>
              </a:spcBef>
            </a:pPr>
            <a:r>
              <a:rPr lang="ar-SA" sz="2800" b="1" kern="0" dirty="0" smtClean="0">
                <a:solidFill>
                  <a:srgbClr val="0070C0"/>
                </a:solidFill>
              </a:rPr>
              <a:t>التبليغ </a:t>
            </a:r>
            <a:r>
              <a:rPr lang="ar-SA" sz="2800" b="1" kern="0" dirty="0">
                <a:solidFill>
                  <a:srgbClr val="0070C0"/>
                </a:solidFill>
              </a:rPr>
              <a:t>فوراً </a:t>
            </a:r>
            <a:r>
              <a:rPr lang="ar-SA" sz="2800" b="1" kern="0" dirty="0" smtClean="0">
                <a:solidFill>
                  <a:srgbClr val="0070C0"/>
                </a:solidFill>
              </a:rPr>
              <a:t>(التبليغ </a:t>
            </a:r>
            <a:r>
              <a:rPr lang="ar-SA" sz="2800" b="1" kern="0" dirty="0">
                <a:solidFill>
                  <a:srgbClr val="0070C0"/>
                </a:solidFill>
              </a:rPr>
              <a:t>إلزامي وليس </a:t>
            </a:r>
            <a:r>
              <a:rPr lang="ar-SA" sz="2800" b="1" kern="0" dirty="0" smtClean="0">
                <a:solidFill>
                  <a:srgbClr val="0070C0"/>
                </a:solidFill>
              </a:rPr>
              <a:t>اختياري)</a:t>
            </a:r>
            <a:endParaRPr lang="en-US" sz="2800" b="1" dirty="0">
              <a:solidFill>
                <a:srgbClr val="0070C0"/>
              </a:solidFill>
            </a:endParaRPr>
          </a:p>
        </p:txBody>
      </p:sp>
      <p:sp>
        <p:nvSpPr>
          <p:cNvPr id="21" name="Text Box 20"/>
          <p:cNvSpPr txBox="1">
            <a:spLocks noChangeArrowheads="1"/>
          </p:cNvSpPr>
          <p:nvPr/>
        </p:nvSpPr>
        <p:spPr bwMode="auto">
          <a:xfrm>
            <a:off x="2627784" y="3193812"/>
            <a:ext cx="4472012" cy="523220"/>
          </a:xfrm>
          <a:prstGeom prst="rect">
            <a:avLst/>
          </a:prstGeom>
          <a:noFill/>
          <a:ln w="9525">
            <a:noFill/>
            <a:miter lim="800000"/>
            <a:headEnd/>
            <a:tailEnd/>
          </a:ln>
          <a:effectLst/>
        </p:spPr>
        <p:txBody>
          <a:bodyPr wrap="square">
            <a:spAutoFit/>
          </a:bodyPr>
          <a:lstStyle/>
          <a:p>
            <a:pPr algn="ctr">
              <a:spcBef>
                <a:spcPct val="50000"/>
              </a:spcBef>
            </a:pPr>
            <a:r>
              <a:rPr lang="ar-SA" sz="2800" b="1" dirty="0" smtClean="0">
                <a:solidFill>
                  <a:srgbClr val="01AF01"/>
                </a:solidFill>
              </a:rPr>
              <a:t>السرية </a:t>
            </a:r>
            <a:r>
              <a:rPr lang="ar-SA" sz="2800" b="1" dirty="0">
                <a:solidFill>
                  <a:srgbClr val="01AF01"/>
                </a:solidFill>
              </a:rPr>
              <a:t>التامة في التعامل مع الحالة </a:t>
            </a:r>
            <a:endParaRPr lang="en-US" sz="2800" b="1" dirty="0">
              <a:solidFill>
                <a:srgbClr val="01AF01"/>
              </a:solidFill>
            </a:endParaRPr>
          </a:p>
        </p:txBody>
      </p:sp>
      <p:sp>
        <p:nvSpPr>
          <p:cNvPr id="22" name="Text Box 21"/>
          <p:cNvSpPr txBox="1">
            <a:spLocks noChangeArrowheads="1"/>
          </p:cNvSpPr>
          <p:nvPr/>
        </p:nvSpPr>
        <p:spPr bwMode="auto">
          <a:xfrm>
            <a:off x="3203848" y="4489956"/>
            <a:ext cx="5225804" cy="523220"/>
          </a:xfrm>
          <a:prstGeom prst="rect">
            <a:avLst/>
          </a:prstGeom>
          <a:noFill/>
          <a:ln w="9525">
            <a:noFill/>
            <a:miter lim="800000"/>
            <a:headEnd/>
            <a:tailEnd/>
          </a:ln>
          <a:effectLst/>
        </p:spPr>
        <p:txBody>
          <a:bodyPr wrap="square">
            <a:spAutoFit/>
          </a:bodyPr>
          <a:lstStyle/>
          <a:p>
            <a:pPr algn="ctr" rtl="0">
              <a:spcBef>
                <a:spcPct val="50000"/>
              </a:spcBef>
            </a:pPr>
            <a:r>
              <a:rPr lang="ar-SA" sz="2800" b="1" dirty="0" smtClean="0">
                <a:solidFill>
                  <a:srgbClr val="FFC000">
                    <a:lumMod val="75000"/>
                  </a:srgbClr>
                </a:solidFill>
              </a:rPr>
              <a:t>لا يجوز </a:t>
            </a:r>
            <a:r>
              <a:rPr lang="ar-SA" sz="2800" b="1" dirty="0">
                <a:solidFill>
                  <a:srgbClr val="FFC000">
                    <a:lumMod val="75000"/>
                  </a:srgbClr>
                </a:solidFill>
              </a:rPr>
              <a:t>الإفصاح عن هوية المبلغ إلا برضاه </a:t>
            </a:r>
            <a:endParaRPr lang="en-US" sz="2800" b="1" dirty="0">
              <a:solidFill>
                <a:srgbClr val="FFC000">
                  <a:lumMod val="75000"/>
                </a:srgbClr>
              </a:solidFill>
            </a:endParaRPr>
          </a:p>
        </p:txBody>
      </p:sp>
      <p:sp>
        <p:nvSpPr>
          <p:cNvPr id="23" name="Text Box 22"/>
          <p:cNvSpPr txBox="1">
            <a:spLocks noChangeArrowheads="1"/>
          </p:cNvSpPr>
          <p:nvPr/>
        </p:nvSpPr>
        <p:spPr bwMode="auto">
          <a:xfrm>
            <a:off x="3995936" y="5571237"/>
            <a:ext cx="4637410" cy="954107"/>
          </a:xfrm>
          <a:prstGeom prst="rect">
            <a:avLst/>
          </a:prstGeom>
          <a:noFill/>
          <a:ln w="9525">
            <a:noFill/>
            <a:miter lim="800000"/>
            <a:headEnd/>
            <a:tailEnd/>
          </a:ln>
          <a:effectLst/>
        </p:spPr>
        <p:txBody>
          <a:bodyPr wrap="square">
            <a:spAutoFit/>
          </a:bodyPr>
          <a:lstStyle/>
          <a:p>
            <a:pPr algn="ctr"/>
            <a:r>
              <a:rPr lang="ar-SA" sz="2800" b="1" dirty="0" smtClean="0">
                <a:solidFill>
                  <a:srgbClr val="FF0000"/>
                </a:solidFill>
              </a:rPr>
              <a:t>يعفى </a:t>
            </a:r>
            <a:r>
              <a:rPr lang="ar-SA" sz="2800" b="1" dirty="0">
                <a:solidFill>
                  <a:srgbClr val="FF0000"/>
                </a:solidFill>
              </a:rPr>
              <a:t>المبلغ حسن النية من </a:t>
            </a:r>
            <a:r>
              <a:rPr lang="ar-SA" sz="2800" b="1" dirty="0" smtClean="0">
                <a:solidFill>
                  <a:srgbClr val="FF0000"/>
                </a:solidFill>
              </a:rPr>
              <a:t>المسؤولية</a:t>
            </a:r>
          </a:p>
          <a:p>
            <a:pPr algn="ctr"/>
            <a:r>
              <a:rPr lang="ar-SA" sz="2800" b="1" dirty="0" smtClean="0">
                <a:solidFill>
                  <a:srgbClr val="FF0000"/>
                </a:solidFill>
              </a:rPr>
              <a:t> </a:t>
            </a:r>
            <a:r>
              <a:rPr lang="ar-SA" sz="2800" b="1" dirty="0">
                <a:solidFill>
                  <a:srgbClr val="FF0000"/>
                </a:solidFill>
              </a:rPr>
              <a:t>إذا تبين </a:t>
            </a:r>
            <a:r>
              <a:rPr lang="ar-SA" sz="2800" b="1" dirty="0" smtClean="0">
                <a:solidFill>
                  <a:srgbClr val="FF0000"/>
                </a:solidFill>
              </a:rPr>
              <a:t>أن </a:t>
            </a:r>
            <a:r>
              <a:rPr lang="ar-SA" sz="2800" b="1" dirty="0">
                <a:solidFill>
                  <a:srgbClr val="FF0000"/>
                </a:solidFill>
              </a:rPr>
              <a:t>الحالة لا تستدعي </a:t>
            </a:r>
            <a:r>
              <a:rPr lang="ar-SA" sz="2800" b="1" dirty="0" smtClean="0">
                <a:solidFill>
                  <a:srgbClr val="FF0000"/>
                </a:solidFill>
              </a:rPr>
              <a:t>التبليغ</a:t>
            </a:r>
            <a:endParaRPr lang="ar-SA" sz="2800" b="1" dirty="0">
              <a:solidFill>
                <a:srgbClr val="FF0000"/>
              </a:solidFill>
            </a:endParaRPr>
          </a:p>
        </p:txBody>
      </p:sp>
      <p:sp>
        <p:nvSpPr>
          <p:cNvPr id="24" name="AutoShape 23"/>
          <p:cNvSpPr>
            <a:spLocks noChangeArrowheads="1"/>
          </p:cNvSpPr>
          <p:nvPr/>
        </p:nvSpPr>
        <p:spPr bwMode="gray">
          <a:xfrm>
            <a:off x="3505200" y="5724525"/>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l" rtl="0"/>
            <a:endParaRPr lang="en-US" dirty="0">
              <a:solidFill>
                <a:prstClr val="black"/>
              </a:solidFill>
            </a:endParaRPr>
          </a:p>
        </p:txBody>
      </p:sp>
      <p:sp>
        <p:nvSpPr>
          <p:cNvPr id="41" name="AutoShape 40"/>
          <p:cNvSpPr>
            <a:spLocks noChangeArrowheads="1"/>
          </p:cNvSpPr>
          <p:nvPr/>
        </p:nvSpPr>
        <p:spPr bwMode="gray">
          <a:xfrm>
            <a:off x="1628775" y="1828800"/>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rtl="0"/>
            <a:endParaRPr lang="en-US" dirty="0">
              <a:solidFill>
                <a:prstClr val="black"/>
              </a:solidFill>
            </a:endParaRPr>
          </a:p>
        </p:txBody>
      </p:sp>
      <p:sp>
        <p:nvSpPr>
          <p:cNvPr id="42" name="AutoShape 41"/>
          <p:cNvSpPr>
            <a:spLocks noChangeArrowheads="1"/>
          </p:cNvSpPr>
          <p:nvPr/>
        </p:nvSpPr>
        <p:spPr bwMode="gray">
          <a:xfrm>
            <a:off x="2133600" y="3200400"/>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l" rtl="0"/>
            <a:endParaRPr lang="en-US" dirty="0">
              <a:solidFill>
                <a:prstClr val="black"/>
              </a:solidFill>
            </a:endParaRPr>
          </a:p>
        </p:txBody>
      </p:sp>
      <p:sp>
        <p:nvSpPr>
          <p:cNvPr id="43" name="AutoShape 42"/>
          <p:cNvSpPr>
            <a:spLocks noChangeArrowheads="1"/>
          </p:cNvSpPr>
          <p:nvPr/>
        </p:nvSpPr>
        <p:spPr bwMode="gray">
          <a:xfrm>
            <a:off x="2514600" y="4614863"/>
            <a:ext cx="657225" cy="6572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l" rtl="0"/>
            <a:endParaRPr lang="en-US" dirty="0">
              <a:solidFill>
                <a:prstClr val="black"/>
              </a:solidFill>
            </a:endParaRPr>
          </a:p>
        </p:txBody>
      </p:sp>
      <p:sp>
        <p:nvSpPr>
          <p:cNvPr id="44" name="AutoShape 43"/>
          <p:cNvSpPr>
            <a:spLocks noChangeArrowheads="1"/>
          </p:cNvSpPr>
          <p:nvPr/>
        </p:nvSpPr>
        <p:spPr bwMode="gray">
          <a:xfrm>
            <a:off x="531813" y="4005263"/>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rtl="0"/>
            <a:endParaRPr lang="en-US" dirty="0">
              <a:solidFill>
                <a:prstClr val="white"/>
              </a:solidFill>
            </a:endParaRPr>
          </a:p>
        </p:txBody>
      </p:sp>
      <p:sp>
        <p:nvSpPr>
          <p:cNvPr id="45" name="AutoShape 44"/>
          <p:cNvSpPr>
            <a:spLocks noChangeArrowheads="1"/>
          </p:cNvSpPr>
          <p:nvPr/>
        </p:nvSpPr>
        <p:spPr bwMode="gray">
          <a:xfrm>
            <a:off x="2735263" y="6478588"/>
            <a:ext cx="228600" cy="228600"/>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l" rtl="0"/>
            <a:endParaRPr lang="en-US" dirty="0">
              <a:solidFill>
                <a:prstClr val="white"/>
              </a:solidFill>
            </a:endParaRPr>
          </a:p>
        </p:txBody>
      </p:sp>
      <p:pic>
        <p:nvPicPr>
          <p:cNvPr id="32" name="صورة 3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33" name="TextBox 36"/>
          <p:cNvSpPr txBox="1"/>
          <p:nvPr/>
        </p:nvSpPr>
        <p:spPr>
          <a:xfrm>
            <a:off x="1714480" y="714356"/>
            <a:ext cx="5715040" cy="1077218"/>
          </a:xfrm>
          <a:prstGeom prst="rect">
            <a:avLst/>
          </a:prstGeom>
          <a:noFill/>
        </p:spPr>
        <p:txBody>
          <a:bodyPr wrap="square" rtlCol="0">
            <a:spAutoFit/>
          </a:bodyPr>
          <a:lstStyle/>
          <a:p>
            <a:pPr algn="ctr"/>
            <a:r>
              <a:rPr lang="ar-SA" sz="3200" b="1" dirty="0" smtClean="0">
                <a:solidFill>
                  <a:srgbClr val="C00000"/>
                </a:solidFill>
                <a:cs typeface="PT Bold Heading" pitchFamily="2" charset="-78"/>
              </a:rPr>
              <a:t>حقائق حول آلية تبليغ وفق نظامي الحماية </a:t>
            </a:r>
            <a:endParaRPr lang="en-US" sz="3200" b="1" dirty="0" smtClean="0">
              <a:solidFill>
                <a:srgbClr val="C00000"/>
              </a:solidFill>
              <a:cs typeface="PT Bold Heading" pitchFamily="2" charset="-78"/>
            </a:endParaRPr>
          </a:p>
        </p:txBody>
      </p:sp>
      <p:pic>
        <p:nvPicPr>
          <p:cNvPr id="39"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spTree>
    <p:extLst>
      <p:ext uri="{BB962C8B-B14F-4D97-AF65-F5344CB8AC3E}">
        <p14:creationId xmlns="" xmlns:p14="http://schemas.microsoft.com/office/powerpoint/2010/main" val="381318930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00100" y="1664855"/>
            <a:ext cx="2786082" cy="1981200"/>
          </a:xfrm>
          <a:prstGeom prst="rect">
            <a:avLst/>
          </a:prstGeom>
          <a:solidFill>
            <a:schemeClr val="bg2"/>
          </a:solidFill>
          <a:ln w="76200">
            <a:solidFill>
              <a:schemeClr val="tx1"/>
            </a:solidFill>
          </a:ln>
          <a:scene3d>
            <a:camera prst="perspectiveRelaxed" fov="6600000">
              <a:rot lat="17073600" lon="0" rev="0"/>
            </a:camera>
            <a:lightRig rig="flat" dir="t"/>
          </a:scene3d>
          <a:sp3d extrusionH="381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5" name="Rectangle 4"/>
          <p:cNvSpPr/>
          <p:nvPr/>
        </p:nvSpPr>
        <p:spPr>
          <a:xfrm>
            <a:off x="928662" y="2934855"/>
            <a:ext cx="3000396" cy="1981200"/>
          </a:xfrm>
          <a:prstGeom prst="rect">
            <a:avLst/>
          </a:prstGeom>
          <a:solidFill>
            <a:schemeClr val="bg2"/>
          </a:solidFill>
          <a:ln w="76200">
            <a:solidFill>
              <a:schemeClr val="tx1"/>
            </a:solidFill>
          </a:ln>
          <a:scene3d>
            <a:camera prst="perspectiveRelaxed" fov="6600000">
              <a:rot lat="17073600" lon="0" rev="0"/>
            </a:camera>
            <a:lightRig rig="flat" dir="t"/>
          </a:scene3d>
          <a:sp3d extrusionH="381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6" name="Rectangle 5"/>
          <p:cNvSpPr/>
          <p:nvPr/>
        </p:nvSpPr>
        <p:spPr>
          <a:xfrm>
            <a:off x="1000100" y="4204855"/>
            <a:ext cx="2857520" cy="1981200"/>
          </a:xfrm>
          <a:prstGeom prst="rect">
            <a:avLst/>
          </a:prstGeom>
          <a:solidFill>
            <a:schemeClr val="bg2"/>
          </a:solidFill>
          <a:ln w="76200">
            <a:solidFill>
              <a:schemeClr val="tx1"/>
            </a:solidFill>
          </a:ln>
          <a:scene3d>
            <a:camera prst="perspectiveRelaxed" fov="6600000">
              <a:rot lat="17073600" lon="0" rev="0"/>
            </a:camera>
            <a:lightRig rig="flat" dir="t"/>
          </a:scene3d>
          <a:sp3d extrusionH="381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2" name="Title 1"/>
          <p:cNvSpPr>
            <a:spLocks noGrp="1"/>
          </p:cNvSpPr>
          <p:nvPr>
            <p:ph type="title"/>
          </p:nvPr>
        </p:nvSpPr>
        <p:spPr>
          <a:xfrm>
            <a:off x="4214810" y="3143248"/>
            <a:ext cx="4929190" cy="857256"/>
          </a:xfrm>
        </p:spPr>
        <p:txBody>
          <a:bodyPr>
            <a:noAutofit/>
          </a:bodyPr>
          <a:lstStyle/>
          <a:p>
            <a:pPr algn="ctr"/>
            <a:r>
              <a:rPr lang="ar-SA" sz="2800" b="1" dirty="0" smtClean="0">
                <a:solidFill>
                  <a:srgbClr val="C00000"/>
                </a:solidFill>
                <a:cs typeface="PT Bold Heading" pitchFamily="2" charset="-78"/>
              </a:rPr>
              <a:t>الخطوات (المتدرجة) للتعامل مع حالة الإيذاء داخل المدارس </a:t>
            </a:r>
            <a:endParaRPr lang="en-US" sz="2800" b="1" dirty="0">
              <a:solidFill>
                <a:srgbClr val="C00000"/>
              </a:solidFill>
              <a:cs typeface="PT Bold Heading" pitchFamily="2" charset="-78"/>
            </a:endParaRPr>
          </a:p>
        </p:txBody>
      </p:sp>
      <p:sp>
        <p:nvSpPr>
          <p:cNvPr id="3" name="Rectangle 2"/>
          <p:cNvSpPr/>
          <p:nvPr/>
        </p:nvSpPr>
        <p:spPr>
          <a:xfrm>
            <a:off x="928662" y="394855"/>
            <a:ext cx="2786082" cy="1981200"/>
          </a:xfrm>
          <a:prstGeom prst="rect">
            <a:avLst/>
          </a:prstGeom>
          <a:solidFill>
            <a:schemeClr val="bg2"/>
          </a:solidFill>
          <a:ln w="76200">
            <a:solidFill>
              <a:schemeClr val="tx1"/>
            </a:solidFill>
          </a:ln>
          <a:scene3d>
            <a:camera prst="perspectiveRelaxed" fov="6600000">
              <a:rot lat="17073600" lon="0" rev="0"/>
            </a:camera>
            <a:lightRig rig="flat" dir="t"/>
          </a:scene3d>
          <a:sp3d extrusionH="381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1" name="Rectangle 10"/>
          <p:cNvSpPr/>
          <p:nvPr/>
        </p:nvSpPr>
        <p:spPr>
          <a:xfrm>
            <a:off x="2268685" y="394855"/>
            <a:ext cx="533400" cy="1066800"/>
          </a:xfrm>
          <a:prstGeom prst="rect">
            <a:avLst/>
          </a:prstGeom>
          <a:solidFill>
            <a:srgbClr val="00206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2" name="Rectangle 11"/>
          <p:cNvSpPr/>
          <p:nvPr/>
        </p:nvSpPr>
        <p:spPr>
          <a:xfrm>
            <a:off x="2209800" y="2222009"/>
            <a:ext cx="533400" cy="533400"/>
          </a:xfrm>
          <a:prstGeom prst="rect">
            <a:avLst/>
          </a:prstGeom>
          <a:solidFill>
            <a:srgbClr val="00206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3" name="Rectangle 12"/>
          <p:cNvSpPr/>
          <p:nvPr/>
        </p:nvSpPr>
        <p:spPr>
          <a:xfrm>
            <a:off x="2272816" y="3442855"/>
            <a:ext cx="533400" cy="533400"/>
          </a:xfrm>
          <a:prstGeom prst="rect">
            <a:avLst/>
          </a:prstGeom>
          <a:solidFill>
            <a:srgbClr val="00206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4" name="Rectangle 13"/>
          <p:cNvSpPr/>
          <p:nvPr/>
        </p:nvSpPr>
        <p:spPr>
          <a:xfrm>
            <a:off x="2272816" y="4738255"/>
            <a:ext cx="533400" cy="533400"/>
          </a:xfrm>
          <a:prstGeom prst="rect">
            <a:avLst/>
          </a:prstGeom>
          <a:solidFill>
            <a:srgbClr val="00206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7" name="مربع نص 6"/>
          <p:cNvSpPr txBox="1"/>
          <p:nvPr/>
        </p:nvSpPr>
        <p:spPr>
          <a:xfrm>
            <a:off x="2332777" y="1382504"/>
            <a:ext cx="288032" cy="461665"/>
          </a:xfrm>
          <a:prstGeom prst="rect">
            <a:avLst/>
          </a:prstGeom>
          <a:noFill/>
        </p:spPr>
        <p:txBody>
          <a:bodyPr wrap="square" rtlCol="1">
            <a:spAutoFit/>
          </a:bodyPr>
          <a:lstStyle/>
          <a:p>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مربع نص 16"/>
          <p:cNvSpPr txBox="1"/>
          <p:nvPr/>
        </p:nvSpPr>
        <p:spPr>
          <a:xfrm>
            <a:off x="2351533" y="2488709"/>
            <a:ext cx="288033" cy="461665"/>
          </a:xfrm>
          <a:prstGeom prst="rect">
            <a:avLst/>
          </a:prstGeom>
          <a:noFill/>
        </p:spPr>
        <p:txBody>
          <a:bodyPr wrap="square" rtlCol="1">
            <a:spAutoFit/>
          </a:bodyPr>
          <a:lstStyle/>
          <a:p>
            <a:r>
              <a:rPr lang="en-US" sz="2400" b="1" dirty="0" smtClean="0">
                <a:solidFill>
                  <a:prstClr val="white"/>
                </a:solidFill>
              </a:rPr>
              <a:t>2</a:t>
            </a:r>
            <a:endParaRPr lang="ar-SA" sz="2400" b="1" dirty="0">
              <a:solidFill>
                <a:prstClr val="white"/>
              </a:solidFill>
            </a:endParaRPr>
          </a:p>
        </p:txBody>
      </p:sp>
      <p:sp>
        <p:nvSpPr>
          <p:cNvPr id="18" name="مربع نص 17"/>
          <p:cNvSpPr txBox="1"/>
          <p:nvPr/>
        </p:nvSpPr>
        <p:spPr>
          <a:xfrm>
            <a:off x="2370584" y="3611608"/>
            <a:ext cx="288032" cy="461665"/>
          </a:xfrm>
          <a:prstGeom prst="rect">
            <a:avLst/>
          </a:prstGeom>
          <a:noFill/>
        </p:spPr>
        <p:txBody>
          <a:bodyPr wrap="square" rtlCol="1">
            <a:spAutoFit/>
          </a:bodyPr>
          <a:lstStyle/>
          <a:p>
            <a:r>
              <a:rPr lang="en-US" sz="2400" b="1" dirty="0">
                <a:solidFill>
                  <a:prstClr val="white"/>
                </a:solidFill>
              </a:rPr>
              <a:t>3</a:t>
            </a:r>
            <a:endParaRPr lang="ar-SA" sz="2400" b="1" dirty="0">
              <a:solidFill>
                <a:prstClr val="white"/>
              </a:solidFill>
            </a:endParaRPr>
          </a:p>
        </p:txBody>
      </p:sp>
      <p:sp>
        <p:nvSpPr>
          <p:cNvPr id="19" name="مربع نص 18"/>
          <p:cNvSpPr txBox="1"/>
          <p:nvPr/>
        </p:nvSpPr>
        <p:spPr>
          <a:xfrm>
            <a:off x="2332777" y="4809990"/>
            <a:ext cx="351831" cy="461665"/>
          </a:xfrm>
          <a:prstGeom prst="rect">
            <a:avLst/>
          </a:prstGeom>
          <a:noFill/>
        </p:spPr>
        <p:txBody>
          <a:bodyPr wrap="square" rtlCol="1">
            <a:spAutoFit/>
          </a:bodyPr>
          <a:lstStyle/>
          <a:p>
            <a:r>
              <a:rPr lang="en-US" sz="2400" b="1" dirty="0">
                <a:solidFill>
                  <a:prstClr val="white"/>
                </a:solidFill>
              </a:rPr>
              <a:t>4</a:t>
            </a:r>
            <a:endParaRPr lang="ar-SA" sz="2400" b="1" dirty="0">
              <a:solidFill>
                <a:prstClr val="white"/>
              </a:solidFill>
            </a:endParaRPr>
          </a:p>
        </p:txBody>
      </p:sp>
      <p:sp>
        <p:nvSpPr>
          <p:cNvPr id="8" name="مربع نص 7"/>
          <p:cNvSpPr txBox="1"/>
          <p:nvPr/>
        </p:nvSpPr>
        <p:spPr>
          <a:xfrm>
            <a:off x="642910" y="1703254"/>
            <a:ext cx="3214710" cy="523220"/>
          </a:xfrm>
          <a:prstGeom prst="rect">
            <a:avLst/>
          </a:prstGeom>
          <a:noFill/>
        </p:spPr>
        <p:txBody>
          <a:bodyPr wrap="square" rtlCol="1">
            <a:spAutoFit/>
          </a:bodyPr>
          <a:lstStyle/>
          <a:p>
            <a:r>
              <a:rPr lang="ar-SA" sz="2800" b="1" dirty="0" smtClean="0">
                <a:solidFill>
                  <a:srgbClr val="FF0000"/>
                </a:solidFill>
                <a:latin typeface="Calibri" pitchFamily="34" charset="0"/>
              </a:rPr>
              <a:t>اكتشاف وإبلاغ المدرسة </a:t>
            </a:r>
          </a:p>
        </p:txBody>
      </p:sp>
      <p:sp>
        <p:nvSpPr>
          <p:cNvPr id="24" name="مربع نص 23"/>
          <p:cNvSpPr txBox="1"/>
          <p:nvPr/>
        </p:nvSpPr>
        <p:spPr>
          <a:xfrm>
            <a:off x="714348" y="3000372"/>
            <a:ext cx="3286148" cy="523220"/>
          </a:xfrm>
          <a:prstGeom prst="rect">
            <a:avLst/>
          </a:prstGeom>
          <a:noFill/>
        </p:spPr>
        <p:txBody>
          <a:bodyPr wrap="square" rtlCol="1">
            <a:spAutoFit/>
          </a:bodyPr>
          <a:lstStyle/>
          <a:p>
            <a:r>
              <a:rPr lang="ar-SA" sz="2800" b="1" dirty="0" smtClean="0">
                <a:solidFill>
                  <a:srgbClr val="30F050">
                    <a:lumMod val="50000"/>
                  </a:srgbClr>
                </a:solidFill>
                <a:latin typeface="Calibri" pitchFamily="34" charset="0"/>
              </a:rPr>
              <a:t>إحالة للمرشد الطلابي  </a:t>
            </a:r>
          </a:p>
        </p:txBody>
      </p:sp>
      <p:sp>
        <p:nvSpPr>
          <p:cNvPr id="25" name="مربع نص 24"/>
          <p:cNvSpPr txBox="1"/>
          <p:nvPr/>
        </p:nvSpPr>
        <p:spPr>
          <a:xfrm>
            <a:off x="1592222" y="4215035"/>
            <a:ext cx="1894588" cy="523220"/>
          </a:xfrm>
          <a:prstGeom prst="rect">
            <a:avLst/>
          </a:prstGeom>
          <a:noFill/>
        </p:spPr>
        <p:txBody>
          <a:bodyPr wrap="square" rtlCol="1">
            <a:spAutoFit/>
          </a:bodyPr>
          <a:lstStyle/>
          <a:p>
            <a:pPr algn="ctr"/>
            <a:r>
              <a:rPr lang="ar-SA" sz="2800" b="1" dirty="0" smtClean="0">
                <a:solidFill>
                  <a:srgbClr val="4BACC6">
                    <a:lumMod val="75000"/>
                  </a:srgbClr>
                </a:solidFill>
                <a:latin typeface="Calibri" pitchFamily="34" charset="0"/>
              </a:rPr>
              <a:t>تدوين محضر</a:t>
            </a:r>
          </a:p>
        </p:txBody>
      </p:sp>
      <p:sp>
        <p:nvSpPr>
          <p:cNvPr id="26" name="مربع نص 25"/>
          <p:cNvSpPr txBox="1"/>
          <p:nvPr/>
        </p:nvSpPr>
        <p:spPr>
          <a:xfrm>
            <a:off x="571472" y="5496580"/>
            <a:ext cx="3357586" cy="523220"/>
          </a:xfrm>
          <a:prstGeom prst="rect">
            <a:avLst/>
          </a:prstGeom>
          <a:noFill/>
        </p:spPr>
        <p:txBody>
          <a:bodyPr wrap="square" rtlCol="1">
            <a:spAutoFit/>
          </a:bodyPr>
          <a:lstStyle/>
          <a:p>
            <a:r>
              <a:rPr lang="ar-SA" sz="2800" b="1" dirty="0" smtClean="0">
                <a:solidFill>
                  <a:srgbClr val="FF0000"/>
                </a:solidFill>
                <a:latin typeface="Calibri" pitchFamily="34" charset="0"/>
                <a:cs typeface="+mj-cs"/>
              </a:rPr>
              <a:t>استدعاء ولي الأمر </a:t>
            </a:r>
            <a:endParaRPr lang="ar-SA" sz="2400" b="1" dirty="0" smtClean="0">
              <a:solidFill>
                <a:srgbClr val="FF0000"/>
              </a:solidFill>
              <a:latin typeface="Calibri" pitchFamily="34" charset="0"/>
              <a:cs typeface="+mj-cs"/>
            </a:endParaRPr>
          </a:p>
        </p:txBody>
      </p:sp>
      <p:pic>
        <p:nvPicPr>
          <p:cNvPr id="28" name="Picture 2" descr="C:\Users\win-sev7n\Pictures\شعار رفق.jpg"/>
          <p:cNvPicPr>
            <a:picLocks noChangeAspect="1" noChangeArrowheads="1"/>
          </p:cNvPicPr>
          <p:nvPr/>
        </p:nvPicPr>
        <p:blipFill>
          <a:blip r:embed="rId2"/>
          <a:srcRect/>
          <a:stretch>
            <a:fillRect/>
          </a:stretch>
        </p:blipFill>
        <p:spPr bwMode="auto">
          <a:xfrm>
            <a:off x="0" y="0"/>
            <a:ext cx="1905000" cy="1514475"/>
          </a:xfrm>
          <a:prstGeom prst="rect">
            <a:avLst/>
          </a:prstGeom>
          <a:ln>
            <a:noFill/>
          </a:ln>
          <a:effectLst>
            <a:softEdge rad="112500"/>
          </a:effectLst>
        </p:spPr>
      </p:pic>
      <p:pic>
        <p:nvPicPr>
          <p:cNvPr id="29" name="صورة 2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
        <p:nvSpPr>
          <p:cNvPr id="22" name="Down Arrow 14"/>
          <p:cNvSpPr/>
          <p:nvPr/>
        </p:nvSpPr>
        <p:spPr>
          <a:xfrm>
            <a:off x="8042560" y="6143644"/>
            <a:ext cx="1101440" cy="53340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extLst>
      <p:ext uri="{BB962C8B-B14F-4D97-AF65-F5344CB8AC3E}">
        <p14:creationId xmlns="" xmlns:p14="http://schemas.microsoft.com/office/powerpoint/2010/main" val="1920190067"/>
      </p:ext>
    </p:extLst>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000100" y="1845811"/>
            <a:ext cx="2786082" cy="1981200"/>
          </a:xfrm>
          <a:prstGeom prst="rect">
            <a:avLst/>
          </a:prstGeom>
          <a:solidFill>
            <a:schemeClr val="bg2"/>
          </a:solidFill>
          <a:ln w="76200">
            <a:solidFill>
              <a:schemeClr val="tx1"/>
            </a:solidFill>
          </a:ln>
          <a:scene3d>
            <a:camera prst="perspectiveRelaxed" fov="6600000">
              <a:rot lat="17073600" lon="0" rev="0"/>
            </a:camera>
            <a:lightRig rig="flat" dir="t"/>
          </a:scene3d>
          <a:sp3d extrusionH="381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2" name="Title 1"/>
          <p:cNvSpPr>
            <a:spLocks noGrp="1"/>
          </p:cNvSpPr>
          <p:nvPr>
            <p:ph type="title"/>
          </p:nvPr>
        </p:nvSpPr>
        <p:spPr>
          <a:xfrm>
            <a:off x="4214810" y="3324204"/>
            <a:ext cx="4929190" cy="857256"/>
          </a:xfrm>
        </p:spPr>
        <p:txBody>
          <a:bodyPr>
            <a:noAutofit/>
          </a:bodyPr>
          <a:lstStyle/>
          <a:p>
            <a:pPr algn="ctr"/>
            <a:r>
              <a:rPr lang="ar-SA" sz="2800" b="1" dirty="0" smtClean="0">
                <a:solidFill>
                  <a:srgbClr val="C00000"/>
                </a:solidFill>
                <a:cs typeface="PT Bold Heading" pitchFamily="2" charset="-78"/>
              </a:rPr>
              <a:t>الخطوات (المتدرجة) للتعامل مع حالة الإيذاء داخل المدارس </a:t>
            </a:r>
            <a:endParaRPr lang="en-US" sz="2800" b="1" dirty="0">
              <a:solidFill>
                <a:srgbClr val="C00000"/>
              </a:solidFill>
              <a:cs typeface="PT Bold Heading" pitchFamily="2" charset="-78"/>
            </a:endParaRPr>
          </a:p>
        </p:txBody>
      </p:sp>
      <p:sp>
        <p:nvSpPr>
          <p:cNvPr id="3" name="Rectangle 2"/>
          <p:cNvSpPr/>
          <p:nvPr/>
        </p:nvSpPr>
        <p:spPr>
          <a:xfrm>
            <a:off x="928662" y="575811"/>
            <a:ext cx="2786082" cy="1981200"/>
          </a:xfrm>
          <a:prstGeom prst="rect">
            <a:avLst/>
          </a:prstGeom>
          <a:solidFill>
            <a:schemeClr val="bg2"/>
          </a:solidFill>
          <a:ln w="76200">
            <a:solidFill>
              <a:schemeClr val="tx1"/>
            </a:solidFill>
          </a:ln>
          <a:scene3d>
            <a:camera prst="perspectiveRelaxed" fov="6600000">
              <a:rot lat="17073600" lon="0" rev="0"/>
            </a:camera>
            <a:lightRig rig="flat" dir="t"/>
          </a:scene3d>
          <a:sp3d extrusionH="381000" contourW="12700" prstMaterial="clear">
            <a:extrusionClr>
              <a:schemeClr val="tx2">
                <a:lumMod val="60000"/>
                <a:lumOff val="40000"/>
              </a:schemeClr>
            </a:extrusionClr>
            <a:contourClr>
              <a:schemeClr val="tx2">
                <a:lumMod val="60000"/>
                <a:lumOff val="4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1" name="Rectangle 10"/>
          <p:cNvSpPr/>
          <p:nvPr/>
        </p:nvSpPr>
        <p:spPr>
          <a:xfrm>
            <a:off x="2268685" y="575811"/>
            <a:ext cx="533400" cy="1066800"/>
          </a:xfrm>
          <a:prstGeom prst="rect">
            <a:avLst/>
          </a:prstGeom>
          <a:solidFill>
            <a:srgbClr val="00206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2" name="Rectangle 11"/>
          <p:cNvSpPr/>
          <p:nvPr/>
        </p:nvSpPr>
        <p:spPr>
          <a:xfrm>
            <a:off x="2209800" y="2402965"/>
            <a:ext cx="533400" cy="533400"/>
          </a:xfrm>
          <a:prstGeom prst="rect">
            <a:avLst/>
          </a:prstGeom>
          <a:solidFill>
            <a:srgbClr val="00206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13" name="Rectangle 12"/>
          <p:cNvSpPr/>
          <p:nvPr/>
        </p:nvSpPr>
        <p:spPr>
          <a:xfrm>
            <a:off x="2272816" y="3623811"/>
            <a:ext cx="533400" cy="533400"/>
          </a:xfrm>
          <a:prstGeom prst="rect">
            <a:avLst/>
          </a:prstGeom>
          <a:solidFill>
            <a:srgbClr val="00206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
        <p:nvSpPr>
          <p:cNvPr id="7" name="مربع نص 6"/>
          <p:cNvSpPr txBox="1"/>
          <p:nvPr/>
        </p:nvSpPr>
        <p:spPr>
          <a:xfrm>
            <a:off x="2428860" y="857232"/>
            <a:ext cx="288032" cy="461665"/>
          </a:xfrm>
          <a:prstGeom prst="rect">
            <a:avLst/>
          </a:prstGeom>
          <a:noFill/>
        </p:spPr>
        <p:txBody>
          <a:bodyPr wrap="square" rtlCol="1">
            <a:spAutoFit/>
          </a:bodyPr>
          <a:lstStyle/>
          <a:p>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a:t>
            </a:r>
            <a:endParaRPr lang="ar-SA"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مربع نص 16"/>
          <p:cNvSpPr txBox="1"/>
          <p:nvPr/>
        </p:nvSpPr>
        <p:spPr>
          <a:xfrm>
            <a:off x="2285984" y="2428868"/>
            <a:ext cx="288033" cy="461665"/>
          </a:xfrm>
          <a:prstGeom prst="rect">
            <a:avLst/>
          </a:prstGeom>
          <a:noFill/>
        </p:spPr>
        <p:txBody>
          <a:bodyPr wrap="square" rtlCol="1">
            <a:spAutoFit/>
          </a:bodyPr>
          <a:lstStyle/>
          <a:p>
            <a:r>
              <a:rPr lang="en-US" sz="2400" b="1" dirty="0" smtClean="0">
                <a:solidFill>
                  <a:prstClr val="white"/>
                </a:solidFill>
              </a:rPr>
              <a:t>6</a:t>
            </a:r>
            <a:endParaRPr lang="ar-SA" sz="2400" b="1" dirty="0">
              <a:solidFill>
                <a:prstClr val="white"/>
              </a:solidFill>
            </a:endParaRPr>
          </a:p>
        </p:txBody>
      </p:sp>
      <p:sp>
        <p:nvSpPr>
          <p:cNvPr id="8" name="مربع نص 7"/>
          <p:cNvSpPr txBox="1"/>
          <p:nvPr/>
        </p:nvSpPr>
        <p:spPr>
          <a:xfrm>
            <a:off x="428596" y="1895444"/>
            <a:ext cx="3214710" cy="523220"/>
          </a:xfrm>
          <a:prstGeom prst="rect">
            <a:avLst/>
          </a:prstGeom>
          <a:noFill/>
        </p:spPr>
        <p:txBody>
          <a:bodyPr wrap="square" rtlCol="1">
            <a:spAutoFit/>
          </a:bodyPr>
          <a:lstStyle/>
          <a:p>
            <a:r>
              <a:rPr lang="ar-SA" sz="2800" b="1" dirty="0" smtClean="0">
                <a:solidFill>
                  <a:srgbClr val="FF0000"/>
                </a:solidFill>
                <a:latin typeface="Calibri" pitchFamily="34" charset="0"/>
              </a:rPr>
              <a:t>تقييم الحالة صحياً </a:t>
            </a:r>
          </a:p>
        </p:txBody>
      </p:sp>
      <p:sp>
        <p:nvSpPr>
          <p:cNvPr id="24" name="مربع نص 23"/>
          <p:cNvSpPr txBox="1"/>
          <p:nvPr/>
        </p:nvSpPr>
        <p:spPr>
          <a:xfrm>
            <a:off x="357158" y="3181328"/>
            <a:ext cx="3857652" cy="523220"/>
          </a:xfrm>
          <a:prstGeom prst="rect">
            <a:avLst/>
          </a:prstGeom>
          <a:noFill/>
        </p:spPr>
        <p:txBody>
          <a:bodyPr wrap="square" rtlCol="1">
            <a:spAutoFit/>
          </a:bodyPr>
          <a:lstStyle/>
          <a:p>
            <a:r>
              <a:rPr lang="ar-SA" sz="2800" b="1" dirty="0" smtClean="0">
                <a:solidFill>
                  <a:srgbClr val="30F050">
                    <a:lumMod val="50000"/>
                  </a:srgbClr>
                </a:solidFill>
                <a:latin typeface="Calibri" pitchFamily="34" charset="0"/>
              </a:rPr>
              <a:t>الاستفادة من الوحدة الإرشادية </a:t>
            </a:r>
          </a:p>
        </p:txBody>
      </p:sp>
      <p:pic>
        <p:nvPicPr>
          <p:cNvPr id="28" name="Picture 2" descr="C:\Users\win-sev7n\Pictures\شعار رفق.jpg"/>
          <p:cNvPicPr>
            <a:picLocks noChangeAspect="1" noChangeArrowheads="1"/>
          </p:cNvPicPr>
          <p:nvPr/>
        </p:nvPicPr>
        <p:blipFill>
          <a:blip r:embed="rId2"/>
          <a:srcRect/>
          <a:stretch>
            <a:fillRect/>
          </a:stretch>
        </p:blipFill>
        <p:spPr bwMode="auto">
          <a:xfrm>
            <a:off x="0" y="180956"/>
            <a:ext cx="1905000" cy="1514475"/>
          </a:xfrm>
          <a:prstGeom prst="rect">
            <a:avLst/>
          </a:prstGeom>
          <a:ln>
            <a:noFill/>
          </a:ln>
          <a:effectLst>
            <a:softEdge rad="112500"/>
          </a:effectLst>
        </p:spPr>
      </p:pic>
      <p:pic>
        <p:nvPicPr>
          <p:cNvPr id="29" name="صورة 2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03650"/>
            <a:ext cx="1913865" cy="1167333"/>
          </a:xfrm>
          <a:prstGeom prst="rect">
            <a:avLst/>
          </a:prstGeom>
          <a:ln>
            <a:noFill/>
          </a:ln>
          <a:effectLst>
            <a:softEdge rad="112500"/>
          </a:effectLst>
        </p:spPr>
      </p:pic>
      <p:sp>
        <p:nvSpPr>
          <p:cNvPr id="22" name="Down Arrow 14"/>
          <p:cNvSpPr/>
          <p:nvPr/>
        </p:nvSpPr>
        <p:spPr>
          <a:xfrm>
            <a:off x="8042560" y="6324600"/>
            <a:ext cx="1101440" cy="533400"/>
          </a:xfrm>
          <a:prstGeom prst="down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pitchFamily="34" charset="0"/>
            </a:endParaRPr>
          </a:p>
        </p:txBody>
      </p:sp>
    </p:spTree>
    <p:extLst>
      <p:ext uri="{BB962C8B-B14F-4D97-AF65-F5344CB8AC3E}">
        <p14:creationId xmlns="" xmlns:p14="http://schemas.microsoft.com/office/powerpoint/2010/main" val="1920190067"/>
      </p:ext>
    </p:extLst>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مستطيل 2"/>
          <p:cNvSpPr/>
          <p:nvPr/>
        </p:nvSpPr>
        <p:spPr>
          <a:xfrm>
            <a:off x="1357290" y="2551837"/>
            <a:ext cx="6786610" cy="3108543"/>
          </a:xfrm>
          <a:prstGeom prst="rect">
            <a:avLst/>
          </a:prstGeom>
        </p:spPr>
        <p:txBody>
          <a:bodyPr wrap="square">
            <a:spAutoFit/>
          </a:bodyPr>
          <a:lstStyle/>
          <a:p>
            <a:pPr algn="ctr"/>
            <a:r>
              <a:rPr lang="ar-SA" sz="2800" b="1" u="sng" dirty="0" smtClean="0">
                <a:solidFill>
                  <a:prstClr val="black"/>
                </a:solidFill>
                <a:latin typeface="Calibri" pitchFamily="34" charset="0"/>
              </a:rPr>
              <a:t>في حال عدم تحسن الحالة للأفضل </a:t>
            </a:r>
          </a:p>
          <a:p>
            <a:pPr algn="ctr"/>
            <a:endParaRPr lang="ar-SA" sz="2800" b="1" u="sng" dirty="0" smtClean="0">
              <a:solidFill>
                <a:prstClr val="black"/>
              </a:solidFill>
              <a:latin typeface="Calibri" pitchFamily="34" charset="0"/>
            </a:endParaRPr>
          </a:p>
          <a:p>
            <a:pPr algn="ctr"/>
            <a:r>
              <a:rPr lang="ar-SA" sz="2800" b="1" dirty="0" smtClean="0">
                <a:solidFill>
                  <a:prstClr val="black"/>
                </a:solidFill>
                <a:latin typeface="Calibri" pitchFamily="34" charset="0"/>
              </a:rPr>
              <a:t>أو خطورة الحالة وعدم قدرة المدرسة ووحدة الخدمات الإرشادية على السيطرة أو تقديم الخدمات المناسبة تقوم إدارة المدرسة بتعبئة النموذج  رقم ( 3) وإرساله لمركز البلاغات بوزارة الشؤون الاجتماعية عبر وسائل التواصل التالية </a:t>
            </a:r>
          </a:p>
        </p:txBody>
      </p:sp>
      <p:pic>
        <p:nvPicPr>
          <p:cNvPr id="4" name="Picture 2" descr="C:\Users\win-sev7n\Pictures\شعار رفق.jpg"/>
          <p:cNvPicPr>
            <a:picLocks noChangeAspect="1" noChangeArrowheads="1"/>
          </p:cNvPicPr>
          <p:nvPr/>
        </p:nvPicPr>
        <p:blipFill>
          <a:blip r:embed="rId2"/>
          <a:srcRect/>
          <a:stretch>
            <a:fillRect/>
          </a:stretch>
        </p:blipFill>
        <p:spPr bwMode="auto">
          <a:xfrm>
            <a:off x="0" y="0"/>
            <a:ext cx="1905000" cy="1514475"/>
          </a:xfrm>
          <a:prstGeom prst="rect">
            <a:avLst/>
          </a:prstGeom>
          <a:ln>
            <a:noFill/>
          </a:ln>
          <a:effectLst>
            <a:softEdge rad="112500"/>
          </a:effectLst>
        </p:spPr>
      </p:pic>
      <p:pic>
        <p:nvPicPr>
          <p:cNvPr id="5" name="صورة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 36"/>
          <p:cNvGrpSpPr/>
          <p:nvPr/>
        </p:nvGrpSpPr>
        <p:grpSpPr>
          <a:xfrm>
            <a:off x="4733345" y="2102615"/>
            <a:ext cx="4154346" cy="2430825"/>
            <a:chOff x="4502770" y="2114490"/>
            <a:chExt cx="4154346" cy="2430825"/>
          </a:xfrm>
        </p:grpSpPr>
        <p:sp>
          <p:nvSpPr>
            <p:cNvPr id="5" name="Freeform 29"/>
            <p:cNvSpPr>
              <a:spLocks noChangeArrowheads="1"/>
            </p:cNvSpPr>
            <p:nvPr/>
          </p:nvSpPr>
          <p:spPr bwMode="auto">
            <a:xfrm rot="10800000">
              <a:off x="4502770" y="2577798"/>
              <a:ext cx="1288430" cy="1967517"/>
            </a:xfrm>
            <a:custGeom>
              <a:avLst/>
              <a:gdLst>
                <a:gd name="T0" fmla="*/ 177 w 354"/>
                <a:gd name="T1" fmla="*/ 101 h 540"/>
                <a:gd name="T2" fmla="*/ 354 w 354"/>
                <a:gd name="T3" fmla="*/ 270 h 540"/>
                <a:gd name="T4" fmla="*/ 177 w 354"/>
                <a:gd name="T5" fmla="*/ 439 h 540"/>
                <a:gd name="T6" fmla="*/ 177 w 354"/>
                <a:gd name="T7" fmla="*/ 371 h 540"/>
                <a:gd name="T8" fmla="*/ 0 w 354"/>
                <a:gd name="T9" fmla="*/ 540 h 540"/>
                <a:gd name="T10" fmla="*/ 0 w 354"/>
                <a:gd name="T11" fmla="*/ 0 h 540"/>
                <a:gd name="T12" fmla="*/ 177 w 354"/>
                <a:gd name="T13" fmla="*/ 168 h 540"/>
                <a:gd name="T14" fmla="*/ 177 w 354"/>
                <a:gd name="T15" fmla="*/ 101 h 540"/>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540"/>
                <a:gd name="T26" fmla="*/ 354 w 354"/>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540">
                  <a:moveTo>
                    <a:pt x="177" y="101"/>
                  </a:moveTo>
                  <a:lnTo>
                    <a:pt x="354" y="270"/>
                  </a:lnTo>
                  <a:lnTo>
                    <a:pt x="177" y="439"/>
                  </a:lnTo>
                  <a:lnTo>
                    <a:pt x="177" y="371"/>
                  </a:lnTo>
                  <a:lnTo>
                    <a:pt x="0" y="540"/>
                  </a:lnTo>
                  <a:lnTo>
                    <a:pt x="0" y="0"/>
                  </a:lnTo>
                  <a:lnTo>
                    <a:pt x="177" y="168"/>
                  </a:lnTo>
                  <a:lnTo>
                    <a:pt x="177" y="101"/>
                  </a:lnTo>
                </a:path>
              </a:pathLst>
            </a:custGeom>
            <a:gradFill rotWithShape="0">
              <a:gsLst>
                <a:gs pos="0">
                  <a:srgbClr val="45CDFF"/>
                </a:gs>
                <a:gs pos="100000">
                  <a:srgbClr val="0070C0"/>
                </a:gs>
              </a:gsLst>
              <a:lin ang="0" scaled="0"/>
            </a:gradFill>
            <a:ln w="9525">
              <a:noFill/>
              <a:round/>
              <a:headEnd type="none" w="sm" len="sm"/>
              <a:tailEnd type="none" w="sm" len="sm"/>
            </a:ln>
            <a:scene3d>
              <a:camera prst="perspectiveRelaxedModerately" fov="0">
                <a:rot lat="20990608" lon="0" rev="21599986"/>
              </a:camera>
              <a:lightRig rig="twoPt" dir="t"/>
            </a:scene3d>
            <a:sp3d extrusionH="381000">
              <a:extrusionClr>
                <a:schemeClr val="accent5">
                  <a:lumMod val="75000"/>
                </a:schemeClr>
              </a:extrusionClr>
            </a:sp3d>
          </p:spPr>
          <p:txBody>
            <a:bodyPr/>
            <a:lstStyle/>
            <a:p>
              <a:endParaRPr lang="en-US">
                <a:solidFill>
                  <a:prstClr val="black"/>
                </a:solidFill>
                <a:latin typeface="Calibri" pitchFamily="34" charset="0"/>
              </a:endParaRPr>
            </a:p>
          </p:txBody>
        </p:sp>
        <p:cxnSp>
          <p:nvCxnSpPr>
            <p:cNvPr id="9" name="Straight Connector 8"/>
            <p:cNvCxnSpPr/>
            <p:nvPr/>
          </p:nvCxnSpPr>
          <p:spPr>
            <a:xfrm rot="5400000">
              <a:off x="4914900" y="3467100"/>
              <a:ext cx="19050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867400" y="2514600"/>
              <a:ext cx="1905000" cy="89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43599" y="2590800"/>
              <a:ext cx="2713517" cy="1446550"/>
            </a:xfrm>
            <a:prstGeom prst="rect">
              <a:avLst/>
            </a:prstGeom>
            <a:noFill/>
          </p:spPr>
          <p:txBody>
            <a:bodyPr wrap="square" rtlCol="0">
              <a:spAutoFit/>
            </a:bodyPr>
            <a:lstStyle/>
            <a:p>
              <a:pPr algn="ctr"/>
              <a:r>
                <a:rPr lang="ar-SA" sz="2800" b="1" dirty="0" smtClean="0">
                  <a:solidFill>
                    <a:prstClr val="black"/>
                  </a:solidFill>
                  <a:latin typeface="Calibri" pitchFamily="34" charset="0"/>
                </a:rPr>
                <a:t>بريد إلكتروني </a:t>
              </a:r>
            </a:p>
            <a:p>
              <a:r>
                <a:rPr lang="en-US" sz="2400" b="1" dirty="0" smtClean="0">
                  <a:solidFill>
                    <a:prstClr val="black"/>
                  </a:solidFill>
                  <a:latin typeface="Calibri" pitchFamily="34" charset="0"/>
                  <a:cs typeface="Akhbar MT" pitchFamily="2" charset="-78"/>
                </a:rPr>
                <a:t>GDSP@mosa.gov.sa</a:t>
              </a:r>
            </a:p>
            <a:p>
              <a:endParaRPr lang="en-US" dirty="0" smtClean="0">
                <a:solidFill>
                  <a:prstClr val="black"/>
                </a:solidFill>
                <a:latin typeface="Calibri" pitchFamily="34" charset="0"/>
              </a:endParaRPr>
            </a:p>
            <a:p>
              <a:endParaRPr lang="en-US" dirty="0">
                <a:solidFill>
                  <a:prstClr val="black"/>
                </a:solidFill>
                <a:latin typeface="Calibri" pitchFamily="34" charset="0"/>
              </a:endParaRPr>
            </a:p>
          </p:txBody>
        </p:sp>
        <p:sp>
          <p:nvSpPr>
            <p:cNvPr id="18" name="TextBox 17"/>
            <p:cNvSpPr txBox="1"/>
            <p:nvPr/>
          </p:nvSpPr>
          <p:spPr>
            <a:xfrm>
              <a:off x="6543491" y="2114490"/>
              <a:ext cx="314509" cy="400110"/>
            </a:xfrm>
            <a:prstGeom prst="rect">
              <a:avLst/>
            </a:prstGeom>
            <a:noFill/>
          </p:spPr>
          <p:txBody>
            <a:bodyPr wrap="none" rtlCol="0">
              <a:spAutoFit/>
            </a:bodyPr>
            <a:lstStyle/>
            <a:p>
              <a:r>
                <a:rPr lang="en-US" sz="2000" b="1" dirty="0" smtClean="0">
                  <a:solidFill>
                    <a:prstClr val="black"/>
                  </a:solidFill>
                  <a:latin typeface="Calibri" pitchFamily="34" charset="0"/>
                </a:rPr>
                <a:t>1</a:t>
              </a:r>
              <a:endParaRPr lang="en-US" sz="2000" b="1" dirty="0">
                <a:solidFill>
                  <a:prstClr val="black"/>
                </a:solidFill>
                <a:latin typeface="Calibri" pitchFamily="34" charset="0"/>
              </a:endParaRPr>
            </a:p>
          </p:txBody>
        </p:sp>
      </p:grpSp>
      <p:grpSp>
        <p:nvGrpSpPr>
          <p:cNvPr id="7" name="Group 37"/>
          <p:cNvGrpSpPr/>
          <p:nvPr/>
        </p:nvGrpSpPr>
        <p:grpSpPr>
          <a:xfrm>
            <a:off x="3049975" y="3673561"/>
            <a:ext cx="3124199" cy="2955870"/>
            <a:chOff x="2819400" y="3685436"/>
            <a:chExt cx="3124199" cy="2955870"/>
          </a:xfrm>
        </p:grpSpPr>
        <p:sp>
          <p:nvSpPr>
            <p:cNvPr id="6" name="Freeform 30"/>
            <p:cNvSpPr>
              <a:spLocks noChangeArrowheads="1"/>
            </p:cNvSpPr>
            <p:nvPr/>
          </p:nvSpPr>
          <p:spPr bwMode="auto">
            <a:xfrm rot="16200000">
              <a:off x="3759624" y="3267537"/>
              <a:ext cx="1227875" cy="2063673"/>
            </a:xfrm>
            <a:custGeom>
              <a:avLst/>
              <a:gdLst>
                <a:gd name="T0" fmla="*/ 168 w 337"/>
                <a:gd name="T1" fmla="*/ 106 h 566"/>
                <a:gd name="T2" fmla="*/ 337 w 337"/>
                <a:gd name="T3" fmla="*/ 283 h 566"/>
                <a:gd name="T4" fmla="*/ 168 w 337"/>
                <a:gd name="T5" fmla="*/ 460 h 566"/>
                <a:gd name="T6" fmla="*/ 168 w 337"/>
                <a:gd name="T7" fmla="*/ 389 h 566"/>
                <a:gd name="T8" fmla="*/ 0 w 337"/>
                <a:gd name="T9" fmla="*/ 566 h 566"/>
                <a:gd name="T10" fmla="*/ 0 w 337"/>
                <a:gd name="T11" fmla="*/ 0 h 566"/>
                <a:gd name="T12" fmla="*/ 168 w 337"/>
                <a:gd name="T13" fmla="*/ 177 h 566"/>
                <a:gd name="T14" fmla="*/ 168 w 337"/>
                <a:gd name="T15" fmla="*/ 106 h 566"/>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66"/>
                <a:gd name="T26" fmla="*/ 337 w 337"/>
                <a:gd name="T27" fmla="*/ 566 h 5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66">
                  <a:moveTo>
                    <a:pt x="168" y="106"/>
                  </a:moveTo>
                  <a:lnTo>
                    <a:pt x="337" y="283"/>
                  </a:lnTo>
                  <a:lnTo>
                    <a:pt x="168" y="460"/>
                  </a:lnTo>
                  <a:lnTo>
                    <a:pt x="168" y="389"/>
                  </a:lnTo>
                  <a:lnTo>
                    <a:pt x="0" y="566"/>
                  </a:lnTo>
                  <a:lnTo>
                    <a:pt x="0" y="0"/>
                  </a:lnTo>
                  <a:lnTo>
                    <a:pt x="168" y="177"/>
                  </a:lnTo>
                  <a:lnTo>
                    <a:pt x="168" y="106"/>
                  </a:lnTo>
                </a:path>
              </a:pathLst>
            </a:custGeom>
            <a:gradFill flip="none" rotWithShape="1">
              <a:gsLst>
                <a:gs pos="0">
                  <a:srgbClr val="30F050"/>
                </a:gs>
                <a:gs pos="100000">
                  <a:srgbClr val="01AF01"/>
                </a:gs>
              </a:gsLst>
              <a:lin ang="8100000" scaled="1"/>
              <a:tileRect/>
            </a:gradFill>
            <a:ln w="9525">
              <a:noFill/>
              <a:round/>
              <a:headEnd type="none" w="sm" len="sm"/>
              <a:tailEnd type="none" w="sm" len="sm"/>
            </a:ln>
            <a:scene3d>
              <a:camera prst="perspectiveRelaxedModerately" fov="0">
                <a:rot lat="20990608" lon="0" rev="21599986"/>
              </a:camera>
              <a:lightRig rig="twoPt" dir="t"/>
            </a:scene3d>
            <a:sp3d extrusionH="381000">
              <a:extrusionClr>
                <a:schemeClr val="accent5">
                  <a:lumMod val="75000"/>
                </a:schemeClr>
              </a:extrusionClr>
            </a:sp3d>
          </p:spPr>
          <p:txBody>
            <a:bodyPr/>
            <a:lstStyle/>
            <a:p>
              <a:endParaRPr lang="en-US">
                <a:solidFill>
                  <a:prstClr val="black"/>
                </a:solidFill>
                <a:latin typeface="Calibri" pitchFamily="34" charset="0"/>
              </a:endParaRPr>
            </a:p>
          </p:txBody>
        </p:sp>
        <p:grpSp>
          <p:nvGrpSpPr>
            <p:cNvPr id="8" name="Group 14"/>
            <p:cNvGrpSpPr/>
            <p:nvPr/>
          </p:nvGrpSpPr>
          <p:grpSpPr>
            <a:xfrm>
              <a:off x="2819400" y="5334000"/>
              <a:ext cx="3124199" cy="1307306"/>
              <a:chOff x="4876800" y="4800600"/>
              <a:chExt cx="3124199" cy="1307306"/>
            </a:xfrm>
          </p:grpSpPr>
          <p:cxnSp>
            <p:nvCxnSpPr>
              <p:cNvPr id="16" name="Straight Connector 15"/>
              <p:cNvCxnSpPr/>
              <p:nvPr/>
            </p:nvCxnSpPr>
            <p:spPr>
              <a:xfrm>
                <a:off x="5334000" y="4800600"/>
                <a:ext cx="22860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876800" y="4876800"/>
                <a:ext cx="3124199" cy="1231106"/>
              </a:xfrm>
              <a:prstGeom prst="rect">
                <a:avLst/>
              </a:prstGeom>
              <a:noFill/>
            </p:spPr>
            <p:txBody>
              <a:bodyPr wrap="square" rtlCol="0">
                <a:spAutoFit/>
              </a:bodyPr>
              <a:lstStyle/>
              <a:p>
                <a:pPr algn="ctr"/>
                <a:r>
                  <a:rPr lang="ar-SA" sz="2800" b="1" dirty="0" smtClean="0">
                    <a:solidFill>
                      <a:prstClr val="black"/>
                    </a:solidFill>
                    <a:latin typeface="Calibri" pitchFamily="34" charset="0"/>
                  </a:rPr>
                  <a:t>الهاتف المجاني </a:t>
                </a:r>
              </a:p>
              <a:p>
                <a:pPr algn="ctr"/>
                <a:r>
                  <a:rPr lang="ar-SA" sz="2800" b="1" dirty="0" smtClean="0">
                    <a:solidFill>
                      <a:prstClr val="black"/>
                    </a:solidFill>
                    <a:latin typeface="Calibri" pitchFamily="34" charset="0"/>
                    <a:cs typeface="+mj-cs"/>
                  </a:rPr>
                  <a:t>1919</a:t>
                </a:r>
                <a:endParaRPr lang="en-US" sz="2800" b="1" dirty="0" smtClean="0">
                  <a:solidFill>
                    <a:prstClr val="black"/>
                  </a:solidFill>
                  <a:latin typeface="Calibri" pitchFamily="34" charset="0"/>
                  <a:cs typeface="+mj-cs"/>
                </a:endParaRPr>
              </a:p>
              <a:p>
                <a:pPr algn="ctr"/>
                <a:endParaRPr lang="en-US" dirty="0">
                  <a:solidFill>
                    <a:prstClr val="black"/>
                  </a:solidFill>
                  <a:latin typeface="Calibri" pitchFamily="34" charset="0"/>
                </a:endParaRPr>
              </a:p>
            </p:txBody>
          </p:sp>
        </p:grpSp>
        <p:sp>
          <p:nvSpPr>
            <p:cNvPr id="19" name="TextBox 18"/>
            <p:cNvSpPr txBox="1"/>
            <p:nvPr/>
          </p:nvSpPr>
          <p:spPr>
            <a:xfrm>
              <a:off x="4277976" y="4920942"/>
              <a:ext cx="314509" cy="400110"/>
            </a:xfrm>
            <a:prstGeom prst="rect">
              <a:avLst/>
            </a:prstGeom>
            <a:noFill/>
          </p:spPr>
          <p:txBody>
            <a:bodyPr wrap="none" rtlCol="0">
              <a:spAutoFit/>
            </a:bodyPr>
            <a:lstStyle/>
            <a:p>
              <a:r>
                <a:rPr lang="en-US" sz="2000" b="1" dirty="0" smtClean="0">
                  <a:solidFill>
                    <a:prstClr val="black"/>
                  </a:solidFill>
                  <a:latin typeface="Calibri" pitchFamily="34" charset="0"/>
                </a:rPr>
                <a:t>2</a:t>
              </a:r>
              <a:endParaRPr lang="en-US" sz="2000" b="1" dirty="0">
                <a:solidFill>
                  <a:prstClr val="black"/>
                </a:solidFill>
                <a:latin typeface="Calibri" pitchFamily="34" charset="0"/>
              </a:endParaRPr>
            </a:p>
          </p:txBody>
        </p:sp>
      </p:grpSp>
      <p:grpSp>
        <p:nvGrpSpPr>
          <p:cNvPr id="12" name="Group 35"/>
          <p:cNvGrpSpPr/>
          <p:nvPr/>
        </p:nvGrpSpPr>
        <p:grpSpPr>
          <a:xfrm>
            <a:off x="2357423" y="188640"/>
            <a:ext cx="4573898" cy="3237160"/>
            <a:chOff x="2081778" y="200515"/>
            <a:chExt cx="4573898" cy="3237160"/>
          </a:xfrm>
        </p:grpSpPr>
        <p:sp>
          <p:nvSpPr>
            <p:cNvPr id="4" name="Freeform 28"/>
            <p:cNvSpPr>
              <a:spLocks noChangeArrowheads="1"/>
            </p:cNvSpPr>
            <p:nvPr/>
          </p:nvSpPr>
          <p:spPr bwMode="auto">
            <a:xfrm rot="5400000">
              <a:off x="3759624" y="1791901"/>
              <a:ext cx="1227875" cy="2063673"/>
            </a:xfrm>
            <a:custGeom>
              <a:avLst/>
              <a:gdLst>
                <a:gd name="T0" fmla="*/ 168 w 337"/>
                <a:gd name="T1" fmla="*/ 106 h 566"/>
                <a:gd name="T2" fmla="*/ 337 w 337"/>
                <a:gd name="T3" fmla="*/ 283 h 566"/>
                <a:gd name="T4" fmla="*/ 168 w 337"/>
                <a:gd name="T5" fmla="*/ 460 h 566"/>
                <a:gd name="T6" fmla="*/ 168 w 337"/>
                <a:gd name="T7" fmla="*/ 389 h 566"/>
                <a:gd name="T8" fmla="*/ 0 w 337"/>
                <a:gd name="T9" fmla="*/ 566 h 566"/>
                <a:gd name="T10" fmla="*/ 0 w 337"/>
                <a:gd name="T11" fmla="*/ 0 h 566"/>
                <a:gd name="T12" fmla="*/ 168 w 337"/>
                <a:gd name="T13" fmla="*/ 177 h 566"/>
                <a:gd name="T14" fmla="*/ 168 w 337"/>
                <a:gd name="T15" fmla="*/ 106 h 566"/>
                <a:gd name="T16" fmla="*/ 0 60000 65536"/>
                <a:gd name="T17" fmla="*/ 0 60000 65536"/>
                <a:gd name="T18" fmla="*/ 0 60000 65536"/>
                <a:gd name="T19" fmla="*/ 0 60000 65536"/>
                <a:gd name="T20" fmla="*/ 0 60000 65536"/>
                <a:gd name="T21" fmla="*/ 0 60000 65536"/>
                <a:gd name="T22" fmla="*/ 0 60000 65536"/>
                <a:gd name="T23" fmla="*/ 0 60000 65536"/>
                <a:gd name="T24" fmla="*/ 0 w 337"/>
                <a:gd name="T25" fmla="*/ 0 h 566"/>
                <a:gd name="T26" fmla="*/ 337 w 337"/>
                <a:gd name="T27" fmla="*/ 566 h 5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7" h="566">
                  <a:moveTo>
                    <a:pt x="168" y="106"/>
                  </a:moveTo>
                  <a:lnTo>
                    <a:pt x="337" y="283"/>
                  </a:lnTo>
                  <a:lnTo>
                    <a:pt x="168" y="460"/>
                  </a:lnTo>
                  <a:lnTo>
                    <a:pt x="168" y="389"/>
                  </a:lnTo>
                  <a:lnTo>
                    <a:pt x="0" y="566"/>
                  </a:lnTo>
                  <a:lnTo>
                    <a:pt x="0" y="0"/>
                  </a:lnTo>
                  <a:lnTo>
                    <a:pt x="168" y="177"/>
                  </a:lnTo>
                  <a:lnTo>
                    <a:pt x="168" y="106"/>
                  </a:lnTo>
                </a:path>
              </a:pathLst>
            </a:custGeom>
            <a:gradFill rotWithShape="0">
              <a:gsLst>
                <a:gs pos="0">
                  <a:schemeClr val="tx1">
                    <a:lumMod val="95000"/>
                    <a:lumOff val="5000"/>
                  </a:schemeClr>
                </a:gs>
                <a:gs pos="50000">
                  <a:schemeClr val="tx1">
                    <a:lumMod val="75000"/>
                    <a:lumOff val="25000"/>
                  </a:schemeClr>
                </a:gs>
                <a:gs pos="100000">
                  <a:schemeClr val="tx1">
                    <a:lumMod val="50000"/>
                    <a:lumOff val="50000"/>
                  </a:schemeClr>
                </a:gs>
              </a:gsLst>
              <a:lin ang="5400000" scaled="0"/>
            </a:gradFill>
            <a:ln w="9525">
              <a:noFill/>
              <a:round/>
              <a:headEnd type="none" w="sm" len="sm"/>
              <a:tailEnd type="none" w="sm" len="sm"/>
            </a:ln>
            <a:scene3d>
              <a:camera prst="perspectiveRelaxedModerately" fov="0">
                <a:rot lat="20990608" lon="0" rev="21599986"/>
              </a:camera>
              <a:lightRig rig="twoPt" dir="t"/>
            </a:scene3d>
            <a:sp3d extrusionH="381000">
              <a:extrusionClr>
                <a:schemeClr val="accent5">
                  <a:lumMod val="75000"/>
                </a:schemeClr>
              </a:extrusionClr>
            </a:sp3d>
          </p:spPr>
          <p:txBody>
            <a:bodyPr/>
            <a:lstStyle/>
            <a:p>
              <a:endParaRPr lang="en-US">
                <a:solidFill>
                  <a:prstClr val="black"/>
                </a:solidFill>
                <a:latin typeface="Calibri" pitchFamily="34" charset="0"/>
              </a:endParaRPr>
            </a:p>
          </p:txBody>
        </p:sp>
        <p:grpSp>
          <p:nvGrpSpPr>
            <p:cNvPr id="13" name="Group 29"/>
            <p:cNvGrpSpPr/>
            <p:nvPr/>
          </p:nvGrpSpPr>
          <p:grpSpPr>
            <a:xfrm>
              <a:off x="2081778" y="200515"/>
              <a:ext cx="4573898" cy="1569660"/>
              <a:chOff x="4139178" y="4391515"/>
              <a:chExt cx="4573898" cy="1569660"/>
            </a:xfrm>
          </p:grpSpPr>
          <p:cxnSp>
            <p:nvCxnSpPr>
              <p:cNvPr id="31" name="Straight Connector 30"/>
              <p:cNvCxnSpPr/>
              <p:nvPr/>
            </p:nvCxnSpPr>
            <p:spPr>
              <a:xfrm>
                <a:off x="5334000" y="5942012"/>
                <a:ext cx="22860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139178" y="4391515"/>
                <a:ext cx="4573898" cy="1569660"/>
              </a:xfrm>
              <a:prstGeom prst="rect">
                <a:avLst/>
              </a:prstGeom>
              <a:noFill/>
            </p:spPr>
            <p:txBody>
              <a:bodyPr wrap="square" rtlCol="0">
                <a:spAutoFit/>
              </a:bodyPr>
              <a:lstStyle/>
              <a:p>
                <a:pPr algn="ctr"/>
                <a:r>
                  <a:rPr lang="ar-SA" sz="3200" b="1" dirty="0" smtClean="0">
                    <a:solidFill>
                      <a:srgbClr val="C00000"/>
                    </a:solidFill>
                    <a:latin typeface="Franklin Gothic Medium Cond" pitchFamily="34" charset="0"/>
                    <a:ea typeface="+mj-ea"/>
                    <a:cs typeface="PT Bold Heading" pitchFamily="2" charset="-78"/>
                  </a:rPr>
                  <a:t>وسائل التواصل الاجتماعي لمركز البلاغات بوزارة الشؤون الاجتماعية </a:t>
                </a:r>
                <a:endParaRPr lang="en-US" sz="3200" b="1" dirty="0">
                  <a:solidFill>
                    <a:srgbClr val="C00000"/>
                  </a:solidFill>
                  <a:latin typeface="Franklin Gothic Medium Cond" pitchFamily="34" charset="0"/>
                  <a:ea typeface="+mj-ea"/>
                  <a:cs typeface="PT Bold Heading" pitchFamily="2" charset="-78"/>
                </a:endParaRPr>
              </a:p>
            </p:txBody>
          </p:sp>
        </p:grpSp>
      </p:grpSp>
      <p:grpSp>
        <p:nvGrpSpPr>
          <p:cNvPr id="14" name="Group 38"/>
          <p:cNvGrpSpPr/>
          <p:nvPr/>
        </p:nvGrpSpPr>
        <p:grpSpPr>
          <a:xfrm>
            <a:off x="76200" y="2178815"/>
            <a:ext cx="4398730" cy="2354625"/>
            <a:chOff x="-154375" y="2190690"/>
            <a:chExt cx="4398730" cy="2354625"/>
          </a:xfrm>
        </p:grpSpPr>
        <p:sp>
          <p:nvSpPr>
            <p:cNvPr id="3" name="Freeform 27"/>
            <p:cNvSpPr>
              <a:spLocks noChangeArrowheads="1"/>
            </p:cNvSpPr>
            <p:nvPr/>
          </p:nvSpPr>
          <p:spPr bwMode="auto">
            <a:xfrm>
              <a:off x="2955925" y="2577798"/>
              <a:ext cx="1288430" cy="1967517"/>
            </a:xfrm>
            <a:custGeom>
              <a:avLst/>
              <a:gdLst>
                <a:gd name="T0" fmla="*/ 177 w 354"/>
                <a:gd name="T1" fmla="*/ 101 h 540"/>
                <a:gd name="T2" fmla="*/ 354 w 354"/>
                <a:gd name="T3" fmla="*/ 270 h 540"/>
                <a:gd name="T4" fmla="*/ 177 w 354"/>
                <a:gd name="T5" fmla="*/ 439 h 540"/>
                <a:gd name="T6" fmla="*/ 177 w 354"/>
                <a:gd name="T7" fmla="*/ 371 h 540"/>
                <a:gd name="T8" fmla="*/ 0 w 354"/>
                <a:gd name="T9" fmla="*/ 540 h 540"/>
                <a:gd name="T10" fmla="*/ 0 w 354"/>
                <a:gd name="T11" fmla="*/ 0 h 540"/>
                <a:gd name="T12" fmla="*/ 177 w 354"/>
                <a:gd name="T13" fmla="*/ 168 h 540"/>
                <a:gd name="T14" fmla="*/ 177 w 354"/>
                <a:gd name="T15" fmla="*/ 101 h 540"/>
                <a:gd name="T16" fmla="*/ 0 60000 65536"/>
                <a:gd name="T17" fmla="*/ 0 60000 65536"/>
                <a:gd name="T18" fmla="*/ 0 60000 65536"/>
                <a:gd name="T19" fmla="*/ 0 60000 65536"/>
                <a:gd name="T20" fmla="*/ 0 60000 65536"/>
                <a:gd name="T21" fmla="*/ 0 60000 65536"/>
                <a:gd name="T22" fmla="*/ 0 60000 65536"/>
                <a:gd name="T23" fmla="*/ 0 60000 65536"/>
                <a:gd name="T24" fmla="*/ 0 w 354"/>
                <a:gd name="T25" fmla="*/ 0 h 540"/>
                <a:gd name="T26" fmla="*/ 354 w 354"/>
                <a:gd name="T27" fmla="*/ 540 h 5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4" h="540">
                  <a:moveTo>
                    <a:pt x="177" y="101"/>
                  </a:moveTo>
                  <a:lnTo>
                    <a:pt x="354" y="270"/>
                  </a:lnTo>
                  <a:lnTo>
                    <a:pt x="177" y="439"/>
                  </a:lnTo>
                  <a:lnTo>
                    <a:pt x="177" y="371"/>
                  </a:lnTo>
                  <a:lnTo>
                    <a:pt x="0" y="540"/>
                  </a:lnTo>
                  <a:lnTo>
                    <a:pt x="0" y="0"/>
                  </a:lnTo>
                  <a:lnTo>
                    <a:pt x="177" y="168"/>
                  </a:lnTo>
                  <a:lnTo>
                    <a:pt x="177" y="101"/>
                  </a:lnTo>
                </a:path>
              </a:pathLst>
            </a:custGeom>
            <a:gradFill flip="none" rotWithShape="1">
              <a:gsLst>
                <a:gs pos="0">
                  <a:srgbClr val="FFFF00"/>
                </a:gs>
                <a:gs pos="100000">
                  <a:srgbClr val="FFC000"/>
                </a:gs>
              </a:gsLst>
              <a:lin ang="8100000" scaled="1"/>
              <a:tileRect/>
            </a:gradFill>
            <a:ln w="9525">
              <a:noFill/>
              <a:round/>
              <a:headEnd type="none" w="sm" len="sm"/>
              <a:tailEnd type="none" w="sm" len="sm"/>
            </a:ln>
            <a:scene3d>
              <a:camera prst="perspectiveRelaxedModerately" fov="0">
                <a:rot lat="20990608" lon="0" rev="21599986"/>
              </a:camera>
              <a:lightRig rig="twoPt" dir="t"/>
            </a:scene3d>
            <a:sp3d extrusionH="381000">
              <a:extrusionClr>
                <a:schemeClr val="accent5">
                  <a:lumMod val="75000"/>
                </a:schemeClr>
              </a:extrusionClr>
            </a:sp3d>
          </p:spPr>
          <p:txBody>
            <a:bodyPr/>
            <a:lstStyle/>
            <a:p>
              <a:endParaRPr lang="en-US">
                <a:solidFill>
                  <a:prstClr val="black"/>
                </a:solidFill>
                <a:latin typeface="Calibri" pitchFamily="34" charset="0"/>
              </a:endParaRPr>
            </a:p>
          </p:txBody>
        </p:sp>
        <p:cxnSp>
          <p:nvCxnSpPr>
            <p:cNvPr id="27" name="Straight Connector 26"/>
            <p:cNvCxnSpPr/>
            <p:nvPr/>
          </p:nvCxnSpPr>
          <p:spPr>
            <a:xfrm>
              <a:off x="914400" y="2590800"/>
              <a:ext cx="1905000" cy="893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867694" y="3542506"/>
              <a:ext cx="1905000" cy="158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4375" y="2667000"/>
              <a:ext cx="2897575" cy="1508105"/>
            </a:xfrm>
            <a:prstGeom prst="rect">
              <a:avLst/>
            </a:prstGeom>
            <a:noFill/>
          </p:spPr>
          <p:txBody>
            <a:bodyPr wrap="square" rtlCol="0">
              <a:spAutoFit/>
            </a:bodyPr>
            <a:lstStyle/>
            <a:p>
              <a:pPr algn="ctr"/>
              <a:r>
                <a:rPr lang="ar-SA" sz="2800" b="1" dirty="0" smtClean="0">
                  <a:solidFill>
                    <a:prstClr val="black"/>
                  </a:solidFill>
                  <a:cs typeface="AL-Mohanad" pitchFamily="2" charset="-78"/>
                </a:rPr>
                <a:t>فاكس</a:t>
              </a:r>
              <a:r>
                <a:rPr lang="ar-SA" sz="2800" b="1" dirty="0" smtClean="0">
                  <a:solidFill>
                    <a:prstClr val="black"/>
                  </a:solidFill>
                  <a:cs typeface="Akhbar MT" pitchFamily="2" charset="-78"/>
                </a:rPr>
                <a:t> </a:t>
              </a:r>
            </a:p>
            <a:p>
              <a:pPr algn="ctr"/>
              <a:r>
                <a:rPr lang="ar-SA" sz="2800" b="1" dirty="0" smtClean="0">
                  <a:solidFill>
                    <a:prstClr val="black"/>
                  </a:solidFill>
                </a:rPr>
                <a:t>011927742</a:t>
              </a:r>
              <a:endParaRPr lang="en-US" sz="2800" b="1" dirty="0" smtClean="0">
                <a:solidFill>
                  <a:prstClr val="black"/>
                </a:solidFill>
              </a:endParaRPr>
            </a:p>
            <a:p>
              <a:endParaRPr lang="en-US" dirty="0" smtClean="0">
                <a:solidFill>
                  <a:prstClr val="black"/>
                </a:solidFill>
                <a:latin typeface="Calibri" pitchFamily="34" charset="0"/>
              </a:endParaRPr>
            </a:p>
            <a:p>
              <a:endParaRPr lang="en-US" dirty="0">
                <a:solidFill>
                  <a:prstClr val="black"/>
                </a:solidFill>
                <a:latin typeface="Calibri" pitchFamily="34" charset="0"/>
              </a:endParaRPr>
            </a:p>
          </p:txBody>
        </p:sp>
        <p:sp>
          <p:nvSpPr>
            <p:cNvPr id="34" name="TextBox 33"/>
            <p:cNvSpPr txBox="1"/>
            <p:nvPr/>
          </p:nvSpPr>
          <p:spPr>
            <a:xfrm>
              <a:off x="2541392" y="2190690"/>
              <a:ext cx="314509" cy="400110"/>
            </a:xfrm>
            <a:prstGeom prst="rect">
              <a:avLst/>
            </a:prstGeom>
            <a:noFill/>
          </p:spPr>
          <p:txBody>
            <a:bodyPr wrap="none" rtlCol="0">
              <a:spAutoFit/>
            </a:bodyPr>
            <a:lstStyle/>
            <a:p>
              <a:r>
                <a:rPr lang="en-US" sz="2000" b="1" dirty="0" smtClean="0">
                  <a:solidFill>
                    <a:prstClr val="black"/>
                  </a:solidFill>
                  <a:latin typeface="Calibri" pitchFamily="34" charset="0"/>
                </a:rPr>
                <a:t>3</a:t>
              </a:r>
              <a:endParaRPr lang="en-US" sz="2000" b="1" dirty="0">
                <a:solidFill>
                  <a:prstClr val="black"/>
                </a:solidFill>
                <a:latin typeface="Calibri" pitchFamily="34" charset="0"/>
              </a:endParaRPr>
            </a:p>
          </p:txBody>
        </p:sp>
      </p:grpSp>
      <p:pic>
        <p:nvPicPr>
          <p:cNvPr id="1026" name="Picture 2" descr="C:\Users\win-sev7n\Pictures\untitled.bmp"/>
          <p:cNvPicPr>
            <a:picLocks noChangeAspect="1" noChangeArrowheads="1"/>
          </p:cNvPicPr>
          <p:nvPr/>
        </p:nvPicPr>
        <p:blipFill>
          <a:blip r:embed="rId3"/>
          <a:srcRect/>
          <a:stretch>
            <a:fillRect/>
          </a:stretch>
        </p:blipFill>
        <p:spPr bwMode="auto">
          <a:xfrm>
            <a:off x="1142976" y="4143380"/>
            <a:ext cx="1285884" cy="2143125"/>
          </a:xfrm>
          <a:prstGeom prst="ellipse">
            <a:avLst/>
          </a:prstGeom>
          <a:ln>
            <a:noFill/>
          </a:ln>
          <a:effectLst>
            <a:softEdge rad="112500"/>
          </a:effectLst>
        </p:spPr>
      </p:pic>
      <p:pic>
        <p:nvPicPr>
          <p:cNvPr id="26" name="Picture 2" descr="C:\Users\win-sev7n\Pictures\شعار رفق.jpg"/>
          <p:cNvPicPr>
            <a:picLocks noChangeAspect="1" noChangeArrowheads="1"/>
          </p:cNvPicPr>
          <p:nvPr/>
        </p:nvPicPr>
        <p:blipFill>
          <a:blip r:embed="rId4"/>
          <a:srcRect/>
          <a:stretch>
            <a:fillRect/>
          </a:stretch>
        </p:blipFill>
        <p:spPr bwMode="auto">
          <a:xfrm>
            <a:off x="0" y="0"/>
            <a:ext cx="1905000" cy="1514475"/>
          </a:xfrm>
          <a:prstGeom prst="rect">
            <a:avLst/>
          </a:prstGeom>
          <a:ln>
            <a:noFill/>
          </a:ln>
          <a:effectLst>
            <a:softEdge rad="112500"/>
          </a:effectLst>
        </p:spPr>
      </p:pic>
      <p:pic>
        <p:nvPicPr>
          <p:cNvPr id="30" name="صورة 29"/>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spTree>
    <p:extLst>
      <p:ext uri="{BB962C8B-B14F-4D97-AF65-F5344CB8AC3E}">
        <p14:creationId xmlns="" xmlns:p14="http://schemas.microsoft.com/office/powerpoint/2010/main" val="1404599518"/>
      </p:ext>
    </p:extLst>
  </p:cSld>
  <p:clrMapOvr>
    <a:masterClrMapping/>
  </p:clrMapOvr>
  <mc:AlternateContent xmlns:mc="http://schemas.openxmlformats.org/markup-compatibility/2006">
    <mc:Choice xmlns=""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lide(fromBottom)">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lide(from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slide(fromTop)">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slide(fromRight)">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7" name="علامة الطرح 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9" name="علامة الطرح 8"/>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3" name="Rectangle 12"/>
          <p:cNvSpPr/>
          <p:nvPr/>
        </p:nvSpPr>
        <p:spPr>
          <a:xfrm>
            <a:off x="307535" y="2643182"/>
            <a:ext cx="8440929" cy="1143008"/>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black"/>
              </a:solidFill>
            </a:endParaRPr>
          </a:p>
        </p:txBody>
      </p:sp>
      <p:sp>
        <p:nvSpPr>
          <p:cNvPr id="15" name="TextBox 14"/>
          <p:cNvSpPr txBox="1"/>
          <p:nvPr/>
        </p:nvSpPr>
        <p:spPr>
          <a:xfrm>
            <a:off x="467544" y="3013501"/>
            <a:ext cx="8215073" cy="584775"/>
          </a:xfrm>
          <a:prstGeom prst="rect">
            <a:avLst/>
          </a:prstGeom>
          <a:noFill/>
          <a:effectLst>
            <a:reflection blurRad="6350" stA="52000" endA="300" endPos="35000" dir="5400000" sy="-100000" algn="bl" rotWithShape="0"/>
          </a:effectLst>
        </p:spPr>
        <p:txBody>
          <a:bodyPr wrap="square" rtlCol="0">
            <a:spAutoFit/>
          </a:bodyPr>
          <a:lstStyle/>
          <a:p>
            <a:pPr algn="ctr"/>
            <a:r>
              <a:rPr lang="ar-SA" sz="3200" b="1" dirty="0" smtClean="0">
                <a:solidFill>
                  <a:srgbClr val="C00000"/>
                </a:solidFill>
                <a:cs typeface="PT Bold Heading" pitchFamily="2" charset="-78"/>
              </a:rPr>
              <a:t>الأســـاليب العلاجية</a:t>
            </a:r>
          </a:p>
        </p:txBody>
      </p:sp>
      <p:pic>
        <p:nvPicPr>
          <p:cNvPr id="14" name="صورة 1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10"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spTree>
    <p:extLst>
      <p:ext uri="{BB962C8B-B14F-4D97-AF65-F5344CB8AC3E}">
        <p14:creationId xmlns="" xmlns:p14="http://schemas.microsoft.com/office/powerpoint/2010/main" val="155579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7" name="علامة الطرح 6"/>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8" name="علامة الطرح 7"/>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1928794" y="571480"/>
            <a:ext cx="5929354" cy="1143000"/>
          </a:xfrm>
        </p:spPr>
        <p:txBody>
          <a:bodyPr>
            <a:normAutofit fontScale="90000"/>
          </a:bodyPr>
          <a:lstStyle/>
          <a:p>
            <a:r>
              <a:rPr lang="ar-KW" sz="3600" b="1" dirty="0" smtClean="0">
                <a:solidFill>
                  <a:srgbClr val="C00000"/>
                </a:solidFill>
                <a:latin typeface="+mn-lt"/>
                <a:ea typeface="+mn-ea"/>
                <a:cs typeface="PT Bold Heading" pitchFamily="2" charset="-78"/>
              </a:rPr>
              <a:t>أساليب علاجية مناسبة للطلبة المعتدى عليهم </a:t>
            </a:r>
            <a:endParaRPr lang="ar-SA" sz="3600" b="1" dirty="0">
              <a:solidFill>
                <a:srgbClr val="C00000"/>
              </a:solidFill>
              <a:latin typeface="+mn-lt"/>
              <a:ea typeface="+mn-ea"/>
              <a:cs typeface="PT Bold Heading" pitchFamily="2" charset="-78"/>
            </a:endParaRPr>
          </a:p>
        </p:txBody>
      </p:sp>
      <p:sp>
        <p:nvSpPr>
          <p:cNvPr id="3" name="TextBox 2"/>
          <p:cNvSpPr txBox="1"/>
          <p:nvPr/>
        </p:nvSpPr>
        <p:spPr>
          <a:xfrm>
            <a:off x="2428860" y="2276872"/>
            <a:ext cx="6357982" cy="2185214"/>
          </a:xfrm>
          <a:prstGeom prst="rect">
            <a:avLst/>
          </a:prstGeom>
          <a:noFill/>
        </p:spPr>
        <p:txBody>
          <a:bodyPr wrap="square" rtlCol="0">
            <a:spAutoFit/>
          </a:bodyPr>
          <a:lstStyle/>
          <a:p>
            <a:pPr>
              <a:buFont typeface="Calibri" pitchFamily="34" charset="0"/>
              <a:buChar char="◊"/>
            </a:pPr>
            <a:r>
              <a:rPr lang="en-US" sz="2800" b="1" dirty="0" smtClean="0"/>
              <a:t> </a:t>
            </a:r>
            <a:r>
              <a:rPr lang="ar-KW" sz="2800" b="1" dirty="0" smtClean="0"/>
              <a:t>التنفيس الانفعالي </a:t>
            </a:r>
          </a:p>
          <a:p>
            <a:pPr>
              <a:buFont typeface="Calibri" pitchFamily="34" charset="0"/>
              <a:buChar char="◊"/>
            </a:pPr>
            <a:r>
              <a:rPr lang="ar-KW" sz="2800" b="1" dirty="0" smtClean="0"/>
              <a:t> التدريب على مهارات التصرف المستقبلي </a:t>
            </a:r>
          </a:p>
          <a:p>
            <a:pPr>
              <a:buFont typeface="Calibri" pitchFamily="34" charset="0"/>
              <a:buChar char="◊"/>
            </a:pPr>
            <a:r>
              <a:rPr lang="en-US" sz="2800" b="1" dirty="0" smtClean="0"/>
              <a:t> </a:t>
            </a:r>
            <a:r>
              <a:rPr lang="ar-KW" sz="2800" b="1" dirty="0" smtClean="0"/>
              <a:t>التعديل المعرفي </a:t>
            </a:r>
          </a:p>
          <a:p>
            <a:pPr>
              <a:buFont typeface="Calibri" pitchFamily="34" charset="0"/>
              <a:buChar char="◊"/>
            </a:pPr>
            <a:r>
              <a:rPr lang="en-US" sz="2800" b="1" dirty="0" smtClean="0"/>
              <a:t> </a:t>
            </a:r>
            <a:r>
              <a:rPr lang="ar-KW" sz="2800" b="1" dirty="0" smtClean="0"/>
              <a:t>التدريب على مهارات التوكيد والرفض </a:t>
            </a:r>
          </a:p>
          <a:p>
            <a:endParaRPr lang="en-US" sz="2400" dirty="0">
              <a:cs typeface="Akhbar MT" pitchFamily="2" charset="-78"/>
            </a:endParaRPr>
          </a:p>
        </p:txBody>
      </p:sp>
      <p:pic>
        <p:nvPicPr>
          <p:cNvPr id="5" name="Picture 2" descr="C:\Users\win-sev7n\Pictures\شعار رفق.jpg"/>
          <p:cNvPicPr>
            <a:picLocks noChangeAspect="1" noChangeArrowheads="1"/>
          </p:cNvPicPr>
          <p:nvPr/>
        </p:nvPicPr>
        <p:blipFill>
          <a:blip r:embed="rId2"/>
          <a:srcRect/>
          <a:stretch>
            <a:fillRect/>
          </a:stretch>
        </p:blipFill>
        <p:spPr bwMode="auto">
          <a:xfrm>
            <a:off x="0" y="0"/>
            <a:ext cx="1785950" cy="1500197"/>
          </a:xfrm>
          <a:prstGeom prst="rect">
            <a:avLst/>
          </a:prstGeom>
          <a:ln>
            <a:noFill/>
          </a:ln>
          <a:effectLst>
            <a:softEdge rad="112500"/>
          </a:effectLst>
        </p:spPr>
      </p:pic>
      <p:pic>
        <p:nvPicPr>
          <p:cNvPr id="9" name="صورة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5122" name="Picture 2" descr="http://www.art.gov.sa/imgcache31/19593.imgcache">
            <a:hlinkClick r:id="rId4"/>
          </p:cNvPr>
          <p:cNvPicPr>
            <a:picLocks noChangeAspect="1" noChangeArrowheads="1"/>
          </p:cNvPicPr>
          <p:nvPr/>
        </p:nvPicPr>
        <p:blipFill>
          <a:blip r:embed="rId5"/>
          <a:srcRect/>
          <a:stretch>
            <a:fillRect/>
          </a:stretch>
        </p:blipFill>
        <p:spPr bwMode="auto">
          <a:xfrm>
            <a:off x="785786" y="1785926"/>
            <a:ext cx="1928826" cy="1752247"/>
          </a:xfrm>
          <a:prstGeom prst="ellipse">
            <a:avLst/>
          </a:prstGeom>
          <a:ln>
            <a:noFill/>
          </a:ln>
          <a:effectLst>
            <a:softEdge rad="112500"/>
          </a:effectLst>
        </p:spPr>
      </p:pic>
      <p:pic>
        <p:nvPicPr>
          <p:cNvPr id="5123" name="Picture 3"/>
          <p:cNvPicPr>
            <a:picLocks noChangeAspect="1" noChangeArrowheads="1"/>
          </p:cNvPicPr>
          <p:nvPr/>
        </p:nvPicPr>
        <p:blipFill>
          <a:blip r:embed="rId6"/>
          <a:srcRect/>
          <a:stretch>
            <a:fillRect/>
          </a:stretch>
        </p:blipFill>
        <p:spPr bwMode="auto">
          <a:xfrm>
            <a:off x="1142976" y="3643314"/>
            <a:ext cx="1214446" cy="1524002"/>
          </a:xfrm>
          <a:prstGeom prst="ellipse">
            <a:avLst/>
          </a:prstGeom>
          <a:ln>
            <a:noFill/>
          </a:ln>
          <a:effectLst>
            <a:softEdge rad="112500"/>
          </a:effectLst>
        </p:spPr>
      </p:pic>
    </p:spTree>
    <p:extLst>
      <p:ext uri="{BB962C8B-B14F-4D97-AF65-F5344CB8AC3E}">
        <p14:creationId xmlns="" xmlns:p14="http://schemas.microsoft.com/office/powerpoint/2010/main" val="4239536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تعميم معالي الوزير </a:t>
            </a:r>
            <a:endParaRPr lang="ar-SA" dirty="0"/>
          </a:p>
        </p:txBody>
      </p:sp>
      <p:sp>
        <p:nvSpPr>
          <p:cNvPr id="3" name="عنصر نائب للمحتوى 2"/>
          <p:cNvSpPr>
            <a:spLocks noGrp="1"/>
          </p:cNvSpPr>
          <p:nvPr>
            <p:ph idx="1"/>
          </p:nvPr>
        </p:nvSpPr>
        <p:spPr/>
        <p:txBody>
          <a:bodyPr/>
          <a:lstStyle/>
          <a:p>
            <a:endParaRPr lang="ar-SA" dirty="0"/>
          </a:p>
        </p:txBody>
      </p:sp>
      <p:pic>
        <p:nvPicPr>
          <p:cNvPr id="4" name="Picture 3"/>
          <p:cNvPicPr>
            <a:picLocks noChangeAspect="1" noChangeArrowheads="1"/>
          </p:cNvPicPr>
          <p:nvPr/>
        </p:nvPicPr>
        <p:blipFill>
          <a:blip r:embed="rId2"/>
          <a:srcRect/>
          <a:stretch>
            <a:fillRect/>
          </a:stretch>
        </p:blipFill>
        <p:spPr bwMode="auto">
          <a:xfrm>
            <a:off x="2428860" y="1714488"/>
            <a:ext cx="4572000" cy="4354531"/>
          </a:xfrm>
          <a:prstGeom prst="rect">
            <a:avLst/>
          </a:prstGeom>
          <a:noFill/>
          <a:ln w="9525">
            <a:noFill/>
            <a:miter lim="800000"/>
            <a:headEnd/>
            <a:tailEnd/>
          </a:ln>
          <a:effectLst/>
        </p:spPr>
      </p:pic>
      <p:sp>
        <p:nvSpPr>
          <p:cNvPr id="6" name="مربع نص 5"/>
          <p:cNvSpPr txBox="1"/>
          <p:nvPr/>
        </p:nvSpPr>
        <p:spPr>
          <a:xfrm>
            <a:off x="4071934" y="4357694"/>
            <a:ext cx="1357322" cy="307777"/>
          </a:xfrm>
          <a:prstGeom prst="rect">
            <a:avLst/>
          </a:prstGeom>
          <a:solidFill>
            <a:schemeClr val="bg1"/>
          </a:solidFill>
        </p:spPr>
        <p:txBody>
          <a:bodyPr wrap="square" rtlCol="1">
            <a:spAutoFit/>
          </a:bodyPr>
          <a:lstStyle/>
          <a:p>
            <a:r>
              <a:rPr lang="ar-SA" sz="1400" dirty="0" smtClean="0"/>
              <a:t>20 / 10 / 1436هـ </a:t>
            </a:r>
            <a:endParaRPr lang="ar-SA"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7"/>
          <p:cNvSpPr/>
          <p:nvPr/>
        </p:nvSpPr>
        <p:spPr>
          <a:xfrm>
            <a:off x="0"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8" name="علامة الطرح 7"/>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2" name="عنوان 1"/>
          <p:cNvSpPr>
            <a:spLocks noGrp="1"/>
          </p:cNvSpPr>
          <p:nvPr>
            <p:ph type="title"/>
          </p:nvPr>
        </p:nvSpPr>
        <p:spPr>
          <a:xfrm>
            <a:off x="1857356" y="274638"/>
            <a:ext cx="5786478" cy="1143000"/>
          </a:xfrm>
        </p:spPr>
        <p:txBody>
          <a:bodyPr>
            <a:normAutofit/>
          </a:bodyPr>
          <a:lstStyle/>
          <a:p>
            <a:r>
              <a:rPr lang="ar-KW" sz="3200" b="1" dirty="0" smtClean="0">
                <a:solidFill>
                  <a:srgbClr val="C00000"/>
                </a:solidFill>
                <a:latin typeface="+mn-lt"/>
                <a:ea typeface="+mn-ea"/>
                <a:cs typeface="PT Bold Heading" pitchFamily="2" charset="-78"/>
              </a:rPr>
              <a:t>أساليب علاجية مناسبة للطلبة المعتدين </a:t>
            </a:r>
            <a:endParaRPr lang="ar-SA" sz="3200" b="1" dirty="0">
              <a:solidFill>
                <a:srgbClr val="C00000"/>
              </a:solidFill>
              <a:latin typeface="+mn-lt"/>
              <a:ea typeface="+mn-ea"/>
              <a:cs typeface="PT Bold Heading" pitchFamily="2" charset="-78"/>
            </a:endParaRPr>
          </a:p>
        </p:txBody>
      </p:sp>
      <p:sp>
        <p:nvSpPr>
          <p:cNvPr id="3" name="TextBox 2"/>
          <p:cNvSpPr txBox="1"/>
          <p:nvPr/>
        </p:nvSpPr>
        <p:spPr>
          <a:xfrm>
            <a:off x="1928794" y="1357298"/>
            <a:ext cx="5500726" cy="3970318"/>
          </a:xfrm>
          <a:prstGeom prst="rect">
            <a:avLst/>
          </a:prstGeom>
          <a:noFill/>
        </p:spPr>
        <p:txBody>
          <a:bodyPr wrap="square" rtlCol="0">
            <a:spAutoFit/>
          </a:bodyPr>
          <a:lstStyle/>
          <a:p>
            <a:pPr>
              <a:buFont typeface="Wingdings" pitchFamily="2" charset="2"/>
              <a:buChar char="Ø"/>
            </a:pPr>
            <a:r>
              <a:rPr lang="ar-KW" sz="2800" b="1" dirty="0" smtClean="0"/>
              <a:t>التعزيز </a:t>
            </a:r>
          </a:p>
          <a:p>
            <a:pPr>
              <a:buFont typeface="Wingdings" pitchFamily="2" charset="2"/>
              <a:buChar char="Ø"/>
            </a:pPr>
            <a:r>
              <a:rPr lang="ar-KW" sz="2800" b="1" dirty="0" smtClean="0"/>
              <a:t>الاقتصاد الرمزي </a:t>
            </a:r>
          </a:p>
          <a:p>
            <a:pPr>
              <a:buFont typeface="Wingdings" pitchFamily="2" charset="2"/>
              <a:buChar char="Ø"/>
            </a:pPr>
            <a:r>
              <a:rPr lang="ar-KW" sz="2800" b="1" dirty="0" smtClean="0"/>
              <a:t>التعديل المعرفي </a:t>
            </a:r>
          </a:p>
          <a:p>
            <a:pPr>
              <a:buFont typeface="Wingdings" pitchFamily="2" charset="2"/>
              <a:buChar char="Ø"/>
            </a:pPr>
            <a:r>
              <a:rPr lang="ar-KW" sz="2800" b="1" dirty="0" smtClean="0"/>
              <a:t>رفع مستوى تقدير الذات </a:t>
            </a:r>
          </a:p>
          <a:p>
            <a:pPr>
              <a:buFont typeface="Wingdings" pitchFamily="2" charset="2"/>
              <a:buChar char="Ø"/>
            </a:pPr>
            <a:r>
              <a:rPr lang="ar-KW" sz="2800" b="1" dirty="0" smtClean="0"/>
              <a:t>التدريب على التواصل الاجتماعي</a:t>
            </a:r>
          </a:p>
          <a:p>
            <a:pPr>
              <a:buFont typeface="Wingdings" pitchFamily="2" charset="2"/>
              <a:buChar char="Ø"/>
            </a:pPr>
            <a:r>
              <a:rPr lang="ar-KW" sz="2800" b="1" dirty="0" err="1" smtClean="0"/>
              <a:t>الابعاد</a:t>
            </a:r>
            <a:r>
              <a:rPr lang="ar-KW" sz="2800" b="1" dirty="0" smtClean="0"/>
              <a:t> المؤقت </a:t>
            </a:r>
          </a:p>
          <a:p>
            <a:pPr>
              <a:buFont typeface="Wingdings" pitchFamily="2" charset="2"/>
              <a:buChar char="Ø"/>
            </a:pPr>
            <a:r>
              <a:rPr lang="ar-KW" sz="2800" b="1" dirty="0" smtClean="0"/>
              <a:t>التعاقد السلوكي </a:t>
            </a:r>
          </a:p>
          <a:p>
            <a:pPr>
              <a:buFont typeface="Wingdings" pitchFamily="2" charset="2"/>
              <a:buChar char="Ø"/>
            </a:pPr>
            <a:r>
              <a:rPr lang="ar-KW" sz="2800" b="1" dirty="0" smtClean="0"/>
              <a:t>الحرمان المؤقت </a:t>
            </a:r>
          </a:p>
          <a:p>
            <a:pPr>
              <a:buFont typeface="Wingdings" pitchFamily="2" charset="2"/>
              <a:buChar char="Ø"/>
            </a:pPr>
            <a:r>
              <a:rPr lang="ar-KW" sz="2800" b="1" dirty="0" smtClean="0"/>
              <a:t>التصحيح البسيط والتصحيح الزائد </a:t>
            </a:r>
            <a:endParaRPr lang="en-US" sz="2800" b="1" dirty="0"/>
          </a:p>
        </p:txBody>
      </p:sp>
      <p:pic>
        <p:nvPicPr>
          <p:cNvPr id="5" name="Picture 2" descr="C:\Users\win-sev7n\Pictures\شعار رفق.jpg"/>
          <p:cNvPicPr>
            <a:picLocks noChangeAspect="1" noChangeArrowheads="1"/>
          </p:cNvPicPr>
          <p:nvPr/>
        </p:nvPicPr>
        <p:blipFill>
          <a:blip r:embed="rId2"/>
          <a:srcRect/>
          <a:stretch>
            <a:fillRect/>
          </a:stretch>
        </p:blipFill>
        <p:spPr bwMode="auto">
          <a:xfrm>
            <a:off x="0" y="0"/>
            <a:ext cx="1905000" cy="1500198"/>
          </a:xfrm>
          <a:prstGeom prst="rect">
            <a:avLst/>
          </a:prstGeom>
          <a:ln>
            <a:noFill/>
          </a:ln>
          <a:effectLst>
            <a:softEdge rad="112500"/>
          </a:effectLst>
        </p:spPr>
      </p:pic>
      <p:pic>
        <p:nvPicPr>
          <p:cNvPr id="9" name="صورة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4098" name="Picture 2" descr="http://midannafs.files.wordpress.com/2012/03/1311.jpg">
            <a:hlinkClick r:id="rId4"/>
          </p:cNvPr>
          <p:cNvPicPr>
            <a:picLocks noChangeAspect="1" noChangeArrowheads="1"/>
          </p:cNvPicPr>
          <p:nvPr/>
        </p:nvPicPr>
        <p:blipFill>
          <a:blip r:embed="rId5"/>
          <a:srcRect/>
          <a:stretch>
            <a:fillRect/>
          </a:stretch>
        </p:blipFill>
        <p:spPr bwMode="auto">
          <a:xfrm>
            <a:off x="428596" y="1571612"/>
            <a:ext cx="1643074" cy="1643074"/>
          </a:xfrm>
          <a:prstGeom prst="ellipse">
            <a:avLst/>
          </a:prstGeom>
          <a:ln>
            <a:noFill/>
          </a:ln>
          <a:effectLst>
            <a:softEdge rad="112500"/>
          </a:effectLst>
        </p:spPr>
      </p:pic>
      <p:sp>
        <p:nvSpPr>
          <p:cNvPr id="4100" name="AutoShape 4" descr="نتيجة بحث الصور عن التعزيز"/>
          <p:cNvSpPr>
            <a:spLocks noChangeAspect="1" noChangeArrowheads="1"/>
          </p:cNvSpPr>
          <p:nvPr/>
        </p:nvSpPr>
        <p:spPr bwMode="auto">
          <a:xfrm>
            <a:off x="-61913" y="-136525"/>
            <a:ext cx="304801" cy="304800"/>
          </a:xfrm>
          <a:prstGeom prst="rect">
            <a:avLst/>
          </a:prstGeom>
          <a:noFill/>
        </p:spPr>
        <p:txBody>
          <a:bodyPr vert="horz" wrap="square" lIns="91440" tIns="45720" rIns="91440" bIns="45720" numCol="1" anchor="t" anchorCtr="0" compatLnSpc="1">
            <a:prstTxWarp prst="textNoShape">
              <a:avLst/>
            </a:prstTxWarp>
          </a:bodyPr>
          <a:lstStyle/>
          <a:p>
            <a:endParaRPr lang="ar-SA"/>
          </a:p>
        </p:txBody>
      </p:sp>
      <p:pic>
        <p:nvPicPr>
          <p:cNvPr id="4102" name="Picture 6" descr="http://3.bp.blogspot.com/-bhm-9LD2_XA/UdmOj9ybbFI/AAAAAAAAA_M/KFH9DQYUIcU/s1600/500_500_library_104585.png">
            <a:hlinkClick r:id="rId6"/>
          </p:cNvPr>
          <p:cNvPicPr>
            <a:picLocks noChangeAspect="1" noChangeArrowheads="1"/>
          </p:cNvPicPr>
          <p:nvPr/>
        </p:nvPicPr>
        <p:blipFill>
          <a:blip r:embed="rId7" cstate="print"/>
          <a:srcRect/>
          <a:stretch>
            <a:fillRect/>
          </a:stretch>
        </p:blipFill>
        <p:spPr bwMode="auto">
          <a:xfrm>
            <a:off x="571472" y="3429000"/>
            <a:ext cx="1357322" cy="2015467"/>
          </a:xfrm>
          <a:prstGeom prst="ellipse">
            <a:avLst/>
          </a:prstGeom>
          <a:ln>
            <a:noFill/>
          </a:ln>
          <a:effectLst>
            <a:softEdge rad="112500"/>
          </a:effectLst>
        </p:spPr>
      </p:pic>
    </p:spTree>
    <p:extLst>
      <p:ext uri="{BB962C8B-B14F-4D97-AF65-F5344CB8AC3E}">
        <p14:creationId xmlns="" xmlns:p14="http://schemas.microsoft.com/office/powerpoint/2010/main" val="9541105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9" name="علامة الطرح 8"/>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1" name="علامة الطرح 10"/>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0" name="Title 9"/>
          <p:cNvSpPr>
            <a:spLocks noGrp="1"/>
          </p:cNvSpPr>
          <p:nvPr>
            <p:ph type="title"/>
          </p:nvPr>
        </p:nvSpPr>
        <p:spPr>
          <a:xfrm>
            <a:off x="533400" y="2286000"/>
            <a:ext cx="8229600" cy="1143000"/>
          </a:xfrm>
        </p:spPr>
        <p:txBody>
          <a:bodyPr>
            <a:normAutofit fontScale="90000"/>
          </a:bodyPr>
          <a:lstStyle/>
          <a:p>
            <a:r>
              <a:rPr lang="ar-SA" sz="6000" dirty="0" smtClean="0">
                <a:cs typeface="DecoType Naskh Variants" pitchFamily="2" charset="-78"/>
              </a:rPr>
              <a:t>شكرا لكم </a:t>
            </a:r>
            <a:br>
              <a:rPr lang="ar-SA" sz="6000" dirty="0" smtClean="0">
                <a:cs typeface="DecoType Naskh Variants" pitchFamily="2" charset="-78"/>
              </a:rPr>
            </a:br>
            <a:endParaRPr lang="en-US" sz="3600" dirty="0">
              <a:cs typeface="DecoType Naskh Variants" pitchFamily="2" charset="-78"/>
            </a:endParaRPr>
          </a:p>
        </p:txBody>
      </p:sp>
      <p:pic>
        <p:nvPicPr>
          <p:cNvPr id="7" name="Picture 2" descr="C:\Users\win-sev7n\Pictures\شعار رفق.jpg"/>
          <p:cNvPicPr>
            <a:picLocks noChangeAspect="1" noChangeArrowheads="1"/>
          </p:cNvPicPr>
          <p:nvPr/>
        </p:nvPicPr>
        <p:blipFill>
          <a:blip r:embed="rId3"/>
          <a:srcRect/>
          <a:stretch>
            <a:fillRect/>
          </a:stretch>
        </p:blipFill>
        <p:spPr bwMode="auto">
          <a:xfrm>
            <a:off x="0" y="57137"/>
            <a:ext cx="1905000" cy="1514475"/>
          </a:xfrm>
          <a:prstGeom prst="rect">
            <a:avLst/>
          </a:prstGeom>
          <a:ln>
            <a:noFill/>
          </a:ln>
          <a:effectLst>
            <a:softEdge rad="112500"/>
          </a:effectLst>
        </p:spPr>
      </p:pic>
      <p:pic>
        <p:nvPicPr>
          <p:cNvPr id="12" name="صورة 11"/>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218916" y="22694"/>
            <a:ext cx="1913865" cy="1167333"/>
          </a:xfrm>
          <a:prstGeom prst="rect">
            <a:avLst/>
          </a:prstGeom>
          <a:ln>
            <a:noFill/>
          </a:ln>
          <a:effectLst>
            <a:softEdge rad="112500"/>
          </a:effectLst>
        </p:spPr>
      </p:pic>
      <p:pic>
        <p:nvPicPr>
          <p:cNvPr id="13" name="صورة 12"/>
          <p:cNvPicPr/>
          <p:nvPr/>
        </p:nvPicPr>
        <p:blipFill>
          <a:blip r:embed="rId5" cstate="print"/>
          <a:srcRect/>
          <a:stretch>
            <a:fillRect/>
          </a:stretch>
        </p:blipFill>
        <p:spPr bwMode="auto">
          <a:xfrm>
            <a:off x="1" y="1714488"/>
            <a:ext cx="2571736" cy="3214710"/>
          </a:xfrm>
          <a:prstGeom prst="ellipse">
            <a:avLst/>
          </a:prstGeom>
          <a:ln>
            <a:noFill/>
          </a:ln>
          <a:effectLst>
            <a:softEdge rad="112500"/>
          </a:effectLst>
        </p:spPr>
      </p:pic>
    </p:spTree>
    <p:extLst>
      <p:ext uri="{BB962C8B-B14F-4D97-AF65-F5344CB8AC3E}">
        <p14:creationId xmlns="" xmlns:p14="http://schemas.microsoft.com/office/powerpoint/2010/main" val="12768611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1"/>
                                          </p:val>
                                        </p:tav>
                                        <p:tav tm="100000">
                                          <p:val>
                                            <p:strVal val="#ppt_x"/>
                                          </p:val>
                                        </p:tav>
                                      </p:tavLst>
                                    </p:anim>
                                    <p:anim calcmode="lin" valueType="num">
                                      <p:cBhvr>
                                        <p:cTn id="9"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3074" name="Picture 2"/>
          <p:cNvPicPr>
            <a:picLocks noChangeAspect="1" noChangeArrowheads="1"/>
          </p:cNvPicPr>
          <p:nvPr/>
        </p:nvPicPr>
        <p:blipFill>
          <a:blip r:embed="rId2"/>
          <a:srcRect/>
          <a:stretch>
            <a:fillRect/>
          </a:stretch>
        </p:blipFill>
        <p:spPr bwMode="auto">
          <a:xfrm>
            <a:off x="785786" y="357166"/>
            <a:ext cx="7750088" cy="609219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a:p>
        </p:txBody>
      </p:sp>
      <p:pic>
        <p:nvPicPr>
          <p:cNvPr id="4098" name="Picture 2"/>
          <p:cNvPicPr>
            <a:picLocks noChangeAspect="1" noChangeArrowheads="1"/>
          </p:cNvPicPr>
          <p:nvPr/>
        </p:nvPicPr>
        <p:blipFill>
          <a:blip r:embed="rId2"/>
          <a:srcRect l="-140" t="13808" r="-140" b="10878"/>
          <a:stretch>
            <a:fillRect/>
          </a:stretch>
        </p:blipFill>
        <p:spPr bwMode="auto">
          <a:xfrm>
            <a:off x="2143108" y="1571612"/>
            <a:ext cx="5072098" cy="4286280"/>
          </a:xfrm>
          <a:prstGeom prst="ellipse">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p:cNvPicPr>
            <a:picLocks noGrp="1" noChangeAspect="1" noChangeArrowheads="1"/>
          </p:cNvPicPr>
          <p:nvPr>
            <p:ph idx="1"/>
          </p:nvPr>
        </p:nvPicPr>
        <p:blipFill>
          <a:blip r:embed="rId2"/>
          <a:srcRect/>
          <a:stretch>
            <a:fillRect/>
          </a:stretch>
        </p:blipFill>
        <p:spPr bwMode="auto">
          <a:xfrm>
            <a:off x="1857356" y="1357298"/>
            <a:ext cx="6000792" cy="4525963"/>
          </a:xfrm>
          <a:prstGeom prst="ellipse">
            <a:avLst/>
          </a:prstGeom>
          <a:ln>
            <a:noFill/>
          </a:ln>
          <a:effectLst>
            <a:softEdge rad="112500"/>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7"/>
          <p:cNvSpPr/>
          <p:nvPr/>
        </p:nvSpPr>
        <p:spPr>
          <a:xfrm>
            <a:off x="-23563" y="0"/>
            <a:ext cx="9167563" cy="68580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rtl="0"/>
            <a:endParaRPr lang="en-US" dirty="0">
              <a:solidFill>
                <a:prstClr val="white"/>
              </a:solidFill>
            </a:endParaRPr>
          </a:p>
        </p:txBody>
      </p:sp>
      <p:sp>
        <p:nvSpPr>
          <p:cNvPr id="13" name="Rectangle 12"/>
          <p:cNvSpPr/>
          <p:nvPr/>
        </p:nvSpPr>
        <p:spPr>
          <a:xfrm>
            <a:off x="500034" y="3071810"/>
            <a:ext cx="8226583" cy="1368152"/>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rtl="0"/>
            <a:endParaRPr lang="en-US" dirty="0">
              <a:solidFill>
                <a:prstClr val="black"/>
              </a:solidFill>
            </a:endParaRPr>
          </a:p>
        </p:txBody>
      </p:sp>
      <p:sp>
        <p:nvSpPr>
          <p:cNvPr id="15" name="TextBox 14"/>
          <p:cNvSpPr txBox="1"/>
          <p:nvPr/>
        </p:nvSpPr>
        <p:spPr>
          <a:xfrm>
            <a:off x="2786050" y="3143248"/>
            <a:ext cx="5810401" cy="1015663"/>
          </a:xfrm>
          <a:prstGeom prst="rect">
            <a:avLst/>
          </a:prstGeom>
          <a:noFill/>
          <a:effectLst>
            <a:reflection blurRad="6350" stA="52000" endA="300" endPos="35000" dir="5400000" sy="-100000" algn="bl" rotWithShape="0"/>
          </a:effectLst>
        </p:spPr>
        <p:txBody>
          <a:bodyPr wrap="square" rtlCol="0">
            <a:spAutoFit/>
          </a:bodyPr>
          <a:lstStyle/>
          <a:p>
            <a:pPr algn="ctr"/>
            <a:r>
              <a:rPr lang="ar-SA" sz="6000" b="1" dirty="0" smtClean="0">
                <a:solidFill>
                  <a:schemeClr val="accent3">
                    <a:lumMod val="50000"/>
                  </a:schemeClr>
                </a:solidFill>
                <a:latin typeface="Andalus" pitchFamily="18" charset="-78"/>
                <a:cs typeface="Andalus" pitchFamily="18" charset="-78"/>
              </a:rPr>
              <a:t>    برنامج</a:t>
            </a:r>
            <a:endParaRPr lang="ar-SA" sz="6000" b="1" dirty="0" smtClean="0">
              <a:latin typeface="Calibri" pitchFamily="34" charset="0"/>
            </a:endParaRPr>
          </a:p>
        </p:txBody>
      </p:sp>
      <p:pic>
        <p:nvPicPr>
          <p:cNvPr id="2" name="صورة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43702" y="0"/>
            <a:ext cx="2500298" cy="1357298"/>
          </a:xfrm>
          <a:prstGeom prst="rect">
            <a:avLst/>
          </a:prstGeom>
          <a:ln>
            <a:noFill/>
          </a:ln>
          <a:effectLst>
            <a:softEdge rad="112500"/>
          </a:effectLst>
        </p:spPr>
      </p:pic>
      <p:pic>
        <p:nvPicPr>
          <p:cNvPr id="3074" name="Picture 2" descr="C:\Users\win-sev7n\Pictures\شعار رفق.jpg"/>
          <p:cNvPicPr>
            <a:picLocks noChangeAspect="1" noChangeArrowheads="1"/>
          </p:cNvPicPr>
          <p:nvPr/>
        </p:nvPicPr>
        <p:blipFill>
          <a:blip r:embed="rId3"/>
          <a:srcRect/>
          <a:stretch>
            <a:fillRect/>
          </a:stretch>
        </p:blipFill>
        <p:spPr bwMode="auto">
          <a:xfrm>
            <a:off x="0" y="0"/>
            <a:ext cx="1905000" cy="1514475"/>
          </a:xfrm>
          <a:prstGeom prst="rect">
            <a:avLst/>
          </a:prstGeom>
          <a:ln>
            <a:noFill/>
          </a:ln>
          <a:effectLst>
            <a:softEdge rad="112500"/>
          </a:effectLst>
        </p:spPr>
      </p:pic>
      <p:pic>
        <p:nvPicPr>
          <p:cNvPr id="3076" name="Picture 4" descr="D:\برامج الارشاد النفسي التخصصية\دليل مشروع تطوير الارشادي\مجلد الصور لدليل التوجيه والارشاد\الملاحظة.jpg"/>
          <p:cNvPicPr>
            <a:picLocks noChangeAspect="1" noChangeArrowheads="1"/>
          </p:cNvPicPr>
          <p:nvPr/>
        </p:nvPicPr>
        <p:blipFill>
          <a:blip r:embed="rId4">
            <a:duotone>
              <a:prstClr val="black"/>
              <a:schemeClr val="accent3">
                <a:tint val="45000"/>
                <a:satMod val="400000"/>
              </a:schemeClr>
            </a:duotone>
          </a:blip>
          <a:srcRect/>
          <a:stretch>
            <a:fillRect/>
          </a:stretch>
        </p:blipFill>
        <p:spPr bwMode="auto">
          <a:xfrm>
            <a:off x="928662" y="3357562"/>
            <a:ext cx="1714512" cy="1571636"/>
          </a:xfrm>
          <a:prstGeom prst="ellipse">
            <a:avLst/>
          </a:prstGeom>
          <a:ln>
            <a:noFill/>
          </a:ln>
          <a:effectLst>
            <a:softEdge rad="112500"/>
          </a:effectLst>
        </p:spPr>
      </p:pic>
      <p:sp>
        <p:nvSpPr>
          <p:cNvPr id="14" name="علامة الطرح 13"/>
          <p:cNvSpPr/>
          <p:nvPr/>
        </p:nvSpPr>
        <p:spPr>
          <a:xfrm>
            <a:off x="-857288" y="5572140"/>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sp>
        <p:nvSpPr>
          <p:cNvPr id="16" name="علامة الطرح 15"/>
          <p:cNvSpPr/>
          <p:nvPr/>
        </p:nvSpPr>
        <p:spPr>
          <a:xfrm>
            <a:off x="-857288" y="5786454"/>
            <a:ext cx="10858576" cy="428628"/>
          </a:xfrm>
          <a:prstGeom prst="mathMinus">
            <a:avLst/>
          </a:prstGeom>
        </p:spPr>
        <p:style>
          <a:lnRef idx="1">
            <a:schemeClr val="accent3"/>
          </a:lnRef>
          <a:fillRef idx="3">
            <a:schemeClr val="accent3"/>
          </a:fillRef>
          <a:effectRef idx="2">
            <a:schemeClr val="accent3"/>
          </a:effectRef>
          <a:fontRef idx="minor">
            <a:schemeClr val="lt1"/>
          </a:fontRef>
        </p:style>
        <p:txBody>
          <a:bodyPr rtlCol="1" anchor="ctr"/>
          <a:lstStyle/>
          <a:p>
            <a:pPr algn="ctr"/>
            <a:endParaRPr lang="ar-SA"/>
          </a:p>
        </p:txBody>
      </p:sp>
      <p:pic>
        <p:nvPicPr>
          <p:cNvPr id="10" name="Picture 2" descr="C:\Users\win-sev7n\Pictures\شعار رفق.jpg"/>
          <p:cNvPicPr>
            <a:picLocks noChangeAspect="1" noChangeArrowheads="1"/>
          </p:cNvPicPr>
          <p:nvPr/>
        </p:nvPicPr>
        <p:blipFill>
          <a:blip r:embed="rId3">
            <a:lum contrast="10000"/>
          </a:blip>
          <a:srcRect/>
          <a:stretch>
            <a:fillRect/>
          </a:stretch>
        </p:blipFill>
        <p:spPr bwMode="auto">
          <a:xfrm>
            <a:off x="2285984" y="3143248"/>
            <a:ext cx="2143140" cy="928694"/>
          </a:xfrm>
          <a:prstGeom prst="rect">
            <a:avLst/>
          </a:prstGeom>
          <a:ln>
            <a:noFill/>
          </a:ln>
          <a:effectLst>
            <a:softEdge rad="112500"/>
          </a:effectLst>
        </p:spPr>
      </p:pic>
    </p:spTree>
    <p:extLst>
      <p:ext uri="{BB962C8B-B14F-4D97-AF65-F5344CB8AC3E}">
        <p14:creationId xmlns="" xmlns:p14="http://schemas.microsoft.com/office/powerpoint/2010/main" val="420353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دفق الهواء">
  <a:themeElements>
    <a:clrScheme name="دفق الهواء">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دفق الهواء">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دفق الهواء">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1_Default Design">
  <a:themeElements>
    <a:clrScheme name="RGBY">
      <a:dk1>
        <a:sysClr val="windowText" lastClr="000000"/>
      </a:dk1>
      <a:lt1>
        <a:sysClr val="window" lastClr="FFFFFF"/>
      </a:lt1>
      <a:dk2>
        <a:srgbClr val="0070C0"/>
      </a:dk2>
      <a:lt2>
        <a:srgbClr val="EEECE1"/>
      </a:lt2>
      <a:accent1>
        <a:srgbClr val="45CDFF"/>
      </a:accent1>
      <a:accent2>
        <a:srgbClr val="FF0000"/>
      </a:accent2>
      <a:accent3>
        <a:srgbClr val="30F050"/>
      </a:accent3>
      <a:accent4>
        <a:srgbClr val="FFFF00"/>
      </a:accent4>
      <a:accent5>
        <a:srgbClr val="4BACC6"/>
      </a:accent5>
      <a:accent6>
        <a:srgbClr val="FFC000"/>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2400" dirty="0" smtClean="0">
            <a:latin typeface="Calibri"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Custom 628">
      <a:dk1>
        <a:sysClr val="windowText" lastClr="000000"/>
      </a:dk1>
      <a:lt1>
        <a:sysClr val="window" lastClr="FFFFFF"/>
      </a:lt1>
      <a:dk2>
        <a:srgbClr val="1F497D"/>
      </a:dk2>
      <a:lt2>
        <a:srgbClr val="EEECE1"/>
      </a:lt2>
      <a:accent1>
        <a:srgbClr val="0070C0"/>
      </a:accent1>
      <a:accent2>
        <a:srgbClr val="01AF01"/>
      </a:accent2>
      <a:accent3>
        <a:srgbClr val="FFC000"/>
      </a:accent3>
      <a:accent4>
        <a:srgbClr val="FF0000"/>
      </a:accent4>
      <a:accent5>
        <a:srgbClr val="1EBED4"/>
      </a:accent5>
      <a:accent6>
        <a:srgbClr val="F57E1B"/>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gray">
        <a:noFill/>
        <a:effectLst/>
        <a:scene3d>
          <a:camera prst="perspectiveAbove" fov="4800000">
            <a:rot lat="899991" lon="0" rev="0"/>
          </a:camera>
          <a:lightRig rig="threePt" dir="t">
            <a:rot lat="0" lon="0" rev="19800000"/>
          </a:lightRig>
        </a:scene3d>
        <a:sp3d prstMaterial="matte">
          <a:bevelT w="38100" h="38100"/>
        </a:sp3d>
      </a:spPr>
      <a:bodyPr wrap="square" rtlCol="0" anchor="ctr">
        <a:spAutoFit/>
        <a:scene3d>
          <a:camera prst="isometricOffAxis1Right">
            <a:rot lat="21528761" lon="19293668" rev="228652"/>
          </a:camera>
          <a:lightRig rig="chilly" dir="t">
            <a:rot lat="0" lon="0" rev="6000000"/>
          </a:lightRig>
        </a:scene3d>
        <a:sp3d extrusionH="444500" prstMaterial="plastic">
          <a:bevelT w="63500" h="63500" prst="coolSlant"/>
          <a:bevelB w="25400" h="25400" prst="coolSlant"/>
        </a:sp3d>
      </a:bodyPr>
      <a:lstStyle>
        <a:defPPr algn="ctr" fontAlgn="base">
          <a:spcBef>
            <a:spcPct val="0"/>
          </a:spcBef>
          <a:spcAft>
            <a:spcPct val="0"/>
          </a:spcAft>
          <a:defRPr sz="12000" dirty="0" err="1" smtClean="0">
            <a:gradFill flip="none" rotWithShape="1">
              <a:gsLst>
                <a:gs pos="13000">
                  <a:schemeClr val="accent3"/>
                </a:gs>
                <a:gs pos="33000">
                  <a:schemeClr val="accent3">
                    <a:lumMod val="60000"/>
                    <a:lumOff val="40000"/>
                  </a:schemeClr>
                </a:gs>
                <a:gs pos="63000">
                  <a:schemeClr val="accent3">
                    <a:lumMod val="75000"/>
                  </a:schemeClr>
                </a:gs>
                <a:gs pos="67000">
                  <a:srgbClr val="BD922A"/>
                </a:gs>
                <a:gs pos="51000">
                  <a:schemeClr val="accent3">
                    <a:lumMod val="75000"/>
                  </a:schemeClr>
                </a:gs>
                <a:gs pos="55000">
                  <a:schemeClr val="accent3"/>
                </a:gs>
              </a:gsLst>
              <a:lin ang="5400000" scaled="1"/>
              <a:tileRect/>
            </a:gradFill>
            <a:effectLst>
              <a:outerShdw blurRad="60007" dist="200025" dir="15000000" sy="30000" kx="-1800000" algn="bl" rotWithShape="0">
                <a:schemeClr val="tx1">
                  <a:alpha val="20000"/>
                </a:schemeClr>
              </a:outerShdw>
            </a:effectLst>
            <a:latin typeface="Arial Black" pitchFamily="34" charset="0"/>
          </a:defRPr>
        </a:defPPr>
      </a:lstStyle>
    </a:txDef>
  </a:objectDefaults>
  <a:extraClrSchemeLst/>
</a:theme>
</file>

<file path=ppt/theme/theme5.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Slipstream</Template>
  <TotalTime>5351</TotalTime>
  <Words>1048</Words>
  <Application>Microsoft Office PowerPoint</Application>
  <PresentationFormat>عرض على الشاشة (3:4)‏</PresentationFormat>
  <Paragraphs>222</Paragraphs>
  <Slides>51</Slides>
  <Notes>7</Notes>
  <HiddenSlides>0</HiddenSlides>
  <MMClips>0</MMClips>
  <ScaleCrop>false</ScaleCrop>
  <HeadingPairs>
    <vt:vector size="4" baseType="variant">
      <vt:variant>
        <vt:lpstr>سمة</vt:lpstr>
      </vt:variant>
      <vt:variant>
        <vt:i4>4</vt:i4>
      </vt:variant>
      <vt:variant>
        <vt:lpstr>عناوين الشرائح</vt:lpstr>
      </vt:variant>
      <vt:variant>
        <vt:i4>51</vt:i4>
      </vt:variant>
    </vt:vector>
  </HeadingPairs>
  <TitlesOfParts>
    <vt:vector size="55" baseType="lpstr">
      <vt:lpstr>دفق الهواء</vt:lpstr>
      <vt:lpstr>1_Default Design</vt:lpstr>
      <vt:lpstr>Office Theme</vt:lpstr>
      <vt:lpstr>1_Office Theme</vt:lpstr>
      <vt:lpstr>الشريحة 1</vt:lpstr>
      <vt:lpstr>الشريحة 2</vt:lpstr>
      <vt:lpstr>الشريحة 3</vt:lpstr>
      <vt:lpstr>الشريحة 4</vt:lpstr>
      <vt:lpstr>تعميم معالي الوزير </vt:lpstr>
      <vt:lpstr>الشريحة 6</vt:lpstr>
      <vt:lpstr>الشريحة 7</vt:lpstr>
      <vt:lpstr>الشريحة 8</vt:lpstr>
      <vt:lpstr>الشريحة 9</vt:lpstr>
      <vt:lpstr>منطلقات البرنامج</vt:lpstr>
      <vt:lpstr>الشريحة 11</vt:lpstr>
      <vt:lpstr>الشريحة 12</vt:lpstr>
      <vt:lpstr>الشريحة 13</vt:lpstr>
      <vt:lpstr>الشريحة 14</vt:lpstr>
      <vt:lpstr>أهمية البرنامج : </vt:lpstr>
      <vt:lpstr>المستهدفون من البرنامج</vt:lpstr>
      <vt:lpstr>الشريحة 17</vt:lpstr>
      <vt:lpstr>أنواع العنف</vt:lpstr>
      <vt:lpstr>الشريحة 19</vt:lpstr>
      <vt:lpstr>الشريحة 20</vt:lpstr>
      <vt:lpstr>الشريحة 21</vt:lpstr>
      <vt:lpstr>الشريحة 22</vt:lpstr>
      <vt:lpstr>الشريحة 23</vt:lpstr>
      <vt:lpstr>مجالات المسابقة </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 الطلبة المتوقع عليهم وقوع العنف </vt:lpstr>
      <vt:lpstr>من الدورات المناسبة لهم  </vt:lpstr>
      <vt:lpstr>مؤشرات التعرض للعنف</vt:lpstr>
      <vt:lpstr>الشريحة 41</vt:lpstr>
      <vt:lpstr>الشريحة 42</vt:lpstr>
      <vt:lpstr>الشريحة 43</vt:lpstr>
      <vt:lpstr>الخطوات (المتدرجة) للتعامل مع حالة الإيذاء داخل المدارس </vt:lpstr>
      <vt:lpstr>الخطوات (المتدرجة) للتعامل مع حالة الإيذاء داخل المدارس </vt:lpstr>
      <vt:lpstr>الشريحة 46</vt:lpstr>
      <vt:lpstr>الشريحة 47</vt:lpstr>
      <vt:lpstr>الشريحة 48</vt:lpstr>
      <vt:lpstr>أساليب علاجية مناسبة للطلبة المعتدى عليهم </vt:lpstr>
      <vt:lpstr>أساليب علاجية مناسبة للطلبة المعتدين </vt:lpstr>
      <vt:lpstr>شكرا لكم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رِفق</dc:title>
  <dc:creator>نادية عبدالرحيم الغامدي</dc:creator>
  <cp:lastModifiedBy>win-sev7n</cp:lastModifiedBy>
  <cp:revision>566</cp:revision>
  <dcterms:created xsi:type="dcterms:W3CDTF">2015-09-09T06:49:04Z</dcterms:created>
  <dcterms:modified xsi:type="dcterms:W3CDTF">2016-10-14T13:48:28Z</dcterms:modified>
</cp:coreProperties>
</file>