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CC66"/>
    <a:srgbClr val="FF66FF"/>
    <a:srgbClr val="20D0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2C65-6EB7-4F90-A07D-2022116527FF}" type="datetimeFigureOut">
              <a:rPr lang="ar-SA" smtClean="0"/>
              <a:pPr/>
              <a:t>25/01/43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F325-DB6E-4A1E-A089-E58F877C20B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2C65-6EB7-4F90-A07D-2022116527FF}" type="datetimeFigureOut">
              <a:rPr lang="ar-SA" smtClean="0"/>
              <a:pPr/>
              <a:t>25/01/43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F325-DB6E-4A1E-A089-E58F877C20B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2C65-6EB7-4F90-A07D-2022116527FF}" type="datetimeFigureOut">
              <a:rPr lang="ar-SA" smtClean="0"/>
              <a:pPr/>
              <a:t>25/01/43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F325-DB6E-4A1E-A089-E58F877C20B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2C65-6EB7-4F90-A07D-2022116527FF}" type="datetimeFigureOut">
              <a:rPr lang="ar-SA" smtClean="0"/>
              <a:pPr/>
              <a:t>25/01/43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F325-DB6E-4A1E-A089-E58F877C20B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2C65-6EB7-4F90-A07D-2022116527FF}" type="datetimeFigureOut">
              <a:rPr lang="ar-SA" smtClean="0"/>
              <a:pPr/>
              <a:t>25/01/43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F325-DB6E-4A1E-A089-E58F877C20B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2C65-6EB7-4F90-A07D-2022116527FF}" type="datetimeFigureOut">
              <a:rPr lang="ar-SA" smtClean="0"/>
              <a:pPr/>
              <a:t>25/01/43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F325-DB6E-4A1E-A089-E58F877C20B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2C65-6EB7-4F90-A07D-2022116527FF}" type="datetimeFigureOut">
              <a:rPr lang="ar-SA" smtClean="0"/>
              <a:pPr/>
              <a:t>25/01/43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F325-DB6E-4A1E-A089-E58F877C20B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2C65-6EB7-4F90-A07D-2022116527FF}" type="datetimeFigureOut">
              <a:rPr lang="ar-SA" smtClean="0"/>
              <a:pPr/>
              <a:t>25/01/43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F325-DB6E-4A1E-A089-E58F877C20B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2C65-6EB7-4F90-A07D-2022116527FF}" type="datetimeFigureOut">
              <a:rPr lang="ar-SA" smtClean="0"/>
              <a:pPr/>
              <a:t>25/01/43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F325-DB6E-4A1E-A089-E58F877C20B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2C65-6EB7-4F90-A07D-2022116527FF}" type="datetimeFigureOut">
              <a:rPr lang="ar-SA" smtClean="0"/>
              <a:pPr/>
              <a:t>25/01/43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F325-DB6E-4A1E-A089-E58F877C20B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2C65-6EB7-4F90-A07D-2022116527FF}" type="datetimeFigureOut">
              <a:rPr lang="ar-SA" smtClean="0"/>
              <a:pPr/>
              <a:t>25/01/43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F325-DB6E-4A1E-A089-E58F877C20B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12C65-6EB7-4F90-A07D-2022116527FF}" type="datetimeFigureOut">
              <a:rPr lang="ar-SA" smtClean="0"/>
              <a:pPr/>
              <a:t>25/01/43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9F325-DB6E-4A1E-A089-E58F877C20B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rgbClr val="FFFF00"/>
          </a:solidFill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تغيبك عن الحصص الدراسية </a:t>
            </a:r>
            <a:r>
              <a:rPr lang="ar-SA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حضوريا أو عن بعد </a:t>
            </a:r>
            <a:br>
              <a:rPr lang="ar-SA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</a:br>
            <a:r>
              <a:rPr lang="ar-SA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يؤثر </a:t>
            </a:r>
            <a:r>
              <a:rPr lang="ar-SA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سلبا على استيعابك للمواد وبالتالي على مستواك الدراسي</a:t>
            </a:r>
            <a:r>
              <a:rPr lang="en-US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ar-SA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rgbClr val="66FFFF"/>
          </a:solidFill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8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شكرا لكم </a:t>
            </a:r>
            <a:r>
              <a:rPr lang="ar-SA" sz="8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مع دعاء صادق للجميع بالتفوق</a:t>
            </a:r>
            <a:r>
              <a:rPr lang="ar-SA" sz="8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SA" sz="8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الموجه </a:t>
            </a:r>
            <a:r>
              <a:rPr lang="ar-SA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الطلابي</a:t>
            </a:r>
            <a:endParaRPr lang="ar-SA" sz="88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rgbClr val="0070C0"/>
          </a:solidFill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1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cs typeface="AdvertisingExtraBold" pitchFamily="2" charset="-78"/>
              </a:rPr>
              <a:t> </a:t>
            </a:r>
            <a:r>
              <a:rPr lang="ar-SA" sz="11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cs typeface="+mn-cs"/>
              </a:rPr>
              <a:t>الانضباط في الحضور طريق النجاح </a:t>
            </a:r>
            <a:r>
              <a:rPr lang="ar-SA" sz="1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cs typeface="+mn-cs"/>
              </a:rPr>
              <a:t>والتفوق</a:t>
            </a:r>
            <a:endParaRPr lang="ar-SA" sz="6600" b="1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chemeClr val="bg1"/>
          </a:solidFill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ar-SA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ar-S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00034" y="1285860"/>
            <a:ext cx="8231741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انضباطي في حضوري</a:t>
            </a:r>
            <a:r>
              <a:rPr lang="en-US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US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ar-SA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ar-SA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سر </a:t>
            </a:r>
            <a:r>
              <a:rPr lang="ar-SA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نجاحي وتميزي</a:t>
            </a:r>
            <a:r>
              <a:rPr lang="en-US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US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ar-SA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ar-SA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لتحقيق أهدافي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rgbClr val="00B0F0"/>
          </a:solidFill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11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النجاح بتفوق </a:t>
            </a:r>
            <a:r>
              <a:rPr lang="ar-SA" sz="11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..</a:t>
            </a:r>
            <a:br>
              <a:rPr lang="ar-SA" sz="11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11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لن </a:t>
            </a:r>
            <a:r>
              <a:rPr lang="ar-SA" sz="11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تناله بالغياب وعدم الحضور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ar-S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8800" b="1" dirty="0"/>
              <a:t>الانضباط المدرسي يساعدك </a:t>
            </a:r>
            <a:r>
              <a:rPr lang="ar-SA" sz="8800" b="1" dirty="0" smtClean="0"/>
              <a:t>على بناء </a:t>
            </a:r>
            <a:r>
              <a:rPr lang="ar-SA" sz="8800" b="1" dirty="0"/>
              <a:t>شخصية قيادية تتحمل المسؤولية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ar-S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rgbClr val="66FFFF"/>
          </a:solidFill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96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بانضباطي</a:t>
            </a:r>
            <a:r>
              <a:rPr lang="en-US" sz="96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96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96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أتفوق</a:t>
            </a:r>
            <a:r>
              <a:rPr lang="ar-SA" sz="96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SA" sz="96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أتميز</a:t>
            </a:r>
            <a:r>
              <a:rPr lang="en-US" sz="96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96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96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أتعلم</a:t>
            </a:r>
            <a:r>
              <a:rPr lang="ar-SA" sz="96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SA" sz="96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أتقدم</a:t>
            </a:r>
            <a:r>
              <a:rPr lang="en-US" sz="96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96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96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أرتقي</a:t>
            </a:r>
            <a:endParaRPr lang="ar-SA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rgbClr val="92D050"/>
          </a:solidFill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8800" b="1" dirty="0" smtClean="0"/>
              <a:t>انضباطك </a:t>
            </a:r>
            <a:r>
              <a:rPr lang="ar-SA" sz="8800" b="1" dirty="0"/>
              <a:t>في الحضور </a:t>
            </a:r>
            <a:r>
              <a:rPr lang="ar-SA" sz="8800" b="1" dirty="0" smtClean="0"/>
              <a:t/>
            </a:r>
            <a:br>
              <a:rPr lang="ar-SA" sz="8800" b="1" dirty="0" smtClean="0"/>
            </a:br>
            <a:r>
              <a:rPr lang="ar-SA" sz="8800" b="1" dirty="0" smtClean="0"/>
              <a:t>وعدم </a:t>
            </a:r>
            <a:r>
              <a:rPr lang="ar-SA" sz="8800" b="1" dirty="0"/>
              <a:t>غيابك دليل وعيك وحرصك على </a:t>
            </a:r>
            <a:r>
              <a:rPr lang="ar-SA" sz="8800" b="1" dirty="0" smtClean="0"/>
              <a:t/>
            </a:r>
            <a:br>
              <a:rPr lang="ar-SA" sz="8800" b="1" dirty="0" smtClean="0"/>
            </a:br>
            <a:r>
              <a:rPr lang="ar-SA" sz="8800" b="1" dirty="0" smtClean="0"/>
              <a:t>استثمار </a:t>
            </a:r>
            <a:r>
              <a:rPr lang="ar-SA" sz="8800" b="1" dirty="0"/>
              <a:t>وقتك</a:t>
            </a:r>
            <a:r>
              <a:rPr lang="en-US" sz="8800" b="1" dirty="0"/>
              <a:t/>
            </a:r>
            <a:br>
              <a:rPr lang="en-US" sz="8800" b="1" dirty="0"/>
            </a:b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ar-S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rgbClr val="00B0F0"/>
          </a:solidFill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8800" dirty="0" smtClean="0"/>
              <a:t>الانضباط </a:t>
            </a:r>
            <a:r>
              <a:rPr lang="ar-SA" sz="8800" dirty="0"/>
              <a:t>المدرسي </a:t>
            </a:r>
            <a:r>
              <a:rPr lang="ar-SA" sz="8800" dirty="0" smtClean="0"/>
              <a:t/>
            </a:r>
            <a:br>
              <a:rPr lang="ar-SA" sz="8800" dirty="0" smtClean="0"/>
            </a:br>
            <a:r>
              <a:rPr lang="ar-SA" sz="8800" dirty="0" smtClean="0"/>
              <a:t>يساعدك </a:t>
            </a:r>
            <a:r>
              <a:rPr lang="ar-SA" sz="8800" dirty="0"/>
              <a:t>على :-</a:t>
            </a:r>
            <a:r>
              <a:rPr lang="en-US" sz="8800" dirty="0"/>
              <a:t/>
            </a:r>
            <a:br>
              <a:rPr lang="en-US" sz="8800" dirty="0"/>
            </a:br>
            <a:r>
              <a:rPr lang="ar-SA" sz="8800" dirty="0"/>
              <a:t>التميز والتفوق والتركيز ويزرع فيك الثقة بالنفس</a:t>
            </a:r>
            <a:r>
              <a:rPr lang="en-US" sz="8800" dirty="0"/>
              <a:t/>
            </a:r>
            <a:br>
              <a:rPr lang="en-US" sz="8800" dirty="0"/>
            </a:br>
            <a:r>
              <a:rPr lang="en-US" sz="8800" b="1" dirty="0"/>
              <a:t/>
            </a:r>
            <a:br>
              <a:rPr lang="en-US" sz="8800" b="1" dirty="0"/>
            </a:b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ar-S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rgbClr val="FF66FF"/>
          </a:solidFill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6600" b="1" dirty="0"/>
              <a:t>عزيزي الطالب</a:t>
            </a:r>
            <a:r>
              <a:rPr lang="en-US" sz="6600" b="1" dirty="0"/>
              <a:t/>
            </a:r>
            <a:br>
              <a:rPr lang="en-US" sz="6600" b="1" dirty="0"/>
            </a:br>
            <a:r>
              <a:rPr lang="ar-SA" sz="6600" b="1" dirty="0"/>
              <a:t>إن من معوقات تحقيق الجودة والتميز في التعليم </a:t>
            </a:r>
            <a:r>
              <a:rPr lang="ar-SA" sz="6600" b="1" dirty="0" smtClean="0"/>
              <a:t>:غيابك </a:t>
            </a:r>
            <a:r>
              <a:rPr lang="ar-SA" sz="6600" b="1" dirty="0"/>
              <a:t>!! فاحرص على الحضور لتشارك الوطن في تقدمه وازدهاره</a:t>
            </a:r>
            <a:r>
              <a:rPr lang="en-US" sz="6600" dirty="0"/>
              <a:t/>
            </a:r>
            <a:br>
              <a:rPr lang="en-US" sz="6600" dirty="0"/>
            </a:br>
            <a:endParaRPr lang="ar-SA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</Words>
  <Application>Microsoft Office PowerPoint</Application>
  <PresentationFormat>عرض على الشاشة (3:4)‏</PresentationFormat>
  <Paragraphs>11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AdvertisingExtraBold</vt:lpstr>
      <vt:lpstr>Arial</vt:lpstr>
      <vt:lpstr>Calibri</vt:lpstr>
      <vt:lpstr>Times New Roman</vt:lpstr>
      <vt:lpstr>سمة Office</vt:lpstr>
      <vt:lpstr>تغيبك عن الحصص الدراسية حضوريا أو عن بعد  يؤثر سلبا على استيعابك للمواد وبالتالي على مستواك الدراسي </vt:lpstr>
      <vt:lpstr> الانضباط في الحضور طريق النجاح والتفوق</vt:lpstr>
      <vt:lpstr>       </vt:lpstr>
      <vt:lpstr>  النجاح بتفوق .. لن تناله بالغياب وعدم الحضور  </vt:lpstr>
      <vt:lpstr>  الانضباط المدرسي يساعدك على بناء شخصية قيادية تتحمل المسؤولية  </vt:lpstr>
      <vt:lpstr>بانضباطي أتفوق , أتميز أتعلم , أتقدم أرتقي</vt:lpstr>
      <vt:lpstr>   انضباطك في الحضور  وعدم غيابك دليل وعيك وحرصك على  استثمار وقتك   </vt:lpstr>
      <vt:lpstr>     الانضباط المدرسي  يساعدك على :- التميز والتفوق والتركيز ويزرع فيك الثقة بالنفس    </vt:lpstr>
      <vt:lpstr>   عزيزي الطالب إن من معوقات تحقيق الجودة والتميز في التعليم :غيابك !! فاحرص على الحضور لتشارك الوطن في تقدمه وازدهاره </vt:lpstr>
      <vt:lpstr>شكرا لكم مع دعاء صادق للجميع بالتفوق الموجه الطلابي</vt:lpstr>
    </vt:vector>
  </TitlesOfParts>
  <Company>شبكـــــــــة تشلســـــــــــي العربيـــــــــــــ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تغيبك عن الحصص الدراسية يؤثر سلبا على استيعابك للمواد وبالتالي على مستواك الدراسي</dc:title>
  <dc:creator>RayaN</dc:creator>
  <cp:lastModifiedBy>as</cp:lastModifiedBy>
  <cp:revision>12</cp:revision>
  <dcterms:created xsi:type="dcterms:W3CDTF">2018-04-22T08:54:16Z</dcterms:created>
  <dcterms:modified xsi:type="dcterms:W3CDTF">2021-09-02T08:36:01Z</dcterms:modified>
</cp:coreProperties>
</file>