
<file path=[Content_Types].xml><?xml version="1.0" encoding="utf-8"?>
<Types xmlns="http://schemas.openxmlformats.org/package/2006/content-types">
  <Default ContentType="video/mp4" Extension="MP4"/>
  <Default ContentType="image/vnd.ms-photo" Extension="wdp"/>
  <Default ContentType="image/gif" Extension="gif"/>
  <Default ContentType="application/xml" Extension="xml"/>
  <Default ContentType="image/png" Extension="png"/>
  <Default ContentType="image/jpeg" Extension="jpeg"/>
  <Default ContentType="audio/mp4" Extension="m4a"/>
  <Default ContentType="audio/x-wav" Extension="wav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defaultTextStyle>
    <a:defPPr lvl="0">
      <a:defRPr lang="ar-SA"/>
    </a:defPPr>
    <a:lvl1pPr defTabSz="914400" eaLnBrk="1" hangingPunct="1" latinLnBrk="0" lvl="0" marL="0" rtl="1" algn="r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1" algn="r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1" algn="r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1" algn="r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1" algn="r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1" algn="r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1" algn="r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1" algn="r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1" algn="r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66D239C-83E0-4911-8890-F69B93A0777F}" type="datetimeFigureOut">
              <a:rPr lang="ar-SA" smtClean="0"/>
              <a:t>19/08/1444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4874E3F-BD9E-4782-BBBB-51BF292F48C8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3293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874E3F-BD9E-4782-BBBB-51BF292F48C8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7960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736A0-9F24-45BF-B389-F6478DB45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8700"/>
            <a:ext cx="9144000" cy="2481263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4000" spc="75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D85EF-076F-4C35-862A-BAFF685DD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4376"/>
            <a:ext cx="9144000" cy="1433423"/>
          </a:xfrm>
        </p:spPr>
        <p:txBody>
          <a:bodyPr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E221EC-BF54-4DDD-8900-F2027CDAD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213A3-10E9-421F-81BE-56E0786AB515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5AB69-7069-48FB-8925-F2BA84129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9C32A-F7A5-4E3B-A28F-09C82341E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93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A997B-D473-47DE-8B7B-22AB6F31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26035-4B81-4537-A22D-92C2E0DBB6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A44D-F637-4017-BAA2-77756A38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DABC0-2199-478F-BA77-33A651B6CB89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1DCE6-ED7D-417C-ABD4-41D61570F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F19A-FDAE-446A-A6B6-128F7F96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19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96D838-45E9-4D61-AA4E-92A32B579F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457199"/>
            <a:ext cx="2628900" cy="571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3183D0-4392-4364-8A2D-C47A2AF7A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57199"/>
            <a:ext cx="7734300" cy="571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A36C9-28D5-4820-84F1-E4B9F4E50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230C6-DF61-47F4-B8C5-1B70E884BF06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7EDC8-558D-4646-86D9-A5424CF2A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B7537-E67A-411A-BBA4-061521D3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50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64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28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69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50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163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920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44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495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E99D7-1EE5-4262-9359-A0E2B7331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3080"/>
            <a:ext cx="10240903" cy="12334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DA1C5-272A-45C2-A11A-E7769A27D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114939"/>
            <a:ext cx="10240903" cy="395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3DA15-1EAB-4524-9BB7-8A7DA82A2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2B50C-7EEE-46CD-BAF7-BBC4026D959A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EB93B9-7818-489D-AFFB-B6EAD27FF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528D36-894E-4FCB-B8BB-84DE89949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3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92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11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93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964F1-5687-421F-B3DF-BA3C8DAD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0930" y="1709738"/>
            <a:ext cx="9966519" cy="2852737"/>
          </a:xfrm>
        </p:spPr>
        <p:txBody>
          <a:bodyPr anchor="b">
            <a:normAutofit/>
          </a:bodyPr>
          <a:lstStyle>
            <a:lvl1pPr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BB876-5FD9-4964-BD37-6F05DAEBE3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80930" y="4976327"/>
            <a:ext cx="9966520" cy="1113323"/>
          </a:xfrm>
        </p:spPr>
        <p:txBody>
          <a:bodyPr>
            <a:normAutofit/>
          </a:bodyPr>
          <a:lstStyle>
            <a:lvl1pPr marL="0" indent="0">
              <a:buNone/>
              <a:defRPr sz="1200" spc="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EA80A-FCDD-4009-9A1F-8B5481786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211C4-AE09-4254-A5E3-6DA9B099C971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A3422-56D9-4942-BC63-831AED91F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4B42A-AC2C-4FD8-AD0D-BECDD3846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0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FDAF1-8359-4A0F-91B3-03E77C670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54" y="457200"/>
            <a:ext cx="10309745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E3D3-6B33-4CA0-B06B-A8BB05CAB3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4054" y="1996141"/>
            <a:ext cx="4975746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29C334-815D-47FD-A9B5-E871E286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6141"/>
            <a:ext cx="5181600" cy="41808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7975F2-7A90-4820-B90F-D28E31A35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742C3-E082-4760-93B2-E209268DD00C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3CFAD5-8AF8-4610-8324-85AA062E2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08CC8-C46E-4A10-8A83-7A251067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64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E82B8-F9D9-4F53-A4A6-F12EB5F12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8490" y="457200"/>
            <a:ext cx="9986898" cy="1233488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F070CA-85E9-47C7-8564-FFA1AE34B9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8490" y="1681163"/>
            <a:ext cx="462908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38D4B1-41B3-4BF5-9076-A16984A81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68490" y="2505075"/>
            <a:ext cx="462908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A38DC-A016-4CFD-AC19-F24A9E0620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4816" y="1681163"/>
            <a:ext cx="501057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930FA-8C00-42AB-B2D1-FE4E4BDB3C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4814" y="2505075"/>
            <a:ext cx="501057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8B698E-FAE5-4F2C-AE0E-4FD281E8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FC950-F824-48B9-B984-CAEE265865E5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C4BB6C-CAA4-4EA8-8EA1-65ADE056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BB6A12-0532-47CA-B070-232141CC1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1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08FA1-831E-4AD6-B0D1-BA85E67A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457200"/>
            <a:ext cx="9982199" cy="123348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E94142-C469-4B0E-8C01-C64BA28F5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E3A0F-68E7-4D17-BB84-ED1BA4F6AC6B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AFCE6-5C7E-438F-8D4A-21E155681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ACFD88-63EA-427F-978C-B7844D1A5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51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82A4F0-76A5-4852-982B-32B3B6857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7BC4F-EDA1-4BA2-BFF3-FE5B31CCB58B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50CFAE-4BEB-4272-A2E6-FDD9D6A03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3B71B7-74B7-4CF1-8FE0-F4863CD7D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3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432BE-C4E5-4F12-AB53-EBEF2B76B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755" y="457200"/>
            <a:ext cx="3932237" cy="192143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E7F57-4ABF-4BA4-A892-38857A02F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130" y="987425"/>
            <a:ext cx="5707257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2E444-E5BD-443F-AB83-84D7CE0AB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18755" y="2799184"/>
            <a:ext cx="3932237" cy="306980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1998A4-FD2F-4126-99C5-E2063AE02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E694C-1394-4838-A564-7380835C2E77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6457D3-F808-4DB2-9C9C-B185E71F2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31BC9B-21D1-4D2D-B02E-C887A02C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5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3EC2-2D8C-4E8D-8CC7-967648014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966" y="681135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66AF89-5FBD-43DD-958D-A5C608AE2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4742" y="858417"/>
            <a:ext cx="5520645" cy="500263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70A545-2CE6-48C4-A725-EF68A3F1B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8966" y="2281335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4466B2-6FE6-4352-BBF9-84BCD946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84B19-1A00-4EDB-8425-E1827A377364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8991BC-29A5-4182-BD83-9D99D2889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1C78F-6633-4604-8832-8E9D2DC76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26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D4C0BBB-0042-4603-A226-6117F3FD5B3C}"/>
              </a:ext>
            </a:extLst>
          </p:cNvPr>
          <p:cNvSpPr/>
          <p:nvPr/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44F520-2598-460E-9F91-B02F60830CA2}"/>
              </a:ext>
            </a:extLst>
          </p:cNvPr>
          <p:cNvSpPr/>
          <p:nvPr/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478F2F-4F04-4604-9005-BF0CB114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61666"/>
            <a:ext cx="9810376" cy="1659404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4A17D2-52AF-4B40-80A8-3E0DB855F2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810376" cy="385781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2E0AA-D5B3-4BCF-BA69-209D9B335A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10111" y="6409170"/>
            <a:ext cx="370239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fld id="{10076A27-8146-4F75-9851-A83577C6FD8A}" type="datetime2">
              <a:rPr lang="en-US" smtClean="0"/>
              <a:t>Saturday, March 11,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A637-D86F-4FA1-985D-2D82456511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1" y="1912217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F2FA4D-A931-46BA-B767-29A6FD5AA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9678" y="6408742"/>
            <a:ext cx="438652" cy="448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1"/>
                </a:solidFill>
              </a:defRPr>
            </a:lvl1pPr>
          </a:lstStyle>
          <a:p>
            <a:fld id="{B9EAB3BA-07EE-4B64-A177-47C30D7758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054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DBEB2-8735-4B6C-91F2-F4D4AD81EFF6}" type="datetimeFigureOut">
              <a:rPr lang="en-GB" smtClean="0"/>
              <a:t>11/03/2023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646AD-5532-4552-B600-DF66C2AC050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42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 /><Relationship Id="rId13" Type="http://schemas.openxmlformats.org/officeDocument/2006/relationships/image" Target="../media/image7.jpeg" /><Relationship Id="rId3" Type="http://schemas.openxmlformats.org/officeDocument/2006/relationships/slideLayout" Target="../slideLayouts/slideLayout1.xml" /><Relationship Id="rId7" Type="http://schemas.openxmlformats.org/officeDocument/2006/relationships/hyperlink" Target="https://t.me/Asmhan1989" TargetMode="External" /><Relationship Id="rId12" Type="http://schemas.openxmlformats.org/officeDocument/2006/relationships/image" Target="../media/image6.png" /><Relationship Id="rId2" Type="http://schemas.openxmlformats.org/officeDocument/2006/relationships/audio" Target="../media/media1.m4a" /><Relationship Id="rId1" Type="http://schemas.microsoft.com/office/2007/relationships/media" Target="../media/media1.m4a" /><Relationship Id="rId6" Type="http://schemas.microsoft.com/office/2007/relationships/hdphoto" Target="../media/hdphoto1.wdp" /><Relationship Id="rId11" Type="http://schemas.openxmlformats.org/officeDocument/2006/relationships/image" Target="../media/image5.png" /><Relationship Id="rId5" Type="http://schemas.openxmlformats.org/officeDocument/2006/relationships/image" Target="../media/image2.png" /><Relationship Id="rId10" Type="http://schemas.microsoft.com/office/2007/relationships/hdphoto" Target="../media/hdphoto2.wdp" /><Relationship Id="rId4" Type="http://schemas.openxmlformats.org/officeDocument/2006/relationships/image" Target="../media/image1.png" /><Relationship Id="rId9" Type="http://schemas.openxmlformats.org/officeDocument/2006/relationships/image" Target="../media/image4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 /><Relationship Id="rId3" Type="http://schemas.openxmlformats.org/officeDocument/2006/relationships/slideLayout" Target="../slideLayouts/slideLayout13.xml" /><Relationship Id="rId7" Type="http://schemas.openxmlformats.org/officeDocument/2006/relationships/image" Target="../media/image10.png" /><Relationship Id="rId12" Type="http://schemas.openxmlformats.org/officeDocument/2006/relationships/hyperlink" Target="https://t.me/Asmhan1989" TargetMode="External" /><Relationship Id="rId2" Type="http://schemas.openxmlformats.org/officeDocument/2006/relationships/video" Target="../media/media2.MP4" /><Relationship Id="rId1" Type="http://schemas.microsoft.com/office/2007/relationships/media" Target="../media/media2.MP4" /><Relationship Id="rId6" Type="http://schemas.openxmlformats.org/officeDocument/2006/relationships/image" Target="../media/image9.png" /><Relationship Id="rId11" Type="http://schemas.openxmlformats.org/officeDocument/2006/relationships/image" Target="../media/image3.gif" /><Relationship Id="rId5" Type="http://schemas.openxmlformats.org/officeDocument/2006/relationships/image" Target="../media/image8.png" /><Relationship Id="rId10" Type="http://schemas.openxmlformats.org/officeDocument/2006/relationships/image" Target="../media/image13.png" /><Relationship Id="rId4" Type="http://schemas.openxmlformats.org/officeDocument/2006/relationships/notesSlide" Target="../notesSlides/notesSlide1.xml" /><Relationship Id="rId9" Type="http://schemas.openxmlformats.org/officeDocument/2006/relationships/image" Target="../media/image12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video" Target="../media/media3.MP4" /><Relationship Id="rId1" Type="http://schemas.microsoft.com/office/2007/relationships/media" Target="../media/media3.MP4" /><Relationship Id="rId6" Type="http://schemas.openxmlformats.org/officeDocument/2006/relationships/hyperlink" Target="https://t.me/Asmhan1989" TargetMode="External" /><Relationship Id="rId5" Type="http://schemas.openxmlformats.org/officeDocument/2006/relationships/image" Target="../media/image15.png" /><Relationship Id="rId4" Type="http://schemas.openxmlformats.org/officeDocument/2006/relationships/image" Target="../media/image14.png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 /><Relationship Id="rId3" Type="http://schemas.openxmlformats.org/officeDocument/2006/relationships/image" Target="../media/image16.png" /><Relationship Id="rId7" Type="http://schemas.microsoft.com/office/2007/relationships/hdphoto" Target="../media/hdphoto4.wdp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8.png" /><Relationship Id="rId11" Type="http://schemas.openxmlformats.org/officeDocument/2006/relationships/hyperlink" Target="https://t.me/Asmhan1989" TargetMode="External" /><Relationship Id="rId5" Type="http://schemas.microsoft.com/office/2007/relationships/hdphoto" Target="../media/hdphoto3.wdp" /><Relationship Id="rId10" Type="http://schemas.openxmlformats.org/officeDocument/2006/relationships/image" Target="../media/image20.png" /><Relationship Id="rId4" Type="http://schemas.openxmlformats.org/officeDocument/2006/relationships/image" Target="../media/image17.png" /><Relationship Id="rId9" Type="http://schemas.microsoft.com/office/2007/relationships/hdphoto" Target="../media/hdphoto5.wdp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Relationship Id="rId6" Type="http://schemas.openxmlformats.org/officeDocument/2006/relationships/hyperlink" Target="https://t.me/Asmhan1989" TargetMode="External" /><Relationship Id="rId5" Type="http://schemas.microsoft.com/office/2007/relationships/hdphoto" Target="../media/hdphoto1.wdp" /><Relationship Id="rId4" Type="http://schemas.openxmlformats.org/officeDocument/2006/relationships/image" Target="../media/image2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 /><Relationship Id="rId2" Type="http://schemas.openxmlformats.org/officeDocument/2006/relationships/video" Target="../media/media4.MP4" /><Relationship Id="rId1" Type="http://schemas.microsoft.com/office/2007/relationships/media" Target="../media/media4.MP4" /><Relationship Id="rId6" Type="http://schemas.openxmlformats.org/officeDocument/2006/relationships/image" Target="../media/image21.png" /><Relationship Id="rId5" Type="http://schemas.openxmlformats.org/officeDocument/2006/relationships/image" Target="../media/image10.png" /><Relationship Id="rId4" Type="http://schemas.openxmlformats.org/officeDocument/2006/relationships/image" Target="../media/image14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2.xml" /><Relationship Id="rId4" Type="http://schemas.microsoft.com/office/2007/relationships/hdphoto" Target="../media/hdphoto3.wdp" 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 /><Relationship Id="rId3" Type="http://schemas.openxmlformats.org/officeDocument/2006/relationships/image" Target="../media/image17.png" /><Relationship Id="rId7" Type="http://schemas.openxmlformats.org/officeDocument/2006/relationships/image" Target="../media/image24.png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3.png" /><Relationship Id="rId5" Type="http://schemas.openxmlformats.org/officeDocument/2006/relationships/image" Target="../media/image22.jpeg" /><Relationship Id="rId4" Type="http://schemas.microsoft.com/office/2007/relationships/hdphoto" Target="../media/hdphoto3.wdp" 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 /><Relationship Id="rId3" Type="http://schemas.openxmlformats.org/officeDocument/2006/relationships/image" Target="../media/image24.png" /><Relationship Id="rId7" Type="http://schemas.openxmlformats.org/officeDocument/2006/relationships/image" Target="../media/image17.png" /><Relationship Id="rId2" Type="http://schemas.openxmlformats.org/officeDocument/2006/relationships/audio" Target="../media/audio2.wav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3.png" /><Relationship Id="rId5" Type="http://schemas.openxmlformats.org/officeDocument/2006/relationships/image" Target="../media/image22.jpeg" /><Relationship Id="rId4" Type="http://schemas.microsoft.com/office/2007/relationships/hdphoto" Target="../media/hdphoto6.wdp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683A7CC-6F4C-4BF6-92E6-CF77C463AA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0265"/>
            <a:ext cx="12183894" cy="6858000"/>
          </a:xfrm>
          <a:prstGeom prst="rect">
            <a:avLst/>
          </a:prstGeom>
        </p:spPr>
      </p:pic>
      <p:grpSp>
        <p:nvGrpSpPr>
          <p:cNvPr id="16" name="组合 35">
            <a:extLst>
              <a:ext uri="{FF2B5EF4-FFF2-40B4-BE49-F238E27FC236}">
                <a16:creationId xmlns:a16="http://schemas.microsoft.com/office/drawing/2014/main" id="{E2FE5329-23FA-4F85-A6B5-7BE58D2A3B81}"/>
              </a:ext>
            </a:extLst>
          </p:cNvPr>
          <p:cNvGrpSpPr/>
          <p:nvPr/>
        </p:nvGrpSpPr>
        <p:grpSpPr>
          <a:xfrm>
            <a:off x="2963139" y="926223"/>
            <a:ext cx="7347509" cy="3113654"/>
            <a:chOff x="1534" y="679"/>
            <a:chExt cx="16154" cy="9141"/>
          </a:xfrm>
          <a:noFill/>
        </p:grpSpPr>
        <p:sp>
          <p:nvSpPr>
            <p:cNvPr id="17" name="圆角矩形 3">
              <a:extLst>
                <a:ext uri="{FF2B5EF4-FFF2-40B4-BE49-F238E27FC236}">
                  <a16:creationId xmlns:a16="http://schemas.microsoft.com/office/drawing/2014/main" id="{485AA0A8-9D47-4E05-BF9E-766DD2C943B6}"/>
                </a:ext>
              </a:extLst>
            </p:cNvPr>
            <p:cNvSpPr/>
            <p:nvPr/>
          </p:nvSpPr>
          <p:spPr>
            <a:xfrm>
              <a:off x="1846" y="679"/>
              <a:ext cx="15842" cy="9141"/>
            </a:xfrm>
            <a:prstGeom prst="roundRect">
              <a:avLst>
                <a:gd name="adj" fmla="val 6443"/>
              </a:avLst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8" name="圆角矩形 5">
              <a:extLst>
                <a:ext uri="{FF2B5EF4-FFF2-40B4-BE49-F238E27FC236}">
                  <a16:creationId xmlns:a16="http://schemas.microsoft.com/office/drawing/2014/main" id="{CB0C28F0-033E-4E99-A4F8-A5D5AADEEF62}"/>
                </a:ext>
              </a:extLst>
            </p:cNvPr>
            <p:cNvSpPr/>
            <p:nvPr/>
          </p:nvSpPr>
          <p:spPr>
            <a:xfrm>
              <a:off x="1534" y="980"/>
              <a:ext cx="15842" cy="8446"/>
            </a:xfrm>
            <a:prstGeom prst="roundRect">
              <a:avLst>
                <a:gd name="adj" fmla="val 4379"/>
              </a:avLst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</p:grpSp>
      <p:grpSp>
        <p:nvGrpSpPr>
          <p:cNvPr id="19" name="组合 97">
            <a:extLst>
              <a:ext uri="{FF2B5EF4-FFF2-40B4-BE49-F238E27FC236}">
                <a16:creationId xmlns:a16="http://schemas.microsoft.com/office/drawing/2014/main" id="{5250F502-9CCC-4FEB-9AF6-7566A10EA859}"/>
              </a:ext>
            </a:extLst>
          </p:cNvPr>
          <p:cNvGrpSpPr/>
          <p:nvPr/>
        </p:nvGrpSpPr>
        <p:grpSpPr>
          <a:xfrm>
            <a:off x="3736275" y="219131"/>
            <a:ext cx="409907" cy="787775"/>
            <a:chOff x="3248" y="-256"/>
            <a:chExt cx="536" cy="1936"/>
          </a:xfrm>
        </p:grpSpPr>
        <p:sp>
          <p:nvSpPr>
            <p:cNvPr id="20" name="矩形 98">
              <a:extLst>
                <a:ext uri="{FF2B5EF4-FFF2-40B4-BE49-F238E27FC236}">
                  <a16:creationId xmlns:a16="http://schemas.microsoft.com/office/drawing/2014/main" id="{A1A81218-3737-4176-BC14-C0B30B503EE0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B02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grpSp>
          <p:nvGrpSpPr>
            <p:cNvPr id="21" name="组合 99">
              <a:extLst>
                <a:ext uri="{FF2B5EF4-FFF2-40B4-BE49-F238E27FC236}">
                  <a16:creationId xmlns:a16="http://schemas.microsoft.com/office/drawing/2014/main" id="{81F47325-E43B-4E85-906F-5593005B59F4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22" name="椭圆 100">
                <a:extLst>
                  <a:ext uri="{FF2B5EF4-FFF2-40B4-BE49-F238E27FC236}">
                    <a16:creationId xmlns:a16="http://schemas.microsoft.com/office/drawing/2014/main" id="{AEA5CE7D-68DF-4981-B267-D87FD7ED870D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23" name="椭圆 101">
                <a:extLst>
                  <a:ext uri="{FF2B5EF4-FFF2-40B4-BE49-F238E27FC236}">
                    <a16:creationId xmlns:a16="http://schemas.microsoft.com/office/drawing/2014/main" id="{6FE85253-4FE9-44A9-A064-AE66E59B175C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4" name="组合 102">
            <a:extLst>
              <a:ext uri="{FF2B5EF4-FFF2-40B4-BE49-F238E27FC236}">
                <a16:creationId xmlns:a16="http://schemas.microsoft.com/office/drawing/2014/main" id="{313E107D-602D-409D-9B16-DDEADEEFA4EE}"/>
              </a:ext>
            </a:extLst>
          </p:cNvPr>
          <p:cNvGrpSpPr/>
          <p:nvPr/>
        </p:nvGrpSpPr>
        <p:grpSpPr>
          <a:xfrm>
            <a:off x="5356236" y="111378"/>
            <a:ext cx="347265" cy="853939"/>
            <a:chOff x="3248" y="-256"/>
            <a:chExt cx="536" cy="1936"/>
          </a:xfrm>
        </p:grpSpPr>
        <p:sp>
          <p:nvSpPr>
            <p:cNvPr id="25" name="矩形 103">
              <a:extLst>
                <a:ext uri="{FF2B5EF4-FFF2-40B4-BE49-F238E27FC236}">
                  <a16:creationId xmlns:a16="http://schemas.microsoft.com/office/drawing/2014/main" id="{30C6B372-89EC-40D1-B73D-750A57EEB47B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grpSp>
          <p:nvGrpSpPr>
            <p:cNvPr id="26" name="组合 104">
              <a:extLst>
                <a:ext uri="{FF2B5EF4-FFF2-40B4-BE49-F238E27FC236}">
                  <a16:creationId xmlns:a16="http://schemas.microsoft.com/office/drawing/2014/main" id="{969EFD83-2A46-4932-AA28-179B536EBD5C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27" name="椭圆 105">
                <a:extLst>
                  <a:ext uri="{FF2B5EF4-FFF2-40B4-BE49-F238E27FC236}">
                    <a16:creationId xmlns:a16="http://schemas.microsoft.com/office/drawing/2014/main" id="{58A6511A-94A4-4A9E-876F-5D6579C86B01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28" name="椭圆 106">
                <a:extLst>
                  <a:ext uri="{FF2B5EF4-FFF2-40B4-BE49-F238E27FC236}">
                    <a16:creationId xmlns:a16="http://schemas.microsoft.com/office/drawing/2014/main" id="{761A735E-4224-4576-8E1D-1A2C848EA85B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9" name="组合 107">
            <a:extLst>
              <a:ext uri="{FF2B5EF4-FFF2-40B4-BE49-F238E27FC236}">
                <a16:creationId xmlns:a16="http://schemas.microsoft.com/office/drawing/2014/main" id="{D4357665-554F-49A4-8089-C29C13CAA271}"/>
              </a:ext>
            </a:extLst>
          </p:cNvPr>
          <p:cNvGrpSpPr/>
          <p:nvPr/>
        </p:nvGrpSpPr>
        <p:grpSpPr>
          <a:xfrm>
            <a:off x="7286335" y="177031"/>
            <a:ext cx="311493" cy="845633"/>
            <a:chOff x="3248" y="-256"/>
            <a:chExt cx="536" cy="1936"/>
          </a:xfrm>
        </p:grpSpPr>
        <p:sp>
          <p:nvSpPr>
            <p:cNvPr id="30" name="矩形 108">
              <a:extLst>
                <a:ext uri="{FF2B5EF4-FFF2-40B4-BE49-F238E27FC236}">
                  <a16:creationId xmlns:a16="http://schemas.microsoft.com/office/drawing/2014/main" id="{9979886A-9FE1-4007-B244-93EBC5C43EE9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grpSp>
          <p:nvGrpSpPr>
            <p:cNvPr id="31" name="组合 109">
              <a:extLst>
                <a:ext uri="{FF2B5EF4-FFF2-40B4-BE49-F238E27FC236}">
                  <a16:creationId xmlns:a16="http://schemas.microsoft.com/office/drawing/2014/main" id="{1DFDB5BF-C94A-4452-AAAA-C1D53D4B7879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32" name="椭圆 110">
                <a:extLst>
                  <a:ext uri="{FF2B5EF4-FFF2-40B4-BE49-F238E27FC236}">
                    <a16:creationId xmlns:a16="http://schemas.microsoft.com/office/drawing/2014/main" id="{A5A2AD8E-AE09-443B-B68F-F2B9B6F6D6F3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33" name="椭圆 111">
                <a:extLst>
                  <a:ext uri="{FF2B5EF4-FFF2-40B4-BE49-F238E27FC236}">
                    <a16:creationId xmlns:a16="http://schemas.microsoft.com/office/drawing/2014/main" id="{E75E1921-190E-4F13-966E-BD60D929B4EC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4" name="组合 112">
            <a:extLst>
              <a:ext uri="{FF2B5EF4-FFF2-40B4-BE49-F238E27FC236}">
                <a16:creationId xmlns:a16="http://schemas.microsoft.com/office/drawing/2014/main" id="{03D05BFE-A7C5-452F-B708-A6CC8104142E}"/>
              </a:ext>
            </a:extLst>
          </p:cNvPr>
          <p:cNvGrpSpPr/>
          <p:nvPr/>
        </p:nvGrpSpPr>
        <p:grpSpPr>
          <a:xfrm>
            <a:off x="8636665" y="212153"/>
            <a:ext cx="336613" cy="833757"/>
            <a:chOff x="3248" y="-256"/>
            <a:chExt cx="536" cy="1936"/>
          </a:xfrm>
        </p:grpSpPr>
        <p:sp>
          <p:nvSpPr>
            <p:cNvPr id="35" name="矩形 113">
              <a:extLst>
                <a:ext uri="{FF2B5EF4-FFF2-40B4-BE49-F238E27FC236}">
                  <a16:creationId xmlns:a16="http://schemas.microsoft.com/office/drawing/2014/main" id="{8661B67D-F28B-4FE2-AC29-02D9EAF44E93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grpSp>
          <p:nvGrpSpPr>
            <p:cNvPr id="36" name="组合 114">
              <a:extLst>
                <a:ext uri="{FF2B5EF4-FFF2-40B4-BE49-F238E27FC236}">
                  <a16:creationId xmlns:a16="http://schemas.microsoft.com/office/drawing/2014/main" id="{6728A8EF-A0BD-449A-A869-E37D9F1E02E6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37" name="椭圆 115">
                <a:extLst>
                  <a:ext uri="{FF2B5EF4-FFF2-40B4-BE49-F238E27FC236}">
                    <a16:creationId xmlns:a16="http://schemas.microsoft.com/office/drawing/2014/main" id="{3EA523D4-C52D-4DAF-9A41-8E84A24DC373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38" name="椭圆 116">
                <a:extLst>
                  <a:ext uri="{FF2B5EF4-FFF2-40B4-BE49-F238E27FC236}">
                    <a16:creationId xmlns:a16="http://schemas.microsoft.com/office/drawing/2014/main" id="{0DDB2ABC-9C52-41AD-8D4E-111846C46980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cs typeface="+mn-ea"/>
                  <a:sym typeface="+mn-lt"/>
                </a:endParaRPr>
              </a:p>
            </p:txBody>
          </p:sp>
        </p:grpSp>
      </p:grp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2336F9A6-64B6-407F-BC27-75ED466C5D61}"/>
              </a:ext>
            </a:extLst>
          </p:cNvPr>
          <p:cNvSpPr/>
          <p:nvPr/>
        </p:nvSpPr>
        <p:spPr>
          <a:xfrm>
            <a:off x="0" y="7027"/>
            <a:ext cx="12192000" cy="206477"/>
          </a:xfrm>
          <a:prstGeom prst="rect">
            <a:avLst/>
          </a:prstGeom>
          <a:solidFill>
            <a:srgbClr val="44CF7C"/>
          </a:solidFill>
          <a:ln>
            <a:solidFill>
              <a:srgbClr val="44CF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6ED7EB85-2DAE-41EE-AC32-2E9F3E7625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7405" y="4769003"/>
            <a:ext cx="1418664" cy="1531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C58341D5-B131-43E1-AB09-C88B45B7E4F1}"/>
              </a:ext>
            </a:extLst>
          </p:cNvPr>
          <p:cNvSpPr txBox="1"/>
          <p:nvPr/>
        </p:nvSpPr>
        <p:spPr>
          <a:xfrm>
            <a:off x="-325362" y="6452369"/>
            <a:ext cx="16931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lang="ar-SA" sz="16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B955257-9BDF-DF77-5141-A7934C93CC0B}"/>
              </a:ext>
            </a:extLst>
          </p:cNvPr>
          <p:cNvSpPr txBox="1"/>
          <p:nvPr/>
        </p:nvSpPr>
        <p:spPr>
          <a:xfrm>
            <a:off x="3317938" y="1156877"/>
            <a:ext cx="6580411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b="1" dirty="0"/>
              <a:t>يوم العلم السعودي</a:t>
            </a:r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8BB12166-37E1-9935-4B8B-3602DE99AD27}"/>
              </a:ext>
            </a:extLst>
          </p:cNvPr>
          <p:cNvGrpSpPr/>
          <p:nvPr/>
        </p:nvGrpSpPr>
        <p:grpSpPr>
          <a:xfrm>
            <a:off x="810992" y="746539"/>
            <a:ext cx="4911408" cy="3373970"/>
            <a:chOff x="2802000" y="1117007"/>
            <a:chExt cx="6588000" cy="4865539"/>
          </a:xfrm>
        </p:grpSpPr>
        <p:pic>
          <p:nvPicPr>
            <p:cNvPr id="5" name="Picture 2" descr="حب الوطن ماله حدود » أضواء الوطن">
              <a:extLst>
                <a:ext uri="{FF2B5EF4-FFF2-40B4-BE49-F238E27FC236}">
                  <a16:creationId xmlns:a16="http://schemas.microsoft.com/office/drawing/2014/main" id="{26A5EC5E-793C-A897-5152-25129F5A2AE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2000" y="1117007"/>
              <a:ext cx="6588000" cy="439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رابط مستقيم 5">
              <a:extLst>
                <a:ext uri="{FF2B5EF4-FFF2-40B4-BE49-F238E27FC236}">
                  <a16:creationId xmlns:a16="http://schemas.microsoft.com/office/drawing/2014/main" id="{AB582D2A-5ACA-A12A-F70E-74123453B5AD}"/>
                </a:ext>
              </a:extLst>
            </p:cNvPr>
            <p:cNvCxnSpPr>
              <a:cxnSpLocks/>
            </p:cNvCxnSpPr>
            <p:nvPr/>
          </p:nvCxnSpPr>
          <p:spPr>
            <a:xfrm>
              <a:off x="3990107" y="1662546"/>
              <a:ext cx="36000" cy="4320000"/>
            </a:xfrm>
            <a:prstGeom prst="line">
              <a:avLst/>
            </a:prstGeom>
            <a:ln w="57150">
              <a:solidFill>
                <a:schemeClr val="bg1">
                  <a:lumMod val="6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صورة 7">
            <a:extLst>
              <a:ext uri="{FF2B5EF4-FFF2-40B4-BE49-F238E27FC236}">
                <a16:creationId xmlns:a16="http://schemas.microsoft.com/office/drawing/2014/main" id="{C6496802-4AE2-E579-1288-4792D20925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597" l="34866" r="100000">
                        <a14:foregroundMark x1="77011" y1="31452" x2="77011" y2="31452"/>
                        <a14:foregroundMark x1="77011" y1="29839" x2="77011" y2="29839"/>
                        <a14:foregroundMark x1="76245" y1="27016" x2="54023" y2="24194"/>
                        <a14:foregroundMark x1="62835" y1="32258" x2="63985" y2="23387"/>
                        <a14:foregroundMark x1="64368" y1="3629" x2="86207" y2="8065"/>
                        <a14:foregroundMark x1="85057" y1="17742" x2="89272" y2="37500"/>
                        <a14:foregroundMark x1="52490" y1="7258" x2="88506" y2="967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23717" y="3539265"/>
            <a:ext cx="2834796" cy="281679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44C8F7E0-30FD-4269-C8D9-D7B67FE8855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220" t="75543" r="75558" b="-70577"/>
          <a:stretch/>
        </p:blipFill>
        <p:spPr>
          <a:xfrm>
            <a:off x="924400" y="4039877"/>
            <a:ext cx="1091928" cy="4110045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79EF3643-F515-4501-C6BC-46B436A6A7C4}"/>
              </a:ext>
            </a:extLst>
          </p:cNvPr>
          <p:cNvSpPr txBox="1"/>
          <p:nvPr/>
        </p:nvSpPr>
        <p:spPr>
          <a:xfrm>
            <a:off x="5732238" y="2329154"/>
            <a:ext cx="3215920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6000" b="1" dirty="0"/>
              <a:t>11 مارس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EC808F7A-563F-6B64-7150-078431989371}"/>
              </a:ext>
            </a:extLst>
          </p:cNvPr>
          <p:cNvSpPr txBox="1"/>
          <p:nvPr/>
        </p:nvSpPr>
        <p:spPr>
          <a:xfrm>
            <a:off x="2568768" y="4281104"/>
            <a:ext cx="6845968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يوم 27 ذي الحجة 1355هـ الموافق 11 مارس 1937م </a:t>
            </a:r>
          </a:p>
          <a:p>
            <a:pPr algn="ctr"/>
            <a:endParaRPr lang="ar-SA" sz="2400" b="1" dirty="0"/>
          </a:p>
          <a:p>
            <a:pPr algn="ctr"/>
            <a:r>
              <a:rPr lang="ar-SA" sz="2400" b="1" dirty="0"/>
              <a:t>اليوم الذي أقر فيه الملك عبد العزيز – طيب الله ثراه </a:t>
            </a:r>
          </a:p>
          <a:p>
            <a:pPr algn="ctr"/>
            <a:r>
              <a:rPr lang="ar-SA" sz="2400" b="1" dirty="0"/>
              <a:t>العلم بشكل الذي نراه اليوم يرفرف بدلالاته العظيمة</a:t>
            </a:r>
          </a:p>
          <a:p>
            <a:pPr algn="ctr"/>
            <a:r>
              <a:rPr lang="ar-SA" sz="2400" b="1" dirty="0"/>
              <a:t>التي تشير إلى التوحيد والعدل والقوة والنماء والرخاء </a:t>
            </a:r>
          </a:p>
        </p:txBody>
      </p:sp>
      <p:pic>
        <p:nvPicPr>
          <p:cNvPr id="12" name="IMG_3281">
            <a:hlinkClick r:id="" action="ppaction://media"/>
            <a:extLst>
              <a:ext uri="{FF2B5EF4-FFF2-40B4-BE49-F238E27FC236}">
                <a16:creationId xmlns:a16="http://schemas.microsoft.com/office/drawing/2014/main" id="{F0CA0560-1195-05AE-8277-0F5E1D689F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 flipH="1">
            <a:off x="10668689" y="2411831"/>
            <a:ext cx="884220" cy="811972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E9058FB6-A719-271F-12C8-4EDED7CBBAF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9" t="13091" r="31098" b="21047"/>
          <a:stretch/>
        </p:blipFill>
        <p:spPr>
          <a:xfrm>
            <a:off x="9097180" y="3259000"/>
            <a:ext cx="2929413" cy="2912939"/>
          </a:xfrm>
          <a:prstGeom prst="rect">
            <a:avLst/>
          </a:prstGeom>
        </p:spPr>
      </p:pic>
      <p:sp>
        <p:nvSpPr>
          <p:cNvPr id="39" name="مربع نص 38">
            <a:extLst>
              <a:ext uri="{FF2B5EF4-FFF2-40B4-BE49-F238E27FC236}">
                <a16:creationId xmlns:a16="http://schemas.microsoft.com/office/drawing/2014/main" id="{27E86B65-F48B-8109-09B6-06106E77BC0C}"/>
              </a:ext>
            </a:extLst>
          </p:cNvPr>
          <p:cNvSpPr txBox="1"/>
          <p:nvPr/>
        </p:nvSpPr>
        <p:spPr>
          <a:xfrm>
            <a:off x="10093658" y="1951149"/>
            <a:ext cx="165456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الأمر الملكي</a:t>
            </a:r>
          </a:p>
        </p:txBody>
      </p:sp>
    </p:spTree>
    <p:extLst>
      <p:ext uri="{BB962C8B-B14F-4D97-AF65-F5344CB8AC3E}">
        <p14:creationId xmlns:p14="http://schemas.microsoft.com/office/powerpoint/2010/main" val="3351994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4">
            <a:extLst>
              <a:ext uri="{FF2B5EF4-FFF2-40B4-BE49-F238E27FC236}">
                <a16:creationId xmlns:a16="http://schemas.microsoft.com/office/drawing/2014/main" id="{CFB0D681-15EC-1C12-961B-7867D783245A}"/>
              </a:ext>
            </a:extLst>
          </p:cNvPr>
          <p:cNvSpPr/>
          <p:nvPr/>
        </p:nvSpPr>
        <p:spPr>
          <a:xfrm>
            <a:off x="771894" y="3973109"/>
            <a:ext cx="10889673" cy="1728192"/>
          </a:xfrm>
          <a:prstGeom prst="roundRect">
            <a:avLst/>
          </a:prstGeom>
          <a:ln w="76200">
            <a:solidFill>
              <a:srgbClr val="208F4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BF4B52E-8204-AEF0-9005-C846B77EAC55}"/>
              </a:ext>
            </a:extLst>
          </p:cNvPr>
          <p:cNvSpPr txBox="1"/>
          <p:nvPr/>
        </p:nvSpPr>
        <p:spPr>
          <a:xfrm>
            <a:off x="6448927" y="129824"/>
            <a:ext cx="54741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ما لون العلم </a:t>
            </a:r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1BFF33B7-D67C-76D8-3726-0534D5FED4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9635" r="14023" b="29782"/>
          <a:stretch/>
        </p:blipFill>
        <p:spPr>
          <a:xfrm>
            <a:off x="4662652" y="422211"/>
            <a:ext cx="3108159" cy="3439353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7A595E6F-742E-F757-0572-2D8DEF82A5A1}"/>
              </a:ext>
            </a:extLst>
          </p:cNvPr>
          <p:cNvSpPr/>
          <p:nvPr/>
        </p:nvSpPr>
        <p:spPr>
          <a:xfrm>
            <a:off x="8146473" y="4263242"/>
            <a:ext cx="2719449" cy="122315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026836"/>
                </a:solidFill>
              </a:rPr>
              <a:t>أخضر</a:t>
            </a:r>
            <a:endParaRPr lang="ar-SA" b="1" dirty="0">
              <a:solidFill>
                <a:srgbClr val="026836"/>
              </a:solidFill>
            </a:endParaRP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1FE173C-62C1-21A7-135E-26AA53DEAF8A}"/>
              </a:ext>
            </a:extLst>
          </p:cNvPr>
          <p:cNvSpPr/>
          <p:nvPr/>
        </p:nvSpPr>
        <p:spPr>
          <a:xfrm>
            <a:off x="4662652" y="4225626"/>
            <a:ext cx="2719449" cy="122315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FF0000"/>
                </a:solidFill>
              </a:rPr>
              <a:t>أحمر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30C84A21-82AC-A7A0-4BAD-733E0D2CEBEF}"/>
              </a:ext>
            </a:extLst>
          </p:cNvPr>
          <p:cNvSpPr/>
          <p:nvPr/>
        </p:nvSpPr>
        <p:spPr>
          <a:xfrm>
            <a:off x="1357549" y="4217657"/>
            <a:ext cx="2719449" cy="122315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>
                <a:solidFill>
                  <a:srgbClr val="FFC000"/>
                </a:solidFill>
              </a:rPr>
              <a:t>أصفر</a:t>
            </a:r>
            <a:endParaRPr lang="ar-SA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57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صورة 22">
            <a:extLst>
              <a:ext uri="{FF2B5EF4-FFF2-40B4-BE49-F238E27FC236}">
                <a16:creationId xmlns:a16="http://schemas.microsoft.com/office/drawing/2014/main" id="{20BF8608-1547-470A-AB01-4F511D07E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6779" y="19709"/>
            <a:ext cx="12377803" cy="6899617"/>
          </a:xfrm>
          <a:prstGeom prst="rect">
            <a:avLst/>
          </a:prstGeom>
        </p:spPr>
      </p:pic>
      <p:pic>
        <p:nvPicPr>
          <p:cNvPr id="4" name="Picture 17">
            <a:extLst>
              <a:ext uri="{FF2B5EF4-FFF2-40B4-BE49-F238E27FC236}">
                <a16:creationId xmlns:a16="http://schemas.microsoft.com/office/drawing/2014/main" id="{C6F2F6CE-25A2-460C-8900-2931E5FA6CE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0" t="37416"/>
          <a:stretch/>
        </p:blipFill>
        <p:spPr>
          <a:xfrm>
            <a:off x="8416402" y="-181415"/>
            <a:ext cx="3884622" cy="4686374"/>
          </a:xfrm>
          <a:prstGeom prst="rect">
            <a:avLst/>
          </a:prstGeom>
        </p:spPr>
      </p:pic>
      <p:sp>
        <p:nvSpPr>
          <p:cNvPr id="6" name="Oval 44">
            <a:extLst>
              <a:ext uri="{FF2B5EF4-FFF2-40B4-BE49-F238E27FC236}">
                <a16:creationId xmlns:a16="http://schemas.microsoft.com/office/drawing/2014/main" id="{C067843A-92A8-4BEA-8E79-BC878DE60F93}"/>
              </a:ext>
            </a:extLst>
          </p:cNvPr>
          <p:cNvSpPr/>
          <p:nvPr/>
        </p:nvSpPr>
        <p:spPr>
          <a:xfrm>
            <a:off x="423333" y="186267"/>
            <a:ext cx="528569" cy="497903"/>
          </a:xfrm>
          <a:prstGeom prst="ellipse">
            <a:avLst/>
          </a:prstGeom>
          <a:solidFill>
            <a:srgbClr val="64DA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17">
            <a:extLst>
              <a:ext uri="{FF2B5EF4-FFF2-40B4-BE49-F238E27FC236}">
                <a16:creationId xmlns:a16="http://schemas.microsoft.com/office/drawing/2014/main" id="{1D09E778-D434-4962-B20D-8957195E285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10" t="37416" r="871"/>
          <a:stretch/>
        </p:blipFill>
        <p:spPr>
          <a:xfrm flipH="1">
            <a:off x="-76780" y="-210235"/>
            <a:ext cx="4137540" cy="4686374"/>
          </a:xfrm>
          <a:prstGeom prst="rect">
            <a:avLst/>
          </a:prstGeom>
        </p:spPr>
      </p:pic>
      <p:pic>
        <p:nvPicPr>
          <p:cNvPr id="21" name="Picture 4" descr="معالم المملكة العربية السعودية فيكتور Png">
            <a:extLst>
              <a:ext uri="{FF2B5EF4-FFF2-40B4-BE49-F238E27FC236}">
                <a16:creationId xmlns:a16="http://schemas.microsoft.com/office/drawing/2014/main" id="{9702ABF1-AA48-4E93-B04D-1A460034BE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81"/>
          <a:stretch/>
        </p:blipFill>
        <p:spPr bwMode="auto">
          <a:xfrm>
            <a:off x="96534" y="745870"/>
            <a:ext cx="11882052" cy="3710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owchart: Process 26">
            <a:extLst>
              <a:ext uri="{FF2B5EF4-FFF2-40B4-BE49-F238E27FC236}">
                <a16:creationId xmlns:a16="http://schemas.microsoft.com/office/drawing/2014/main" id="{6938E2D3-519A-416C-AE49-8963BC6790C7}"/>
              </a:ext>
            </a:extLst>
          </p:cNvPr>
          <p:cNvSpPr/>
          <p:nvPr/>
        </p:nvSpPr>
        <p:spPr>
          <a:xfrm>
            <a:off x="-76779" y="4432482"/>
            <a:ext cx="12377803" cy="2425518"/>
          </a:xfrm>
          <a:prstGeom prst="flowChartProcess">
            <a:avLst/>
          </a:prstGeom>
          <a:solidFill>
            <a:srgbClr val="7FB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OMEG5174">
            <a:hlinkClick r:id="" action="ppaction://media"/>
            <a:extLst>
              <a:ext uri="{FF2B5EF4-FFF2-40B4-BE49-F238E27FC236}">
                <a16:creationId xmlns:a16="http://schemas.microsoft.com/office/drawing/2014/main" id="{965AB4A8-72EC-4A56-B1B9-DBC48343C34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9771" y="-490450"/>
            <a:ext cx="787388" cy="366902"/>
          </a:xfrm>
          <a:prstGeom prst="round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8177F33D-8F65-4501-B4EB-4BF6E39E3082}"/>
              </a:ext>
            </a:extLst>
          </p:cNvPr>
          <p:cNvSpPr/>
          <p:nvPr/>
        </p:nvSpPr>
        <p:spPr>
          <a:xfrm>
            <a:off x="-287867" y="4432481"/>
            <a:ext cx="12767734" cy="577265"/>
          </a:xfrm>
          <a:prstGeom prst="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764AA18A-8DA7-46A8-BD88-E43D300303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18790" y="5180035"/>
            <a:ext cx="1420491" cy="1658256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59A98268-AE15-4F8C-A1F0-026C9484F26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0115" y="5300147"/>
            <a:ext cx="1591194" cy="1511939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2579CC5A-042E-41F8-99E1-6A80E2E7415B}"/>
              </a:ext>
            </a:extLst>
          </p:cNvPr>
          <p:cNvSpPr/>
          <p:nvPr/>
        </p:nvSpPr>
        <p:spPr>
          <a:xfrm>
            <a:off x="11155921" y="4657578"/>
            <a:ext cx="955242" cy="137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ستطيل 23">
            <a:extLst>
              <a:ext uri="{FF2B5EF4-FFF2-40B4-BE49-F238E27FC236}">
                <a16:creationId xmlns:a16="http://schemas.microsoft.com/office/drawing/2014/main" id="{4AE61821-7AFE-4CED-9C12-0D19021D511D}"/>
              </a:ext>
            </a:extLst>
          </p:cNvPr>
          <p:cNvSpPr/>
          <p:nvPr/>
        </p:nvSpPr>
        <p:spPr>
          <a:xfrm>
            <a:off x="7690013" y="4637812"/>
            <a:ext cx="955242" cy="137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 26">
            <a:extLst>
              <a:ext uri="{FF2B5EF4-FFF2-40B4-BE49-F238E27FC236}">
                <a16:creationId xmlns:a16="http://schemas.microsoft.com/office/drawing/2014/main" id="{DF3B5177-6AC1-45B6-81E5-F7244333BDCB}"/>
              </a:ext>
            </a:extLst>
          </p:cNvPr>
          <p:cNvSpPr/>
          <p:nvPr/>
        </p:nvSpPr>
        <p:spPr>
          <a:xfrm>
            <a:off x="4019217" y="4623232"/>
            <a:ext cx="955242" cy="137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مستطيل 27">
            <a:extLst>
              <a:ext uri="{FF2B5EF4-FFF2-40B4-BE49-F238E27FC236}">
                <a16:creationId xmlns:a16="http://schemas.microsoft.com/office/drawing/2014/main" id="{F271089D-9C7D-4983-9115-5EF6575B365E}"/>
              </a:ext>
            </a:extLst>
          </p:cNvPr>
          <p:cNvSpPr/>
          <p:nvPr/>
        </p:nvSpPr>
        <p:spPr>
          <a:xfrm>
            <a:off x="2214673" y="4657578"/>
            <a:ext cx="955242" cy="137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ستطيل 28">
            <a:extLst>
              <a:ext uri="{FF2B5EF4-FFF2-40B4-BE49-F238E27FC236}">
                <a16:creationId xmlns:a16="http://schemas.microsoft.com/office/drawing/2014/main" id="{53829E68-EB76-49D8-BF60-0C3FF83DE0A1}"/>
              </a:ext>
            </a:extLst>
          </p:cNvPr>
          <p:cNvSpPr/>
          <p:nvPr/>
        </p:nvSpPr>
        <p:spPr>
          <a:xfrm>
            <a:off x="439955" y="4637812"/>
            <a:ext cx="955242" cy="137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6" name="صورة 15">
            <a:extLst>
              <a:ext uri="{FF2B5EF4-FFF2-40B4-BE49-F238E27FC236}">
                <a16:creationId xmlns:a16="http://schemas.microsoft.com/office/drawing/2014/main" id="{AA91A027-84C1-40D7-90F8-6B7A164D396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75970" y="4726469"/>
            <a:ext cx="1591194" cy="1511939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E50568E7-95C8-42F6-934F-58B2188B5AC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2335" y="4384826"/>
            <a:ext cx="1420491" cy="1658256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41EB101-A428-4E1F-BAF2-BCA5E0EB83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55162" y="4336761"/>
            <a:ext cx="1420491" cy="1658256"/>
          </a:xfrm>
          <a:prstGeom prst="rect">
            <a:avLst/>
          </a:prstGeom>
        </p:spPr>
      </p:pic>
      <p:sp>
        <p:nvSpPr>
          <p:cNvPr id="30" name="مستطيل 29">
            <a:extLst>
              <a:ext uri="{FF2B5EF4-FFF2-40B4-BE49-F238E27FC236}">
                <a16:creationId xmlns:a16="http://schemas.microsoft.com/office/drawing/2014/main" id="{B501E68B-10EC-4474-A2D7-D904C7EB4379}"/>
              </a:ext>
            </a:extLst>
          </p:cNvPr>
          <p:cNvSpPr/>
          <p:nvPr/>
        </p:nvSpPr>
        <p:spPr>
          <a:xfrm>
            <a:off x="9474206" y="4657578"/>
            <a:ext cx="955242" cy="137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Flowchart: Process 21">
            <a:extLst>
              <a:ext uri="{FF2B5EF4-FFF2-40B4-BE49-F238E27FC236}">
                <a16:creationId xmlns:a16="http://schemas.microsoft.com/office/drawing/2014/main" id="{2A37BB5D-2F35-4656-86C0-E6AD02DB2C54}"/>
              </a:ext>
            </a:extLst>
          </p:cNvPr>
          <p:cNvSpPr/>
          <p:nvPr/>
        </p:nvSpPr>
        <p:spPr>
          <a:xfrm>
            <a:off x="5688468" y="6378443"/>
            <a:ext cx="847748" cy="244913"/>
          </a:xfrm>
          <a:prstGeom prst="flowChartProcess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مستطيل 25">
            <a:extLst>
              <a:ext uri="{FF2B5EF4-FFF2-40B4-BE49-F238E27FC236}">
                <a16:creationId xmlns:a16="http://schemas.microsoft.com/office/drawing/2014/main" id="{389A27FA-D5C7-4D67-A532-662615916A59}"/>
              </a:ext>
            </a:extLst>
          </p:cNvPr>
          <p:cNvSpPr/>
          <p:nvPr/>
        </p:nvSpPr>
        <p:spPr>
          <a:xfrm>
            <a:off x="5837765" y="4655657"/>
            <a:ext cx="955242" cy="1377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Flowchart: Process 18">
            <a:extLst>
              <a:ext uri="{FF2B5EF4-FFF2-40B4-BE49-F238E27FC236}">
                <a16:creationId xmlns:a16="http://schemas.microsoft.com/office/drawing/2014/main" id="{6D6AA8FE-08E2-4ADB-BA27-B5B16BD674EA}"/>
              </a:ext>
            </a:extLst>
          </p:cNvPr>
          <p:cNvSpPr/>
          <p:nvPr/>
        </p:nvSpPr>
        <p:spPr>
          <a:xfrm>
            <a:off x="5977608" y="3388600"/>
            <a:ext cx="184168" cy="3469400"/>
          </a:xfrm>
          <a:prstGeom prst="flowChartProcess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19">
            <a:extLst>
              <a:ext uri="{FF2B5EF4-FFF2-40B4-BE49-F238E27FC236}">
                <a16:creationId xmlns:a16="http://schemas.microsoft.com/office/drawing/2014/main" id="{67532EFC-2761-44BD-8792-376A8A781B76}"/>
              </a:ext>
            </a:extLst>
          </p:cNvPr>
          <p:cNvSpPr/>
          <p:nvPr/>
        </p:nvSpPr>
        <p:spPr>
          <a:xfrm>
            <a:off x="5899807" y="3056394"/>
            <a:ext cx="415579" cy="40118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owchart: Process 20">
            <a:extLst>
              <a:ext uri="{FF2B5EF4-FFF2-40B4-BE49-F238E27FC236}">
                <a16:creationId xmlns:a16="http://schemas.microsoft.com/office/drawing/2014/main" id="{2361D57C-8217-4139-ACDC-AA58EBA48CE5}"/>
              </a:ext>
            </a:extLst>
          </p:cNvPr>
          <p:cNvSpPr/>
          <p:nvPr/>
        </p:nvSpPr>
        <p:spPr>
          <a:xfrm>
            <a:off x="5538376" y="6613090"/>
            <a:ext cx="1116941" cy="244910"/>
          </a:xfrm>
          <a:prstGeom prst="flowChartProcess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2" descr="حب الوطن ماله حدود » أضواء الوطن">
            <a:extLst>
              <a:ext uri="{FF2B5EF4-FFF2-40B4-BE49-F238E27FC236}">
                <a16:creationId xmlns:a16="http://schemas.microsoft.com/office/drawing/2014/main" id="{E8C045F4-81C4-4D58-B8A1-6C07D05956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6471" y="5285582"/>
            <a:ext cx="2648706" cy="141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BFB570ED-AAA0-43D4-961A-85606EF90EE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741" y="4657578"/>
            <a:ext cx="1591194" cy="1511939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2DEE1F0F-9468-4677-8200-087001BE830B}"/>
              </a:ext>
            </a:extLst>
          </p:cNvPr>
          <p:cNvSpPr txBox="1"/>
          <p:nvPr/>
        </p:nvSpPr>
        <p:spPr>
          <a:xfrm>
            <a:off x="85635" y="669463"/>
            <a:ext cx="5541671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/>
              <a:t>يمتاز علم المملكة  العربية السعودية دائما مرفوع ولا ينتكس أبداً </a:t>
            </a:r>
          </a:p>
          <a:p>
            <a:pPr algn="ctr"/>
            <a:r>
              <a:rPr lang="ar-SA" b="1" dirty="0"/>
              <a:t> لأنه مكتوب فيه كلمة التوحيد  لا إله إلا الله محمد رسول الله </a:t>
            </a:r>
          </a:p>
        </p:txBody>
      </p:sp>
      <p:sp>
        <p:nvSpPr>
          <p:cNvPr id="12" name="مستطيل: زوايا مستديرة 11">
            <a:extLst>
              <a:ext uri="{FF2B5EF4-FFF2-40B4-BE49-F238E27FC236}">
                <a16:creationId xmlns:a16="http://schemas.microsoft.com/office/drawing/2014/main" id="{DF32B569-6933-4461-901A-F29DBB27AA36}"/>
              </a:ext>
            </a:extLst>
          </p:cNvPr>
          <p:cNvSpPr/>
          <p:nvPr/>
        </p:nvSpPr>
        <p:spPr>
          <a:xfrm>
            <a:off x="7228281" y="296161"/>
            <a:ext cx="4882882" cy="59232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هيا </a:t>
            </a:r>
            <a:r>
              <a:rPr lang="ar-SA" b="1">
                <a:solidFill>
                  <a:schemeClr val="tx1"/>
                </a:solidFill>
              </a:rPr>
              <a:t>نقف ونرفع اعلامنا  </a:t>
            </a:r>
            <a:r>
              <a:rPr lang="ar-SA" b="1" dirty="0">
                <a:solidFill>
                  <a:schemeClr val="tx1"/>
                </a:solidFill>
              </a:rPr>
              <a:t>و نردد سوياً النشيد الوطني </a:t>
            </a:r>
          </a:p>
        </p:txBody>
      </p:sp>
      <p:sp>
        <p:nvSpPr>
          <p:cNvPr id="31" name="مربع نص 30">
            <a:extLst>
              <a:ext uri="{FF2B5EF4-FFF2-40B4-BE49-F238E27FC236}">
                <a16:creationId xmlns:a16="http://schemas.microsoft.com/office/drawing/2014/main" id="{F4F814C9-171E-405B-9B88-06309824D75A}"/>
              </a:ext>
            </a:extLst>
          </p:cNvPr>
          <p:cNvSpPr txBox="1"/>
          <p:nvPr/>
        </p:nvSpPr>
        <p:spPr>
          <a:xfrm>
            <a:off x="-325362" y="6433319"/>
            <a:ext cx="16931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lang="ar-SA" sz="1600" dirty="0"/>
          </a:p>
        </p:txBody>
      </p:sp>
    </p:spTree>
    <p:extLst>
      <p:ext uri="{BB962C8B-B14F-4D97-AF65-F5344CB8AC3E}">
        <p14:creationId xmlns:p14="http://schemas.microsoft.com/office/powerpoint/2010/main" val="3563630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7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07407E-6 L 0.00586 -0.295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1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صورة 38">
            <a:extLst>
              <a:ext uri="{FF2B5EF4-FFF2-40B4-BE49-F238E27FC236}">
                <a16:creationId xmlns:a16="http://schemas.microsoft.com/office/drawing/2014/main" id="{683B139B-748A-48DC-902D-D5FAB3ACC6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duotone>
              <a:prstClr val="black"/>
              <a:srgbClr val="70AD4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5"/>
          <a:stretch/>
        </p:blipFill>
        <p:spPr>
          <a:xfrm>
            <a:off x="-18957" y="-9034"/>
            <a:ext cx="12210957" cy="6876067"/>
          </a:xfrm>
          <a:prstGeom prst="rect">
            <a:avLst/>
          </a:prstGeom>
        </p:spPr>
      </p:pic>
      <p:sp>
        <p:nvSpPr>
          <p:cNvPr id="5" name="圆角矩形 3">
            <a:extLst>
              <a:ext uri="{FF2B5EF4-FFF2-40B4-BE49-F238E27FC236}">
                <a16:creationId xmlns:a16="http://schemas.microsoft.com/office/drawing/2014/main" id="{07D8D1B4-85E6-457F-9BA9-4FAE48CE50B3}"/>
              </a:ext>
            </a:extLst>
          </p:cNvPr>
          <p:cNvSpPr/>
          <p:nvPr/>
        </p:nvSpPr>
        <p:spPr>
          <a:xfrm>
            <a:off x="228600" y="464024"/>
            <a:ext cx="11468099" cy="5745552"/>
          </a:xfrm>
          <a:prstGeom prst="roundRect">
            <a:avLst>
              <a:gd name="adj" fmla="val 64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"/>
              <a:ea typeface="+mn-ea"/>
              <a:cs typeface="+mn-cs"/>
              <a:sym typeface="+mn-lt"/>
            </a:endParaRPr>
          </a:p>
        </p:txBody>
      </p:sp>
      <p:sp>
        <p:nvSpPr>
          <p:cNvPr id="6" name="圆角矩形 5">
            <a:extLst>
              <a:ext uri="{FF2B5EF4-FFF2-40B4-BE49-F238E27FC236}">
                <a16:creationId xmlns:a16="http://schemas.microsoft.com/office/drawing/2014/main" id="{E18B372A-0B7E-4BCA-9FDD-32313F9BD17B}"/>
              </a:ext>
            </a:extLst>
          </p:cNvPr>
          <p:cNvSpPr/>
          <p:nvPr/>
        </p:nvSpPr>
        <p:spPr>
          <a:xfrm>
            <a:off x="417284" y="648423"/>
            <a:ext cx="11061564" cy="5644747"/>
          </a:xfrm>
          <a:prstGeom prst="roundRect">
            <a:avLst>
              <a:gd name="adj" fmla="val 4379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"/>
              <a:ea typeface="+mn-ea"/>
              <a:cs typeface="+mn-cs"/>
              <a:sym typeface="+mn-lt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86F2D7B-5279-4F8D-A17C-7FA1D1E81F79}"/>
              </a:ext>
            </a:extLst>
          </p:cNvPr>
          <p:cNvSpPr/>
          <p:nvPr/>
        </p:nvSpPr>
        <p:spPr>
          <a:xfrm>
            <a:off x="0" y="7027"/>
            <a:ext cx="12192000" cy="206477"/>
          </a:xfrm>
          <a:prstGeom prst="rect">
            <a:avLst/>
          </a:prstGeom>
          <a:solidFill>
            <a:srgbClr val="44CF7C"/>
          </a:solidFill>
          <a:ln>
            <a:solidFill>
              <a:srgbClr val="44CF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7" name="IMG_8417">
            <a:hlinkClick r:id="" action="ppaction://media"/>
            <a:extLst>
              <a:ext uri="{FF2B5EF4-FFF2-40B4-BE49-F238E27FC236}">
                <a16:creationId xmlns:a16="http://schemas.microsoft.com/office/drawing/2014/main" id="{D2682E42-FC4E-470B-95E6-30F383A395D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71369" y="982128"/>
            <a:ext cx="10953394" cy="5107580"/>
          </a:xfrm>
          <a:prstGeom prst="round2SameRect">
            <a:avLst/>
          </a:prstGeom>
        </p:spPr>
      </p:pic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961913E1-63EA-43E6-8CEE-A8068F430798}"/>
              </a:ext>
            </a:extLst>
          </p:cNvPr>
          <p:cNvGrpSpPr/>
          <p:nvPr/>
        </p:nvGrpSpPr>
        <p:grpSpPr>
          <a:xfrm>
            <a:off x="2837744" y="357724"/>
            <a:ext cx="5600700" cy="869410"/>
            <a:chOff x="2121735" y="-66164"/>
            <a:chExt cx="7511345" cy="1133599"/>
          </a:xfrm>
        </p:grpSpPr>
        <p:grpSp>
          <p:nvGrpSpPr>
            <p:cNvPr id="7" name="组合 97">
              <a:extLst>
                <a:ext uri="{FF2B5EF4-FFF2-40B4-BE49-F238E27FC236}">
                  <a16:creationId xmlns:a16="http://schemas.microsoft.com/office/drawing/2014/main" id="{95DDAC4A-4BA6-492F-976F-06CE796AC39C}"/>
                </a:ext>
              </a:extLst>
            </p:cNvPr>
            <p:cNvGrpSpPr/>
            <p:nvPr/>
          </p:nvGrpSpPr>
          <p:grpSpPr>
            <a:xfrm>
              <a:off x="2121735" y="-66163"/>
              <a:ext cx="324127" cy="1133598"/>
              <a:chOff x="3248" y="-376"/>
              <a:chExt cx="536" cy="2056"/>
            </a:xfrm>
          </p:grpSpPr>
          <p:sp>
            <p:nvSpPr>
              <p:cNvPr id="8" name="矩形 98">
                <a:extLst>
                  <a:ext uri="{FF2B5EF4-FFF2-40B4-BE49-F238E27FC236}">
                    <a16:creationId xmlns:a16="http://schemas.microsoft.com/office/drawing/2014/main" id="{513AC58F-DB80-4A32-A0B2-8DEBC08FA0FB}"/>
                  </a:ext>
                </a:extLst>
              </p:cNvPr>
              <p:cNvSpPr/>
              <p:nvPr/>
            </p:nvSpPr>
            <p:spPr>
              <a:xfrm>
                <a:off x="3336" y="-376"/>
                <a:ext cx="318" cy="181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9" name="组合 99">
                <a:extLst>
                  <a:ext uri="{FF2B5EF4-FFF2-40B4-BE49-F238E27FC236}">
                    <a16:creationId xmlns:a16="http://schemas.microsoft.com/office/drawing/2014/main" id="{6E6C78FF-BC4D-4D80-B8E8-F70814A39C1F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10" name="椭圆 100">
                  <a:extLst>
                    <a:ext uri="{FF2B5EF4-FFF2-40B4-BE49-F238E27FC236}">
                      <a16:creationId xmlns:a16="http://schemas.microsoft.com/office/drawing/2014/main" id="{F38F3709-CBAB-4B05-966A-77246EFF3CBD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11" name="椭圆 101">
                  <a:extLst>
                    <a:ext uri="{FF2B5EF4-FFF2-40B4-BE49-F238E27FC236}">
                      <a16:creationId xmlns:a16="http://schemas.microsoft.com/office/drawing/2014/main" id="{EE999DB2-F190-4FC9-9659-D41C83EB153E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  <p:grpSp>
          <p:nvGrpSpPr>
            <p:cNvPr id="12" name="组合 102">
              <a:extLst>
                <a:ext uri="{FF2B5EF4-FFF2-40B4-BE49-F238E27FC236}">
                  <a16:creationId xmlns:a16="http://schemas.microsoft.com/office/drawing/2014/main" id="{29CE0362-6B44-46CF-BAE3-0A53F9644CC0}"/>
                </a:ext>
              </a:extLst>
            </p:cNvPr>
            <p:cNvGrpSpPr/>
            <p:nvPr/>
          </p:nvGrpSpPr>
          <p:grpSpPr>
            <a:xfrm>
              <a:off x="4635298" y="-66164"/>
              <a:ext cx="324127" cy="1067435"/>
              <a:chOff x="3248" y="-256"/>
              <a:chExt cx="536" cy="1936"/>
            </a:xfrm>
          </p:grpSpPr>
          <p:sp>
            <p:nvSpPr>
              <p:cNvPr id="13" name="矩形 103">
                <a:extLst>
                  <a:ext uri="{FF2B5EF4-FFF2-40B4-BE49-F238E27FC236}">
                    <a16:creationId xmlns:a16="http://schemas.microsoft.com/office/drawing/2014/main" id="{43E54938-74E7-4BE3-B914-38B5307E20CE}"/>
                  </a:ext>
                </a:extLst>
              </p:cNvPr>
              <p:cNvSpPr/>
              <p:nvPr/>
            </p:nvSpPr>
            <p:spPr>
              <a:xfrm>
                <a:off x="3378" y="-256"/>
                <a:ext cx="318" cy="169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14" name="组合 104">
                <a:extLst>
                  <a:ext uri="{FF2B5EF4-FFF2-40B4-BE49-F238E27FC236}">
                    <a16:creationId xmlns:a16="http://schemas.microsoft.com/office/drawing/2014/main" id="{77F836E6-3C2D-4B78-B09E-56169683CD06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15" name="椭圆 105">
                  <a:extLst>
                    <a:ext uri="{FF2B5EF4-FFF2-40B4-BE49-F238E27FC236}">
                      <a16:creationId xmlns:a16="http://schemas.microsoft.com/office/drawing/2014/main" id="{B7EFDBC8-0112-4B21-BA9E-64FC3D506778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16" name="椭圆 106">
                  <a:extLst>
                    <a:ext uri="{FF2B5EF4-FFF2-40B4-BE49-F238E27FC236}">
                      <a16:creationId xmlns:a16="http://schemas.microsoft.com/office/drawing/2014/main" id="{99735F00-81F4-45CD-A0EA-698903B9CF18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  <p:grpSp>
          <p:nvGrpSpPr>
            <p:cNvPr id="17" name="组合 107">
              <a:extLst>
                <a:ext uri="{FF2B5EF4-FFF2-40B4-BE49-F238E27FC236}">
                  <a16:creationId xmlns:a16="http://schemas.microsoft.com/office/drawing/2014/main" id="{D8EECA87-D88D-4622-8E72-5DBA5E835FB0}"/>
                </a:ext>
              </a:extLst>
            </p:cNvPr>
            <p:cNvGrpSpPr/>
            <p:nvPr/>
          </p:nvGrpSpPr>
          <p:grpSpPr>
            <a:xfrm>
              <a:off x="7366561" y="35"/>
              <a:ext cx="324127" cy="1009542"/>
              <a:chOff x="3248" y="-151"/>
              <a:chExt cx="536" cy="1831"/>
            </a:xfrm>
          </p:grpSpPr>
          <p:sp>
            <p:nvSpPr>
              <p:cNvPr id="18" name="矩形 108">
                <a:extLst>
                  <a:ext uri="{FF2B5EF4-FFF2-40B4-BE49-F238E27FC236}">
                    <a16:creationId xmlns:a16="http://schemas.microsoft.com/office/drawing/2014/main" id="{99051C34-6539-4366-AFEB-7B8945C85BC0}"/>
                  </a:ext>
                </a:extLst>
              </p:cNvPr>
              <p:cNvSpPr/>
              <p:nvPr/>
            </p:nvSpPr>
            <p:spPr>
              <a:xfrm>
                <a:off x="3336" y="-151"/>
                <a:ext cx="360" cy="1591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19" name="组合 109">
                <a:extLst>
                  <a:ext uri="{FF2B5EF4-FFF2-40B4-BE49-F238E27FC236}">
                    <a16:creationId xmlns:a16="http://schemas.microsoft.com/office/drawing/2014/main" id="{0336DE81-846A-44EA-B179-473D09A5F168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20" name="椭圆 110">
                  <a:extLst>
                    <a:ext uri="{FF2B5EF4-FFF2-40B4-BE49-F238E27FC236}">
                      <a16:creationId xmlns:a16="http://schemas.microsoft.com/office/drawing/2014/main" id="{9F9C437C-1AE8-43ED-94DE-0A15750C25F3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21" name="椭圆 111">
                  <a:extLst>
                    <a:ext uri="{FF2B5EF4-FFF2-40B4-BE49-F238E27FC236}">
                      <a16:creationId xmlns:a16="http://schemas.microsoft.com/office/drawing/2014/main" id="{34FE8EDA-CDE2-4BF2-8034-2D8ABA8A4017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  <p:grpSp>
          <p:nvGrpSpPr>
            <p:cNvPr id="22" name="组合 112">
              <a:extLst>
                <a:ext uri="{FF2B5EF4-FFF2-40B4-BE49-F238E27FC236}">
                  <a16:creationId xmlns:a16="http://schemas.microsoft.com/office/drawing/2014/main" id="{C76591AF-F952-4178-9E57-560083F4FE15}"/>
                </a:ext>
              </a:extLst>
            </p:cNvPr>
            <p:cNvGrpSpPr/>
            <p:nvPr/>
          </p:nvGrpSpPr>
          <p:grpSpPr>
            <a:xfrm>
              <a:off x="9308953" y="-45982"/>
              <a:ext cx="324127" cy="1067435"/>
              <a:chOff x="3248" y="-256"/>
              <a:chExt cx="536" cy="1936"/>
            </a:xfrm>
          </p:grpSpPr>
          <p:sp>
            <p:nvSpPr>
              <p:cNvPr id="23" name="矩形 113">
                <a:extLst>
                  <a:ext uri="{FF2B5EF4-FFF2-40B4-BE49-F238E27FC236}">
                    <a16:creationId xmlns:a16="http://schemas.microsoft.com/office/drawing/2014/main" id="{A558B3EA-35C2-4DFC-BB78-9708F0B5B60E}"/>
                  </a:ext>
                </a:extLst>
              </p:cNvPr>
              <p:cNvSpPr/>
              <p:nvPr/>
            </p:nvSpPr>
            <p:spPr>
              <a:xfrm>
                <a:off x="3336" y="-256"/>
                <a:ext cx="360" cy="169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24" name="组合 114">
                <a:extLst>
                  <a:ext uri="{FF2B5EF4-FFF2-40B4-BE49-F238E27FC236}">
                    <a16:creationId xmlns:a16="http://schemas.microsoft.com/office/drawing/2014/main" id="{CD96CBC9-B57F-45FE-BD2B-5C38DD6E380D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25" name="椭圆 115">
                  <a:extLst>
                    <a:ext uri="{FF2B5EF4-FFF2-40B4-BE49-F238E27FC236}">
                      <a16:creationId xmlns:a16="http://schemas.microsoft.com/office/drawing/2014/main" id="{4D3D7B96-A201-4635-94DF-C65336033F35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26" name="椭圆 116">
                  <a:extLst>
                    <a:ext uri="{FF2B5EF4-FFF2-40B4-BE49-F238E27FC236}">
                      <a16:creationId xmlns:a16="http://schemas.microsoft.com/office/drawing/2014/main" id="{BFE8146D-6832-4454-A2AD-1825A25F9578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</p:grpSp>
      <p:sp>
        <p:nvSpPr>
          <p:cNvPr id="37" name="مربع نص 36">
            <a:extLst>
              <a:ext uri="{FF2B5EF4-FFF2-40B4-BE49-F238E27FC236}">
                <a16:creationId xmlns:a16="http://schemas.microsoft.com/office/drawing/2014/main" id="{2E6C85DB-5AD9-430F-A567-8C369EF588DD}"/>
              </a:ext>
            </a:extLst>
          </p:cNvPr>
          <p:cNvSpPr txBox="1"/>
          <p:nvPr/>
        </p:nvSpPr>
        <p:spPr>
          <a:xfrm>
            <a:off x="-325362" y="6433319"/>
            <a:ext cx="16931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lang="ar-SA" sz="1600" dirty="0"/>
          </a:p>
        </p:txBody>
      </p:sp>
    </p:spTree>
    <p:extLst>
      <p:ext uri="{BB962C8B-B14F-4D97-AF65-F5344CB8AC3E}">
        <p14:creationId xmlns:p14="http://schemas.microsoft.com/office/powerpoint/2010/main" val="389182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3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صورة 38">
            <a:extLst>
              <a:ext uri="{FF2B5EF4-FFF2-40B4-BE49-F238E27FC236}">
                <a16:creationId xmlns:a16="http://schemas.microsoft.com/office/drawing/2014/main" id="{683B139B-748A-48DC-902D-D5FAB3ACC64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duotone>
              <a:prstClr val="black"/>
              <a:srgbClr val="70AD4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5"/>
          <a:stretch/>
        </p:blipFill>
        <p:spPr>
          <a:xfrm>
            <a:off x="-18957" y="-9034"/>
            <a:ext cx="12210957" cy="6876067"/>
          </a:xfrm>
          <a:prstGeom prst="rect">
            <a:avLst/>
          </a:prstGeom>
        </p:spPr>
      </p:pic>
      <p:sp>
        <p:nvSpPr>
          <p:cNvPr id="5" name="圆角矩形 3">
            <a:extLst>
              <a:ext uri="{FF2B5EF4-FFF2-40B4-BE49-F238E27FC236}">
                <a16:creationId xmlns:a16="http://schemas.microsoft.com/office/drawing/2014/main" id="{07D8D1B4-85E6-457F-9BA9-4FAE48CE50B3}"/>
              </a:ext>
            </a:extLst>
          </p:cNvPr>
          <p:cNvSpPr/>
          <p:nvPr/>
        </p:nvSpPr>
        <p:spPr>
          <a:xfrm>
            <a:off x="228600" y="464024"/>
            <a:ext cx="11676632" cy="5745552"/>
          </a:xfrm>
          <a:prstGeom prst="roundRect">
            <a:avLst>
              <a:gd name="adj" fmla="val 64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"/>
              <a:ea typeface="+mn-ea"/>
              <a:cs typeface="+mn-cs"/>
              <a:sym typeface="+mn-lt"/>
            </a:endParaRPr>
          </a:p>
        </p:txBody>
      </p:sp>
      <p:sp>
        <p:nvSpPr>
          <p:cNvPr id="6" name="圆角矩形 5">
            <a:extLst>
              <a:ext uri="{FF2B5EF4-FFF2-40B4-BE49-F238E27FC236}">
                <a16:creationId xmlns:a16="http://schemas.microsoft.com/office/drawing/2014/main" id="{E18B372A-0B7E-4BCA-9FDD-32313F9BD17B}"/>
              </a:ext>
            </a:extLst>
          </p:cNvPr>
          <p:cNvSpPr/>
          <p:nvPr/>
        </p:nvSpPr>
        <p:spPr>
          <a:xfrm>
            <a:off x="417284" y="648423"/>
            <a:ext cx="11298466" cy="5644747"/>
          </a:xfrm>
          <a:prstGeom prst="roundRect">
            <a:avLst>
              <a:gd name="adj" fmla="val 4379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"/>
              <a:ea typeface="+mn-ea"/>
              <a:cs typeface="+mn-cs"/>
              <a:sym typeface="+mn-lt"/>
            </a:endParaRPr>
          </a:p>
        </p:txBody>
      </p:sp>
      <p:sp>
        <p:nvSpPr>
          <p:cNvPr id="3" name="مستطيل 2">
            <a:extLst>
              <a:ext uri="{FF2B5EF4-FFF2-40B4-BE49-F238E27FC236}">
                <a16:creationId xmlns:a16="http://schemas.microsoft.com/office/drawing/2014/main" id="{786F2D7B-5279-4F8D-A17C-7FA1D1E81F79}"/>
              </a:ext>
            </a:extLst>
          </p:cNvPr>
          <p:cNvSpPr/>
          <p:nvPr/>
        </p:nvSpPr>
        <p:spPr>
          <a:xfrm>
            <a:off x="0" y="7027"/>
            <a:ext cx="12192000" cy="206477"/>
          </a:xfrm>
          <a:prstGeom prst="rect">
            <a:avLst/>
          </a:prstGeom>
          <a:solidFill>
            <a:srgbClr val="44CF7C"/>
          </a:solidFill>
          <a:ln>
            <a:solidFill>
              <a:srgbClr val="44CF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961913E1-63EA-43E6-8CEE-A8068F430798}"/>
              </a:ext>
            </a:extLst>
          </p:cNvPr>
          <p:cNvGrpSpPr/>
          <p:nvPr/>
        </p:nvGrpSpPr>
        <p:grpSpPr>
          <a:xfrm>
            <a:off x="2837744" y="357724"/>
            <a:ext cx="5600700" cy="869410"/>
            <a:chOff x="2121735" y="-66164"/>
            <a:chExt cx="7511345" cy="1133599"/>
          </a:xfrm>
        </p:grpSpPr>
        <p:grpSp>
          <p:nvGrpSpPr>
            <p:cNvPr id="7" name="组合 97">
              <a:extLst>
                <a:ext uri="{FF2B5EF4-FFF2-40B4-BE49-F238E27FC236}">
                  <a16:creationId xmlns:a16="http://schemas.microsoft.com/office/drawing/2014/main" id="{95DDAC4A-4BA6-492F-976F-06CE796AC39C}"/>
                </a:ext>
              </a:extLst>
            </p:cNvPr>
            <p:cNvGrpSpPr/>
            <p:nvPr/>
          </p:nvGrpSpPr>
          <p:grpSpPr>
            <a:xfrm>
              <a:off x="2121735" y="-66163"/>
              <a:ext cx="324127" cy="1133598"/>
              <a:chOff x="3248" y="-376"/>
              <a:chExt cx="536" cy="2056"/>
            </a:xfrm>
          </p:grpSpPr>
          <p:sp>
            <p:nvSpPr>
              <p:cNvPr id="8" name="矩形 98">
                <a:extLst>
                  <a:ext uri="{FF2B5EF4-FFF2-40B4-BE49-F238E27FC236}">
                    <a16:creationId xmlns:a16="http://schemas.microsoft.com/office/drawing/2014/main" id="{513AC58F-DB80-4A32-A0B2-8DEBC08FA0FB}"/>
                  </a:ext>
                </a:extLst>
              </p:cNvPr>
              <p:cNvSpPr/>
              <p:nvPr/>
            </p:nvSpPr>
            <p:spPr>
              <a:xfrm>
                <a:off x="3336" y="-376"/>
                <a:ext cx="318" cy="181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9" name="组合 99">
                <a:extLst>
                  <a:ext uri="{FF2B5EF4-FFF2-40B4-BE49-F238E27FC236}">
                    <a16:creationId xmlns:a16="http://schemas.microsoft.com/office/drawing/2014/main" id="{6E6C78FF-BC4D-4D80-B8E8-F70814A39C1F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10" name="椭圆 100">
                  <a:extLst>
                    <a:ext uri="{FF2B5EF4-FFF2-40B4-BE49-F238E27FC236}">
                      <a16:creationId xmlns:a16="http://schemas.microsoft.com/office/drawing/2014/main" id="{F38F3709-CBAB-4B05-966A-77246EFF3CBD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11" name="椭圆 101">
                  <a:extLst>
                    <a:ext uri="{FF2B5EF4-FFF2-40B4-BE49-F238E27FC236}">
                      <a16:creationId xmlns:a16="http://schemas.microsoft.com/office/drawing/2014/main" id="{EE999DB2-F190-4FC9-9659-D41C83EB153E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  <p:grpSp>
          <p:nvGrpSpPr>
            <p:cNvPr id="12" name="组合 102">
              <a:extLst>
                <a:ext uri="{FF2B5EF4-FFF2-40B4-BE49-F238E27FC236}">
                  <a16:creationId xmlns:a16="http://schemas.microsoft.com/office/drawing/2014/main" id="{29CE0362-6B44-46CF-BAE3-0A53F9644CC0}"/>
                </a:ext>
              </a:extLst>
            </p:cNvPr>
            <p:cNvGrpSpPr/>
            <p:nvPr/>
          </p:nvGrpSpPr>
          <p:grpSpPr>
            <a:xfrm>
              <a:off x="4635298" y="-66164"/>
              <a:ext cx="324127" cy="1067435"/>
              <a:chOff x="3248" y="-256"/>
              <a:chExt cx="536" cy="1936"/>
            </a:xfrm>
          </p:grpSpPr>
          <p:sp>
            <p:nvSpPr>
              <p:cNvPr id="13" name="矩形 103">
                <a:extLst>
                  <a:ext uri="{FF2B5EF4-FFF2-40B4-BE49-F238E27FC236}">
                    <a16:creationId xmlns:a16="http://schemas.microsoft.com/office/drawing/2014/main" id="{43E54938-74E7-4BE3-B914-38B5307E20CE}"/>
                  </a:ext>
                </a:extLst>
              </p:cNvPr>
              <p:cNvSpPr/>
              <p:nvPr/>
            </p:nvSpPr>
            <p:spPr>
              <a:xfrm>
                <a:off x="3378" y="-256"/>
                <a:ext cx="318" cy="169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14" name="组合 104">
                <a:extLst>
                  <a:ext uri="{FF2B5EF4-FFF2-40B4-BE49-F238E27FC236}">
                    <a16:creationId xmlns:a16="http://schemas.microsoft.com/office/drawing/2014/main" id="{77F836E6-3C2D-4B78-B09E-56169683CD06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15" name="椭圆 105">
                  <a:extLst>
                    <a:ext uri="{FF2B5EF4-FFF2-40B4-BE49-F238E27FC236}">
                      <a16:creationId xmlns:a16="http://schemas.microsoft.com/office/drawing/2014/main" id="{B7EFDBC8-0112-4B21-BA9E-64FC3D506778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16" name="椭圆 106">
                  <a:extLst>
                    <a:ext uri="{FF2B5EF4-FFF2-40B4-BE49-F238E27FC236}">
                      <a16:creationId xmlns:a16="http://schemas.microsoft.com/office/drawing/2014/main" id="{99735F00-81F4-45CD-A0EA-698903B9CF18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  <p:grpSp>
          <p:nvGrpSpPr>
            <p:cNvPr id="17" name="组合 107">
              <a:extLst>
                <a:ext uri="{FF2B5EF4-FFF2-40B4-BE49-F238E27FC236}">
                  <a16:creationId xmlns:a16="http://schemas.microsoft.com/office/drawing/2014/main" id="{D8EECA87-D88D-4622-8E72-5DBA5E835FB0}"/>
                </a:ext>
              </a:extLst>
            </p:cNvPr>
            <p:cNvGrpSpPr/>
            <p:nvPr/>
          </p:nvGrpSpPr>
          <p:grpSpPr>
            <a:xfrm>
              <a:off x="7366561" y="35"/>
              <a:ext cx="324127" cy="1009542"/>
              <a:chOff x="3248" y="-151"/>
              <a:chExt cx="536" cy="1831"/>
            </a:xfrm>
          </p:grpSpPr>
          <p:sp>
            <p:nvSpPr>
              <p:cNvPr id="18" name="矩形 108">
                <a:extLst>
                  <a:ext uri="{FF2B5EF4-FFF2-40B4-BE49-F238E27FC236}">
                    <a16:creationId xmlns:a16="http://schemas.microsoft.com/office/drawing/2014/main" id="{99051C34-6539-4366-AFEB-7B8945C85BC0}"/>
                  </a:ext>
                </a:extLst>
              </p:cNvPr>
              <p:cNvSpPr/>
              <p:nvPr/>
            </p:nvSpPr>
            <p:spPr>
              <a:xfrm>
                <a:off x="3336" y="-151"/>
                <a:ext cx="360" cy="1591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19" name="组合 109">
                <a:extLst>
                  <a:ext uri="{FF2B5EF4-FFF2-40B4-BE49-F238E27FC236}">
                    <a16:creationId xmlns:a16="http://schemas.microsoft.com/office/drawing/2014/main" id="{0336DE81-846A-44EA-B179-473D09A5F168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20" name="椭圆 110">
                  <a:extLst>
                    <a:ext uri="{FF2B5EF4-FFF2-40B4-BE49-F238E27FC236}">
                      <a16:creationId xmlns:a16="http://schemas.microsoft.com/office/drawing/2014/main" id="{9F9C437C-1AE8-43ED-94DE-0A15750C25F3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21" name="椭圆 111">
                  <a:extLst>
                    <a:ext uri="{FF2B5EF4-FFF2-40B4-BE49-F238E27FC236}">
                      <a16:creationId xmlns:a16="http://schemas.microsoft.com/office/drawing/2014/main" id="{34FE8EDA-CDE2-4BF2-8034-2D8ABA8A4017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  <p:grpSp>
          <p:nvGrpSpPr>
            <p:cNvPr id="22" name="组合 112">
              <a:extLst>
                <a:ext uri="{FF2B5EF4-FFF2-40B4-BE49-F238E27FC236}">
                  <a16:creationId xmlns:a16="http://schemas.microsoft.com/office/drawing/2014/main" id="{C76591AF-F952-4178-9E57-560083F4FE15}"/>
                </a:ext>
              </a:extLst>
            </p:cNvPr>
            <p:cNvGrpSpPr/>
            <p:nvPr/>
          </p:nvGrpSpPr>
          <p:grpSpPr>
            <a:xfrm>
              <a:off x="9308953" y="-45982"/>
              <a:ext cx="324127" cy="1067435"/>
              <a:chOff x="3248" y="-256"/>
              <a:chExt cx="536" cy="1936"/>
            </a:xfrm>
          </p:grpSpPr>
          <p:sp>
            <p:nvSpPr>
              <p:cNvPr id="23" name="矩形 113">
                <a:extLst>
                  <a:ext uri="{FF2B5EF4-FFF2-40B4-BE49-F238E27FC236}">
                    <a16:creationId xmlns:a16="http://schemas.microsoft.com/office/drawing/2014/main" id="{A558B3EA-35C2-4DFC-BB78-9708F0B5B60E}"/>
                  </a:ext>
                </a:extLst>
              </p:cNvPr>
              <p:cNvSpPr/>
              <p:nvPr/>
            </p:nvSpPr>
            <p:spPr>
              <a:xfrm>
                <a:off x="3336" y="-256"/>
                <a:ext cx="360" cy="1696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grpSp>
            <p:nvGrpSpPr>
              <p:cNvPr id="24" name="组合 114">
                <a:extLst>
                  <a:ext uri="{FF2B5EF4-FFF2-40B4-BE49-F238E27FC236}">
                    <a16:creationId xmlns:a16="http://schemas.microsoft.com/office/drawing/2014/main" id="{CD96CBC9-B57F-45FE-BD2B-5C38DD6E380D}"/>
                  </a:ext>
                </a:extLst>
              </p:cNvPr>
              <p:cNvGrpSpPr/>
              <p:nvPr/>
            </p:nvGrpSpPr>
            <p:grpSpPr>
              <a:xfrm>
                <a:off x="3248" y="1184"/>
                <a:ext cx="536" cy="496"/>
                <a:chOff x="6848" y="1616"/>
                <a:chExt cx="536" cy="496"/>
              </a:xfrm>
            </p:grpSpPr>
            <p:sp>
              <p:nvSpPr>
                <p:cNvPr id="25" name="椭圆 115">
                  <a:extLst>
                    <a:ext uri="{FF2B5EF4-FFF2-40B4-BE49-F238E27FC236}">
                      <a16:creationId xmlns:a16="http://schemas.microsoft.com/office/drawing/2014/main" id="{4D3D7B96-A201-4635-94DF-C65336033F35}"/>
                    </a:ext>
                  </a:extLst>
                </p:cNvPr>
                <p:cNvSpPr/>
                <p:nvPr/>
              </p:nvSpPr>
              <p:spPr>
                <a:xfrm>
                  <a:off x="6888" y="1616"/>
                  <a:ext cx="496" cy="496"/>
                </a:xfrm>
                <a:prstGeom prst="ellipse">
                  <a:avLst/>
                </a:prstGeom>
                <a:solidFill>
                  <a:srgbClr val="6B0204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  <p:sp>
              <p:nvSpPr>
                <p:cNvPr id="26" name="椭圆 116">
                  <a:extLst>
                    <a:ext uri="{FF2B5EF4-FFF2-40B4-BE49-F238E27FC236}">
                      <a16:creationId xmlns:a16="http://schemas.microsoft.com/office/drawing/2014/main" id="{BFE8146D-6832-4454-A2AD-1825A25F9578}"/>
                    </a:ext>
                  </a:extLst>
                </p:cNvPr>
                <p:cNvSpPr/>
                <p:nvPr/>
              </p:nvSpPr>
              <p:spPr>
                <a:xfrm>
                  <a:off x="6848" y="1616"/>
                  <a:ext cx="496" cy="496"/>
                </a:xfrm>
                <a:prstGeom prst="ellipse">
                  <a:avLst/>
                </a:prstGeom>
                <a:solidFill>
                  <a:schemeClr val="accent2"/>
                </a:solidFill>
                <a:ln w="25400">
                  <a:solidFill>
                    <a:srgbClr val="6B020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1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Gill Sans Nova"/>
                    <a:ea typeface="+mn-ea"/>
                    <a:cs typeface="+mn-cs"/>
                    <a:sym typeface="+mn-lt"/>
                  </a:endParaRPr>
                </a:p>
              </p:txBody>
            </p:sp>
          </p:grpSp>
        </p:grpSp>
      </p:grpSp>
      <p:pic>
        <p:nvPicPr>
          <p:cNvPr id="32" name="صورة 31">
            <a:extLst>
              <a:ext uri="{FF2B5EF4-FFF2-40B4-BE49-F238E27FC236}">
                <a16:creationId xmlns:a16="http://schemas.microsoft.com/office/drawing/2014/main" id="{7760F0B4-B894-41B9-898B-79BB919335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64615" y1="25806" x2="53538" y2="27957"/>
                        <a14:foregroundMark x1="50308" y1="28725" x2="30462" y2="30415"/>
                        <a14:foregroundMark x1="29538" y1="30415" x2="29538" y2="30415"/>
                        <a14:foregroundMark x1="29231" y1="30415" x2="29231" y2="30415"/>
                        <a14:foregroundMark x1="64154" y1="41782" x2="51538" y2="43472"/>
                        <a14:foregroundMark x1="51538" y1="43472" x2="51538" y2="43472"/>
                        <a14:foregroundMark x1="47231" y1="43472" x2="40154" y2="42704"/>
                        <a14:foregroundMark x1="38923" y1="42243" x2="37231" y2="41782"/>
                        <a14:foregroundMark x1="36769" y1="41014" x2="36769" y2="41014"/>
                        <a14:foregroundMark x1="48615" y1="27496" x2="51077" y2="53149"/>
                        <a14:foregroundMark x1="51538" y1="53610" x2="51538" y2="53610"/>
                        <a14:foregroundMark x1="51538" y1="53610" x2="49385" y2="51459"/>
                        <a14:foregroundMark x1="43077" y1="20737" x2="37538" y2="33333"/>
                        <a14:foregroundMark x1="36769" y1="33794" x2="36769" y2="33794"/>
                        <a14:foregroundMark x1="35538" y1="32565" x2="38923" y2="22427"/>
                        <a14:foregroundMark x1="38923" y1="22427" x2="38923" y2="22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5647"/>
            <a:ext cx="5528434" cy="5536939"/>
          </a:xfrm>
          <a:prstGeom prst="rect">
            <a:avLst/>
          </a:prstGeom>
        </p:spPr>
      </p:pic>
      <p:sp>
        <p:nvSpPr>
          <p:cNvPr id="33" name="سهم: لليسار 32">
            <a:extLst>
              <a:ext uri="{FF2B5EF4-FFF2-40B4-BE49-F238E27FC236}">
                <a16:creationId xmlns:a16="http://schemas.microsoft.com/office/drawing/2014/main" id="{E36D4C96-C079-48D7-A504-A347F2ACE697}"/>
              </a:ext>
            </a:extLst>
          </p:cNvPr>
          <p:cNvSpPr/>
          <p:nvPr/>
        </p:nvSpPr>
        <p:spPr>
          <a:xfrm>
            <a:off x="3729541" y="1773294"/>
            <a:ext cx="2837234" cy="623218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5" name="سهم: لليسار 34">
            <a:extLst>
              <a:ext uri="{FF2B5EF4-FFF2-40B4-BE49-F238E27FC236}">
                <a16:creationId xmlns:a16="http://schemas.microsoft.com/office/drawing/2014/main" id="{5DA2184F-221C-4F1E-994F-7A4FEDA44B16}"/>
              </a:ext>
            </a:extLst>
          </p:cNvPr>
          <p:cNvSpPr/>
          <p:nvPr/>
        </p:nvSpPr>
        <p:spPr>
          <a:xfrm>
            <a:off x="3729541" y="2557284"/>
            <a:ext cx="2837234" cy="623218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6" name="سهم: لليسار 35">
            <a:extLst>
              <a:ext uri="{FF2B5EF4-FFF2-40B4-BE49-F238E27FC236}">
                <a16:creationId xmlns:a16="http://schemas.microsoft.com/office/drawing/2014/main" id="{D508622D-3AC7-4DA2-9720-3B33323FF713}"/>
              </a:ext>
            </a:extLst>
          </p:cNvPr>
          <p:cNvSpPr/>
          <p:nvPr/>
        </p:nvSpPr>
        <p:spPr>
          <a:xfrm>
            <a:off x="3729541" y="3264096"/>
            <a:ext cx="2837234" cy="623218"/>
          </a:xfrm>
          <a:prstGeom prst="lef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40" name="صورة 39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24E355C2-AB26-4A69-8923-3BC3A9248D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7616" b="78861" l="32100" r="68300">
                        <a14:foregroundMark x1="68300" y1="75562" x2="67700" y2="73463"/>
                        <a14:backgroundMark x1="66300" y1="73763" x2="63100" y2="73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700" t="66227" r="27429" b="19715"/>
          <a:stretch/>
        </p:blipFill>
        <p:spPr>
          <a:xfrm>
            <a:off x="6823350" y="3346492"/>
            <a:ext cx="3156165" cy="65954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2" name="صورة 41">
            <a:extLst>
              <a:ext uri="{FF2B5EF4-FFF2-40B4-BE49-F238E27FC236}">
                <a16:creationId xmlns:a16="http://schemas.microsoft.com/office/drawing/2014/main" id="{CC219C0C-EFE3-4CBE-BCAE-E0A29329B99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3340" b="53320" l="25832" r="72836">
                        <a14:foregroundMark x1="72969" y1="28370" x2="72969" y2="28370"/>
                        <a14:foregroundMark x1="61784" y1="30785" x2="61784" y2="30785"/>
                        <a14:foregroundMark x1="61784" y1="30785" x2="61784" y2="30785"/>
                        <a14:foregroundMark x1="64714" y1="34004" x2="64714" y2="34004"/>
                        <a14:foregroundMark x1="66312" y1="38028" x2="66312" y2="38028"/>
                        <a14:foregroundMark x1="66844" y1="40845" x2="66844" y2="40845"/>
                        <a14:foregroundMark x1="66844" y1="40845" x2="66844" y2="40845"/>
                        <a14:foregroundMark x1="59121" y1="29175" x2="59121" y2="29175"/>
                        <a14:foregroundMark x1="54860" y1="29980" x2="54860" y2="29980"/>
                        <a14:foregroundMark x1="57523" y1="31992" x2="57523" y2="31992"/>
                        <a14:foregroundMark x1="57257" y1="26761" x2="57257" y2="26761"/>
                        <a14:foregroundMark x1="53262" y1="42455" x2="53262" y2="42455"/>
                        <a14:foregroundMark x1="40213" y1="27968" x2="40213" y2="27968"/>
                        <a14:foregroundMark x1="42610" y1="25553" x2="42610" y2="25553"/>
                        <a14:foregroundMark x1="46072" y1="26761" x2="46072" y2="26761"/>
                        <a14:foregroundMark x1="47670" y1="36016" x2="47670" y2="36016"/>
                        <a14:foregroundMark x1="39414" y1="32394" x2="39414" y2="32394"/>
                        <a14:foregroundMark x1="37816" y1="42455" x2="37816" y2="42455"/>
                        <a14:foregroundMark x1="28495" y1="38028" x2="28495" y2="38028"/>
                        <a14:foregroundMark x1="25832" y1="32394" x2="25832" y2="32394"/>
                        <a14:foregroundMark x1="27164" y1="26358" x2="27164" y2="26358"/>
                        <a14:foregroundMark x1="27164" y1="26358" x2="27164" y2="26358"/>
                        <a14:foregroundMark x1="26099" y1="49296" x2="26099" y2="49296"/>
                        <a14:foregroundMark x1="52463" y1="47686" x2="52463" y2="47686"/>
                        <a14:foregroundMark x1="69774" y1="49698" x2="69774" y2="49698"/>
                        <a14:foregroundMark x1="31425" y1="26761" x2="31425" y2="26761"/>
                        <a14:backgroundMark x1="31957" y1="43260" x2="31957" y2="43260"/>
                        <a14:backgroundMark x1="47137" y1="44064" x2="47137" y2="44064"/>
                        <a14:backgroundMark x1="47137" y1="44064" x2="47137" y2="44064"/>
                        <a14:backgroundMark x1="34088" y1="35614" x2="34088" y2="35614"/>
                        <a14:backgroundMark x1="32224" y1="29980" x2="32224" y2="29980"/>
                        <a14:backgroundMark x1="33289" y1="45674" x2="33289" y2="45674"/>
                        <a14:backgroundMark x1="34621" y1="44467" x2="34621" y2="44467"/>
                        <a14:backgroundMark x1="31158" y1="48089" x2="31158" y2="48089"/>
                        <a14:backgroundMark x1="34621" y1="43260" x2="34621" y2="43260"/>
                        <a14:backgroundMark x1="68708" y1="31590" x2="68708" y2="31590"/>
                        <a14:backgroundMark x1="69241" y1="34406" x2="69241" y2="34406"/>
                        <a14:backgroundMark x1="69241" y1="34406" x2="69241" y2="34406"/>
                        <a14:backgroundMark x1="31691" y1="27968" x2="31691" y2="27968"/>
                        <a14:backgroundMark x1="31691" y1="27968" x2="31691" y2="27968"/>
                        <a14:backgroundMark x1="29294" y1="31992" x2="29294" y2="319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05" t="19819" r="22714" b="42938"/>
          <a:stretch/>
        </p:blipFill>
        <p:spPr>
          <a:xfrm>
            <a:off x="6796067" y="2396512"/>
            <a:ext cx="3165183" cy="7278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8" name="صورة 47">
            <a:extLst>
              <a:ext uri="{FF2B5EF4-FFF2-40B4-BE49-F238E27FC236}">
                <a16:creationId xmlns:a16="http://schemas.microsoft.com/office/drawing/2014/main" id="{3B79081D-1723-4B62-8EB2-7C876C591D9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69679" y="1456734"/>
            <a:ext cx="3209836" cy="7278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9" name="مربع نص 48">
            <a:extLst>
              <a:ext uri="{FF2B5EF4-FFF2-40B4-BE49-F238E27FC236}">
                <a16:creationId xmlns:a16="http://schemas.microsoft.com/office/drawing/2014/main" id="{95F698DB-3FC3-4037-B53A-F7FF971F8267}"/>
              </a:ext>
            </a:extLst>
          </p:cNvPr>
          <p:cNvSpPr txBox="1"/>
          <p:nvPr/>
        </p:nvSpPr>
        <p:spPr>
          <a:xfrm>
            <a:off x="10476057" y="1565930"/>
            <a:ext cx="934872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b="1" dirty="0"/>
              <a:t>لون العلم</a:t>
            </a:r>
          </a:p>
          <a:p>
            <a:pPr algn="ctr"/>
            <a:r>
              <a:rPr lang="ar-SA" sz="2000" b="1" dirty="0"/>
              <a:t>أخضر</a:t>
            </a:r>
          </a:p>
        </p:txBody>
      </p:sp>
      <p:sp>
        <p:nvSpPr>
          <p:cNvPr id="50" name="مربع نص 49">
            <a:extLst>
              <a:ext uri="{FF2B5EF4-FFF2-40B4-BE49-F238E27FC236}">
                <a16:creationId xmlns:a16="http://schemas.microsoft.com/office/drawing/2014/main" id="{EF1579C9-12CF-4D44-8561-341D76217613}"/>
              </a:ext>
            </a:extLst>
          </p:cNvPr>
          <p:cNvSpPr txBox="1"/>
          <p:nvPr/>
        </p:nvSpPr>
        <p:spPr>
          <a:xfrm>
            <a:off x="9775616" y="3540000"/>
            <a:ext cx="1980029" cy="1015663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b="1" dirty="0"/>
              <a:t>يرمز السيف</a:t>
            </a:r>
          </a:p>
          <a:p>
            <a:pPr algn="ctr"/>
            <a:r>
              <a:rPr lang="ar-SA" sz="2000" b="1" dirty="0"/>
              <a:t>على القوة  </a:t>
            </a:r>
          </a:p>
          <a:p>
            <a:pPr algn="ctr"/>
            <a:r>
              <a:rPr lang="ar-SA" sz="2000" b="1" dirty="0"/>
              <a:t>وعلو الحكمة والمكانة</a:t>
            </a:r>
            <a:endParaRPr lang="ar-SA" sz="2800" b="1" dirty="0"/>
          </a:p>
        </p:txBody>
      </p:sp>
      <p:sp>
        <p:nvSpPr>
          <p:cNvPr id="51" name="مربع نص 50">
            <a:extLst>
              <a:ext uri="{FF2B5EF4-FFF2-40B4-BE49-F238E27FC236}">
                <a16:creationId xmlns:a16="http://schemas.microsoft.com/office/drawing/2014/main" id="{A1C93DF7-6A7C-4329-B403-E89B758F5F70}"/>
              </a:ext>
            </a:extLst>
          </p:cNvPr>
          <p:cNvSpPr txBox="1"/>
          <p:nvPr/>
        </p:nvSpPr>
        <p:spPr>
          <a:xfrm>
            <a:off x="10267655" y="2434075"/>
            <a:ext cx="1213794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ar-SA" sz="2000" b="1" dirty="0"/>
              <a:t>كتب عليه</a:t>
            </a:r>
          </a:p>
          <a:p>
            <a:pPr algn="ctr"/>
            <a:r>
              <a:rPr lang="ar-SA" sz="2000" b="1" dirty="0"/>
              <a:t>كلمة التوحيد</a:t>
            </a:r>
            <a:endParaRPr lang="ar-SA" sz="3200" b="1" dirty="0"/>
          </a:p>
        </p:txBody>
      </p:sp>
      <p:sp>
        <p:nvSpPr>
          <p:cNvPr id="52" name="مربع نص 51">
            <a:extLst>
              <a:ext uri="{FF2B5EF4-FFF2-40B4-BE49-F238E27FC236}">
                <a16:creationId xmlns:a16="http://schemas.microsoft.com/office/drawing/2014/main" id="{F195C14A-D7A8-485C-BA08-601A32CFEBB7}"/>
              </a:ext>
            </a:extLst>
          </p:cNvPr>
          <p:cNvSpPr txBox="1"/>
          <p:nvPr/>
        </p:nvSpPr>
        <p:spPr>
          <a:xfrm>
            <a:off x="-325362" y="6433319"/>
            <a:ext cx="16931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lang="ar-SA" sz="1600" dirty="0"/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C5579100-DC0D-B709-EBC7-7B4D4D277A52}"/>
              </a:ext>
            </a:extLst>
          </p:cNvPr>
          <p:cNvSpPr txBox="1"/>
          <p:nvPr/>
        </p:nvSpPr>
        <p:spPr>
          <a:xfrm>
            <a:off x="6667479" y="1692403"/>
            <a:ext cx="3312036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1400" b="1" dirty="0"/>
              <a:t>ويرمز الى السلام والنماء والرخاء والعطاء والتسامح</a:t>
            </a:r>
          </a:p>
        </p:txBody>
      </p: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79CC7980-F190-B052-9562-33F07F4BF69E}"/>
              </a:ext>
            </a:extLst>
          </p:cNvPr>
          <p:cNvSpPr txBox="1"/>
          <p:nvPr/>
        </p:nvSpPr>
        <p:spPr>
          <a:xfrm>
            <a:off x="2699765" y="5488950"/>
            <a:ext cx="495226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600" b="1" dirty="0"/>
              <a:t>دلالات العلم السعودي</a:t>
            </a:r>
          </a:p>
        </p:txBody>
      </p:sp>
    </p:spTree>
    <p:extLst>
      <p:ext uri="{BB962C8B-B14F-4D97-AF65-F5344CB8AC3E}">
        <p14:creationId xmlns:p14="http://schemas.microsoft.com/office/powerpoint/2010/main" val="45362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gic-chime-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gic-chime-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agic-chime-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5" grpId="0" animBg="1"/>
      <p:bldP spid="36" grpId="0" animBg="1"/>
      <p:bldP spid="49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>
            <a:extLst>
              <a:ext uri="{FF2B5EF4-FFF2-40B4-BE49-F238E27FC236}">
                <a16:creationId xmlns:a16="http://schemas.microsoft.com/office/drawing/2014/main" id="{A683A7CC-6F4C-4BF6-92E6-CF77C463A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265"/>
            <a:ext cx="12183894" cy="6858000"/>
          </a:xfrm>
          <a:prstGeom prst="rect">
            <a:avLst/>
          </a:prstGeom>
        </p:spPr>
      </p:pic>
      <p:pic>
        <p:nvPicPr>
          <p:cNvPr id="10" name="Picture 4" descr="معالم المملكة العربية السعودية فيكتور Png">
            <a:extLst>
              <a:ext uri="{FF2B5EF4-FFF2-40B4-BE49-F238E27FC236}">
                <a16:creationId xmlns:a16="http://schemas.microsoft.com/office/drawing/2014/main" id="{4AD0AC9D-4A00-4810-B855-ED377468C6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81"/>
          <a:stretch/>
        </p:blipFill>
        <p:spPr bwMode="auto">
          <a:xfrm>
            <a:off x="1" y="3992628"/>
            <a:ext cx="12191999" cy="2453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35">
            <a:extLst>
              <a:ext uri="{FF2B5EF4-FFF2-40B4-BE49-F238E27FC236}">
                <a16:creationId xmlns:a16="http://schemas.microsoft.com/office/drawing/2014/main" id="{E2FE5329-23FA-4F85-A6B5-7BE58D2A3B81}"/>
              </a:ext>
            </a:extLst>
          </p:cNvPr>
          <p:cNvGrpSpPr/>
          <p:nvPr/>
        </p:nvGrpSpPr>
        <p:grpSpPr>
          <a:xfrm>
            <a:off x="2963139" y="926223"/>
            <a:ext cx="7347509" cy="3113654"/>
            <a:chOff x="1534" y="679"/>
            <a:chExt cx="16154" cy="9141"/>
          </a:xfrm>
          <a:noFill/>
        </p:grpSpPr>
        <p:sp>
          <p:nvSpPr>
            <p:cNvPr id="17" name="圆角矩形 3">
              <a:extLst>
                <a:ext uri="{FF2B5EF4-FFF2-40B4-BE49-F238E27FC236}">
                  <a16:creationId xmlns:a16="http://schemas.microsoft.com/office/drawing/2014/main" id="{485AA0A8-9D47-4E05-BF9E-766DD2C943B6}"/>
                </a:ext>
              </a:extLst>
            </p:cNvPr>
            <p:cNvSpPr/>
            <p:nvPr/>
          </p:nvSpPr>
          <p:spPr>
            <a:xfrm>
              <a:off x="1846" y="679"/>
              <a:ext cx="15842" cy="9141"/>
            </a:xfrm>
            <a:prstGeom prst="roundRect">
              <a:avLst>
                <a:gd name="adj" fmla="val 6443"/>
              </a:avLst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8" name="圆角矩形 5">
              <a:extLst>
                <a:ext uri="{FF2B5EF4-FFF2-40B4-BE49-F238E27FC236}">
                  <a16:creationId xmlns:a16="http://schemas.microsoft.com/office/drawing/2014/main" id="{CB0C28F0-033E-4E99-A4F8-A5D5AADEEF62}"/>
                </a:ext>
              </a:extLst>
            </p:cNvPr>
            <p:cNvSpPr/>
            <p:nvPr/>
          </p:nvSpPr>
          <p:spPr>
            <a:xfrm>
              <a:off x="1534" y="980"/>
              <a:ext cx="15842" cy="8446"/>
            </a:xfrm>
            <a:prstGeom prst="roundRect">
              <a:avLst>
                <a:gd name="adj" fmla="val 4379"/>
              </a:avLst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</p:grpSp>
      <p:grpSp>
        <p:nvGrpSpPr>
          <p:cNvPr id="19" name="组合 97">
            <a:extLst>
              <a:ext uri="{FF2B5EF4-FFF2-40B4-BE49-F238E27FC236}">
                <a16:creationId xmlns:a16="http://schemas.microsoft.com/office/drawing/2014/main" id="{5250F502-9CCC-4FEB-9AF6-7566A10EA859}"/>
              </a:ext>
            </a:extLst>
          </p:cNvPr>
          <p:cNvGrpSpPr/>
          <p:nvPr/>
        </p:nvGrpSpPr>
        <p:grpSpPr>
          <a:xfrm>
            <a:off x="3736275" y="219131"/>
            <a:ext cx="409907" cy="787775"/>
            <a:chOff x="3248" y="-256"/>
            <a:chExt cx="536" cy="1936"/>
          </a:xfrm>
        </p:grpSpPr>
        <p:sp>
          <p:nvSpPr>
            <p:cNvPr id="20" name="矩形 98">
              <a:extLst>
                <a:ext uri="{FF2B5EF4-FFF2-40B4-BE49-F238E27FC236}">
                  <a16:creationId xmlns:a16="http://schemas.microsoft.com/office/drawing/2014/main" id="{A1A81218-3737-4176-BC14-C0B30B503EE0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B02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grpSp>
          <p:nvGrpSpPr>
            <p:cNvPr id="21" name="组合 99">
              <a:extLst>
                <a:ext uri="{FF2B5EF4-FFF2-40B4-BE49-F238E27FC236}">
                  <a16:creationId xmlns:a16="http://schemas.microsoft.com/office/drawing/2014/main" id="{81F47325-E43B-4E85-906F-5593005B59F4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22" name="椭圆 100">
                <a:extLst>
                  <a:ext uri="{FF2B5EF4-FFF2-40B4-BE49-F238E27FC236}">
                    <a16:creationId xmlns:a16="http://schemas.microsoft.com/office/drawing/2014/main" id="{AEA5CE7D-68DF-4981-B267-D87FD7ED870D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23" name="椭圆 101">
                <a:extLst>
                  <a:ext uri="{FF2B5EF4-FFF2-40B4-BE49-F238E27FC236}">
                    <a16:creationId xmlns:a16="http://schemas.microsoft.com/office/drawing/2014/main" id="{6FE85253-4FE9-44A9-A064-AE66E59B175C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4" name="组合 102">
            <a:extLst>
              <a:ext uri="{FF2B5EF4-FFF2-40B4-BE49-F238E27FC236}">
                <a16:creationId xmlns:a16="http://schemas.microsoft.com/office/drawing/2014/main" id="{313E107D-602D-409D-9B16-DDEADEEFA4EE}"/>
              </a:ext>
            </a:extLst>
          </p:cNvPr>
          <p:cNvGrpSpPr/>
          <p:nvPr/>
        </p:nvGrpSpPr>
        <p:grpSpPr>
          <a:xfrm>
            <a:off x="5356236" y="111378"/>
            <a:ext cx="347265" cy="853939"/>
            <a:chOff x="3248" y="-256"/>
            <a:chExt cx="536" cy="1936"/>
          </a:xfrm>
        </p:grpSpPr>
        <p:sp>
          <p:nvSpPr>
            <p:cNvPr id="25" name="矩形 103">
              <a:extLst>
                <a:ext uri="{FF2B5EF4-FFF2-40B4-BE49-F238E27FC236}">
                  <a16:creationId xmlns:a16="http://schemas.microsoft.com/office/drawing/2014/main" id="{30C6B372-89EC-40D1-B73D-750A57EEB47B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grpSp>
          <p:nvGrpSpPr>
            <p:cNvPr id="26" name="组合 104">
              <a:extLst>
                <a:ext uri="{FF2B5EF4-FFF2-40B4-BE49-F238E27FC236}">
                  <a16:creationId xmlns:a16="http://schemas.microsoft.com/office/drawing/2014/main" id="{969EFD83-2A46-4932-AA28-179B536EBD5C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27" name="椭圆 105">
                <a:extLst>
                  <a:ext uri="{FF2B5EF4-FFF2-40B4-BE49-F238E27FC236}">
                    <a16:creationId xmlns:a16="http://schemas.microsoft.com/office/drawing/2014/main" id="{58A6511A-94A4-4A9E-876F-5D6579C86B01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28" name="椭圆 106">
                <a:extLst>
                  <a:ext uri="{FF2B5EF4-FFF2-40B4-BE49-F238E27FC236}">
                    <a16:creationId xmlns:a16="http://schemas.microsoft.com/office/drawing/2014/main" id="{761A735E-4224-4576-8E1D-1A2C848EA85B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29" name="组合 107">
            <a:extLst>
              <a:ext uri="{FF2B5EF4-FFF2-40B4-BE49-F238E27FC236}">
                <a16:creationId xmlns:a16="http://schemas.microsoft.com/office/drawing/2014/main" id="{D4357665-554F-49A4-8089-C29C13CAA271}"/>
              </a:ext>
            </a:extLst>
          </p:cNvPr>
          <p:cNvGrpSpPr/>
          <p:nvPr/>
        </p:nvGrpSpPr>
        <p:grpSpPr>
          <a:xfrm>
            <a:off x="7286335" y="177031"/>
            <a:ext cx="311493" cy="845633"/>
            <a:chOff x="3248" y="-256"/>
            <a:chExt cx="536" cy="1936"/>
          </a:xfrm>
        </p:grpSpPr>
        <p:sp>
          <p:nvSpPr>
            <p:cNvPr id="30" name="矩形 108">
              <a:extLst>
                <a:ext uri="{FF2B5EF4-FFF2-40B4-BE49-F238E27FC236}">
                  <a16:creationId xmlns:a16="http://schemas.microsoft.com/office/drawing/2014/main" id="{9979886A-9FE1-4007-B244-93EBC5C43EE9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grpSp>
          <p:nvGrpSpPr>
            <p:cNvPr id="31" name="组合 109">
              <a:extLst>
                <a:ext uri="{FF2B5EF4-FFF2-40B4-BE49-F238E27FC236}">
                  <a16:creationId xmlns:a16="http://schemas.microsoft.com/office/drawing/2014/main" id="{1DFDB5BF-C94A-4452-AAAA-C1D53D4B7879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32" name="椭圆 110">
                <a:extLst>
                  <a:ext uri="{FF2B5EF4-FFF2-40B4-BE49-F238E27FC236}">
                    <a16:creationId xmlns:a16="http://schemas.microsoft.com/office/drawing/2014/main" id="{A5A2AD8E-AE09-443B-B68F-F2B9B6F6D6F3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33" name="椭圆 111">
                <a:extLst>
                  <a:ext uri="{FF2B5EF4-FFF2-40B4-BE49-F238E27FC236}">
                    <a16:creationId xmlns:a16="http://schemas.microsoft.com/office/drawing/2014/main" id="{E75E1921-190E-4F13-966E-BD60D929B4EC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4" name="组合 112">
            <a:extLst>
              <a:ext uri="{FF2B5EF4-FFF2-40B4-BE49-F238E27FC236}">
                <a16:creationId xmlns:a16="http://schemas.microsoft.com/office/drawing/2014/main" id="{03D05BFE-A7C5-452F-B708-A6CC8104142E}"/>
              </a:ext>
            </a:extLst>
          </p:cNvPr>
          <p:cNvGrpSpPr/>
          <p:nvPr/>
        </p:nvGrpSpPr>
        <p:grpSpPr>
          <a:xfrm>
            <a:off x="8636665" y="212153"/>
            <a:ext cx="336613" cy="833757"/>
            <a:chOff x="3248" y="-256"/>
            <a:chExt cx="536" cy="1936"/>
          </a:xfrm>
        </p:grpSpPr>
        <p:sp>
          <p:nvSpPr>
            <p:cNvPr id="35" name="矩形 113">
              <a:extLst>
                <a:ext uri="{FF2B5EF4-FFF2-40B4-BE49-F238E27FC236}">
                  <a16:creationId xmlns:a16="http://schemas.microsoft.com/office/drawing/2014/main" id="{8661B67D-F28B-4FE2-AC29-02D9EAF44E93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>
                <a:cs typeface="+mn-ea"/>
                <a:sym typeface="+mn-lt"/>
              </a:endParaRPr>
            </a:p>
          </p:txBody>
        </p:sp>
        <p:grpSp>
          <p:nvGrpSpPr>
            <p:cNvPr id="36" name="组合 114">
              <a:extLst>
                <a:ext uri="{FF2B5EF4-FFF2-40B4-BE49-F238E27FC236}">
                  <a16:creationId xmlns:a16="http://schemas.microsoft.com/office/drawing/2014/main" id="{6728A8EF-A0BD-449A-A869-E37D9F1E02E6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37" name="椭圆 115">
                <a:extLst>
                  <a:ext uri="{FF2B5EF4-FFF2-40B4-BE49-F238E27FC236}">
                    <a16:creationId xmlns:a16="http://schemas.microsoft.com/office/drawing/2014/main" id="{3EA523D4-C52D-4DAF-9A41-8E84A24DC373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38" name="椭圆 116">
                <a:extLst>
                  <a:ext uri="{FF2B5EF4-FFF2-40B4-BE49-F238E27FC236}">
                    <a16:creationId xmlns:a16="http://schemas.microsoft.com/office/drawing/2014/main" id="{0DDB2ABC-9C52-41AD-8D4E-111846C46980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>
                  <a:cs typeface="+mn-ea"/>
                  <a:sym typeface="+mn-lt"/>
                </a:endParaRPr>
              </a:p>
            </p:txBody>
          </p:sp>
        </p:grpSp>
      </p:grpSp>
      <p:sp>
        <p:nvSpPr>
          <p:cNvPr id="40" name="مستطيل 39">
            <a:extLst>
              <a:ext uri="{FF2B5EF4-FFF2-40B4-BE49-F238E27FC236}">
                <a16:creationId xmlns:a16="http://schemas.microsoft.com/office/drawing/2014/main" id="{2336F9A6-64B6-407F-BC27-75ED466C5D61}"/>
              </a:ext>
            </a:extLst>
          </p:cNvPr>
          <p:cNvSpPr/>
          <p:nvPr/>
        </p:nvSpPr>
        <p:spPr>
          <a:xfrm>
            <a:off x="0" y="7027"/>
            <a:ext cx="12192000" cy="206477"/>
          </a:xfrm>
          <a:prstGeom prst="rect">
            <a:avLst/>
          </a:prstGeom>
          <a:solidFill>
            <a:srgbClr val="44CF7C"/>
          </a:solidFill>
          <a:ln>
            <a:solidFill>
              <a:srgbClr val="44CF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46" name="صورة 45">
            <a:extLst>
              <a:ext uri="{FF2B5EF4-FFF2-40B4-BE49-F238E27FC236}">
                <a16:creationId xmlns:a16="http://schemas.microsoft.com/office/drawing/2014/main" id="{6ED7EB85-2DAE-41EE-AC32-2E9F3E7625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5945" y="1495984"/>
            <a:ext cx="2273160" cy="2453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4" name="مربع نص 43">
            <a:extLst>
              <a:ext uri="{FF2B5EF4-FFF2-40B4-BE49-F238E27FC236}">
                <a16:creationId xmlns:a16="http://schemas.microsoft.com/office/drawing/2014/main" id="{C58341D5-B131-43E1-AB09-C88B45B7E4F1}"/>
              </a:ext>
            </a:extLst>
          </p:cNvPr>
          <p:cNvSpPr txBox="1"/>
          <p:nvPr/>
        </p:nvSpPr>
        <p:spPr>
          <a:xfrm>
            <a:off x="-325362" y="6452369"/>
            <a:ext cx="16931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Asmhan1989</a:t>
            </a:r>
            <a:endParaRPr lang="ar-SA" sz="1600" dirty="0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30DCBCA5-4036-E1E9-1665-260B665CD22D}"/>
              </a:ext>
            </a:extLst>
          </p:cNvPr>
          <p:cNvSpPr txBox="1"/>
          <p:nvPr/>
        </p:nvSpPr>
        <p:spPr>
          <a:xfrm>
            <a:off x="3514862" y="2067551"/>
            <a:ext cx="5713999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/>
              <a:t>مراحل تطور العلم السعودي</a:t>
            </a:r>
          </a:p>
        </p:txBody>
      </p:sp>
    </p:spTree>
    <p:extLst>
      <p:ext uri="{BB962C8B-B14F-4D97-AF65-F5344CB8AC3E}">
        <p14:creationId xmlns:p14="http://schemas.microsoft.com/office/powerpoint/2010/main" val="63776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0326415-1589-43C4-8CAF-F04CB5DEFC5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duotone>
              <a:prstClr val="black"/>
              <a:srgbClr val="70AD47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5"/>
          <a:stretch/>
        </p:blipFill>
        <p:spPr>
          <a:xfrm>
            <a:off x="0" y="37069"/>
            <a:ext cx="12210957" cy="6876067"/>
          </a:xfrm>
          <a:prstGeom prst="rect">
            <a:avLst/>
          </a:prstGeom>
        </p:spPr>
      </p:pic>
      <p:pic>
        <p:nvPicPr>
          <p:cNvPr id="5" name="Picture 4" descr="معالم المملكة العربية السعودية فيكتور Png">
            <a:extLst>
              <a:ext uri="{FF2B5EF4-FFF2-40B4-BE49-F238E27FC236}">
                <a16:creationId xmlns:a16="http://schemas.microsoft.com/office/drawing/2014/main" id="{10732412-429F-49E6-94BB-23CD708F90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81"/>
          <a:stretch/>
        </p:blipFill>
        <p:spPr bwMode="auto">
          <a:xfrm>
            <a:off x="270543" y="419948"/>
            <a:ext cx="12192000" cy="597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35">
            <a:extLst>
              <a:ext uri="{FF2B5EF4-FFF2-40B4-BE49-F238E27FC236}">
                <a16:creationId xmlns:a16="http://schemas.microsoft.com/office/drawing/2014/main" id="{AC28D8E1-03EE-4633-B5EE-77C477E65CCE}"/>
              </a:ext>
            </a:extLst>
          </p:cNvPr>
          <p:cNvGrpSpPr/>
          <p:nvPr/>
        </p:nvGrpSpPr>
        <p:grpSpPr>
          <a:xfrm>
            <a:off x="207977" y="873665"/>
            <a:ext cx="11751412" cy="5303314"/>
            <a:chOff x="1534" y="679"/>
            <a:chExt cx="16154" cy="9212"/>
          </a:xfrm>
          <a:noFill/>
        </p:grpSpPr>
        <p:sp>
          <p:nvSpPr>
            <p:cNvPr id="7" name="圆角矩形 3">
              <a:extLst>
                <a:ext uri="{FF2B5EF4-FFF2-40B4-BE49-F238E27FC236}">
                  <a16:creationId xmlns:a16="http://schemas.microsoft.com/office/drawing/2014/main" id="{A147F16B-B2EA-4946-9BC6-5824A757DA7B}"/>
                </a:ext>
              </a:extLst>
            </p:cNvPr>
            <p:cNvSpPr/>
            <p:nvPr/>
          </p:nvSpPr>
          <p:spPr>
            <a:xfrm>
              <a:off x="1846" y="679"/>
              <a:ext cx="15842" cy="9141"/>
            </a:xfrm>
            <a:prstGeom prst="roundRect">
              <a:avLst>
                <a:gd name="adj" fmla="val 6443"/>
              </a:avLst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/>
                <a:ea typeface="+mn-ea"/>
                <a:cs typeface="+mn-cs"/>
                <a:sym typeface="+mn-lt"/>
              </a:endParaRPr>
            </a:p>
          </p:txBody>
        </p:sp>
        <p:sp>
          <p:nvSpPr>
            <p:cNvPr id="8" name="圆角矩形 5">
              <a:extLst>
                <a:ext uri="{FF2B5EF4-FFF2-40B4-BE49-F238E27FC236}">
                  <a16:creationId xmlns:a16="http://schemas.microsoft.com/office/drawing/2014/main" id="{44721A89-1A84-4505-801C-A534E7AE8B1E}"/>
                </a:ext>
              </a:extLst>
            </p:cNvPr>
            <p:cNvSpPr/>
            <p:nvPr/>
          </p:nvSpPr>
          <p:spPr>
            <a:xfrm>
              <a:off x="1534" y="980"/>
              <a:ext cx="15842" cy="8911"/>
            </a:xfrm>
            <a:prstGeom prst="roundRect">
              <a:avLst>
                <a:gd name="adj" fmla="val 4379"/>
              </a:avLst>
            </a:prstGeom>
            <a:grp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/>
                <a:ea typeface="+mn-ea"/>
                <a:cs typeface="+mn-cs"/>
                <a:sym typeface="+mn-lt"/>
              </a:endParaRPr>
            </a:p>
          </p:txBody>
        </p:sp>
      </p:grpSp>
      <p:sp>
        <p:nvSpPr>
          <p:cNvPr id="30" name="مستطيل 29">
            <a:extLst>
              <a:ext uri="{FF2B5EF4-FFF2-40B4-BE49-F238E27FC236}">
                <a16:creationId xmlns:a16="http://schemas.microsoft.com/office/drawing/2014/main" id="{7B38B19C-A52E-41C4-B020-B2D54E23FC09}"/>
              </a:ext>
            </a:extLst>
          </p:cNvPr>
          <p:cNvSpPr/>
          <p:nvPr/>
        </p:nvSpPr>
        <p:spPr>
          <a:xfrm>
            <a:off x="0" y="7027"/>
            <a:ext cx="12192000" cy="206477"/>
          </a:xfrm>
          <a:prstGeom prst="rect">
            <a:avLst/>
          </a:prstGeom>
          <a:solidFill>
            <a:srgbClr val="44CF7C"/>
          </a:solidFill>
          <a:ln>
            <a:solidFill>
              <a:srgbClr val="44CF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Nova"/>
              <a:ea typeface="+mn-ea"/>
              <a:cs typeface="+mn-cs"/>
            </a:endParaRPr>
          </a:p>
        </p:txBody>
      </p:sp>
      <p:grpSp>
        <p:nvGrpSpPr>
          <p:cNvPr id="9" name="组合 97">
            <a:extLst>
              <a:ext uri="{FF2B5EF4-FFF2-40B4-BE49-F238E27FC236}">
                <a16:creationId xmlns:a16="http://schemas.microsoft.com/office/drawing/2014/main" id="{6DFBA54F-25B8-47D0-9A77-1072ABC630F2}"/>
              </a:ext>
            </a:extLst>
          </p:cNvPr>
          <p:cNvGrpSpPr/>
          <p:nvPr/>
        </p:nvGrpSpPr>
        <p:grpSpPr>
          <a:xfrm>
            <a:off x="3459297" y="218018"/>
            <a:ext cx="489831" cy="789809"/>
            <a:chOff x="3248" y="-256"/>
            <a:chExt cx="536" cy="1936"/>
          </a:xfrm>
        </p:grpSpPr>
        <p:sp>
          <p:nvSpPr>
            <p:cNvPr id="10" name="矩形 98">
              <a:extLst>
                <a:ext uri="{FF2B5EF4-FFF2-40B4-BE49-F238E27FC236}">
                  <a16:creationId xmlns:a16="http://schemas.microsoft.com/office/drawing/2014/main" id="{7A3B0F6B-09B8-45A4-8A7B-A411F8BDA492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6B020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1" name="组合 99">
              <a:extLst>
                <a:ext uri="{FF2B5EF4-FFF2-40B4-BE49-F238E27FC236}">
                  <a16:creationId xmlns:a16="http://schemas.microsoft.com/office/drawing/2014/main" id="{F52E563B-248E-46E6-93BE-D440D505D4AE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12" name="椭圆 100">
                <a:extLst>
                  <a:ext uri="{FF2B5EF4-FFF2-40B4-BE49-F238E27FC236}">
                    <a16:creationId xmlns:a16="http://schemas.microsoft.com/office/drawing/2014/main" id="{D326D90D-C96A-4484-AD5A-8C8808DF1C2D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3" name="椭圆 101">
                <a:extLst>
                  <a:ext uri="{FF2B5EF4-FFF2-40B4-BE49-F238E27FC236}">
                    <a16:creationId xmlns:a16="http://schemas.microsoft.com/office/drawing/2014/main" id="{2E94594A-8223-4B0E-9A56-D8FEE9514C21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</p:grpSp>
      </p:grpSp>
      <p:grpSp>
        <p:nvGrpSpPr>
          <p:cNvPr id="14" name="组合 102">
            <a:extLst>
              <a:ext uri="{FF2B5EF4-FFF2-40B4-BE49-F238E27FC236}">
                <a16:creationId xmlns:a16="http://schemas.microsoft.com/office/drawing/2014/main" id="{536B3DA7-9B75-4692-B22A-D01D8BC25B16}"/>
              </a:ext>
            </a:extLst>
          </p:cNvPr>
          <p:cNvGrpSpPr/>
          <p:nvPr/>
        </p:nvGrpSpPr>
        <p:grpSpPr>
          <a:xfrm>
            <a:off x="5091473" y="110266"/>
            <a:ext cx="414975" cy="856144"/>
            <a:chOff x="3248" y="-256"/>
            <a:chExt cx="536" cy="1936"/>
          </a:xfrm>
        </p:grpSpPr>
        <p:sp>
          <p:nvSpPr>
            <p:cNvPr id="15" name="矩形 103">
              <a:extLst>
                <a:ext uri="{FF2B5EF4-FFF2-40B4-BE49-F238E27FC236}">
                  <a16:creationId xmlns:a16="http://schemas.microsoft.com/office/drawing/2014/main" id="{FF6F6C7B-AC13-4B12-8EF8-1BAEAB45AEBF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16" name="组合 104">
              <a:extLst>
                <a:ext uri="{FF2B5EF4-FFF2-40B4-BE49-F238E27FC236}">
                  <a16:creationId xmlns:a16="http://schemas.microsoft.com/office/drawing/2014/main" id="{08E041A6-440B-4CD7-A337-97D1C3A4BF3A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17" name="椭圆 105">
                <a:extLst>
                  <a:ext uri="{FF2B5EF4-FFF2-40B4-BE49-F238E27FC236}">
                    <a16:creationId xmlns:a16="http://schemas.microsoft.com/office/drawing/2014/main" id="{1385A1B9-97B2-4FC1-A2E5-F51285FAACCE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18" name="椭圆 106">
                <a:extLst>
                  <a:ext uri="{FF2B5EF4-FFF2-40B4-BE49-F238E27FC236}">
                    <a16:creationId xmlns:a16="http://schemas.microsoft.com/office/drawing/2014/main" id="{B3E8E95B-2BE1-42EB-8A8E-D7D3EAEBAD03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</p:grpSp>
      </p:grpSp>
      <p:grpSp>
        <p:nvGrpSpPr>
          <p:cNvPr id="19" name="组合 107">
            <a:extLst>
              <a:ext uri="{FF2B5EF4-FFF2-40B4-BE49-F238E27FC236}">
                <a16:creationId xmlns:a16="http://schemas.microsoft.com/office/drawing/2014/main" id="{40CF7883-1387-4978-A155-E431413698F5}"/>
              </a:ext>
            </a:extLst>
          </p:cNvPr>
          <p:cNvGrpSpPr/>
          <p:nvPr/>
        </p:nvGrpSpPr>
        <p:grpSpPr>
          <a:xfrm>
            <a:off x="7028547" y="175918"/>
            <a:ext cx="372228" cy="847817"/>
            <a:chOff x="3248" y="-256"/>
            <a:chExt cx="536" cy="1936"/>
          </a:xfrm>
        </p:grpSpPr>
        <p:sp>
          <p:nvSpPr>
            <p:cNvPr id="20" name="矩形 108">
              <a:extLst>
                <a:ext uri="{FF2B5EF4-FFF2-40B4-BE49-F238E27FC236}">
                  <a16:creationId xmlns:a16="http://schemas.microsoft.com/office/drawing/2014/main" id="{8EB6FC7C-6BC9-4E07-828C-4A5BFC9313F3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21" name="组合 109">
              <a:extLst>
                <a:ext uri="{FF2B5EF4-FFF2-40B4-BE49-F238E27FC236}">
                  <a16:creationId xmlns:a16="http://schemas.microsoft.com/office/drawing/2014/main" id="{2E2DE14E-100A-4FA6-A08F-13509C43BA89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22" name="椭圆 110">
                <a:extLst>
                  <a:ext uri="{FF2B5EF4-FFF2-40B4-BE49-F238E27FC236}">
                    <a16:creationId xmlns:a16="http://schemas.microsoft.com/office/drawing/2014/main" id="{F1F4E9A8-A8B2-486A-9E34-0630DA4AEEDE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3" name="椭圆 111">
                <a:extLst>
                  <a:ext uri="{FF2B5EF4-FFF2-40B4-BE49-F238E27FC236}">
                    <a16:creationId xmlns:a16="http://schemas.microsoft.com/office/drawing/2014/main" id="{4AF97438-7E3A-4E5E-B5A2-17D087E8A9DC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</p:grpSp>
      </p:grpSp>
      <p:grpSp>
        <p:nvGrpSpPr>
          <p:cNvPr id="24" name="组合 112">
            <a:extLst>
              <a:ext uri="{FF2B5EF4-FFF2-40B4-BE49-F238E27FC236}">
                <a16:creationId xmlns:a16="http://schemas.microsoft.com/office/drawing/2014/main" id="{122C4205-4C0F-4E83-AA24-78B0693343B4}"/>
              </a:ext>
            </a:extLst>
          </p:cNvPr>
          <p:cNvGrpSpPr/>
          <p:nvPr/>
        </p:nvGrpSpPr>
        <p:grpSpPr>
          <a:xfrm>
            <a:off x="8373979" y="211040"/>
            <a:ext cx="402246" cy="835910"/>
            <a:chOff x="3248" y="-256"/>
            <a:chExt cx="536" cy="1936"/>
          </a:xfrm>
        </p:grpSpPr>
        <p:sp>
          <p:nvSpPr>
            <p:cNvPr id="25" name="矩形 113">
              <a:extLst>
                <a:ext uri="{FF2B5EF4-FFF2-40B4-BE49-F238E27FC236}">
                  <a16:creationId xmlns:a16="http://schemas.microsoft.com/office/drawing/2014/main" id="{7BDD0A7E-8427-4299-884C-32341E74AEE7}"/>
                </a:ext>
              </a:extLst>
            </p:cNvPr>
            <p:cNvSpPr/>
            <p:nvPr/>
          </p:nvSpPr>
          <p:spPr>
            <a:xfrm>
              <a:off x="3336" y="-256"/>
              <a:ext cx="360" cy="1696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/>
                <a:ea typeface="+mn-ea"/>
                <a:cs typeface="+mn-cs"/>
                <a:sym typeface="+mn-lt"/>
              </a:endParaRPr>
            </a:p>
          </p:txBody>
        </p:sp>
        <p:grpSp>
          <p:nvGrpSpPr>
            <p:cNvPr id="26" name="组合 114">
              <a:extLst>
                <a:ext uri="{FF2B5EF4-FFF2-40B4-BE49-F238E27FC236}">
                  <a16:creationId xmlns:a16="http://schemas.microsoft.com/office/drawing/2014/main" id="{2832E929-A652-4248-82D6-F947E98CFB54}"/>
                </a:ext>
              </a:extLst>
            </p:cNvPr>
            <p:cNvGrpSpPr/>
            <p:nvPr/>
          </p:nvGrpSpPr>
          <p:grpSpPr>
            <a:xfrm>
              <a:off x="3248" y="1184"/>
              <a:ext cx="536" cy="496"/>
              <a:chOff x="6848" y="1616"/>
              <a:chExt cx="536" cy="496"/>
            </a:xfrm>
          </p:grpSpPr>
          <p:sp>
            <p:nvSpPr>
              <p:cNvPr id="27" name="椭圆 115">
                <a:extLst>
                  <a:ext uri="{FF2B5EF4-FFF2-40B4-BE49-F238E27FC236}">
                    <a16:creationId xmlns:a16="http://schemas.microsoft.com/office/drawing/2014/main" id="{F1259760-0E4B-4EF0-9B34-D64814059855}"/>
                  </a:ext>
                </a:extLst>
              </p:cNvPr>
              <p:cNvSpPr/>
              <p:nvPr/>
            </p:nvSpPr>
            <p:spPr>
              <a:xfrm>
                <a:off x="6888" y="1616"/>
                <a:ext cx="496" cy="496"/>
              </a:xfrm>
              <a:prstGeom prst="ellipse">
                <a:avLst/>
              </a:prstGeom>
              <a:solidFill>
                <a:srgbClr val="6B0204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  <p:sp>
            <p:nvSpPr>
              <p:cNvPr id="28" name="椭圆 116">
                <a:extLst>
                  <a:ext uri="{FF2B5EF4-FFF2-40B4-BE49-F238E27FC236}">
                    <a16:creationId xmlns:a16="http://schemas.microsoft.com/office/drawing/2014/main" id="{0DF07966-1D44-4B2B-A8FD-D380C8F83E9E}"/>
                  </a:ext>
                </a:extLst>
              </p:cNvPr>
              <p:cNvSpPr/>
              <p:nvPr/>
            </p:nvSpPr>
            <p:spPr>
              <a:xfrm>
                <a:off x="6848" y="1616"/>
                <a:ext cx="496" cy="496"/>
              </a:xfrm>
              <a:prstGeom prst="ellipse">
                <a:avLst/>
              </a:prstGeom>
              <a:solidFill>
                <a:schemeClr val="accent2"/>
              </a:solidFill>
              <a:ln w="25400">
                <a:solidFill>
                  <a:srgbClr val="6B020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ill Sans Nova"/>
                  <a:ea typeface="+mn-ea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" name="IMG_1557">
            <a:hlinkClick r:id="" action="ppaction://media"/>
            <a:extLst>
              <a:ext uri="{FF2B5EF4-FFF2-40B4-BE49-F238E27FC236}">
                <a16:creationId xmlns:a16="http://schemas.microsoft.com/office/drawing/2014/main" id="{F68694D8-9B7C-4AEB-84F1-855BE63811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5371" y="1074966"/>
            <a:ext cx="11047029" cy="4960600"/>
          </a:xfrm>
          <a:prstGeom prst="round2SameRect">
            <a:avLst/>
          </a:prstGeom>
        </p:spPr>
      </p:pic>
    </p:spTree>
    <p:extLst>
      <p:ext uri="{BB962C8B-B14F-4D97-AF65-F5344CB8AC3E}">
        <p14:creationId xmlns:p14="http://schemas.microsoft.com/office/powerpoint/2010/main" val="3967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4">
            <a:extLst>
              <a:ext uri="{FF2B5EF4-FFF2-40B4-BE49-F238E27FC236}">
                <a16:creationId xmlns:a16="http://schemas.microsoft.com/office/drawing/2014/main" id="{CFB0D681-15EC-1C12-961B-7867D783245A}"/>
              </a:ext>
            </a:extLst>
          </p:cNvPr>
          <p:cNvSpPr/>
          <p:nvPr/>
        </p:nvSpPr>
        <p:spPr>
          <a:xfrm>
            <a:off x="771894" y="3973109"/>
            <a:ext cx="10889673" cy="1728192"/>
          </a:xfrm>
          <a:prstGeom prst="roundRect">
            <a:avLst/>
          </a:prstGeom>
          <a:ln w="76200">
            <a:solidFill>
              <a:srgbClr val="208F4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BF4B52E-8204-AEF0-9005-C846B77EAC55}"/>
              </a:ext>
            </a:extLst>
          </p:cNvPr>
          <p:cNvSpPr txBox="1"/>
          <p:nvPr/>
        </p:nvSpPr>
        <p:spPr>
          <a:xfrm>
            <a:off x="6448927" y="129824"/>
            <a:ext cx="54741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تاريخ الاحتفاء بيوم العلم السعودي في  </a:t>
            </a:r>
          </a:p>
        </p:txBody>
      </p:sp>
      <p:sp>
        <p:nvSpPr>
          <p:cNvPr id="16" name="مستطيل 15">
            <a:extLst>
              <a:ext uri="{FF2B5EF4-FFF2-40B4-BE49-F238E27FC236}">
                <a16:creationId xmlns:a16="http://schemas.microsoft.com/office/drawing/2014/main" id="{7A595E6F-742E-F757-0572-2D8DEF82A5A1}"/>
              </a:ext>
            </a:extLst>
          </p:cNvPr>
          <p:cNvSpPr/>
          <p:nvPr/>
        </p:nvSpPr>
        <p:spPr>
          <a:xfrm>
            <a:off x="8115002" y="4225626"/>
            <a:ext cx="2719449" cy="122315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026836"/>
                </a:solidFill>
              </a:rPr>
              <a:t>11مارس</a:t>
            </a:r>
          </a:p>
        </p:txBody>
      </p:sp>
      <p:sp>
        <p:nvSpPr>
          <p:cNvPr id="17" name="مستطيل 16">
            <a:extLst>
              <a:ext uri="{FF2B5EF4-FFF2-40B4-BE49-F238E27FC236}">
                <a16:creationId xmlns:a16="http://schemas.microsoft.com/office/drawing/2014/main" id="{61FE173C-62C1-21A7-135E-26AA53DEAF8A}"/>
              </a:ext>
            </a:extLst>
          </p:cNvPr>
          <p:cNvSpPr/>
          <p:nvPr/>
        </p:nvSpPr>
        <p:spPr>
          <a:xfrm>
            <a:off x="4662652" y="4225626"/>
            <a:ext cx="2719449" cy="122315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0000"/>
                </a:solidFill>
              </a:rPr>
              <a:t>12 مارس</a:t>
            </a:r>
          </a:p>
        </p:txBody>
      </p:sp>
      <p:sp>
        <p:nvSpPr>
          <p:cNvPr id="18" name="مستطيل 17">
            <a:extLst>
              <a:ext uri="{FF2B5EF4-FFF2-40B4-BE49-F238E27FC236}">
                <a16:creationId xmlns:a16="http://schemas.microsoft.com/office/drawing/2014/main" id="{30C84A21-82AC-A7A0-4BAD-733E0D2CEBEF}"/>
              </a:ext>
            </a:extLst>
          </p:cNvPr>
          <p:cNvSpPr/>
          <p:nvPr/>
        </p:nvSpPr>
        <p:spPr>
          <a:xfrm>
            <a:off x="1357549" y="4217657"/>
            <a:ext cx="2719449" cy="1223158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FFC000"/>
                </a:solidFill>
              </a:rPr>
              <a:t>13 مارس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19720EF9-A2B7-91F4-D058-054D1A8D8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615" y1="25806" x2="53538" y2="27957"/>
                        <a14:foregroundMark x1="50308" y1="28725" x2="30462" y2="30415"/>
                        <a14:foregroundMark x1="29538" y1="30415" x2="29538" y2="30415"/>
                        <a14:foregroundMark x1="29231" y1="30415" x2="29231" y2="30415"/>
                        <a14:foregroundMark x1="64154" y1="41782" x2="51538" y2="43472"/>
                        <a14:foregroundMark x1="51538" y1="43472" x2="51538" y2="43472"/>
                        <a14:foregroundMark x1="47231" y1="43472" x2="40154" y2="42704"/>
                        <a14:foregroundMark x1="38923" y1="42243" x2="37231" y2="41782"/>
                        <a14:foregroundMark x1="36769" y1="41014" x2="36769" y2="41014"/>
                        <a14:foregroundMark x1="48615" y1="27496" x2="51077" y2="53149"/>
                        <a14:foregroundMark x1="51538" y1="53610" x2="51538" y2="53610"/>
                        <a14:foregroundMark x1="51538" y1="53610" x2="49385" y2="51459"/>
                        <a14:foregroundMark x1="43077" y1="20737" x2="37538" y2="33333"/>
                        <a14:foregroundMark x1="36769" y1="33794" x2="36769" y2="33794"/>
                        <a14:foregroundMark x1="35538" y1="32565" x2="38923" y2="22427"/>
                        <a14:foregroundMark x1="38923" y1="22427" x2="38923" y2="22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978" y="467766"/>
            <a:ext cx="3667508" cy="367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2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مستدير الزوايا 4">
            <a:extLst>
              <a:ext uri="{FF2B5EF4-FFF2-40B4-BE49-F238E27FC236}">
                <a16:creationId xmlns:a16="http://schemas.microsoft.com/office/drawing/2014/main" id="{F5F60E8C-69FA-0A0E-2241-3ECBCE2FFF71}"/>
              </a:ext>
            </a:extLst>
          </p:cNvPr>
          <p:cNvSpPr/>
          <p:nvPr/>
        </p:nvSpPr>
        <p:spPr>
          <a:xfrm>
            <a:off x="771894" y="3973109"/>
            <a:ext cx="10889673" cy="1728192"/>
          </a:xfrm>
          <a:prstGeom prst="roundRect">
            <a:avLst/>
          </a:prstGeom>
          <a:ln w="76200">
            <a:solidFill>
              <a:srgbClr val="208F4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بيضاوي 8">
            <a:extLst>
              <a:ext uri="{FF2B5EF4-FFF2-40B4-BE49-F238E27FC236}">
                <a16:creationId xmlns:a16="http://schemas.microsoft.com/office/drawing/2014/main" id="{3E5A56F4-81AF-0D4E-1C5D-E74F6DFDF3FD}"/>
              </a:ext>
            </a:extLst>
          </p:cNvPr>
          <p:cNvSpPr/>
          <p:nvPr/>
        </p:nvSpPr>
        <p:spPr>
          <a:xfrm>
            <a:off x="1277706" y="4140916"/>
            <a:ext cx="2978674" cy="12241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5BF4B52E-8204-AEF0-9005-C846B77EAC55}"/>
              </a:ext>
            </a:extLst>
          </p:cNvPr>
          <p:cNvSpPr txBox="1"/>
          <p:nvPr/>
        </p:nvSpPr>
        <p:spPr>
          <a:xfrm>
            <a:off x="6448927" y="129824"/>
            <a:ext cx="54741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ما الجزء الناقص من العلم</a:t>
            </a:r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A36EA559-433C-9741-6722-DC859009D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64615" y1="25806" x2="53538" y2="27957"/>
                        <a14:foregroundMark x1="50308" y1="28725" x2="30462" y2="30415"/>
                        <a14:foregroundMark x1="29538" y1="30415" x2="29538" y2="30415"/>
                        <a14:foregroundMark x1="29231" y1="30415" x2="29231" y2="30415"/>
                        <a14:foregroundMark x1="64154" y1="41782" x2="51538" y2="43472"/>
                        <a14:foregroundMark x1="51538" y1="43472" x2="51538" y2="43472"/>
                        <a14:foregroundMark x1="47231" y1="43472" x2="40154" y2="42704"/>
                        <a14:foregroundMark x1="38923" y1="42243" x2="37231" y2="41782"/>
                        <a14:foregroundMark x1="36769" y1="41014" x2="36769" y2="41014"/>
                        <a14:foregroundMark x1="48615" y1="27496" x2="51077" y2="53149"/>
                        <a14:foregroundMark x1="51538" y1="53610" x2="51538" y2="53610"/>
                        <a14:foregroundMark x1="51538" y1="53610" x2="49385" y2="51459"/>
                        <a14:foregroundMark x1="43077" y1="20737" x2="37538" y2="33333"/>
                        <a14:foregroundMark x1="36769" y1="33794" x2="36769" y2="33794"/>
                        <a14:foregroundMark x1="35538" y1="32565" x2="38923" y2="22427"/>
                        <a14:foregroundMark x1="38923" y1="22427" x2="38923" y2="22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2978" y="467766"/>
            <a:ext cx="3667508" cy="3673150"/>
          </a:xfrm>
          <a:prstGeom prst="rect">
            <a:avLst/>
          </a:prstGeom>
        </p:spPr>
      </p:pic>
      <p:sp>
        <p:nvSpPr>
          <p:cNvPr id="12" name="مستطيل 11">
            <a:extLst>
              <a:ext uri="{FF2B5EF4-FFF2-40B4-BE49-F238E27FC236}">
                <a16:creationId xmlns:a16="http://schemas.microsoft.com/office/drawing/2014/main" id="{4CBC2764-21C9-4177-9976-0F1989ACA83D}"/>
              </a:ext>
            </a:extLst>
          </p:cNvPr>
          <p:cNvSpPr/>
          <p:nvPr/>
        </p:nvSpPr>
        <p:spPr>
          <a:xfrm>
            <a:off x="5487989" y="1935678"/>
            <a:ext cx="1411575" cy="273132"/>
          </a:xfrm>
          <a:prstGeom prst="rect">
            <a:avLst/>
          </a:prstGeom>
          <a:solidFill>
            <a:srgbClr val="208F4A"/>
          </a:solidFill>
          <a:ln>
            <a:solidFill>
              <a:srgbClr val="208F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5601AC4B-CDD8-50EE-F7FC-5973B36D43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0" t="59708" r="24664" b="29129"/>
          <a:stretch/>
        </p:blipFill>
        <p:spPr>
          <a:xfrm>
            <a:off x="1540045" y="4528881"/>
            <a:ext cx="2472948" cy="528270"/>
          </a:xfrm>
          <a:prstGeom prst="rect">
            <a:avLst/>
          </a:prstGeom>
        </p:spPr>
      </p:pic>
      <p:pic>
        <p:nvPicPr>
          <p:cNvPr id="15" name="Picture 12" descr="https://lh4.googleusercontent.com/5ESuMV9oNbcr3Of5VLGCyE_HSpKOOx4Mw1ed0AwZ78jXOaWvaVO70yc8lnSy5uxggZ42KIO9cd1aWQz3sPP8bORTI3gQh3DCcv_yQsN4sdkYtlzyLPm17R0Zeo9SS6l_0d2X-frKqTI=s0">
            <a:extLst>
              <a:ext uri="{FF2B5EF4-FFF2-40B4-BE49-F238E27FC236}">
                <a16:creationId xmlns:a16="http://schemas.microsoft.com/office/drawing/2014/main" id="{2C52D07F-877C-E898-AE19-CE5EE06A1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989" y="4378799"/>
            <a:ext cx="1714818" cy="82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https://lh6.googleusercontent.com/6KYcoBGP5ulq-BGliDzp2VL9ShlOOSVupR6BOQQynCeK3XdjsoYvFbByYrWRElegZQh4KhYtvihqmNngSzGlsjtuYNUj4Fq4HXuWzGoiBEh38a9TVRj3mNnkEQf3WsZuOBLkDG6h1_4=s0">
            <a:extLst>
              <a:ext uri="{FF2B5EF4-FFF2-40B4-BE49-F238E27FC236}">
                <a16:creationId xmlns:a16="http://schemas.microsoft.com/office/drawing/2014/main" id="{379E0AA4-7F4F-94C4-CA08-6EC1E8AEE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472" y="4150346"/>
            <a:ext cx="1619452" cy="137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81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مستدير الزوايا 4">
            <a:extLst>
              <a:ext uri="{FF2B5EF4-FFF2-40B4-BE49-F238E27FC236}">
                <a16:creationId xmlns:a16="http://schemas.microsoft.com/office/drawing/2014/main" id="{CFB0D681-15EC-1C12-961B-7867D783245A}"/>
              </a:ext>
            </a:extLst>
          </p:cNvPr>
          <p:cNvSpPr/>
          <p:nvPr/>
        </p:nvSpPr>
        <p:spPr>
          <a:xfrm>
            <a:off x="771896" y="3964367"/>
            <a:ext cx="10889673" cy="1728192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Picture 10" descr="https://lh6.googleusercontent.com/6KYcoBGP5ulq-BGliDzp2VL9ShlOOSVupR6BOQQynCeK3XdjsoYvFbByYrWRElegZQh4KhYtvihqmNngSzGlsjtuYNUj4Fq4HXuWzGoiBEh38a9TVRj3mNnkEQf3WsZuOBLkDG6h1_4=s0">
            <a:extLst>
              <a:ext uri="{FF2B5EF4-FFF2-40B4-BE49-F238E27FC236}">
                <a16:creationId xmlns:a16="http://schemas.microsoft.com/office/drawing/2014/main" id="{9DF0A231-D634-AA12-4F7E-C9CB582BC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088" y="4141591"/>
            <a:ext cx="1619452" cy="137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5BF4B52E-8204-AEF0-9005-C846B77EAC55}"/>
              </a:ext>
            </a:extLst>
          </p:cNvPr>
          <p:cNvSpPr txBox="1"/>
          <p:nvPr/>
        </p:nvSpPr>
        <p:spPr>
          <a:xfrm>
            <a:off x="6448927" y="129824"/>
            <a:ext cx="547414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200" b="1" dirty="0"/>
              <a:t>ما الجزء الناقص من العلم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E48E35A-927E-EB0E-A50A-A72947412E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5" t="17528" r="18919" b="43281"/>
          <a:stretch/>
        </p:blipFill>
        <p:spPr>
          <a:xfrm>
            <a:off x="4960540" y="4453335"/>
            <a:ext cx="1740569" cy="750255"/>
          </a:xfrm>
          <a:prstGeom prst="rect">
            <a:avLst/>
          </a:prstGeom>
        </p:spPr>
      </p:pic>
      <p:pic>
        <p:nvPicPr>
          <p:cNvPr id="14" name="Picture 12" descr="https://lh4.googleusercontent.com/5ESuMV9oNbcr3Of5VLGCyE_HSpKOOx4Mw1ed0AwZ78jXOaWvaVO70yc8lnSy5uxggZ42KIO9cd1aWQz3sPP8bORTI3gQh3DCcv_yQsN4sdkYtlzyLPm17R0Zeo9SS6l_0d2X-frKqTI=s0">
            <a:extLst>
              <a:ext uri="{FF2B5EF4-FFF2-40B4-BE49-F238E27FC236}">
                <a16:creationId xmlns:a16="http://schemas.microsoft.com/office/drawing/2014/main" id="{6E3476E1-2782-4A22-35CB-A9F3B990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789" y="4414246"/>
            <a:ext cx="1714818" cy="82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3ED3D60C-259F-88E0-AAA6-347054A46E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64615" y1="25806" x2="53538" y2="27957"/>
                        <a14:foregroundMark x1="50308" y1="28725" x2="30462" y2="30415"/>
                        <a14:foregroundMark x1="29538" y1="30415" x2="29538" y2="30415"/>
                        <a14:foregroundMark x1="29231" y1="30415" x2="29231" y2="30415"/>
                        <a14:foregroundMark x1="64154" y1="41782" x2="51538" y2="43472"/>
                        <a14:foregroundMark x1="51538" y1="43472" x2="51538" y2="43472"/>
                        <a14:foregroundMark x1="47231" y1="43472" x2="40154" y2="42704"/>
                        <a14:foregroundMark x1="38923" y1="42243" x2="37231" y2="41782"/>
                        <a14:foregroundMark x1="36769" y1="41014" x2="36769" y2="41014"/>
                        <a14:foregroundMark x1="48615" y1="27496" x2="51077" y2="53149"/>
                        <a14:foregroundMark x1="51538" y1="53610" x2="51538" y2="53610"/>
                        <a14:foregroundMark x1="51538" y1="53610" x2="49385" y2="51459"/>
                        <a14:foregroundMark x1="43077" y1="20737" x2="37538" y2="33333"/>
                        <a14:foregroundMark x1="36769" y1="33794" x2="36769" y2="33794"/>
                        <a14:foregroundMark x1="35538" y1="32565" x2="38923" y2="22427"/>
                        <a14:foregroundMark x1="38923" y1="22427" x2="38923" y2="224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6380" y="502908"/>
            <a:ext cx="3667508" cy="3673150"/>
          </a:xfrm>
          <a:prstGeom prst="rect">
            <a:avLst/>
          </a:prstGeom>
        </p:spPr>
      </p:pic>
      <p:sp>
        <p:nvSpPr>
          <p:cNvPr id="16" name="مستطيل 15">
            <a:extLst>
              <a:ext uri="{FF2B5EF4-FFF2-40B4-BE49-F238E27FC236}">
                <a16:creationId xmlns:a16="http://schemas.microsoft.com/office/drawing/2014/main" id="{ACADF42F-3F39-6E8F-4DD5-81F465A8F9FF}"/>
              </a:ext>
            </a:extLst>
          </p:cNvPr>
          <p:cNvSpPr/>
          <p:nvPr/>
        </p:nvSpPr>
        <p:spPr>
          <a:xfrm>
            <a:off x="5384346" y="1219815"/>
            <a:ext cx="1411575" cy="681174"/>
          </a:xfrm>
          <a:prstGeom prst="rect">
            <a:avLst/>
          </a:prstGeom>
          <a:solidFill>
            <a:srgbClr val="208F4A"/>
          </a:solidFill>
          <a:ln>
            <a:solidFill>
              <a:srgbClr val="208F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شكل بيضاوي 16">
            <a:extLst>
              <a:ext uri="{FF2B5EF4-FFF2-40B4-BE49-F238E27FC236}">
                <a16:creationId xmlns:a16="http://schemas.microsoft.com/office/drawing/2014/main" id="{657C7C44-5F01-5831-4C44-229F6835C235}"/>
              </a:ext>
            </a:extLst>
          </p:cNvPr>
          <p:cNvSpPr/>
          <p:nvPr/>
        </p:nvSpPr>
        <p:spPr>
          <a:xfrm>
            <a:off x="4316153" y="4176058"/>
            <a:ext cx="2978674" cy="122413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9451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GradientRiseVTI">
  <a:themeElements>
    <a:clrScheme name="AnalogousFromDarkSeedLeftStep">
      <a:dk1>
        <a:srgbClr val="000000"/>
      </a:dk1>
      <a:lt1>
        <a:srgbClr val="FFFFFF"/>
      </a:lt1>
      <a:dk2>
        <a:srgbClr val="2E3920"/>
      </a:dk2>
      <a:lt2>
        <a:srgbClr val="E8E2E3"/>
      </a:lt2>
      <a:accent1>
        <a:srgbClr val="20B4A0"/>
      </a:accent1>
      <a:accent2>
        <a:srgbClr val="14B85D"/>
      </a:accent2>
      <a:accent3>
        <a:srgbClr val="21B925"/>
      </a:accent3>
      <a:accent4>
        <a:srgbClr val="53B714"/>
      </a:accent4>
      <a:accent5>
        <a:srgbClr val="90AB1E"/>
      </a:accent5>
      <a:accent6>
        <a:srgbClr val="C39D15"/>
      </a:accent6>
      <a:hlink>
        <a:srgbClr val="698A2E"/>
      </a:hlink>
      <a:folHlink>
        <a:srgbClr val="7F7F7F"/>
      </a:folHlink>
    </a:clrScheme>
    <a:fontScheme name="Avenir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