
<file path=[Content_Types].xml><?xml version="1.0" encoding="utf-8"?>
<Types xmlns="http://schemas.openxmlformats.org/package/2006/content-types">
  <Default ContentType="video/mp4" Extension="MP4"/>
  <Default ContentType="image/vnd.ms-photo" Extension="wdp"/>
  <Default ContentType="image/gif" Extension="gif"/>
  <Default ContentType="application/xml" Extension="xml"/>
  <Default ContentType="image/png" Extension="png"/>
  <Default ContentType="image/jpeg" Extension="jpeg"/>
  <Default ContentType="audio/mp4" Extension="m4a"/>
  <Default ContentType="audio/x-wav" Extension="wav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4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defaultTextStyle>
    <a:defPPr lvl="0">
      <a:defRPr lang="ar-SA"/>
    </a:defPPr>
    <a:lvl1pPr defTabSz="914400" eaLnBrk="1" hangingPunct="1" latinLnBrk="0" lvl="0" marL="0" rtl="1" algn="r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1" algn="r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1" algn="r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1" algn="r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1" algn="r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1" algn="r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1" algn="r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1" algn="r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1" algn="r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6D239C-83E0-4911-8890-F69B93A0777F}" type="datetimeFigureOut">
              <a:rPr lang="ar-SA" smtClean="0"/>
              <a:t>19/08/1444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4874E3F-BD9E-4782-BBBB-51BF292F48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29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74E3F-BD9E-4782-BBBB-51BF292F48C8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96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6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2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6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5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2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4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4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9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1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9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Saturday, March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5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BEB2-8735-4B6C-91F2-F4D4AD81EFF6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646AD-5532-4552-B600-DF66C2AC0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2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 /><Relationship Id="rId13" Type="http://schemas.openxmlformats.org/officeDocument/2006/relationships/image" Target="../media/image7.jpeg" /><Relationship Id="rId3" Type="http://schemas.openxmlformats.org/officeDocument/2006/relationships/slideLayout" Target="../slideLayouts/slideLayout1.xml" /><Relationship Id="rId7" Type="http://schemas.openxmlformats.org/officeDocument/2006/relationships/hyperlink" Target="https://t.me/Asmhan1989" TargetMode="External" /><Relationship Id="rId12" Type="http://schemas.openxmlformats.org/officeDocument/2006/relationships/image" Target="../media/image6.png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microsoft.com/office/2007/relationships/hdphoto" Target="../media/hdphoto1.wdp" /><Relationship Id="rId11" Type="http://schemas.openxmlformats.org/officeDocument/2006/relationships/image" Target="../media/image5.png" /><Relationship Id="rId5" Type="http://schemas.openxmlformats.org/officeDocument/2006/relationships/image" Target="../media/image2.png" /><Relationship Id="rId10" Type="http://schemas.microsoft.com/office/2007/relationships/hdphoto" Target="../media/hdphoto2.wdp" /><Relationship Id="rId4" Type="http://schemas.openxmlformats.org/officeDocument/2006/relationships/image" Target="../media/image1.png" /><Relationship Id="rId9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slideLayout" Target="../slideLayouts/slideLayout13.xml" /><Relationship Id="rId7" Type="http://schemas.openxmlformats.org/officeDocument/2006/relationships/image" Target="../media/image10.png" /><Relationship Id="rId12" Type="http://schemas.openxmlformats.org/officeDocument/2006/relationships/hyperlink" Target="https://t.me/Asmhan1989" TargetMode="Externa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9.png" /><Relationship Id="rId11" Type="http://schemas.openxmlformats.org/officeDocument/2006/relationships/image" Target="../media/image3.gif" /><Relationship Id="rId5" Type="http://schemas.openxmlformats.org/officeDocument/2006/relationships/image" Target="../media/image8.png" /><Relationship Id="rId10" Type="http://schemas.openxmlformats.org/officeDocument/2006/relationships/image" Target="../media/image13.png" /><Relationship Id="rId4" Type="http://schemas.openxmlformats.org/officeDocument/2006/relationships/notesSlide" Target="../notesSlides/notesSlide1.xml" /><Relationship Id="rId9" Type="http://schemas.openxmlformats.org/officeDocument/2006/relationships/image" Target="../media/image1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hyperlink" Target="https://t.me/Asmhan1989" TargetMode="Externa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3" Type="http://schemas.openxmlformats.org/officeDocument/2006/relationships/image" Target="../media/image16.png" /><Relationship Id="rId7" Type="http://schemas.microsoft.com/office/2007/relationships/hdphoto" Target="../media/hdphoto4.wdp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11" Type="http://schemas.openxmlformats.org/officeDocument/2006/relationships/hyperlink" Target="https://t.me/Asmhan1989" TargetMode="External" /><Relationship Id="rId5" Type="http://schemas.microsoft.com/office/2007/relationships/hdphoto" Target="../media/hdphoto3.wdp" /><Relationship Id="rId10" Type="http://schemas.openxmlformats.org/officeDocument/2006/relationships/image" Target="../media/image20.png" /><Relationship Id="rId4" Type="http://schemas.openxmlformats.org/officeDocument/2006/relationships/image" Target="../media/image17.png" /><Relationship Id="rId9" Type="http://schemas.microsoft.com/office/2007/relationships/hdphoto" Target="../media/hdphoto5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hyperlink" Target="https://t.me/Asmhan1989" TargetMode="Externa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21.png" /><Relationship Id="rId5" Type="http://schemas.openxmlformats.org/officeDocument/2006/relationships/image" Target="../media/image10.png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4" Type="http://schemas.microsoft.com/office/2007/relationships/hdphoto" Target="../media/hdphoto3.wdp" 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 /><Relationship Id="rId3" Type="http://schemas.openxmlformats.org/officeDocument/2006/relationships/image" Target="../media/image17.png" /><Relationship Id="rId7" Type="http://schemas.openxmlformats.org/officeDocument/2006/relationships/image" Target="../media/image24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openxmlformats.org/officeDocument/2006/relationships/image" Target="../media/image22.jpeg" /><Relationship Id="rId4" Type="http://schemas.microsoft.com/office/2007/relationships/hdphoto" Target="../media/hdphoto3.wdp" 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24.png" /><Relationship Id="rId7" Type="http://schemas.openxmlformats.org/officeDocument/2006/relationships/image" Target="../media/image1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openxmlformats.org/officeDocument/2006/relationships/image" Target="../media/image22.jpeg" /><Relationship Id="rId4" Type="http://schemas.microsoft.com/office/2007/relationships/hdphoto" Target="../media/hdphoto6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683A7CC-6F4C-4BF6-92E6-CF77C463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265"/>
            <a:ext cx="12183894" cy="6858000"/>
          </a:xfrm>
          <a:prstGeom prst="rect">
            <a:avLst/>
          </a:prstGeom>
        </p:spPr>
      </p:pic>
      <p:grpSp>
        <p:nvGrpSpPr>
          <p:cNvPr id="16" name="组合 35">
            <a:extLst>
              <a:ext uri="{FF2B5EF4-FFF2-40B4-BE49-F238E27FC236}">
                <a16:creationId xmlns:a16="http://schemas.microsoft.com/office/drawing/2014/main" id="{E2FE5329-23FA-4F85-A6B5-7BE58D2A3B81}"/>
              </a:ext>
            </a:extLst>
          </p:cNvPr>
          <p:cNvGrpSpPr/>
          <p:nvPr/>
        </p:nvGrpSpPr>
        <p:grpSpPr>
          <a:xfrm>
            <a:off x="2963139" y="926223"/>
            <a:ext cx="7347509" cy="3113654"/>
            <a:chOff x="1534" y="679"/>
            <a:chExt cx="16154" cy="9141"/>
          </a:xfrm>
          <a:noFill/>
        </p:grpSpPr>
        <p:sp>
          <p:nvSpPr>
            <p:cNvPr id="17" name="圆角矩形 3">
              <a:extLst>
                <a:ext uri="{FF2B5EF4-FFF2-40B4-BE49-F238E27FC236}">
                  <a16:creationId xmlns:a16="http://schemas.microsoft.com/office/drawing/2014/main" id="{485AA0A8-9D47-4E05-BF9E-766DD2C943B6}"/>
                </a:ext>
              </a:extLst>
            </p:cNvPr>
            <p:cNvSpPr/>
            <p:nvPr/>
          </p:nvSpPr>
          <p:spPr>
            <a:xfrm>
              <a:off x="1846" y="679"/>
              <a:ext cx="15842" cy="9141"/>
            </a:xfrm>
            <a:prstGeom prst="roundRect">
              <a:avLst>
                <a:gd name="adj" fmla="val 6443"/>
              </a:avLst>
            </a:prstGeom>
            <a:grp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8" name="圆角矩形 5">
              <a:extLst>
                <a:ext uri="{FF2B5EF4-FFF2-40B4-BE49-F238E27FC236}">
                  <a16:creationId xmlns:a16="http://schemas.microsoft.com/office/drawing/2014/main" id="{CB0C28F0-033E-4E99-A4F8-A5D5AADEEF62}"/>
                </a:ext>
              </a:extLst>
            </p:cNvPr>
            <p:cNvSpPr/>
            <p:nvPr/>
          </p:nvSpPr>
          <p:spPr>
            <a:xfrm>
              <a:off x="1534" y="980"/>
              <a:ext cx="15842" cy="8446"/>
            </a:xfrm>
            <a:prstGeom prst="roundRect">
              <a:avLst>
                <a:gd name="adj" fmla="val 4379"/>
              </a:avLst>
            </a:prstGeom>
            <a:grp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19" name="组合 97">
            <a:extLst>
              <a:ext uri="{FF2B5EF4-FFF2-40B4-BE49-F238E27FC236}">
                <a16:creationId xmlns:a16="http://schemas.microsoft.com/office/drawing/2014/main" id="{5250F502-9CCC-4FEB-9AF6-7566A10EA859}"/>
              </a:ext>
            </a:extLst>
          </p:cNvPr>
          <p:cNvGrpSpPr/>
          <p:nvPr/>
        </p:nvGrpSpPr>
        <p:grpSpPr>
          <a:xfrm>
            <a:off x="3736275" y="219131"/>
            <a:ext cx="409907" cy="787775"/>
            <a:chOff x="3248" y="-256"/>
            <a:chExt cx="536" cy="1936"/>
          </a:xfrm>
        </p:grpSpPr>
        <p:sp>
          <p:nvSpPr>
            <p:cNvPr id="20" name="矩形 98">
              <a:extLst>
                <a:ext uri="{FF2B5EF4-FFF2-40B4-BE49-F238E27FC236}">
                  <a16:creationId xmlns:a16="http://schemas.microsoft.com/office/drawing/2014/main" id="{A1A81218-3737-4176-BC14-C0B30B503EE0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grpSp>
          <p:nvGrpSpPr>
            <p:cNvPr id="21" name="组合 99">
              <a:extLst>
                <a:ext uri="{FF2B5EF4-FFF2-40B4-BE49-F238E27FC236}">
                  <a16:creationId xmlns:a16="http://schemas.microsoft.com/office/drawing/2014/main" id="{81F47325-E43B-4E85-906F-5593005B59F4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22" name="椭圆 100">
                <a:extLst>
                  <a:ext uri="{FF2B5EF4-FFF2-40B4-BE49-F238E27FC236}">
                    <a16:creationId xmlns:a16="http://schemas.microsoft.com/office/drawing/2014/main" id="{AEA5CE7D-68DF-4981-B267-D87FD7ED870D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3" name="椭圆 101">
                <a:extLst>
                  <a:ext uri="{FF2B5EF4-FFF2-40B4-BE49-F238E27FC236}">
                    <a16:creationId xmlns:a16="http://schemas.microsoft.com/office/drawing/2014/main" id="{6FE85253-4FE9-44A9-A064-AE66E59B175C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102">
            <a:extLst>
              <a:ext uri="{FF2B5EF4-FFF2-40B4-BE49-F238E27FC236}">
                <a16:creationId xmlns:a16="http://schemas.microsoft.com/office/drawing/2014/main" id="{313E107D-602D-409D-9B16-DDEADEEFA4EE}"/>
              </a:ext>
            </a:extLst>
          </p:cNvPr>
          <p:cNvGrpSpPr/>
          <p:nvPr/>
        </p:nvGrpSpPr>
        <p:grpSpPr>
          <a:xfrm>
            <a:off x="5356236" y="111378"/>
            <a:ext cx="347265" cy="853939"/>
            <a:chOff x="3248" y="-256"/>
            <a:chExt cx="536" cy="1936"/>
          </a:xfrm>
        </p:grpSpPr>
        <p:sp>
          <p:nvSpPr>
            <p:cNvPr id="25" name="矩形 103">
              <a:extLst>
                <a:ext uri="{FF2B5EF4-FFF2-40B4-BE49-F238E27FC236}">
                  <a16:creationId xmlns:a16="http://schemas.microsoft.com/office/drawing/2014/main" id="{30C6B372-89EC-40D1-B73D-750A57EEB47B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grpSp>
          <p:nvGrpSpPr>
            <p:cNvPr id="26" name="组合 104">
              <a:extLst>
                <a:ext uri="{FF2B5EF4-FFF2-40B4-BE49-F238E27FC236}">
                  <a16:creationId xmlns:a16="http://schemas.microsoft.com/office/drawing/2014/main" id="{969EFD83-2A46-4932-AA28-179B536EBD5C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27" name="椭圆 105">
                <a:extLst>
                  <a:ext uri="{FF2B5EF4-FFF2-40B4-BE49-F238E27FC236}">
                    <a16:creationId xmlns:a16="http://schemas.microsoft.com/office/drawing/2014/main" id="{58A6511A-94A4-4A9E-876F-5D6579C86B01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8" name="椭圆 106">
                <a:extLst>
                  <a:ext uri="{FF2B5EF4-FFF2-40B4-BE49-F238E27FC236}">
                    <a16:creationId xmlns:a16="http://schemas.microsoft.com/office/drawing/2014/main" id="{761A735E-4224-4576-8E1D-1A2C848EA85B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107">
            <a:extLst>
              <a:ext uri="{FF2B5EF4-FFF2-40B4-BE49-F238E27FC236}">
                <a16:creationId xmlns:a16="http://schemas.microsoft.com/office/drawing/2014/main" id="{D4357665-554F-49A4-8089-C29C13CAA271}"/>
              </a:ext>
            </a:extLst>
          </p:cNvPr>
          <p:cNvGrpSpPr/>
          <p:nvPr/>
        </p:nvGrpSpPr>
        <p:grpSpPr>
          <a:xfrm>
            <a:off x="7286335" y="177031"/>
            <a:ext cx="311493" cy="845633"/>
            <a:chOff x="3248" y="-256"/>
            <a:chExt cx="536" cy="1936"/>
          </a:xfrm>
        </p:grpSpPr>
        <p:sp>
          <p:nvSpPr>
            <p:cNvPr id="30" name="矩形 108">
              <a:extLst>
                <a:ext uri="{FF2B5EF4-FFF2-40B4-BE49-F238E27FC236}">
                  <a16:creationId xmlns:a16="http://schemas.microsoft.com/office/drawing/2014/main" id="{9979886A-9FE1-4007-B244-93EBC5C43EE9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grpSp>
          <p:nvGrpSpPr>
            <p:cNvPr id="31" name="组合 109">
              <a:extLst>
                <a:ext uri="{FF2B5EF4-FFF2-40B4-BE49-F238E27FC236}">
                  <a16:creationId xmlns:a16="http://schemas.microsoft.com/office/drawing/2014/main" id="{1DFDB5BF-C94A-4452-AAAA-C1D53D4B7879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32" name="椭圆 110">
                <a:extLst>
                  <a:ext uri="{FF2B5EF4-FFF2-40B4-BE49-F238E27FC236}">
                    <a16:creationId xmlns:a16="http://schemas.microsoft.com/office/drawing/2014/main" id="{A5A2AD8E-AE09-443B-B68F-F2B9B6F6D6F3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33" name="椭圆 111">
                <a:extLst>
                  <a:ext uri="{FF2B5EF4-FFF2-40B4-BE49-F238E27FC236}">
                    <a16:creationId xmlns:a16="http://schemas.microsoft.com/office/drawing/2014/main" id="{E75E1921-190E-4F13-966E-BD60D929B4EC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组合 112">
            <a:extLst>
              <a:ext uri="{FF2B5EF4-FFF2-40B4-BE49-F238E27FC236}">
                <a16:creationId xmlns:a16="http://schemas.microsoft.com/office/drawing/2014/main" id="{03D05BFE-A7C5-452F-B708-A6CC8104142E}"/>
              </a:ext>
            </a:extLst>
          </p:cNvPr>
          <p:cNvGrpSpPr/>
          <p:nvPr/>
        </p:nvGrpSpPr>
        <p:grpSpPr>
          <a:xfrm>
            <a:off x="8636665" y="212153"/>
            <a:ext cx="336613" cy="833757"/>
            <a:chOff x="3248" y="-256"/>
            <a:chExt cx="536" cy="1936"/>
          </a:xfrm>
        </p:grpSpPr>
        <p:sp>
          <p:nvSpPr>
            <p:cNvPr id="35" name="矩形 113">
              <a:extLst>
                <a:ext uri="{FF2B5EF4-FFF2-40B4-BE49-F238E27FC236}">
                  <a16:creationId xmlns:a16="http://schemas.microsoft.com/office/drawing/2014/main" id="{8661B67D-F28B-4FE2-AC29-02D9EAF44E93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grpSp>
          <p:nvGrpSpPr>
            <p:cNvPr id="36" name="组合 114">
              <a:extLst>
                <a:ext uri="{FF2B5EF4-FFF2-40B4-BE49-F238E27FC236}">
                  <a16:creationId xmlns:a16="http://schemas.microsoft.com/office/drawing/2014/main" id="{6728A8EF-A0BD-449A-A869-E37D9F1E02E6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37" name="椭圆 115">
                <a:extLst>
                  <a:ext uri="{FF2B5EF4-FFF2-40B4-BE49-F238E27FC236}">
                    <a16:creationId xmlns:a16="http://schemas.microsoft.com/office/drawing/2014/main" id="{3EA523D4-C52D-4DAF-9A41-8E84A24DC373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38" name="椭圆 116">
                <a:extLst>
                  <a:ext uri="{FF2B5EF4-FFF2-40B4-BE49-F238E27FC236}">
                    <a16:creationId xmlns:a16="http://schemas.microsoft.com/office/drawing/2014/main" id="{0DDB2ABC-9C52-41AD-8D4E-111846C46980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2336F9A6-64B6-407F-BC27-75ED466C5D61}"/>
              </a:ext>
            </a:extLst>
          </p:cNvPr>
          <p:cNvSpPr/>
          <p:nvPr/>
        </p:nvSpPr>
        <p:spPr>
          <a:xfrm>
            <a:off x="0" y="7027"/>
            <a:ext cx="12192000" cy="206477"/>
          </a:xfrm>
          <a:prstGeom prst="rect">
            <a:avLst/>
          </a:prstGeom>
          <a:solidFill>
            <a:srgbClr val="44CF7C"/>
          </a:solidFill>
          <a:ln>
            <a:solidFill>
              <a:srgbClr val="44C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6ED7EB85-2DAE-41EE-AC32-2E9F3E762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7405" y="4769003"/>
            <a:ext cx="1418664" cy="153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58341D5-B131-43E1-AB09-C88B45B7E4F1}"/>
              </a:ext>
            </a:extLst>
          </p:cNvPr>
          <p:cNvSpPr txBox="1"/>
          <p:nvPr/>
        </p:nvSpPr>
        <p:spPr>
          <a:xfrm>
            <a:off x="-325362" y="6452369"/>
            <a:ext cx="169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Asmhan1989</a:t>
            </a:r>
            <a:endParaRPr lang="ar-SA" sz="16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B955257-9BDF-DF77-5141-A7934C93CC0B}"/>
              </a:ext>
            </a:extLst>
          </p:cNvPr>
          <p:cNvSpPr txBox="1"/>
          <p:nvPr/>
        </p:nvSpPr>
        <p:spPr>
          <a:xfrm>
            <a:off x="3317938" y="1156877"/>
            <a:ext cx="658041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/>
              <a:t>يوم العلم السعودي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B12166-37E1-9935-4B8B-3602DE99AD27}"/>
              </a:ext>
            </a:extLst>
          </p:cNvPr>
          <p:cNvGrpSpPr/>
          <p:nvPr/>
        </p:nvGrpSpPr>
        <p:grpSpPr>
          <a:xfrm>
            <a:off x="810992" y="746539"/>
            <a:ext cx="4911408" cy="3373970"/>
            <a:chOff x="2802000" y="1117007"/>
            <a:chExt cx="6588000" cy="4865539"/>
          </a:xfrm>
        </p:grpSpPr>
        <p:pic>
          <p:nvPicPr>
            <p:cNvPr id="5" name="Picture 2" descr="حب الوطن ماله حدود » أضواء الوطن">
              <a:extLst>
                <a:ext uri="{FF2B5EF4-FFF2-40B4-BE49-F238E27FC236}">
                  <a16:creationId xmlns:a16="http://schemas.microsoft.com/office/drawing/2014/main" id="{26A5EC5E-793C-A897-5152-25129F5A2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00" y="1117007"/>
              <a:ext cx="6588000" cy="43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AB582D2A-5ACA-A12A-F70E-74123453B5AD}"/>
                </a:ext>
              </a:extLst>
            </p:cNvPr>
            <p:cNvCxnSpPr>
              <a:cxnSpLocks/>
            </p:cNvCxnSpPr>
            <p:nvPr/>
          </p:nvCxnSpPr>
          <p:spPr>
            <a:xfrm>
              <a:off x="3990107" y="1662546"/>
              <a:ext cx="36000" cy="432000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C6496802-4AE2-E579-1288-4792D2092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97" l="34866" r="100000">
                        <a14:foregroundMark x1="77011" y1="31452" x2="77011" y2="31452"/>
                        <a14:foregroundMark x1="77011" y1="29839" x2="77011" y2="29839"/>
                        <a14:foregroundMark x1="76245" y1="27016" x2="54023" y2="24194"/>
                        <a14:foregroundMark x1="62835" y1="32258" x2="63985" y2="23387"/>
                        <a14:foregroundMark x1="64368" y1="3629" x2="86207" y2="8065"/>
                        <a14:foregroundMark x1="85057" y1="17742" x2="89272" y2="37500"/>
                        <a14:foregroundMark x1="52490" y1="7258" x2="88506" y2="9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3717" y="3539265"/>
            <a:ext cx="2834796" cy="281679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C8F7E0-30FD-4269-C8D9-D7B67FE88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20" t="75543" r="75558" b="-70577"/>
          <a:stretch/>
        </p:blipFill>
        <p:spPr>
          <a:xfrm>
            <a:off x="924400" y="4039877"/>
            <a:ext cx="1091928" cy="411004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9EF3643-F515-4501-C6BC-46B436A6A7C4}"/>
              </a:ext>
            </a:extLst>
          </p:cNvPr>
          <p:cNvSpPr txBox="1"/>
          <p:nvPr/>
        </p:nvSpPr>
        <p:spPr>
          <a:xfrm>
            <a:off x="5732238" y="2329154"/>
            <a:ext cx="321592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/>
              <a:t>11 مارس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C808F7A-563F-6B64-7150-078431989371}"/>
              </a:ext>
            </a:extLst>
          </p:cNvPr>
          <p:cNvSpPr txBox="1"/>
          <p:nvPr/>
        </p:nvSpPr>
        <p:spPr>
          <a:xfrm>
            <a:off x="2568768" y="4281104"/>
            <a:ext cx="684596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يوم 27 ذي الحجة 1355هـ الموافق 11 مارس 1937م </a:t>
            </a:r>
          </a:p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اليوم الذي أقر فيه الملك عبد العزيز – طيب الله ثراه </a:t>
            </a:r>
          </a:p>
          <a:p>
            <a:pPr algn="ctr"/>
            <a:r>
              <a:rPr lang="ar-SA" sz="2400" b="1" dirty="0"/>
              <a:t>العلم بشكل الذي نراه اليوم يرفرف بدلالاته العظيمة</a:t>
            </a:r>
          </a:p>
          <a:p>
            <a:pPr algn="ctr"/>
            <a:r>
              <a:rPr lang="ar-SA" sz="2400" b="1" dirty="0"/>
              <a:t>التي تشير إلى التوحيد والعدل والقوة والنماء والرخاء </a:t>
            </a:r>
          </a:p>
        </p:txBody>
      </p:sp>
      <p:pic>
        <p:nvPicPr>
          <p:cNvPr id="12" name="IMG_3281">
            <a:hlinkClick r:id="" action="ppaction://media"/>
            <a:extLst>
              <a:ext uri="{FF2B5EF4-FFF2-40B4-BE49-F238E27FC236}">
                <a16:creationId xmlns:a16="http://schemas.microsoft.com/office/drawing/2014/main" id="{F0CA0560-1195-05AE-8277-0F5E1D689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0668689" y="2411831"/>
            <a:ext cx="884220" cy="81197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9058FB6-A719-271F-12C8-4EDED7CBBA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t="13091" r="31098" b="21047"/>
          <a:stretch/>
        </p:blipFill>
        <p:spPr>
          <a:xfrm>
            <a:off x="9097180" y="3259000"/>
            <a:ext cx="2929413" cy="2912939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7E86B65-F48B-8109-09B6-06106E77BC0C}"/>
              </a:ext>
            </a:extLst>
          </p:cNvPr>
          <p:cNvSpPr txBox="1"/>
          <p:nvPr/>
        </p:nvSpPr>
        <p:spPr>
          <a:xfrm>
            <a:off x="10093658" y="1951149"/>
            <a:ext cx="16545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الأمر الملكي</a:t>
            </a:r>
          </a:p>
        </p:txBody>
      </p:sp>
    </p:spTree>
    <p:extLst>
      <p:ext uri="{BB962C8B-B14F-4D97-AF65-F5344CB8AC3E}">
        <p14:creationId xmlns:p14="http://schemas.microsoft.com/office/powerpoint/2010/main" val="33519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4">
            <a:extLst>
              <a:ext uri="{FF2B5EF4-FFF2-40B4-BE49-F238E27FC236}">
                <a16:creationId xmlns:a16="http://schemas.microsoft.com/office/drawing/2014/main" id="{CFB0D681-15EC-1C12-961B-7867D783245A}"/>
              </a:ext>
            </a:extLst>
          </p:cNvPr>
          <p:cNvSpPr/>
          <p:nvPr/>
        </p:nvSpPr>
        <p:spPr>
          <a:xfrm>
            <a:off x="771894" y="3973109"/>
            <a:ext cx="10889673" cy="1728192"/>
          </a:xfrm>
          <a:prstGeom prst="roundRect">
            <a:avLst/>
          </a:prstGeom>
          <a:ln w="76200">
            <a:solidFill>
              <a:srgbClr val="208F4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F4B52E-8204-AEF0-9005-C846B77EAC55}"/>
              </a:ext>
            </a:extLst>
          </p:cNvPr>
          <p:cNvSpPr txBox="1"/>
          <p:nvPr/>
        </p:nvSpPr>
        <p:spPr>
          <a:xfrm>
            <a:off x="6448927" y="129824"/>
            <a:ext cx="5474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 لون العلم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BFF33B7-D67C-76D8-3726-0534D5FED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9635" r="14023" b="29782"/>
          <a:stretch/>
        </p:blipFill>
        <p:spPr>
          <a:xfrm>
            <a:off x="4662652" y="422211"/>
            <a:ext cx="3108159" cy="343935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A595E6F-742E-F757-0572-2D8DEF82A5A1}"/>
              </a:ext>
            </a:extLst>
          </p:cNvPr>
          <p:cNvSpPr/>
          <p:nvPr/>
        </p:nvSpPr>
        <p:spPr>
          <a:xfrm>
            <a:off x="8146473" y="4263242"/>
            <a:ext cx="2719449" cy="1223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026836"/>
                </a:solidFill>
              </a:rPr>
              <a:t>أخضر</a:t>
            </a:r>
            <a:endParaRPr lang="ar-SA" b="1" dirty="0">
              <a:solidFill>
                <a:srgbClr val="026836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1FE173C-62C1-21A7-135E-26AA53DEAF8A}"/>
              </a:ext>
            </a:extLst>
          </p:cNvPr>
          <p:cNvSpPr/>
          <p:nvPr/>
        </p:nvSpPr>
        <p:spPr>
          <a:xfrm>
            <a:off x="4662652" y="4225626"/>
            <a:ext cx="2719449" cy="1223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</a:rPr>
              <a:t>أحمر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0C84A21-82AC-A7A0-4BAD-733E0D2CEBEF}"/>
              </a:ext>
            </a:extLst>
          </p:cNvPr>
          <p:cNvSpPr/>
          <p:nvPr/>
        </p:nvSpPr>
        <p:spPr>
          <a:xfrm>
            <a:off x="1357549" y="4217657"/>
            <a:ext cx="2719449" cy="1223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أصفر</a:t>
            </a:r>
            <a:endParaRPr lang="ar-SA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20BF8608-1547-470A-AB01-4F511D07E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779" y="19709"/>
            <a:ext cx="12377803" cy="689961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C6F2F6CE-25A2-460C-8900-2931E5FA6C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0" t="37416"/>
          <a:stretch/>
        </p:blipFill>
        <p:spPr>
          <a:xfrm>
            <a:off x="8416402" y="-181415"/>
            <a:ext cx="3884622" cy="4686374"/>
          </a:xfrm>
          <a:prstGeom prst="rect">
            <a:avLst/>
          </a:prstGeom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C067843A-92A8-4BEA-8E79-BC878DE60F93}"/>
              </a:ext>
            </a:extLst>
          </p:cNvPr>
          <p:cNvSpPr/>
          <p:nvPr/>
        </p:nvSpPr>
        <p:spPr>
          <a:xfrm>
            <a:off x="423333" y="186267"/>
            <a:ext cx="528569" cy="497903"/>
          </a:xfrm>
          <a:prstGeom prst="ellipse">
            <a:avLst/>
          </a:prstGeom>
          <a:solidFill>
            <a:srgbClr val="64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1D09E778-D434-4962-B20D-8957195E2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0" t="37416" r="871"/>
          <a:stretch/>
        </p:blipFill>
        <p:spPr>
          <a:xfrm flipH="1">
            <a:off x="-76780" y="-210235"/>
            <a:ext cx="4137540" cy="4686374"/>
          </a:xfrm>
          <a:prstGeom prst="rect">
            <a:avLst/>
          </a:prstGeom>
        </p:spPr>
      </p:pic>
      <p:pic>
        <p:nvPicPr>
          <p:cNvPr id="21" name="Picture 4" descr="معالم المملكة العربية السعودية فيكتور Png">
            <a:extLst>
              <a:ext uri="{FF2B5EF4-FFF2-40B4-BE49-F238E27FC236}">
                <a16:creationId xmlns:a16="http://schemas.microsoft.com/office/drawing/2014/main" id="{9702ABF1-AA48-4E93-B04D-1A460034B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1"/>
          <a:stretch/>
        </p:blipFill>
        <p:spPr bwMode="auto">
          <a:xfrm>
            <a:off x="96534" y="745870"/>
            <a:ext cx="11882052" cy="37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ocess 26">
            <a:extLst>
              <a:ext uri="{FF2B5EF4-FFF2-40B4-BE49-F238E27FC236}">
                <a16:creationId xmlns:a16="http://schemas.microsoft.com/office/drawing/2014/main" id="{6938E2D3-519A-416C-AE49-8963BC6790C7}"/>
              </a:ext>
            </a:extLst>
          </p:cNvPr>
          <p:cNvSpPr/>
          <p:nvPr/>
        </p:nvSpPr>
        <p:spPr>
          <a:xfrm>
            <a:off x="-76779" y="4432482"/>
            <a:ext cx="12377803" cy="2425518"/>
          </a:xfrm>
          <a:prstGeom prst="flowChartProcess">
            <a:avLst/>
          </a:prstGeom>
          <a:solidFill>
            <a:srgbClr val="7FB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OMEG5174">
            <a:hlinkClick r:id="" action="ppaction://media"/>
            <a:extLst>
              <a:ext uri="{FF2B5EF4-FFF2-40B4-BE49-F238E27FC236}">
                <a16:creationId xmlns:a16="http://schemas.microsoft.com/office/drawing/2014/main" id="{965AB4A8-72EC-4A56-B1B9-DBC48343C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771" y="-490450"/>
            <a:ext cx="787388" cy="366902"/>
          </a:xfrm>
          <a:prstGeom prst="round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177F33D-8F65-4501-B4EB-4BF6E39E3082}"/>
              </a:ext>
            </a:extLst>
          </p:cNvPr>
          <p:cNvSpPr/>
          <p:nvPr/>
        </p:nvSpPr>
        <p:spPr>
          <a:xfrm>
            <a:off x="-287867" y="4432481"/>
            <a:ext cx="12767734" cy="57726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64AA18A-8DA7-46A8-BD88-E43D30030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8790" y="5180035"/>
            <a:ext cx="1420491" cy="165825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9A98268-AE15-4F8C-A1F0-026C9484F2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0115" y="5300147"/>
            <a:ext cx="1591194" cy="151193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579CC5A-042E-41F8-99E1-6A80E2E7415B}"/>
              </a:ext>
            </a:extLst>
          </p:cNvPr>
          <p:cNvSpPr/>
          <p:nvPr/>
        </p:nvSpPr>
        <p:spPr>
          <a:xfrm>
            <a:off x="11155921" y="4657578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AE61821-7AFE-4CED-9C12-0D19021D511D}"/>
              </a:ext>
            </a:extLst>
          </p:cNvPr>
          <p:cNvSpPr/>
          <p:nvPr/>
        </p:nvSpPr>
        <p:spPr>
          <a:xfrm>
            <a:off x="7690013" y="4637812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F3B5177-6AC1-45B6-81E5-F7244333BDCB}"/>
              </a:ext>
            </a:extLst>
          </p:cNvPr>
          <p:cNvSpPr/>
          <p:nvPr/>
        </p:nvSpPr>
        <p:spPr>
          <a:xfrm>
            <a:off x="4019217" y="4623232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F271089D-9C7D-4983-9115-5EF6575B365E}"/>
              </a:ext>
            </a:extLst>
          </p:cNvPr>
          <p:cNvSpPr/>
          <p:nvPr/>
        </p:nvSpPr>
        <p:spPr>
          <a:xfrm>
            <a:off x="2214673" y="4657578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3829E68-EB76-49D8-BF60-0C3FF83DE0A1}"/>
              </a:ext>
            </a:extLst>
          </p:cNvPr>
          <p:cNvSpPr/>
          <p:nvPr/>
        </p:nvSpPr>
        <p:spPr>
          <a:xfrm>
            <a:off x="439955" y="4637812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A91A027-84C1-40D7-90F8-6B7A164D39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970" y="4726469"/>
            <a:ext cx="1591194" cy="151193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50568E7-95C8-42F6-934F-58B2188B5A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2335" y="4384826"/>
            <a:ext cx="1420491" cy="165825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41EB101-A428-4E1F-BAF2-BCA5E0EB83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5162" y="4336761"/>
            <a:ext cx="1420491" cy="1658256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B501E68B-10EC-4474-A2D7-D904C7EB4379}"/>
              </a:ext>
            </a:extLst>
          </p:cNvPr>
          <p:cNvSpPr/>
          <p:nvPr/>
        </p:nvSpPr>
        <p:spPr>
          <a:xfrm>
            <a:off x="9474206" y="4657578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Flowchart: Process 21">
            <a:extLst>
              <a:ext uri="{FF2B5EF4-FFF2-40B4-BE49-F238E27FC236}">
                <a16:creationId xmlns:a16="http://schemas.microsoft.com/office/drawing/2014/main" id="{2A37BB5D-2F35-4656-86C0-E6AD02DB2C54}"/>
              </a:ext>
            </a:extLst>
          </p:cNvPr>
          <p:cNvSpPr/>
          <p:nvPr/>
        </p:nvSpPr>
        <p:spPr>
          <a:xfrm>
            <a:off x="5688468" y="6378443"/>
            <a:ext cx="847748" cy="244913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89A27FA-D5C7-4D67-A532-662615916A59}"/>
              </a:ext>
            </a:extLst>
          </p:cNvPr>
          <p:cNvSpPr/>
          <p:nvPr/>
        </p:nvSpPr>
        <p:spPr>
          <a:xfrm>
            <a:off x="5837765" y="4655657"/>
            <a:ext cx="955242" cy="137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Flowchart: Process 18">
            <a:extLst>
              <a:ext uri="{FF2B5EF4-FFF2-40B4-BE49-F238E27FC236}">
                <a16:creationId xmlns:a16="http://schemas.microsoft.com/office/drawing/2014/main" id="{6D6AA8FE-08E2-4ADB-BA27-B5B16BD674EA}"/>
              </a:ext>
            </a:extLst>
          </p:cNvPr>
          <p:cNvSpPr/>
          <p:nvPr/>
        </p:nvSpPr>
        <p:spPr>
          <a:xfrm>
            <a:off x="5977608" y="3388600"/>
            <a:ext cx="184168" cy="3469400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19">
            <a:extLst>
              <a:ext uri="{FF2B5EF4-FFF2-40B4-BE49-F238E27FC236}">
                <a16:creationId xmlns:a16="http://schemas.microsoft.com/office/drawing/2014/main" id="{67532EFC-2761-44BD-8792-376A8A781B76}"/>
              </a:ext>
            </a:extLst>
          </p:cNvPr>
          <p:cNvSpPr/>
          <p:nvPr/>
        </p:nvSpPr>
        <p:spPr>
          <a:xfrm>
            <a:off x="5899807" y="3056394"/>
            <a:ext cx="415579" cy="40118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Process 20">
            <a:extLst>
              <a:ext uri="{FF2B5EF4-FFF2-40B4-BE49-F238E27FC236}">
                <a16:creationId xmlns:a16="http://schemas.microsoft.com/office/drawing/2014/main" id="{2361D57C-8217-4139-ACDC-AA58EBA48CE5}"/>
              </a:ext>
            </a:extLst>
          </p:cNvPr>
          <p:cNvSpPr/>
          <p:nvPr/>
        </p:nvSpPr>
        <p:spPr>
          <a:xfrm>
            <a:off x="5538376" y="6613090"/>
            <a:ext cx="1116941" cy="244910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حب الوطن ماله حدود » أضواء الوطن">
            <a:extLst>
              <a:ext uri="{FF2B5EF4-FFF2-40B4-BE49-F238E27FC236}">
                <a16:creationId xmlns:a16="http://schemas.microsoft.com/office/drawing/2014/main" id="{E8C045F4-81C4-4D58-B8A1-6C07D0595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471" y="5285582"/>
            <a:ext cx="2648706" cy="14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B570ED-AAA0-43D4-961A-85606EF90E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41" y="4657578"/>
            <a:ext cx="1591194" cy="151193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DEE1F0F-9468-4677-8200-087001BE830B}"/>
              </a:ext>
            </a:extLst>
          </p:cNvPr>
          <p:cNvSpPr txBox="1"/>
          <p:nvPr/>
        </p:nvSpPr>
        <p:spPr>
          <a:xfrm>
            <a:off x="85635" y="669463"/>
            <a:ext cx="55416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يمتاز علم المملكة  العربية السعودية دائما مرفوع ولا ينتكس أبداً </a:t>
            </a:r>
          </a:p>
          <a:p>
            <a:pPr algn="ctr"/>
            <a:r>
              <a:rPr lang="ar-SA" b="1" dirty="0"/>
              <a:t> لأنه مكتوب فيه كلمة التوحيد  لا إله إلا الله محمد رسول الله 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F32B569-6933-4461-901A-F29DBB27AA36}"/>
              </a:ext>
            </a:extLst>
          </p:cNvPr>
          <p:cNvSpPr/>
          <p:nvPr/>
        </p:nvSpPr>
        <p:spPr>
          <a:xfrm>
            <a:off x="7228281" y="296161"/>
            <a:ext cx="4882882" cy="5923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هيا </a:t>
            </a:r>
            <a:r>
              <a:rPr lang="ar-SA" b="1">
                <a:solidFill>
                  <a:schemeClr val="tx1"/>
                </a:solidFill>
              </a:rPr>
              <a:t>نقف ونرفع اعلامنا  </a:t>
            </a:r>
            <a:r>
              <a:rPr lang="ar-SA" b="1" dirty="0">
                <a:solidFill>
                  <a:schemeClr val="tx1"/>
                </a:solidFill>
              </a:rPr>
              <a:t>و نردد سوياً النشيد الوطني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4F814C9-171E-405B-9B88-06309824D75A}"/>
              </a:ext>
            </a:extLst>
          </p:cNvPr>
          <p:cNvSpPr txBox="1"/>
          <p:nvPr/>
        </p:nvSpPr>
        <p:spPr>
          <a:xfrm>
            <a:off x="-325362" y="6433319"/>
            <a:ext cx="169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Asmhan1989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35636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586 -0.295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>
            <a:extLst>
              <a:ext uri="{FF2B5EF4-FFF2-40B4-BE49-F238E27FC236}">
                <a16:creationId xmlns:a16="http://schemas.microsoft.com/office/drawing/2014/main" id="{683B139B-748A-48DC-902D-D5FAB3ACC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/>
          <a:stretch/>
        </p:blipFill>
        <p:spPr>
          <a:xfrm>
            <a:off x="-18957" y="-9034"/>
            <a:ext cx="12210957" cy="6876067"/>
          </a:xfrm>
          <a:prstGeom prst="rect">
            <a:avLst/>
          </a:prstGeom>
        </p:spPr>
      </p:pic>
      <p:sp>
        <p:nvSpPr>
          <p:cNvPr id="5" name="圆角矩形 3">
            <a:extLst>
              <a:ext uri="{FF2B5EF4-FFF2-40B4-BE49-F238E27FC236}">
                <a16:creationId xmlns:a16="http://schemas.microsoft.com/office/drawing/2014/main" id="{07D8D1B4-85E6-457F-9BA9-4FAE48CE50B3}"/>
              </a:ext>
            </a:extLst>
          </p:cNvPr>
          <p:cNvSpPr/>
          <p:nvPr/>
        </p:nvSpPr>
        <p:spPr>
          <a:xfrm>
            <a:off x="228600" y="464024"/>
            <a:ext cx="11468099" cy="5745552"/>
          </a:xfrm>
          <a:prstGeom prst="roundRect">
            <a:avLst>
              <a:gd name="adj" fmla="val 6443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18B372A-0B7E-4BCA-9FDD-32313F9BD17B}"/>
              </a:ext>
            </a:extLst>
          </p:cNvPr>
          <p:cNvSpPr/>
          <p:nvPr/>
        </p:nvSpPr>
        <p:spPr>
          <a:xfrm>
            <a:off x="417284" y="648423"/>
            <a:ext cx="11061564" cy="5644747"/>
          </a:xfrm>
          <a:prstGeom prst="roundRect">
            <a:avLst>
              <a:gd name="adj" fmla="val 43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+mn-lt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86F2D7B-5279-4F8D-A17C-7FA1D1E81F79}"/>
              </a:ext>
            </a:extLst>
          </p:cNvPr>
          <p:cNvSpPr/>
          <p:nvPr/>
        </p:nvSpPr>
        <p:spPr>
          <a:xfrm>
            <a:off x="0" y="7027"/>
            <a:ext cx="12192000" cy="206477"/>
          </a:xfrm>
          <a:prstGeom prst="rect">
            <a:avLst/>
          </a:prstGeom>
          <a:solidFill>
            <a:srgbClr val="44CF7C"/>
          </a:solidFill>
          <a:ln>
            <a:solidFill>
              <a:srgbClr val="44C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IMG_8417">
            <a:hlinkClick r:id="" action="ppaction://media"/>
            <a:extLst>
              <a:ext uri="{FF2B5EF4-FFF2-40B4-BE49-F238E27FC236}">
                <a16:creationId xmlns:a16="http://schemas.microsoft.com/office/drawing/2014/main" id="{D2682E42-FC4E-470B-95E6-30F383A395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369" y="982128"/>
            <a:ext cx="10953394" cy="5107580"/>
          </a:xfrm>
          <a:prstGeom prst="round2Same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61913E1-63EA-43E6-8CEE-A8068F430798}"/>
              </a:ext>
            </a:extLst>
          </p:cNvPr>
          <p:cNvGrpSpPr/>
          <p:nvPr/>
        </p:nvGrpSpPr>
        <p:grpSpPr>
          <a:xfrm>
            <a:off x="2837744" y="357724"/>
            <a:ext cx="5600700" cy="869410"/>
            <a:chOff x="2121735" y="-66164"/>
            <a:chExt cx="7511345" cy="1133599"/>
          </a:xfrm>
        </p:grpSpPr>
        <p:grpSp>
          <p:nvGrpSpPr>
            <p:cNvPr id="7" name="组合 97">
              <a:extLst>
                <a:ext uri="{FF2B5EF4-FFF2-40B4-BE49-F238E27FC236}">
                  <a16:creationId xmlns:a16="http://schemas.microsoft.com/office/drawing/2014/main" id="{95DDAC4A-4BA6-492F-976F-06CE796AC39C}"/>
                </a:ext>
              </a:extLst>
            </p:cNvPr>
            <p:cNvGrpSpPr/>
            <p:nvPr/>
          </p:nvGrpSpPr>
          <p:grpSpPr>
            <a:xfrm>
              <a:off x="2121735" y="-66163"/>
              <a:ext cx="324127" cy="1133598"/>
              <a:chOff x="3248" y="-376"/>
              <a:chExt cx="536" cy="2056"/>
            </a:xfrm>
          </p:grpSpPr>
          <p:sp>
            <p:nvSpPr>
              <p:cNvPr id="8" name="矩形 98">
                <a:extLst>
                  <a:ext uri="{FF2B5EF4-FFF2-40B4-BE49-F238E27FC236}">
                    <a16:creationId xmlns:a16="http://schemas.microsoft.com/office/drawing/2014/main" id="{513AC58F-DB80-4A32-A0B2-8DEBC08FA0FB}"/>
                  </a:ext>
                </a:extLst>
              </p:cNvPr>
              <p:cNvSpPr/>
              <p:nvPr/>
            </p:nvSpPr>
            <p:spPr>
              <a:xfrm>
                <a:off x="3336" y="-376"/>
                <a:ext cx="318" cy="18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9" name="组合 99">
                <a:extLst>
                  <a:ext uri="{FF2B5EF4-FFF2-40B4-BE49-F238E27FC236}">
                    <a16:creationId xmlns:a16="http://schemas.microsoft.com/office/drawing/2014/main" id="{6E6C78FF-BC4D-4D80-B8E8-F70814A39C1F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10" name="椭圆 100">
                  <a:extLst>
                    <a:ext uri="{FF2B5EF4-FFF2-40B4-BE49-F238E27FC236}">
                      <a16:creationId xmlns:a16="http://schemas.microsoft.com/office/drawing/2014/main" id="{F38F3709-CBAB-4B05-966A-77246EFF3CBD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11" name="椭圆 101">
                  <a:extLst>
                    <a:ext uri="{FF2B5EF4-FFF2-40B4-BE49-F238E27FC236}">
                      <a16:creationId xmlns:a16="http://schemas.microsoft.com/office/drawing/2014/main" id="{EE999DB2-F190-4FC9-9659-D41C83EB153E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  <p:grpSp>
          <p:nvGrpSpPr>
            <p:cNvPr id="12" name="组合 102">
              <a:extLst>
                <a:ext uri="{FF2B5EF4-FFF2-40B4-BE49-F238E27FC236}">
                  <a16:creationId xmlns:a16="http://schemas.microsoft.com/office/drawing/2014/main" id="{29CE0362-6B44-46CF-BAE3-0A53F9644CC0}"/>
                </a:ext>
              </a:extLst>
            </p:cNvPr>
            <p:cNvGrpSpPr/>
            <p:nvPr/>
          </p:nvGrpSpPr>
          <p:grpSpPr>
            <a:xfrm>
              <a:off x="4635298" y="-66164"/>
              <a:ext cx="324127" cy="1067435"/>
              <a:chOff x="3248" y="-256"/>
              <a:chExt cx="536" cy="1936"/>
            </a:xfrm>
          </p:grpSpPr>
          <p:sp>
            <p:nvSpPr>
              <p:cNvPr id="13" name="矩形 103">
                <a:extLst>
                  <a:ext uri="{FF2B5EF4-FFF2-40B4-BE49-F238E27FC236}">
                    <a16:creationId xmlns:a16="http://schemas.microsoft.com/office/drawing/2014/main" id="{43E54938-74E7-4BE3-B914-38B5307E20CE}"/>
                  </a:ext>
                </a:extLst>
              </p:cNvPr>
              <p:cNvSpPr/>
              <p:nvPr/>
            </p:nvSpPr>
            <p:spPr>
              <a:xfrm>
                <a:off x="3378" y="-256"/>
                <a:ext cx="318" cy="16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14" name="组合 104">
                <a:extLst>
                  <a:ext uri="{FF2B5EF4-FFF2-40B4-BE49-F238E27FC236}">
                    <a16:creationId xmlns:a16="http://schemas.microsoft.com/office/drawing/2014/main" id="{77F836E6-3C2D-4B78-B09E-56169683CD06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15" name="椭圆 105">
                  <a:extLst>
                    <a:ext uri="{FF2B5EF4-FFF2-40B4-BE49-F238E27FC236}">
                      <a16:creationId xmlns:a16="http://schemas.microsoft.com/office/drawing/2014/main" id="{B7EFDBC8-0112-4B21-BA9E-64FC3D506778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16" name="椭圆 106">
                  <a:extLst>
                    <a:ext uri="{FF2B5EF4-FFF2-40B4-BE49-F238E27FC236}">
                      <a16:creationId xmlns:a16="http://schemas.microsoft.com/office/drawing/2014/main" id="{99735F00-81F4-45CD-A0EA-698903B9CF18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  <p:grpSp>
          <p:nvGrpSpPr>
            <p:cNvPr id="17" name="组合 107">
              <a:extLst>
                <a:ext uri="{FF2B5EF4-FFF2-40B4-BE49-F238E27FC236}">
                  <a16:creationId xmlns:a16="http://schemas.microsoft.com/office/drawing/2014/main" id="{D8EECA87-D88D-4622-8E72-5DBA5E835FB0}"/>
                </a:ext>
              </a:extLst>
            </p:cNvPr>
            <p:cNvGrpSpPr/>
            <p:nvPr/>
          </p:nvGrpSpPr>
          <p:grpSpPr>
            <a:xfrm>
              <a:off x="7366561" y="35"/>
              <a:ext cx="324127" cy="1009542"/>
              <a:chOff x="3248" y="-151"/>
              <a:chExt cx="536" cy="1831"/>
            </a:xfrm>
          </p:grpSpPr>
          <p:sp>
            <p:nvSpPr>
              <p:cNvPr id="18" name="矩形 108">
                <a:extLst>
                  <a:ext uri="{FF2B5EF4-FFF2-40B4-BE49-F238E27FC236}">
                    <a16:creationId xmlns:a16="http://schemas.microsoft.com/office/drawing/2014/main" id="{99051C34-6539-4366-AFEB-7B8945C85BC0}"/>
                  </a:ext>
                </a:extLst>
              </p:cNvPr>
              <p:cNvSpPr/>
              <p:nvPr/>
            </p:nvSpPr>
            <p:spPr>
              <a:xfrm>
                <a:off x="3336" y="-151"/>
                <a:ext cx="360" cy="159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19" name="组合 109">
                <a:extLst>
                  <a:ext uri="{FF2B5EF4-FFF2-40B4-BE49-F238E27FC236}">
                    <a16:creationId xmlns:a16="http://schemas.microsoft.com/office/drawing/2014/main" id="{0336DE81-846A-44EA-B179-473D09A5F168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20" name="椭圆 110">
                  <a:extLst>
                    <a:ext uri="{FF2B5EF4-FFF2-40B4-BE49-F238E27FC236}">
                      <a16:creationId xmlns:a16="http://schemas.microsoft.com/office/drawing/2014/main" id="{9F9C437C-1AE8-43ED-94DE-0A15750C25F3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21" name="椭圆 111">
                  <a:extLst>
                    <a:ext uri="{FF2B5EF4-FFF2-40B4-BE49-F238E27FC236}">
                      <a16:creationId xmlns:a16="http://schemas.microsoft.com/office/drawing/2014/main" id="{34FE8EDA-CDE2-4BF2-8034-2D8ABA8A4017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  <p:grpSp>
          <p:nvGrpSpPr>
            <p:cNvPr id="22" name="组合 112">
              <a:extLst>
                <a:ext uri="{FF2B5EF4-FFF2-40B4-BE49-F238E27FC236}">
                  <a16:creationId xmlns:a16="http://schemas.microsoft.com/office/drawing/2014/main" id="{C76591AF-F952-4178-9E57-560083F4FE15}"/>
                </a:ext>
              </a:extLst>
            </p:cNvPr>
            <p:cNvGrpSpPr/>
            <p:nvPr/>
          </p:nvGrpSpPr>
          <p:grpSpPr>
            <a:xfrm>
              <a:off x="9308953" y="-45982"/>
              <a:ext cx="324127" cy="1067435"/>
              <a:chOff x="3248" y="-256"/>
              <a:chExt cx="536" cy="1936"/>
            </a:xfrm>
          </p:grpSpPr>
          <p:sp>
            <p:nvSpPr>
              <p:cNvPr id="23" name="矩形 113">
                <a:extLst>
                  <a:ext uri="{FF2B5EF4-FFF2-40B4-BE49-F238E27FC236}">
                    <a16:creationId xmlns:a16="http://schemas.microsoft.com/office/drawing/2014/main" id="{A558B3EA-35C2-4DFC-BB78-9708F0B5B60E}"/>
                  </a:ext>
                </a:extLst>
              </p:cNvPr>
              <p:cNvSpPr/>
              <p:nvPr/>
            </p:nvSpPr>
            <p:spPr>
              <a:xfrm>
                <a:off x="3336" y="-256"/>
                <a:ext cx="360" cy="16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24" name="组合 114">
                <a:extLst>
                  <a:ext uri="{FF2B5EF4-FFF2-40B4-BE49-F238E27FC236}">
                    <a16:creationId xmlns:a16="http://schemas.microsoft.com/office/drawing/2014/main" id="{CD96CBC9-B57F-45FE-BD2B-5C38DD6E380D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25" name="椭圆 115">
                  <a:extLst>
                    <a:ext uri="{FF2B5EF4-FFF2-40B4-BE49-F238E27FC236}">
                      <a16:creationId xmlns:a16="http://schemas.microsoft.com/office/drawing/2014/main" id="{4D3D7B96-A201-4635-94DF-C65336033F35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26" name="椭圆 116">
                  <a:extLst>
                    <a:ext uri="{FF2B5EF4-FFF2-40B4-BE49-F238E27FC236}">
                      <a16:creationId xmlns:a16="http://schemas.microsoft.com/office/drawing/2014/main" id="{BFE8146D-6832-4454-A2AD-1825A25F9578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E6C85DB-5AD9-430F-A567-8C369EF588DD}"/>
              </a:ext>
            </a:extLst>
          </p:cNvPr>
          <p:cNvSpPr txBox="1"/>
          <p:nvPr/>
        </p:nvSpPr>
        <p:spPr>
          <a:xfrm>
            <a:off x="-325362" y="6433319"/>
            <a:ext cx="169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Asmhan1989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38918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>
            <a:extLst>
              <a:ext uri="{FF2B5EF4-FFF2-40B4-BE49-F238E27FC236}">
                <a16:creationId xmlns:a16="http://schemas.microsoft.com/office/drawing/2014/main" id="{683B139B-748A-48DC-902D-D5FAB3ACC6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/>
          <a:stretch/>
        </p:blipFill>
        <p:spPr>
          <a:xfrm>
            <a:off x="-18957" y="-9034"/>
            <a:ext cx="12210957" cy="6876067"/>
          </a:xfrm>
          <a:prstGeom prst="rect">
            <a:avLst/>
          </a:prstGeom>
        </p:spPr>
      </p:pic>
      <p:sp>
        <p:nvSpPr>
          <p:cNvPr id="5" name="圆角矩形 3">
            <a:extLst>
              <a:ext uri="{FF2B5EF4-FFF2-40B4-BE49-F238E27FC236}">
                <a16:creationId xmlns:a16="http://schemas.microsoft.com/office/drawing/2014/main" id="{07D8D1B4-85E6-457F-9BA9-4FAE48CE50B3}"/>
              </a:ext>
            </a:extLst>
          </p:cNvPr>
          <p:cNvSpPr/>
          <p:nvPr/>
        </p:nvSpPr>
        <p:spPr>
          <a:xfrm>
            <a:off x="228600" y="464024"/>
            <a:ext cx="11676632" cy="5745552"/>
          </a:xfrm>
          <a:prstGeom prst="roundRect">
            <a:avLst>
              <a:gd name="adj" fmla="val 6443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+mn-lt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18B372A-0B7E-4BCA-9FDD-32313F9BD17B}"/>
              </a:ext>
            </a:extLst>
          </p:cNvPr>
          <p:cNvSpPr/>
          <p:nvPr/>
        </p:nvSpPr>
        <p:spPr>
          <a:xfrm>
            <a:off x="417284" y="648423"/>
            <a:ext cx="11298466" cy="5644747"/>
          </a:xfrm>
          <a:prstGeom prst="roundRect">
            <a:avLst>
              <a:gd name="adj" fmla="val 43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+mn-lt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86F2D7B-5279-4F8D-A17C-7FA1D1E81F79}"/>
              </a:ext>
            </a:extLst>
          </p:cNvPr>
          <p:cNvSpPr/>
          <p:nvPr/>
        </p:nvSpPr>
        <p:spPr>
          <a:xfrm>
            <a:off x="0" y="7027"/>
            <a:ext cx="12192000" cy="206477"/>
          </a:xfrm>
          <a:prstGeom prst="rect">
            <a:avLst/>
          </a:prstGeom>
          <a:solidFill>
            <a:srgbClr val="44CF7C"/>
          </a:solidFill>
          <a:ln>
            <a:solidFill>
              <a:srgbClr val="44C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61913E1-63EA-43E6-8CEE-A8068F430798}"/>
              </a:ext>
            </a:extLst>
          </p:cNvPr>
          <p:cNvGrpSpPr/>
          <p:nvPr/>
        </p:nvGrpSpPr>
        <p:grpSpPr>
          <a:xfrm>
            <a:off x="2837744" y="357724"/>
            <a:ext cx="5600700" cy="869410"/>
            <a:chOff x="2121735" y="-66164"/>
            <a:chExt cx="7511345" cy="1133599"/>
          </a:xfrm>
        </p:grpSpPr>
        <p:grpSp>
          <p:nvGrpSpPr>
            <p:cNvPr id="7" name="组合 97">
              <a:extLst>
                <a:ext uri="{FF2B5EF4-FFF2-40B4-BE49-F238E27FC236}">
                  <a16:creationId xmlns:a16="http://schemas.microsoft.com/office/drawing/2014/main" id="{95DDAC4A-4BA6-492F-976F-06CE796AC39C}"/>
                </a:ext>
              </a:extLst>
            </p:cNvPr>
            <p:cNvGrpSpPr/>
            <p:nvPr/>
          </p:nvGrpSpPr>
          <p:grpSpPr>
            <a:xfrm>
              <a:off x="2121735" y="-66163"/>
              <a:ext cx="324127" cy="1133598"/>
              <a:chOff x="3248" y="-376"/>
              <a:chExt cx="536" cy="2056"/>
            </a:xfrm>
          </p:grpSpPr>
          <p:sp>
            <p:nvSpPr>
              <p:cNvPr id="8" name="矩形 98">
                <a:extLst>
                  <a:ext uri="{FF2B5EF4-FFF2-40B4-BE49-F238E27FC236}">
                    <a16:creationId xmlns:a16="http://schemas.microsoft.com/office/drawing/2014/main" id="{513AC58F-DB80-4A32-A0B2-8DEBC08FA0FB}"/>
                  </a:ext>
                </a:extLst>
              </p:cNvPr>
              <p:cNvSpPr/>
              <p:nvPr/>
            </p:nvSpPr>
            <p:spPr>
              <a:xfrm>
                <a:off x="3336" y="-376"/>
                <a:ext cx="318" cy="18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9" name="组合 99">
                <a:extLst>
                  <a:ext uri="{FF2B5EF4-FFF2-40B4-BE49-F238E27FC236}">
                    <a16:creationId xmlns:a16="http://schemas.microsoft.com/office/drawing/2014/main" id="{6E6C78FF-BC4D-4D80-B8E8-F70814A39C1F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10" name="椭圆 100">
                  <a:extLst>
                    <a:ext uri="{FF2B5EF4-FFF2-40B4-BE49-F238E27FC236}">
                      <a16:creationId xmlns:a16="http://schemas.microsoft.com/office/drawing/2014/main" id="{F38F3709-CBAB-4B05-966A-77246EFF3CBD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11" name="椭圆 101">
                  <a:extLst>
                    <a:ext uri="{FF2B5EF4-FFF2-40B4-BE49-F238E27FC236}">
                      <a16:creationId xmlns:a16="http://schemas.microsoft.com/office/drawing/2014/main" id="{EE999DB2-F190-4FC9-9659-D41C83EB153E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  <p:grpSp>
          <p:nvGrpSpPr>
            <p:cNvPr id="12" name="组合 102">
              <a:extLst>
                <a:ext uri="{FF2B5EF4-FFF2-40B4-BE49-F238E27FC236}">
                  <a16:creationId xmlns:a16="http://schemas.microsoft.com/office/drawing/2014/main" id="{29CE0362-6B44-46CF-BAE3-0A53F9644CC0}"/>
                </a:ext>
              </a:extLst>
            </p:cNvPr>
            <p:cNvGrpSpPr/>
            <p:nvPr/>
          </p:nvGrpSpPr>
          <p:grpSpPr>
            <a:xfrm>
              <a:off x="4635298" y="-66164"/>
              <a:ext cx="324127" cy="1067435"/>
              <a:chOff x="3248" y="-256"/>
              <a:chExt cx="536" cy="1936"/>
            </a:xfrm>
          </p:grpSpPr>
          <p:sp>
            <p:nvSpPr>
              <p:cNvPr id="13" name="矩形 103">
                <a:extLst>
                  <a:ext uri="{FF2B5EF4-FFF2-40B4-BE49-F238E27FC236}">
                    <a16:creationId xmlns:a16="http://schemas.microsoft.com/office/drawing/2014/main" id="{43E54938-74E7-4BE3-B914-38B5307E20CE}"/>
                  </a:ext>
                </a:extLst>
              </p:cNvPr>
              <p:cNvSpPr/>
              <p:nvPr/>
            </p:nvSpPr>
            <p:spPr>
              <a:xfrm>
                <a:off x="3378" y="-256"/>
                <a:ext cx="318" cy="16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14" name="组合 104">
                <a:extLst>
                  <a:ext uri="{FF2B5EF4-FFF2-40B4-BE49-F238E27FC236}">
                    <a16:creationId xmlns:a16="http://schemas.microsoft.com/office/drawing/2014/main" id="{77F836E6-3C2D-4B78-B09E-56169683CD06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15" name="椭圆 105">
                  <a:extLst>
                    <a:ext uri="{FF2B5EF4-FFF2-40B4-BE49-F238E27FC236}">
                      <a16:creationId xmlns:a16="http://schemas.microsoft.com/office/drawing/2014/main" id="{B7EFDBC8-0112-4B21-BA9E-64FC3D506778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16" name="椭圆 106">
                  <a:extLst>
                    <a:ext uri="{FF2B5EF4-FFF2-40B4-BE49-F238E27FC236}">
                      <a16:creationId xmlns:a16="http://schemas.microsoft.com/office/drawing/2014/main" id="{99735F00-81F4-45CD-A0EA-698903B9CF18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  <p:grpSp>
          <p:nvGrpSpPr>
            <p:cNvPr id="17" name="组合 107">
              <a:extLst>
                <a:ext uri="{FF2B5EF4-FFF2-40B4-BE49-F238E27FC236}">
                  <a16:creationId xmlns:a16="http://schemas.microsoft.com/office/drawing/2014/main" id="{D8EECA87-D88D-4622-8E72-5DBA5E835FB0}"/>
                </a:ext>
              </a:extLst>
            </p:cNvPr>
            <p:cNvGrpSpPr/>
            <p:nvPr/>
          </p:nvGrpSpPr>
          <p:grpSpPr>
            <a:xfrm>
              <a:off x="7366561" y="35"/>
              <a:ext cx="324127" cy="1009542"/>
              <a:chOff x="3248" y="-151"/>
              <a:chExt cx="536" cy="1831"/>
            </a:xfrm>
          </p:grpSpPr>
          <p:sp>
            <p:nvSpPr>
              <p:cNvPr id="18" name="矩形 108">
                <a:extLst>
                  <a:ext uri="{FF2B5EF4-FFF2-40B4-BE49-F238E27FC236}">
                    <a16:creationId xmlns:a16="http://schemas.microsoft.com/office/drawing/2014/main" id="{99051C34-6539-4366-AFEB-7B8945C85BC0}"/>
                  </a:ext>
                </a:extLst>
              </p:cNvPr>
              <p:cNvSpPr/>
              <p:nvPr/>
            </p:nvSpPr>
            <p:spPr>
              <a:xfrm>
                <a:off x="3336" y="-151"/>
                <a:ext cx="360" cy="159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19" name="组合 109">
                <a:extLst>
                  <a:ext uri="{FF2B5EF4-FFF2-40B4-BE49-F238E27FC236}">
                    <a16:creationId xmlns:a16="http://schemas.microsoft.com/office/drawing/2014/main" id="{0336DE81-846A-44EA-B179-473D09A5F168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20" name="椭圆 110">
                  <a:extLst>
                    <a:ext uri="{FF2B5EF4-FFF2-40B4-BE49-F238E27FC236}">
                      <a16:creationId xmlns:a16="http://schemas.microsoft.com/office/drawing/2014/main" id="{9F9C437C-1AE8-43ED-94DE-0A15750C25F3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21" name="椭圆 111">
                  <a:extLst>
                    <a:ext uri="{FF2B5EF4-FFF2-40B4-BE49-F238E27FC236}">
                      <a16:creationId xmlns:a16="http://schemas.microsoft.com/office/drawing/2014/main" id="{34FE8EDA-CDE2-4BF2-8034-2D8ABA8A4017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  <p:grpSp>
          <p:nvGrpSpPr>
            <p:cNvPr id="22" name="组合 112">
              <a:extLst>
                <a:ext uri="{FF2B5EF4-FFF2-40B4-BE49-F238E27FC236}">
                  <a16:creationId xmlns:a16="http://schemas.microsoft.com/office/drawing/2014/main" id="{C76591AF-F952-4178-9E57-560083F4FE15}"/>
                </a:ext>
              </a:extLst>
            </p:cNvPr>
            <p:cNvGrpSpPr/>
            <p:nvPr/>
          </p:nvGrpSpPr>
          <p:grpSpPr>
            <a:xfrm>
              <a:off x="9308953" y="-45982"/>
              <a:ext cx="324127" cy="1067435"/>
              <a:chOff x="3248" y="-256"/>
              <a:chExt cx="536" cy="1936"/>
            </a:xfrm>
          </p:grpSpPr>
          <p:sp>
            <p:nvSpPr>
              <p:cNvPr id="23" name="矩形 113">
                <a:extLst>
                  <a:ext uri="{FF2B5EF4-FFF2-40B4-BE49-F238E27FC236}">
                    <a16:creationId xmlns:a16="http://schemas.microsoft.com/office/drawing/2014/main" id="{A558B3EA-35C2-4DFC-BB78-9708F0B5B60E}"/>
                  </a:ext>
                </a:extLst>
              </p:cNvPr>
              <p:cNvSpPr/>
              <p:nvPr/>
            </p:nvSpPr>
            <p:spPr>
              <a:xfrm>
                <a:off x="3336" y="-256"/>
                <a:ext cx="360" cy="16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grpSp>
            <p:nvGrpSpPr>
              <p:cNvPr id="24" name="组合 114">
                <a:extLst>
                  <a:ext uri="{FF2B5EF4-FFF2-40B4-BE49-F238E27FC236}">
                    <a16:creationId xmlns:a16="http://schemas.microsoft.com/office/drawing/2014/main" id="{CD96CBC9-B57F-45FE-BD2B-5C38DD6E380D}"/>
                  </a:ext>
                </a:extLst>
              </p:cNvPr>
              <p:cNvGrpSpPr/>
              <p:nvPr/>
            </p:nvGrpSpPr>
            <p:grpSpPr>
              <a:xfrm>
                <a:off x="3248" y="1184"/>
                <a:ext cx="536" cy="496"/>
                <a:chOff x="6848" y="1616"/>
                <a:chExt cx="536" cy="496"/>
              </a:xfrm>
            </p:grpSpPr>
            <p:sp>
              <p:nvSpPr>
                <p:cNvPr id="25" name="椭圆 115">
                  <a:extLst>
                    <a:ext uri="{FF2B5EF4-FFF2-40B4-BE49-F238E27FC236}">
                      <a16:creationId xmlns:a16="http://schemas.microsoft.com/office/drawing/2014/main" id="{4D3D7B96-A201-4635-94DF-C65336033F35}"/>
                    </a:ext>
                  </a:extLst>
                </p:cNvPr>
                <p:cNvSpPr/>
                <p:nvPr/>
              </p:nvSpPr>
              <p:spPr>
                <a:xfrm>
                  <a:off x="6888" y="1616"/>
                  <a:ext cx="496" cy="496"/>
                </a:xfrm>
                <a:prstGeom prst="ellipse">
                  <a:avLst/>
                </a:prstGeom>
                <a:solidFill>
                  <a:srgbClr val="6B0204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  <p:sp>
              <p:nvSpPr>
                <p:cNvPr id="26" name="椭圆 116">
                  <a:extLst>
                    <a:ext uri="{FF2B5EF4-FFF2-40B4-BE49-F238E27FC236}">
                      <a16:creationId xmlns:a16="http://schemas.microsoft.com/office/drawing/2014/main" id="{BFE8146D-6832-4454-A2AD-1825A25F9578}"/>
                    </a:ext>
                  </a:extLst>
                </p:cNvPr>
                <p:cNvSpPr/>
                <p:nvPr/>
              </p:nvSpPr>
              <p:spPr>
                <a:xfrm>
                  <a:off x="6848" y="1616"/>
                  <a:ext cx="496" cy="496"/>
                </a:xfrm>
                <a:prstGeom prst="ellipse">
                  <a:avLst/>
                </a:prstGeom>
                <a:solidFill>
                  <a:schemeClr val="accent2"/>
                </a:solidFill>
                <a:ln w="25400">
                  <a:solidFill>
                    <a:srgbClr val="6B0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Nova"/>
                    <a:ea typeface="+mn-ea"/>
                    <a:cs typeface="+mn-cs"/>
                    <a:sym typeface="+mn-lt"/>
                  </a:endParaRPr>
                </a:p>
              </p:txBody>
            </p:sp>
          </p:grpSp>
        </p:grpSp>
      </p:grpSp>
      <p:pic>
        <p:nvPicPr>
          <p:cNvPr id="32" name="صورة 31">
            <a:extLst>
              <a:ext uri="{FF2B5EF4-FFF2-40B4-BE49-F238E27FC236}">
                <a16:creationId xmlns:a16="http://schemas.microsoft.com/office/drawing/2014/main" id="{7760F0B4-B894-41B9-898B-79BB91933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615" y1="25806" x2="53538" y2="27957"/>
                        <a14:foregroundMark x1="50308" y1="28725" x2="30462" y2="30415"/>
                        <a14:foregroundMark x1="29538" y1="30415" x2="29538" y2="30415"/>
                        <a14:foregroundMark x1="29231" y1="30415" x2="29231" y2="30415"/>
                        <a14:foregroundMark x1="64154" y1="41782" x2="51538" y2="43472"/>
                        <a14:foregroundMark x1="51538" y1="43472" x2="51538" y2="43472"/>
                        <a14:foregroundMark x1="47231" y1="43472" x2="40154" y2="42704"/>
                        <a14:foregroundMark x1="38923" y1="42243" x2="37231" y2="41782"/>
                        <a14:foregroundMark x1="36769" y1="41014" x2="36769" y2="41014"/>
                        <a14:foregroundMark x1="48615" y1="27496" x2="51077" y2="53149"/>
                        <a14:foregroundMark x1="51538" y1="53610" x2="51538" y2="53610"/>
                        <a14:foregroundMark x1="51538" y1="53610" x2="49385" y2="51459"/>
                        <a14:foregroundMark x1="43077" y1="20737" x2="37538" y2="33333"/>
                        <a14:foregroundMark x1="36769" y1="33794" x2="36769" y2="33794"/>
                        <a14:foregroundMark x1="35538" y1="32565" x2="38923" y2="22427"/>
                        <a14:foregroundMark x1="38923" y1="22427" x2="38923" y2="22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647"/>
            <a:ext cx="5528434" cy="5536939"/>
          </a:xfrm>
          <a:prstGeom prst="rect">
            <a:avLst/>
          </a:prstGeom>
        </p:spPr>
      </p:pic>
      <p:sp>
        <p:nvSpPr>
          <p:cNvPr id="33" name="سهم: لليسار 32">
            <a:extLst>
              <a:ext uri="{FF2B5EF4-FFF2-40B4-BE49-F238E27FC236}">
                <a16:creationId xmlns:a16="http://schemas.microsoft.com/office/drawing/2014/main" id="{E36D4C96-C079-48D7-A504-A347F2ACE697}"/>
              </a:ext>
            </a:extLst>
          </p:cNvPr>
          <p:cNvSpPr/>
          <p:nvPr/>
        </p:nvSpPr>
        <p:spPr>
          <a:xfrm>
            <a:off x="3729541" y="1773294"/>
            <a:ext cx="2837234" cy="62321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سهم: لليسار 34">
            <a:extLst>
              <a:ext uri="{FF2B5EF4-FFF2-40B4-BE49-F238E27FC236}">
                <a16:creationId xmlns:a16="http://schemas.microsoft.com/office/drawing/2014/main" id="{5DA2184F-221C-4F1E-994F-7A4FEDA44B16}"/>
              </a:ext>
            </a:extLst>
          </p:cNvPr>
          <p:cNvSpPr/>
          <p:nvPr/>
        </p:nvSpPr>
        <p:spPr>
          <a:xfrm>
            <a:off x="3729541" y="2557284"/>
            <a:ext cx="2837234" cy="62321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سهم: لليسار 35">
            <a:extLst>
              <a:ext uri="{FF2B5EF4-FFF2-40B4-BE49-F238E27FC236}">
                <a16:creationId xmlns:a16="http://schemas.microsoft.com/office/drawing/2014/main" id="{D508622D-3AC7-4DA2-9720-3B33323FF713}"/>
              </a:ext>
            </a:extLst>
          </p:cNvPr>
          <p:cNvSpPr/>
          <p:nvPr/>
        </p:nvSpPr>
        <p:spPr>
          <a:xfrm>
            <a:off x="3729541" y="3264096"/>
            <a:ext cx="2837234" cy="62321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0" name="صورة 3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4E355C2-AB26-4A69-8923-3BC3A9248D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6" b="78861" l="32100" r="68300">
                        <a14:foregroundMark x1="68300" y1="75562" x2="67700" y2="73463"/>
                        <a14:backgroundMark x1="66300" y1="73763" x2="63100" y2="73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0" t="66227" r="27429" b="19715"/>
          <a:stretch/>
        </p:blipFill>
        <p:spPr>
          <a:xfrm>
            <a:off x="6823350" y="3346492"/>
            <a:ext cx="3156165" cy="6595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CC219C0C-EFE3-4CBE-BCAE-E0A29329B9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40" b="53320" l="25832" r="72836">
                        <a14:foregroundMark x1="72969" y1="28370" x2="72969" y2="28370"/>
                        <a14:foregroundMark x1="61784" y1="30785" x2="61784" y2="30785"/>
                        <a14:foregroundMark x1="61784" y1="30785" x2="61784" y2="30785"/>
                        <a14:foregroundMark x1="64714" y1="34004" x2="64714" y2="34004"/>
                        <a14:foregroundMark x1="66312" y1="38028" x2="66312" y2="38028"/>
                        <a14:foregroundMark x1="66844" y1="40845" x2="66844" y2="40845"/>
                        <a14:foregroundMark x1="66844" y1="40845" x2="66844" y2="40845"/>
                        <a14:foregroundMark x1="59121" y1="29175" x2="59121" y2="29175"/>
                        <a14:foregroundMark x1="54860" y1="29980" x2="54860" y2="29980"/>
                        <a14:foregroundMark x1="57523" y1="31992" x2="57523" y2="31992"/>
                        <a14:foregroundMark x1="57257" y1="26761" x2="57257" y2="26761"/>
                        <a14:foregroundMark x1="53262" y1="42455" x2="53262" y2="42455"/>
                        <a14:foregroundMark x1="40213" y1="27968" x2="40213" y2="27968"/>
                        <a14:foregroundMark x1="42610" y1="25553" x2="42610" y2="25553"/>
                        <a14:foregroundMark x1="46072" y1="26761" x2="46072" y2="26761"/>
                        <a14:foregroundMark x1="47670" y1="36016" x2="47670" y2="36016"/>
                        <a14:foregroundMark x1="39414" y1="32394" x2="39414" y2="32394"/>
                        <a14:foregroundMark x1="37816" y1="42455" x2="37816" y2="42455"/>
                        <a14:foregroundMark x1="28495" y1="38028" x2="28495" y2="38028"/>
                        <a14:foregroundMark x1="25832" y1="32394" x2="25832" y2="32394"/>
                        <a14:foregroundMark x1="27164" y1="26358" x2="27164" y2="26358"/>
                        <a14:foregroundMark x1="27164" y1="26358" x2="27164" y2="26358"/>
                        <a14:foregroundMark x1="26099" y1="49296" x2="26099" y2="49296"/>
                        <a14:foregroundMark x1="52463" y1="47686" x2="52463" y2="47686"/>
                        <a14:foregroundMark x1="69774" y1="49698" x2="69774" y2="49698"/>
                        <a14:foregroundMark x1="31425" y1="26761" x2="31425" y2="26761"/>
                        <a14:backgroundMark x1="31957" y1="43260" x2="31957" y2="43260"/>
                        <a14:backgroundMark x1="47137" y1="44064" x2="47137" y2="44064"/>
                        <a14:backgroundMark x1="47137" y1="44064" x2="47137" y2="44064"/>
                        <a14:backgroundMark x1="34088" y1="35614" x2="34088" y2="35614"/>
                        <a14:backgroundMark x1="32224" y1="29980" x2="32224" y2="29980"/>
                        <a14:backgroundMark x1="33289" y1="45674" x2="33289" y2="45674"/>
                        <a14:backgroundMark x1="34621" y1="44467" x2="34621" y2="44467"/>
                        <a14:backgroundMark x1="31158" y1="48089" x2="31158" y2="48089"/>
                        <a14:backgroundMark x1="34621" y1="43260" x2="34621" y2="43260"/>
                        <a14:backgroundMark x1="68708" y1="31590" x2="68708" y2="31590"/>
                        <a14:backgroundMark x1="69241" y1="34406" x2="69241" y2="34406"/>
                        <a14:backgroundMark x1="69241" y1="34406" x2="69241" y2="34406"/>
                        <a14:backgroundMark x1="31691" y1="27968" x2="31691" y2="27968"/>
                        <a14:backgroundMark x1="31691" y1="27968" x2="31691" y2="27968"/>
                        <a14:backgroundMark x1="29294" y1="31992" x2="29294" y2="31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19819" r="22714" b="42938"/>
          <a:stretch/>
        </p:blipFill>
        <p:spPr>
          <a:xfrm>
            <a:off x="6796067" y="2396512"/>
            <a:ext cx="3165183" cy="727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3B79081D-1723-4B62-8EB2-7C876C591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9679" y="1456734"/>
            <a:ext cx="3209836" cy="727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95F698DB-3FC3-4037-B53A-F7FF971F8267}"/>
              </a:ext>
            </a:extLst>
          </p:cNvPr>
          <p:cNvSpPr txBox="1"/>
          <p:nvPr/>
        </p:nvSpPr>
        <p:spPr>
          <a:xfrm>
            <a:off x="10476057" y="1565930"/>
            <a:ext cx="93487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000" b="1" dirty="0"/>
              <a:t>لون العلم</a:t>
            </a:r>
          </a:p>
          <a:p>
            <a:pPr algn="ctr"/>
            <a:r>
              <a:rPr lang="ar-SA" sz="2000" b="1" dirty="0"/>
              <a:t>أخضر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EF1579C9-12CF-4D44-8561-341D76217613}"/>
              </a:ext>
            </a:extLst>
          </p:cNvPr>
          <p:cNvSpPr txBox="1"/>
          <p:nvPr/>
        </p:nvSpPr>
        <p:spPr>
          <a:xfrm>
            <a:off x="9775616" y="3540000"/>
            <a:ext cx="198002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000" b="1" dirty="0"/>
              <a:t>يرمز السيف</a:t>
            </a:r>
          </a:p>
          <a:p>
            <a:pPr algn="ctr"/>
            <a:r>
              <a:rPr lang="ar-SA" sz="2000" b="1" dirty="0"/>
              <a:t>على القوة  </a:t>
            </a:r>
          </a:p>
          <a:p>
            <a:pPr algn="ctr"/>
            <a:r>
              <a:rPr lang="ar-SA" sz="2000" b="1" dirty="0"/>
              <a:t>وعلو الحكمة والمكانة</a:t>
            </a:r>
            <a:endParaRPr lang="ar-SA" sz="2800" b="1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A1C93DF7-6A7C-4329-B403-E89B758F5F70}"/>
              </a:ext>
            </a:extLst>
          </p:cNvPr>
          <p:cNvSpPr txBox="1"/>
          <p:nvPr/>
        </p:nvSpPr>
        <p:spPr>
          <a:xfrm>
            <a:off x="10267655" y="2434075"/>
            <a:ext cx="121379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000" b="1" dirty="0"/>
              <a:t>كتب عليه</a:t>
            </a:r>
          </a:p>
          <a:p>
            <a:pPr algn="ctr"/>
            <a:r>
              <a:rPr lang="ar-SA" sz="2000" b="1" dirty="0"/>
              <a:t>كلمة التوحيد</a:t>
            </a:r>
            <a:endParaRPr lang="ar-SA" sz="3200" b="1" dirty="0"/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F195C14A-D7A8-485C-BA08-601A32CFEBB7}"/>
              </a:ext>
            </a:extLst>
          </p:cNvPr>
          <p:cNvSpPr txBox="1"/>
          <p:nvPr/>
        </p:nvSpPr>
        <p:spPr>
          <a:xfrm>
            <a:off x="-325362" y="6433319"/>
            <a:ext cx="169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Asmhan1989</a:t>
            </a:r>
            <a:endParaRPr lang="ar-SA" sz="16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5579100-DC0D-B709-EBC7-7B4D4D277A52}"/>
              </a:ext>
            </a:extLst>
          </p:cNvPr>
          <p:cNvSpPr txBox="1"/>
          <p:nvPr/>
        </p:nvSpPr>
        <p:spPr>
          <a:xfrm>
            <a:off x="6667479" y="1692403"/>
            <a:ext cx="331203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b="1" dirty="0"/>
              <a:t>ويرمز الى السلام والنماء والرخاء والعطاء والتسامح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9CC7980-F190-B052-9562-33F07F4BF69E}"/>
              </a:ext>
            </a:extLst>
          </p:cNvPr>
          <p:cNvSpPr txBox="1"/>
          <p:nvPr/>
        </p:nvSpPr>
        <p:spPr>
          <a:xfrm>
            <a:off x="2699765" y="5488950"/>
            <a:ext cx="49522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/>
              <a:t>دلالات العلم السعودي</a:t>
            </a:r>
          </a:p>
        </p:txBody>
      </p:sp>
    </p:spTree>
    <p:extLst>
      <p:ext uri="{BB962C8B-B14F-4D97-AF65-F5344CB8AC3E}">
        <p14:creationId xmlns:p14="http://schemas.microsoft.com/office/powerpoint/2010/main" val="4536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683A7CC-6F4C-4BF6-92E6-CF77C463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65"/>
            <a:ext cx="12183894" cy="6858000"/>
          </a:xfrm>
          <a:prstGeom prst="rect">
            <a:avLst/>
          </a:prstGeom>
        </p:spPr>
      </p:pic>
      <p:pic>
        <p:nvPicPr>
          <p:cNvPr id="10" name="Picture 4" descr="معالم المملكة العربية السعودية فيكتور Png">
            <a:extLst>
              <a:ext uri="{FF2B5EF4-FFF2-40B4-BE49-F238E27FC236}">
                <a16:creationId xmlns:a16="http://schemas.microsoft.com/office/drawing/2014/main" id="{4AD0AC9D-4A00-4810-B855-ED377468C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1"/>
          <a:stretch/>
        </p:blipFill>
        <p:spPr bwMode="auto">
          <a:xfrm>
            <a:off x="1" y="3992628"/>
            <a:ext cx="12191999" cy="245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35">
            <a:extLst>
              <a:ext uri="{FF2B5EF4-FFF2-40B4-BE49-F238E27FC236}">
                <a16:creationId xmlns:a16="http://schemas.microsoft.com/office/drawing/2014/main" id="{E2FE5329-23FA-4F85-A6B5-7BE58D2A3B81}"/>
              </a:ext>
            </a:extLst>
          </p:cNvPr>
          <p:cNvGrpSpPr/>
          <p:nvPr/>
        </p:nvGrpSpPr>
        <p:grpSpPr>
          <a:xfrm>
            <a:off x="2963139" y="926223"/>
            <a:ext cx="7347509" cy="3113654"/>
            <a:chOff x="1534" y="679"/>
            <a:chExt cx="16154" cy="9141"/>
          </a:xfrm>
          <a:noFill/>
        </p:grpSpPr>
        <p:sp>
          <p:nvSpPr>
            <p:cNvPr id="17" name="圆角矩形 3">
              <a:extLst>
                <a:ext uri="{FF2B5EF4-FFF2-40B4-BE49-F238E27FC236}">
                  <a16:creationId xmlns:a16="http://schemas.microsoft.com/office/drawing/2014/main" id="{485AA0A8-9D47-4E05-BF9E-766DD2C943B6}"/>
                </a:ext>
              </a:extLst>
            </p:cNvPr>
            <p:cNvSpPr/>
            <p:nvPr/>
          </p:nvSpPr>
          <p:spPr>
            <a:xfrm>
              <a:off x="1846" y="679"/>
              <a:ext cx="15842" cy="9141"/>
            </a:xfrm>
            <a:prstGeom prst="roundRect">
              <a:avLst>
                <a:gd name="adj" fmla="val 6443"/>
              </a:avLst>
            </a:prstGeom>
            <a:grp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8" name="圆角矩形 5">
              <a:extLst>
                <a:ext uri="{FF2B5EF4-FFF2-40B4-BE49-F238E27FC236}">
                  <a16:creationId xmlns:a16="http://schemas.microsoft.com/office/drawing/2014/main" id="{CB0C28F0-033E-4E99-A4F8-A5D5AADEEF62}"/>
                </a:ext>
              </a:extLst>
            </p:cNvPr>
            <p:cNvSpPr/>
            <p:nvPr/>
          </p:nvSpPr>
          <p:spPr>
            <a:xfrm>
              <a:off x="1534" y="980"/>
              <a:ext cx="15842" cy="8446"/>
            </a:xfrm>
            <a:prstGeom prst="roundRect">
              <a:avLst>
                <a:gd name="adj" fmla="val 4379"/>
              </a:avLst>
            </a:prstGeom>
            <a:grp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19" name="组合 97">
            <a:extLst>
              <a:ext uri="{FF2B5EF4-FFF2-40B4-BE49-F238E27FC236}">
                <a16:creationId xmlns:a16="http://schemas.microsoft.com/office/drawing/2014/main" id="{5250F502-9CCC-4FEB-9AF6-7566A10EA859}"/>
              </a:ext>
            </a:extLst>
          </p:cNvPr>
          <p:cNvGrpSpPr/>
          <p:nvPr/>
        </p:nvGrpSpPr>
        <p:grpSpPr>
          <a:xfrm>
            <a:off x="3736275" y="219131"/>
            <a:ext cx="409907" cy="787775"/>
            <a:chOff x="3248" y="-256"/>
            <a:chExt cx="536" cy="1936"/>
          </a:xfrm>
        </p:grpSpPr>
        <p:sp>
          <p:nvSpPr>
            <p:cNvPr id="20" name="矩形 98">
              <a:extLst>
                <a:ext uri="{FF2B5EF4-FFF2-40B4-BE49-F238E27FC236}">
                  <a16:creationId xmlns:a16="http://schemas.microsoft.com/office/drawing/2014/main" id="{A1A81218-3737-4176-BC14-C0B30B503EE0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grpSp>
          <p:nvGrpSpPr>
            <p:cNvPr id="21" name="组合 99">
              <a:extLst>
                <a:ext uri="{FF2B5EF4-FFF2-40B4-BE49-F238E27FC236}">
                  <a16:creationId xmlns:a16="http://schemas.microsoft.com/office/drawing/2014/main" id="{81F47325-E43B-4E85-906F-5593005B59F4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22" name="椭圆 100">
                <a:extLst>
                  <a:ext uri="{FF2B5EF4-FFF2-40B4-BE49-F238E27FC236}">
                    <a16:creationId xmlns:a16="http://schemas.microsoft.com/office/drawing/2014/main" id="{AEA5CE7D-68DF-4981-B267-D87FD7ED870D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3" name="椭圆 101">
                <a:extLst>
                  <a:ext uri="{FF2B5EF4-FFF2-40B4-BE49-F238E27FC236}">
                    <a16:creationId xmlns:a16="http://schemas.microsoft.com/office/drawing/2014/main" id="{6FE85253-4FE9-44A9-A064-AE66E59B175C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102">
            <a:extLst>
              <a:ext uri="{FF2B5EF4-FFF2-40B4-BE49-F238E27FC236}">
                <a16:creationId xmlns:a16="http://schemas.microsoft.com/office/drawing/2014/main" id="{313E107D-602D-409D-9B16-DDEADEEFA4EE}"/>
              </a:ext>
            </a:extLst>
          </p:cNvPr>
          <p:cNvGrpSpPr/>
          <p:nvPr/>
        </p:nvGrpSpPr>
        <p:grpSpPr>
          <a:xfrm>
            <a:off x="5356236" y="111378"/>
            <a:ext cx="347265" cy="853939"/>
            <a:chOff x="3248" y="-256"/>
            <a:chExt cx="536" cy="1936"/>
          </a:xfrm>
        </p:grpSpPr>
        <p:sp>
          <p:nvSpPr>
            <p:cNvPr id="25" name="矩形 103">
              <a:extLst>
                <a:ext uri="{FF2B5EF4-FFF2-40B4-BE49-F238E27FC236}">
                  <a16:creationId xmlns:a16="http://schemas.microsoft.com/office/drawing/2014/main" id="{30C6B372-89EC-40D1-B73D-750A57EEB47B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grpSp>
          <p:nvGrpSpPr>
            <p:cNvPr id="26" name="组合 104">
              <a:extLst>
                <a:ext uri="{FF2B5EF4-FFF2-40B4-BE49-F238E27FC236}">
                  <a16:creationId xmlns:a16="http://schemas.microsoft.com/office/drawing/2014/main" id="{969EFD83-2A46-4932-AA28-179B536EBD5C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27" name="椭圆 105">
                <a:extLst>
                  <a:ext uri="{FF2B5EF4-FFF2-40B4-BE49-F238E27FC236}">
                    <a16:creationId xmlns:a16="http://schemas.microsoft.com/office/drawing/2014/main" id="{58A6511A-94A4-4A9E-876F-5D6579C86B01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8" name="椭圆 106">
                <a:extLst>
                  <a:ext uri="{FF2B5EF4-FFF2-40B4-BE49-F238E27FC236}">
                    <a16:creationId xmlns:a16="http://schemas.microsoft.com/office/drawing/2014/main" id="{761A735E-4224-4576-8E1D-1A2C848EA85B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107">
            <a:extLst>
              <a:ext uri="{FF2B5EF4-FFF2-40B4-BE49-F238E27FC236}">
                <a16:creationId xmlns:a16="http://schemas.microsoft.com/office/drawing/2014/main" id="{D4357665-554F-49A4-8089-C29C13CAA271}"/>
              </a:ext>
            </a:extLst>
          </p:cNvPr>
          <p:cNvGrpSpPr/>
          <p:nvPr/>
        </p:nvGrpSpPr>
        <p:grpSpPr>
          <a:xfrm>
            <a:off x="7286335" y="177031"/>
            <a:ext cx="311493" cy="845633"/>
            <a:chOff x="3248" y="-256"/>
            <a:chExt cx="536" cy="1936"/>
          </a:xfrm>
        </p:grpSpPr>
        <p:sp>
          <p:nvSpPr>
            <p:cNvPr id="30" name="矩形 108">
              <a:extLst>
                <a:ext uri="{FF2B5EF4-FFF2-40B4-BE49-F238E27FC236}">
                  <a16:creationId xmlns:a16="http://schemas.microsoft.com/office/drawing/2014/main" id="{9979886A-9FE1-4007-B244-93EBC5C43EE9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grpSp>
          <p:nvGrpSpPr>
            <p:cNvPr id="31" name="组合 109">
              <a:extLst>
                <a:ext uri="{FF2B5EF4-FFF2-40B4-BE49-F238E27FC236}">
                  <a16:creationId xmlns:a16="http://schemas.microsoft.com/office/drawing/2014/main" id="{1DFDB5BF-C94A-4452-AAAA-C1D53D4B7879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32" name="椭圆 110">
                <a:extLst>
                  <a:ext uri="{FF2B5EF4-FFF2-40B4-BE49-F238E27FC236}">
                    <a16:creationId xmlns:a16="http://schemas.microsoft.com/office/drawing/2014/main" id="{A5A2AD8E-AE09-443B-B68F-F2B9B6F6D6F3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33" name="椭圆 111">
                <a:extLst>
                  <a:ext uri="{FF2B5EF4-FFF2-40B4-BE49-F238E27FC236}">
                    <a16:creationId xmlns:a16="http://schemas.microsoft.com/office/drawing/2014/main" id="{E75E1921-190E-4F13-966E-BD60D929B4EC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组合 112">
            <a:extLst>
              <a:ext uri="{FF2B5EF4-FFF2-40B4-BE49-F238E27FC236}">
                <a16:creationId xmlns:a16="http://schemas.microsoft.com/office/drawing/2014/main" id="{03D05BFE-A7C5-452F-B708-A6CC8104142E}"/>
              </a:ext>
            </a:extLst>
          </p:cNvPr>
          <p:cNvGrpSpPr/>
          <p:nvPr/>
        </p:nvGrpSpPr>
        <p:grpSpPr>
          <a:xfrm>
            <a:off x="8636665" y="212153"/>
            <a:ext cx="336613" cy="833757"/>
            <a:chOff x="3248" y="-256"/>
            <a:chExt cx="536" cy="1936"/>
          </a:xfrm>
        </p:grpSpPr>
        <p:sp>
          <p:nvSpPr>
            <p:cNvPr id="35" name="矩形 113">
              <a:extLst>
                <a:ext uri="{FF2B5EF4-FFF2-40B4-BE49-F238E27FC236}">
                  <a16:creationId xmlns:a16="http://schemas.microsoft.com/office/drawing/2014/main" id="{8661B67D-F28B-4FE2-AC29-02D9EAF44E93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grpSp>
          <p:nvGrpSpPr>
            <p:cNvPr id="36" name="组合 114">
              <a:extLst>
                <a:ext uri="{FF2B5EF4-FFF2-40B4-BE49-F238E27FC236}">
                  <a16:creationId xmlns:a16="http://schemas.microsoft.com/office/drawing/2014/main" id="{6728A8EF-A0BD-449A-A869-E37D9F1E02E6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37" name="椭圆 115">
                <a:extLst>
                  <a:ext uri="{FF2B5EF4-FFF2-40B4-BE49-F238E27FC236}">
                    <a16:creationId xmlns:a16="http://schemas.microsoft.com/office/drawing/2014/main" id="{3EA523D4-C52D-4DAF-9A41-8E84A24DC373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38" name="椭圆 116">
                <a:extLst>
                  <a:ext uri="{FF2B5EF4-FFF2-40B4-BE49-F238E27FC236}">
                    <a16:creationId xmlns:a16="http://schemas.microsoft.com/office/drawing/2014/main" id="{0DDB2ABC-9C52-41AD-8D4E-111846C46980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2336F9A6-64B6-407F-BC27-75ED466C5D61}"/>
              </a:ext>
            </a:extLst>
          </p:cNvPr>
          <p:cNvSpPr/>
          <p:nvPr/>
        </p:nvSpPr>
        <p:spPr>
          <a:xfrm>
            <a:off x="0" y="7027"/>
            <a:ext cx="12192000" cy="206477"/>
          </a:xfrm>
          <a:prstGeom prst="rect">
            <a:avLst/>
          </a:prstGeom>
          <a:solidFill>
            <a:srgbClr val="44CF7C"/>
          </a:solidFill>
          <a:ln>
            <a:solidFill>
              <a:srgbClr val="44C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6ED7EB85-2DAE-41EE-AC32-2E9F3E76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945" y="1495984"/>
            <a:ext cx="2273160" cy="245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58341D5-B131-43E1-AB09-C88B45B7E4F1}"/>
              </a:ext>
            </a:extLst>
          </p:cNvPr>
          <p:cNvSpPr txBox="1"/>
          <p:nvPr/>
        </p:nvSpPr>
        <p:spPr>
          <a:xfrm>
            <a:off x="-325362" y="6452369"/>
            <a:ext cx="169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Asmhan1989</a:t>
            </a:r>
            <a:endParaRPr lang="ar-SA" sz="16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0DCBCA5-4036-E1E9-1665-260B665CD22D}"/>
              </a:ext>
            </a:extLst>
          </p:cNvPr>
          <p:cNvSpPr txBox="1"/>
          <p:nvPr/>
        </p:nvSpPr>
        <p:spPr>
          <a:xfrm>
            <a:off x="3514862" y="2067551"/>
            <a:ext cx="57139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/>
              <a:t>مراحل تطور العلم السعودي</a:t>
            </a:r>
          </a:p>
        </p:txBody>
      </p:sp>
    </p:spTree>
    <p:extLst>
      <p:ext uri="{BB962C8B-B14F-4D97-AF65-F5344CB8AC3E}">
        <p14:creationId xmlns:p14="http://schemas.microsoft.com/office/powerpoint/2010/main" val="6377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0326415-1589-43C4-8CAF-F04CB5DEF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/>
          <a:stretch/>
        </p:blipFill>
        <p:spPr>
          <a:xfrm>
            <a:off x="0" y="37069"/>
            <a:ext cx="12210957" cy="6876067"/>
          </a:xfrm>
          <a:prstGeom prst="rect">
            <a:avLst/>
          </a:prstGeom>
        </p:spPr>
      </p:pic>
      <p:pic>
        <p:nvPicPr>
          <p:cNvPr id="5" name="Picture 4" descr="معالم المملكة العربية السعودية فيكتور Png">
            <a:extLst>
              <a:ext uri="{FF2B5EF4-FFF2-40B4-BE49-F238E27FC236}">
                <a16:creationId xmlns:a16="http://schemas.microsoft.com/office/drawing/2014/main" id="{10732412-429F-49E6-94BB-23CD708F9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1"/>
          <a:stretch/>
        </p:blipFill>
        <p:spPr bwMode="auto">
          <a:xfrm>
            <a:off x="270543" y="419948"/>
            <a:ext cx="12192000" cy="59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35">
            <a:extLst>
              <a:ext uri="{FF2B5EF4-FFF2-40B4-BE49-F238E27FC236}">
                <a16:creationId xmlns:a16="http://schemas.microsoft.com/office/drawing/2014/main" id="{AC28D8E1-03EE-4633-B5EE-77C477E65CCE}"/>
              </a:ext>
            </a:extLst>
          </p:cNvPr>
          <p:cNvGrpSpPr/>
          <p:nvPr/>
        </p:nvGrpSpPr>
        <p:grpSpPr>
          <a:xfrm>
            <a:off x="207977" y="873665"/>
            <a:ext cx="11751412" cy="5303314"/>
            <a:chOff x="1534" y="679"/>
            <a:chExt cx="16154" cy="9212"/>
          </a:xfrm>
          <a:noFill/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A147F16B-B2EA-4946-9BC6-5824A757DA7B}"/>
                </a:ext>
              </a:extLst>
            </p:cNvPr>
            <p:cNvSpPr/>
            <p:nvPr/>
          </p:nvSpPr>
          <p:spPr>
            <a:xfrm>
              <a:off x="1846" y="679"/>
              <a:ext cx="15842" cy="9141"/>
            </a:xfrm>
            <a:prstGeom prst="roundRect">
              <a:avLst>
                <a:gd name="adj" fmla="val 6443"/>
              </a:avLst>
            </a:prstGeom>
            <a:grp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44721A89-1A84-4505-801C-A534E7AE8B1E}"/>
                </a:ext>
              </a:extLst>
            </p:cNvPr>
            <p:cNvSpPr/>
            <p:nvPr/>
          </p:nvSpPr>
          <p:spPr>
            <a:xfrm>
              <a:off x="1534" y="980"/>
              <a:ext cx="15842" cy="8911"/>
            </a:xfrm>
            <a:prstGeom prst="roundRect">
              <a:avLst>
                <a:gd name="adj" fmla="val 4379"/>
              </a:avLst>
            </a:prstGeom>
            <a:grp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7B38B19C-A52E-41C4-B020-B2D54E23FC09}"/>
              </a:ext>
            </a:extLst>
          </p:cNvPr>
          <p:cNvSpPr/>
          <p:nvPr/>
        </p:nvSpPr>
        <p:spPr>
          <a:xfrm>
            <a:off x="0" y="7027"/>
            <a:ext cx="12192000" cy="206477"/>
          </a:xfrm>
          <a:prstGeom prst="rect">
            <a:avLst/>
          </a:prstGeom>
          <a:solidFill>
            <a:srgbClr val="44CF7C"/>
          </a:solidFill>
          <a:ln>
            <a:solidFill>
              <a:srgbClr val="44C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grpSp>
        <p:nvGrpSpPr>
          <p:cNvPr id="9" name="组合 97">
            <a:extLst>
              <a:ext uri="{FF2B5EF4-FFF2-40B4-BE49-F238E27FC236}">
                <a16:creationId xmlns:a16="http://schemas.microsoft.com/office/drawing/2014/main" id="{6DFBA54F-25B8-47D0-9A77-1072ABC630F2}"/>
              </a:ext>
            </a:extLst>
          </p:cNvPr>
          <p:cNvGrpSpPr/>
          <p:nvPr/>
        </p:nvGrpSpPr>
        <p:grpSpPr>
          <a:xfrm>
            <a:off x="3459297" y="218018"/>
            <a:ext cx="489831" cy="789809"/>
            <a:chOff x="3248" y="-256"/>
            <a:chExt cx="536" cy="1936"/>
          </a:xfrm>
        </p:grpSpPr>
        <p:sp>
          <p:nvSpPr>
            <p:cNvPr id="10" name="矩形 98">
              <a:extLst>
                <a:ext uri="{FF2B5EF4-FFF2-40B4-BE49-F238E27FC236}">
                  <a16:creationId xmlns:a16="http://schemas.microsoft.com/office/drawing/2014/main" id="{7A3B0F6B-09B8-45A4-8A7B-A411F8BDA492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1" name="组合 99">
              <a:extLst>
                <a:ext uri="{FF2B5EF4-FFF2-40B4-BE49-F238E27FC236}">
                  <a16:creationId xmlns:a16="http://schemas.microsoft.com/office/drawing/2014/main" id="{F52E563B-248E-46E6-93BE-D440D505D4AE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2" name="椭圆 100">
                <a:extLst>
                  <a:ext uri="{FF2B5EF4-FFF2-40B4-BE49-F238E27FC236}">
                    <a16:creationId xmlns:a16="http://schemas.microsoft.com/office/drawing/2014/main" id="{D326D90D-C96A-4484-AD5A-8C8808DF1C2D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3" name="椭圆 101">
                <a:extLst>
                  <a:ext uri="{FF2B5EF4-FFF2-40B4-BE49-F238E27FC236}">
                    <a16:creationId xmlns:a16="http://schemas.microsoft.com/office/drawing/2014/main" id="{2E94594A-8223-4B0E-9A56-D8FEE9514C21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</p:grpSp>
      </p:grpSp>
      <p:grpSp>
        <p:nvGrpSpPr>
          <p:cNvPr id="14" name="组合 102">
            <a:extLst>
              <a:ext uri="{FF2B5EF4-FFF2-40B4-BE49-F238E27FC236}">
                <a16:creationId xmlns:a16="http://schemas.microsoft.com/office/drawing/2014/main" id="{536B3DA7-9B75-4692-B22A-D01D8BC25B16}"/>
              </a:ext>
            </a:extLst>
          </p:cNvPr>
          <p:cNvGrpSpPr/>
          <p:nvPr/>
        </p:nvGrpSpPr>
        <p:grpSpPr>
          <a:xfrm>
            <a:off x="5091473" y="110266"/>
            <a:ext cx="414975" cy="856144"/>
            <a:chOff x="3248" y="-256"/>
            <a:chExt cx="536" cy="1936"/>
          </a:xfrm>
        </p:grpSpPr>
        <p:sp>
          <p:nvSpPr>
            <p:cNvPr id="15" name="矩形 103">
              <a:extLst>
                <a:ext uri="{FF2B5EF4-FFF2-40B4-BE49-F238E27FC236}">
                  <a16:creationId xmlns:a16="http://schemas.microsoft.com/office/drawing/2014/main" id="{FF6F6C7B-AC13-4B12-8EF8-1BAEAB45AEBF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6" name="组合 104">
              <a:extLst>
                <a:ext uri="{FF2B5EF4-FFF2-40B4-BE49-F238E27FC236}">
                  <a16:creationId xmlns:a16="http://schemas.microsoft.com/office/drawing/2014/main" id="{08E041A6-440B-4CD7-A337-97D1C3A4BF3A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7" name="椭圆 105">
                <a:extLst>
                  <a:ext uri="{FF2B5EF4-FFF2-40B4-BE49-F238E27FC236}">
                    <a16:creationId xmlns:a16="http://schemas.microsoft.com/office/drawing/2014/main" id="{1385A1B9-97B2-4FC1-A2E5-F51285FAACCE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8" name="椭圆 106">
                <a:extLst>
                  <a:ext uri="{FF2B5EF4-FFF2-40B4-BE49-F238E27FC236}">
                    <a16:creationId xmlns:a16="http://schemas.microsoft.com/office/drawing/2014/main" id="{B3E8E95B-2BE1-42EB-8A8E-D7D3EAEBAD03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</p:grpSp>
      </p:grpSp>
      <p:grpSp>
        <p:nvGrpSpPr>
          <p:cNvPr id="19" name="组合 107">
            <a:extLst>
              <a:ext uri="{FF2B5EF4-FFF2-40B4-BE49-F238E27FC236}">
                <a16:creationId xmlns:a16="http://schemas.microsoft.com/office/drawing/2014/main" id="{40CF7883-1387-4978-A155-E431413698F5}"/>
              </a:ext>
            </a:extLst>
          </p:cNvPr>
          <p:cNvGrpSpPr/>
          <p:nvPr/>
        </p:nvGrpSpPr>
        <p:grpSpPr>
          <a:xfrm>
            <a:off x="7028547" y="175918"/>
            <a:ext cx="372228" cy="847817"/>
            <a:chOff x="3248" y="-256"/>
            <a:chExt cx="536" cy="1936"/>
          </a:xfrm>
        </p:grpSpPr>
        <p:sp>
          <p:nvSpPr>
            <p:cNvPr id="20" name="矩形 108">
              <a:extLst>
                <a:ext uri="{FF2B5EF4-FFF2-40B4-BE49-F238E27FC236}">
                  <a16:creationId xmlns:a16="http://schemas.microsoft.com/office/drawing/2014/main" id="{8EB6FC7C-6BC9-4E07-828C-4A5BFC9313F3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21" name="组合 109">
              <a:extLst>
                <a:ext uri="{FF2B5EF4-FFF2-40B4-BE49-F238E27FC236}">
                  <a16:creationId xmlns:a16="http://schemas.microsoft.com/office/drawing/2014/main" id="{2E2DE14E-100A-4FA6-A08F-13509C43BA89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22" name="椭圆 110">
                <a:extLst>
                  <a:ext uri="{FF2B5EF4-FFF2-40B4-BE49-F238E27FC236}">
                    <a16:creationId xmlns:a16="http://schemas.microsoft.com/office/drawing/2014/main" id="{F1F4E9A8-A8B2-486A-9E34-0630DA4AEEDE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3" name="椭圆 111">
                <a:extLst>
                  <a:ext uri="{FF2B5EF4-FFF2-40B4-BE49-F238E27FC236}">
                    <a16:creationId xmlns:a16="http://schemas.microsoft.com/office/drawing/2014/main" id="{4AF97438-7E3A-4E5E-B5A2-17D087E8A9DC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</p:grpSp>
      </p:grpSp>
      <p:grpSp>
        <p:nvGrpSpPr>
          <p:cNvPr id="24" name="组合 112">
            <a:extLst>
              <a:ext uri="{FF2B5EF4-FFF2-40B4-BE49-F238E27FC236}">
                <a16:creationId xmlns:a16="http://schemas.microsoft.com/office/drawing/2014/main" id="{122C4205-4C0F-4E83-AA24-78B0693343B4}"/>
              </a:ext>
            </a:extLst>
          </p:cNvPr>
          <p:cNvGrpSpPr/>
          <p:nvPr/>
        </p:nvGrpSpPr>
        <p:grpSpPr>
          <a:xfrm>
            <a:off x="8373979" y="211040"/>
            <a:ext cx="402246" cy="835910"/>
            <a:chOff x="3248" y="-256"/>
            <a:chExt cx="536" cy="1936"/>
          </a:xfrm>
        </p:grpSpPr>
        <p:sp>
          <p:nvSpPr>
            <p:cNvPr id="25" name="矩形 113">
              <a:extLst>
                <a:ext uri="{FF2B5EF4-FFF2-40B4-BE49-F238E27FC236}">
                  <a16:creationId xmlns:a16="http://schemas.microsoft.com/office/drawing/2014/main" id="{7BDD0A7E-8427-4299-884C-32341E74AEE7}"/>
                </a:ext>
              </a:extLst>
            </p:cNvPr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26" name="组合 114">
              <a:extLst>
                <a:ext uri="{FF2B5EF4-FFF2-40B4-BE49-F238E27FC236}">
                  <a16:creationId xmlns:a16="http://schemas.microsoft.com/office/drawing/2014/main" id="{2832E929-A652-4248-82D6-F947E98CFB54}"/>
                </a:ext>
              </a:extLst>
            </p:cNvPr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27" name="椭圆 115">
                <a:extLst>
                  <a:ext uri="{FF2B5EF4-FFF2-40B4-BE49-F238E27FC236}">
                    <a16:creationId xmlns:a16="http://schemas.microsoft.com/office/drawing/2014/main" id="{F1259760-0E4B-4EF0-9B34-D64814059855}"/>
                  </a:ext>
                </a:extLst>
              </p:cNvPr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8" name="椭圆 116">
                <a:extLst>
                  <a:ext uri="{FF2B5EF4-FFF2-40B4-BE49-F238E27FC236}">
                    <a16:creationId xmlns:a16="http://schemas.microsoft.com/office/drawing/2014/main" id="{0DF07966-1D44-4B2B-A8FD-D380C8F83E9E}"/>
                  </a:ext>
                </a:extLst>
              </p:cNvPr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Nova"/>
                  <a:ea typeface="+mn-ea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" name="IMG_1557">
            <a:hlinkClick r:id="" action="ppaction://media"/>
            <a:extLst>
              <a:ext uri="{FF2B5EF4-FFF2-40B4-BE49-F238E27FC236}">
                <a16:creationId xmlns:a16="http://schemas.microsoft.com/office/drawing/2014/main" id="{F68694D8-9B7C-4AEB-84F1-855BE6381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371" y="1074966"/>
            <a:ext cx="11047029" cy="4960600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4">
            <a:extLst>
              <a:ext uri="{FF2B5EF4-FFF2-40B4-BE49-F238E27FC236}">
                <a16:creationId xmlns:a16="http://schemas.microsoft.com/office/drawing/2014/main" id="{CFB0D681-15EC-1C12-961B-7867D783245A}"/>
              </a:ext>
            </a:extLst>
          </p:cNvPr>
          <p:cNvSpPr/>
          <p:nvPr/>
        </p:nvSpPr>
        <p:spPr>
          <a:xfrm>
            <a:off x="771894" y="3973109"/>
            <a:ext cx="10889673" cy="1728192"/>
          </a:xfrm>
          <a:prstGeom prst="roundRect">
            <a:avLst/>
          </a:prstGeom>
          <a:ln w="76200">
            <a:solidFill>
              <a:srgbClr val="208F4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F4B52E-8204-AEF0-9005-C846B77EAC55}"/>
              </a:ext>
            </a:extLst>
          </p:cNvPr>
          <p:cNvSpPr txBox="1"/>
          <p:nvPr/>
        </p:nvSpPr>
        <p:spPr>
          <a:xfrm>
            <a:off x="6448927" y="129824"/>
            <a:ext cx="5474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تاريخ الاحتفاء بيوم العلم السعودي في 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A595E6F-742E-F757-0572-2D8DEF82A5A1}"/>
              </a:ext>
            </a:extLst>
          </p:cNvPr>
          <p:cNvSpPr/>
          <p:nvPr/>
        </p:nvSpPr>
        <p:spPr>
          <a:xfrm>
            <a:off x="8115002" y="4225626"/>
            <a:ext cx="2719449" cy="1223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26836"/>
                </a:solidFill>
              </a:rPr>
              <a:t>11مارس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1FE173C-62C1-21A7-135E-26AA53DEAF8A}"/>
              </a:ext>
            </a:extLst>
          </p:cNvPr>
          <p:cNvSpPr/>
          <p:nvPr/>
        </p:nvSpPr>
        <p:spPr>
          <a:xfrm>
            <a:off x="4662652" y="4225626"/>
            <a:ext cx="2719449" cy="1223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12 مارس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0C84A21-82AC-A7A0-4BAD-733E0D2CEBEF}"/>
              </a:ext>
            </a:extLst>
          </p:cNvPr>
          <p:cNvSpPr/>
          <p:nvPr/>
        </p:nvSpPr>
        <p:spPr>
          <a:xfrm>
            <a:off x="1357549" y="4217657"/>
            <a:ext cx="2719449" cy="1223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FFC000"/>
                </a:solidFill>
              </a:rPr>
              <a:t>13 مارس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9720EF9-A2B7-91F4-D058-054D1A8D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615" y1="25806" x2="53538" y2="27957"/>
                        <a14:foregroundMark x1="50308" y1="28725" x2="30462" y2="30415"/>
                        <a14:foregroundMark x1="29538" y1="30415" x2="29538" y2="30415"/>
                        <a14:foregroundMark x1="29231" y1="30415" x2="29231" y2="30415"/>
                        <a14:foregroundMark x1="64154" y1="41782" x2="51538" y2="43472"/>
                        <a14:foregroundMark x1="51538" y1="43472" x2="51538" y2="43472"/>
                        <a14:foregroundMark x1="47231" y1="43472" x2="40154" y2="42704"/>
                        <a14:foregroundMark x1="38923" y1="42243" x2="37231" y2="41782"/>
                        <a14:foregroundMark x1="36769" y1="41014" x2="36769" y2="41014"/>
                        <a14:foregroundMark x1="48615" y1="27496" x2="51077" y2="53149"/>
                        <a14:foregroundMark x1="51538" y1="53610" x2="51538" y2="53610"/>
                        <a14:foregroundMark x1="51538" y1="53610" x2="49385" y2="51459"/>
                        <a14:foregroundMark x1="43077" y1="20737" x2="37538" y2="33333"/>
                        <a14:foregroundMark x1="36769" y1="33794" x2="36769" y2="33794"/>
                        <a14:foregroundMark x1="35538" y1="32565" x2="38923" y2="22427"/>
                        <a14:foregroundMark x1="38923" y1="22427" x2="38923" y2="22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78" y="467766"/>
            <a:ext cx="3667508" cy="36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مستدير الزوايا 4">
            <a:extLst>
              <a:ext uri="{FF2B5EF4-FFF2-40B4-BE49-F238E27FC236}">
                <a16:creationId xmlns:a16="http://schemas.microsoft.com/office/drawing/2014/main" id="{F5F60E8C-69FA-0A0E-2241-3ECBCE2FFF71}"/>
              </a:ext>
            </a:extLst>
          </p:cNvPr>
          <p:cNvSpPr/>
          <p:nvPr/>
        </p:nvSpPr>
        <p:spPr>
          <a:xfrm>
            <a:off x="771894" y="3973109"/>
            <a:ext cx="10889673" cy="1728192"/>
          </a:xfrm>
          <a:prstGeom prst="roundRect">
            <a:avLst/>
          </a:prstGeom>
          <a:ln w="76200">
            <a:solidFill>
              <a:srgbClr val="208F4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5A56F4-81AF-0D4E-1C5D-E74F6DFDF3FD}"/>
              </a:ext>
            </a:extLst>
          </p:cNvPr>
          <p:cNvSpPr/>
          <p:nvPr/>
        </p:nvSpPr>
        <p:spPr>
          <a:xfrm>
            <a:off x="1277706" y="4140916"/>
            <a:ext cx="2978674" cy="12241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F4B52E-8204-AEF0-9005-C846B77EAC55}"/>
              </a:ext>
            </a:extLst>
          </p:cNvPr>
          <p:cNvSpPr txBox="1"/>
          <p:nvPr/>
        </p:nvSpPr>
        <p:spPr>
          <a:xfrm>
            <a:off x="6448927" y="129824"/>
            <a:ext cx="5474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 الجزء الناقص من العلم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36EA559-433C-9741-6722-DC859009D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615" y1="25806" x2="53538" y2="27957"/>
                        <a14:foregroundMark x1="50308" y1="28725" x2="30462" y2="30415"/>
                        <a14:foregroundMark x1="29538" y1="30415" x2="29538" y2="30415"/>
                        <a14:foregroundMark x1="29231" y1="30415" x2="29231" y2="30415"/>
                        <a14:foregroundMark x1="64154" y1="41782" x2="51538" y2="43472"/>
                        <a14:foregroundMark x1="51538" y1="43472" x2="51538" y2="43472"/>
                        <a14:foregroundMark x1="47231" y1="43472" x2="40154" y2="42704"/>
                        <a14:foregroundMark x1="38923" y1="42243" x2="37231" y2="41782"/>
                        <a14:foregroundMark x1="36769" y1="41014" x2="36769" y2="41014"/>
                        <a14:foregroundMark x1="48615" y1="27496" x2="51077" y2="53149"/>
                        <a14:foregroundMark x1="51538" y1="53610" x2="51538" y2="53610"/>
                        <a14:foregroundMark x1="51538" y1="53610" x2="49385" y2="51459"/>
                        <a14:foregroundMark x1="43077" y1="20737" x2="37538" y2="33333"/>
                        <a14:foregroundMark x1="36769" y1="33794" x2="36769" y2="33794"/>
                        <a14:foregroundMark x1="35538" y1="32565" x2="38923" y2="22427"/>
                        <a14:foregroundMark x1="38923" y1="22427" x2="38923" y2="22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78" y="467766"/>
            <a:ext cx="3667508" cy="367315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4CBC2764-21C9-4177-9976-0F1989ACA83D}"/>
              </a:ext>
            </a:extLst>
          </p:cNvPr>
          <p:cNvSpPr/>
          <p:nvPr/>
        </p:nvSpPr>
        <p:spPr>
          <a:xfrm>
            <a:off x="5487989" y="1935678"/>
            <a:ext cx="1411575" cy="273132"/>
          </a:xfrm>
          <a:prstGeom prst="rect">
            <a:avLst/>
          </a:prstGeom>
          <a:solidFill>
            <a:srgbClr val="208F4A"/>
          </a:solidFill>
          <a:ln>
            <a:solidFill>
              <a:srgbClr val="208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601AC4B-CDD8-50EE-F7FC-5973B36D4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59708" r="24664" b="29129"/>
          <a:stretch/>
        </p:blipFill>
        <p:spPr>
          <a:xfrm>
            <a:off x="1540045" y="4528881"/>
            <a:ext cx="2472948" cy="528270"/>
          </a:xfrm>
          <a:prstGeom prst="rect">
            <a:avLst/>
          </a:prstGeom>
        </p:spPr>
      </p:pic>
      <p:pic>
        <p:nvPicPr>
          <p:cNvPr id="15" name="Picture 12" descr="https://lh4.googleusercontent.com/5ESuMV9oNbcr3Of5VLGCyE_HSpKOOx4Mw1ed0AwZ78jXOaWvaVO70yc8lnSy5uxggZ42KIO9cd1aWQz3sPP8bORTI3gQh3DCcv_yQsN4sdkYtlzyLPm17R0Zeo9SS6l_0d2X-frKqTI=s0">
            <a:extLst>
              <a:ext uri="{FF2B5EF4-FFF2-40B4-BE49-F238E27FC236}">
                <a16:creationId xmlns:a16="http://schemas.microsoft.com/office/drawing/2014/main" id="{2C52D07F-877C-E898-AE19-CE5EE06A1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9" y="4378799"/>
            <a:ext cx="1714818" cy="8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lh6.googleusercontent.com/6KYcoBGP5ulq-BGliDzp2VL9ShlOOSVupR6BOQQynCeK3XdjsoYvFbByYrWRElegZQh4KhYtvihqmNngSzGlsjtuYNUj4Fq4HXuWzGoiBEh38a9TVRj3mNnkEQf3WsZuOBLkDG6h1_4=s0">
            <a:extLst>
              <a:ext uri="{FF2B5EF4-FFF2-40B4-BE49-F238E27FC236}">
                <a16:creationId xmlns:a16="http://schemas.microsoft.com/office/drawing/2014/main" id="{379E0AA4-7F4F-94C4-CA08-6EC1E8AE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72" y="4150346"/>
            <a:ext cx="1619452" cy="137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4">
            <a:extLst>
              <a:ext uri="{FF2B5EF4-FFF2-40B4-BE49-F238E27FC236}">
                <a16:creationId xmlns:a16="http://schemas.microsoft.com/office/drawing/2014/main" id="{CFB0D681-15EC-1C12-961B-7867D783245A}"/>
              </a:ext>
            </a:extLst>
          </p:cNvPr>
          <p:cNvSpPr/>
          <p:nvPr/>
        </p:nvSpPr>
        <p:spPr>
          <a:xfrm>
            <a:off x="771896" y="3964367"/>
            <a:ext cx="10889673" cy="1728192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10" descr="https://lh6.googleusercontent.com/6KYcoBGP5ulq-BGliDzp2VL9ShlOOSVupR6BOQQynCeK3XdjsoYvFbByYrWRElegZQh4KhYtvihqmNngSzGlsjtuYNUj4Fq4HXuWzGoiBEh38a9TVRj3mNnkEQf3WsZuOBLkDG6h1_4=s0">
            <a:extLst>
              <a:ext uri="{FF2B5EF4-FFF2-40B4-BE49-F238E27FC236}">
                <a16:creationId xmlns:a16="http://schemas.microsoft.com/office/drawing/2014/main" id="{9DF0A231-D634-AA12-4F7E-C9CB582B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88" y="4141591"/>
            <a:ext cx="1619452" cy="137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F4B52E-8204-AEF0-9005-C846B77EAC55}"/>
              </a:ext>
            </a:extLst>
          </p:cNvPr>
          <p:cNvSpPr txBox="1"/>
          <p:nvPr/>
        </p:nvSpPr>
        <p:spPr>
          <a:xfrm>
            <a:off x="6448927" y="129824"/>
            <a:ext cx="5474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ما الجزء الناقص من العلم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E48E35A-927E-EB0E-A50A-A72947412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17528" r="18919" b="43281"/>
          <a:stretch/>
        </p:blipFill>
        <p:spPr>
          <a:xfrm>
            <a:off x="4960540" y="4453335"/>
            <a:ext cx="1740569" cy="750255"/>
          </a:xfrm>
          <a:prstGeom prst="rect">
            <a:avLst/>
          </a:prstGeom>
        </p:spPr>
      </p:pic>
      <p:pic>
        <p:nvPicPr>
          <p:cNvPr id="14" name="Picture 12" descr="https://lh4.googleusercontent.com/5ESuMV9oNbcr3Of5VLGCyE_HSpKOOx4Mw1ed0AwZ78jXOaWvaVO70yc8lnSy5uxggZ42KIO9cd1aWQz3sPP8bORTI3gQh3DCcv_yQsN4sdkYtlzyLPm17R0Zeo9SS6l_0d2X-frKqTI=s0">
            <a:extLst>
              <a:ext uri="{FF2B5EF4-FFF2-40B4-BE49-F238E27FC236}">
                <a16:creationId xmlns:a16="http://schemas.microsoft.com/office/drawing/2014/main" id="{6E3476E1-2782-4A22-35CB-A9F3B990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89" y="4414246"/>
            <a:ext cx="1714818" cy="8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ED3D60C-259F-88E0-AAA6-347054A46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4615" y1="25806" x2="53538" y2="27957"/>
                        <a14:foregroundMark x1="50308" y1="28725" x2="30462" y2="30415"/>
                        <a14:foregroundMark x1="29538" y1="30415" x2="29538" y2="30415"/>
                        <a14:foregroundMark x1="29231" y1="30415" x2="29231" y2="30415"/>
                        <a14:foregroundMark x1="64154" y1="41782" x2="51538" y2="43472"/>
                        <a14:foregroundMark x1="51538" y1="43472" x2="51538" y2="43472"/>
                        <a14:foregroundMark x1="47231" y1="43472" x2="40154" y2="42704"/>
                        <a14:foregroundMark x1="38923" y1="42243" x2="37231" y2="41782"/>
                        <a14:foregroundMark x1="36769" y1="41014" x2="36769" y2="41014"/>
                        <a14:foregroundMark x1="48615" y1="27496" x2="51077" y2="53149"/>
                        <a14:foregroundMark x1="51538" y1="53610" x2="51538" y2="53610"/>
                        <a14:foregroundMark x1="51538" y1="53610" x2="49385" y2="51459"/>
                        <a14:foregroundMark x1="43077" y1="20737" x2="37538" y2="33333"/>
                        <a14:foregroundMark x1="36769" y1="33794" x2="36769" y2="33794"/>
                        <a14:foregroundMark x1="35538" y1="32565" x2="38923" y2="22427"/>
                        <a14:foregroundMark x1="38923" y1="22427" x2="38923" y2="22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80" y="502908"/>
            <a:ext cx="3667508" cy="367315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CADF42F-3F39-6E8F-4DD5-81F465A8F9FF}"/>
              </a:ext>
            </a:extLst>
          </p:cNvPr>
          <p:cNvSpPr/>
          <p:nvPr/>
        </p:nvSpPr>
        <p:spPr>
          <a:xfrm>
            <a:off x="5384346" y="1219815"/>
            <a:ext cx="1411575" cy="681174"/>
          </a:xfrm>
          <a:prstGeom prst="rect">
            <a:avLst/>
          </a:prstGeom>
          <a:solidFill>
            <a:srgbClr val="208F4A"/>
          </a:solidFill>
          <a:ln>
            <a:solidFill>
              <a:srgbClr val="208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57C7C44-5F01-5831-4C44-229F6835C235}"/>
              </a:ext>
            </a:extLst>
          </p:cNvPr>
          <p:cNvSpPr/>
          <p:nvPr/>
        </p:nvSpPr>
        <p:spPr>
          <a:xfrm>
            <a:off x="4316153" y="4176058"/>
            <a:ext cx="2978674" cy="12241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45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2E3920"/>
      </a:dk2>
      <a:lt2>
        <a:srgbClr val="E8E2E3"/>
      </a:lt2>
      <a:accent1>
        <a:srgbClr val="20B4A0"/>
      </a:accent1>
      <a:accent2>
        <a:srgbClr val="14B85D"/>
      </a:accent2>
      <a:accent3>
        <a:srgbClr val="21B925"/>
      </a:accent3>
      <a:accent4>
        <a:srgbClr val="53B714"/>
      </a:accent4>
      <a:accent5>
        <a:srgbClr val="90AB1E"/>
      </a:accent5>
      <a:accent6>
        <a:srgbClr val="C39D15"/>
      </a:accent6>
      <a:hlink>
        <a:srgbClr val="698A2E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