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343" r:id="rId2"/>
    <p:sldId id="353" r:id="rId3"/>
    <p:sldId id="352" r:id="rId4"/>
    <p:sldId id="351" r:id="rId5"/>
    <p:sldId id="350" r:id="rId6"/>
    <p:sldId id="349" r:id="rId7"/>
    <p:sldId id="348" r:id="rId8"/>
    <p:sldId id="357" r:id="rId9"/>
    <p:sldId id="345" r:id="rId10"/>
    <p:sldId id="347" r:id="rId11"/>
    <p:sldId id="346" r:id="rId12"/>
    <p:sldId id="344" r:id="rId13"/>
    <p:sldId id="354" r:id="rId14"/>
    <p:sldId id="356" r:id="rId15"/>
    <p:sldId id="355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CF0D7D-ADBB-4238-A1A9-E93031DF48D2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A921C2-B112-484F-9BFB-8706A2D4F0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07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910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4661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94851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00465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4664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4303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9994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7021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74945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82557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3992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574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42278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13336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8081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24B535-5C3A-4860-A725-244BA9D7E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CB64F7A-C13B-4DE5-979E-6378F72C0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250307-BBAA-4BDD-87DB-4FA5BB9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869-8F28-46D1-84E7-477719AEB233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995E5-4EAA-4BC3-B45C-3C198BFB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B12E1F-C495-4169-8251-E8D77D1D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DFC-DFDE-489B-A003-B41F5B3CB1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402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5CDF3B-DCF9-4D4F-B3B8-691C778A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EC1BEED-9E4E-4EBF-9841-F9F719F7D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F70C92-C550-4147-BC7D-E9E08531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869-8F28-46D1-84E7-477719AEB233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5DC7B3-89A9-45C6-A005-2048A2E2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E2DB62-1E24-484C-84F2-B602B4F0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DFC-DFDE-489B-A003-B41F5B3CB1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819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1BDFC8D-EAF0-4DA5-8A0C-80CE541E2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D097EFB-E99E-4B6D-B8A7-A187C5D1B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FE5C43-627F-4B28-8C65-BF0FECB2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869-8F28-46D1-84E7-477719AEB233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87781E-8F7F-4C5A-BA3D-0D49091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613B42-3858-41F2-9CC2-1FFC9906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DFC-DFDE-489B-A003-B41F5B3CB1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645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48848B-6E55-4E33-9DD0-4BAB5C0A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00A153-B258-48EC-B083-CCAEBF45B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84736F-1486-4444-9172-22094BB9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869-8F28-46D1-84E7-477719AEB233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DFFEA5-E4D7-4DC7-884C-279B4D39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58F1AD-C095-402F-848D-0F8FEA04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DFC-DFDE-489B-A003-B41F5B3CB1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071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3FB1B0-8416-4078-8F79-00AED70C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9E69A75-1023-49ED-BBD1-6823657C9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4291BB-1816-4839-8F14-38405B54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869-8F28-46D1-84E7-477719AEB233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7FA2AB-15AC-48EE-99AF-DAB63D31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374838-D0B9-4E13-AA68-80C51340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DFC-DFDE-489B-A003-B41F5B3CB1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400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79FAC2-6EF7-4152-8F7F-04818126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C0532B-2B15-4EF5-B90B-15D83265B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C0C9109-B4DE-42B5-8DFC-A80E9EF6A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7076E37-F2AD-4F8E-8D59-21908243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869-8F28-46D1-84E7-477719AEB233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A52F5A1-FE04-4A39-9088-695EF04E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D9D304-48B2-434D-BF32-2F55F36A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DFC-DFDE-489B-A003-B41F5B3CB1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07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1D6C27-FC17-4570-A7CA-4C5BE0ED3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AA9530E-D4E9-4ED0-A2BE-648D771B1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48388C0-49A6-4E60-835B-BD974A32F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6B00439-D5C1-4E49-9FA5-52E1391DD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357CFBD-1A29-4E0E-9604-0070764FC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C85852D-96E6-4103-94C5-0ED70D44B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869-8F28-46D1-84E7-477719AEB233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FEAEABC-8794-44DB-8F68-71BA0CDA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7C41546-D31B-46C2-A367-D733593A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DFC-DFDE-489B-A003-B41F5B3CB1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23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0BCD81-FC48-4128-8613-4CD8A203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B120320-9F54-4295-8ACE-001C52DF3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869-8F28-46D1-84E7-477719AEB233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9651782-0F53-4D3F-A63B-1DCA9CB3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0999AF5-E5C4-4E4C-9BEB-680F99C0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DFC-DFDE-489B-A003-B41F5B3CB1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823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C14457E-1A2E-4880-BDEB-CFF90B40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869-8F28-46D1-84E7-477719AEB233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4C93E1F-2838-4EBC-B10A-3B9CA52B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B00B4D-E98A-4258-8E2F-313D2E63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DFC-DFDE-489B-A003-B41F5B3CB1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186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4680C6-2CBC-4423-BB12-BF5ECC06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50AAA6-7DCE-4D09-AEA6-7893F834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349FAD-6A99-484A-BF87-8519597F7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6AFB03-42FF-4A1F-8275-E877955E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869-8F28-46D1-84E7-477719AEB233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032A2F8-8CEC-4E80-B938-B0996914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40318FC-D199-4198-9A72-66407ACE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DFC-DFDE-489B-A003-B41F5B3CB1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534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774676-48B0-44AE-AFBF-92471FC61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F77E5EA-F745-47F7-BE7C-98A19974B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EB3E748-722B-4354-885C-BD8C5237A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B8E824E-85E7-49C4-BEA5-0F71D4AF1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869-8F28-46D1-84E7-477719AEB233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3E15FC3-55EE-4CD3-86C1-F1CDABA7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A32CA90-4186-4DC8-8E93-1202ED29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DCDFC-DFDE-489B-A003-B41F5B3CB1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203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A1775DA-B2F6-4A86-8674-E495F183B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685DC5F-4426-4D09-BCE5-60581D038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576D42-0893-4D67-8F9D-60D6BCF9A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E869-8F28-46D1-84E7-477719AEB233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E8D376-BAAE-4E63-9345-466D945C6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581AFB-852F-45E6-9B27-139170111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DCDFC-DFDE-489B-A003-B41F5B3CB1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543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B24F823-BFA7-497F-AE45-F6425244E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3" y="1923575"/>
            <a:ext cx="8855444" cy="46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A2973A7-7675-45DB-A349-3FACD840C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3" y="2016239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348D415-B5C3-4A11-ACBC-F8CFEACE3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9"/>
            <a:ext cx="8855444" cy="457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53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BEC0654-30DC-41CE-9BCF-3EBDC6C8E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8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0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39D947E-973B-4B58-B388-0995ADE3C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1947401"/>
            <a:ext cx="8855444" cy="46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4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CAB2838-367A-4AF1-BC94-BF5355CD22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"/>
          <a:stretch/>
        </p:blipFill>
        <p:spPr>
          <a:xfrm>
            <a:off x="2129882" y="2016239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9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C64868E-D903-4157-A73D-6719C40829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1351" b="3255"/>
          <a:stretch/>
        </p:blipFill>
        <p:spPr>
          <a:xfrm>
            <a:off x="2129882" y="2016239"/>
            <a:ext cx="8865383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1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1200A46-B22F-4569-9864-12E08D659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04" y="2031081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6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228C8375-8EA2-4E4E-AD42-8FA486F97DF8}"/>
              </a:ext>
            </a:extLst>
          </p:cNvPr>
          <p:cNvGrpSpPr/>
          <p:nvPr/>
        </p:nvGrpSpPr>
        <p:grpSpPr>
          <a:xfrm>
            <a:off x="2129882" y="2016239"/>
            <a:ext cx="8895199" cy="4644911"/>
            <a:chOff x="2129882" y="2016239"/>
            <a:chExt cx="8855443" cy="453988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C8FB7867-4C8B-44CD-A08D-D4CF00CBB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82" y="2016239"/>
              <a:ext cx="8855443" cy="4539885"/>
            </a:xfrm>
            <a:prstGeom prst="rect">
              <a:avLst/>
            </a:prstGeom>
          </p:spPr>
        </p:pic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0EC8A62E-BE3C-4837-9CB5-D3CD2492F893}"/>
                </a:ext>
              </a:extLst>
            </p:cNvPr>
            <p:cNvSpPr/>
            <p:nvPr/>
          </p:nvSpPr>
          <p:spPr>
            <a:xfrm>
              <a:off x="10711033" y="3507893"/>
              <a:ext cx="274292" cy="964095"/>
            </a:xfrm>
            <a:prstGeom prst="ellipse">
              <a:avLst/>
            </a:prstGeom>
            <a:solidFill>
              <a:srgbClr val="F9F6F9"/>
            </a:solidFill>
            <a:ln>
              <a:solidFill>
                <a:srgbClr val="F9F6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7665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CD9C96D-72A1-4FAB-A04D-5945FBB34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9"/>
            <a:ext cx="8855444" cy="464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5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2280244-4FDF-4F62-9494-129A73B20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8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8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CF20C2B-B2B1-46C9-86BD-0DDC46BB5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3" y="2016239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1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8409ACB-3D22-4E77-AC81-506B946C5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2" y="2016239"/>
            <a:ext cx="8855444" cy="464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1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4BF2B57-7D86-4624-B6C3-9A3BA7CCDF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4" t="7604" r="20924" b="19408"/>
          <a:stretch/>
        </p:blipFill>
        <p:spPr>
          <a:xfrm>
            <a:off x="2129882" y="2016239"/>
            <a:ext cx="885544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8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AEC57EB-7EEE-4A57-BC78-B06CC1C28F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 t="6934" r="20761" b="18905"/>
          <a:stretch/>
        </p:blipFill>
        <p:spPr>
          <a:xfrm>
            <a:off x="2129882" y="2016239"/>
            <a:ext cx="8855444" cy="45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5509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300</Words>
  <Application>Microsoft Office PowerPoint</Application>
  <PresentationFormat>شاشة عريضة</PresentationFormat>
  <Paragraphs>30</Paragraphs>
  <Slides>15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creator>ريم بنت الحربي</dc:creator>
  <cp:lastModifiedBy>ريم بنت الحربي</cp:lastModifiedBy>
  <cp:revision>1</cp:revision>
  <dcterms:created xsi:type="dcterms:W3CDTF">2021-09-10T16:14:49Z</dcterms:created>
  <dcterms:modified xsi:type="dcterms:W3CDTF">2021-09-10T16:39:07Z</dcterms:modified>
</cp:coreProperties>
</file>