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A417-4897-4D71-B74D-D18DB496F63F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BC28-F565-40DC-973E-D700D476F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5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A417-4897-4D71-B74D-D18DB496F63F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BC28-F565-40DC-973E-D700D476F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510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6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6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8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81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2016-09-17T00:47:36Z</dcterms:created>
  <dcterms:modified xsi:type="dcterms:W3CDTF">2016-09-17T00:47:36Z</dcterms:modified>
</cp:coreProperties>
</file>