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A417-4897-4D71-B74D-D18DB496F63F}" type="datetimeFigureOut">
              <a:rPr lang="ar-SA" smtClean="0"/>
              <a:t>15/12/37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CBC28-F565-40DC-973E-D700D476F91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78574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CA417-4897-4D71-B74D-D18DB496F63F}" type="datetimeFigureOut">
              <a:rPr lang="ar-SA" smtClean="0"/>
              <a:t>15/12/37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CBC28-F565-40DC-973E-D700D476F91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15109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r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3777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034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4660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9611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134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8996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978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547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881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472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966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008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46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239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478198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عرض على الشاشة (4:3)</PresentationFormat>
  <Paragraphs>0</Paragraphs>
  <Slides>15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Dr.HudaAlghamdi</dc:creator>
  <cp:lastModifiedBy>Dr.HudaAlghamdi</cp:lastModifiedBy>
  <cp:revision>1</cp:revision>
  <dcterms:created xsi:type="dcterms:W3CDTF">2016-09-17T00:47:36Z</dcterms:created>
  <dcterms:modified xsi:type="dcterms:W3CDTF">2016-09-17T00:47:36Z</dcterms:modified>
</cp:coreProperties>
</file>