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2CF-65D8-45D3-8B39-B58B7FC60AC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BA90-AF99-4988-8751-7BD2EC1F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2CF-65D8-45D3-8B39-B58B7FC60AC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BA90-AF99-4988-8751-7BD2EC1F1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sz="3200" b="1" smtClean="0">
                <a:solidFill>
                  <a:schemeClr val="bg1"/>
                </a:solidFill>
              </a:rPr>
              <a:t>برنامج علوم تصميم وإنتاج الاثاث </a:t>
            </a:r>
            <a:r>
              <a:rPr lang="ar-EG" sz="3200" smtClean="0"/>
              <a:t/>
            </a:r>
            <a:br>
              <a:rPr lang="ar-EG" sz="3200" smtClean="0"/>
            </a:br>
            <a:r>
              <a:rPr lang="ar-EG" sz="3200" smtClean="0">
                <a:solidFill>
                  <a:schemeClr val="bg1"/>
                </a:solidFill>
              </a:rPr>
              <a:t>رسم هندسي بالحاسب </a:t>
            </a:r>
            <a:r>
              <a:rPr lang="ar-EG" sz="4400" smtClean="0">
                <a:solidFill>
                  <a:schemeClr val="bg1"/>
                </a:solidFill>
              </a:rPr>
              <a:t/>
            </a:r>
            <a:br>
              <a:rPr lang="ar-EG" sz="4400" smtClean="0">
                <a:solidFill>
                  <a:schemeClr val="bg1"/>
                </a:solidFill>
              </a:rPr>
            </a:br>
            <a:r>
              <a:rPr lang="ar-EG" sz="3100" smtClean="0">
                <a:solidFill>
                  <a:schemeClr val="bg1"/>
                </a:solidFill>
              </a:rPr>
              <a:t>المستوي الصفري - كلية الفنون التطبيقية </a:t>
            </a: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5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9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0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برنامج علوم تصميم وإنتاج الاثاث  رسم هندسي بالحاسب  المستوي الصفري - كلية الفنون التطبيقية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برنامج علوم تصميم وإنتاج الاثاث  رسم هندسي بالحاسب  المستوي الصفري - كلية الفنون التطبيقية</dc:title>
  <dc:creator>omnia abozaid</dc:creator>
  <cp:lastModifiedBy>omnia abozaid</cp:lastModifiedBy>
  <cp:revision>3</cp:revision>
  <dcterms:created xsi:type="dcterms:W3CDTF">2020-04-11T20:40:57Z</dcterms:created>
  <dcterms:modified xsi:type="dcterms:W3CDTF">2020-05-02T19:42:33Z</dcterms:modified>
</cp:coreProperties>
</file>