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71" r:id="rId4"/>
    <p:sldId id="258" r:id="rId5"/>
    <p:sldId id="272" r:id="rId6"/>
    <p:sldId id="259" r:id="rId7"/>
    <p:sldId id="273" r:id="rId8"/>
    <p:sldId id="27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74D8"/>
    <a:srgbClr val="F381D5"/>
    <a:srgbClr val="F7ABE3"/>
    <a:srgbClr val="FFFF61"/>
    <a:srgbClr val="7DF794"/>
    <a:srgbClr val="55F573"/>
    <a:srgbClr val="F4782C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178" y="2808514"/>
            <a:ext cx="7733212" cy="19389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endParaRPr lang="ar-BH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/>
            <a:r>
              <a:rPr lang="ar-BH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تراث بلادي الوطني</a:t>
            </a:r>
          </a:p>
          <a:p>
            <a:pPr algn="ctr" rtl="1"/>
            <a:r>
              <a:rPr lang="ar-BH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95898" y="5643154"/>
            <a:ext cx="535577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الصف الثالث الابتدائي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620520" y="442969"/>
            <a:ext cx="1476103" cy="42672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1</a:t>
            </a:r>
            <a:endParaRPr lang="en-US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164095" y="334237"/>
            <a:ext cx="7276010" cy="666205"/>
          </a:xfrm>
          <a:prstGeom prst="roundRect">
            <a:avLst/>
          </a:prstGeom>
          <a:solidFill>
            <a:srgbClr val="F7ABE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400" b="1" dirty="0" smtClean="0">
                <a:solidFill>
                  <a:schemeClr val="tx1"/>
                </a:solidFill>
                <a:cs typeface="+mj-cs"/>
              </a:rPr>
              <a:t>أكمل الفراغ بالكلمة المناسبة مما يأتي:</a:t>
            </a:r>
            <a:endParaRPr lang="en-US" sz="24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04187" y="2219818"/>
            <a:ext cx="3049905" cy="8128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يرتدي </a:t>
            </a:r>
            <a:r>
              <a:rPr lang="ar-BH" b="1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خالد</a:t>
            </a:r>
            <a:r>
              <a:rPr lang="ar-BH" sz="1800" b="1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BH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على رأسه </a:t>
            </a:r>
            <a:r>
              <a:rPr lang="ar-BH" sz="1800" b="1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الغترة و ..............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504187" y="5164909"/>
            <a:ext cx="3049906" cy="8128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يرتدي </a:t>
            </a:r>
            <a:r>
              <a:rPr lang="ar-BH" b="1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خالد</a:t>
            </a:r>
            <a:r>
              <a:rPr lang="ar-BH" sz="1800" b="1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..............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7060" y="2219818"/>
            <a:ext cx="3049905" cy="8128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ترتدي </a:t>
            </a:r>
            <a:r>
              <a:rPr lang="ar-BH" b="1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مريم</a:t>
            </a:r>
            <a:endParaRPr lang="ar-BH" sz="1800" b="1" dirty="0" smtClean="0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800" b="1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..............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17060" y="5166652"/>
            <a:ext cx="3049906" cy="8128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ترتدي </a:t>
            </a:r>
            <a:r>
              <a:rPr lang="ar-BH" sz="1800" b="1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مريم 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..............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47127" y="5452786"/>
            <a:ext cx="1189771" cy="4965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434253" y="5448119"/>
            <a:ext cx="1189771" cy="4965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47127" y="2452894"/>
            <a:ext cx="1189771" cy="4965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147921" y="1260906"/>
            <a:ext cx="1476103" cy="4267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 smtClean="0">
                <a:solidFill>
                  <a:schemeClr val="tx1"/>
                </a:solidFill>
              </a:rPr>
              <a:t>الثوب المكورر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505917" y="1266165"/>
            <a:ext cx="1476103" cy="4267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 smtClean="0">
                <a:solidFill>
                  <a:schemeClr val="tx1"/>
                </a:solidFill>
              </a:rPr>
              <a:t>الثوب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858868" y="1260906"/>
            <a:ext cx="1476103" cy="4267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 smtClean="0">
                <a:solidFill>
                  <a:schemeClr val="tx1"/>
                </a:solidFill>
              </a:rPr>
              <a:t>الدراعة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214342" y="1260906"/>
            <a:ext cx="1476103" cy="4267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 smtClean="0">
                <a:solidFill>
                  <a:schemeClr val="tx1"/>
                </a:solidFill>
              </a:rPr>
              <a:t>العقال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568555" y="1285351"/>
            <a:ext cx="1476103" cy="4267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 smtClean="0">
                <a:solidFill>
                  <a:schemeClr val="tx1"/>
                </a:solidFill>
              </a:rPr>
              <a:t>البخنق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921506" y="1294829"/>
            <a:ext cx="1476103" cy="4267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 smtClean="0">
                <a:solidFill>
                  <a:schemeClr val="tx1"/>
                </a:solidFill>
              </a:rPr>
              <a:t>الدقلة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329693" y="2219818"/>
            <a:ext cx="3709461" cy="3657342"/>
            <a:chOff x="4651175" y="2452894"/>
            <a:chExt cx="3709461" cy="365734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23" t="3397" r="34627" b="54718"/>
            <a:stretch/>
          </p:blipFill>
          <p:spPr>
            <a:xfrm flipH="1">
              <a:off x="4651175" y="2452894"/>
              <a:ext cx="2076196" cy="3657342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024175" y="2452894"/>
              <a:ext cx="2336461" cy="35658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620520" y="442969"/>
            <a:ext cx="1476103" cy="42672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1</a:t>
            </a:r>
            <a:endParaRPr lang="en-US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164095" y="334237"/>
            <a:ext cx="7276010" cy="666205"/>
          </a:xfrm>
          <a:prstGeom prst="roundRect">
            <a:avLst/>
          </a:prstGeom>
          <a:solidFill>
            <a:srgbClr val="F7ABE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400" b="1" dirty="0" smtClean="0">
                <a:solidFill>
                  <a:schemeClr val="tx1"/>
                </a:solidFill>
                <a:cs typeface="+mj-cs"/>
              </a:rPr>
              <a:t>أكمل الفراغ بالكلمة المناسبة مما يأتي:</a:t>
            </a:r>
            <a:endParaRPr lang="en-US" sz="24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04187" y="2219818"/>
            <a:ext cx="3049905" cy="8128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يرتدي </a:t>
            </a:r>
            <a:r>
              <a:rPr lang="ar-BH" b="1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خالد</a:t>
            </a:r>
            <a:r>
              <a:rPr lang="ar-BH" sz="1800" b="1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BH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على رأسه </a:t>
            </a:r>
            <a:r>
              <a:rPr lang="ar-BH" sz="1800" b="1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الغترة و ..............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504187" y="5164909"/>
            <a:ext cx="3049906" cy="8128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يرتدي </a:t>
            </a:r>
            <a:r>
              <a:rPr lang="ar-BH" b="1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خالد</a:t>
            </a:r>
            <a:r>
              <a:rPr lang="ar-BH" sz="1800" b="1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..............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7060" y="2219818"/>
            <a:ext cx="3049905" cy="8128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ترتدي </a:t>
            </a:r>
            <a:r>
              <a:rPr lang="ar-BH" b="1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مريم</a:t>
            </a:r>
            <a:endParaRPr lang="ar-BH" sz="1800" b="1" dirty="0" smtClean="0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800" b="1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..............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17060" y="5166652"/>
            <a:ext cx="3049906" cy="8128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ترتدي </a:t>
            </a:r>
            <a:r>
              <a:rPr lang="ar-BH" sz="1800" b="1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مريم 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..............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47127" y="5452786"/>
            <a:ext cx="1189771" cy="4965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434253" y="5448119"/>
            <a:ext cx="1189771" cy="4965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47127" y="2452894"/>
            <a:ext cx="1189771" cy="4965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147921" y="1260906"/>
            <a:ext cx="1476103" cy="4267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 smtClean="0">
                <a:solidFill>
                  <a:schemeClr val="tx1"/>
                </a:solidFill>
              </a:rPr>
              <a:t>الثوب المكورر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505917" y="1266165"/>
            <a:ext cx="1476103" cy="4267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 smtClean="0">
                <a:solidFill>
                  <a:schemeClr val="tx1"/>
                </a:solidFill>
              </a:rPr>
              <a:t>الثوب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858868" y="1260906"/>
            <a:ext cx="1476103" cy="4267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 smtClean="0">
                <a:solidFill>
                  <a:schemeClr val="tx1"/>
                </a:solidFill>
              </a:rPr>
              <a:t>الدراعة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214342" y="1260906"/>
            <a:ext cx="1476103" cy="4267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 smtClean="0">
                <a:solidFill>
                  <a:schemeClr val="tx1"/>
                </a:solidFill>
              </a:rPr>
              <a:t>العقال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568555" y="1285351"/>
            <a:ext cx="1476103" cy="4267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 smtClean="0">
                <a:solidFill>
                  <a:schemeClr val="tx1"/>
                </a:solidFill>
              </a:rPr>
              <a:t>البخنق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921506" y="1294829"/>
            <a:ext cx="1476103" cy="42672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 smtClean="0">
                <a:solidFill>
                  <a:schemeClr val="tx1"/>
                </a:solidFill>
              </a:rPr>
              <a:t>الدقلة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9504366" y="2626218"/>
            <a:ext cx="1119658" cy="345586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 smtClean="0">
                <a:solidFill>
                  <a:schemeClr val="tx1"/>
                </a:solidFill>
              </a:rPr>
              <a:t>العقال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9504366" y="5585270"/>
            <a:ext cx="1187240" cy="35944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 smtClean="0">
                <a:solidFill>
                  <a:schemeClr val="tx1"/>
                </a:solidFill>
              </a:rPr>
              <a:t>الثوب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334706" y="2654161"/>
            <a:ext cx="1241546" cy="325301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 smtClean="0">
                <a:solidFill>
                  <a:schemeClr val="tx1"/>
                </a:solidFill>
              </a:rPr>
              <a:t>البخنق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1279545" y="5512822"/>
            <a:ext cx="1242155" cy="376612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 smtClean="0">
                <a:solidFill>
                  <a:schemeClr val="tx1"/>
                </a:solidFill>
              </a:rPr>
              <a:t>الدراعة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4004137" y="2232092"/>
            <a:ext cx="3709461" cy="3657342"/>
            <a:chOff x="4651175" y="2452894"/>
            <a:chExt cx="3709461" cy="3657342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23" t="3397" r="34627" b="54718"/>
            <a:stretch/>
          </p:blipFill>
          <p:spPr>
            <a:xfrm flipH="1">
              <a:off x="4651175" y="2452894"/>
              <a:ext cx="2076196" cy="3657342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024175" y="2452894"/>
              <a:ext cx="2336461" cy="35658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0232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318691" y="181712"/>
            <a:ext cx="1476103" cy="42672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2</a:t>
            </a:r>
            <a:endParaRPr lang="en-US" b="1" dirty="0"/>
          </a:p>
        </p:txBody>
      </p:sp>
      <p:grpSp>
        <p:nvGrpSpPr>
          <p:cNvPr id="63" name="Group 62"/>
          <p:cNvGrpSpPr/>
          <p:nvPr/>
        </p:nvGrpSpPr>
        <p:grpSpPr>
          <a:xfrm>
            <a:off x="2859723" y="1295400"/>
            <a:ext cx="6472556" cy="4974771"/>
            <a:chOff x="0" y="0"/>
            <a:chExt cx="9180663" cy="6120698"/>
          </a:xfrm>
        </p:grpSpPr>
        <p:sp>
          <p:nvSpPr>
            <p:cNvPr id="64" name="Oval 63"/>
            <p:cNvSpPr/>
            <p:nvPr/>
          </p:nvSpPr>
          <p:spPr>
            <a:xfrm rot="21216032">
              <a:off x="5606716" y="1347537"/>
              <a:ext cx="3573947" cy="1912669"/>
            </a:xfrm>
            <a:prstGeom prst="ellipse">
              <a:avLst/>
            </a:prstGeom>
            <a:solidFill>
              <a:srgbClr val="FFFF6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 rot="896925">
              <a:off x="5630779" y="3344779"/>
              <a:ext cx="3388360" cy="1874520"/>
            </a:xfrm>
            <a:prstGeom prst="ellipse">
              <a:avLst/>
            </a:prstGeom>
            <a:solidFill>
              <a:srgbClr val="FFFF6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 rot="21295563">
              <a:off x="3248527" y="0"/>
              <a:ext cx="2849880" cy="2503170"/>
            </a:xfrm>
            <a:prstGeom prst="ellipse">
              <a:avLst/>
            </a:prstGeom>
            <a:solidFill>
              <a:srgbClr val="FFFF6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 rot="634013" flipH="1">
              <a:off x="0" y="1227221"/>
              <a:ext cx="3638550" cy="1924685"/>
            </a:xfrm>
            <a:prstGeom prst="ellipse">
              <a:avLst/>
            </a:prstGeom>
            <a:solidFill>
              <a:srgbClr val="FC74D8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 rot="20360461" flipH="1">
              <a:off x="240632" y="3272589"/>
              <a:ext cx="3651885" cy="1854835"/>
            </a:xfrm>
            <a:prstGeom prst="ellipse">
              <a:avLst/>
            </a:prstGeom>
            <a:solidFill>
              <a:srgbClr val="FC74D8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 rot="21295563">
              <a:off x="3368842" y="3681663"/>
              <a:ext cx="2610485" cy="2439035"/>
            </a:xfrm>
            <a:prstGeom prst="ellipse">
              <a:avLst/>
            </a:prstGeom>
            <a:solidFill>
              <a:srgbClr val="F381D5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3248527" y="2093495"/>
              <a:ext cx="3258185" cy="1978025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>
              <a:solidFill>
                <a:schemeClr val="tx1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ar-BH" sz="2900" b="1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الألعاب الشعبية</a:t>
              </a:r>
              <a:endPara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72" name="Rounded Rectangle 71"/>
          <p:cNvSpPr/>
          <p:nvPr/>
        </p:nvSpPr>
        <p:spPr>
          <a:xfrm>
            <a:off x="10256080" y="2248986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البلبول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1021405" y="3304915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المدود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10256080" y="3239691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البروي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10256080" y="4423634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الدورفة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1039441" y="2267529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solidFill>
                  <a:schemeClr val="tx1"/>
                </a:solidFill>
                <a:cs typeface="+mj-cs"/>
              </a:rPr>
              <a:t>الكونة</a:t>
            </a:r>
            <a:endParaRPr lang="en-US" sz="2400" b="1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851" y="-87098"/>
            <a:ext cx="1259242" cy="2343090"/>
          </a:xfrm>
          <a:prstGeom prst="rect">
            <a:avLst/>
          </a:prstGeom>
        </p:spPr>
      </p:pic>
      <p:sp>
        <p:nvSpPr>
          <p:cNvPr id="82" name="Rounded Rectangle 81"/>
          <p:cNvSpPr/>
          <p:nvPr/>
        </p:nvSpPr>
        <p:spPr>
          <a:xfrm>
            <a:off x="937114" y="4282355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solidFill>
                  <a:schemeClr val="tx1"/>
                </a:solidFill>
                <a:cs typeface="+mj-cs"/>
              </a:rPr>
              <a:t>الدوامة</a:t>
            </a:r>
            <a:endParaRPr lang="en-US" sz="24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84" name="Rounded Rectangle 83"/>
          <p:cNvSpPr/>
          <p:nvPr/>
        </p:nvSpPr>
        <p:spPr>
          <a:xfrm>
            <a:off x="1623596" y="127556"/>
            <a:ext cx="7846130" cy="10668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400" b="1" dirty="0" smtClean="0">
                <a:solidFill>
                  <a:schemeClr val="tx1"/>
                </a:solidFill>
                <a:cs typeface="+mj-cs"/>
              </a:rPr>
              <a:t>أصنف الألعاب الشعبية الآتية مبينا الألعاب الخاصة بالصبيان وأضعها في الدوائر الصفراء والألعاب الخاصة بالبنات و أضعها في الدوائر البنفسجية</a:t>
            </a:r>
            <a:r>
              <a:rPr lang="ar-BH" sz="2800" b="1" dirty="0" smtClean="0">
                <a:solidFill>
                  <a:schemeClr val="tx1"/>
                </a:solidFill>
                <a:cs typeface="+mj-cs"/>
              </a:rPr>
              <a:t>.</a:t>
            </a:r>
            <a:endParaRPr lang="en-US" sz="2800" b="1" dirty="0">
              <a:solidFill>
                <a:schemeClr val="tx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318691" y="181712"/>
            <a:ext cx="1476103" cy="42672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2</a:t>
            </a:r>
            <a:endParaRPr lang="en-US" b="1" dirty="0"/>
          </a:p>
        </p:txBody>
      </p:sp>
      <p:grpSp>
        <p:nvGrpSpPr>
          <p:cNvPr id="63" name="Group 62"/>
          <p:cNvGrpSpPr/>
          <p:nvPr/>
        </p:nvGrpSpPr>
        <p:grpSpPr>
          <a:xfrm>
            <a:off x="2859723" y="1295400"/>
            <a:ext cx="6472556" cy="4974771"/>
            <a:chOff x="0" y="0"/>
            <a:chExt cx="9180663" cy="6120698"/>
          </a:xfrm>
        </p:grpSpPr>
        <p:sp>
          <p:nvSpPr>
            <p:cNvPr id="64" name="Oval 63"/>
            <p:cNvSpPr/>
            <p:nvPr/>
          </p:nvSpPr>
          <p:spPr>
            <a:xfrm rot="21216032">
              <a:off x="5606716" y="1347537"/>
              <a:ext cx="3573947" cy="1912669"/>
            </a:xfrm>
            <a:prstGeom prst="ellipse">
              <a:avLst/>
            </a:prstGeom>
            <a:solidFill>
              <a:srgbClr val="FFFF6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 rot="896925">
              <a:off x="5630779" y="3344779"/>
              <a:ext cx="3388360" cy="1874520"/>
            </a:xfrm>
            <a:prstGeom prst="ellipse">
              <a:avLst/>
            </a:prstGeom>
            <a:solidFill>
              <a:srgbClr val="FFFF6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 rot="21295563">
              <a:off x="3248527" y="0"/>
              <a:ext cx="2849880" cy="2503170"/>
            </a:xfrm>
            <a:prstGeom prst="ellipse">
              <a:avLst/>
            </a:prstGeom>
            <a:solidFill>
              <a:srgbClr val="FFFF6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 rot="634013" flipH="1">
              <a:off x="0" y="1227221"/>
              <a:ext cx="3638550" cy="1924685"/>
            </a:xfrm>
            <a:prstGeom prst="ellipse">
              <a:avLst/>
            </a:prstGeom>
            <a:solidFill>
              <a:srgbClr val="FC74D8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 rot="20360461" flipH="1">
              <a:off x="240632" y="3272589"/>
              <a:ext cx="3651885" cy="1854835"/>
            </a:xfrm>
            <a:prstGeom prst="ellipse">
              <a:avLst/>
            </a:prstGeom>
            <a:solidFill>
              <a:srgbClr val="FC74D8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 rot="21295563">
              <a:off x="3368842" y="3681663"/>
              <a:ext cx="2610485" cy="2439035"/>
            </a:xfrm>
            <a:prstGeom prst="ellipse">
              <a:avLst/>
            </a:prstGeom>
            <a:solidFill>
              <a:srgbClr val="F381D5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3248527" y="2093495"/>
              <a:ext cx="3258185" cy="1978025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>
              <a:solidFill>
                <a:schemeClr val="tx1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ar-BH" sz="2900" b="1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الألعاب الشعبية</a:t>
              </a:r>
              <a:endPara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72" name="Rounded Rectangle 71"/>
          <p:cNvSpPr/>
          <p:nvPr/>
        </p:nvSpPr>
        <p:spPr>
          <a:xfrm>
            <a:off x="10256080" y="2248986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البلبول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1021405" y="3304915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المدود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10256080" y="3239691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البروي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10256080" y="4423634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الدورفة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1039441" y="2267529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solidFill>
                  <a:schemeClr val="tx1"/>
                </a:solidFill>
                <a:cs typeface="+mj-cs"/>
              </a:rPr>
              <a:t>الكونة</a:t>
            </a:r>
            <a:endParaRPr lang="en-US" sz="2400" b="1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851" y="-87098"/>
            <a:ext cx="1259242" cy="2343090"/>
          </a:xfrm>
          <a:prstGeom prst="rect">
            <a:avLst/>
          </a:prstGeom>
        </p:spPr>
      </p:pic>
      <p:sp>
        <p:nvSpPr>
          <p:cNvPr id="82" name="Rounded Rectangle 81"/>
          <p:cNvSpPr/>
          <p:nvPr/>
        </p:nvSpPr>
        <p:spPr>
          <a:xfrm>
            <a:off x="949867" y="4282355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solidFill>
                  <a:schemeClr val="tx1"/>
                </a:solidFill>
                <a:cs typeface="+mj-cs"/>
              </a:rPr>
              <a:t>الدوامة</a:t>
            </a:r>
            <a:endParaRPr lang="en-US" sz="24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493502" y="1989884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البلبول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507419" y="2905951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solidFill>
                  <a:schemeClr val="tx1"/>
                </a:solidFill>
                <a:cs typeface="+mj-cs"/>
              </a:rPr>
              <a:t>الكونة</a:t>
            </a:r>
            <a:endParaRPr lang="en-US" sz="24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352923" y="4595877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solidFill>
                  <a:schemeClr val="tx1"/>
                </a:solidFill>
                <a:cs typeface="+mj-cs"/>
              </a:rPr>
              <a:t>الدوامة</a:t>
            </a:r>
            <a:endParaRPr lang="en-US" sz="24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452770" y="2844387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البروي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587866" y="4423634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الدورفة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385973" y="5123682"/>
            <a:ext cx="1476103" cy="4267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المدود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623596" y="127556"/>
            <a:ext cx="7846130" cy="10668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400" b="1" dirty="0" smtClean="0">
                <a:solidFill>
                  <a:schemeClr val="tx1"/>
                </a:solidFill>
                <a:cs typeface="+mj-cs"/>
              </a:rPr>
              <a:t>أصنف الألعاب الشعبية الآتية مبينا الألعاب الخاصة بالصبيان وأضعها في الدوائر الصفراء والألعاب الخاصة بالبنات و أضعها في الدوائر البنفسجية</a:t>
            </a:r>
            <a:r>
              <a:rPr lang="ar-BH" sz="2800" b="1" dirty="0" smtClean="0">
                <a:solidFill>
                  <a:schemeClr val="tx1"/>
                </a:solidFill>
                <a:cs typeface="+mj-cs"/>
              </a:rPr>
              <a:t>.</a:t>
            </a:r>
            <a:endParaRPr lang="en-US" sz="2800" b="1" dirty="0">
              <a:solidFill>
                <a:schemeClr val="tx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80708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63040" y="396631"/>
            <a:ext cx="6740429" cy="5232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BH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أختار الاسم الصحيح للأداة المنزلية فيما يأتي:</a:t>
            </a:r>
            <a:endParaRPr lang="en-US" sz="2800" dirty="0">
              <a:cs typeface="+mj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95285" y="396631"/>
            <a:ext cx="1476103" cy="426720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3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096" y="1867989"/>
            <a:ext cx="3304903" cy="31851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10" name="Group 9"/>
          <p:cNvGrpSpPr/>
          <p:nvPr/>
        </p:nvGrpSpPr>
        <p:grpSpPr>
          <a:xfrm>
            <a:off x="1894111" y="2066108"/>
            <a:ext cx="5460274" cy="772887"/>
            <a:chOff x="1894111" y="2350226"/>
            <a:chExt cx="5460274" cy="772887"/>
          </a:xfrm>
        </p:grpSpPr>
        <p:sp>
          <p:nvSpPr>
            <p:cNvPr id="8" name="Rounded Rectangle 7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الغوري</a:t>
              </a:r>
              <a:endParaRPr lang="en-US" sz="2400" b="1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894111" y="3265707"/>
            <a:ext cx="5460274" cy="772887"/>
            <a:chOff x="1894111" y="2350226"/>
            <a:chExt cx="5460274" cy="772887"/>
          </a:xfrm>
        </p:grpSpPr>
        <p:sp>
          <p:nvSpPr>
            <p:cNvPr id="12" name="Rounded Rectangle 11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الجدر والملاس</a:t>
              </a:r>
              <a:endParaRPr lang="en-US" sz="2400" b="1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 smtClean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894111" y="4518648"/>
            <a:ext cx="5460274" cy="772887"/>
            <a:chOff x="1894111" y="2350226"/>
            <a:chExt cx="5460274" cy="772887"/>
          </a:xfrm>
        </p:grpSpPr>
        <p:sp>
          <p:nvSpPr>
            <p:cNvPr id="15" name="Rounded Rectangle 14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الهاون</a:t>
              </a:r>
              <a:endParaRPr lang="en-US" sz="2400" b="1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 smtClean="0">
                  <a:solidFill>
                    <a:schemeClr val="tx1"/>
                  </a:solidFill>
                </a:rPr>
                <a:t>3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045436"/>
            <a:ext cx="1593667" cy="515942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33" y="2875763"/>
            <a:ext cx="1373868" cy="1498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178" y="4123643"/>
            <a:ext cx="1431559" cy="156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0" y="1642985"/>
            <a:ext cx="1431559" cy="156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9036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63040" y="396631"/>
            <a:ext cx="6740429" cy="5232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BH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أختار الاسم الصحيح للأداة المنزلية فيما يأتي:</a:t>
            </a:r>
            <a:endParaRPr lang="en-US" sz="2800" dirty="0">
              <a:cs typeface="+mj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95285" y="396631"/>
            <a:ext cx="1476103" cy="426720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3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699" y="1867989"/>
            <a:ext cx="2721696" cy="31851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10" name="Group 9"/>
          <p:cNvGrpSpPr/>
          <p:nvPr/>
        </p:nvGrpSpPr>
        <p:grpSpPr>
          <a:xfrm>
            <a:off x="1894111" y="2066108"/>
            <a:ext cx="5460274" cy="772887"/>
            <a:chOff x="1894111" y="2350226"/>
            <a:chExt cx="5460274" cy="772887"/>
          </a:xfrm>
        </p:grpSpPr>
        <p:sp>
          <p:nvSpPr>
            <p:cNvPr id="8" name="Rounded Rectangle 7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المنفاخ</a:t>
              </a:r>
              <a:endParaRPr lang="en-US" sz="2400" b="1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894111" y="3265707"/>
            <a:ext cx="5460274" cy="772887"/>
            <a:chOff x="1894111" y="2350226"/>
            <a:chExt cx="5460274" cy="772887"/>
          </a:xfrm>
        </p:grpSpPr>
        <p:sp>
          <p:nvSpPr>
            <p:cNvPr id="12" name="Rounded Rectangle 11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الغوري</a:t>
              </a:r>
              <a:endParaRPr lang="en-US" sz="2400" b="1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 smtClean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894111" y="4518648"/>
            <a:ext cx="5460274" cy="772887"/>
            <a:chOff x="1894111" y="2350226"/>
            <a:chExt cx="5460274" cy="772887"/>
          </a:xfrm>
        </p:grpSpPr>
        <p:sp>
          <p:nvSpPr>
            <p:cNvPr id="15" name="Rounded Rectangle 14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الدلة</a:t>
              </a:r>
              <a:endParaRPr lang="en-US" sz="2400" b="1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 smtClean="0">
                  <a:solidFill>
                    <a:schemeClr val="tx1"/>
                  </a:solidFill>
                </a:rPr>
                <a:t>3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045436"/>
            <a:ext cx="1593667" cy="515942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33" y="2875763"/>
            <a:ext cx="1373868" cy="1498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178" y="4123643"/>
            <a:ext cx="1431559" cy="156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0" y="1642985"/>
            <a:ext cx="1431559" cy="156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9992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63040" y="396631"/>
            <a:ext cx="6740429" cy="5232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BH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أختار الاسم الصحيح للأداة المنزلية فيما يأتي:</a:t>
            </a:r>
            <a:endParaRPr lang="en-US" sz="2800" dirty="0">
              <a:cs typeface="+mj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95285" y="396631"/>
            <a:ext cx="1476103" cy="426720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3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830" y="1867989"/>
            <a:ext cx="3159434" cy="31851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10" name="Group 9"/>
          <p:cNvGrpSpPr/>
          <p:nvPr/>
        </p:nvGrpSpPr>
        <p:grpSpPr>
          <a:xfrm>
            <a:off x="1894111" y="2066108"/>
            <a:ext cx="5460274" cy="772887"/>
            <a:chOff x="1894111" y="2350226"/>
            <a:chExt cx="5460274" cy="772887"/>
          </a:xfrm>
        </p:grpSpPr>
        <p:sp>
          <p:nvSpPr>
            <p:cNvPr id="8" name="Rounded Rectangle 7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المخرفة</a:t>
              </a:r>
              <a:endParaRPr lang="en-US" sz="2400" b="1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894111" y="3265707"/>
            <a:ext cx="5460274" cy="772887"/>
            <a:chOff x="1894111" y="2350226"/>
            <a:chExt cx="5460274" cy="772887"/>
          </a:xfrm>
        </p:grpSpPr>
        <p:sp>
          <p:nvSpPr>
            <p:cNvPr id="12" name="Rounded Rectangle 11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المخمة</a:t>
              </a:r>
              <a:endParaRPr lang="en-US" sz="2400" b="1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 smtClean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894111" y="4518648"/>
            <a:ext cx="5460274" cy="772887"/>
            <a:chOff x="1894111" y="2350226"/>
            <a:chExt cx="5460274" cy="772887"/>
          </a:xfrm>
        </p:grpSpPr>
        <p:sp>
          <p:nvSpPr>
            <p:cNvPr id="15" name="Rounded Rectangle 14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المكبة</a:t>
              </a:r>
              <a:endParaRPr lang="en-US" sz="2400" b="1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 smtClean="0">
                  <a:solidFill>
                    <a:schemeClr val="tx1"/>
                  </a:solidFill>
                </a:rPr>
                <a:t>3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045436"/>
            <a:ext cx="1593667" cy="515942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33" y="2875763"/>
            <a:ext cx="1373868" cy="1498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178" y="4123643"/>
            <a:ext cx="1431559" cy="156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0" y="1642985"/>
            <a:ext cx="1431559" cy="156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2665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479</TotalTime>
  <Words>192</Words>
  <Application>Microsoft Office PowerPoint</Application>
  <PresentationFormat>Widescreen</PresentationFormat>
  <Paragraphs>86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user</cp:lastModifiedBy>
  <cp:revision>39</cp:revision>
  <dcterms:created xsi:type="dcterms:W3CDTF">2020-03-04T10:47:58Z</dcterms:created>
  <dcterms:modified xsi:type="dcterms:W3CDTF">2020-03-10T10:49:45Z</dcterms:modified>
</cp:coreProperties>
</file>