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6858000" cy="9906000" type="A4"/>
  <p:notesSz cx="6858000" cy="9144000"/>
  <p:defaultTextStyle>
    <a:defPPr>
      <a:defRPr lang="en-US"/>
    </a:defPPr>
    <a:lvl1pPr marL="0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38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76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815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753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691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629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567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506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DAE0"/>
    <a:srgbClr val="33CCCC"/>
    <a:srgbClr val="333F50"/>
    <a:srgbClr val="22336B"/>
    <a:srgbClr val="1A2555"/>
    <a:srgbClr val="0CF4B4"/>
    <a:srgbClr val="F0B5A0"/>
    <a:srgbClr val="82CDD2"/>
    <a:srgbClr val="88D1D7"/>
    <a:srgbClr val="C982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719494-ABD4-E045-91B1-23FD2A628C02}" v="25" dt="2018-10-12T12:18:43.0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32" autoAdjust="0"/>
    <p:restoredTop sz="94523" autoAdjust="0"/>
  </p:normalViewPr>
  <p:slideViewPr>
    <p:cSldViewPr snapToGrid="0">
      <p:cViewPr varScale="1">
        <p:scale>
          <a:sx n="53" d="100"/>
          <a:sy n="53" d="100"/>
        </p:scale>
        <p:origin x="2532" y="4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2796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xel Maille" userId="065ad68c099279a8" providerId="LiveId" clId="{AB719494-ABD4-E045-91B1-23FD2A628C02}"/>
    <pc:docChg chg="undo custSel modSld">
      <pc:chgData name="Axel Maille" userId="065ad68c099279a8" providerId="LiveId" clId="{AB719494-ABD4-E045-91B1-23FD2A628C02}" dt="2018-10-12T12:19:54.526" v="220" actId="20577"/>
      <pc:docMkLst>
        <pc:docMk/>
      </pc:docMkLst>
      <pc:sldChg chg="addSp delSp modSp">
        <pc:chgData name="Axel Maille" userId="065ad68c099279a8" providerId="LiveId" clId="{AB719494-ABD4-E045-91B1-23FD2A628C02}" dt="2018-10-12T12:19:54.526" v="220" actId="20577"/>
        <pc:sldMkLst>
          <pc:docMk/>
          <pc:sldMk cId="3889010418" sldId="259"/>
        </pc:sldMkLst>
        <pc:spChg chg="mod">
          <ac:chgData name="Axel Maille" userId="065ad68c099279a8" providerId="LiveId" clId="{AB719494-ABD4-E045-91B1-23FD2A628C02}" dt="2018-10-12T12:16:23.302" v="79" actId="2711"/>
          <ac:spMkLst>
            <pc:docMk/>
            <pc:sldMk cId="3889010418" sldId="259"/>
            <ac:spMk id="7" creationId="{00000000-0000-0000-0000-000000000000}"/>
          </ac:spMkLst>
        </pc:spChg>
        <pc:spChg chg="mod">
          <ac:chgData name="Axel Maille" userId="065ad68c099279a8" providerId="LiveId" clId="{AB719494-ABD4-E045-91B1-23FD2A628C02}" dt="2018-10-12T12:16:30.441" v="81" actId="6549"/>
          <ac:spMkLst>
            <pc:docMk/>
            <pc:sldMk cId="3889010418" sldId="259"/>
            <ac:spMk id="8" creationId="{00000000-0000-0000-0000-000000000000}"/>
          </ac:spMkLst>
        </pc:spChg>
        <pc:spChg chg="mod">
          <ac:chgData name="Axel Maille" userId="065ad68c099279a8" providerId="LiveId" clId="{AB719494-ABD4-E045-91B1-23FD2A628C02}" dt="2018-10-12T12:16:23.302" v="79" actId="2711"/>
          <ac:spMkLst>
            <pc:docMk/>
            <pc:sldMk cId="3889010418" sldId="259"/>
            <ac:spMk id="11" creationId="{00000000-0000-0000-0000-000000000000}"/>
          </ac:spMkLst>
        </pc:spChg>
        <pc:spChg chg="add del mod">
          <ac:chgData name="Axel Maille" userId="065ad68c099279a8" providerId="LiveId" clId="{AB719494-ABD4-E045-91B1-23FD2A628C02}" dt="2018-10-12T12:18:08.763" v="97" actId="478"/>
          <ac:spMkLst>
            <pc:docMk/>
            <pc:sldMk cId="3889010418" sldId="259"/>
            <ac:spMk id="12" creationId="{00000000-0000-0000-0000-000000000000}"/>
          </ac:spMkLst>
        </pc:spChg>
        <pc:spChg chg="mod">
          <ac:chgData name="Axel Maille" userId="065ad68c099279a8" providerId="LiveId" clId="{AB719494-ABD4-E045-91B1-23FD2A628C02}" dt="2018-10-12T12:16:23.302" v="79" actId="2711"/>
          <ac:spMkLst>
            <pc:docMk/>
            <pc:sldMk cId="3889010418" sldId="259"/>
            <ac:spMk id="14" creationId="{00000000-0000-0000-0000-000000000000}"/>
          </ac:spMkLst>
        </pc:spChg>
        <pc:spChg chg="mod">
          <ac:chgData name="Axel Maille" userId="065ad68c099279a8" providerId="LiveId" clId="{AB719494-ABD4-E045-91B1-23FD2A628C02}" dt="2018-10-12T12:16:23.302" v="79" actId="2711"/>
          <ac:spMkLst>
            <pc:docMk/>
            <pc:sldMk cId="3889010418" sldId="259"/>
            <ac:spMk id="15" creationId="{00000000-0000-0000-0000-000000000000}"/>
          </ac:spMkLst>
        </pc:spChg>
        <pc:spChg chg="mod">
          <ac:chgData name="Axel Maille" userId="065ad68c099279a8" providerId="LiveId" clId="{AB719494-ABD4-E045-91B1-23FD2A628C02}" dt="2018-10-12T12:17:24.139" v="85"/>
          <ac:spMkLst>
            <pc:docMk/>
            <pc:sldMk cId="3889010418" sldId="259"/>
            <ac:spMk id="16" creationId="{00000000-0000-0000-0000-000000000000}"/>
          </ac:spMkLst>
        </pc:spChg>
        <pc:spChg chg="mod">
          <ac:chgData name="Axel Maille" userId="065ad68c099279a8" providerId="LiveId" clId="{AB719494-ABD4-E045-91B1-23FD2A628C02}" dt="2018-10-12T12:16:23.302" v="79" actId="2711"/>
          <ac:spMkLst>
            <pc:docMk/>
            <pc:sldMk cId="3889010418" sldId="259"/>
            <ac:spMk id="19" creationId="{00000000-0000-0000-0000-000000000000}"/>
          </ac:spMkLst>
        </pc:spChg>
        <pc:spChg chg="mod">
          <ac:chgData name="Axel Maille" userId="065ad68c099279a8" providerId="LiveId" clId="{AB719494-ABD4-E045-91B1-23FD2A628C02}" dt="2018-10-12T12:16:23.302" v="79" actId="2711"/>
          <ac:spMkLst>
            <pc:docMk/>
            <pc:sldMk cId="3889010418" sldId="259"/>
            <ac:spMk id="20" creationId="{00000000-0000-0000-0000-000000000000}"/>
          </ac:spMkLst>
        </pc:spChg>
        <pc:spChg chg="mod">
          <ac:chgData name="Axel Maille" userId="065ad68c099279a8" providerId="LiveId" clId="{AB719494-ABD4-E045-91B1-23FD2A628C02}" dt="2018-10-12T12:17:25.362" v="86"/>
          <ac:spMkLst>
            <pc:docMk/>
            <pc:sldMk cId="3889010418" sldId="259"/>
            <ac:spMk id="21" creationId="{00000000-0000-0000-0000-000000000000}"/>
          </ac:spMkLst>
        </pc:spChg>
        <pc:spChg chg="mod">
          <ac:chgData name="Axel Maille" userId="065ad68c099279a8" providerId="LiveId" clId="{AB719494-ABD4-E045-91B1-23FD2A628C02}" dt="2018-10-12T12:16:23.302" v="79" actId="2711"/>
          <ac:spMkLst>
            <pc:docMk/>
            <pc:sldMk cId="3889010418" sldId="259"/>
            <ac:spMk id="24" creationId="{00000000-0000-0000-0000-000000000000}"/>
          </ac:spMkLst>
        </pc:spChg>
        <pc:spChg chg="mod">
          <ac:chgData name="Axel Maille" userId="065ad68c099279a8" providerId="LiveId" clId="{AB719494-ABD4-E045-91B1-23FD2A628C02}" dt="2018-10-12T12:16:23.302" v="79" actId="2711"/>
          <ac:spMkLst>
            <pc:docMk/>
            <pc:sldMk cId="3889010418" sldId="259"/>
            <ac:spMk id="25" creationId="{00000000-0000-0000-0000-000000000000}"/>
          </ac:spMkLst>
        </pc:spChg>
        <pc:spChg chg="mod">
          <ac:chgData name="Axel Maille" userId="065ad68c099279a8" providerId="LiveId" clId="{AB719494-ABD4-E045-91B1-23FD2A628C02}" dt="2018-10-12T12:17:26.521" v="87"/>
          <ac:spMkLst>
            <pc:docMk/>
            <pc:sldMk cId="3889010418" sldId="259"/>
            <ac:spMk id="26" creationId="{00000000-0000-0000-0000-000000000000}"/>
          </ac:spMkLst>
        </pc:spChg>
        <pc:spChg chg="mod">
          <ac:chgData name="Axel Maille" userId="065ad68c099279a8" providerId="LiveId" clId="{AB719494-ABD4-E045-91B1-23FD2A628C02}" dt="2018-10-12T12:16:23.302" v="79" actId="2711"/>
          <ac:spMkLst>
            <pc:docMk/>
            <pc:sldMk cId="3889010418" sldId="259"/>
            <ac:spMk id="29" creationId="{00000000-0000-0000-0000-000000000000}"/>
          </ac:spMkLst>
        </pc:spChg>
        <pc:spChg chg="mod">
          <ac:chgData name="Axel Maille" userId="065ad68c099279a8" providerId="LiveId" clId="{AB719494-ABD4-E045-91B1-23FD2A628C02}" dt="2018-10-12T12:16:23.302" v="79" actId="2711"/>
          <ac:spMkLst>
            <pc:docMk/>
            <pc:sldMk cId="3889010418" sldId="259"/>
            <ac:spMk id="30" creationId="{00000000-0000-0000-0000-000000000000}"/>
          </ac:spMkLst>
        </pc:spChg>
        <pc:spChg chg="mod">
          <ac:chgData name="Axel Maille" userId="065ad68c099279a8" providerId="LiveId" clId="{AB719494-ABD4-E045-91B1-23FD2A628C02}" dt="2018-10-12T12:17:27.623" v="88"/>
          <ac:spMkLst>
            <pc:docMk/>
            <pc:sldMk cId="3889010418" sldId="259"/>
            <ac:spMk id="31" creationId="{00000000-0000-0000-0000-000000000000}"/>
          </ac:spMkLst>
        </pc:spChg>
        <pc:spChg chg="del">
          <ac:chgData name="Axel Maille" userId="065ad68c099279a8" providerId="LiveId" clId="{AB719494-ABD4-E045-91B1-23FD2A628C02}" dt="2018-10-12T12:13:29.750" v="33" actId="478"/>
          <ac:spMkLst>
            <pc:docMk/>
            <pc:sldMk cId="3889010418" sldId="259"/>
            <ac:spMk id="32" creationId="{00000000-0000-0000-0000-000000000000}"/>
          </ac:spMkLst>
        </pc:spChg>
        <pc:spChg chg="del">
          <ac:chgData name="Axel Maille" userId="065ad68c099279a8" providerId="LiveId" clId="{AB719494-ABD4-E045-91B1-23FD2A628C02}" dt="2018-10-12T12:13:26.512" v="32" actId="478"/>
          <ac:spMkLst>
            <pc:docMk/>
            <pc:sldMk cId="3889010418" sldId="259"/>
            <ac:spMk id="33" creationId="{00000000-0000-0000-0000-000000000000}"/>
          </ac:spMkLst>
        </pc:spChg>
        <pc:spChg chg="mod">
          <ac:chgData name="Axel Maille" userId="065ad68c099279a8" providerId="LiveId" clId="{AB719494-ABD4-E045-91B1-23FD2A628C02}" dt="2018-10-12T12:17:48.357" v="92" actId="207"/>
          <ac:spMkLst>
            <pc:docMk/>
            <pc:sldMk cId="3889010418" sldId="259"/>
            <ac:spMk id="34" creationId="{00000000-0000-0000-0000-000000000000}"/>
          </ac:spMkLst>
        </pc:spChg>
        <pc:spChg chg="add mod">
          <ac:chgData name="Axel Maille" userId="065ad68c099279a8" providerId="LiveId" clId="{AB719494-ABD4-E045-91B1-23FD2A628C02}" dt="2018-10-12T12:17:12.798" v="84" actId="1076"/>
          <ac:spMkLst>
            <pc:docMk/>
            <pc:sldMk cId="3889010418" sldId="259"/>
            <ac:spMk id="79" creationId="{D962460B-AB91-724E-AB5B-2740BF764016}"/>
          </ac:spMkLst>
        </pc:spChg>
        <pc:spChg chg="del mod">
          <ac:chgData name="Axel Maille" userId="065ad68c099279a8" providerId="LiveId" clId="{AB719494-ABD4-E045-91B1-23FD2A628C02}" dt="2018-10-12T12:17:06.461" v="82" actId="478"/>
          <ac:spMkLst>
            <pc:docMk/>
            <pc:sldMk cId="3889010418" sldId="259"/>
            <ac:spMk id="86" creationId="{00000000-0000-0000-0000-000000000000}"/>
          </ac:spMkLst>
        </pc:spChg>
        <pc:spChg chg="del mod">
          <ac:chgData name="Axel Maille" userId="065ad68c099279a8" providerId="LiveId" clId="{AB719494-ABD4-E045-91B1-23FD2A628C02}" dt="2018-10-12T12:17:06.461" v="82" actId="478"/>
          <ac:spMkLst>
            <pc:docMk/>
            <pc:sldMk cId="3889010418" sldId="259"/>
            <ac:spMk id="87" creationId="{00000000-0000-0000-0000-000000000000}"/>
          </ac:spMkLst>
        </pc:spChg>
        <pc:spChg chg="del mod">
          <ac:chgData name="Axel Maille" userId="065ad68c099279a8" providerId="LiveId" clId="{AB719494-ABD4-E045-91B1-23FD2A628C02}" dt="2018-10-12T12:17:06.461" v="82" actId="478"/>
          <ac:spMkLst>
            <pc:docMk/>
            <pc:sldMk cId="3889010418" sldId="259"/>
            <ac:spMk id="88" creationId="{00000000-0000-0000-0000-000000000000}"/>
          </ac:spMkLst>
        </pc:spChg>
        <pc:spChg chg="add mod">
          <ac:chgData name="Axel Maille" userId="065ad68c099279a8" providerId="LiveId" clId="{AB719494-ABD4-E045-91B1-23FD2A628C02}" dt="2018-10-12T12:17:12.798" v="84" actId="1076"/>
          <ac:spMkLst>
            <pc:docMk/>
            <pc:sldMk cId="3889010418" sldId="259"/>
            <ac:spMk id="90" creationId="{0988CF6D-0ACD-BC42-A439-3AD135BFB008}"/>
          </ac:spMkLst>
        </pc:spChg>
        <pc:spChg chg="add mod">
          <ac:chgData name="Axel Maille" userId="065ad68c099279a8" providerId="LiveId" clId="{AB719494-ABD4-E045-91B1-23FD2A628C02}" dt="2018-10-12T12:17:12.798" v="84" actId="1076"/>
          <ac:spMkLst>
            <pc:docMk/>
            <pc:sldMk cId="3889010418" sldId="259"/>
            <ac:spMk id="91" creationId="{2C69A2F5-58B6-8D46-A52A-03BAAAA1A43B}"/>
          </ac:spMkLst>
        </pc:spChg>
        <pc:spChg chg="add mod">
          <ac:chgData name="Axel Maille" userId="065ad68c099279a8" providerId="LiveId" clId="{AB719494-ABD4-E045-91B1-23FD2A628C02}" dt="2018-10-12T12:17:12.798" v="84" actId="1076"/>
          <ac:spMkLst>
            <pc:docMk/>
            <pc:sldMk cId="3889010418" sldId="259"/>
            <ac:spMk id="92" creationId="{16AC9607-A377-A544-A0B4-E66DE66CA0C1}"/>
          </ac:spMkLst>
        </pc:spChg>
        <pc:spChg chg="mod">
          <ac:chgData name="Axel Maille" userId="065ad68c099279a8" providerId="LiveId" clId="{AB719494-ABD4-E045-91B1-23FD2A628C02}" dt="2018-10-12T12:16:23.302" v="79" actId="2711"/>
          <ac:spMkLst>
            <pc:docMk/>
            <pc:sldMk cId="3889010418" sldId="259"/>
            <ac:spMk id="133" creationId="{00000000-0000-0000-0000-000000000000}"/>
          </ac:spMkLst>
        </pc:spChg>
        <pc:spChg chg="mod">
          <ac:chgData name="Axel Maille" userId="065ad68c099279a8" providerId="LiveId" clId="{AB719494-ABD4-E045-91B1-23FD2A628C02}" dt="2018-10-12T12:16:23.302" v="79" actId="2711"/>
          <ac:spMkLst>
            <pc:docMk/>
            <pc:sldMk cId="3889010418" sldId="259"/>
            <ac:spMk id="136" creationId="{00000000-0000-0000-0000-000000000000}"/>
          </ac:spMkLst>
        </pc:spChg>
        <pc:spChg chg="mod">
          <ac:chgData name="Axel Maille" userId="065ad68c099279a8" providerId="LiveId" clId="{AB719494-ABD4-E045-91B1-23FD2A628C02}" dt="2018-10-12T12:16:23.302" v="79" actId="2711"/>
          <ac:spMkLst>
            <pc:docMk/>
            <pc:sldMk cId="3889010418" sldId="259"/>
            <ac:spMk id="139" creationId="{00000000-0000-0000-0000-000000000000}"/>
          </ac:spMkLst>
        </pc:spChg>
        <pc:spChg chg="mod">
          <ac:chgData name="Axel Maille" userId="065ad68c099279a8" providerId="LiveId" clId="{AB719494-ABD4-E045-91B1-23FD2A628C02}" dt="2018-10-12T12:16:23.302" v="79" actId="2711"/>
          <ac:spMkLst>
            <pc:docMk/>
            <pc:sldMk cId="3889010418" sldId="259"/>
            <ac:spMk id="142" creationId="{00000000-0000-0000-0000-000000000000}"/>
          </ac:spMkLst>
        </pc:spChg>
        <pc:spChg chg="mod">
          <ac:chgData name="Axel Maille" userId="065ad68c099279a8" providerId="LiveId" clId="{AB719494-ABD4-E045-91B1-23FD2A628C02}" dt="2018-10-12T12:16:23.302" v="79" actId="2711"/>
          <ac:spMkLst>
            <pc:docMk/>
            <pc:sldMk cId="3889010418" sldId="259"/>
            <ac:spMk id="146" creationId="{00000000-0000-0000-0000-000000000000}"/>
          </ac:spMkLst>
        </pc:spChg>
        <pc:spChg chg="mod">
          <ac:chgData name="Axel Maille" userId="065ad68c099279a8" providerId="LiveId" clId="{AB719494-ABD4-E045-91B1-23FD2A628C02}" dt="2018-10-12T12:18:22.689" v="98"/>
          <ac:spMkLst>
            <pc:docMk/>
            <pc:sldMk cId="3889010418" sldId="259"/>
            <ac:spMk id="147" creationId="{00000000-0000-0000-0000-000000000000}"/>
          </ac:spMkLst>
        </pc:spChg>
        <pc:spChg chg="mod">
          <ac:chgData name="Axel Maille" userId="065ad68c099279a8" providerId="LiveId" clId="{AB719494-ABD4-E045-91B1-23FD2A628C02}" dt="2018-10-12T12:16:23.302" v="79" actId="2711"/>
          <ac:spMkLst>
            <pc:docMk/>
            <pc:sldMk cId="3889010418" sldId="259"/>
            <ac:spMk id="148" creationId="{00000000-0000-0000-0000-000000000000}"/>
          </ac:spMkLst>
        </pc:spChg>
        <pc:spChg chg="mod">
          <ac:chgData name="Axel Maille" userId="065ad68c099279a8" providerId="LiveId" clId="{AB719494-ABD4-E045-91B1-23FD2A628C02}" dt="2018-10-12T12:18:43.024" v="102"/>
          <ac:spMkLst>
            <pc:docMk/>
            <pc:sldMk cId="3889010418" sldId="259"/>
            <ac:spMk id="149" creationId="{00000000-0000-0000-0000-000000000000}"/>
          </ac:spMkLst>
        </pc:spChg>
        <pc:spChg chg="mod">
          <ac:chgData name="Axel Maille" userId="065ad68c099279a8" providerId="LiveId" clId="{AB719494-ABD4-E045-91B1-23FD2A628C02}" dt="2018-10-12T12:16:23.302" v="79" actId="2711"/>
          <ac:spMkLst>
            <pc:docMk/>
            <pc:sldMk cId="3889010418" sldId="259"/>
            <ac:spMk id="150" creationId="{00000000-0000-0000-0000-000000000000}"/>
          </ac:spMkLst>
        </pc:spChg>
        <pc:spChg chg="mod">
          <ac:chgData name="Axel Maille" userId="065ad68c099279a8" providerId="LiveId" clId="{AB719494-ABD4-E045-91B1-23FD2A628C02}" dt="2018-10-12T12:16:23.302" v="79" actId="2711"/>
          <ac:spMkLst>
            <pc:docMk/>
            <pc:sldMk cId="3889010418" sldId="259"/>
            <ac:spMk id="178" creationId="{00000000-0000-0000-0000-000000000000}"/>
          </ac:spMkLst>
        </pc:spChg>
        <pc:spChg chg="mod">
          <ac:chgData name="Axel Maille" userId="065ad68c099279a8" providerId="LiveId" clId="{AB719494-ABD4-E045-91B1-23FD2A628C02}" dt="2018-10-12T12:16:23.302" v="79" actId="2711"/>
          <ac:spMkLst>
            <pc:docMk/>
            <pc:sldMk cId="3889010418" sldId="259"/>
            <ac:spMk id="180" creationId="{00000000-0000-0000-0000-000000000000}"/>
          </ac:spMkLst>
        </pc:spChg>
        <pc:spChg chg="mod">
          <ac:chgData name="Axel Maille" userId="065ad68c099279a8" providerId="LiveId" clId="{AB719494-ABD4-E045-91B1-23FD2A628C02}" dt="2018-10-12T12:16:23.302" v="79" actId="2711"/>
          <ac:spMkLst>
            <pc:docMk/>
            <pc:sldMk cId="3889010418" sldId="259"/>
            <ac:spMk id="186" creationId="{00000000-0000-0000-0000-000000000000}"/>
          </ac:spMkLst>
        </pc:spChg>
        <pc:spChg chg="mod">
          <ac:chgData name="Axel Maille" userId="065ad68c099279a8" providerId="LiveId" clId="{AB719494-ABD4-E045-91B1-23FD2A628C02}" dt="2018-10-12T12:16:23.302" v="79" actId="2711"/>
          <ac:spMkLst>
            <pc:docMk/>
            <pc:sldMk cId="3889010418" sldId="259"/>
            <ac:spMk id="188" creationId="{00000000-0000-0000-0000-000000000000}"/>
          </ac:spMkLst>
        </pc:spChg>
        <pc:spChg chg="mod">
          <ac:chgData name="Axel Maille" userId="065ad68c099279a8" providerId="LiveId" clId="{AB719494-ABD4-E045-91B1-23FD2A628C02}" dt="2018-10-12T12:16:23.302" v="79" actId="2711"/>
          <ac:spMkLst>
            <pc:docMk/>
            <pc:sldMk cId="3889010418" sldId="259"/>
            <ac:spMk id="190" creationId="{00000000-0000-0000-0000-000000000000}"/>
          </ac:spMkLst>
        </pc:spChg>
        <pc:spChg chg="mod">
          <ac:chgData name="Axel Maille" userId="065ad68c099279a8" providerId="LiveId" clId="{AB719494-ABD4-E045-91B1-23FD2A628C02}" dt="2018-10-12T12:16:23.302" v="79" actId="2711"/>
          <ac:spMkLst>
            <pc:docMk/>
            <pc:sldMk cId="3889010418" sldId="259"/>
            <ac:spMk id="192" creationId="{00000000-0000-0000-0000-000000000000}"/>
          </ac:spMkLst>
        </pc:spChg>
        <pc:spChg chg="mod">
          <ac:chgData name="Axel Maille" userId="065ad68c099279a8" providerId="LiveId" clId="{AB719494-ABD4-E045-91B1-23FD2A628C02}" dt="2018-10-12T12:16:23.302" v="79" actId="2711"/>
          <ac:spMkLst>
            <pc:docMk/>
            <pc:sldMk cId="3889010418" sldId="259"/>
            <ac:spMk id="194" creationId="{00000000-0000-0000-0000-000000000000}"/>
          </ac:spMkLst>
        </pc:spChg>
        <pc:spChg chg="mod">
          <ac:chgData name="Axel Maille" userId="065ad68c099279a8" providerId="LiveId" clId="{AB719494-ABD4-E045-91B1-23FD2A628C02}" dt="2018-10-12T12:16:23.302" v="79" actId="2711"/>
          <ac:spMkLst>
            <pc:docMk/>
            <pc:sldMk cId="3889010418" sldId="259"/>
            <ac:spMk id="196" creationId="{00000000-0000-0000-0000-000000000000}"/>
          </ac:spMkLst>
        </pc:spChg>
        <pc:spChg chg="mod">
          <ac:chgData name="Axel Maille" userId="065ad68c099279a8" providerId="LiveId" clId="{AB719494-ABD4-E045-91B1-23FD2A628C02}" dt="2018-10-12T12:16:23.302" v="79" actId="2711"/>
          <ac:spMkLst>
            <pc:docMk/>
            <pc:sldMk cId="3889010418" sldId="259"/>
            <ac:spMk id="197" creationId="{00000000-0000-0000-0000-000000000000}"/>
          </ac:spMkLst>
        </pc:spChg>
        <pc:spChg chg="mod">
          <ac:chgData name="Axel Maille" userId="065ad68c099279a8" providerId="LiveId" clId="{AB719494-ABD4-E045-91B1-23FD2A628C02}" dt="2018-10-12T12:18:02.019" v="95" actId="167"/>
          <ac:spMkLst>
            <pc:docMk/>
            <pc:sldMk cId="3889010418" sldId="259"/>
            <ac:spMk id="198" creationId="{00000000-0000-0000-0000-000000000000}"/>
          </ac:spMkLst>
        </pc:spChg>
        <pc:spChg chg="del">
          <ac:chgData name="Axel Maille" userId="065ad68c099279a8" providerId="LiveId" clId="{AB719494-ABD4-E045-91B1-23FD2A628C02}" dt="2018-10-12T12:13:29.750" v="33" actId="478"/>
          <ac:spMkLst>
            <pc:docMk/>
            <pc:sldMk cId="3889010418" sldId="259"/>
            <ac:spMk id="199" creationId="{00000000-0000-0000-0000-000000000000}"/>
          </ac:spMkLst>
        </pc:spChg>
        <pc:spChg chg="mod">
          <ac:chgData name="Axel Maille" userId="065ad68c099279a8" providerId="LiveId" clId="{AB719494-ABD4-E045-91B1-23FD2A628C02}" dt="2018-10-12T12:16:23.302" v="79" actId="2711"/>
          <ac:spMkLst>
            <pc:docMk/>
            <pc:sldMk cId="3889010418" sldId="259"/>
            <ac:spMk id="201" creationId="{00000000-0000-0000-0000-000000000000}"/>
          </ac:spMkLst>
        </pc:spChg>
        <pc:spChg chg="del mod">
          <ac:chgData name="Axel Maille" userId="065ad68c099279a8" providerId="LiveId" clId="{AB719494-ABD4-E045-91B1-23FD2A628C02}" dt="2018-10-12T12:17:06.461" v="82" actId="478"/>
          <ac:spMkLst>
            <pc:docMk/>
            <pc:sldMk cId="3889010418" sldId="259"/>
            <ac:spMk id="202" creationId="{00000000-0000-0000-0000-000000000000}"/>
          </ac:spMkLst>
        </pc:spChg>
        <pc:spChg chg="mod">
          <ac:chgData name="Axel Maille" userId="065ad68c099279a8" providerId="LiveId" clId="{AB719494-ABD4-E045-91B1-23FD2A628C02}" dt="2018-10-12T12:16:23.302" v="79" actId="2711"/>
          <ac:spMkLst>
            <pc:docMk/>
            <pc:sldMk cId="3889010418" sldId="259"/>
            <ac:spMk id="203" creationId="{00000000-0000-0000-0000-000000000000}"/>
          </ac:spMkLst>
        </pc:spChg>
        <pc:spChg chg="mod">
          <ac:chgData name="Axel Maille" userId="065ad68c099279a8" providerId="LiveId" clId="{AB719494-ABD4-E045-91B1-23FD2A628C02}" dt="2018-10-12T12:18:58.546" v="118" actId="20577"/>
          <ac:spMkLst>
            <pc:docMk/>
            <pc:sldMk cId="3889010418" sldId="259"/>
            <ac:spMk id="204" creationId="{00000000-0000-0000-0000-000000000000}"/>
          </ac:spMkLst>
        </pc:spChg>
        <pc:spChg chg="add del mod">
          <ac:chgData name="Axel Maille" userId="065ad68c099279a8" providerId="LiveId" clId="{AB719494-ABD4-E045-91B1-23FD2A628C02}" dt="2018-10-12T12:18:37.865" v="101" actId="478"/>
          <ac:spMkLst>
            <pc:docMk/>
            <pc:sldMk cId="3889010418" sldId="259"/>
            <ac:spMk id="205" creationId="{00000000-0000-0000-0000-000000000000}"/>
          </ac:spMkLst>
        </pc:spChg>
        <pc:spChg chg="add del mod">
          <ac:chgData name="Axel Maille" userId="065ad68c099279a8" providerId="LiveId" clId="{AB719494-ABD4-E045-91B1-23FD2A628C02}" dt="2018-10-12T12:19:12.058" v="149" actId="20577"/>
          <ac:spMkLst>
            <pc:docMk/>
            <pc:sldMk cId="3889010418" sldId="259"/>
            <ac:spMk id="206" creationId="{00000000-0000-0000-0000-000000000000}"/>
          </ac:spMkLst>
        </pc:spChg>
        <pc:spChg chg="add del mod">
          <ac:chgData name="Axel Maille" userId="065ad68c099279a8" providerId="LiveId" clId="{AB719494-ABD4-E045-91B1-23FD2A628C02}" dt="2018-10-12T12:19:19.279" v="159" actId="20577"/>
          <ac:spMkLst>
            <pc:docMk/>
            <pc:sldMk cId="3889010418" sldId="259"/>
            <ac:spMk id="207" creationId="{00000000-0000-0000-0000-000000000000}"/>
          </ac:spMkLst>
        </pc:spChg>
        <pc:spChg chg="add del mod">
          <ac:chgData name="Axel Maille" userId="065ad68c099279a8" providerId="LiveId" clId="{AB719494-ABD4-E045-91B1-23FD2A628C02}" dt="2018-10-12T12:19:28.624" v="168" actId="20577"/>
          <ac:spMkLst>
            <pc:docMk/>
            <pc:sldMk cId="3889010418" sldId="259"/>
            <ac:spMk id="208" creationId="{00000000-0000-0000-0000-000000000000}"/>
          </ac:spMkLst>
        </pc:spChg>
        <pc:spChg chg="mod">
          <ac:chgData name="Axel Maille" userId="065ad68c099279a8" providerId="LiveId" clId="{AB719494-ABD4-E045-91B1-23FD2A628C02}" dt="2018-10-12T12:19:01.640" v="125" actId="20577"/>
          <ac:spMkLst>
            <pc:docMk/>
            <pc:sldMk cId="3889010418" sldId="259"/>
            <ac:spMk id="209" creationId="{00000000-0000-0000-0000-000000000000}"/>
          </ac:spMkLst>
        </pc:spChg>
        <pc:spChg chg="add del mod">
          <ac:chgData name="Axel Maille" userId="065ad68c099279a8" providerId="LiveId" clId="{AB719494-ABD4-E045-91B1-23FD2A628C02}" dt="2018-10-12T12:19:31.916" v="175" actId="20577"/>
          <ac:spMkLst>
            <pc:docMk/>
            <pc:sldMk cId="3889010418" sldId="259"/>
            <ac:spMk id="210" creationId="{00000000-0000-0000-0000-000000000000}"/>
          </ac:spMkLst>
        </pc:spChg>
        <pc:spChg chg="add del mod">
          <ac:chgData name="Axel Maille" userId="065ad68c099279a8" providerId="LiveId" clId="{AB719494-ABD4-E045-91B1-23FD2A628C02}" dt="2018-10-12T12:19:35.053" v="183" actId="20577"/>
          <ac:spMkLst>
            <pc:docMk/>
            <pc:sldMk cId="3889010418" sldId="259"/>
            <ac:spMk id="211" creationId="{00000000-0000-0000-0000-000000000000}"/>
          </ac:spMkLst>
        </pc:spChg>
        <pc:spChg chg="add del mod">
          <ac:chgData name="Axel Maille" userId="065ad68c099279a8" providerId="LiveId" clId="{AB719494-ABD4-E045-91B1-23FD2A628C02}" dt="2018-10-12T12:19:38.337" v="190" actId="20577"/>
          <ac:spMkLst>
            <pc:docMk/>
            <pc:sldMk cId="3889010418" sldId="259"/>
            <ac:spMk id="212" creationId="{00000000-0000-0000-0000-000000000000}"/>
          </ac:spMkLst>
        </pc:spChg>
        <pc:spChg chg="mod">
          <ac:chgData name="Axel Maille" userId="065ad68c099279a8" providerId="LiveId" clId="{AB719494-ABD4-E045-91B1-23FD2A628C02}" dt="2018-10-12T12:19:06.151" v="137" actId="20577"/>
          <ac:spMkLst>
            <pc:docMk/>
            <pc:sldMk cId="3889010418" sldId="259"/>
            <ac:spMk id="213" creationId="{00000000-0000-0000-0000-000000000000}"/>
          </ac:spMkLst>
        </pc:spChg>
        <pc:spChg chg="add del mod">
          <ac:chgData name="Axel Maille" userId="065ad68c099279a8" providerId="LiveId" clId="{AB719494-ABD4-E045-91B1-23FD2A628C02}" dt="2018-10-12T12:19:42.151" v="197" actId="20577"/>
          <ac:spMkLst>
            <pc:docMk/>
            <pc:sldMk cId="3889010418" sldId="259"/>
            <ac:spMk id="214" creationId="{00000000-0000-0000-0000-000000000000}"/>
          </ac:spMkLst>
        </pc:spChg>
        <pc:spChg chg="add del mod">
          <ac:chgData name="Axel Maille" userId="065ad68c099279a8" providerId="LiveId" clId="{AB719494-ABD4-E045-91B1-23FD2A628C02}" dt="2018-10-12T12:19:45.415" v="204" actId="20577"/>
          <ac:spMkLst>
            <pc:docMk/>
            <pc:sldMk cId="3889010418" sldId="259"/>
            <ac:spMk id="215" creationId="{00000000-0000-0000-0000-000000000000}"/>
          </ac:spMkLst>
        </pc:spChg>
        <pc:spChg chg="add del mod">
          <ac:chgData name="Axel Maille" userId="065ad68c099279a8" providerId="LiveId" clId="{AB719494-ABD4-E045-91B1-23FD2A628C02}" dt="2018-10-12T12:19:49.436" v="212" actId="20577"/>
          <ac:spMkLst>
            <pc:docMk/>
            <pc:sldMk cId="3889010418" sldId="259"/>
            <ac:spMk id="216" creationId="{00000000-0000-0000-0000-000000000000}"/>
          </ac:spMkLst>
        </pc:spChg>
        <pc:spChg chg="add del mod">
          <ac:chgData name="Axel Maille" userId="065ad68c099279a8" providerId="LiveId" clId="{AB719494-ABD4-E045-91B1-23FD2A628C02}" dt="2018-10-12T12:19:54.526" v="220" actId="20577"/>
          <ac:spMkLst>
            <pc:docMk/>
            <pc:sldMk cId="3889010418" sldId="259"/>
            <ac:spMk id="217" creationId="{00000000-0000-0000-0000-000000000000}"/>
          </ac:spMkLst>
        </pc:spChg>
        <pc:spChg chg="mod">
          <ac:chgData name="Axel Maille" userId="065ad68c099279a8" providerId="LiveId" clId="{AB719494-ABD4-E045-91B1-23FD2A628C02}" dt="2018-10-12T12:16:23.302" v="79" actId="2711"/>
          <ac:spMkLst>
            <pc:docMk/>
            <pc:sldMk cId="3889010418" sldId="259"/>
            <ac:spMk id="221" creationId="{00000000-0000-0000-0000-000000000000}"/>
          </ac:spMkLst>
        </pc:spChg>
        <pc:picChg chg="add mod modCrop">
          <ac:chgData name="Axel Maille" userId="065ad68c099279a8" providerId="LiveId" clId="{AB719494-ABD4-E045-91B1-23FD2A628C02}" dt="2018-10-12T12:15:52.436" v="75" actId="1076"/>
          <ac:picMkLst>
            <pc:docMk/>
            <pc:sldMk cId="3889010418" sldId="259"/>
            <ac:picMk id="3" creationId="{A82387A5-BB1F-5F42-A4B9-6FA10A6BB003}"/>
          </ac:picMkLst>
        </pc:picChg>
        <pc:picChg chg="del">
          <ac:chgData name="Axel Maille" userId="065ad68c099279a8" providerId="LiveId" clId="{AB719494-ABD4-E045-91B1-23FD2A628C02}" dt="2018-10-12T12:17:06.461" v="82" actId="478"/>
          <ac:picMkLst>
            <pc:docMk/>
            <pc:sldMk cId="3889010418" sldId="259"/>
            <ac:picMk id="5" creationId="{00000000-0000-0000-0000-000000000000}"/>
          </ac:picMkLst>
        </pc:picChg>
        <pc:picChg chg="del">
          <ac:chgData name="Axel Maille" userId="065ad68c099279a8" providerId="LiveId" clId="{AB719494-ABD4-E045-91B1-23FD2A628C02}" dt="2018-10-12T12:17:06.461" v="82" actId="478"/>
          <ac:picMkLst>
            <pc:docMk/>
            <pc:sldMk cId="3889010418" sldId="259"/>
            <ac:picMk id="80" creationId="{00000000-0000-0000-0000-000000000000}"/>
          </ac:picMkLst>
        </pc:picChg>
        <pc:picChg chg="add mod">
          <ac:chgData name="Axel Maille" userId="065ad68c099279a8" providerId="LiveId" clId="{AB719494-ABD4-E045-91B1-23FD2A628C02}" dt="2018-10-12T12:17:12.798" v="84" actId="1076"/>
          <ac:picMkLst>
            <pc:docMk/>
            <pc:sldMk cId="3889010418" sldId="259"/>
            <ac:picMk id="81" creationId="{96F63CE3-A8CF-FC49-86F7-136D9B0DFFE6}"/>
          </ac:picMkLst>
        </pc:picChg>
        <pc:picChg chg="del">
          <ac:chgData name="Axel Maille" userId="065ad68c099279a8" providerId="LiveId" clId="{AB719494-ABD4-E045-91B1-23FD2A628C02}" dt="2018-10-12T12:17:06.461" v="82" actId="478"/>
          <ac:picMkLst>
            <pc:docMk/>
            <pc:sldMk cId="3889010418" sldId="259"/>
            <ac:picMk id="82" creationId="{00000000-0000-0000-0000-000000000000}"/>
          </ac:picMkLst>
        </pc:picChg>
        <pc:picChg chg="del">
          <ac:chgData name="Axel Maille" userId="065ad68c099279a8" providerId="LiveId" clId="{AB719494-ABD4-E045-91B1-23FD2A628C02}" dt="2018-10-12T12:17:06.461" v="82" actId="478"/>
          <ac:picMkLst>
            <pc:docMk/>
            <pc:sldMk cId="3889010418" sldId="259"/>
            <ac:picMk id="83" creationId="{00000000-0000-0000-0000-000000000000}"/>
          </ac:picMkLst>
        </pc:picChg>
        <pc:picChg chg="add mod">
          <ac:chgData name="Axel Maille" userId="065ad68c099279a8" providerId="LiveId" clId="{AB719494-ABD4-E045-91B1-23FD2A628C02}" dt="2018-10-12T12:17:12.798" v="84" actId="1076"/>
          <ac:picMkLst>
            <pc:docMk/>
            <pc:sldMk cId="3889010418" sldId="259"/>
            <ac:picMk id="84" creationId="{3EA696A9-7293-2346-9122-BD0F93B889F3}"/>
          </ac:picMkLst>
        </pc:picChg>
        <pc:picChg chg="add mod">
          <ac:chgData name="Axel Maille" userId="065ad68c099279a8" providerId="LiveId" clId="{AB719494-ABD4-E045-91B1-23FD2A628C02}" dt="2018-10-12T12:17:12.798" v="84" actId="1076"/>
          <ac:picMkLst>
            <pc:docMk/>
            <pc:sldMk cId="3889010418" sldId="259"/>
            <ac:picMk id="85" creationId="{D2B809E1-0320-1B40-9D5F-E7B1AA3132D9}"/>
          </ac:picMkLst>
        </pc:picChg>
        <pc:picChg chg="add mod">
          <ac:chgData name="Axel Maille" userId="065ad68c099279a8" providerId="LiveId" clId="{AB719494-ABD4-E045-91B1-23FD2A628C02}" dt="2018-10-12T12:17:12.798" v="84" actId="1076"/>
          <ac:picMkLst>
            <pc:docMk/>
            <pc:sldMk cId="3889010418" sldId="259"/>
            <ac:picMk id="89" creationId="{CD12696E-C398-6145-B2EB-0F0025254F8B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65A0C0-DB6A-48AE-A70D-902ED21F20AC}" type="datetimeFigureOut">
              <a:rPr lang="en-GB" smtClean="0"/>
              <a:t>13/03/2021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DE62D0-BBB8-4548-9060-0AFEB704332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46411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53DFDC-F2B9-4F30-BDAA-BC05729E134E}" type="datetimeFigureOut">
              <a:rPr lang="en-GB" smtClean="0"/>
              <a:t>13/03/2021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12E116-EA87-488E-9C06-182B3B0258C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496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39876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1pPr>
    <a:lvl2pPr marL="419938" algn="l" defTabSz="839876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2pPr>
    <a:lvl3pPr marL="839876" algn="l" defTabSz="839876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3pPr>
    <a:lvl4pPr marL="1259815" algn="l" defTabSz="839876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4pPr>
    <a:lvl5pPr marL="1679753" algn="l" defTabSz="839876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5pPr>
    <a:lvl6pPr marL="2099691" algn="l" defTabSz="839876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6pPr>
    <a:lvl7pPr marL="2519629" algn="l" defTabSz="839876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7pPr>
    <a:lvl8pPr marL="2939567" algn="l" defTabSz="839876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8pPr>
    <a:lvl9pPr marL="3359506" algn="l" defTabSz="839876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60613" y="1143000"/>
            <a:ext cx="213677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2E116-EA87-488E-9C06-182B3B0258C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0257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4ED4-880B-4692-AE45-F5A6422D4F01}" type="datetimeFigureOut">
              <a:rPr lang="en-GB" smtClean="0"/>
              <a:t>13/03/2021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8DE7-C035-44FE-9C38-4E7F3ADAB55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5957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4ED4-880B-4692-AE45-F5A6422D4F01}" type="datetimeFigureOut">
              <a:rPr lang="en-GB" smtClean="0"/>
              <a:t>13/03/2021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8DE7-C035-44FE-9C38-4E7F3ADAB55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0025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4ED4-880B-4692-AE45-F5A6422D4F01}" type="datetimeFigureOut">
              <a:rPr lang="en-GB" smtClean="0"/>
              <a:t>13/03/2021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8DE7-C035-44FE-9C38-4E7F3ADAB55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7402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4ED4-880B-4692-AE45-F5A6422D4F01}" type="datetimeFigureOut">
              <a:rPr lang="en-GB" smtClean="0"/>
              <a:t>13/03/2021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8DE7-C035-44FE-9C38-4E7F3ADAB55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110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4ED4-880B-4692-AE45-F5A6422D4F01}" type="datetimeFigureOut">
              <a:rPr lang="en-GB" smtClean="0"/>
              <a:t>13/03/2021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8DE7-C035-44FE-9C38-4E7F3ADAB55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0540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4ED4-880B-4692-AE45-F5A6422D4F01}" type="datetimeFigureOut">
              <a:rPr lang="en-GB" smtClean="0"/>
              <a:t>13/03/2021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8DE7-C035-44FE-9C38-4E7F3ADAB55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2469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4ED4-880B-4692-AE45-F5A6422D4F01}" type="datetimeFigureOut">
              <a:rPr lang="en-GB" smtClean="0"/>
              <a:t>13/03/2021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8DE7-C035-44FE-9C38-4E7F3ADAB55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267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4ED4-880B-4692-AE45-F5A6422D4F01}" type="datetimeFigureOut">
              <a:rPr lang="en-GB" smtClean="0"/>
              <a:t>13/03/2021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8DE7-C035-44FE-9C38-4E7F3ADAB55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8106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4ED4-880B-4692-AE45-F5A6422D4F01}" type="datetimeFigureOut">
              <a:rPr lang="en-GB" smtClean="0"/>
              <a:t>13/03/2021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8DE7-C035-44FE-9C38-4E7F3ADAB55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8693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4ED4-880B-4692-AE45-F5A6422D4F01}" type="datetimeFigureOut">
              <a:rPr lang="en-GB" smtClean="0"/>
              <a:t>13/03/2021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8DE7-C035-44FE-9C38-4E7F3ADAB55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375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4ED4-880B-4692-AE45-F5A6422D4F01}" type="datetimeFigureOut">
              <a:rPr lang="en-GB" smtClean="0"/>
              <a:t>13/03/2021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8DE7-C035-44FE-9C38-4E7F3ADAB55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5870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614ED4-880B-4692-AE45-F5A6422D4F01}" type="datetimeFigureOut">
              <a:rPr lang="en-GB" smtClean="0"/>
              <a:t>13/03/2021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E08DE7-C035-44FE-9C38-4E7F3ADAB55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6003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/>
          <p:cNvSpPr/>
          <p:nvPr/>
        </p:nvSpPr>
        <p:spPr>
          <a:xfrm>
            <a:off x="3497176" y="2294038"/>
            <a:ext cx="3179359" cy="5238305"/>
          </a:xfrm>
          <a:prstGeom prst="rect">
            <a:avLst/>
          </a:prstGeom>
          <a:solidFill>
            <a:srgbClr val="B1DAE0">
              <a:alpha val="7000"/>
            </a:srgb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99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91112" y="2331494"/>
            <a:ext cx="827471" cy="4271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ar-DZ" sz="2176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الخبرة</a:t>
            </a:r>
            <a:endParaRPr lang="en-GB" sz="2176" dirty="0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497174" y="2787589"/>
            <a:ext cx="2266438" cy="9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907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اسم </a:t>
            </a:r>
            <a:r>
              <a:rPr lang="ar-DZ" sz="907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الشركة</a:t>
            </a:r>
            <a:endParaRPr lang="en-GB" sz="907" b="1" dirty="0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  <a:p>
            <a:pPr algn="r" rtl="1"/>
            <a:r>
              <a:rPr lang="ar-DZ" sz="907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عنوان المنصب</a:t>
            </a:r>
            <a:endParaRPr lang="en-GB" sz="907" i="1" dirty="0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  <a:p>
            <a:pPr algn="r" rtl="1"/>
            <a:endParaRPr lang="en-GB" sz="907" i="1" dirty="0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  <a:p>
            <a:pPr algn="r" defTabSz="621883" rtl="1">
              <a:defRPr/>
            </a:pPr>
            <a:r>
              <a:rPr lang="ar-DZ" sz="907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ea typeface="Lato" charset="0"/>
                <a:cs typeface="Ara Aqeeq Bold" panose="00000500000000000000" pitchFamily="2" charset="-78"/>
              </a:rPr>
              <a:t>صف هنا الوظائف التي شغلتها. صف أيضًا مهامك ، والنتائج التي حصلت عليها ، لا تتردد في تحديد حجمها.</a:t>
            </a:r>
            <a:endParaRPr lang="fr-FR" sz="907" dirty="0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ea typeface="Lato" charset="0"/>
              <a:cs typeface="Ara Aqeeq Bold" panose="00000500000000000000" pitchFamily="2" charset="-78"/>
            </a:endParaRPr>
          </a:p>
        </p:txBody>
      </p:sp>
      <p:sp>
        <p:nvSpPr>
          <p:cNvPr id="186" name="TextBox 185"/>
          <p:cNvSpPr txBox="1"/>
          <p:nvPr/>
        </p:nvSpPr>
        <p:spPr>
          <a:xfrm>
            <a:off x="393139" y="601733"/>
            <a:ext cx="4366901" cy="10970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/>
            <a:r>
              <a:rPr lang="ar-DZ" sz="6529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الاسم واللقب</a:t>
            </a:r>
            <a:endParaRPr lang="en-GB" sz="6529" dirty="0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</p:txBody>
      </p:sp>
      <p:sp>
        <p:nvSpPr>
          <p:cNvPr id="146" name="TextBox 145"/>
          <p:cNvSpPr txBox="1"/>
          <p:nvPr/>
        </p:nvSpPr>
        <p:spPr>
          <a:xfrm>
            <a:off x="4638979" y="7654019"/>
            <a:ext cx="968535" cy="4271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ar-DZ" sz="2176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الدورات</a:t>
            </a:r>
            <a:endParaRPr lang="en-GB" sz="2176" dirty="0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6085603" y="8064753"/>
            <a:ext cx="589867" cy="231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907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2014</a:t>
            </a:r>
          </a:p>
        </p:txBody>
      </p:sp>
      <p:sp>
        <p:nvSpPr>
          <p:cNvPr id="150" name="TextBox 149"/>
          <p:cNvSpPr txBox="1"/>
          <p:nvPr/>
        </p:nvSpPr>
        <p:spPr>
          <a:xfrm>
            <a:off x="6085603" y="8639782"/>
            <a:ext cx="589867" cy="231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907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2014</a:t>
            </a:r>
          </a:p>
        </p:txBody>
      </p:sp>
      <p:sp>
        <p:nvSpPr>
          <p:cNvPr id="221" name="Rectangle 220"/>
          <p:cNvSpPr/>
          <p:nvPr/>
        </p:nvSpPr>
        <p:spPr>
          <a:xfrm>
            <a:off x="3497176" y="7643965"/>
            <a:ext cx="3179359" cy="1576093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99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99927" y="4629100"/>
            <a:ext cx="2855424" cy="4611613"/>
          </a:xfrm>
          <a:prstGeom prst="rect">
            <a:avLst/>
          </a:prstGeom>
          <a:solidFill>
            <a:srgbClr val="B1DAE0">
              <a:alpha val="13000"/>
            </a:srgb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99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</p:txBody>
      </p:sp>
      <p:sp>
        <p:nvSpPr>
          <p:cNvPr id="76" name="TextBox 200"/>
          <p:cNvSpPr txBox="1"/>
          <p:nvPr/>
        </p:nvSpPr>
        <p:spPr>
          <a:xfrm>
            <a:off x="1236960" y="1936251"/>
            <a:ext cx="981359" cy="4271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ar-DZ" sz="2176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الاتصال</a:t>
            </a:r>
            <a:endParaRPr lang="en-GB" sz="2176" dirty="0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299927" y="1915605"/>
            <a:ext cx="2855424" cy="1197702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99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</p:txBody>
      </p:sp>
      <p:sp>
        <p:nvSpPr>
          <p:cNvPr id="78" name="TextBox 6"/>
          <p:cNvSpPr txBox="1"/>
          <p:nvPr/>
        </p:nvSpPr>
        <p:spPr>
          <a:xfrm>
            <a:off x="726077" y="3222954"/>
            <a:ext cx="1834156" cy="4271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1"/>
            <a:r>
              <a:rPr lang="ar-DZ" sz="2176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الملف الشخصي</a:t>
            </a:r>
            <a:endParaRPr lang="en-GB" sz="2176" dirty="0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</p:txBody>
      </p:sp>
      <p:sp>
        <p:nvSpPr>
          <p:cNvPr id="80" name="TextBox 7"/>
          <p:cNvSpPr txBox="1"/>
          <p:nvPr/>
        </p:nvSpPr>
        <p:spPr>
          <a:xfrm>
            <a:off x="455150" y="3682503"/>
            <a:ext cx="2635748" cy="511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tabLst>
                <a:tab pos="656433" algn="l"/>
                <a:tab pos="1312865" algn="l"/>
                <a:tab pos="1969298" algn="l"/>
              </a:tabLst>
            </a:pPr>
            <a:r>
              <a:rPr lang="ar-DZ" sz="907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صف في بضعة سطور مهاراتك الرئيسية للوظيفة وأهدافك المهنية. يمكنك تنسيقها باستخدام الرموز النقطية أو تركها كنص كامل.</a:t>
            </a:r>
            <a:endParaRPr lang="fr-FR" sz="907" dirty="0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299927" y="3228843"/>
            <a:ext cx="2855424" cy="1251949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99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</p:txBody>
      </p:sp>
      <p:sp>
        <p:nvSpPr>
          <p:cNvPr id="83" name="TextBox 202"/>
          <p:cNvSpPr txBox="1"/>
          <p:nvPr/>
        </p:nvSpPr>
        <p:spPr>
          <a:xfrm>
            <a:off x="1073124" y="4645319"/>
            <a:ext cx="1140056" cy="4271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ar-DZ" sz="2176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المهارات</a:t>
            </a:r>
            <a:endParaRPr lang="en-GB" sz="2176" dirty="0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</p:txBody>
      </p:sp>
      <p:cxnSp>
        <p:nvCxnSpPr>
          <p:cNvPr id="104" name="Straight Connector 131"/>
          <p:cNvCxnSpPr/>
          <p:nvPr/>
        </p:nvCxnSpPr>
        <p:spPr>
          <a:xfrm flipV="1">
            <a:off x="381961" y="5346510"/>
            <a:ext cx="1287990" cy="2736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Flowchart: Terminator 132"/>
          <p:cNvSpPr/>
          <p:nvPr/>
        </p:nvSpPr>
        <p:spPr>
          <a:xfrm>
            <a:off x="1065341" y="5287457"/>
            <a:ext cx="165836" cy="120840"/>
          </a:xfrm>
          <a:prstGeom prst="flowChartTerminator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99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</p:txBody>
      </p:sp>
      <p:cxnSp>
        <p:nvCxnSpPr>
          <p:cNvPr id="106" name="Straight Connector 134"/>
          <p:cNvCxnSpPr/>
          <p:nvPr/>
        </p:nvCxnSpPr>
        <p:spPr>
          <a:xfrm flipV="1">
            <a:off x="381961" y="5631186"/>
            <a:ext cx="1287990" cy="2736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Flowchart: Terminator 135"/>
          <p:cNvSpPr/>
          <p:nvPr/>
        </p:nvSpPr>
        <p:spPr>
          <a:xfrm>
            <a:off x="807218" y="5572134"/>
            <a:ext cx="165836" cy="120840"/>
          </a:xfrm>
          <a:prstGeom prst="flowChartTerminator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99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</p:txBody>
      </p:sp>
      <p:cxnSp>
        <p:nvCxnSpPr>
          <p:cNvPr id="108" name="Straight Connector 137"/>
          <p:cNvCxnSpPr/>
          <p:nvPr/>
        </p:nvCxnSpPr>
        <p:spPr>
          <a:xfrm flipV="1">
            <a:off x="381961" y="5915863"/>
            <a:ext cx="1287990" cy="2736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Flowchart: Terminator 138"/>
          <p:cNvSpPr/>
          <p:nvPr/>
        </p:nvSpPr>
        <p:spPr>
          <a:xfrm>
            <a:off x="1065341" y="5856810"/>
            <a:ext cx="165836" cy="120840"/>
          </a:xfrm>
          <a:prstGeom prst="flowChartTerminator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99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</p:txBody>
      </p:sp>
      <p:cxnSp>
        <p:nvCxnSpPr>
          <p:cNvPr id="110" name="Straight Connector 140"/>
          <p:cNvCxnSpPr/>
          <p:nvPr/>
        </p:nvCxnSpPr>
        <p:spPr>
          <a:xfrm flipV="1">
            <a:off x="381961" y="6200540"/>
            <a:ext cx="1287990" cy="2736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Flowchart: Terminator 141"/>
          <p:cNvSpPr/>
          <p:nvPr/>
        </p:nvSpPr>
        <p:spPr>
          <a:xfrm>
            <a:off x="807218" y="6141487"/>
            <a:ext cx="165836" cy="120840"/>
          </a:xfrm>
          <a:prstGeom prst="flowChartTerminator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99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</p:txBody>
      </p:sp>
      <p:cxnSp>
        <p:nvCxnSpPr>
          <p:cNvPr id="112" name="Straight Connector 176"/>
          <p:cNvCxnSpPr/>
          <p:nvPr/>
        </p:nvCxnSpPr>
        <p:spPr>
          <a:xfrm flipV="1">
            <a:off x="381961" y="6885991"/>
            <a:ext cx="1287990" cy="2736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Flowchart: Terminator 177"/>
          <p:cNvSpPr/>
          <p:nvPr/>
        </p:nvSpPr>
        <p:spPr>
          <a:xfrm>
            <a:off x="1065341" y="6826938"/>
            <a:ext cx="165836" cy="120840"/>
          </a:xfrm>
          <a:prstGeom prst="flowChartTerminator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99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</p:txBody>
      </p:sp>
      <p:cxnSp>
        <p:nvCxnSpPr>
          <p:cNvPr id="114" name="Straight Connector 178"/>
          <p:cNvCxnSpPr/>
          <p:nvPr/>
        </p:nvCxnSpPr>
        <p:spPr>
          <a:xfrm flipV="1">
            <a:off x="381961" y="7176411"/>
            <a:ext cx="1287990" cy="2736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Flowchart: Terminator 179"/>
          <p:cNvSpPr/>
          <p:nvPr/>
        </p:nvSpPr>
        <p:spPr>
          <a:xfrm>
            <a:off x="807218" y="7117358"/>
            <a:ext cx="165836" cy="120840"/>
          </a:xfrm>
          <a:prstGeom prst="flowChartTerminator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99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</p:txBody>
      </p:sp>
      <p:cxnSp>
        <p:nvCxnSpPr>
          <p:cNvPr id="116" name="Straight Connector 184"/>
          <p:cNvCxnSpPr/>
          <p:nvPr/>
        </p:nvCxnSpPr>
        <p:spPr>
          <a:xfrm flipV="1">
            <a:off x="381961" y="7466830"/>
            <a:ext cx="1287990" cy="2736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Flowchart: Terminator 187"/>
          <p:cNvSpPr/>
          <p:nvPr/>
        </p:nvSpPr>
        <p:spPr>
          <a:xfrm>
            <a:off x="1065341" y="7407777"/>
            <a:ext cx="165836" cy="120840"/>
          </a:xfrm>
          <a:prstGeom prst="flowChartTerminator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99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</p:txBody>
      </p:sp>
      <p:cxnSp>
        <p:nvCxnSpPr>
          <p:cNvPr id="118" name="Straight Connector 188"/>
          <p:cNvCxnSpPr/>
          <p:nvPr/>
        </p:nvCxnSpPr>
        <p:spPr>
          <a:xfrm flipV="1">
            <a:off x="381961" y="8085548"/>
            <a:ext cx="1287990" cy="2736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Flowchart: Terminator 189"/>
          <p:cNvSpPr/>
          <p:nvPr/>
        </p:nvSpPr>
        <p:spPr>
          <a:xfrm>
            <a:off x="1065341" y="8026495"/>
            <a:ext cx="165836" cy="120840"/>
          </a:xfrm>
          <a:prstGeom prst="flowChartTerminator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99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</p:txBody>
      </p:sp>
      <p:cxnSp>
        <p:nvCxnSpPr>
          <p:cNvPr id="120" name="Straight Connector 190"/>
          <p:cNvCxnSpPr/>
          <p:nvPr/>
        </p:nvCxnSpPr>
        <p:spPr>
          <a:xfrm flipV="1">
            <a:off x="381961" y="8370224"/>
            <a:ext cx="1287990" cy="2736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Flowchart: Terminator 191"/>
          <p:cNvSpPr/>
          <p:nvPr/>
        </p:nvSpPr>
        <p:spPr>
          <a:xfrm>
            <a:off x="807218" y="8311171"/>
            <a:ext cx="165836" cy="120840"/>
          </a:xfrm>
          <a:prstGeom prst="flowChartTerminator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99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</p:txBody>
      </p:sp>
      <p:cxnSp>
        <p:nvCxnSpPr>
          <p:cNvPr id="122" name="Straight Connector 192"/>
          <p:cNvCxnSpPr/>
          <p:nvPr/>
        </p:nvCxnSpPr>
        <p:spPr>
          <a:xfrm flipV="1">
            <a:off x="381961" y="8654901"/>
            <a:ext cx="1287990" cy="2736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Flowchart: Terminator 193"/>
          <p:cNvSpPr/>
          <p:nvPr/>
        </p:nvSpPr>
        <p:spPr>
          <a:xfrm>
            <a:off x="1065341" y="8595848"/>
            <a:ext cx="165836" cy="120840"/>
          </a:xfrm>
          <a:prstGeom prst="flowChartTerminator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99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</p:txBody>
      </p:sp>
      <p:cxnSp>
        <p:nvCxnSpPr>
          <p:cNvPr id="124" name="Straight Connector 194"/>
          <p:cNvCxnSpPr/>
          <p:nvPr/>
        </p:nvCxnSpPr>
        <p:spPr>
          <a:xfrm flipV="1">
            <a:off x="381961" y="8939577"/>
            <a:ext cx="1287990" cy="2736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Flowchart: Terminator 195"/>
          <p:cNvSpPr/>
          <p:nvPr/>
        </p:nvSpPr>
        <p:spPr>
          <a:xfrm>
            <a:off x="807218" y="8880524"/>
            <a:ext cx="165836" cy="120840"/>
          </a:xfrm>
          <a:prstGeom prst="flowChartTerminator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99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</p:txBody>
      </p:sp>
      <p:sp>
        <p:nvSpPr>
          <p:cNvPr id="126" name="TextBox 201">
            <a:extLst>
              <a:ext uri="{FF2B5EF4-FFF2-40B4-BE49-F238E27FC236}">
                <a16:creationId xmlns:a16="http://schemas.microsoft.com/office/drawing/2014/main" xmlns="" id="{D962460B-AB91-724E-AB5B-2740BF764016}"/>
              </a:ext>
            </a:extLst>
          </p:cNvPr>
          <p:cNvSpPr txBox="1"/>
          <p:nvPr/>
        </p:nvSpPr>
        <p:spPr>
          <a:xfrm>
            <a:off x="831629" y="2834119"/>
            <a:ext cx="2185628" cy="231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907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العنوان: اكتب هنا العنوان الكامل الخاص بك</a:t>
            </a:r>
            <a:endParaRPr lang="en-PH" sz="907" dirty="0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</p:txBody>
      </p:sp>
      <p:sp>
        <p:nvSpPr>
          <p:cNvPr id="131" name="TextBox 85">
            <a:extLst>
              <a:ext uri="{FF2B5EF4-FFF2-40B4-BE49-F238E27FC236}">
                <a16:creationId xmlns:a16="http://schemas.microsoft.com/office/drawing/2014/main" xmlns="" id="{0988CF6D-0ACD-BC42-A439-3AD135BFB008}"/>
              </a:ext>
            </a:extLst>
          </p:cNvPr>
          <p:cNvSpPr txBox="1"/>
          <p:nvPr/>
        </p:nvSpPr>
        <p:spPr>
          <a:xfrm>
            <a:off x="831629" y="2315087"/>
            <a:ext cx="2185628" cy="231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GB" sz="907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 </a:t>
            </a:r>
            <a:r>
              <a:rPr lang="ar-DZ" sz="907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الهاتف: 05 02 220 231</a:t>
            </a:r>
            <a:endParaRPr lang="en-GB" sz="907" dirty="0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</p:txBody>
      </p:sp>
      <p:sp>
        <p:nvSpPr>
          <p:cNvPr id="134" name="TextBox 86">
            <a:extLst>
              <a:ext uri="{FF2B5EF4-FFF2-40B4-BE49-F238E27FC236}">
                <a16:creationId xmlns:a16="http://schemas.microsoft.com/office/drawing/2014/main" xmlns="" id="{2C69A2F5-58B6-8D46-A52A-03BAAAA1A43B}"/>
              </a:ext>
            </a:extLst>
          </p:cNvPr>
          <p:cNvSpPr txBox="1"/>
          <p:nvPr/>
        </p:nvSpPr>
        <p:spPr>
          <a:xfrm>
            <a:off x="831629" y="2488097"/>
            <a:ext cx="2185628" cy="231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907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 الهاتف المنزلي: </a:t>
            </a:r>
            <a:r>
              <a:rPr lang="en-GB" sz="907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01 </a:t>
            </a:r>
            <a:r>
              <a:rPr lang="en-GB" sz="907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02 03 04 05</a:t>
            </a:r>
          </a:p>
        </p:txBody>
      </p:sp>
      <p:sp>
        <p:nvSpPr>
          <p:cNvPr id="137" name="TextBox 87">
            <a:extLst>
              <a:ext uri="{FF2B5EF4-FFF2-40B4-BE49-F238E27FC236}">
                <a16:creationId xmlns:a16="http://schemas.microsoft.com/office/drawing/2014/main" xmlns="" id="{16AC9607-A377-A544-A0B4-E66DE66CA0C1}"/>
              </a:ext>
            </a:extLst>
          </p:cNvPr>
          <p:cNvSpPr txBox="1"/>
          <p:nvPr/>
        </p:nvSpPr>
        <p:spPr>
          <a:xfrm>
            <a:off x="831629" y="2661108"/>
            <a:ext cx="2185628" cy="231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907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 البريد الالكتروني: </a:t>
            </a:r>
            <a:r>
              <a:rPr lang="en-GB" sz="907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mail@mail.com</a:t>
            </a:r>
            <a:endParaRPr lang="en-GB" sz="907" dirty="0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</p:txBody>
      </p:sp>
      <p:sp>
        <p:nvSpPr>
          <p:cNvPr id="140" name="TextBox 14"/>
          <p:cNvSpPr txBox="1"/>
          <p:nvPr/>
        </p:nvSpPr>
        <p:spPr>
          <a:xfrm>
            <a:off x="5780241" y="2715536"/>
            <a:ext cx="814970" cy="231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907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2010 - 2014</a:t>
            </a:r>
          </a:p>
        </p:txBody>
      </p:sp>
      <p:sp>
        <p:nvSpPr>
          <p:cNvPr id="143" name="Rounded Rectangle 13"/>
          <p:cNvSpPr/>
          <p:nvPr/>
        </p:nvSpPr>
        <p:spPr>
          <a:xfrm>
            <a:off x="5791564" y="2964573"/>
            <a:ext cx="767504" cy="767504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ar-DZ" sz="907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الشعار</a:t>
            </a:r>
            <a:endParaRPr lang="en-GB" sz="907" dirty="0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</p:txBody>
      </p:sp>
      <p:sp>
        <p:nvSpPr>
          <p:cNvPr id="144" name="TextBox 15"/>
          <p:cNvSpPr txBox="1"/>
          <p:nvPr/>
        </p:nvSpPr>
        <p:spPr>
          <a:xfrm>
            <a:off x="3515488" y="3934784"/>
            <a:ext cx="2266438" cy="9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907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اسم </a:t>
            </a:r>
            <a:r>
              <a:rPr lang="ar-DZ" sz="907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الشركة</a:t>
            </a:r>
            <a:endParaRPr lang="en-GB" sz="907" b="1" dirty="0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  <a:p>
            <a:pPr algn="r" rtl="1"/>
            <a:r>
              <a:rPr lang="ar-DZ" sz="907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عنوان المنصب</a:t>
            </a:r>
            <a:endParaRPr lang="en-GB" sz="907" i="1" dirty="0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  <a:p>
            <a:pPr algn="r" rtl="1"/>
            <a:endParaRPr lang="en-GB" sz="907" i="1" dirty="0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  <a:p>
            <a:pPr algn="r" defTabSz="621883" rtl="1">
              <a:defRPr/>
            </a:pPr>
            <a:r>
              <a:rPr lang="ar-DZ" sz="907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ea typeface="Lato" charset="0"/>
                <a:cs typeface="Ara Aqeeq Bold" panose="00000500000000000000" pitchFamily="2" charset="-78"/>
              </a:rPr>
              <a:t>صف هنا الوظائف التي شغلتها. صف أيضًا مهامك ، والنتائج التي حصلت عليها ، لا تتردد في تحديد حجمها.</a:t>
            </a:r>
            <a:endParaRPr lang="fr-FR" sz="907" dirty="0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ea typeface="Lato" charset="0"/>
              <a:cs typeface="Ara Aqeeq Bold" panose="00000500000000000000" pitchFamily="2" charset="-78"/>
            </a:endParaRPr>
          </a:p>
        </p:txBody>
      </p:sp>
      <p:sp>
        <p:nvSpPr>
          <p:cNvPr id="145" name="TextBox 14"/>
          <p:cNvSpPr txBox="1"/>
          <p:nvPr/>
        </p:nvSpPr>
        <p:spPr>
          <a:xfrm>
            <a:off x="5798555" y="3862731"/>
            <a:ext cx="814970" cy="231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907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2010 - 2014</a:t>
            </a:r>
          </a:p>
        </p:txBody>
      </p:sp>
      <p:sp>
        <p:nvSpPr>
          <p:cNvPr id="151" name="Rounded Rectangle 13"/>
          <p:cNvSpPr/>
          <p:nvPr/>
        </p:nvSpPr>
        <p:spPr>
          <a:xfrm>
            <a:off x="5809878" y="4111767"/>
            <a:ext cx="767504" cy="767504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ar-DZ" sz="907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الشعار</a:t>
            </a:r>
            <a:endParaRPr lang="en-GB" sz="907" dirty="0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</p:txBody>
      </p:sp>
      <p:sp>
        <p:nvSpPr>
          <p:cNvPr id="152" name="TextBox 15"/>
          <p:cNvSpPr txBox="1"/>
          <p:nvPr/>
        </p:nvSpPr>
        <p:spPr>
          <a:xfrm>
            <a:off x="3513822" y="5081984"/>
            <a:ext cx="2266438" cy="9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907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اسم </a:t>
            </a:r>
            <a:r>
              <a:rPr lang="ar-DZ" sz="907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الشركة</a:t>
            </a:r>
            <a:endParaRPr lang="en-GB" sz="907" b="1" dirty="0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  <a:p>
            <a:pPr algn="r" rtl="1"/>
            <a:r>
              <a:rPr lang="ar-DZ" sz="907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عنوان المنصب</a:t>
            </a:r>
            <a:endParaRPr lang="en-GB" sz="907" i="1" dirty="0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  <a:p>
            <a:pPr algn="r" rtl="1"/>
            <a:endParaRPr lang="en-GB" sz="907" i="1" dirty="0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  <a:p>
            <a:pPr algn="r" defTabSz="621883" rtl="1">
              <a:defRPr/>
            </a:pPr>
            <a:r>
              <a:rPr lang="ar-DZ" sz="907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ea typeface="Lato" charset="0"/>
                <a:cs typeface="Ara Aqeeq Bold" panose="00000500000000000000" pitchFamily="2" charset="-78"/>
              </a:rPr>
              <a:t>صف هنا الوظائف التي شغلتها. صف أيضًا مهامك ، والنتائج التي حصلت عليها ، لا تتردد في تحديد حجمها.</a:t>
            </a:r>
            <a:endParaRPr lang="fr-FR" sz="907" dirty="0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ea typeface="Lato" charset="0"/>
              <a:cs typeface="Ara Aqeeq Bold" panose="00000500000000000000" pitchFamily="2" charset="-78"/>
            </a:endParaRPr>
          </a:p>
        </p:txBody>
      </p:sp>
      <p:sp>
        <p:nvSpPr>
          <p:cNvPr id="153" name="TextBox 14"/>
          <p:cNvSpPr txBox="1"/>
          <p:nvPr/>
        </p:nvSpPr>
        <p:spPr>
          <a:xfrm>
            <a:off x="5796888" y="5009931"/>
            <a:ext cx="814970" cy="231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907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2010 - 2014</a:t>
            </a:r>
          </a:p>
        </p:txBody>
      </p:sp>
      <p:sp>
        <p:nvSpPr>
          <p:cNvPr id="154" name="Rounded Rectangle 13"/>
          <p:cNvSpPr/>
          <p:nvPr/>
        </p:nvSpPr>
        <p:spPr>
          <a:xfrm>
            <a:off x="5808211" y="5258968"/>
            <a:ext cx="767504" cy="767504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ar-DZ" sz="907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الشعار</a:t>
            </a:r>
            <a:endParaRPr lang="en-GB" sz="907" dirty="0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</p:txBody>
      </p:sp>
      <p:sp>
        <p:nvSpPr>
          <p:cNvPr id="155" name="TextBox 15"/>
          <p:cNvSpPr txBox="1"/>
          <p:nvPr/>
        </p:nvSpPr>
        <p:spPr>
          <a:xfrm>
            <a:off x="3512155" y="6249162"/>
            <a:ext cx="2266438" cy="9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907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اسم </a:t>
            </a:r>
            <a:r>
              <a:rPr lang="ar-DZ" sz="907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الشركة</a:t>
            </a:r>
            <a:endParaRPr lang="en-GB" sz="907" b="1" dirty="0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  <a:p>
            <a:pPr algn="r" rtl="1"/>
            <a:r>
              <a:rPr lang="ar-DZ" sz="907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عنوان المنصب</a:t>
            </a:r>
            <a:endParaRPr lang="en-GB" sz="907" i="1" dirty="0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  <a:p>
            <a:pPr algn="r" rtl="1"/>
            <a:endParaRPr lang="en-GB" sz="907" i="1" dirty="0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  <a:p>
            <a:pPr algn="r" defTabSz="621883" rtl="1">
              <a:defRPr/>
            </a:pPr>
            <a:r>
              <a:rPr lang="ar-DZ" sz="907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ea typeface="Lato" charset="0"/>
                <a:cs typeface="Ara Aqeeq Bold" panose="00000500000000000000" pitchFamily="2" charset="-78"/>
              </a:rPr>
              <a:t>صف هنا الوظائف التي شغلتها. صف أيضًا مهامك ، والنتائج التي حصلت عليها ، لا تتردد في تحديد حجمها.</a:t>
            </a:r>
            <a:endParaRPr lang="fr-FR" sz="907" dirty="0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ea typeface="Lato" charset="0"/>
              <a:cs typeface="Ara Aqeeq Bold" panose="00000500000000000000" pitchFamily="2" charset="-78"/>
            </a:endParaRPr>
          </a:p>
        </p:txBody>
      </p:sp>
      <p:sp>
        <p:nvSpPr>
          <p:cNvPr id="156" name="TextBox 14"/>
          <p:cNvSpPr txBox="1"/>
          <p:nvPr/>
        </p:nvSpPr>
        <p:spPr>
          <a:xfrm>
            <a:off x="5795222" y="6177109"/>
            <a:ext cx="814970" cy="231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907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2010 - 2014</a:t>
            </a:r>
          </a:p>
        </p:txBody>
      </p:sp>
      <p:sp>
        <p:nvSpPr>
          <p:cNvPr id="157" name="Rounded Rectangle 13"/>
          <p:cNvSpPr/>
          <p:nvPr/>
        </p:nvSpPr>
        <p:spPr>
          <a:xfrm>
            <a:off x="5806544" y="6426146"/>
            <a:ext cx="767504" cy="767504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ar-DZ" sz="907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الشعار</a:t>
            </a:r>
            <a:endParaRPr lang="en-GB" sz="907" dirty="0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</p:txBody>
      </p:sp>
      <p:sp>
        <p:nvSpPr>
          <p:cNvPr id="158" name="TextBox 146"/>
          <p:cNvSpPr txBox="1"/>
          <p:nvPr/>
        </p:nvSpPr>
        <p:spPr>
          <a:xfrm>
            <a:off x="3511352" y="8064753"/>
            <a:ext cx="2510731" cy="371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907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المدرسة / الجامعة </a:t>
            </a:r>
            <a:r>
              <a:rPr lang="ar-DZ" sz="907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– دبلوم</a:t>
            </a:r>
          </a:p>
          <a:p>
            <a:pPr algn="r" rtl="1"/>
            <a:r>
              <a:rPr lang="ar-DZ" sz="907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صف في سطر واحد أهداف وتخصصات هذا التدريب</a:t>
            </a:r>
            <a:r>
              <a:rPr lang="fr-FR" sz="907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.</a:t>
            </a:r>
            <a:endParaRPr lang="fr-FR" sz="907" dirty="0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</p:txBody>
      </p:sp>
      <p:sp>
        <p:nvSpPr>
          <p:cNvPr id="159" name="TextBox 148"/>
          <p:cNvSpPr txBox="1"/>
          <p:nvPr/>
        </p:nvSpPr>
        <p:spPr>
          <a:xfrm>
            <a:off x="3511352" y="8639782"/>
            <a:ext cx="2510731" cy="371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907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المدرسة / الجامعة – دبلوم</a:t>
            </a:r>
          </a:p>
          <a:p>
            <a:pPr algn="r" rtl="1"/>
            <a:r>
              <a:rPr lang="ar-DZ" sz="907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صف في سطر واحد أهداف وتخصصات هذا التدريب</a:t>
            </a:r>
            <a:r>
              <a:rPr lang="fr-FR" sz="907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.</a:t>
            </a:r>
          </a:p>
        </p:txBody>
      </p:sp>
      <p:sp>
        <p:nvSpPr>
          <p:cNvPr id="160" name="TextBox 203"/>
          <p:cNvSpPr txBox="1"/>
          <p:nvPr/>
        </p:nvSpPr>
        <p:spPr>
          <a:xfrm>
            <a:off x="596769" y="4979608"/>
            <a:ext cx="2473411" cy="2388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952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الاحترافية</a:t>
            </a:r>
            <a:endParaRPr lang="en-GB" sz="952" b="1" i="1" dirty="0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</p:txBody>
      </p:sp>
      <p:sp>
        <p:nvSpPr>
          <p:cNvPr id="161" name="TextBox 204"/>
          <p:cNvSpPr txBox="1"/>
          <p:nvPr/>
        </p:nvSpPr>
        <p:spPr>
          <a:xfrm>
            <a:off x="1985394" y="5251723"/>
            <a:ext cx="1118103" cy="231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907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التدوين</a:t>
            </a:r>
            <a:endParaRPr lang="en-GB" sz="907" dirty="0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</p:txBody>
      </p:sp>
      <p:sp>
        <p:nvSpPr>
          <p:cNvPr id="162" name="TextBox 205"/>
          <p:cNvSpPr txBox="1"/>
          <p:nvPr/>
        </p:nvSpPr>
        <p:spPr>
          <a:xfrm>
            <a:off x="1985394" y="5536807"/>
            <a:ext cx="1118102" cy="231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907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التصميم</a:t>
            </a:r>
            <a:endParaRPr lang="en-GB" sz="907" dirty="0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</p:txBody>
      </p:sp>
      <p:sp>
        <p:nvSpPr>
          <p:cNvPr id="163" name="TextBox 206"/>
          <p:cNvSpPr txBox="1"/>
          <p:nvPr/>
        </p:nvSpPr>
        <p:spPr>
          <a:xfrm>
            <a:off x="2135247" y="5821890"/>
            <a:ext cx="968317" cy="231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907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البرمجة</a:t>
            </a:r>
            <a:endParaRPr lang="en-GB" sz="907" dirty="0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</p:txBody>
      </p:sp>
      <p:sp>
        <p:nvSpPr>
          <p:cNvPr id="164" name="TextBox 207"/>
          <p:cNvSpPr txBox="1"/>
          <p:nvPr/>
        </p:nvSpPr>
        <p:spPr>
          <a:xfrm>
            <a:off x="2135247" y="6106974"/>
            <a:ext cx="968317" cy="231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907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التسويق</a:t>
            </a:r>
            <a:endParaRPr lang="en-GB" sz="907" dirty="0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</p:txBody>
      </p:sp>
      <p:sp>
        <p:nvSpPr>
          <p:cNvPr id="165" name="TextBox 208"/>
          <p:cNvSpPr txBox="1"/>
          <p:nvPr/>
        </p:nvSpPr>
        <p:spPr>
          <a:xfrm>
            <a:off x="596769" y="6540786"/>
            <a:ext cx="2473411" cy="2388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952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اللغات</a:t>
            </a:r>
            <a:endParaRPr lang="en-GB" sz="952" b="1" i="1" dirty="0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</p:txBody>
      </p:sp>
      <p:sp>
        <p:nvSpPr>
          <p:cNvPr id="166" name="TextBox 209"/>
          <p:cNvSpPr txBox="1"/>
          <p:nvPr/>
        </p:nvSpPr>
        <p:spPr>
          <a:xfrm>
            <a:off x="2135247" y="6812902"/>
            <a:ext cx="968317" cy="231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907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الانجليزية</a:t>
            </a:r>
            <a:endParaRPr lang="en-GB" sz="907" dirty="0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</p:txBody>
      </p:sp>
      <p:sp>
        <p:nvSpPr>
          <p:cNvPr id="167" name="TextBox 210"/>
          <p:cNvSpPr txBox="1"/>
          <p:nvPr/>
        </p:nvSpPr>
        <p:spPr>
          <a:xfrm>
            <a:off x="2135247" y="7097985"/>
            <a:ext cx="968317" cy="231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907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الفرنسية</a:t>
            </a:r>
            <a:endParaRPr lang="en-GB" sz="907" dirty="0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</p:txBody>
      </p:sp>
      <p:sp>
        <p:nvSpPr>
          <p:cNvPr id="168" name="TextBox 211"/>
          <p:cNvSpPr txBox="1"/>
          <p:nvPr/>
        </p:nvSpPr>
        <p:spPr>
          <a:xfrm>
            <a:off x="2135247" y="7383069"/>
            <a:ext cx="968317" cy="231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907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الالمانية</a:t>
            </a:r>
            <a:endParaRPr lang="en-GB" sz="907" dirty="0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</p:txBody>
      </p:sp>
      <p:sp>
        <p:nvSpPr>
          <p:cNvPr id="169" name="TextBox 212"/>
          <p:cNvSpPr txBox="1"/>
          <p:nvPr/>
        </p:nvSpPr>
        <p:spPr>
          <a:xfrm>
            <a:off x="596769" y="7732248"/>
            <a:ext cx="2473411" cy="2388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952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الشخصية</a:t>
            </a:r>
            <a:endParaRPr lang="en-GB" sz="952" b="1" i="1" dirty="0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</p:txBody>
      </p:sp>
      <p:sp>
        <p:nvSpPr>
          <p:cNvPr id="170" name="TextBox 213"/>
          <p:cNvSpPr txBox="1"/>
          <p:nvPr/>
        </p:nvSpPr>
        <p:spPr>
          <a:xfrm>
            <a:off x="2135247" y="8004364"/>
            <a:ext cx="968317" cy="231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907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الانتاجية</a:t>
            </a:r>
            <a:endParaRPr lang="en-GB" sz="907" dirty="0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</p:txBody>
      </p:sp>
      <p:sp>
        <p:nvSpPr>
          <p:cNvPr id="171" name="TextBox 214"/>
          <p:cNvSpPr txBox="1"/>
          <p:nvPr/>
        </p:nvSpPr>
        <p:spPr>
          <a:xfrm>
            <a:off x="2135247" y="8289447"/>
            <a:ext cx="968317" cy="231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907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الجدية</a:t>
            </a:r>
            <a:endParaRPr lang="en-GB" sz="907" dirty="0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</p:txBody>
      </p:sp>
      <p:sp>
        <p:nvSpPr>
          <p:cNvPr id="172" name="TextBox 215"/>
          <p:cNvSpPr txBox="1"/>
          <p:nvPr/>
        </p:nvSpPr>
        <p:spPr>
          <a:xfrm>
            <a:off x="2135247" y="8574531"/>
            <a:ext cx="968317" cy="231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907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الصرامة</a:t>
            </a:r>
            <a:endParaRPr lang="en-GB" sz="907" dirty="0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</p:txBody>
      </p:sp>
      <p:sp>
        <p:nvSpPr>
          <p:cNvPr id="173" name="TextBox 216"/>
          <p:cNvSpPr txBox="1"/>
          <p:nvPr/>
        </p:nvSpPr>
        <p:spPr>
          <a:xfrm>
            <a:off x="2135247" y="8863435"/>
            <a:ext cx="968317" cy="231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907" dirty="0">
                <a:solidFill>
                  <a:schemeClr val="tx1">
                    <a:lumMod val="85000"/>
                    <a:lumOff val="15000"/>
                  </a:schemeClr>
                </a:solidFill>
                <a:latin typeface="Ara Aqeeq Bold" panose="00000500000000000000" pitchFamily="2" charset="-78"/>
                <a:cs typeface="Ara Aqeeq Bold" panose="00000500000000000000" pitchFamily="2" charset="-78"/>
              </a:rPr>
              <a:t>الاتقان</a:t>
            </a:r>
            <a:endParaRPr lang="en-GB" sz="907" dirty="0">
              <a:solidFill>
                <a:schemeClr val="tx1">
                  <a:lumMod val="85000"/>
                  <a:lumOff val="15000"/>
                </a:schemeClr>
              </a:solidFill>
              <a:latin typeface="Ara Aqeeq Bold" panose="00000500000000000000" pitchFamily="2" charset="-78"/>
              <a:cs typeface="Ara Aqeeq Bold" panose="00000500000000000000" pitchFamily="2" charset="-78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855" y="585340"/>
            <a:ext cx="1274202" cy="1274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010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257</TotalTime>
  <Words>218</Words>
  <Application>Microsoft Office PowerPoint</Application>
  <PresentationFormat>Format A4 (210 x 297 mm)</PresentationFormat>
  <Paragraphs>56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Ara Aqeeq Bold</vt:lpstr>
      <vt:lpstr>Arial</vt:lpstr>
      <vt:lpstr>Calibri</vt:lpstr>
      <vt:lpstr>Calibri Light</vt:lpstr>
      <vt:lpstr>Lato</vt:lpstr>
      <vt:lpstr>Thème Office</vt:lpstr>
      <vt:lpstr>Présentation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INBOX@SIRACV.COM;INB</dc:creator>
  <cp:keywords>SIRACV.COM</cp:keywords>
  <cp:lastModifiedBy>SIRACV.COM</cp:lastModifiedBy>
  <cp:revision>40</cp:revision>
  <dcterms:created xsi:type="dcterms:W3CDTF">2017-02-16T03:54:32Z</dcterms:created>
  <dcterms:modified xsi:type="dcterms:W3CDTF">2021-03-13T18:18:03Z</dcterms:modified>
  <cp:category>SIRACV.COM</cp:category>
</cp:coreProperties>
</file>