
<file path=[Content_Types].xml><?xml version="1.0" encoding="utf-8"?>
<Types xmlns="http://schemas.openxmlformats.org/package/2006/content-types">
  <Default Extension="gif" ContentType="image/gif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sldIdLst>
    <p:sldId id="272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70" r:id="rId15"/>
    <p:sldId id="271" r:id="rId16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chemeClr val="accent2"/>
              </a:solidFill>
              <a:prstDash val="solid"/>
              <a:round/>
            </a:ln>
          </a:left>
          <a:right>
            <a:ln w="12700" cap="flat">
              <a:solidFill>
                <a:schemeClr val="accent2"/>
              </a:solidFill>
              <a:prstDash val="solid"/>
              <a:round/>
            </a:ln>
          </a:right>
          <a:top>
            <a:ln w="12700" cap="flat">
              <a:solidFill>
                <a:schemeClr val="accent2"/>
              </a:solidFill>
              <a:prstDash val="solid"/>
              <a:round/>
            </a:ln>
          </a:top>
          <a:bottom>
            <a:ln w="12700" cap="flat">
              <a:solidFill>
                <a:schemeClr val="accent2"/>
              </a:solidFill>
              <a:prstDash val="solid"/>
              <a:round/>
            </a:ln>
          </a:bottom>
          <a:insideH>
            <a:ln w="12700" cap="flat">
              <a:solidFill>
                <a:schemeClr val="accent2"/>
              </a:solidFill>
              <a:prstDash val="solid"/>
              <a:round/>
            </a:ln>
          </a:insideH>
          <a:insideV>
            <a:ln w="12700" cap="flat">
              <a:solidFill>
                <a:schemeClr val="accent2"/>
              </a:solidFill>
              <a:prstDash val="solid"/>
              <a:round/>
            </a:ln>
          </a:insideV>
        </a:tcBdr>
        <a:fill>
          <a:solidFill>
            <a:schemeClr val="accent2">
              <a:alpha val="20000"/>
            </a:scheme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2"/>
              </a:solidFill>
              <a:prstDash val="solid"/>
              <a:round/>
            </a:ln>
          </a:left>
          <a:right>
            <a:ln w="12700" cap="flat">
              <a:solidFill>
                <a:schemeClr val="accent2"/>
              </a:solidFill>
              <a:prstDash val="solid"/>
              <a:round/>
            </a:ln>
          </a:right>
          <a:top>
            <a:ln w="12700" cap="flat">
              <a:solidFill>
                <a:schemeClr val="accent2"/>
              </a:solidFill>
              <a:prstDash val="solid"/>
              <a:round/>
            </a:ln>
          </a:top>
          <a:bottom>
            <a:ln w="12700" cap="flat">
              <a:solidFill>
                <a:schemeClr val="accent2"/>
              </a:solidFill>
              <a:prstDash val="solid"/>
              <a:round/>
            </a:ln>
          </a:bottom>
          <a:insideH>
            <a:ln w="12700" cap="flat">
              <a:solidFill>
                <a:schemeClr val="accent2"/>
              </a:solidFill>
              <a:prstDash val="solid"/>
              <a:round/>
            </a:ln>
          </a:insideH>
          <a:insideV>
            <a:ln w="12700" cap="flat">
              <a:solidFill>
                <a:schemeClr val="accent2"/>
              </a:solidFill>
              <a:prstDash val="solid"/>
              <a:round/>
            </a:ln>
          </a:insideV>
        </a:tcBdr>
        <a:fill>
          <a:solidFill>
            <a:schemeClr val="accent2">
              <a:alpha val="20000"/>
            </a:scheme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2"/>
              </a:solidFill>
              <a:prstDash val="solid"/>
              <a:round/>
            </a:ln>
          </a:left>
          <a:right>
            <a:ln w="12700" cap="flat">
              <a:solidFill>
                <a:schemeClr val="accent2"/>
              </a:solidFill>
              <a:prstDash val="solid"/>
              <a:round/>
            </a:ln>
          </a:right>
          <a:top>
            <a:ln w="50800" cap="flat">
              <a:solidFill>
                <a:schemeClr val="accent2"/>
              </a:solidFill>
              <a:prstDash val="solid"/>
              <a:round/>
            </a:ln>
          </a:top>
          <a:bottom>
            <a:ln w="12700" cap="flat">
              <a:solidFill>
                <a:schemeClr val="accent2"/>
              </a:solidFill>
              <a:prstDash val="solid"/>
              <a:round/>
            </a:ln>
          </a:bottom>
          <a:insideH>
            <a:ln w="12700" cap="flat">
              <a:solidFill>
                <a:schemeClr val="accent2"/>
              </a:solidFill>
              <a:prstDash val="solid"/>
              <a:round/>
            </a:ln>
          </a:insideH>
          <a:insideV>
            <a:ln w="12700" cap="flat">
              <a:solidFill>
                <a:schemeClr val="accent2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2"/>
              </a:solidFill>
              <a:prstDash val="solid"/>
              <a:round/>
            </a:ln>
          </a:left>
          <a:right>
            <a:ln w="12700" cap="flat">
              <a:solidFill>
                <a:schemeClr val="accent2"/>
              </a:solidFill>
              <a:prstDash val="solid"/>
              <a:round/>
            </a:ln>
          </a:right>
          <a:top>
            <a:ln w="12700" cap="flat">
              <a:solidFill>
                <a:schemeClr val="accent2"/>
              </a:solidFill>
              <a:prstDash val="solid"/>
              <a:round/>
            </a:ln>
          </a:top>
          <a:bottom>
            <a:ln w="25400" cap="flat">
              <a:solidFill>
                <a:schemeClr val="accent2"/>
              </a:solidFill>
              <a:prstDash val="solid"/>
              <a:round/>
            </a:ln>
          </a:bottom>
          <a:insideH>
            <a:ln w="12700" cap="flat">
              <a:solidFill>
                <a:schemeClr val="accent2"/>
              </a:solidFill>
              <a:prstDash val="solid"/>
              <a:round/>
            </a:ln>
          </a:insideH>
          <a:insideV>
            <a:ln w="12700" cap="flat">
              <a:solidFill>
                <a:schemeClr val="accent2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0DEEF"/>
          </a:solidFill>
        </a:fill>
      </a:tcStyle>
    </a:wholeTbl>
    <a:band2H>
      <a:tcTxStyle/>
      <a:tcStyle>
        <a:tcBdr/>
        <a:fill>
          <a:solidFill>
            <a:srgbClr val="E9EFF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62" d="100"/>
          <a:sy n="62" d="100"/>
        </p:scale>
        <p:origin x="738" y="1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0" name="Shape 12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6266552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>
        <a:latin typeface="+mn-lt"/>
        <a:ea typeface="+mn-ea"/>
        <a:cs typeface="+mn-cs"/>
        <a:sym typeface="Helvetica Neue"/>
      </a:defRPr>
    </a:lvl1pPr>
    <a:lvl2pPr indent="228600" latinLnBrk="0">
      <a:defRPr>
        <a:latin typeface="+mn-lt"/>
        <a:ea typeface="+mn-ea"/>
        <a:cs typeface="+mn-cs"/>
        <a:sym typeface="Helvetica Neue"/>
      </a:defRPr>
    </a:lvl2pPr>
    <a:lvl3pPr indent="457200" latinLnBrk="0">
      <a:defRPr>
        <a:latin typeface="+mn-lt"/>
        <a:ea typeface="+mn-ea"/>
        <a:cs typeface="+mn-cs"/>
        <a:sym typeface="Helvetica Neue"/>
      </a:defRPr>
    </a:lvl3pPr>
    <a:lvl4pPr indent="685800" latinLnBrk="0">
      <a:defRPr>
        <a:latin typeface="+mn-lt"/>
        <a:ea typeface="+mn-ea"/>
        <a:cs typeface="+mn-cs"/>
        <a:sym typeface="Helvetica Neue"/>
      </a:defRPr>
    </a:lvl4pPr>
    <a:lvl5pPr indent="914400" latinLnBrk="0">
      <a:defRPr>
        <a:latin typeface="+mn-lt"/>
        <a:ea typeface="+mn-ea"/>
        <a:cs typeface="+mn-cs"/>
        <a:sym typeface="Helvetica Neue"/>
      </a:defRPr>
    </a:lvl5pPr>
    <a:lvl6pPr indent="1143000" latinLnBrk="0">
      <a:defRPr>
        <a:latin typeface="+mn-lt"/>
        <a:ea typeface="+mn-ea"/>
        <a:cs typeface="+mn-cs"/>
        <a:sym typeface="Helvetica Neue"/>
      </a:defRPr>
    </a:lvl6pPr>
    <a:lvl7pPr indent="1371600" latinLnBrk="0">
      <a:defRPr>
        <a:latin typeface="+mn-lt"/>
        <a:ea typeface="+mn-ea"/>
        <a:cs typeface="+mn-cs"/>
        <a:sym typeface="Helvetica Neue"/>
      </a:defRPr>
    </a:lvl7pPr>
    <a:lvl8pPr indent="1600200" latinLnBrk="0">
      <a:defRPr>
        <a:latin typeface="+mn-lt"/>
        <a:ea typeface="+mn-ea"/>
        <a:cs typeface="+mn-cs"/>
        <a:sym typeface="Helvetica Neue"/>
      </a:defRPr>
    </a:lvl8pPr>
    <a:lvl9pPr indent="1828800" latinLnBrk="0">
      <a:defRPr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Text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1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457200" algn="ctr">
              <a:buSzTx/>
              <a:buFontTx/>
              <a:buNone/>
              <a:defRPr sz="2400"/>
            </a:lvl2pPr>
            <a:lvl3pPr marL="0" indent="914400" algn="ctr">
              <a:buSzTx/>
              <a:buFontTx/>
              <a:buNone/>
              <a:defRPr sz="2400"/>
            </a:lvl3pPr>
            <a:lvl4pPr marL="0" indent="1371600" algn="ctr">
              <a:buSzTx/>
              <a:buFontTx/>
              <a:buNone/>
              <a:defRPr sz="2400"/>
            </a:lvl4pPr>
            <a:lvl5pPr marL="0" indent="1828800" algn="ctr">
              <a:buSzTx/>
              <a:buFontTx/>
              <a:buNone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02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2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6" descr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0613" y="266700"/>
            <a:ext cx="7162801" cy="1176338"/>
          </a:xfrm>
          <a:prstGeom prst="rect">
            <a:avLst/>
          </a:prstGeom>
          <a:ln w="12700">
            <a:miter lim="400000"/>
          </a:ln>
        </p:spPr>
      </p:pic>
      <p:sp>
        <p:nvSpPr>
          <p:cNvPr id="31" name="Title Text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3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0" indent="457200"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914400"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1371600"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1828800"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1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itle Text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>
                <a:latin typeface="+mj-lt"/>
                <a:ea typeface="+mj-ea"/>
                <a:cs typeface="+mj-cs"/>
                <a:sym typeface="Helvetica"/>
              </a:defRPr>
            </a:lvl1pPr>
            <a:lvl2pPr marL="0" indent="457200">
              <a:buSzTx/>
              <a:buFontTx/>
              <a:buNone/>
              <a:defRPr sz="2400" b="1">
                <a:latin typeface="+mj-lt"/>
                <a:ea typeface="+mj-ea"/>
                <a:cs typeface="+mj-cs"/>
                <a:sym typeface="Helvetica"/>
              </a:defRPr>
            </a:lvl2pPr>
            <a:lvl3pPr marL="0" indent="914400">
              <a:buSzTx/>
              <a:buFontTx/>
              <a:buNone/>
              <a:defRPr sz="2400" b="1">
                <a:latin typeface="+mj-lt"/>
                <a:ea typeface="+mj-ea"/>
                <a:cs typeface="+mj-cs"/>
                <a:sym typeface="Helvetica"/>
              </a:defRPr>
            </a:lvl3pPr>
            <a:lvl4pPr marL="0" indent="1371600">
              <a:buSzTx/>
              <a:buFontTx/>
              <a:buNone/>
              <a:defRPr sz="2400" b="1">
                <a:latin typeface="+mj-lt"/>
                <a:ea typeface="+mj-ea"/>
                <a:cs typeface="+mj-cs"/>
                <a:sym typeface="Helvetica"/>
              </a:defRPr>
            </a:lvl4pPr>
            <a:lvl5pPr marL="0" indent="1828800">
              <a:buSzTx/>
              <a:buFontTx/>
              <a:buNone/>
              <a:defRPr sz="2400" b="1">
                <a:latin typeface="+mj-lt"/>
                <a:ea typeface="+mj-ea"/>
                <a:cs typeface="+mj-cs"/>
                <a:sym typeface="Helvetic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FontTx/>
              <a:buNone/>
              <a:defRPr sz="2400" b="1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5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75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600"/>
            </a:pPr>
            <a:endParaRPr/>
          </a:p>
        </p:txBody>
      </p:sp>
      <p:sp>
        <p:nvSpPr>
          <p:cNvPr id="7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85" name="Picture Placeholder 2"/>
          <p:cNvSpPr>
            <a:spLocks noGrp="1"/>
          </p:cNvSpPr>
          <p:nvPr>
            <p:ph type="pic" sz="half" idx="13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457200">
              <a:buSzTx/>
              <a:buFontTx/>
              <a:buNone/>
              <a:defRPr sz="1600"/>
            </a:lvl2pPr>
            <a:lvl3pPr marL="0" indent="914400">
              <a:buSzTx/>
              <a:buFontTx/>
              <a:buNone/>
              <a:defRPr sz="1600"/>
            </a:lvl3pPr>
            <a:lvl4pPr marL="0" indent="1371600">
              <a:buSzTx/>
              <a:buFontTx/>
              <a:buNone/>
              <a:defRPr sz="1600"/>
            </a:lvl4pPr>
            <a:lvl5pPr marL="0" indent="1828800">
              <a:buSzTx/>
              <a:buFontTx/>
              <a:buNone/>
              <a:defRPr sz="1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Picture 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534650" y="376238"/>
            <a:ext cx="1638300" cy="1270001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itle Text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4" name="Body Level One…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9" r:id="rId10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45720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91440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137160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182880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6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3" Type="http://schemas.openxmlformats.org/officeDocument/2006/relationships/audio" Target="../media/media8.m4a"/><Relationship Id="rId7" Type="http://schemas.openxmlformats.org/officeDocument/2006/relationships/image" Target="../media/image6.png"/><Relationship Id="rId2" Type="http://schemas.microsoft.com/office/2007/relationships/media" Target="../media/media8.m4a"/><Relationship Id="rId1" Type="http://schemas.openxmlformats.org/officeDocument/2006/relationships/tags" Target="../tags/tag4.xml"/><Relationship Id="rId6" Type="http://schemas.openxmlformats.org/officeDocument/2006/relationships/image" Target="../media/image2.png"/><Relationship Id="rId5" Type="http://schemas.openxmlformats.org/officeDocument/2006/relationships/image" Target="../media/image16.png"/><Relationship Id="rId4" Type="http://schemas.openxmlformats.org/officeDocument/2006/relationships/slideLayout" Target="../slideLayouts/slideLayout10.xml"/><Relationship Id="rId9" Type="http://schemas.openxmlformats.org/officeDocument/2006/relationships/image" Target="../media/image10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media9.m4a"/><Relationship Id="rId7" Type="http://schemas.openxmlformats.org/officeDocument/2006/relationships/image" Target="../media/image17.jpeg"/><Relationship Id="rId2" Type="http://schemas.microsoft.com/office/2007/relationships/media" Target="../media/media9.m4a"/><Relationship Id="rId1" Type="http://schemas.openxmlformats.org/officeDocument/2006/relationships/tags" Target="../tags/tag5.xml"/><Relationship Id="rId6" Type="http://schemas.openxmlformats.org/officeDocument/2006/relationships/image" Target="../media/image6.png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media10.m4a"/><Relationship Id="rId7" Type="http://schemas.openxmlformats.org/officeDocument/2006/relationships/image" Target="../media/image6.png"/><Relationship Id="rId2" Type="http://schemas.microsoft.com/office/2007/relationships/media" Target="../media/media10.m4a"/><Relationship Id="rId1" Type="http://schemas.openxmlformats.org/officeDocument/2006/relationships/tags" Target="../tags/tag6.xml"/><Relationship Id="rId6" Type="http://schemas.openxmlformats.org/officeDocument/2006/relationships/image" Target="../media/image2.png"/><Relationship Id="rId5" Type="http://schemas.openxmlformats.org/officeDocument/2006/relationships/image" Target="../media/image18.png"/><Relationship Id="rId4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media11.m4a"/><Relationship Id="rId7" Type="http://schemas.openxmlformats.org/officeDocument/2006/relationships/image" Target="../media/image6.png"/><Relationship Id="rId2" Type="http://schemas.microsoft.com/office/2007/relationships/media" Target="../media/media11.m4a"/><Relationship Id="rId1" Type="http://schemas.openxmlformats.org/officeDocument/2006/relationships/tags" Target="../tags/tag7.xml"/><Relationship Id="rId6" Type="http://schemas.openxmlformats.org/officeDocument/2006/relationships/image" Target="../media/image2.png"/><Relationship Id="rId5" Type="http://schemas.openxmlformats.org/officeDocument/2006/relationships/image" Target="../media/image18.png"/><Relationship Id="rId4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media12.m4a"/><Relationship Id="rId7" Type="http://schemas.openxmlformats.org/officeDocument/2006/relationships/image" Target="../media/image19.png"/><Relationship Id="rId2" Type="http://schemas.microsoft.com/office/2007/relationships/media" Target="../media/media12.m4a"/><Relationship Id="rId1" Type="http://schemas.openxmlformats.org/officeDocument/2006/relationships/tags" Target="../tags/tag8.xml"/><Relationship Id="rId6" Type="http://schemas.openxmlformats.org/officeDocument/2006/relationships/image" Target="../media/image6.png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gif"/><Relationship Id="rId3" Type="http://schemas.openxmlformats.org/officeDocument/2006/relationships/audio" Target="../media/media13.m4a"/><Relationship Id="rId7" Type="http://schemas.openxmlformats.org/officeDocument/2006/relationships/image" Target="../media/image6.png"/><Relationship Id="rId2" Type="http://schemas.microsoft.com/office/2007/relationships/media" Target="../media/media13.m4a"/><Relationship Id="rId1" Type="http://schemas.openxmlformats.org/officeDocument/2006/relationships/tags" Target="../tags/tag9.xml"/><Relationship Id="rId6" Type="http://schemas.openxmlformats.org/officeDocument/2006/relationships/image" Target="../media/image2.png"/><Relationship Id="rId5" Type="http://schemas.openxmlformats.org/officeDocument/2006/relationships/image" Target="../media/image20.png"/><Relationship Id="rId4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m4a"/><Relationship Id="rId7" Type="http://schemas.openxmlformats.org/officeDocument/2006/relationships/image" Target="../media/image7.jpeg"/><Relationship Id="rId2" Type="http://schemas.microsoft.com/office/2007/relationships/media" Target="../media/media2.m4a"/><Relationship Id="rId1" Type="http://schemas.openxmlformats.org/officeDocument/2006/relationships/tags" Target="../tags/tag1.xml"/><Relationship Id="rId6" Type="http://schemas.openxmlformats.org/officeDocument/2006/relationships/image" Target="../media/image6.png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8.gif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3" Type="http://schemas.openxmlformats.org/officeDocument/2006/relationships/audio" Target="../media/media4.m4a"/><Relationship Id="rId7" Type="http://schemas.openxmlformats.org/officeDocument/2006/relationships/image" Target="../media/image9.gif"/><Relationship Id="rId2" Type="http://schemas.microsoft.com/office/2007/relationships/media" Target="../media/media4.m4a"/><Relationship Id="rId1" Type="http://schemas.openxmlformats.org/officeDocument/2006/relationships/tags" Target="../tags/tag2.xml"/><Relationship Id="rId6" Type="http://schemas.openxmlformats.org/officeDocument/2006/relationships/image" Target="../media/image6.png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slideLayout" Target="../slideLayouts/slideLayout10.xml"/><Relationship Id="rId7" Type="http://schemas.openxmlformats.org/officeDocument/2006/relationships/image" Target="../media/image10.gif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9.gif"/><Relationship Id="rId11" Type="http://schemas.openxmlformats.org/officeDocument/2006/relationships/image" Target="../media/image14.jpeg"/><Relationship Id="rId5" Type="http://schemas.openxmlformats.org/officeDocument/2006/relationships/image" Target="../media/image6.png"/><Relationship Id="rId10" Type="http://schemas.openxmlformats.org/officeDocument/2006/relationships/image" Target="../media/image13.jpeg"/><Relationship Id="rId4" Type="http://schemas.openxmlformats.org/officeDocument/2006/relationships/image" Target="../media/image2.png"/><Relationship Id="rId9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gif"/><Relationship Id="rId7" Type="http://schemas.openxmlformats.org/officeDocument/2006/relationships/image" Target="../media/image1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3" Type="http://schemas.openxmlformats.org/officeDocument/2006/relationships/slideLayout" Target="../slideLayouts/slideLayout10.xml"/><Relationship Id="rId7" Type="http://schemas.openxmlformats.org/officeDocument/2006/relationships/image" Target="../media/image9.gif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6.png"/><Relationship Id="rId11" Type="http://schemas.openxmlformats.org/officeDocument/2006/relationships/image" Target="../media/image14.jpeg"/><Relationship Id="rId5" Type="http://schemas.openxmlformats.org/officeDocument/2006/relationships/image" Target="../media/image2.png"/><Relationship Id="rId10" Type="http://schemas.openxmlformats.org/officeDocument/2006/relationships/image" Target="../media/image12.jpeg"/><Relationship Id="rId4" Type="http://schemas.openxmlformats.org/officeDocument/2006/relationships/image" Target="../media/image15.png"/><Relationship Id="rId9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gif"/><Relationship Id="rId7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1.jpeg"/><Relationship Id="rId5" Type="http://schemas.openxmlformats.org/officeDocument/2006/relationships/image" Target="../media/image15.png"/><Relationship Id="rId4" Type="http://schemas.openxmlformats.org/officeDocument/2006/relationships/image" Target="../media/image10.gi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3" Type="http://schemas.openxmlformats.org/officeDocument/2006/relationships/audio" Target="../media/media7.m4a"/><Relationship Id="rId7" Type="http://schemas.openxmlformats.org/officeDocument/2006/relationships/image" Target="../media/image6.png"/><Relationship Id="rId2" Type="http://schemas.microsoft.com/office/2007/relationships/media" Target="../media/media7.m4a"/><Relationship Id="rId1" Type="http://schemas.openxmlformats.org/officeDocument/2006/relationships/tags" Target="../tags/tag3.xml"/><Relationship Id="rId6" Type="http://schemas.openxmlformats.org/officeDocument/2006/relationships/image" Target="../media/image2.png"/><Relationship Id="rId5" Type="http://schemas.openxmlformats.org/officeDocument/2006/relationships/image" Target="../media/image16.png"/><Relationship Id="rId4" Type="http://schemas.openxmlformats.org/officeDocument/2006/relationships/slideLayout" Target="../slideLayouts/slideLayout10.xml"/><Relationship Id="rId9" Type="http://schemas.openxmlformats.org/officeDocument/2006/relationships/image" Target="../media/image10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Title 1"/>
          <p:cNvSpPr txBox="1">
            <a:spLocks noGrp="1"/>
          </p:cNvSpPr>
          <p:nvPr>
            <p:ph type="ctrTitle"/>
          </p:nvPr>
        </p:nvSpPr>
        <p:spPr>
          <a:xfrm>
            <a:off x="630347" y="1883489"/>
            <a:ext cx="4285052" cy="150697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>
                <a:effectLst>
                  <a:outerShdw blurRad="38100" dist="25400" dir="5400000" rotWithShape="0">
                    <a:srgbClr val="6E747A">
                      <a:alpha val="43000"/>
                    </a:srgbClr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rPr sz="4000" b="1" dirty="0"/>
              <a:t>  Unit 7- Lesson </a:t>
            </a:r>
            <a:r>
              <a:rPr lang="en-US" sz="4000" b="1" dirty="0"/>
              <a:t>5</a:t>
            </a:r>
            <a:br>
              <a:rPr lang="ar-BH" sz="4000" b="1" dirty="0"/>
            </a:br>
            <a:r>
              <a:rPr lang="en-US" sz="4000" b="1" dirty="0">
                <a:solidFill>
                  <a:srgbClr val="0070C0"/>
                </a:solidFill>
              </a:rPr>
              <a:t>P 68</a:t>
            </a:r>
            <a:r>
              <a:rPr sz="4000" b="1" dirty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97" name="Subtitle 2"/>
          <p:cNvSpPr txBox="1">
            <a:spLocks noGrp="1"/>
          </p:cNvSpPr>
          <p:nvPr>
            <p:ph type="subTitle" sz="quarter" idx="1"/>
          </p:nvPr>
        </p:nvSpPr>
        <p:spPr>
          <a:xfrm>
            <a:off x="-553328" y="3475211"/>
            <a:ext cx="6660106" cy="165576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7200" b="1">
                <a:solidFill>
                  <a:srgbClr val="CC009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rPr sz="6600" dirty="0"/>
              <a:t>Dinnertime!</a:t>
            </a:r>
          </a:p>
        </p:txBody>
      </p:sp>
      <p:sp>
        <p:nvSpPr>
          <p:cNvPr id="99" name="Rectangle 1"/>
          <p:cNvSpPr txBox="1"/>
          <p:nvPr/>
        </p:nvSpPr>
        <p:spPr>
          <a:xfrm>
            <a:off x="0" y="4812704"/>
            <a:ext cx="5545747" cy="14465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5400" b="1">
                <a:solidFill>
                  <a:schemeClr val="accent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rPr sz="4400" dirty="0"/>
              <a:t>F</a:t>
            </a:r>
            <a:r>
              <a:rPr lang="en-US" sz="4400" dirty="0"/>
              <a:t>amily and </a:t>
            </a:r>
            <a:r>
              <a:rPr sz="4400" dirty="0"/>
              <a:t>F</a:t>
            </a:r>
            <a:r>
              <a:rPr lang="en-US" sz="4400" dirty="0"/>
              <a:t>riend</a:t>
            </a:r>
            <a:r>
              <a:rPr sz="4400" dirty="0"/>
              <a:t> 2 </a:t>
            </a:r>
            <a:endParaRPr lang="en-US" sz="4400" dirty="0"/>
          </a:p>
          <a:p>
            <a:r>
              <a:rPr sz="4400" dirty="0"/>
              <a:t>Grade 2</a:t>
            </a:r>
          </a:p>
        </p:txBody>
      </p:sp>
      <p:pic>
        <p:nvPicPr>
          <p:cNvPr id="100" name="Picture 2" descr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51607" y="246261"/>
            <a:ext cx="7180189" cy="1146048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11915" y1="34106" x2="14699" y2="28146"/>
                        <a14:foregroundMark x1="12584" y1="41060" x2="24944" y2="47351"/>
                        <a14:foregroundMark x1="11581" y1="68874" x2="19265" y2="73344"/>
                        <a14:foregroundMark x1="41425" y1="78974" x2="49889" y2="85762"/>
                        <a14:foregroundMark x1="88530" y1="57285" x2="93096" y2="695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5668" y="2129294"/>
            <a:ext cx="5382973" cy="3620619"/>
          </a:xfrm>
          <a:prstGeom prst="rect">
            <a:avLst/>
          </a:prstGeom>
        </p:spPr>
      </p:pic>
      <p:pic>
        <p:nvPicPr>
          <p:cNvPr id="9" name="Audio 1">
            <a:hlinkClick r:id="" action="ppaction://media"/>
            <a:extLst>
              <a:ext uri="{FF2B5EF4-FFF2-40B4-BE49-F238E27FC236}">
                <a16:creationId xmlns:a16="http://schemas.microsoft.com/office/drawing/2014/main" id="{5BECB09E-E556-4043-8585-9AD8D016C1A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764222"/>
      </p:ext>
    </p:extLst>
  </p:cSld>
  <p:clrMapOvr>
    <a:masterClrMapping/>
  </p:clrMapOvr>
  <p:transition spd="med" advTm="1550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Rectangle 3"/>
          <p:cNvSpPr txBox="1"/>
          <p:nvPr/>
        </p:nvSpPr>
        <p:spPr>
          <a:xfrm>
            <a:off x="0" y="221108"/>
            <a:ext cx="10040567" cy="769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marL="685800" indent="-685800" algn="ctr">
              <a:buSzPct val="100000"/>
              <a:buFont typeface="Arial"/>
              <a:buChar char="•"/>
              <a:defRPr sz="4400" b="1">
                <a:ln w="9525" cap="flat">
                  <a:solidFill>
                    <a:srgbClr val="FFFFFF"/>
                  </a:solidFill>
                  <a:prstDash val="solid"/>
                  <a:round/>
                </a:ln>
                <a:effectLst>
                  <a:outerShdw blurRad="12700" dist="38100" dir="2700000" rotWithShape="0">
                    <a:srgbClr val="808080"/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 marL="0" indent="0">
              <a:buNone/>
            </a:pPr>
            <a:r>
              <a:rPr dirty="0"/>
              <a:t>After reading, answer the questions</a:t>
            </a:r>
          </a:p>
        </p:txBody>
      </p:sp>
      <p:sp>
        <p:nvSpPr>
          <p:cNvPr id="204" name="Rectangle 14"/>
          <p:cNvSpPr txBox="1"/>
          <p:nvPr/>
        </p:nvSpPr>
        <p:spPr>
          <a:xfrm>
            <a:off x="71471" y="881082"/>
            <a:ext cx="10356359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marL="685800" indent="-685800" algn="ctr">
              <a:buSzPct val="100000"/>
              <a:buFont typeface="Arial"/>
              <a:buChar char="•"/>
              <a:defRPr sz="3600" b="1">
                <a:ln w="9525" cap="flat">
                  <a:solidFill>
                    <a:srgbClr val="FFFFFF"/>
                  </a:solidFill>
                  <a:prstDash val="solid"/>
                  <a:round/>
                </a:ln>
                <a:solidFill>
                  <a:schemeClr val="accent5"/>
                </a:solidFill>
                <a:effectLst>
                  <a:outerShdw blurRad="12700" dist="38100" dir="2700000" rotWithShape="0">
                    <a:srgbClr val="8FAADC"/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 marL="0" indent="0">
              <a:buNone/>
            </a:pPr>
            <a:r>
              <a:rPr dirty="0"/>
              <a:t>Read and put tick       for the correct answers:</a:t>
            </a:r>
          </a:p>
        </p:txBody>
      </p:sp>
      <p:graphicFrame>
        <p:nvGraphicFramePr>
          <p:cNvPr id="205" name="Table 4"/>
          <p:cNvGraphicFramePr/>
          <p:nvPr/>
        </p:nvGraphicFramePr>
        <p:xfrm>
          <a:off x="4515730" y="2111130"/>
          <a:ext cx="6513340" cy="3697977"/>
        </p:xfrm>
        <a:graphic>
          <a:graphicData uri="http://schemas.openxmlformats.org/drawingml/2006/table">
            <a:tbl>
              <a:tblPr firstRow="1">
                <a:tableStyleId>{4C3C2611-4C71-4FC5-86AE-919BDF0F9419}</a:tableStyleId>
              </a:tblPr>
              <a:tblGrid>
                <a:gridCol w="54839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93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3154">
                <a:tc>
                  <a:txBody>
                    <a:bodyPr/>
                    <a:lstStyle/>
                    <a:p>
                      <a:pPr algn="l">
                        <a:defRPr sz="1800" b="0"/>
                      </a:pPr>
                      <a:r>
                        <a:rPr sz="2800" b="1">
                          <a:sym typeface="Helvetica"/>
                        </a:rPr>
                        <a:t>Sara likes yogurt. 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>
                        <a:defRPr sz="2800">
                          <a:sym typeface="Helvetica"/>
                        </a:defRPr>
                      </a:pPr>
                      <a:endParaRPr/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3154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2800" b="1">
                          <a:latin typeface="+mj-lt"/>
                          <a:ea typeface="+mj-ea"/>
                          <a:cs typeface="+mj-cs"/>
                          <a:sym typeface="Helvetica"/>
                        </a:rPr>
                        <a:t>Tom likes yogurt. 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>
                        <a:defRPr sz="2800" b="1">
                          <a:latin typeface="+mj-lt"/>
                          <a:ea typeface="+mj-ea"/>
                          <a:cs typeface="+mj-cs"/>
                          <a:sym typeface="Helvetica"/>
                        </a:defRPr>
                      </a:pPr>
                      <a:endParaRPr/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0457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2800" b="1">
                          <a:latin typeface="+mj-lt"/>
                          <a:ea typeface="+mj-ea"/>
                          <a:cs typeface="+mj-cs"/>
                          <a:sym typeface="Helvetica"/>
                        </a:rPr>
                        <a:t>Sara doesn’t like to have lunch with her family.</a:t>
                      </a:r>
                    </a:p>
                  </a:txBody>
                  <a:tcPr marL="45720" marR="4572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2800" b="1">
                          <a:latin typeface="+mj-lt"/>
                          <a:ea typeface="+mj-ea"/>
                          <a:cs typeface="+mj-cs"/>
                          <a:sym typeface="Helvetica"/>
                        </a:defRPr>
                      </a:pPr>
                      <a:endParaRPr/>
                    </a:p>
                  </a:txBody>
                  <a:tcPr marL="45720" marR="45720" horzOverflow="overflow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3154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2800" b="1">
                          <a:latin typeface="+mj-lt"/>
                          <a:ea typeface="+mj-ea"/>
                          <a:cs typeface="+mj-cs"/>
                          <a:sym typeface="Helvetica"/>
                        </a:rPr>
                        <a:t>Tom doesn’t like fish. 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>
                        <a:defRPr sz="2800" b="1">
                          <a:latin typeface="+mj-lt"/>
                          <a:ea typeface="+mj-ea"/>
                          <a:cs typeface="+mj-cs"/>
                          <a:sym typeface="Helvetica"/>
                        </a:defRPr>
                      </a:pPr>
                      <a:endParaRPr/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80457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2800" b="1">
                          <a:latin typeface="+mj-lt"/>
                          <a:ea typeface="+mj-ea"/>
                          <a:cs typeface="+mj-cs"/>
                          <a:sym typeface="Helvetica"/>
                        </a:rPr>
                        <a:t>Sara likes fish and meat.</a:t>
                      </a:r>
                    </a:p>
                  </a:txBody>
                  <a:tcPr marL="45720" marR="4572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2800" b="1">
                          <a:latin typeface="+mj-lt"/>
                          <a:ea typeface="+mj-ea"/>
                          <a:cs typeface="+mj-cs"/>
                          <a:sym typeface="Helvetica"/>
                        </a:defRPr>
                      </a:pPr>
                      <a:endParaRPr/>
                    </a:p>
                  </a:txBody>
                  <a:tcPr marL="45720" marR="45720" horzOverflow="overflow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3154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2800" b="1">
                          <a:latin typeface="+mj-lt"/>
                          <a:ea typeface="+mj-ea"/>
                          <a:cs typeface="+mj-cs"/>
                          <a:sym typeface="Helvetica"/>
                        </a:rPr>
                        <a:t>Tom likes bread very much. 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>
                        <a:defRPr sz="2800" b="1">
                          <a:latin typeface="+mj-lt"/>
                          <a:ea typeface="+mj-ea"/>
                          <a:cs typeface="+mj-cs"/>
                          <a:sym typeface="Helvetica"/>
                        </a:defRPr>
                      </a:pPr>
                      <a:endParaRPr/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206" name="Picture 4" descr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29376" y="1043675"/>
            <a:ext cx="561138" cy="498790"/>
          </a:xfrm>
          <a:prstGeom prst="rect">
            <a:avLst/>
          </a:prstGeom>
          <a:ln w="12700">
            <a:miter lim="400000"/>
          </a:ln>
        </p:spPr>
      </p:pic>
      <p:pic>
        <p:nvPicPr>
          <p:cNvPr id="207" name="Picture 9" descr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69383" y="4668175"/>
            <a:ext cx="561138" cy="498790"/>
          </a:xfrm>
          <a:prstGeom prst="rect">
            <a:avLst/>
          </a:prstGeom>
          <a:ln w="12700">
            <a:miter lim="400000"/>
          </a:ln>
        </p:spPr>
      </p:pic>
      <p:pic>
        <p:nvPicPr>
          <p:cNvPr id="208" name="Picture 11" descr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69383" y="2641469"/>
            <a:ext cx="561138" cy="498790"/>
          </a:xfrm>
          <a:prstGeom prst="rect">
            <a:avLst/>
          </a:prstGeom>
          <a:ln w="12700">
            <a:miter lim="400000"/>
          </a:ln>
        </p:spPr>
      </p:pic>
      <p:pic>
        <p:nvPicPr>
          <p:cNvPr id="209" name="Picture 15" descr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69383" y="4057467"/>
            <a:ext cx="561138" cy="498790"/>
          </a:xfrm>
          <a:prstGeom prst="rect">
            <a:avLst/>
          </a:prstGeom>
          <a:ln w="12700">
            <a:miter lim="400000"/>
          </a:ln>
        </p:spPr>
      </p:pic>
      <p:pic>
        <p:nvPicPr>
          <p:cNvPr id="210" name="Picture 16" descr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69383" y="5366277"/>
            <a:ext cx="561138" cy="498790"/>
          </a:xfrm>
          <a:prstGeom prst="rect">
            <a:avLst/>
          </a:prstGeom>
          <a:ln w="12700">
            <a:miter lim="400000"/>
          </a:ln>
        </p:spPr>
      </p:pic>
      <p:pic>
        <p:nvPicPr>
          <p:cNvPr id="12" name="Picture 2" descr="Picture 2">
            <a:extLst>
              <a:ext uri="{FF2B5EF4-FFF2-40B4-BE49-F238E27FC236}">
                <a16:creationId xmlns:a16="http://schemas.microsoft.com/office/drawing/2014/main" id="{21A0583B-3606-400D-8A1A-C5B1EE99816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70694" y="201164"/>
            <a:ext cx="1638674" cy="1270290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Footer Placeholder 2">
            <a:extLst>
              <a:ext uri="{FF2B5EF4-FFF2-40B4-BE49-F238E27FC236}">
                <a16:creationId xmlns:a16="http://schemas.microsoft.com/office/drawing/2014/main" id="{95553D8A-6439-4A31-9AE0-453C24A13514}"/>
              </a:ext>
            </a:extLst>
          </p:cNvPr>
          <p:cNvSpPr txBox="1">
            <a:spLocks/>
          </p:cNvSpPr>
          <p:nvPr/>
        </p:nvSpPr>
        <p:spPr>
          <a:xfrm>
            <a:off x="215900" y="6223849"/>
            <a:ext cx="11307652" cy="365125"/>
          </a:xfrm>
          <a:prstGeom prst="rect">
            <a:avLst/>
          </a:prstGeom>
        </p:spPr>
        <p:txBody>
          <a:bodyPr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4572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9144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13716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18288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0" marR="0" indent="22860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0" marR="0" indent="27432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0" marR="0" indent="32004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0" marR="0" indent="36576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r>
              <a:rPr lang="en-US" sz="1200" dirty="0">
                <a:solidFill>
                  <a:srgbClr val="FF0000"/>
                </a:solidFill>
              </a:rPr>
              <a:t>____________________________________________________________________________________________________________________________________</a:t>
            </a:r>
          </a:p>
          <a:p>
            <a:r>
              <a:rPr lang="en-US" sz="1200" dirty="0">
                <a:solidFill>
                  <a:schemeClr val="tx1"/>
                </a:solidFill>
              </a:rPr>
              <a:t>Ministry of Education-2020</a:t>
            </a: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F57D17C0-1250-4450-B5A2-B19823A59F05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612"/>
          <a:stretch/>
        </p:blipFill>
        <p:spPr>
          <a:xfrm flipH="1">
            <a:off x="314835" y="1650523"/>
            <a:ext cx="2293288" cy="218901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83" b="29478"/>
          <a:stretch/>
        </p:blipFill>
        <p:spPr>
          <a:xfrm>
            <a:off x="71471" y="3755880"/>
            <a:ext cx="2960121" cy="258142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med" advTm="2640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Rectangle 4"/>
          <p:cNvSpPr txBox="1"/>
          <p:nvPr/>
        </p:nvSpPr>
        <p:spPr>
          <a:xfrm>
            <a:off x="542999" y="472647"/>
            <a:ext cx="9280881" cy="7137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marL="571500" indent="-571500">
              <a:buSzPct val="100000"/>
              <a:buFont typeface="Arial"/>
              <a:buChar char="•"/>
              <a:defRPr sz="4000" b="1">
                <a:ln w="9525" cap="flat">
                  <a:solidFill>
                    <a:srgbClr val="FFFFFF"/>
                  </a:solidFill>
                  <a:prstDash val="solid"/>
                  <a:round/>
                </a:ln>
                <a:effectLst>
                  <a:outerShdw blurRad="12700" dist="38100" dir="2700000" rotWithShape="0">
                    <a:srgbClr val="93CDDD"/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Read</a:t>
            </a:r>
            <a:r>
              <a:rPr>
                <a:solidFill>
                  <a:schemeClr val="accent5"/>
                </a:solidFill>
              </a:rPr>
              <a:t> </a:t>
            </a:r>
            <a:r>
              <a:t>and talk about what you like.</a:t>
            </a:r>
          </a:p>
        </p:txBody>
      </p:sp>
      <p:sp>
        <p:nvSpPr>
          <p:cNvPr id="213" name="TextBox 5"/>
          <p:cNvSpPr txBox="1"/>
          <p:nvPr/>
        </p:nvSpPr>
        <p:spPr>
          <a:xfrm>
            <a:off x="846004" y="2136340"/>
            <a:ext cx="4091755" cy="25853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>
            <a:lvl1pPr algn="ctr">
              <a:defRPr sz="2400" b="1"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rPr sz="5400" dirty="0">
                <a:solidFill>
                  <a:srgbClr val="FF0000"/>
                </a:solidFill>
              </a:rPr>
              <a:t>Open your Class</a:t>
            </a:r>
            <a:r>
              <a:rPr lang="en-US" sz="5400" dirty="0">
                <a:solidFill>
                  <a:srgbClr val="FF0000"/>
                </a:solidFill>
              </a:rPr>
              <a:t> </a:t>
            </a:r>
            <a:r>
              <a:rPr sz="5400" dirty="0">
                <a:solidFill>
                  <a:srgbClr val="FF0000"/>
                </a:solidFill>
              </a:rPr>
              <a:t>book </a:t>
            </a:r>
            <a:r>
              <a:rPr sz="5400" dirty="0">
                <a:solidFill>
                  <a:schemeClr val="accent1"/>
                </a:solidFill>
              </a:rPr>
              <a:t>page 68</a:t>
            </a:r>
          </a:p>
        </p:txBody>
      </p:sp>
      <p:pic>
        <p:nvPicPr>
          <p:cNvPr id="6" name="Picture 2" descr="Picture 2">
            <a:extLst>
              <a:ext uri="{FF2B5EF4-FFF2-40B4-BE49-F238E27FC236}">
                <a16:creationId xmlns:a16="http://schemas.microsoft.com/office/drawing/2014/main" id="{4E972A3D-31CF-4292-8F7E-967402B1AD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70694" y="201164"/>
            <a:ext cx="1638674" cy="1270290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38F60EAF-2D35-4631-BEB3-18BF7DA469FD}"/>
              </a:ext>
            </a:extLst>
          </p:cNvPr>
          <p:cNvSpPr txBox="1">
            <a:spLocks/>
          </p:cNvSpPr>
          <p:nvPr/>
        </p:nvSpPr>
        <p:spPr>
          <a:xfrm>
            <a:off x="215900" y="6223849"/>
            <a:ext cx="11307652" cy="365125"/>
          </a:xfrm>
          <a:prstGeom prst="rect">
            <a:avLst/>
          </a:prstGeom>
        </p:spPr>
        <p:txBody>
          <a:bodyPr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4572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9144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13716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18288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0" marR="0" indent="22860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0" marR="0" indent="27432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0" marR="0" indent="32004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0" marR="0" indent="36576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r>
              <a:rPr lang="en-US" sz="1200" dirty="0">
                <a:solidFill>
                  <a:srgbClr val="FF0000"/>
                </a:solidFill>
              </a:rPr>
              <a:t>____________________________________________________________________________________________________________________________________</a:t>
            </a:r>
          </a:p>
          <a:p>
            <a:r>
              <a:rPr lang="en-US" sz="1200" dirty="0">
                <a:solidFill>
                  <a:schemeClr val="tx1"/>
                </a:solidFill>
              </a:rPr>
              <a:t>Ministry of Education-2020</a:t>
            </a: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36FD4767-BAA4-4A4B-9F49-C1FABFD16936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5709" y="1471454"/>
            <a:ext cx="4009962" cy="4651556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med" advTm="914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2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Rectangle 11"/>
          <p:cNvSpPr txBox="1"/>
          <p:nvPr/>
        </p:nvSpPr>
        <p:spPr>
          <a:xfrm>
            <a:off x="3382938" y="2955381"/>
            <a:ext cx="8198475" cy="14630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4400" b="1">
                <a:solidFill>
                  <a:schemeClr val="accent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1) </a:t>
            </a:r>
            <a:r>
              <a:rPr u="sng"/>
              <a:t>orange juice</a:t>
            </a:r>
          </a:p>
          <a:p>
            <a:pPr>
              <a:defRPr sz="4400" b="1">
                <a:solidFill>
                  <a:schemeClr val="accent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2) </a:t>
            </a:r>
            <a:r>
              <a:rPr u="sng"/>
              <a:t>milk</a:t>
            </a:r>
          </a:p>
        </p:txBody>
      </p:sp>
      <p:sp>
        <p:nvSpPr>
          <p:cNvPr id="220" name="TextBox 5"/>
          <p:cNvSpPr txBox="1"/>
          <p:nvPr/>
        </p:nvSpPr>
        <p:spPr>
          <a:xfrm>
            <a:off x="625121" y="915704"/>
            <a:ext cx="6972507" cy="12003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>
              <a:defRPr sz="28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sz="3600" dirty="0"/>
              <a:t>Open your Workbook page </a:t>
            </a:r>
            <a:r>
              <a:rPr sz="3600" b="1" dirty="0">
                <a:solidFill>
                  <a:srgbClr val="FF0000"/>
                </a:solidFill>
              </a:rPr>
              <a:t>66.</a:t>
            </a:r>
            <a:r>
              <a:rPr sz="3600" dirty="0"/>
              <a:t> </a:t>
            </a:r>
          </a:p>
          <a:p>
            <a:pPr>
              <a:defRPr sz="28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sz="3600" dirty="0"/>
              <a:t>Answer the questions. </a:t>
            </a:r>
          </a:p>
        </p:txBody>
      </p:sp>
      <p:grpSp>
        <p:nvGrpSpPr>
          <p:cNvPr id="225" name="Group 6"/>
          <p:cNvGrpSpPr/>
          <p:nvPr/>
        </p:nvGrpSpPr>
        <p:grpSpPr>
          <a:xfrm>
            <a:off x="1344852" y="2753258"/>
            <a:ext cx="8231587" cy="2574853"/>
            <a:chOff x="281353" y="0"/>
            <a:chExt cx="8231585" cy="2574852"/>
          </a:xfrm>
        </p:grpSpPr>
        <p:grpSp>
          <p:nvGrpSpPr>
            <p:cNvPr id="223" name="Rounded Rectangle 7"/>
            <p:cNvGrpSpPr/>
            <p:nvPr/>
          </p:nvGrpSpPr>
          <p:grpSpPr>
            <a:xfrm>
              <a:off x="281353" y="0"/>
              <a:ext cx="8231585" cy="2574852"/>
              <a:chOff x="281354" y="0"/>
              <a:chExt cx="8231583" cy="2574851"/>
            </a:xfrm>
          </p:grpSpPr>
          <p:sp>
            <p:nvSpPr>
              <p:cNvPr id="221" name="Rounded Rectangle"/>
              <p:cNvSpPr/>
              <p:nvPr/>
            </p:nvSpPr>
            <p:spPr>
              <a:xfrm>
                <a:off x="1125924" y="0"/>
                <a:ext cx="7387013" cy="2574851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12700" cap="flat">
                <a:solidFill>
                  <a:srgbClr val="42719B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600"/>
                </a:pPr>
                <a:endParaRPr/>
              </a:p>
            </p:txBody>
          </p:sp>
          <p:sp>
            <p:nvSpPr>
              <p:cNvPr id="222" name="click and check your answer"/>
              <p:cNvSpPr/>
              <p:nvPr/>
            </p:nvSpPr>
            <p:spPr>
              <a:xfrm>
                <a:off x="281354" y="1329310"/>
                <a:ext cx="7783019" cy="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ctr">
                <a:spAutoFit/>
              </a:bodyPr>
              <a:lstStyle>
                <a:lvl1pPr algn="ctr">
                  <a:defRPr sz="3200">
                    <a:latin typeface="Century Gothic"/>
                    <a:ea typeface="Century Gothic"/>
                    <a:cs typeface="Century Gothic"/>
                    <a:sym typeface="Century Gothic"/>
                  </a:defRPr>
                </a:lvl1pPr>
              </a:lstStyle>
              <a:p>
                <a:r>
                  <a:rPr dirty="0"/>
                  <a:t> click and check your answer </a:t>
                </a:r>
              </a:p>
            </p:txBody>
          </p:sp>
        </p:grpSp>
        <p:pic>
          <p:nvPicPr>
            <p:cNvPr id="224" name="Picture 8" descr="Picture 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774798" y="371991"/>
              <a:ext cx="1702173" cy="183086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26" name="Rectangle 1"/>
          <p:cNvSpPr txBox="1"/>
          <p:nvPr/>
        </p:nvSpPr>
        <p:spPr>
          <a:xfrm rot="1493503">
            <a:off x="8349731" y="1794982"/>
            <a:ext cx="3199282" cy="7909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5400" b="1">
                <a:ln w="9525" cap="flat">
                  <a:solidFill>
                    <a:srgbClr val="FFFFFF"/>
                  </a:solidFill>
                  <a:prstDash val="solid"/>
                  <a:round/>
                </a:ln>
                <a:solidFill>
                  <a:schemeClr val="accent5"/>
                </a:solidFill>
                <a:effectLst>
                  <a:outerShdw blurRad="12700" dist="38100" dir="2700000" rotWithShape="0">
                    <a:srgbClr val="8FAADC"/>
                  </a:outerShdw>
                </a:effectLst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dirty="0"/>
              <a:t>Question 1</a:t>
            </a:r>
          </a:p>
        </p:txBody>
      </p:sp>
      <p:pic>
        <p:nvPicPr>
          <p:cNvPr id="12" name="Picture 2" descr="Picture 2">
            <a:extLst>
              <a:ext uri="{FF2B5EF4-FFF2-40B4-BE49-F238E27FC236}">
                <a16:creationId xmlns:a16="http://schemas.microsoft.com/office/drawing/2014/main" id="{323765CE-BE38-467C-BC7D-F7BDED8A5C9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70694" y="201164"/>
            <a:ext cx="1638674" cy="1270290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Footer Placeholder 2">
            <a:extLst>
              <a:ext uri="{FF2B5EF4-FFF2-40B4-BE49-F238E27FC236}">
                <a16:creationId xmlns:a16="http://schemas.microsoft.com/office/drawing/2014/main" id="{4F89A6E3-333C-427F-93AD-486AD862ED79}"/>
              </a:ext>
            </a:extLst>
          </p:cNvPr>
          <p:cNvSpPr txBox="1">
            <a:spLocks/>
          </p:cNvSpPr>
          <p:nvPr/>
        </p:nvSpPr>
        <p:spPr>
          <a:xfrm>
            <a:off x="215900" y="6223849"/>
            <a:ext cx="11307652" cy="365125"/>
          </a:xfrm>
          <a:prstGeom prst="rect">
            <a:avLst/>
          </a:prstGeom>
        </p:spPr>
        <p:txBody>
          <a:bodyPr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4572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9144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13716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18288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0" marR="0" indent="22860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0" marR="0" indent="27432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0" marR="0" indent="32004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0" marR="0" indent="36576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r>
              <a:rPr lang="en-US" sz="1200" dirty="0">
                <a:solidFill>
                  <a:srgbClr val="FF0000"/>
                </a:solidFill>
              </a:rPr>
              <a:t>____________________________________________________________________________________________________________________________________</a:t>
            </a:r>
          </a:p>
          <a:p>
            <a:r>
              <a:rPr lang="en-US" sz="1200" dirty="0">
                <a:solidFill>
                  <a:schemeClr val="tx1"/>
                </a:solidFill>
              </a:rPr>
              <a:t>Ministry of Education-2020</a:t>
            </a: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E2ECC8B9-1F95-4B1C-850E-F0C7530A5B89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med" advTm="12741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xit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15" dur="500" fill="hold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220" grpId="0" animBg="1"/>
      <p:bldP spid="225" grpId="1" animBg="1" advAuto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Rectangle 11"/>
          <p:cNvSpPr txBox="1"/>
          <p:nvPr/>
        </p:nvSpPr>
        <p:spPr>
          <a:xfrm>
            <a:off x="1842775" y="2634509"/>
            <a:ext cx="8198475" cy="35204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4400" b="1">
                <a:solidFill>
                  <a:schemeClr val="accent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a) Amira                  b) Amira</a:t>
            </a:r>
          </a:p>
          <a:p>
            <a:pPr>
              <a:defRPr sz="4400" b="1">
                <a:solidFill>
                  <a:schemeClr val="accent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c) Farhan                d) Rashid </a:t>
            </a:r>
          </a:p>
          <a:p>
            <a:pPr>
              <a:defRPr sz="4400" b="1">
                <a:solidFill>
                  <a:schemeClr val="accent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e) Amira                  f) Amira</a:t>
            </a:r>
          </a:p>
          <a:p>
            <a:pPr>
              <a:defRPr sz="4400" b="1">
                <a:solidFill>
                  <a:schemeClr val="accent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g) Amira                 h) Rashid</a:t>
            </a:r>
          </a:p>
        </p:txBody>
      </p:sp>
      <p:sp>
        <p:nvSpPr>
          <p:cNvPr id="229" name="Rectangle 3"/>
          <p:cNvSpPr txBox="1"/>
          <p:nvPr/>
        </p:nvSpPr>
        <p:spPr>
          <a:xfrm rot="1493503">
            <a:off x="8153857" y="2010960"/>
            <a:ext cx="3199282" cy="7909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5400" b="1">
                <a:ln w="9525" cap="flat">
                  <a:solidFill>
                    <a:srgbClr val="FFFFFF"/>
                  </a:solidFill>
                  <a:prstDash val="solid"/>
                  <a:round/>
                </a:ln>
                <a:solidFill>
                  <a:schemeClr val="accent5"/>
                </a:solidFill>
                <a:effectLst>
                  <a:outerShdw blurRad="12700" dist="38100" dir="2700000" rotWithShape="0">
                    <a:srgbClr val="8FAADC"/>
                  </a:outerShdw>
                </a:effectLst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Question 2</a:t>
            </a:r>
          </a:p>
        </p:txBody>
      </p:sp>
      <p:grpSp>
        <p:nvGrpSpPr>
          <p:cNvPr id="234" name="Group 4"/>
          <p:cNvGrpSpPr/>
          <p:nvPr/>
        </p:nvGrpSpPr>
        <p:grpSpPr>
          <a:xfrm>
            <a:off x="1304412" y="2725188"/>
            <a:ext cx="8367677" cy="2975213"/>
            <a:chOff x="0" y="0"/>
            <a:chExt cx="8367676" cy="2975212"/>
          </a:xfrm>
        </p:grpSpPr>
        <p:grpSp>
          <p:nvGrpSpPr>
            <p:cNvPr id="232" name="Rounded Rectangle 5"/>
            <p:cNvGrpSpPr/>
            <p:nvPr/>
          </p:nvGrpSpPr>
          <p:grpSpPr>
            <a:xfrm>
              <a:off x="0" y="0"/>
              <a:ext cx="8367677" cy="2975213"/>
              <a:chOff x="0" y="0"/>
              <a:chExt cx="8367676" cy="2975212"/>
            </a:xfrm>
          </p:grpSpPr>
          <p:sp>
            <p:nvSpPr>
              <p:cNvPr id="230" name="Rounded Rectangle"/>
              <p:cNvSpPr/>
              <p:nvPr/>
            </p:nvSpPr>
            <p:spPr>
              <a:xfrm>
                <a:off x="202741" y="0"/>
                <a:ext cx="8164936" cy="2975213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12700" cap="flat">
                <a:solidFill>
                  <a:srgbClr val="42719B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600"/>
                </a:pPr>
                <a:endParaRPr/>
              </a:p>
            </p:txBody>
          </p:sp>
          <p:sp>
            <p:nvSpPr>
              <p:cNvPr id="231" name="click and check your answer"/>
              <p:cNvSpPr/>
              <p:nvPr/>
            </p:nvSpPr>
            <p:spPr>
              <a:xfrm>
                <a:off x="0" y="1386006"/>
                <a:ext cx="7783019" cy="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ctr">
                <a:spAutoFit/>
              </a:bodyPr>
              <a:lstStyle>
                <a:lvl1pPr algn="ctr">
                  <a:defRPr sz="3200">
                    <a:latin typeface="Century Gothic"/>
                    <a:ea typeface="Century Gothic"/>
                    <a:cs typeface="Century Gothic"/>
                    <a:sym typeface="Century Gothic"/>
                  </a:defRPr>
                </a:lvl1pPr>
              </a:lstStyle>
              <a:p>
                <a:r>
                  <a:rPr dirty="0"/>
                  <a:t> click and check your answer </a:t>
                </a:r>
              </a:p>
            </p:txBody>
          </p:sp>
        </p:grpSp>
        <p:pic>
          <p:nvPicPr>
            <p:cNvPr id="233" name="Picture 6" descr="Picture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446495" y="429831"/>
              <a:ext cx="1881428" cy="211554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35" name="TextBox 5"/>
          <p:cNvSpPr txBox="1"/>
          <p:nvPr/>
        </p:nvSpPr>
        <p:spPr>
          <a:xfrm>
            <a:off x="820995" y="1001416"/>
            <a:ext cx="6983469" cy="12003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>
              <a:defRPr sz="28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sz="3600" dirty="0"/>
              <a:t>Open your Workbook page </a:t>
            </a:r>
            <a:r>
              <a:rPr sz="3600" b="1" dirty="0">
                <a:solidFill>
                  <a:srgbClr val="FF0000"/>
                </a:solidFill>
              </a:rPr>
              <a:t>66.</a:t>
            </a:r>
            <a:r>
              <a:rPr sz="3600" dirty="0"/>
              <a:t> </a:t>
            </a:r>
          </a:p>
          <a:p>
            <a:pPr>
              <a:defRPr sz="28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sz="3600" dirty="0"/>
              <a:t>Answer the questions. </a:t>
            </a:r>
          </a:p>
        </p:txBody>
      </p:sp>
      <p:pic>
        <p:nvPicPr>
          <p:cNvPr id="11" name="Picture 2" descr="Picture 2">
            <a:extLst>
              <a:ext uri="{FF2B5EF4-FFF2-40B4-BE49-F238E27FC236}">
                <a16:creationId xmlns:a16="http://schemas.microsoft.com/office/drawing/2014/main" id="{5F8BADE2-4677-4FCC-BCBD-259118C1D3F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70694" y="201164"/>
            <a:ext cx="1638674" cy="1270290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Footer Placeholder 2">
            <a:extLst>
              <a:ext uri="{FF2B5EF4-FFF2-40B4-BE49-F238E27FC236}">
                <a16:creationId xmlns:a16="http://schemas.microsoft.com/office/drawing/2014/main" id="{231CD798-7A38-4F52-BB9E-A0AF21A23650}"/>
              </a:ext>
            </a:extLst>
          </p:cNvPr>
          <p:cNvSpPr txBox="1">
            <a:spLocks/>
          </p:cNvSpPr>
          <p:nvPr/>
        </p:nvSpPr>
        <p:spPr>
          <a:xfrm>
            <a:off x="215900" y="6223849"/>
            <a:ext cx="11307652" cy="365125"/>
          </a:xfrm>
          <a:prstGeom prst="rect">
            <a:avLst/>
          </a:prstGeom>
        </p:spPr>
        <p:txBody>
          <a:bodyPr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4572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9144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13716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18288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0" marR="0" indent="22860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0" marR="0" indent="27432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0" marR="0" indent="32004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0" marR="0" indent="36576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r>
              <a:rPr lang="en-US" sz="1200" dirty="0">
                <a:solidFill>
                  <a:srgbClr val="FF0000"/>
                </a:solidFill>
              </a:rPr>
              <a:t>____________________________________________________________________________________________________________________________________</a:t>
            </a:r>
          </a:p>
          <a:p>
            <a:r>
              <a:rPr lang="en-US" sz="1200" dirty="0">
                <a:solidFill>
                  <a:schemeClr val="tx1"/>
                </a:solidFill>
              </a:rPr>
              <a:t>Ministry of Education-2020</a:t>
            </a: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078D7AAE-8360-4707-8C5A-7A5A15E87C48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med" advTm="3628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0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Rectangle 4"/>
          <p:cNvSpPr txBox="1"/>
          <p:nvPr/>
        </p:nvSpPr>
        <p:spPr>
          <a:xfrm>
            <a:off x="739887" y="1674864"/>
            <a:ext cx="10712226" cy="15696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algn="ctr">
              <a:defRPr sz="5400" b="1">
                <a:ln w="13461" cap="flat">
                  <a:solidFill>
                    <a:srgbClr val="FFFFFF"/>
                  </a:solidFill>
                  <a:prstDash val="solid"/>
                  <a:round/>
                </a:ln>
                <a:solidFill>
                  <a:srgbClr val="262626"/>
                </a:solidFill>
                <a:effectLst>
                  <a:outerShdw dist="38100" dir="2700000" rotWithShape="0">
                    <a:schemeClr val="accent5"/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sz="4800" dirty="0"/>
              <a:t>Don’t forget to answer the questions</a:t>
            </a:r>
          </a:p>
          <a:p>
            <a:pPr algn="ctr">
              <a:defRPr sz="5400" b="1">
                <a:ln w="13461" cap="flat">
                  <a:solidFill>
                    <a:srgbClr val="FFFFFF"/>
                  </a:solidFill>
                  <a:prstDash val="solid"/>
                  <a:round/>
                </a:ln>
                <a:solidFill>
                  <a:srgbClr val="262626"/>
                </a:solidFill>
                <a:effectLst>
                  <a:outerShdw dist="38100" dir="2700000" rotWithShape="0">
                    <a:schemeClr val="accent5"/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lang="en-US" sz="4800" dirty="0"/>
              <a:t>i</a:t>
            </a:r>
            <a:r>
              <a:rPr sz="4800" dirty="0"/>
              <a:t>n the </a:t>
            </a:r>
            <a:r>
              <a:rPr sz="4800" dirty="0">
                <a:solidFill>
                  <a:srgbClr val="FF0000"/>
                </a:solidFill>
              </a:rPr>
              <a:t>practice</a:t>
            </a:r>
            <a:r>
              <a:rPr sz="4800" dirty="0"/>
              <a:t> PPT for </a:t>
            </a:r>
            <a:r>
              <a:rPr sz="4800" dirty="0">
                <a:solidFill>
                  <a:srgbClr val="FF0000"/>
                </a:solidFill>
              </a:rPr>
              <a:t>L5</a:t>
            </a:r>
            <a:r>
              <a:rPr lang="en-US" sz="4800" dirty="0">
                <a:solidFill>
                  <a:srgbClr val="FF0000"/>
                </a:solidFill>
              </a:rPr>
              <a:t>.</a:t>
            </a:r>
            <a:endParaRPr sz="4800" dirty="0">
              <a:solidFill>
                <a:srgbClr val="FF0000"/>
              </a:solidFill>
            </a:endParaRPr>
          </a:p>
        </p:txBody>
      </p:sp>
      <p:pic>
        <p:nvPicPr>
          <p:cNvPr id="5" name="Picture 2" descr="Picture 2">
            <a:extLst>
              <a:ext uri="{FF2B5EF4-FFF2-40B4-BE49-F238E27FC236}">
                <a16:creationId xmlns:a16="http://schemas.microsoft.com/office/drawing/2014/main" id="{2BADC10B-03A6-41F9-806C-AAB3F40A4E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70694" y="201164"/>
            <a:ext cx="1638674" cy="1270290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3C53025C-EFAD-4394-8D35-E85064694282}"/>
              </a:ext>
            </a:extLst>
          </p:cNvPr>
          <p:cNvSpPr txBox="1">
            <a:spLocks/>
          </p:cNvSpPr>
          <p:nvPr/>
        </p:nvSpPr>
        <p:spPr>
          <a:xfrm>
            <a:off x="215900" y="6223849"/>
            <a:ext cx="11307652" cy="365125"/>
          </a:xfrm>
          <a:prstGeom prst="rect">
            <a:avLst/>
          </a:prstGeom>
        </p:spPr>
        <p:txBody>
          <a:bodyPr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4572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9144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13716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18288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0" marR="0" indent="22860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0" marR="0" indent="27432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0" marR="0" indent="32004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0" marR="0" indent="36576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r>
              <a:rPr lang="en-US" sz="1200" dirty="0">
                <a:solidFill>
                  <a:srgbClr val="FF0000"/>
                </a:solidFill>
              </a:rPr>
              <a:t>____________________________________________________________________________________________________________________________________</a:t>
            </a:r>
          </a:p>
          <a:p>
            <a:r>
              <a:rPr lang="en-US" sz="1200" dirty="0">
                <a:solidFill>
                  <a:schemeClr val="tx1"/>
                </a:solidFill>
              </a:rPr>
              <a:t>Ministry of Education-2020</a:t>
            </a: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BD98A9AA-B23A-4CEA-A2F4-7632E856FD52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3598" y="3580245"/>
            <a:ext cx="2452255" cy="245225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med" advTm="845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23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Rectangle 2"/>
          <p:cNvSpPr txBox="1"/>
          <p:nvPr/>
        </p:nvSpPr>
        <p:spPr>
          <a:xfrm>
            <a:off x="204229" y="1239642"/>
            <a:ext cx="6775359" cy="1120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6600" b="1">
                <a:ln w="12700" cap="flat">
                  <a:solidFill>
                    <a:srgbClr val="4F6228"/>
                  </a:solidFill>
                  <a:prstDash val="solid"/>
                  <a:round/>
                </a:ln>
                <a:blipFill rotWithShape="1">
                  <a:blip r:embed="rId5"/>
                  <a:srcRect/>
                  <a:tile tx="0" ty="0" sx="100000" sy="100000" flip="none" algn="tl"/>
                </a:blip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rPr dirty="0"/>
              <a:t>Well Done Kids ! </a:t>
            </a:r>
          </a:p>
        </p:txBody>
      </p:sp>
      <p:sp>
        <p:nvSpPr>
          <p:cNvPr id="242" name="Rectangle 5"/>
          <p:cNvSpPr txBox="1"/>
          <p:nvPr/>
        </p:nvSpPr>
        <p:spPr>
          <a:xfrm>
            <a:off x="204229" y="2359781"/>
            <a:ext cx="4973052" cy="9296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5400" b="1">
                <a:ln w="22225" cap="flat">
                  <a:solidFill>
                    <a:srgbClr val="C0504D"/>
                  </a:solidFill>
                  <a:prstDash val="solid"/>
                  <a:round/>
                </a:ln>
                <a:solidFill>
                  <a:srgbClr val="E6B9B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rPr dirty="0"/>
              <a:t>End of lesson 5</a:t>
            </a:r>
          </a:p>
        </p:txBody>
      </p:sp>
      <p:pic>
        <p:nvPicPr>
          <p:cNvPr id="6" name="Picture 2" descr="Picture 2">
            <a:extLst>
              <a:ext uri="{FF2B5EF4-FFF2-40B4-BE49-F238E27FC236}">
                <a16:creationId xmlns:a16="http://schemas.microsoft.com/office/drawing/2014/main" id="{24B5A1A7-F01F-4B09-8B4F-ABCCE59BE1B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70694" y="201164"/>
            <a:ext cx="1638674" cy="1270290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D36C841B-9D8D-4AA0-8CB0-5EF3CAFC2CC9}"/>
              </a:ext>
            </a:extLst>
          </p:cNvPr>
          <p:cNvSpPr txBox="1">
            <a:spLocks/>
          </p:cNvSpPr>
          <p:nvPr/>
        </p:nvSpPr>
        <p:spPr>
          <a:xfrm>
            <a:off x="215900" y="6223849"/>
            <a:ext cx="11307652" cy="365125"/>
          </a:xfrm>
          <a:prstGeom prst="rect">
            <a:avLst/>
          </a:prstGeom>
        </p:spPr>
        <p:txBody>
          <a:bodyPr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4572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9144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13716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18288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0" marR="0" indent="22860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0" marR="0" indent="27432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0" marR="0" indent="32004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0" marR="0" indent="36576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r>
              <a:rPr lang="en-US" sz="1200" dirty="0">
                <a:solidFill>
                  <a:srgbClr val="FF0000"/>
                </a:solidFill>
              </a:rPr>
              <a:t>____________________________________________________________________________________________________________________________________</a:t>
            </a:r>
          </a:p>
          <a:p>
            <a:r>
              <a:rPr lang="en-US" sz="1200" dirty="0">
                <a:solidFill>
                  <a:schemeClr val="tx1"/>
                </a:solidFill>
              </a:rPr>
              <a:t>Ministry of Education-2020</a:t>
            </a: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398D05BC-579D-4728-8291-434CBDB2478A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62103398-1D54-4BA1-BAB6-29551327C52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8888" y="1189343"/>
            <a:ext cx="5212412" cy="4938832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med" advTm="609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24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Rectangle 4"/>
          <p:cNvSpPr txBox="1"/>
          <p:nvPr/>
        </p:nvSpPr>
        <p:spPr>
          <a:xfrm>
            <a:off x="697641" y="1474001"/>
            <a:ext cx="9870010" cy="17969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4290" tIns="34290" rIns="34290" bIns="34290">
            <a:spAutoFit/>
          </a:bodyPr>
          <a:lstStyle/>
          <a:p>
            <a:pPr>
              <a:lnSpc>
                <a:spcPct val="150000"/>
              </a:lnSpc>
              <a:defRPr sz="4000" b="1">
                <a:ln w="13461" cap="flat">
                  <a:solidFill>
                    <a:srgbClr val="FFFFFF"/>
                  </a:solidFill>
                  <a:prstDash val="solid"/>
                  <a:round/>
                </a:ln>
                <a:solidFill>
                  <a:srgbClr val="262626"/>
                </a:solidFill>
                <a:effectLst>
                  <a:outerShdw dist="38100" dir="2700000" rotWithShape="0">
                    <a:schemeClr val="accent5"/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dirty="0"/>
              <a:t>1. </a:t>
            </a:r>
            <a:r>
              <a:rPr lang="en-US" dirty="0"/>
              <a:t>W</a:t>
            </a:r>
            <a:r>
              <a:rPr dirty="0"/>
              <a:t>hat’s your </a:t>
            </a:r>
            <a:r>
              <a:rPr dirty="0" err="1"/>
              <a:t>favourite</a:t>
            </a:r>
            <a:r>
              <a:rPr dirty="0"/>
              <a:t> food? </a:t>
            </a:r>
            <a:endParaRPr sz="3600" dirty="0"/>
          </a:p>
          <a:p>
            <a:pPr>
              <a:lnSpc>
                <a:spcPct val="150000"/>
              </a:lnSpc>
              <a:defRPr sz="4000" b="1">
                <a:ln w="13461" cap="flat">
                  <a:solidFill>
                    <a:srgbClr val="FFFFFF"/>
                  </a:solidFill>
                  <a:prstDash val="solid"/>
                  <a:round/>
                </a:ln>
                <a:solidFill>
                  <a:srgbClr val="262626"/>
                </a:solidFill>
                <a:effectLst>
                  <a:outerShdw dist="38100" dir="2700000" rotWithShape="0">
                    <a:schemeClr val="accent5"/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dirty="0"/>
              <a:t>2. </a:t>
            </a:r>
            <a:r>
              <a:rPr lang="en-US" dirty="0"/>
              <a:t>W</a:t>
            </a:r>
            <a:r>
              <a:rPr dirty="0"/>
              <a:t>hat are your </a:t>
            </a:r>
            <a:r>
              <a:rPr dirty="0" err="1"/>
              <a:t>favourite</a:t>
            </a:r>
            <a:r>
              <a:rPr dirty="0"/>
              <a:t> restaurants? </a:t>
            </a:r>
            <a:endParaRPr sz="3600" dirty="0"/>
          </a:p>
        </p:txBody>
      </p:sp>
      <p:sp>
        <p:nvSpPr>
          <p:cNvPr id="129" name="Rectangle 6"/>
          <p:cNvSpPr txBox="1"/>
          <p:nvPr/>
        </p:nvSpPr>
        <p:spPr>
          <a:xfrm>
            <a:off x="594426" y="451588"/>
            <a:ext cx="2044786" cy="7694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 marL="571500" indent="-571500">
              <a:buSzPct val="100000"/>
              <a:buFont typeface="Arial"/>
              <a:buChar char="•"/>
              <a:defRPr sz="4400" b="1">
                <a:effectLst>
                  <a:outerShdw blurRad="38100" dist="19050" dir="2700000" rotWithShape="0">
                    <a:srgbClr val="000000">
                      <a:alpha val="40000"/>
                    </a:srgbClr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rPr lang="en-US" dirty="0"/>
              <a:t>Think</a:t>
            </a:r>
            <a:endParaRPr dirty="0"/>
          </a:p>
        </p:txBody>
      </p:sp>
      <p:pic>
        <p:nvPicPr>
          <p:cNvPr id="130" name="Picture 2" descr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70694" y="201164"/>
            <a:ext cx="1638674" cy="1270290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DC27585E-D432-461D-B6A0-DA6F32CD47D2}"/>
              </a:ext>
            </a:extLst>
          </p:cNvPr>
          <p:cNvSpPr txBox="1">
            <a:spLocks/>
          </p:cNvSpPr>
          <p:nvPr/>
        </p:nvSpPr>
        <p:spPr>
          <a:xfrm>
            <a:off x="215900" y="6223849"/>
            <a:ext cx="11307652" cy="365125"/>
          </a:xfrm>
          <a:prstGeom prst="rect">
            <a:avLst/>
          </a:prstGeom>
        </p:spPr>
        <p:txBody>
          <a:bodyPr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4572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9144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13716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18288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0" marR="0" indent="22860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0" marR="0" indent="27432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0" marR="0" indent="32004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0" marR="0" indent="36576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r>
              <a:rPr lang="en-US" sz="1200" dirty="0">
                <a:solidFill>
                  <a:srgbClr val="FF0000"/>
                </a:solidFill>
              </a:rPr>
              <a:t>____________________________________________________________________________________________________________________________________</a:t>
            </a:r>
          </a:p>
          <a:p>
            <a:r>
              <a:rPr lang="en-US" sz="1200" dirty="0">
                <a:solidFill>
                  <a:schemeClr val="tx1"/>
                </a:solidFill>
              </a:rPr>
              <a:t>Ministry of Education-2020</a:t>
            </a: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680976DE-1E2F-4F9A-B2C4-B2C64E2C83E1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4146" y="3722053"/>
            <a:ext cx="2875679" cy="2310447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med" advTm="1169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27" grpId="0" animBg="1"/>
      <p:bldP spid="12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Rectangle 7"/>
          <p:cNvSpPr txBox="1"/>
          <p:nvPr/>
        </p:nvSpPr>
        <p:spPr>
          <a:xfrm>
            <a:off x="763401" y="583660"/>
            <a:ext cx="3035442" cy="7694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4400" b="1">
                <a:ln w="12700" cap="flat">
                  <a:solidFill>
                    <a:srgbClr val="4F6228"/>
                  </a:solidFill>
                  <a:prstDash val="solid"/>
                  <a:round/>
                </a:ln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rPr dirty="0"/>
              <a:t>Objectives</a:t>
            </a:r>
          </a:p>
        </p:txBody>
      </p:sp>
      <p:sp>
        <p:nvSpPr>
          <p:cNvPr id="133" name="Rectangle 11"/>
          <p:cNvSpPr txBox="1"/>
          <p:nvPr/>
        </p:nvSpPr>
        <p:spPr>
          <a:xfrm>
            <a:off x="763402" y="2022565"/>
            <a:ext cx="8198474" cy="1767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5400" b="1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1) Read the text.</a:t>
            </a:r>
            <a:endParaRPr sz="4400">
              <a:solidFill>
                <a:schemeClr val="accent4"/>
              </a:solidFill>
            </a:endParaRPr>
          </a:p>
          <a:p>
            <a:pPr>
              <a:defRPr sz="5400" b="1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2) Answer the questions.</a:t>
            </a:r>
          </a:p>
        </p:txBody>
      </p:sp>
      <p:pic>
        <p:nvPicPr>
          <p:cNvPr id="7" name="Picture 2" descr="Picture 2">
            <a:extLst>
              <a:ext uri="{FF2B5EF4-FFF2-40B4-BE49-F238E27FC236}">
                <a16:creationId xmlns:a16="http://schemas.microsoft.com/office/drawing/2014/main" id="{5DBDF750-2DE4-4019-A543-326545F467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70694" y="201164"/>
            <a:ext cx="1638674" cy="1270290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Footer Placeholder 2">
            <a:extLst>
              <a:ext uri="{FF2B5EF4-FFF2-40B4-BE49-F238E27FC236}">
                <a16:creationId xmlns:a16="http://schemas.microsoft.com/office/drawing/2014/main" id="{0570961B-1697-433D-996B-9C5CAC252171}"/>
              </a:ext>
            </a:extLst>
          </p:cNvPr>
          <p:cNvSpPr txBox="1">
            <a:spLocks/>
          </p:cNvSpPr>
          <p:nvPr/>
        </p:nvSpPr>
        <p:spPr>
          <a:xfrm>
            <a:off x="215900" y="6223849"/>
            <a:ext cx="11307652" cy="365125"/>
          </a:xfrm>
          <a:prstGeom prst="rect">
            <a:avLst/>
          </a:prstGeom>
        </p:spPr>
        <p:txBody>
          <a:bodyPr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4572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9144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13716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18288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0" marR="0" indent="22860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0" marR="0" indent="27432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0" marR="0" indent="32004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0" marR="0" indent="36576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r>
              <a:rPr lang="en-US" sz="1200" dirty="0">
                <a:solidFill>
                  <a:srgbClr val="FF0000"/>
                </a:solidFill>
              </a:rPr>
              <a:t>____________________________________________________________________________________________________________________________________</a:t>
            </a:r>
          </a:p>
          <a:p>
            <a:r>
              <a:rPr lang="en-US" sz="1200" dirty="0">
                <a:solidFill>
                  <a:schemeClr val="tx1"/>
                </a:solidFill>
              </a:rPr>
              <a:t>Ministry of Education-2020</a:t>
            </a: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91DEFA8D-DE5A-4EAC-8E0E-533A8BA35EB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8626" y="3790404"/>
            <a:ext cx="2742396" cy="2540913"/>
          </a:xfrm>
          <a:prstGeom prst="rect">
            <a:avLst/>
          </a:prstGeom>
        </p:spPr>
      </p:pic>
    </p:spTree>
  </p:cSld>
  <p:clrMapOvr>
    <a:masterClrMapping/>
  </p:clrMapOvr>
  <p:transition spd="med" advTm="1052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Rectangle 3"/>
          <p:cNvSpPr txBox="1"/>
          <p:nvPr/>
        </p:nvSpPr>
        <p:spPr>
          <a:xfrm>
            <a:off x="162100" y="201164"/>
            <a:ext cx="5579410" cy="9233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marL="685800" indent="-685800" algn="ctr">
              <a:buSzPct val="100000"/>
              <a:buFont typeface="Arial"/>
              <a:buChar char="•"/>
              <a:defRPr sz="5400" b="1">
                <a:ln w="9525" cap="flat">
                  <a:solidFill>
                    <a:srgbClr val="FFFFFF"/>
                  </a:solidFill>
                  <a:prstDash val="solid"/>
                  <a:round/>
                </a:ln>
                <a:effectLst>
                  <a:outerShdw blurRad="12700" dist="38100" dir="2700000" rotWithShape="0">
                    <a:srgbClr val="808080"/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 marL="0" indent="0">
              <a:buNone/>
            </a:pPr>
            <a:r>
              <a:rPr lang="en-US" dirty="0"/>
              <a:t>Listen then </a:t>
            </a:r>
            <a:r>
              <a:rPr dirty="0"/>
              <a:t>read</a:t>
            </a:r>
          </a:p>
        </p:txBody>
      </p:sp>
      <p:sp>
        <p:nvSpPr>
          <p:cNvPr id="139" name="Rectangle 6"/>
          <p:cNvSpPr txBox="1"/>
          <p:nvPr/>
        </p:nvSpPr>
        <p:spPr>
          <a:xfrm>
            <a:off x="2474657" y="1419856"/>
            <a:ext cx="3732529" cy="338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3000" b="1">
                <a:ln w="9525" cap="flat">
                  <a:solidFill>
                    <a:srgbClr val="FFFFFF"/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outerShdw blurRad="12700" dist="38100" dir="2700000" rotWithShape="0">
                    <a:srgbClr val="8FAADC"/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dirty="0"/>
              <a:t>Hi! I’m Sara. I like to have lunch with my family everyday.</a:t>
            </a:r>
          </a:p>
          <a:p>
            <a:pPr>
              <a:defRPr sz="3000" b="1">
                <a:ln w="9525" cap="flat">
                  <a:solidFill>
                    <a:srgbClr val="FFFFFF"/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outerShdw blurRad="12700" dist="38100" dir="2700000" rotWithShape="0">
                    <a:srgbClr val="8FAADC"/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dirty="0"/>
              <a:t>I like fish, meat and rice. I don’t like yogurt or bread. </a:t>
            </a:r>
          </a:p>
        </p:txBody>
      </p:sp>
      <p:sp>
        <p:nvSpPr>
          <p:cNvPr id="140" name="Speech Bubble: Rectangle 7"/>
          <p:cNvSpPr/>
          <p:nvPr/>
        </p:nvSpPr>
        <p:spPr>
          <a:xfrm>
            <a:off x="2285586" y="1419856"/>
            <a:ext cx="3920780" cy="363260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18480"/>
                </a:lnTo>
                <a:lnTo>
                  <a:pt x="9000" y="18480"/>
                </a:lnTo>
                <a:lnTo>
                  <a:pt x="2613" y="21600"/>
                </a:lnTo>
                <a:lnTo>
                  <a:pt x="3600" y="18480"/>
                </a:lnTo>
                <a:lnTo>
                  <a:pt x="0" y="18480"/>
                </a:lnTo>
                <a:lnTo>
                  <a:pt x="0" y="10780"/>
                </a:lnTo>
                <a:close/>
              </a:path>
            </a:pathLst>
          </a:custGeom>
          <a:ln w="12700">
            <a:solidFill>
              <a:srgbClr val="42719B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2" name="Speech Bubble: Rectangle 18"/>
          <p:cNvSpPr/>
          <p:nvPr/>
        </p:nvSpPr>
        <p:spPr>
          <a:xfrm>
            <a:off x="6341805" y="1419857"/>
            <a:ext cx="3920781" cy="37063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18112"/>
                </a:lnTo>
                <a:lnTo>
                  <a:pt x="18000" y="18112"/>
                </a:lnTo>
                <a:lnTo>
                  <a:pt x="18782" y="21600"/>
                </a:lnTo>
                <a:lnTo>
                  <a:pt x="12600" y="18112"/>
                </a:lnTo>
                <a:lnTo>
                  <a:pt x="0" y="18112"/>
                </a:lnTo>
                <a:lnTo>
                  <a:pt x="0" y="10566"/>
                </a:lnTo>
                <a:close/>
              </a:path>
            </a:pathLst>
          </a:custGeom>
          <a:ln w="12700">
            <a:solidFill>
              <a:srgbClr val="42719B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3" name="Rectangle 19"/>
          <p:cNvSpPr txBox="1"/>
          <p:nvPr/>
        </p:nvSpPr>
        <p:spPr>
          <a:xfrm>
            <a:off x="6484335" y="1696533"/>
            <a:ext cx="3732530" cy="2567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3200" b="1">
                <a:ln w="9525" cap="flat">
                  <a:solidFill>
                    <a:srgbClr val="FFFFFF"/>
                  </a:solidFill>
                  <a:prstDash val="solid"/>
                  <a:round/>
                </a:ln>
                <a:solidFill>
                  <a:schemeClr val="accent5"/>
                </a:solidFill>
                <a:effectLst>
                  <a:outerShdw blurRad="12700" dist="38100" dir="2700000" rotWithShape="0">
                    <a:srgbClr val="8FAADC"/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rPr dirty="0"/>
              <a:t>Hi! I’m Tom. I like bread and yogurt. I eat it everyday. I don’t like fish or me</a:t>
            </a:r>
            <a:r>
              <a:rPr lang="en-US" dirty="0"/>
              <a:t>a</a:t>
            </a:r>
            <a:r>
              <a:rPr dirty="0"/>
              <a:t>t. </a:t>
            </a:r>
          </a:p>
        </p:txBody>
      </p:sp>
      <p:pic>
        <p:nvPicPr>
          <p:cNvPr id="10" name="Picture 2" descr="Picture 2">
            <a:extLst>
              <a:ext uri="{FF2B5EF4-FFF2-40B4-BE49-F238E27FC236}">
                <a16:creationId xmlns:a16="http://schemas.microsoft.com/office/drawing/2014/main" id="{39C388E9-7CAE-480F-B1AE-75D403FEA2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70694" y="201164"/>
            <a:ext cx="1638674" cy="1270290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Footer Placeholder 2">
            <a:extLst>
              <a:ext uri="{FF2B5EF4-FFF2-40B4-BE49-F238E27FC236}">
                <a16:creationId xmlns:a16="http://schemas.microsoft.com/office/drawing/2014/main" id="{2495A44B-C4AE-401D-961C-6A4F83F5BE53}"/>
              </a:ext>
            </a:extLst>
          </p:cNvPr>
          <p:cNvSpPr txBox="1">
            <a:spLocks/>
          </p:cNvSpPr>
          <p:nvPr/>
        </p:nvSpPr>
        <p:spPr>
          <a:xfrm>
            <a:off x="215900" y="6223849"/>
            <a:ext cx="11307652" cy="365125"/>
          </a:xfrm>
          <a:prstGeom prst="rect">
            <a:avLst/>
          </a:prstGeom>
        </p:spPr>
        <p:txBody>
          <a:bodyPr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4572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9144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13716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18288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0" marR="0" indent="22860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0" marR="0" indent="27432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0" marR="0" indent="32004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0" marR="0" indent="36576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r>
              <a:rPr lang="en-US" sz="1200" dirty="0">
                <a:solidFill>
                  <a:srgbClr val="FF0000"/>
                </a:solidFill>
              </a:rPr>
              <a:t>____________________________________________________________________________________________________________________________________</a:t>
            </a:r>
          </a:p>
          <a:p>
            <a:r>
              <a:rPr lang="en-US" sz="1200" dirty="0">
                <a:solidFill>
                  <a:schemeClr val="tx1"/>
                </a:solidFill>
              </a:rPr>
              <a:t>Ministry of Education-2020</a:t>
            </a:r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18CC6A42-41EA-4AE1-AD93-D4C2A7C73D11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3543" y="2547747"/>
            <a:ext cx="2006283" cy="404122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2724" y="2547747"/>
            <a:ext cx="3585665" cy="383616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med" advTm="3984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39" grpId="0" animBg="1"/>
      <p:bldP spid="14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Rectangle 3"/>
          <p:cNvSpPr txBox="1"/>
          <p:nvPr/>
        </p:nvSpPr>
        <p:spPr>
          <a:xfrm>
            <a:off x="115054" y="219515"/>
            <a:ext cx="9843397" cy="769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marL="685800" indent="-685800" algn="ctr">
              <a:buSzPct val="100000"/>
              <a:buFont typeface="Arial"/>
              <a:buChar char="•"/>
              <a:defRPr sz="4400" b="1">
                <a:ln w="9525" cap="flat">
                  <a:solidFill>
                    <a:srgbClr val="FFFFFF"/>
                  </a:solidFill>
                  <a:prstDash val="solid"/>
                  <a:round/>
                </a:ln>
                <a:effectLst>
                  <a:outerShdw blurRad="12700" dist="38100" dir="2700000" rotWithShape="0">
                    <a:srgbClr val="808080"/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 marL="0" indent="0">
              <a:buNone/>
            </a:pPr>
            <a:r>
              <a:rPr dirty="0"/>
              <a:t>After reading, answer the questions</a:t>
            </a:r>
          </a:p>
        </p:txBody>
      </p:sp>
      <p:sp>
        <p:nvSpPr>
          <p:cNvPr id="152" name="Rectangle 14"/>
          <p:cNvSpPr txBox="1"/>
          <p:nvPr/>
        </p:nvSpPr>
        <p:spPr>
          <a:xfrm>
            <a:off x="215900" y="887917"/>
            <a:ext cx="9455472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algn="ctr">
              <a:buSzPct val="100000"/>
              <a:defRPr sz="4000" b="1">
                <a:ln w="9525" cap="flat">
                  <a:solidFill>
                    <a:srgbClr val="FFFFFF"/>
                  </a:solidFill>
                  <a:prstDash val="solid"/>
                  <a:round/>
                </a:ln>
                <a:solidFill>
                  <a:schemeClr val="accent5"/>
                </a:solidFill>
                <a:effectLst>
                  <a:outerShdw blurRad="12700" dist="38100" dir="2700000" rotWithShape="0">
                    <a:srgbClr val="8FAADC"/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sz="3200" dirty="0"/>
              <a:t>Look at the pictures and match. What </a:t>
            </a:r>
            <a:r>
              <a:rPr sz="3200" u="sng" dirty="0">
                <a:solidFill>
                  <a:srgbClr val="FF0000"/>
                </a:solidFill>
              </a:rPr>
              <a:t>they like</a:t>
            </a:r>
            <a:r>
              <a:rPr sz="3200" dirty="0">
                <a:solidFill>
                  <a:srgbClr val="FF0000"/>
                </a:solidFill>
              </a:rPr>
              <a:t>:</a:t>
            </a:r>
          </a:p>
        </p:txBody>
      </p:sp>
      <p:pic>
        <p:nvPicPr>
          <p:cNvPr id="12" name="Picture 2" descr="Picture 2">
            <a:extLst>
              <a:ext uri="{FF2B5EF4-FFF2-40B4-BE49-F238E27FC236}">
                <a16:creationId xmlns:a16="http://schemas.microsoft.com/office/drawing/2014/main" id="{31BE73FD-A576-468A-B2E6-67BDFD437C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84782" y="229333"/>
            <a:ext cx="1638674" cy="1270290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Footer Placeholder 2">
            <a:extLst>
              <a:ext uri="{FF2B5EF4-FFF2-40B4-BE49-F238E27FC236}">
                <a16:creationId xmlns:a16="http://schemas.microsoft.com/office/drawing/2014/main" id="{77C977A3-7AFC-4C32-A65F-AE442BDC0A75}"/>
              </a:ext>
            </a:extLst>
          </p:cNvPr>
          <p:cNvSpPr txBox="1">
            <a:spLocks/>
          </p:cNvSpPr>
          <p:nvPr/>
        </p:nvSpPr>
        <p:spPr>
          <a:xfrm>
            <a:off x="215900" y="6223849"/>
            <a:ext cx="11307652" cy="365125"/>
          </a:xfrm>
          <a:prstGeom prst="rect">
            <a:avLst/>
          </a:prstGeom>
        </p:spPr>
        <p:txBody>
          <a:bodyPr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4572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9144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13716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18288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0" marR="0" indent="22860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0" marR="0" indent="27432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0" marR="0" indent="32004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0" marR="0" indent="36576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r>
              <a:rPr lang="en-US" sz="1200" dirty="0">
                <a:solidFill>
                  <a:srgbClr val="FF0000"/>
                </a:solidFill>
              </a:rPr>
              <a:t>____________________________________________________________________________________________________________________________________</a:t>
            </a:r>
          </a:p>
          <a:p>
            <a:r>
              <a:rPr lang="en-US" sz="1200" dirty="0">
                <a:solidFill>
                  <a:schemeClr val="tx1"/>
                </a:solidFill>
              </a:rPr>
              <a:t>Ministry of Education-2020</a:t>
            </a: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C89959D5-EDEA-49DA-AD05-3FB93100147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612"/>
          <a:stretch/>
        </p:blipFill>
        <p:spPr>
          <a:xfrm flipH="1">
            <a:off x="215900" y="1375515"/>
            <a:ext cx="2293288" cy="218901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83" b="29478"/>
          <a:stretch/>
        </p:blipFill>
        <p:spPr>
          <a:xfrm>
            <a:off x="85634" y="3451080"/>
            <a:ext cx="2960121" cy="2581420"/>
          </a:xfrm>
          <a:prstGeom prst="rect">
            <a:avLst/>
          </a:prstGeom>
        </p:spPr>
      </p:pic>
      <p:pic>
        <p:nvPicPr>
          <p:cNvPr id="27" name="Picture 26" descr="A plate of food&#10;&#10;Description automatically generated">
            <a:extLst>
              <a:ext uri="{FF2B5EF4-FFF2-40B4-BE49-F238E27FC236}">
                <a16:creationId xmlns:a16="http://schemas.microsoft.com/office/drawing/2014/main" id="{E6943390-3DFF-4FA6-AA3C-E914335602E9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91" b="9749"/>
          <a:stretch/>
        </p:blipFill>
        <p:spPr>
          <a:xfrm>
            <a:off x="10337426" y="1639586"/>
            <a:ext cx="1638674" cy="895421"/>
          </a:xfrm>
          <a:prstGeom prst="rect">
            <a:avLst/>
          </a:prstGeom>
        </p:spPr>
      </p:pic>
      <p:pic>
        <p:nvPicPr>
          <p:cNvPr id="28" name="Picture 27" descr="A picture containing food&#10;&#10;Description automatically generated">
            <a:extLst>
              <a:ext uri="{FF2B5EF4-FFF2-40B4-BE49-F238E27FC236}">
                <a16:creationId xmlns:a16="http://schemas.microsoft.com/office/drawing/2014/main" id="{A6AFD2BA-1A0A-40A3-9DD8-E4D0B368FE10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0" t="59034" r="69516" b="9089"/>
          <a:stretch/>
        </p:blipFill>
        <p:spPr>
          <a:xfrm>
            <a:off x="10621295" y="3857311"/>
            <a:ext cx="1201838" cy="1096536"/>
          </a:xfrm>
          <a:prstGeom prst="rect">
            <a:avLst/>
          </a:prstGeom>
        </p:spPr>
      </p:pic>
      <p:pic>
        <p:nvPicPr>
          <p:cNvPr id="29" name="Picture 28" descr="A picture containing food&#10;&#10;Description automatically generated">
            <a:extLst>
              <a:ext uri="{FF2B5EF4-FFF2-40B4-BE49-F238E27FC236}">
                <a16:creationId xmlns:a16="http://schemas.microsoft.com/office/drawing/2014/main" id="{99AA20A6-C53A-4BCE-BF8C-80F153A8C6E2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38" t="39162" r="27443" b="32433"/>
          <a:stretch/>
        </p:blipFill>
        <p:spPr>
          <a:xfrm>
            <a:off x="10714305" y="5067010"/>
            <a:ext cx="1108828" cy="1270290"/>
          </a:xfrm>
          <a:prstGeom prst="rect">
            <a:avLst/>
          </a:prstGeom>
        </p:spPr>
      </p:pic>
      <p:pic>
        <p:nvPicPr>
          <p:cNvPr id="30" name="Picture 29" descr="A white bowl&#10;&#10;Description automatically generated">
            <a:extLst>
              <a:ext uri="{FF2B5EF4-FFF2-40B4-BE49-F238E27FC236}">
                <a16:creationId xmlns:a16="http://schemas.microsoft.com/office/drawing/2014/main" id="{66C43380-89F0-4B49-A952-3A64335AD9F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8821" y="2656463"/>
            <a:ext cx="1207807" cy="1087026"/>
          </a:xfrm>
          <a:prstGeom prst="rect">
            <a:avLst/>
          </a:prstGeom>
        </p:spPr>
      </p:pic>
    </p:spTree>
  </p:cSld>
  <p:clrMapOvr>
    <a:masterClrMapping/>
  </p:clrMapOvr>
  <p:transition spd="med" advTm="1467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Rectangle 3"/>
          <p:cNvSpPr txBox="1"/>
          <p:nvPr/>
        </p:nvSpPr>
        <p:spPr>
          <a:xfrm>
            <a:off x="117236" y="152284"/>
            <a:ext cx="9843397" cy="769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marL="685800" indent="-685800" algn="ctr">
              <a:buSzPct val="100000"/>
              <a:buFont typeface="Arial"/>
              <a:buChar char="•"/>
              <a:defRPr sz="4400" b="1">
                <a:ln w="9525" cap="flat">
                  <a:solidFill>
                    <a:srgbClr val="FFFFFF"/>
                  </a:solidFill>
                  <a:prstDash val="solid"/>
                  <a:round/>
                </a:ln>
                <a:effectLst>
                  <a:outerShdw blurRad="12700" dist="38100" dir="2700000" rotWithShape="0">
                    <a:srgbClr val="808080"/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 marL="0" indent="0">
              <a:buNone/>
            </a:pPr>
            <a:r>
              <a:rPr dirty="0"/>
              <a:t>After reading, answer the questions</a:t>
            </a:r>
          </a:p>
        </p:txBody>
      </p:sp>
      <p:sp>
        <p:nvSpPr>
          <p:cNvPr id="162" name="Rectangle 14"/>
          <p:cNvSpPr txBox="1"/>
          <p:nvPr/>
        </p:nvSpPr>
        <p:spPr>
          <a:xfrm>
            <a:off x="117236" y="836309"/>
            <a:ext cx="9455472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algn="ctr">
              <a:buSzPct val="100000"/>
              <a:defRPr sz="4000" b="1">
                <a:ln w="9525" cap="flat">
                  <a:solidFill>
                    <a:srgbClr val="FFFFFF"/>
                  </a:solidFill>
                  <a:prstDash val="solid"/>
                  <a:round/>
                </a:ln>
                <a:solidFill>
                  <a:schemeClr val="accent5"/>
                </a:solidFill>
                <a:effectLst>
                  <a:outerShdw blurRad="12700" dist="38100" dir="2700000" rotWithShape="0">
                    <a:srgbClr val="8FAADC"/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sz="3200" dirty="0"/>
              <a:t>Look at the pictures and match. What </a:t>
            </a:r>
            <a:r>
              <a:rPr sz="3200" u="sng" dirty="0">
                <a:solidFill>
                  <a:srgbClr val="FF0000"/>
                </a:solidFill>
              </a:rPr>
              <a:t>they</a:t>
            </a:r>
            <a:r>
              <a:rPr sz="3200" dirty="0">
                <a:solidFill>
                  <a:srgbClr val="FF0000"/>
                </a:solidFill>
              </a:rPr>
              <a:t> </a:t>
            </a:r>
            <a:r>
              <a:rPr sz="3200" u="sng" dirty="0">
                <a:solidFill>
                  <a:srgbClr val="FF0000"/>
                </a:solidFill>
              </a:rPr>
              <a:t>like</a:t>
            </a:r>
            <a:r>
              <a:rPr sz="3200" dirty="0">
                <a:solidFill>
                  <a:srgbClr val="FF0000"/>
                </a:solidFill>
              </a:rPr>
              <a:t>:</a:t>
            </a:r>
          </a:p>
        </p:txBody>
      </p:sp>
      <p:sp>
        <p:nvSpPr>
          <p:cNvPr id="165" name="Straight Arrow Connector 5"/>
          <p:cNvSpPr/>
          <p:nvPr/>
        </p:nvSpPr>
        <p:spPr>
          <a:xfrm>
            <a:off x="1873266" y="5793325"/>
            <a:ext cx="8751938" cy="15321"/>
          </a:xfrm>
          <a:prstGeom prst="line">
            <a:avLst/>
          </a:prstGeom>
          <a:ln w="76200">
            <a:solidFill>
              <a:schemeClr val="accent1"/>
            </a:solidFill>
            <a:miter/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66" name="Straight Arrow Connector 7"/>
          <p:cNvSpPr/>
          <p:nvPr/>
        </p:nvSpPr>
        <p:spPr>
          <a:xfrm flipV="1">
            <a:off x="1807955" y="2105109"/>
            <a:ext cx="8576090" cy="3440354"/>
          </a:xfrm>
          <a:prstGeom prst="line">
            <a:avLst/>
          </a:prstGeom>
          <a:ln w="76200">
            <a:solidFill>
              <a:schemeClr val="accent1"/>
            </a:solidFill>
            <a:miter/>
            <a:tailEnd type="triangle"/>
          </a:ln>
        </p:spPr>
        <p:txBody>
          <a:bodyPr lIns="45719" rIns="45719"/>
          <a:lstStyle/>
          <a:p>
            <a:endParaRPr dirty="0"/>
          </a:p>
        </p:txBody>
      </p:sp>
      <p:sp>
        <p:nvSpPr>
          <p:cNvPr id="168" name="Straight Arrow Connector 20"/>
          <p:cNvSpPr/>
          <p:nvPr/>
        </p:nvSpPr>
        <p:spPr>
          <a:xfrm>
            <a:off x="1986616" y="2552162"/>
            <a:ext cx="8397429" cy="1829162"/>
          </a:xfrm>
          <a:prstGeom prst="line">
            <a:avLst/>
          </a:prstGeom>
          <a:ln w="76200">
            <a:solidFill>
              <a:schemeClr val="accent2"/>
            </a:solidFill>
            <a:miter/>
            <a:tailEnd type="triangle"/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16" name="Picture 2" descr="Picture 2">
            <a:extLst>
              <a:ext uri="{FF2B5EF4-FFF2-40B4-BE49-F238E27FC236}">
                <a16:creationId xmlns:a16="http://schemas.microsoft.com/office/drawing/2014/main" id="{4A064FC7-AA0D-4219-A035-C5A9ECF005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70694" y="201164"/>
            <a:ext cx="1638674" cy="1270290"/>
          </a:xfrm>
          <a:prstGeom prst="rect">
            <a:avLst/>
          </a:prstGeom>
          <a:ln w="12700">
            <a:miter lim="400000"/>
          </a:ln>
        </p:spPr>
      </p:pic>
      <p:sp>
        <p:nvSpPr>
          <p:cNvPr id="17" name="Footer Placeholder 2">
            <a:extLst>
              <a:ext uri="{FF2B5EF4-FFF2-40B4-BE49-F238E27FC236}">
                <a16:creationId xmlns:a16="http://schemas.microsoft.com/office/drawing/2014/main" id="{9C4B299A-0ACC-43FC-97C8-49999B995851}"/>
              </a:ext>
            </a:extLst>
          </p:cNvPr>
          <p:cNvSpPr txBox="1">
            <a:spLocks/>
          </p:cNvSpPr>
          <p:nvPr/>
        </p:nvSpPr>
        <p:spPr>
          <a:xfrm>
            <a:off x="215900" y="6223849"/>
            <a:ext cx="11307652" cy="365125"/>
          </a:xfrm>
          <a:prstGeom prst="rect">
            <a:avLst/>
          </a:prstGeom>
        </p:spPr>
        <p:txBody>
          <a:bodyPr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4572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9144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13716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18288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0" marR="0" indent="22860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0" marR="0" indent="27432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0" marR="0" indent="32004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0" marR="0" indent="36576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r>
              <a:rPr lang="en-US" sz="1200" dirty="0">
                <a:solidFill>
                  <a:srgbClr val="FF0000"/>
                </a:solidFill>
              </a:rPr>
              <a:t>____________________________________________________________________________________________________________________________________</a:t>
            </a:r>
          </a:p>
          <a:p>
            <a:r>
              <a:rPr lang="en-US" sz="1200" dirty="0">
                <a:solidFill>
                  <a:schemeClr val="tx1"/>
                </a:solidFill>
              </a:rPr>
              <a:t>Ministry of Education-2020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612"/>
          <a:stretch/>
        </p:blipFill>
        <p:spPr>
          <a:xfrm flipH="1">
            <a:off x="215900" y="1375515"/>
            <a:ext cx="2293288" cy="218901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83" b="29478"/>
          <a:stretch/>
        </p:blipFill>
        <p:spPr>
          <a:xfrm>
            <a:off x="104891" y="3461924"/>
            <a:ext cx="2960121" cy="2581420"/>
          </a:xfrm>
          <a:prstGeom prst="rect">
            <a:avLst/>
          </a:prstGeom>
        </p:spPr>
      </p:pic>
      <p:pic>
        <p:nvPicPr>
          <p:cNvPr id="21" name="Picture 20" descr="A plate of food&#10;&#10;Description automatically generated">
            <a:extLst>
              <a:ext uri="{FF2B5EF4-FFF2-40B4-BE49-F238E27FC236}">
                <a16:creationId xmlns:a16="http://schemas.microsoft.com/office/drawing/2014/main" id="{1897B300-F25D-453B-B660-FE4082E153C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91" b="9749"/>
          <a:stretch/>
        </p:blipFill>
        <p:spPr>
          <a:xfrm>
            <a:off x="10494519" y="1452450"/>
            <a:ext cx="1638674" cy="895421"/>
          </a:xfrm>
          <a:prstGeom prst="rect">
            <a:avLst/>
          </a:prstGeom>
        </p:spPr>
      </p:pic>
      <p:pic>
        <p:nvPicPr>
          <p:cNvPr id="22" name="Picture 21" descr="A picture containing food&#10;&#10;Description automatically generated">
            <a:extLst>
              <a:ext uri="{FF2B5EF4-FFF2-40B4-BE49-F238E27FC236}">
                <a16:creationId xmlns:a16="http://schemas.microsoft.com/office/drawing/2014/main" id="{ABC0397C-83DD-4DCE-9DC1-C0236307FC5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0" t="59034" r="69516" b="9089"/>
          <a:stretch/>
        </p:blipFill>
        <p:spPr>
          <a:xfrm>
            <a:off x="10793558" y="3844800"/>
            <a:ext cx="1201838" cy="1096536"/>
          </a:xfrm>
          <a:prstGeom prst="rect">
            <a:avLst/>
          </a:prstGeom>
        </p:spPr>
      </p:pic>
      <p:pic>
        <p:nvPicPr>
          <p:cNvPr id="23" name="Picture 22" descr="A picture containing food&#10;&#10;Description automatically generated">
            <a:extLst>
              <a:ext uri="{FF2B5EF4-FFF2-40B4-BE49-F238E27FC236}">
                <a16:creationId xmlns:a16="http://schemas.microsoft.com/office/drawing/2014/main" id="{9B6C7659-C2EE-476D-8606-426DABC92AF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38" t="39162" r="27443" b="32433"/>
          <a:stretch/>
        </p:blipFill>
        <p:spPr>
          <a:xfrm>
            <a:off x="10851249" y="5121841"/>
            <a:ext cx="1108828" cy="1270290"/>
          </a:xfrm>
          <a:prstGeom prst="rect">
            <a:avLst/>
          </a:prstGeom>
        </p:spPr>
      </p:pic>
      <p:pic>
        <p:nvPicPr>
          <p:cNvPr id="24" name="Picture 23" descr="A white bowl&#10;&#10;Description automatically generated">
            <a:extLst>
              <a:ext uri="{FF2B5EF4-FFF2-40B4-BE49-F238E27FC236}">
                <a16:creationId xmlns:a16="http://schemas.microsoft.com/office/drawing/2014/main" id="{07340CF4-5204-44DD-BFF2-592081099D4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7589" y="2524724"/>
            <a:ext cx="1207807" cy="1087026"/>
          </a:xfrm>
          <a:prstGeom prst="rect">
            <a:avLst/>
          </a:prstGeom>
        </p:spPr>
      </p:pic>
      <p:sp>
        <p:nvSpPr>
          <p:cNvPr id="25" name="Straight Arrow Connector 20">
            <a:extLst>
              <a:ext uri="{FF2B5EF4-FFF2-40B4-BE49-F238E27FC236}">
                <a16:creationId xmlns:a16="http://schemas.microsoft.com/office/drawing/2014/main" id="{EF3C04F9-EA2D-4DE9-94B3-03CC83B35038}"/>
              </a:ext>
            </a:extLst>
          </p:cNvPr>
          <p:cNvSpPr/>
          <p:nvPr/>
        </p:nvSpPr>
        <p:spPr>
          <a:xfrm>
            <a:off x="2073564" y="2304300"/>
            <a:ext cx="8484377" cy="818816"/>
          </a:xfrm>
          <a:prstGeom prst="line">
            <a:avLst/>
          </a:prstGeom>
          <a:ln w="76200">
            <a:solidFill>
              <a:schemeClr val="accent2"/>
            </a:solidFill>
            <a:miter/>
            <a:tailEnd type="triangle"/>
          </a:ln>
        </p:spPr>
        <p:txBody>
          <a:bodyPr lIns="45719" rIns="45719"/>
          <a:lstStyle/>
          <a:p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" grpId="0" animBg="1"/>
      <p:bldP spid="166" grpId="0" animBg="1"/>
      <p:bldP spid="168" grpId="0" animBg="1"/>
      <p:bldP spid="2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Rectangle 3"/>
          <p:cNvSpPr txBox="1"/>
          <p:nvPr/>
        </p:nvSpPr>
        <p:spPr>
          <a:xfrm>
            <a:off x="-31112" y="173296"/>
            <a:ext cx="10040567" cy="769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marL="685800" indent="-685800" algn="ctr">
              <a:buSzPct val="100000"/>
              <a:buFont typeface="Arial"/>
              <a:buChar char="•"/>
              <a:defRPr sz="4400" b="1">
                <a:ln w="9525" cap="flat">
                  <a:solidFill>
                    <a:srgbClr val="FFFFFF"/>
                  </a:solidFill>
                  <a:prstDash val="solid"/>
                  <a:round/>
                </a:ln>
                <a:effectLst>
                  <a:outerShdw blurRad="12700" dist="38100" dir="2700000" rotWithShape="0">
                    <a:srgbClr val="808080"/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 marL="0" indent="0">
              <a:buNone/>
            </a:pPr>
            <a:r>
              <a:rPr dirty="0"/>
              <a:t>After reading, answer the questions</a:t>
            </a:r>
          </a:p>
        </p:txBody>
      </p:sp>
      <p:pic>
        <p:nvPicPr>
          <p:cNvPr id="173" name="Picture 10" descr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08460" y="5174867"/>
            <a:ext cx="1482592" cy="827962"/>
          </a:xfrm>
          <a:prstGeom prst="rect">
            <a:avLst/>
          </a:prstGeom>
          <a:ln w="12700">
            <a:miter lim="400000"/>
          </a:ln>
        </p:spPr>
      </p:pic>
      <p:sp>
        <p:nvSpPr>
          <p:cNvPr id="177" name="Rectangle 14"/>
          <p:cNvSpPr txBox="1"/>
          <p:nvPr/>
        </p:nvSpPr>
        <p:spPr>
          <a:xfrm>
            <a:off x="0" y="872476"/>
            <a:ext cx="9388144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algn="ctr">
              <a:buSzPct val="100000"/>
              <a:defRPr sz="3600" b="1">
                <a:ln w="9525" cap="flat">
                  <a:solidFill>
                    <a:srgbClr val="FFFFFF"/>
                  </a:solidFill>
                  <a:prstDash val="solid"/>
                  <a:round/>
                </a:ln>
                <a:solidFill>
                  <a:schemeClr val="accent5"/>
                </a:solidFill>
                <a:effectLst>
                  <a:outerShdw blurRad="12700" dist="38100" dir="2700000" rotWithShape="0">
                    <a:srgbClr val="8FAADC"/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sz="2800" dirty="0"/>
              <a:t>Look at the pictures and match. What they </a:t>
            </a:r>
            <a:r>
              <a:rPr sz="2800" u="sng" dirty="0">
                <a:solidFill>
                  <a:srgbClr val="FF0000"/>
                </a:solidFill>
              </a:rPr>
              <a:t>don’t like</a:t>
            </a:r>
            <a:r>
              <a:rPr sz="2800" dirty="0">
                <a:solidFill>
                  <a:srgbClr val="FF0000"/>
                </a:solidFill>
              </a:rPr>
              <a:t>:</a:t>
            </a:r>
          </a:p>
        </p:txBody>
      </p:sp>
      <p:pic>
        <p:nvPicPr>
          <p:cNvPr id="12" name="Picture 2" descr="Picture 2">
            <a:extLst>
              <a:ext uri="{FF2B5EF4-FFF2-40B4-BE49-F238E27FC236}">
                <a16:creationId xmlns:a16="http://schemas.microsoft.com/office/drawing/2014/main" id="{523DE3D6-587B-46A2-BAE1-4E83359DF8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70694" y="201164"/>
            <a:ext cx="1638674" cy="1270290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Footer Placeholder 2">
            <a:extLst>
              <a:ext uri="{FF2B5EF4-FFF2-40B4-BE49-F238E27FC236}">
                <a16:creationId xmlns:a16="http://schemas.microsoft.com/office/drawing/2014/main" id="{9F07D2A2-4374-4E4E-856D-DF6D1160F205}"/>
              </a:ext>
            </a:extLst>
          </p:cNvPr>
          <p:cNvSpPr txBox="1">
            <a:spLocks/>
          </p:cNvSpPr>
          <p:nvPr/>
        </p:nvSpPr>
        <p:spPr>
          <a:xfrm>
            <a:off x="215900" y="6223849"/>
            <a:ext cx="11307652" cy="365125"/>
          </a:xfrm>
          <a:prstGeom prst="rect">
            <a:avLst/>
          </a:prstGeom>
        </p:spPr>
        <p:txBody>
          <a:bodyPr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4572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9144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13716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18288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0" marR="0" indent="22860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0" marR="0" indent="27432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0" marR="0" indent="32004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0" marR="0" indent="36576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r>
              <a:rPr lang="en-US" sz="1200" dirty="0">
                <a:solidFill>
                  <a:srgbClr val="FF0000"/>
                </a:solidFill>
              </a:rPr>
              <a:t>____________________________________________________________________________________________________________________________________</a:t>
            </a:r>
          </a:p>
          <a:p>
            <a:r>
              <a:rPr lang="en-US" sz="1200" dirty="0">
                <a:solidFill>
                  <a:schemeClr val="tx1"/>
                </a:solidFill>
              </a:rPr>
              <a:t>Ministry of Education-2020</a:t>
            </a: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CB026670-47DB-4D21-8227-C122622B7B4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612"/>
          <a:stretch/>
        </p:blipFill>
        <p:spPr>
          <a:xfrm flipH="1">
            <a:off x="215900" y="1375515"/>
            <a:ext cx="2293288" cy="218901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83" b="29478"/>
          <a:stretch/>
        </p:blipFill>
        <p:spPr>
          <a:xfrm>
            <a:off x="85634" y="3451080"/>
            <a:ext cx="2960121" cy="2581420"/>
          </a:xfrm>
          <a:prstGeom prst="rect">
            <a:avLst/>
          </a:prstGeom>
        </p:spPr>
      </p:pic>
      <p:pic>
        <p:nvPicPr>
          <p:cNvPr id="16" name="Picture 15" descr="A plate of food&#10;&#10;Description automatically generated">
            <a:extLst>
              <a:ext uri="{FF2B5EF4-FFF2-40B4-BE49-F238E27FC236}">
                <a16:creationId xmlns:a16="http://schemas.microsoft.com/office/drawing/2014/main" id="{0801548F-8BF9-4896-A4EC-4C754DA84EB1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91" b="9749"/>
          <a:stretch/>
        </p:blipFill>
        <p:spPr>
          <a:xfrm>
            <a:off x="10337426" y="1639586"/>
            <a:ext cx="1638674" cy="895421"/>
          </a:xfrm>
          <a:prstGeom prst="rect">
            <a:avLst/>
          </a:prstGeom>
        </p:spPr>
      </p:pic>
      <p:pic>
        <p:nvPicPr>
          <p:cNvPr id="17" name="Picture 16" descr="A picture containing food&#10;&#10;Description automatically generated">
            <a:extLst>
              <a:ext uri="{FF2B5EF4-FFF2-40B4-BE49-F238E27FC236}">
                <a16:creationId xmlns:a16="http://schemas.microsoft.com/office/drawing/2014/main" id="{58984187-0B37-401A-849A-D107A6792218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0" t="59034" r="69516" b="9089"/>
          <a:stretch/>
        </p:blipFill>
        <p:spPr>
          <a:xfrm>
            <a:off x="10621295" y="3857311"/>
            <a:ext cx="1201838" cy="1096536"/>
          </a:xfrm>
          <a:prstGeom prst="rect">
            <a:avLst/>
          </a:prstGeom>
        </p:spPr>
      </p:pic>
      <p:pic>
        <p:nvPicPr>
          <p:cNvPr id="18" name="Picture 17" descr="A white bowl&#10;&#10;Description automatically generated">
            <a:extLst>
              <a:ext uri="{FF2B5EF4-FFF2-40B4-BE49-F238E27FC236}">
                <a16:creationId xmlns:a16="http://schemas.microsoft.com/office/drawing/2014/main" id="{56FA68B0-3EB4-497C-9D6B-238955861FF8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8821" y="2656463"/>
            <a:ext cx="1207807" cy="1087026"/>
          </a:xfrm>
          <a:prstGeom prst="rect">
            <a:avLst/>
          </a:prstGeom>
        </p:spPr>
      </p:pic>
    </p:spTree>
  </p:cSld>
  <p:clrMapOvr>
    <a:masterClrMapping/>
  </p:clrMapOvr>
  <p:transition spd="med" advTm="594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Rectangle 3"/>
          <p:cNvSpPr txBox="1"/>
          <p:nvPr/>
        </p:nvSpPr>
        <p:spPr>
          <a:xfrm>
            <a:off x="0" y="201164"/>
            <a:ext cx="10040567" cy="769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marL="685800" indent="-685800" algn="ctr">
              <a:buSzPct val="100000"/>
              <a:buFont typeface="Arial"/>
              <a:buChar char="•"/>
              <a:defRPr sz="4400" b="1">
                <a:ln w="9525" cap="flat">
                  <a:solidFill>
                    <a:srgbClr val="FFFFFF"/>
                  </a:solidFill>
                  <a:prstDash val="solid"/>
                  <a:round/>
                </a:ln>
                <a:effectLst>
                  <a:outerShdw blurRad="12700" dist="38100" dir="2700000" rotWithShape="0">
                    <a:srgbClr val="808080"/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 marL="0" indent="0">
              <a:buNone/>
            </a:pPr>
            <a:r>
              <a:rPr dirty="0"/>
              <a:t>After reading, answer the questions</a:t>
            </a:r>
          </a:p>
        </p:txBody>
      </p:sp>
      <p:sp>
        <p:nvSpPr>
          <p:cNvPr id="187" name="Rectangle 14"/>
          <p:cNvSpPr txBox="1"/>
          <p:nvPr/>
        </p:nvSpPr>
        <p:spPr>
          <a:xfrm>
            <a:off x="0" y="922237"/>
            <a:ext cx="9388144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algn="ctr">
              <a:buSzPct val="100000"/>
              <a:defRPr sz="3600" b="1">
                <a:ln w="9525" cap="flat">
                  <a:solidFill>
                    <a:srgbClr val="FFFFFF"/>
                  </a:solidFill>
                  <a:prstDash val="solid"/>
                  <a:round/>
                </a:ln>
                <a:solidFill>
                  <a:schemeClr val="accent5"/>
                </a:solidFill>
                <a:effectLst>
                  <a:outerShdw blurRad="12700" dist="38100" dir="2700000" rotWithShape="0">
                    <a:srgbClr val="8FAADC"/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sz="2800" dirty="0"/>
              <a:t>Look at the pictures and match. What they </a:t>
            </a:r>
            <a:r>
              <a:rPr sz="2800" u="sng" dirty="0">
                <a:solidFill>
                  <a:srgbClr val="FF0000"/>
                </a:solidFill>
              </a:rPr>
              <a:t>don’t like</a:t>
            </a:r>
            <a:r>
              <a:rPr sz="2800" dirty="0">
                <a:solidFill>
                  <a:srgbClr val="FF0000"/>
                </a:solidFill>
              </a:rPr>
              <a:t>:</a:t>
            </a:r>
          </a:p>
        </p:txBody>
      </p:sp>
      <p:sp>
        <p:nvSpPr>
          <p:cNvPr id="190" name="Straight Arrow Connector 5"/>
          <p:cNvSpPr/>
          <p:nvPr/>
        </p:nvSpPr>
        <p:spPr>
          <a:xfrm flipV="1">
            <a:off x="1732586" y="4609438"/>
            <a:ext cx="8881346" cy="1124903"/>
          </a:xfrm>
          <a:prstGeom prst="line">
            <a:avLst/>
          </a:prstGeom>
          <a:ln w="76200">
            <a:solidFill>
              <a:schemeClr val="accent1"/>
            </a:solidFill>
            <a:miter/>
            <a:tailEnd type="triangle"/>
          </a:ln>
        </p:spPr>
        <p:txBody>
          <a:bodyPr lIns="45719" rIns="45719"/>
          <a:lstStyle/>
          <a:p>
            <a:endParaRPr dirty="0"/>
          </a:p>
        </p:txBody>
      </p:sp>
      <p:sp>
        <p:nvSpPr>
          <p:cNvPr id="191" name="Straight Arrow Connector 7"/>
          <p:cNvSpPr/>
          <p:nvPr/>
        </p:nvSpPr>
        <p:spPr>
          <a:xfrm flipV="1">
            <a:off x="1450933" y="2038499"/>
            <a:ext cx="8819761" cy="546351"/>
          </a:xfrm>
          <a:prstGeom prst="line">
            <a:avLst/>
          </a:prstGeom>
          <a:ln w="76200">
            <a:solidFill>
              <a:schemeClr val="accent2"/>
            </a:solidFill>
            <a:miter/>
            <a:tailEnd type="triangle"/>
          </a:ln>
        </p:spPr>
        <p:txBody>
          <a:bodyPr lIns="45719" rIns="45719"/>
          <a:lstStyle/>
          <a:p>
            <a:endParaRPr dirty="0"/>
          </a:p>
        </p:txBody>
      </p:sp>
      <p:pic>
        <p:nvPicPr>
          <p:cNvPr id="15" name="Picture 2" descr="Picture 2">
            <a:extLst>
              <a:ext uri="{FF2B5EF4-FFF2-40B4-BE49-F238E27FC236}">
                <a16:creationId xmlns:a16="http://schemas.microsoft.com/office/drawing/2014/main" id="{DB0FB26E-7692-4730-BD67-5CE65B11FA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70694" y="201164"/>
            <a:ext cx="1638674" cy="1270290"/>
          </a:xfrm>
          <a:prstGeom prst="rect">
            <a:avLst/>
          </a:prstGeom>
          <a:ln w="12700">
            <a:miter lim="400000"/>
          </a:ln>
        </p:spPr>
      </p:pic>
      <p:sp>
        <p:nvSpPr>
          <p:cNvPr id="16" name="Footer Placeholder 2">
            <a:extLst>
              <a:ext uri="{FF2B5EF4-FFF2-40B4-BE49-F238E27FC236}">
                <a16:creationId xmlns:a16="http://schemas.microsoft.com/office/drawing/2014/main" id="{2D00581A-754C-421B-8A7C-97CE1A39D89C}"/>
              </a:ext>
            </a:extLst>
          </p:cNvPr>
          <p:cNvSpPr txBox="1">
            <a:spLocks/>
          </p:cNvSpPr>
          <p:nvPr/>
        </p:nvSpPr>
        <p:spPr>
          <a:xfrm>
            <a:off x="215900" y="6223849"/>
            <a:ext cx="11307652" cy="365125"/>
          </a:xfrm>
          <a:prstGeom prst="rect">
            <a:avLst/>
          </a:prstGeom>
        </p:spPr>
        <p:txBody>
          <a:bodyPr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4572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9144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13716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18288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0" marR="0" indent="22860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0" marR="0" indent="27432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0" marR="0" indent="32004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0" marR="0" indent="36576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r>
              <a:rPr lang="en-US" sz="1200" dirty="0">
                <a:solidFill>
                  <a:srgbClr val="FF0000"/>
                </a:solidFill>
              </a:rPr>
              <a:t>____________________________________________________________________________________________________________________________________</a:t>
            </a:r>
          </a:p>
          <a:p>
            <a:r>
              <a:rPr lang="en-US" sz="1200" dirty="0">
                <a:solidFill>
                  <a:schemeClr val="tx1"/>
                </a:solidFill>
              </a:rPr>
              <a:t>Ministry of Education-2020</a:t>
            </a:r>
          </a:p>
        </p:txBody>
      </p:sp>
      <p:sp>
        <p:nvSpPr>
          <p:cNvPr id="189" name="Straight Arrow Connector 2"/>
          <p:cNvSpPr/>
          <p:nvPr/>
        </p:nvSpPr>
        <p:spPr>
          <a:xfrm flipV="1">
            <a:off x="1822126" y="3426203"/>
            <a:ext cx="8791806" cy="1976478"/>
          </a:xfrm>
          <a:prstGeom prst="line">
            <a:avLst/>
          </a:prstGeom>
          <a:ln w="76200">
            <a:solidFill>
              <a:schemeClr val="accent1"/>
            </a:solidFill>
            <a:miter/>
            <a:tailEnd type="triangle"/>
          </a:ln>
        </p:spPr>
        <p:txBody>
          <a:bodyPr lIns="45719" rIns="45719"/>
          <a:lstStyle/>
          <a:p>
            <a:endParaRPr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612"/>
          <a:stretch/>
        </p:blipFill>
        <p:spPr>
          <a:xfrm flipH="1">
            <a:off x="225742" y="1409209"/>
            <a:ext cx="2293288" cy="218901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83" b="29478"/>
          <a:stretch/>
        </p:blipFill>
        <p:spPr>
          <a:xfrm>
            <a:off x="95476" y="3484774"/>
            <a:ext cx="2960121" cy="2581420"/>
          </a:xfrm>
          <a:prstGeom prst="rect">
            <a:avLst/>
          </a:prstGeom>
        </p:spPr>
      </p:pic>
      <p:pic>
        <p:nvPicPr>
          <p:cNvPr id="19" name="Picture 10" descr="Picture 10">
            <a:extLst>
              <a:ext uri="{FF2B5EF4-FFF2-40B4-BE49-F238E27FC236}">
                <a16:creationId xmlns:a16="http://schemas.microsoft.com/office/drawing/2014/main" id="{9F418AD9-C5FC-457B-AF40-065B1FF756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13932" y="5238580"/>
            <a:ext cx="1482592" cy="827962"/>
          </a:xfrm>
          <a:prstGeom prst="rect">
            <a:avLst/>
          </a:prstGeom>
          <a:ln w="12700">
            <a:miter lim="400000"/>
          </a:ln>
        </p:spPr>
      </p:pic>
      <p:pic>
        <p:nvPicPr>
          <p:cNvPr id="20" name="Picture 19" descr="A plate of food&#10;&#10;Description automatically generated">
            <a:extLst>
              <a:ext uri="{FF2B5EF4-FFF2-40B4-BE49-F238E27FC236}">
                <a16:creationId xmlns:a16="http://schemas.microsoft.com/office/drawing/2014/main" id="{A167E721-D013-4B84-9243-395EE4C1FD9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91" b="9749"/>
          <a:stretch/>
        </p:blipFill>
        <p:spPr>
          <a:xfrm>
            <a:off x="10442898" y="1703299"/>
            <a:ext cx="1638674" cy="895421"/>
          </a:xfrm>
          <a:prstGeom prst="rect">
            <a:avLst/>
          </a:prstGeom>
        </p:spPr>
      </p:pic>
      <p:pic>
        <p:nvPicPr>
          <p:cNvPr id="21" name="Picture 20" descr="A picture containing food&#10;&#10;Description automatically generated">
            <a:extLst>
              <a:ext uri="{FF2B5EF4-FFF2-40B4-BE49-F238E27FC236}">
                <a16:creationId xmlns:a16="http://schemas.microsoft.com/office/drawing/2014/main" id="{C5CC5213-81D6-427D-A464-F2CF92F2794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0" t="59034" r="69516" b="9089"/>
          <a:stretch/>
        </p:blipFill>
        <p:spPr>
          <a:xfrm>
            <a:off x="10726767" y="3921024"/>
            <a:ext cx="1201838" cy="1096536"/>
          </a:xfrm>
          <a:prstGeom prst="rect">
            <a:avLst/>
          </a:prstGeom>
        </p:spPr>
      </p:pic>
      <p:pic>
        <p:nvPicPr>
          <p:cNvPr id="22" name="Picture 21" descr="A white bowl&#10;&#10;Description automatically generated">
            <a:extLst>
              <a:ext uri="{FF2B5EF4-FFF2-40B4-BE49-F238E27FC236}">
                <a16:creationId xmlns:a16="http://schemas.microsoft.com/office/drawing/2014/main" id="{D8FDC8FB-4535-4EDC-B01F-1987C87E74E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4293" y="2720176"/>
            <a:ext cx="1207807" cy="1087026"/>
          </a:xfrm>
          <a:prstGeom prst="rect">
            <a:avLst/>
          </a:prstGeom>
        </p:spPr>
      </p:pic>
      <p:sp>
        <p:nvSpPr>
          <p:cNvPr id="192" name="Straight Arrow Connector 17"/>
          <p:cNvSpPr/>
          <p:nvPr/>
        </p:nvSpPr>
        <p:spPr>
          <a:xfrm>
            <a:off x="1183666" y="2666143"/>
            <a:ext cx="9275748" cy="3068197"/>
          </a:xfrm>
          <a:prstGeom prst="line">
            <a:avLst/>
          </a:prstGeom>
          <a:ln w="76200">
            <a:solidFill>
              <a:schemeClr val="accent2"/>
            </a:solidFill>
            <a:miter/>
            <a:tailEnd type="triangle"/>
          </a:ln>
        </p:spPr>
        <p:txBody>
          <a:bodyPr lIns="45719" rIns="45719"/>
          <a:lstStyle/>
          <a:p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" grpId="0" animBg="1"/>
      <p:bldP spid="191" grpId="0" animBg="1"/>
      <p:bldP spid="189" grpId="0" animBg="1"/>
      <p:bldP spid="19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Rectangle 3"/>
          <p:cNvSpPr txBox="1"/>
          <p:nvPr/>
        </p:nvSpPr>
        <p:spPr>
          <a:xfrm>
            <a:off x="-223984" y="163770"/>
            <a:ext cx="10040567" cy="769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marL="685800" indent="-685800" algn="ctr">
              <a:buSzPct val="100000"/>
              <a:buFont typeface="Arial"/>
              <a:buChar char="•"/>
              <a:defRPr sz="4400" b="1">
                <a:ln w="9525" cap="flat">
                  <a:solidFill>
                    <a:srgbClr val="FFFFFF"/>
                  </a:solidFill>
                  <a:prstDash val="solid"/>
                  <a:round/>
                </a:ln>
                <a:effectLst>
                  <a:outerShdw blurRad="12700" dist="38100" dir="2700000" rotWithShape="0">
                    <a:srgbClr val="808080"/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 marL="0" indent="0">
              <a:buNone/>
            </a:pPr>
            <a:r>
              <a:rPr dirty="0"/>
              <a:t>After reading, answer the questions</a:t>
            </a:r>
          </a:p>
        </p:txBody>
      </p:sp>
      <p:sp>
        <p:nvSpPr>
          <p:cNvPr id="197" name="Rectangle 14"/>
          <p:cNvSpPr txBox="1"/>
          <p:nvPr/>
        </p:nvSpPr>
        <p:spPr>
          <a:xfrm>
            <a:off x="0" y="887169"/>
            <a:ext cx="10356359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marL="685800" indent="-685800" algn="ctr">
              <a:buSzPct val="100000"/>
              <a:buFont typeface="Arial"/>
              <a:buChar char="•"/>
              <a:defRPr sz="3600" b="1">
                <a:ln w="9525" cap="flat">
                  <a:solidFill>
                    <a:srgbClr val="FFFFFF"/>
                  </a:solidFill>
                  <a:prstDash val="solid"/>
                  <a:round/>
                </a:ln>
                <a:solidFill>
                  <a:schemeClr val="accent5"/>
                </a:solidFill>
                <a:effectLst>
                  <a:outerShdw blurRad="12700" dist="38100" dir="2700000" rotWithShape="0">
                    <a:srgbClr val="8FAADC"/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 marL="0" indent="0">
              <a:buNone/>
            </a:pPr>
            <a:r>
              <a:rPr dirty="0"/>
              <a:t>Read and put tick       for the correct answers:</a:t>
            </a:r>
          </a:p>
        </p:txBody>
      </p:sp>
      <p:graphicFrame>
        <p:nvGraphicFramePr>
          <p:cNvPr id="198" name="Table 4"/>
          <p:cNvGraphicFramePr/>
          <p:nvPr>
            <p:extLst>
              <p:ext uri="{D42A27DB-BD31-4B8C-83A1-F6EECF244321}">
                <p14:modId xmlns:p14="http://schemas.microsoft.com/office/powerpoint/2010/main" val="3603629335"/>
              </p:ext>
            </p:extLst>
          </p:nvPr>
        </p:nvGraphicFramePr>
        <p:xfrm>
          <a:off x="4515730" y="2111130"/>
          <a:ext cx="6513340" cy="3697977"/>
        </p:xfrm>
        <a:graphic>
          <a:graphicData uri="http://schemas.openxmlformats.org/drawingml/2006/table">
            <a:tbl>
              <a:tblPr firstRow="1">
                <a:tableStyleId>{4C3C2611-4C71-4FC5-86AE-919BDF0F9419}</a:tableStyleId>
              </a:tblPr>
              <a:tblGrid>
                <a:gridCol w="54839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93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3154">
                <a:tc>
                  <a:txBody>
                    <a:bodyPr/>
                    <a:lstStyle/>
                    <a:p>
                      <a:pPr marL="0" indent="0" algn="l">
                        <a:buFont typeface="+mj-lt"/>
                        <a:buNone/>
                        <a:defRPr sz="1800" b="0"/>
                      </a:pPr>
                      <a:r>
                        <a:rPr sz="2800" b="1" dirty="0">
                          <a:sym typeface="Helvetica"/>
                        </a:rPr>
                        <a:t>Sara likes yogurt. 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>
                        <a:defRPr sz="2800">
                          <a:sym typeface="Helvetica"/>
                        </a:defRPr>
                      </a:pPr>
                      <a:endParaRPr/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3154">
                <a:tc>
                  <a:txBody>
                    <a:bodyPr/>
                    <a:lstStyle/>
                    <a:p>
                      <a:pPr marL="0" indent="0" algn="l">
                        <a:buFont typeface="+mj-lt"/>
                        <a:buNone/>
                        <a:defRPr sz="1800"/>
                      </a:pPr>
                      <a:r>
                        <a:rPr sz="2800" b="1" dirty="0">
                          <a:latin typeface="+mj-lt"/>
                          <a:ea typeface="+mj-ea"/>
                          <a:cs typeface="+mj-cs"/>
                          <a:sym typeface="Helvetica"/>
                        </a:rPr>
                        <a:t>Tom likes yogurt. 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>
                        <a:defRPr sz="2800" b="1">
                          <a:latin typeface="+mj-lt"/>
                          <a:ea typeface="+mj-ea"/>
                          <a:cs typeface="+mj-cs"/>
                          <a:sym typeface="Helvetica"/>
                        </a:defRPr>
                      </a:pPr>
                      <a:endParaRPr/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0457">
                <a:tc>
                  <a:txBody>
                    <a:bodyPr/>
                    <a:lstStyle/>
                    <a:p>
                      <a:pPr marL="0" indent="0" algn="l">
                        <a:buFont typeface="+mj-lt"/>
                        <a:buNone/>
                        <a:defRPr sz="1800"/>
                      </a:pPr>
                      <a:r>
                        <a:rPr sz="2800" b="1" dirty="0">
                          <a:latin typeface="+mj-lt"/>
                          <a:ea typeface="+mj-ea"/>
                          <a:cs typeface="+mj-cs"/>
                          <a:sym typeface="Helvetica"/>
                        </a:rPr>
                        <a:t>Sara doesn’t like to have lunch with her family.</a:t>
                      </a:r>
                    </a:p>
                  </a:txBody>
                  <a:tcPr marL="45720" marR="4572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2800" b="1">
                          <a:latin typeface="+mj-lt"/>
                          <a:ea typeface="+mj-ea"/>
                          <a:cs typeface="+mj-cs"/>
                          <a:sym typeface="Helvetica"/>
                        </a:defRPr>
                      </a:pPr>
                      <a:endParaRPr/>
                    </a:p>
                  </a:txBody>
                  <a:tcPr marL="45720" marR="45720" horzOverflow="overflow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3154">
                <a:tc>
                  <a:txBody>
                    <a:bodyPr/>
                    <a:lstStyle/>
                    <a:p>
                      <a:pPr marL="0" indent="0" algn="l">
                        <a:buFont typeface="+mj-lt"/>
                        <a:buNone/>
                        <a:defRPr sz="1800"/>
                      </a:pPr>
                      <a:r>
                        <a:rPr sz="2800" b="1" dirty="0">
                          <a:latin typeface="+mj-lt"/>
                          <a:ea typeface="+mj-ea"/>
                          <a:cs typeface="+mj-cs"/>
                          <a:sym typeface="Helvetica"/>
                        </a:rPr>
                        <a:t>Tom doesn’t like fish. 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>
                        <a:defRPr sz="2800" b="1">
                          <a:latin typeface="+mj-lt"/>
                          <a:ea typeface="+mj-ea"/>
                          <a:cs typeface="+mj-cs"/>
                          <a:sym typeface="Helvetica"/>
                        </a:defRPr>
                      </a:pPr>
                      <a:endParaRPr/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80457">
                <a:tc>
                  <a:txBody>
                    <a:bodyPr/>
                    <a:lstStyle/>
                    <a:p>
                      <a:pPr marL="0" indent="0" algn="l">
                        <a:buFont typeface="+mj-lt"/>
                        <a:buNone/>
                        <a:defRPr sz="1800"/>
                      </a:pPr>
                      <a:r>
                        <a:rPr sz="2800" b="1" dirty="0">
                          <a:latin typeface="+mj-lt"/>
                          <a:ea typeface="+mj-ea"/>
                          <a:cs typeface="+mj-cs"/>
                          <a:sym typeface="Helvetica"/>
                        </a:rPr>
                        <a:t>Sara likes fish and meat.</a:t>
                      </a:r>
                    </a:p>
                  </a:txBody>
                  <a:tcPr marL="45720" marR="4572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2800" b="1">
                          <a:latin typeface="+mj-lt"/>
                          <a:ea typeface="+mj-ea"/>
                          <a:cs typeface="+mj-cs"/>
                          <a:sym typeface="Helvetica"/>
                        </a:defRPr>
                      </a:pPr>
                      <a:endParaRPr/>
                    </a:p>
                  </a:txBody>
                  <a:tcPr marL="45720" marR="45720" horzOverflow="overflow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3154">
                <a:tc>
                  <a:txBody>
                    <a:bodyPr/>
                    <a:lstStyle/>
                    <a:p>
                      <a:pPr marL="0" indent="0" algn="l">
                        <a:buFont typeface="+mj-lt"/>
                        <a:buNone/>
                        <a:defRPr sz="1800"/>
                      </a:pPr>
                      <a:r>
                        <a:rPr sz="2800" b="1" dirty="0">
                          <a:latin typeface="+mj-lt"/>
                          <a:ea typeface="+mj-ea"/>
                          <a:cs typeface="+mj-cs"/>
                          <a:sym typeface="Helvetica"/>
                        </a:rPr>
                        <a:t>Tom likes bread very much. 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>
                        <a:defRPr sz="2800" b="1">
                          <a:latin typeface="+mj-lt"/>
                          <a:ea typeface="+mj-ea"/>
                          <a:cs typeface="+mj-cs"/>
                          <a:sym typeface="Helvetica"/>
                        </a:defRPr>
                      </a:pPr>
                      <a:endParaRPr dirty="0"/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199" name="Picture 18" descr="Pictur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35162" y="1012921"/>
            <a:ext cx="561138" cy="498790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Picture 2" descr="Picture 2">
            <a:extLst>
              <a:ext uri="{FF2B5EF4-FFF2-40B4-BE49-F238E27FC236}">
                <a16:creationId xmlns:a16="http://schemas.microsoft.com/office/drawing/2014/main" id="{80BF98DD-AD9C-45A7-B0B5-52D0F261A9F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70694" y="201164"/>
            <a:ext cx="1638674" cy="1270290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Footer Placeholder 2">
            <a:extLst>
              <a:ext uri="{FF2B5EF4-FFF2-40B4-BE49-F238E27FC236}">
                <a16:creationId xmlns:a16="http://schemas.microsoft.com/office/drawing/2014/main" id="{A92C2DC1-E53D-4B51-9AB1-4F3F51878B1B}"/>
              </a:ext>
            </a:extLst>
          </p:cNvPr>
          <p:cNvSpPr txBox="1">
            <a:spLocks/>
          </p:cNvSpPr>
          <p:nvPr/>
        </p:nvSpPr>
        <p:spPr>
          <a:xfrm>
            <a:off x="215900" y="6223849"/>
            <a:ext cx="11307652" cy="365125"/>
          </a:xfrm>
          <a:prstGeom prst="rect">
            <a:avLst/>
          </a:prstGeom>
        </p:spPr>
        <p:txBody>
          <a:bodyPr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4572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9144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13716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18288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0" marR="0" indent="22860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0" marR="0" indent="27432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0" marR="0" indent="32004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0" marR="0" indent="36576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r>
              <a:rPr lang="en-US" sz="1200" dirty="0">
                <a:solidFill>
                  <a:srgbClr val="FF0000"/>
                </a:solidFill>
              </a:rPr>
              <a:t>____________________________________________________________________________________________________________________________________</a:t>
            </a:r>
          </a:p>
          <a:p>
            <a:r>
              <a:rPr lang="en-US" sz="1200" dirty="0">
                <a:solidFill>
                  <a:schemeClr val="tx1"/>
                </a:solidFill>
              </a:rPr>
              <a:t>Ministry of Education-2020</a:t>
            </a: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F3AC7A60-3BF1-4D1E-8263-0448B7A09954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612"/>
          <a:stretch/>
        </p:blipFill>
        <p:spPr>
          <a:xfrm flipH="1">
            <a:off x="405944" y="1566864"/>
            <a:ext cx="2293288" cy="218901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83" b="29478"/>
          <a:stretch/>
        </p:blipFill>
        <p:spPr>
          <a:xfrm>
            <a:off x="215900" y="3755880"/>
            <a:ext cx="2960121" cy="258142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med" advTm="956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1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3|8.7|4|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9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"/>
</p:tagLst>
</file>

<file path=ppt/theme/theme1.xml><?xml version="1.0" encoding="utf-8"?>
<a:theme xmlns:a="http://schemas.openxmlformats.org/drawingml/2006/main" name="Presentation2">
  <a:themeElements>
    <a:clrScheme name="Presentation2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Presentation2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Presentation2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Presentation2">
  <a:themeElements>
    <a:clrScheme name="Presentation2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Presentation2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Presentation2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436</Words>
  <Application>Microsoft Office PowerPoint</Application>
  <PresentationFormat>Widescreen</PresentationFormat>
  <Paragraphs>86</Paragraphs>
  <Slides>15</Slides>
  <Notes>0</Notes>
  <HiddenSlides>0</HiddenSlides>
  <MMClips>13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Calibri Light</vt:lpstr>
      <vt:lpstr>Century Gothic</vt:lpstr>
      <vt:lpstr>Helvetica</vt:lpstr>
      <vt:lpstr>Helvetica Neue</vt:lpstr>
      <vt:lpstr>Presentation2</vt:lpstr>
      <vt:lpstr>  Unit 7- Lesson 5 P 68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Nayla alkaabi</cp:lastModifiedBy>
  <cp:revision>15</cp:revision>
  <dcterms:modified xsi:type="dcterms:W3CDTF">2020-04-06T20:31:41Z</dcterms:modified>
</cp:coreProperties>
</file>