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63" r:id="rId4"/>
    <p:sldId id="258" r:id="rId5"/>
    <p:sldId id="261" r:id="rId6"/>
    <p:sldId id="265" r:id="rId7"/>
    <p:sldId id="264" r:id="rId8"/>
    <p:sldId id="259" r:id="rId9"/>
    <p:sldId id="262" r:id="rId10"/>
    <p:sldId id="260" r:id="rId11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E6F1"/>
    <a:srgbClr val="FFEAF1"/>
    <a:srgbClr val="E9DBF2"/>
    <a:srgbClr val="FED8E5"/>
    <a:srgbClr val="D5F9EF"/>
    <a:srgbClr val="FFFDC0"/>
    <a:srgbClr val="F44236"/>
    <a:srgbClr val="4CB050"/>
    <a:srgbClr val="8BC24A"/>
    <a:srgbClr val="FEC1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5" autoAdjust="0"/>
    <p:restoredTop sz="94660"/>
  </p:normalViewPr>
  <p:slideViewPr>
    <p:cSldViewPr snapToGrid="0">
      <p:cViewPr>
        <p:scale>
          <a:sx n="218" d="100"/>
          <a:sy n="218" d="100"/>
        </p:scale>
        <p:origin x="125" y="-7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23E5B69-956D-4724-8733-5611A16D045B}" type="datetimeFigureOut">
              <a:rPr lang="ar-SA" smtClean="0"/>
              <a:t>27/02/47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B789145-56BA-432E-B493-60387F7F61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62518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789145-56BA-432E-B493-60387F7F6191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0993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07C50-F555-D380-50D6-80B02BB7F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9FC920A4-BC3C-451F-BD7C-E44F7ABD15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890E05B8-1428-EB94-A585-75C8D56997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4DD345B-2575-2EAC-9D48-DB06583AA8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789145-56BA-432E-B493-60387F7F6191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1386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5371A-0872-5DB4-0081-E356DB710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C9FEF82D-BB3E-6E91-7558-E6FA69DEE6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71EB2B75-88B9-37D7-763B-5E2DA42F4C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4134EBE-3B40-CD2A-F771-2C351095E3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789145-56BA-432E-B493-60387F7F6191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9304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006B-154B-40D0-8A26-08B110333D89}" type="datetimeFigureOut">
              <a:rPr lang="ar-SA" smtClean="0"/>
              <a:t>27/02/47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4B1C-7A8A-4AA5-AE92-61BADBCE1B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7464372"/>
      </p:ext>
    </p:extLst>
  </p:cSld>
  <p:clrMapOvr>
    <a:masterClrMapping/>
  </p:clrMapOvr>
  <p:transition spd="slow" advTm="3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006B-154B-40D0-8A26-08B110333D89}" type="datetimeFigureOut">
              <a:rPr lang="ar-SA" smtClean="0"/>
              <a:t>27/02/47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4B1C-7A8A-4AA5-AE92-61BADBCE1B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3824516"/>
      </p:ext>
    </p:extLst>
  </p:cSld>
  <p:clrMapOvr>
    <a:masterClrMapping/>
  </p:clrMapOvr>
  <p:transition spd="slow" advTm="3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006B-154B-40D0-8A26-08B110333D89}" type="datetimeFigureOut">
              <a:rPr lang="ar-SA" smtClean="0"/>
              <a:t>27/02/47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4B1C-7A8A-4AA5-AE92-61BADBCE1B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4093563"/>
      </p:ext>
    </p:extLst>
  </p:cSld>
  <p:clrMapOvr>
    <a:masterClrMapping/>
  </p:clrMapOvr>
  <p:transition spd="slow" advTm="3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006B-154B-40D0-8A26-08B110333D89}" type="datetimeFigureOut">
              <a:rPr lang="ar-SA" smtClean="0"/>
              <a:t>27/02/47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4B1C-7A8A-4AA5-AE92-61BADBCE1B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4534942"/>
      </p:ext>
    </p:extLst>
  </p:cSld>
  <p:clrMapOvr>
    <a:masterClrMapping/>
  </p:clrMapOvr>
  <p:transition spd="slow" advTm="3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006B-154B-40D0-8A26-08B110333D89}" type="datetimeFigureOut">
              <a:rPr lang="ar-SA" smtClean="0"/>
              <a:t>27/02/47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4B1C-7A8A-4AA5-AE92-61BADBCE1B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3684079"/>
      </p:ext>
    </p:extLst>
  </p:cSld>
  <p:clrMapOvr>
    <a:masterClrMapping/>
  </p:clrMapOvr>
  <p:transition spd="slow" advTm="3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006B-154B-40D0-8A26-08B110333D89}" type="datetimeFigureOut">
              <a:rPr lang="ar-SA" smtClean="0"/>
              <a:t>27/02/47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4B1C-7A8A-4AA5-AE92-61BADBCE1B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7949895"/>
      </p:ext>
    </p:extLst>
  </p:cSld>
  <p:clrMapOvr>
    <a:masterClrMapping/>
  </p:clrMapOvr>
  <p:transition spd="slow" advTm="3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006B-154B-40D0-8A26-08B110333D89}" type="datetimeFigureOut">
              <a:rPr lang="ar-SA" smtClean="0"/>
              <a:t>27/02/47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4B1C-7A8A-4AA5-AE92-61BADBCE1B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1441463"/>
      </p:ext>
    </p:extLst>
  </p:cSld>
  <p:clrMapOvr>
    <a:masterClrMapping/>
  </p:clrMapOvr>
  <p:transition spd="slow" advTm="3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006B-154B-40D0-8A26-08B110333D89}" type="datetimeFigureOut">
              <a:rPr lang="ar-SA" smtClean="0"/>
              <a:t>27/02/47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4B1C-7A8A-4AA5-AE92-61BADBCE1B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442988"/>
      </p:ext>
    </p:extLst>
  </p:cSld>
  <p:clrMapOvr>
    <a:masterClrMapping/>
  </p:clrMapOvr>
  <p:transition spd="slow" advTm="3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006B-154B-40D0-8A26-08B110333D89}" type="datetimeFigureOut">
              <a:rPr lang="ar-SA" smtClean="0"/>
              <a:t>27/02/47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4B1C-7A8A-4AA5-AE92-61BADBCE1B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60580536"/>
      </p:ext>
    </p:extLst>
  </p:cSld>
  <p:clrMapOvr>
    <a:masterClrMapping/>
  </p:clrMapOvr>
  <p:transition spd="slow" advTm="3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006B-154B-40D0-8A26-08B110333D89}" type="datetimeFigureOut">
              <a:rPr lang="ar-SA" smtClean="0"/>
              <a:t>27/02/47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4B1C-7A8A-4AA5-AE92-61BADBCE1B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1931395"/>
      </p:ext>
    </p:extLst>
  </p:cSld>
  <p:clrMapOvr>
    <a:masterClrMapping/>
  </p:clrMapOvr>
  <p:transition spd="slow" advTm="3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006B-154B-40D0-8A26-08B110333D89}" type="datetimeFigureOut">
              <a:rPr lang="ar-SA" smtClean="0"/>
              <a:t>27/02/47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4B1C-7A8A-4AA5-AE92-61BADBCE1B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01688935"/>
      </p:ext>
    </p:extLst>
  </p:cSld>
  <p:clrMapOvr>
    <a:masterClrMapping/>
  </p:clrMapOvr>
  <p:transition spd="slow" advTm="3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1006B-154B-40D0-8A26-08B110333D89}" type="datetimeFigureOut">
              <a:rPr lang="ar-SA" smtClean="0"/>
              <a:t>27/02/47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64B1C-7A8A-4AA5-AE92-61BADBCE1B5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3156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Tm="3000">
    <p:push dir="u"/>
  </p:transition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مستطيل 38">
            <a:extLst>
              <a:ext uri="{FF2B5EF4-FFF2-40B4-BE49-F238E27FC236}">
                <a16:creationId xmlns:a16="http://schemas.microsoft.com/office/drawing/2014/main" id="{F1571708-0BD8-869C-5061-E4C7C8030A18}"/>
              </a:ext>
            </a:extLst>
          </p:cNvPr>
          <p:cNvSpPr/>
          <p:nvPr/>
        </p:nvSpPr>
        <p:spPr>
          <a:xfrm>
            <a:off x="0" y="0"/>
            <a:ext cx="9923045" cy="576000"/>
          </a:xfrm>
          <a:prstGeom prst="rect">
            <a:avLst/>
          </a:prstGeom>
          <a:solidFill>
            <a:srgbClr val="FFEA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C3139E6B-E885-D9DB-2D62-56B740037599}"/>
              </a:ext>
            </a:extLst>
          </p:cNvPr>
          <p:cNvCxnSpPr>
            <a:cxnSpLocks/>
          </p:cNvCxnSpPr>
          <p:nvPr/>
        </p:nvCxnSpPr>
        <p:spPr>
          <a:xfrm flipH="1">
            <a:off x="4938485" y="0"/>
            <a:ext cx="29030" cy="798285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صورة 26">
            <a:extLst>
              <a:ext uri="{FF2B5EF4-FFF2-40B4-BE49-F238E27FC236}">
                <a16:creationId xmlns:a16="http://schemas.microsoft.com/office/drawing/2014/main" id="{55D7306A-BEFF-D97D-C6FF-B099E375A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" y="422003"/>
            <a:ext cx="4947587" cy="4860000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07A206DE-4ED5-4312-68CA-120CCC453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4948" y="422003"/>
            <a:ext cx="4947587" cy="486000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49DAD89E-3FAA-BE02-E002-7DF5C89D7E4C}"/>
              </a:ext>
            </a:extLst>
          </p:cNvPr>
          <p:cNvSpPr txBox="1"/>
          <p:nvPr/>
        </p:nvSpPr>
        <p:spPr>
          <a:xfrm>
            <a:off x="5355193" y="5105694"/>
            <a:ext cx="4128053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chemeClr val="bg2">
                    <a:lumMod val="9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الأسبوع التمهيدي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A600606E-A745-B829-E208-D5C7D1ACAB33}"/>
              </a:ext>
            </a:extLst>
          </p:cNvPr>
          <p:cNvSpPr txBox="1"/>
          <p:nvPr/>
        </p:nvSpPr>
        <p:spPr>
          <a:xfrm>
            <a:off x="6144671" y="6072834"/>
            <a:ext cx="254909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>
                <a:solidFill>
                  <a:schemeClr val="bg2">
                    <a:lumMod val="9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أ/ ميعاد الشريف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87DE463F-16BB-17A2-C2E7-0CE2F2D4EC55}"/>
              </a:ext>
            </a:extLst>
          </p:cNvPr>
          <p:cNvSpPr txBox="1"/>
          <p:nvPr/>
        </p:nvSpPr>
        <p:spPr>
          <a:xfrm>
            <a:off x="6659235" y="4138554"/>
            <a:ext cx="1519968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chemeClr val="bg2">
                    <a:lumMod val="9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كراسة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F3D24DC0-2F1C-38D5-8CD0-694D7C62A214}"/>
              </a:ext>
            </a:extLst>
          </p:cNvPr>
          <p:cNvSpPr txBox="1"/>
          <p:nvPr/>
        </p:nvSpPr>
        <p:spPr>
          <a:xfrm>
            <a:off x="5349754" y="5122027"/>
            <a:ext cx="4128053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FFF7BC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</a:t>
            </a:r>
            <a:r>
              <a:rPr lang="ar-SA" sz="4000" b="1" dirty="0">
                <a:solidFill>
                  <a:srgbClr val="D5F9EF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أس</a:t>
            </a:r>
            <a:r>
              <a:rPr lang="ar-SA" sz="4000" b="1" dirty="0">
                <a:solidFill>
                  <a:srgbClr val="E9DBF2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بو</a:t>
            </a:r>
            <a:r>
              <a:rPr lang="ar-SA" sz="4000" b="1" dirty="0">
                <a:solidFill>
                  <a:srgbClr val="CBE6F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ع</a:t>
            </a:r>
            <a:r>
              <a:rPr lang="ar-SA" sz="4000" b="1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 </a:t>
            </a:r>
            <a:r>
              <a:rPr lang="ar-SA" sz="4000" b="1" dirty="0">
                <a:solidFill>
                  <a:srgbClr val="D5F9EF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</a:t>
            </a:r>
            <a:r>
              <a:rPr lang="ar-SA" sz="4000" b="1" dirty="0">
                <a:solidFill>
                  <a:srgbClr val="FFF7BC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تم</a:t>
            </a:r>
            <a:r>
              <a:rPr lang="ar-SA" sz="4000" b="1" dirty="0">
                <a:solidFill>
                  <a:srgbClr val="CBE6F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هي</a:t>
            </a:r>
            <a:r>
              <a:rPr lang="ar-SA" sz="4000" b="1" dirty="0">
                <a:solidFill>
                  <a:srgbClr val="FED8E5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دي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568DD45D-426A-FF05-9989-F62239EC6F2D}"/>
              </a:ext>
            </a:extLst>
          </p:cNvPr>
          <p:cNvSpPr txBox="1"/>
          <p:nvPr/>
        </p:nvSpPr>
        <p:spPr>
          <a:xfrm>
            <a:off x="6139232" y="6089167"/>
            <a:ext cx="254909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>
                <a:solidFill>
                  <a:srgbClr val="D5F9EF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أ</a:t>
            </a:r>
            <a:r>
              <a:rPr lang="ar-SA" sz="2800" b="1" dirty="0">
                <a:solidFill>
                  <a:srgbClr val="FFF7BC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/</a:t>
            </a:r>
            <a:r>
              <a:rPr lang="ar-SA" sz="2800" b="1" dirty="0">
                <a:solidFill>
                  <a:srgbClr val="CBE6F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 </a:t>
            </a:r>
            <a:r>
              <a:rPr lang="ar-SA" sz="2800" b="1" dirty="0">
                <a:solidFill>
                  <a:srgbClr val="FED8E5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مي</a:t>
            </a:r>
            <a:r>
              <a:rPr lang="ar-SA" sz="2800" b="1" dirty="0">
                <a:solidFill>
                  <a:srgbClr val="CBE6F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عا</a:t>
            </a:r>
            <a:r>
              <a:rPr lang="ar-SA" sz="2800" b="1" dirty="0">
                <a:solidFill>
                  <a:srgbClr val="FFF7BC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د</a:t>
            </a:r>
            <a:r>
              <a:rPr lang="ar-SA" sz="2800" b="1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 </a:t>
            </a:r>
            <a:r>
              <a:rPr lang="ar-SA" sz="2800" b="1" dirty="0">
                <a:solidFill>
                  <a:srgbClr val="E9DBF2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</a:t>
            </a:r>
            <a:r>
              <a:rPr lang="ar-SA" sz="2800" b="1" dirty="0">
                <a:solidFill>
                  <a:srgbClr val="D5F9EF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ش</a:t>
            </a:r>
            <a:r>
              <a:rPr lang="ar-SA" sz="2800" b="1" dirty="0">
                <a:solidFill>
                  <a:srgbClr val="FFF7BC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ري</a:t>
            </a:r>
            <a:r>
              <a:rPr lang="ar-SA" sz="2800" b="1" dirty="0">
                <a:solidFill>
                  <a:srgbClr val="CBE6F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ف</a:t>
            </a:r>
          </a:p>
        </p:txBody>
      </p: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56A1A018-1601-FFA9-96D0-3E433AF36E7E}"/>
              </a:ext>
            </a:extLst>
          </p:cNvPr>
          <p:cNvSpPr txBox="1"/>
          <p:nvPr/>
        </p:nvSpPr>
        <p:spPr>
          <a:xfrm>
            <a:off x="6653796" y="4154887"/>
            <a:ext cx="1519968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CBE6F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ك</a:t>
            </a:r>
            <a:r>
              <a:rPr lang="ar-SA" sz="4000" b="1" dirty="0">
                <a:solidFill>
                  <a:srgbClr val="FFFDC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را</a:t>
            </a:r>
            <a:r>
              <a:rPr lang="ar-SA" sz="4000" b="1" dirty="0">
                <a:solidFill>
                  <a:srgbClr val="D5F9EF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س</a:t>
            </a:r>
            <a:r>
              <a:rPr lang="ar-SA" sz="4000" b="1" dirty="0">
                <a:solidFill>
                  <a:srgbClr val="E9DBF2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ة</a:t>
            </a:r>
            <a:endParaRPr lang="ar-SA" sz="4000" b="1" dirty="0">
              <a:solidFill>
                <a:srgbClr val="FED8E5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Blabeloo  MagdySoliman" panose="02000500000000000000" pitchFamily="2" charset="-78"/>
              <a:cs typeface="Blabeloo  MagdySoliman" panose="02000500000000000000" pitchFamily="2" charset="-78"/>
            </a:endParaRPr>
          </a:p>
        </p:txBody>
      </p:sp>
      <p:pic>
        <p:nvPicPr>
          <p:cNvPr id="35" name="صورة 34">
            <a:extLst>
              <a:ext uri="{FF2B5EF4-FFF2-40B4-BE49-F238E27FC236}">
                <a16:creationId xmlns:a16="http://schemas.microsoft.com/office/drawing/2014/main" id="{A37A6EDB-63FB-4898-C3D8-9280891F1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26" y="1430728"/>
            <a:ext cx="1129414" cy="576000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B5AF173A-6B45-5FC8-26CD-B25D37438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911" y="1435991"/>
            <a:ext cx="1129414" cy="576000"/>
          </a:xfrm>
          <a:prstGeom prst="rect">
            <a:avLst/>
          </a:prstGeom>
        </p:spPr>
      </p:pic>
      <p:pic>
        <p:nvPicPr>
          <p:cNvPr id="37" name="صورة 36">
            <a:extLst>
              <a:ext uri="{FF2B5EF4-FFF2-40B4-BE49-F238E27FC236}">
                <a16:creationId xmlns:a16="http://schemas.microsoft.com/office/drawing/2014/main" id="{A2AB8F82-5A06-5B7F-31C6-B2E8CC5A8A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" y="6511558"/>
            <a:ext cx="311805" cy="360000"/>
          </a:xfrm>
          <a:prstGeom prst="rect">
            <a:avLst/>
          </a:prstGeom>
        </p:spPr>
      </p:pic>
      <p:pic>
        <p:nvPicPr>
          <p:cNvPr id="38" name="صورة 37">
            <a:extLst>
              <a:ext uri="{FF2B5EF4-FFF2-40B4-BE49-F238E27FC236}">
                <a16:creationId xmlns:a16="http://schemas.microsoft.com/office/drawing/2014/main" id="{5A76BAD3-73DC-003A-123A-B22208A5DF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287" y="6509410"/>
            <a:ext cx="311805" cy="360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FF729DEE-3610-CA28-A90F-BD25D3320B7C}"/>
              </a:ext>
            </a:extLst>
          </p:cNvPr>
          <p:cNvSpPr txBox="1"/>
          <p:nvPr/>
        </p:nvSpPr>
        <p:spPr>
          <a:xfrm>
            <a:off x="427593" y="5105694"/>
            <a:ext cx="4128053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chemeClr val="bg2">
                    <a:lumMod val="9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الأسبوع التمهيدي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DB7A988-CF98-017D-15F5-2F9B1E7F48D4}"/>
              </a:ext>
            </a:extLst>
          </p:cNvPr>
          <p:cNvSpPr txBox="1"/>
          <p:nvPr/>
        </p:nvSpPr>
        <p:spPr>
          <a:xfrm>
            <a:off x="1217071" y="6072834"/>
            <a:ext cx="254909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>
                <a:solidFill>
                  <a:schemeClr val="bg2">
                    <a:lumMod val="9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أ/ ميعاد الشريف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6103EECD-1633-9693-65BB-C595DA2D86EB}"/>
              </a:ext>
            </a:extLst>
          </p:cNvPr>
          <p:cNvSpPr txBox="1"/>
          <p:nvPr/>
        </p:nvSpPr>
        <p:spPr>
          <a:xfrm>
            <a:off x="1731635" y="4138554"/>
            <a:ext cx="1519968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chemeClr val="bg2">
                    <a:lumMod val="9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كراسة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3145FF2-572B-80BE-F69F-9109A7346576}"/>
              </a:ext>
            </a:extLst>
          </p:cNvPr>
          <p:cNvSpPr txBox="1"/>
          <p:nvPr/>
        </p:nvSpPr>
        <p:spPr>
          <a:xfrm>
            <a:off x="422154" y="5122027"/>
            <a:ext cx="4128053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FFF7BC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</a:t>
            </a:r>
            <a:r>
              <a:rPr lang="ar-SA" sz="4000" b="1" dirty="0">
                <a:solidFill>
                  <a:srgbClr val="D5F9EF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أس</a:t>
            </a:r>
            <a:r>
              <a:rPr lang="ar-SA" sz="4000" b="1" dirty="0">
                <a:solidFill>
                  <a:srgbClr val="E9DBF2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بو</a:t>
            </a:r>
            <a:r>
              <a:rPr lang="ar-SA" sz="4000" b="1" dirty="0">
                <a:solidFill>
                  <a:srgbClr val="CBE6F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ع</a:t>
            </a:r>
            <a:r>
              <a:rPr lang="ar-SA" sz="4000" b="1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 </a:t>
            </a:r>
            <a:r>
              <a:rPr lang="ar-SA" sz="4000" b="1" dirty="0">
                <a:solidFill>
                  <a:srgbClr val="D5F9EF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</a:t>
            </a:r>
            <a:r>
              <a:rPr lang="ar-SA" sz="4000" b="1" dirty="0">
                <a:solidFill>
                  <a:srgbClr val="FFF7BC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تم</a:t>
            </a:r>
            <a:r>
              <a:rPr lang="ar-SA" sz="4000" b="1" dirty="0">
                <a:solidFill>
                  <a:srgbClr val="CBE6F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هي</a:t>
            </a:r>
            <a:r>
              <a:rPr lang="ar-SA" sz="4000" b="1" dirty="0">
                <a:solidFill>
                  <a:srgbClr val="FED8E5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دي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064B843-DF3F-CC75-922F-CE84C3E53F8C}"/>
              </a:ext>
            </a:extLst>
          </p:cNvPr>
          <p:cNvSpPr txBox="1"/>
          <p:nvPr/>
        </p:nvSpPr>
        <p:spPr>
          <a:xfrm>
            <a:off x="1211632" y="6089167"/>
            <a:ext cx="254909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>
                <a:solidFill>
                  <a:srgbClr val="D5F9EF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أ</a:t>
            </a:r>
            <a:r>
              <a:rPr lang="ar-SA" sz="2800" b="1" dirty="0">
                <a:solidFill>
                  <a:srgbClr val="FFF7BC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/</a:t>
            </a:r>
            <a:r>
              <a:rPr lang="ar-SA" sz="2800" b="1" dirty="0">
                <a:solidFill>
                  <a:srgbClr val="CBE6F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 </a:t>
            </a:r>
            <a:r>
              <a:rPr lang="ar-SA" sz="2800" b="1" dirty="0">
                <a:solidFill>
                  <a:srgbClr val="FED8E5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مي</a:t>
            </a:r>
            <a:r>
              <a:rPr lang="ar-SA" sz="2800" b="1" dirty="0">
                <a:solidFill>
                  <a:srgbClr val="CBE6F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عا</a:t>
            </a:r>
            <a:r>
              <a:rPr lang="ar-SA" sz="2800" b="1" dirty="0">
                <a:solidFill>
                  <a:srgbClr val="FFF7BC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د</a:t>
            </a:r>
            <a:r>
              <a:rPr lang="ar-SA" sz="2800" b="1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 </a:t>
            </a:r>
            <a:r>
              <a:rPr lang="ar-SA" sz="2800" b="1" dirty="0">
                <a:solidFill>
                  <a:srgbClr val="E9DBF2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</a:t>
            </a:r>
            <a:r>
              <a:rPr lang="ar-SA" sz="2800" b="1" dirty="0">
                <a:solidFill>
                  <a:srgbClr val="D5F9EF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ش</a:t>
            </a:r>
            <a:r>
              <a:rPr lang="ar-SA" sz="2800" b="1" dirty="0">
                <a:solidFill>
                  <a:srgbClr val="FFF7BC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ري</a:t>
            </a:r>
            <a:r>
              <a:rPr lang="ar-SA" sz="2800" b="1" dirty="0">
                <a:solidFill>
                  <a:srgbClr val="CBE6F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ف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85899917-E4A6-EB62-268C-E91EA41D612F}"/>
              </a:ext>
            </a:extLst>
          </p:cNvPr>
          <p:cNvSpPr txBox="1"/>
          <p:nvPr/>
        </p:nvSpPr>
        <p:spPr>
          <a:xfrm>
            <a:off x="1726196" y="4154887"/>
            <a:ext cx="1519968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CBE6F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ك</a:t>
            </a:r>
            <a:r>
              <a:rPr lang="ar-SA" sz="4000" b="1" dirty="0">
                <a:solidFill>
                  <a:srgbClr val="FFFDC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را</a:t>
            </a:r>
            <a:r>
              <a:rPr lang="ar-SA" sz="4000" b="1" dirty="0">
                <a:solidFill>
                  <a:srgbClr val="D5F9EF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س</a:t>
            </a:r>
            <a:r>
              <a:rPr lang="ar-SA" sz="4000" b="1" dirty="0">
                <a:solidFill>
                  <a:srgbClr val="E9DBF2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ة</a:t>
            </a:r>
            <a:endParaRPr lang="ar-SA" sz="4000" b="1" dirty="0">
              <a:solidFill>
                <a:srgbClr val="FED8E5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Blabeloo  MagdySoliman" panose="02000500000000000000" pitchFamily="2" charset="-78"/>
              <a:cs typeface="Blabeloo  MagdySoliman" panose="02000500000000000000" pitchFamily="2" charset="-78"/>
            </a:endParaRPr>
          </a:p>
        </p:txBody>
      </p:sp>
      <p:pic>
        <p:nvPicPr>
          <p:cNvPr id="1026" name="Picture 2" descr="صورة منشور القصة">
            <a:hlinkClick r:id="rId5"/>
            <a:extLst>
              <a:ext uri="{FF2B5EF4-FFF2-40B4-BE49-F238E27FC236}">
                <a16:creationId xmlns:a16="http://schemas.microsoft.com/office/drawing/2014/main" id="{BC76B894-BF04-6AF8-383A-08A8B0E75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37" y="6348933"/>
            <a:ext cx="57600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94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778B5-173D-A839-426C-F63C4DCF0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ADE7B72E-A283-F2A9-959E-A3B49E9962ED}"/>
              </a:ext>
            </a:extLst>
          </p:cNvPr>
          <p:cNvSpPr/>
          <p:nvPr/>
        </p:nvSpPr>
        <p:spPr>
          <a:xfrm>
            <a:off x="4967515" y="18153"/>
            <a:ext cx="4938485" cy="6820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2D7E6E94-5D9F-CB1E-9F65-08B8285C1511}"/>
              </a:ext>
            </a:extLst>
          </p:cNvPr>
          <p:cNvCxnSpPr>
            <a:cxnSpLocks/>
          </p:cNvCxnSpPr>
          <p:nvPr/>
        </p:nvCxnSpPr>
        <p:spPr>
          <a:xfrm flipH="1">
            <a:off x="4938485" y="0"/>
            <a:ext cx="29030" cy="798285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مربع نص 42">
            <a:extLst>
              <a:ext uri="{FF2B5EF4-FFF2-40B4-BE49-F238E27FC236}">
                <a16:creationId xmlns:a16="http://schemas.microsoft.com/office/drawing/2014/main" id="{1568889B-34B9-35A6-99FF-0C33F8E86300}"/>
              </a:ext>
            </a:extLst>
          </p:cNvPr>
          <p:cNvSpPr txBox="1"/>
          <p:nvPr/>
        </p:nvSpPr>
        <p:spPr>
          <a:xfrm>
            <a:off x="922916" y="538682"/>
            <a:ext cx="3073277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فِي خِتَام الْأُسْبُوع التَّمْهِيدِي</a:t>
            </a:r>
          </a:p>
          <a:p>
            <a:endParaRPr lang="ar-SA" sz="2800" b="1" dirty="0">
              <a:solidFill>
                <a:srgbClr val="0070C0"/>
              </a:solidFill>
              <a:latin typeface="KFGQPC Uthman Taha Naskh" panose="02000000000000000000" pitchFamily="2" charset="-78"/>
              <a:cs typeface="KFGQPC Uthman Taha Naskh" panose="02000000000000000000" pitchFamily="2" charset="-7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02EE7A52-5753-8DFD-E443-B1BA4751AD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7" r="8117" b="20632"/>
          <a:stretch>
            <a:fillRect/>
          </a:stretch>
        </p:blipFill>
        <p:spPr>
          <a:xfrm>
            <a:off x="52941" y="3052863"/>
            <a:ext cx="4716000" cy="2446115"/>
          </a:xfrm>
          <a:prstGeom prst="rect">
            <a:avLst/>
          </a:prstGeom>
        </p:spPr>
      </p:pic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106A84A4-A405-D67C-A6B5-DC9F9D2A431E}"/>
              </a:ext>
            </a:extLst>
          </p:cNvPr>
          <p:cNvSpPr/>
          <p:nvPr/>
        </p:nvSpPr>
        <p:spPr>
          <a:xfrm>
            <a:off x="250941" y="5880336"/>
            <a:ext cx="4320000" cy="108000"/>
          </a:xfrm>
          <a:prstGeom prst="roundRect">
            <a:avLst/>
          </a:prstGeom>
          <a:gradFill flip="none" rotWithShape="1">
            <a:gsLst>
              <a:gs pos="0">
                <a:srgbClr val="4CB050"/>
              </a:gs>
              <a:gs pos="31000">
                <a:srgbClr val="8BC24A"/>
              </a:gs>
              <a:gs pos="52000">
                <a:srgbClr val="FEC107"/>
              </a:gs>
              <a:gs pos="76000">
                <a:srgbClr val="FF9700"/>
              </a:gs>
              <a:gs pos="100000">
                <a:srgbClr val="F4423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9E91F14E-BC4A-802C-C50D-CDDD77A08ACB}"/>
              </a:ext>
            </a:extLst>
          </p:cNvPr>
          <p:cNvSpPr txBox="1"/>
          <p:nvPr/>
        </p:nvSpPr>
        <p:spPr>
          <a:xfrm>
            <a:off x="4541230" y="5692788"/>
            <a:ext cx="364202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b="1" dirty="0">
                <a:solidFill>
                  <a:srgbClr val="4CB050"/>
                </a:solidFill>
              </a:rPr>
              <a:t>+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56A6F4C9-429F-4B9F-FE31-0815ACA5C22C}"/>
              </a:ext>
            </a:extLst>
          </p:cNvPr>
          <p:cNvSpPr txBox="1"/>
          <p:nvPr/>
        </p:nvSpPr>
        <p:spPr>
          <a:xfrm>
            <a:off x="-2145" y="5671356"/>
            <a:ext cx="287258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b="1" dirty="0">
                <a:solidFill>
                  <a:srgbClr val="F44236"/>
                </a:solidFill>
              </a:rPr>
              <a:t>-</a:t>
            </a: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A2CE08F7-0D0F-CD30-9660-715C26E6621E}"/>
              </a:ext>
            </a:extLst>
          </p:cNvPr>
          <p:cNvSpPr txBox="1"/>
          <p:nvPr/>
        </p:nvSpPr>
        <p:spPr>
          <a:xfrm>
            <a:off x="667236" y="1364781"/>
            <a:ext cx="3517310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مَا هُوَ الشُّعُور الذِي تَشْعُرِينَ بِه؟</a:t>
            </a:r>
          </a:p>
        </p:txBody>
      </p:sp>
      <p:sp>
        <p:nvSpPr>
          <p:cNvPr id="44" name="مربع نص 43">
            <a:extLst>
              <a:ext uri="{FF2B5EF4-FFF2-40B4-BE49-F238E27FC236}">
                <a16:creationId xmlns:a16="http://schemas.microsoft.com/office/drawing/2014/main" id="{50E43A6B-7223-A8C7-D5DE-5846CA08629A}"/>
              </a:ext>
            </a:extLst>
          </p:cNvPr>
          <p:cNvSpPr txBox="1"/>
          <p:nvPr/>
        </p:nvSpPr>
        <p:spPr>
          <a:xfrm>
            <a:off x="5981978" y="538682"/>
            <a:ext cx="3073277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فِي خِتَام الْأُسْبُوع التَّمْهِيدِي</a:t>
            </a:r>
          </a:p>
          <a:p>
            <a:endParaRPr lang="ar-SA" sz="2800" b="1" dirty="0">
              <a:solidFill>
                <a:srgbClr val="0070C0"/>
              </a:solidFill>
              <a:latin typeface="KFGQPC Uthman Taha Naskh" panose="02000000000000000000" pitchFamily="2" charset="-78"/>
              <a:cs typeface="KFGQPC Uthman Taha Naskh" panose="02000000000000000000" pitchFamily="2" charset="-78"/>
            </a:endParaRPr>
          </a:p>
        </p:txBody>
      </p:sp>
      <p:pic>
        <p:nvPicPr>
          <p:cNvPr id="45" name="صورة 44">
            <a:extLst>
              <a:ext uri="{FF2B5EF4-FFF2-40B4-BE49-F238E27FC236}">
                <a16:creationId xmlns:a16="http://schemas.microsoft.com/office/drawing/2014/main" id="{A7832474-DADE-D85E-61A4-390936CE4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7" r="8117" b="20632"/>
          <a:stretch>
            <a:fillRect/>
          </a:stretch>
        </p:blipFill>
        <p:spPr>
          <a:xfrm>
            <a:off x="5124360" y="3052863"/>
            <a:ext cx="4716000" cy="2446115"/>
          </a:xfrm>
          <a:prstGeom prst="rect">
            <a:avLst/>
          </a:prstGeom>
        </p:spPr>
      </p:pic>
      <p:sp>
        <p:nvSpPr>
          <p:cNvPr id="46" name="مستطيل: زوايا مستديرة 45">
            <a:extLst>
              <a:ext uri="{FF2B5EF4-FFF2-40B4-BE49-F238E27FC236}">
                <a16:creationId xmlns:a16="http://schemas.microsoft.com/office/drawing/2014/main" id="{00833D35-05D4-7D28-814B-A2613701BF89}"/>
              </a:ext>
            </a:extLst>
          </p:cNvPr>
          <p:cNvSpPr/>
          <p:nvPr/>
        </p:nvSpPr>
        <p:spPr>
          <a:xfrm>
            <a:off x="5322360" y="5880336"/>
            <a:ext cx="4320000" cy="108000"/>
          </a:xfrm>
          <a:prstGeom prst="roundRect">
            <a:avLst/>
          </a:prstGeom>
          <a:gradFill flip="none" rotWithShape="1">
            <a:gsLst>
              <a:gs pos="0">
                <a:srgbClr val="4CB050"/>
              </a:gs>
              <a:gs pos="31000">
                <a:srgbClr val="8BC24A"/>
              </a:gs>
              <a:gs pos="52000">
                <a:srgbClr val="FEC107"/>
              </a:gs>
              <a:gs pos="76000">
                <a:srgbClr val="FF9700"/>
              </a:gs>
              <a:gs pos="100000">
                <a:srgbClr val="F4423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مربع نص 46">
            <a:extLst>
              <a:ext uri="{FF2B5EF4-FFF2-40B4-BE49-F238E27FC236}">
                <a16:creationId xmlns:a16="http://schemas.microsoft.com/office/drawing/2014/main" id="{08E17AD7-A50D-D2E5-31BB-79BE07EA31A8}"/>
              </a:ext>
            </a:extLst>
          </p:cNvPr>
          <p:cNvSpPr txBox="1"/>
          <p:nvPr/>
        </p:nvSpPr>
        <p:spPr>
          <a:xfrm>
            <a:off x="9600292" y="5692788"/>
            <a:ext cx="364202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b="1" dirty="0">
                <a:solidFill>
                  <a:srgbClr val="4CB050"/>
                </a:solidFill>
              </a:rPr>
              <a:t>+</a:t>
            </a:r>
          </a:p>
        </p:txBody>
      </p:sp>
      <p:sp>
        <p:nvSpPr>
          <p:cNvPr id="48" name="مربع نص 47">
            <a:extLst>
              <a:ext uri="{FF2B5EF4-FFF2-40B4-BE49-F238E27FC236}">
                <a16:creationId xmlns:a16="http://schemas.microsoft.com/office/drawing/2014/main" id="{F32B302E-5C85-AE56-1812-0072C07EA9B8}"/>
              </a:ext>
            </a:extLst>
          </p:cNvPr>
          <p:cNvSpPr txBox="1"/>
          <p:nvPr/>
        </p:nvSpPr>
        <p:spPr>
          <a:xfrm>
            <a:off x="5056917" y="5671356"/>
            <a:ext cx="287258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b="1" dirty="0">
                <a:solidFill>
                  <a:srgbClr val="F44236"/>
                </a:solidFill>
              </a:rPr>
              <a:t>-</a:t>
            </a:r>
          </a:p>
        </p:txBody>
      </p:sp>
      <p:sp>
        <p:nvSpPr>
          <p:cNvPr id="49" name="مربع نص 48">
            <a:extLst>
              <a:ext uri="{FF2B5EF4-FFF2-40B4-BE49-F238E27FC236}">
                <a16:creationId xmlns:a16="http://schemas.microsoft.com/office/drawing/2014/main" id="{1D886A8C-DCB5-52F1-36B7-775E6AF82B43}"/>
              </a:ext>
            </a:extLst>
          </p:cNvPr>
          <p:cNvSpPr txBox="1"/>
          <p:nvPr/>
        </p:nvSpPr>
        <p:spPr>
          <a:xfrm>
            <a:off x="5726298" y="1364781"/>
            <a:ext cx="3517310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مَا هُوَ الشُّعُور الذِي تَشْعُرِينَ بِه؟</a:t>
            </a:r>
          </a:p>
        </p:txBody>
      </p:sp>
      <p:sp>
        <p:nvSpPr>
          <p:cNvPr id="51" name="مربع نص 50">
            <a:extLst>
              <a:ext uri="{FF2B5EF4-FFF2-40B4-BE49-F238E27FC236}">
                <a16:creationId xmlns:a16="http://schemas.microsoft.com/office/drawing/2014/main" id="{DE82ADC1-FA92-8162-34D6-17DF51EE8E1D}"/>
              </a:ext>
            </a:extLst>
          </p:cNvPr>
          <p:cNvSpPr txBox="1"/>
          <p:nvPr/>
        </p:nvSpPr>
        <p:spPr>
          <a:xfrm>
            <a:off x="4791077" y="2828534"/>
            <a:ext cx="508825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b="1" dirty="0"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سَعِيدَة جدًا        سَعِيدَة           حَزِينَة          مُسْتَاءَة         </a:t>
            </a:r>
            <a:r>
              <a:rPr lang="ar-SA" b="1" dirty="0" err="1"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مًسْتَاءَة</a:t>
            </a:r>
            <a:r>
              <a:rPr lang="ar-SA" b="1" dirty="0"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 جِدًا</a:t>
            </a: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14C8349B-3201-BE77-96E0-6D8A0119C204}"/>
              </a:ext>
            </a:extLst>
          </p:cNvPr>
          <p:cNvSpPr txBox="1"/>
          <p:nvPr/>
        </p:nvSpPr>
        <p:spPr>
          <a:xfrm>
            <a:off x="-278818" y="2828534"/>
            <a:ext cx="508825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b="1" dirty="0"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سَعِيدَة جدًا        سَعِيدَة           حَزِينَة          مُسْتَاءَة         </a:t>
            </a:r>
            <a:r>
              <a:rPr lang="ar-SA" b="1" dirty="0" err="1"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مًسْتَاءَة</a:t>
            </a:r>
            <a:r>
              <a:rPr lang="ar-SA" b="1" dirty="0"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 جِدًا</a:t>
            </a:r>
          </a:p>
        </p:txBody>
      </p:sp>
    </p:spTree>
    <p:extLst>
      <p:ext uri="{BB962C8B-B14F-4D97-AF65-F5344CB8AC3E}">
        <p14:creationId xmlns:p14="http://schemas.microsoft.com/office/powerpoint/2010/main" val="194952808"/>
      </p:ext>
    </p:extLst>
  </p:cSld>
  <p:clrMapOvr>
    <a:masterClrMapping/>
  </p:clrMapOvr>
  <p:transition spd="slow" advTm="3000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7CD10-F780-1C5B-615B-95BFBC9BF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5341A0ED-D2A6-99D3-A494-184E324EB045}"/>
              </a:ext>
            </a:extLst>
          </p:cNvPr>
          <p:cNvSpPr/>
          <p:nvPr/>
        </p:nvSpPr>
        <p:spPr>
          <a:xfrm>
            <a:off x="4967515" y="18153"/>
            <a:ext cx="4938485" cy="6820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0AB1E51D-302B-BA2E-AB27-938F0BF657E4}"/>
              </a:ext>
            </a:extLst>
          </p:cNvPr>
          <p:cNvCxnSpPr>
            <a:cxnSpLocks/>
          </p:cNvCxnSpPr>
          <p:nvPr/>
        </p:nvCxnSpPr>
        <p:spPr>
          <a:xfrm flipH="1">
            <a:off x="4938485" y="0"/>
            <a:ext cx="29030" cy="798285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صورة 15">
            <a:extLst>
              <a:ext uri="{FF2B5EF4-FFF2-40B4-BE49-F238E27FC236}">
                <a16:creationId xmlns:a16="http://schemas.microsoft.com/office/drawing/2014/main" id="{3BE41016-7D16-9172-B3A7-32C81A5F1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7222" y="1548787"/>
            <a:ext cx="3960000" cy="3960000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69C7A9AF-3F5D-A79F-2851-A80565115F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066" r="7252" b="79544"/>
          <a:stretch/>
        </p:blipFill>
        <p:spPr>
          <a:xfrm>
            <a:off x="7411894" y="459989"/>
            <a:ext cx="1485287" cy="1121355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43610878-DF1F-015D-7F87-F8F3D360FF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066" r="7252" b="79544"/>
          <a:stretch/>
        </p:blipFill>
        <p:spPr>
          <a:xfrm flipH="1">
            <a:off x="8227108" y="1885855"/>
            <a:ext cx="1001354" cy="756000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39A08EC7-C1C9-8CF9-F6A7-B185868388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066" r="7252" b="79544"/>
          <a:stretch/>
        </p:blipFill>
        <p:spPr>
          <a:xfrm>
            <a:off x="5179047" y="1528161"/>
            <a:ext cx="1485287" cy="1121355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31B8F4D0-500E-D09E-01BD-60CB142934FA}"/>
              </a:ext>
            </a:extLst>
          </p:cNvPr>
          <p:cNvSpPr txBox="1"/>
          <p:nvPr/>
        </p:nvSpPr>
        <p:spPr>
          <a:xfrm>
            <a:off x="5865669" y="1596548"/>
            <a:ext cx="278954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اِبْتِدَائِيَّة الْوَاسِط الْأُولَـى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28F02D1C-9947-F192-343A-AB73FE7FED4E}"/>
              </a:ext>
            </a:extLst>
          </p:cNvPr>
          <p:cNvSpPr txBox="1"/>
          <p:nvPr/>
        </p:nvSpPr>
        <p:spPr>
          <a:xfrm>
            <a:off x="7887084" y="566396"/>
            <a:ext cx="2012089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اِسْم </a:t>
            </a:r>
            <a:r>
              <a:rPr lang="ar-SA" sz="32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مَدْرَسَ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تِـي: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99E11BED-65A2-229C-280C-E3EAD5F1B4A7}"/>
              </a:ext>
            </a:extLst>
          </p:cNvPr>
          <p:cNvSpPr txBox="1"/>
          <p:nvPr/>
        </p:nvSpPr>
        <p:spPr>
          <a:xfrm>
            <a:off x="6650826" y="4647790"/>
            <a:ext cx="1532792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م</a:t>
            </a:r>
            <a:r>
              <a:rPr lang="ar-SA" sz="24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ُ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عَلِّم</a:t>
            </a:r>
            <a:r>
              <a:rPr lang="ar-SA" sz="24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تِـي: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مِيعَاد الشَّرِيف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26850690-9EEF-95C3-1219-9E5B6549FFAD}"/>
              </a:ext>
            </a:extLst>
          </p:cNvPr>
          <p:cNvSpPr txBox="1"/>
          <p:nvPr/>
        </p:nvSpPr>
        <p:spPr>
          <a:xfrm>
            <a:off x="6516174" y="5766588"/>
            <a:ext cx="1802096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 مُدِيرَة مَدْرَسَتِـي: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مُنِيرَة </a:t>
            </a:r>
            <a:r>
              <a:rPr lang="ar-SA" sz="2400" b="1" dirty="0" err="1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الذُّويبِـي</a:t>
            </a:r>
            <a:endParaRPr kumimoji="0" lang="ar-SA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KFGQPC Uthman Taha Naskh" panose="02000000000000000000" pitchFamily="2" charset="-78"/>
              <a:cs typeface="KFGQPC Uthman Taha Naskh" panose="02000000000000000000" pitchFamily="2" charset="-78"/>
            </a:endParaRPr>
          </a:p>
        </p:txBody>
      </p:sp>
      <p:pic>
        <p:nvPicPr>
          <p:cNvPr id="23" name="صورة 22">
            <a:extLst>
              <a:ext uri="{FF2B5EF4-FFF2-40B4-BE49-F238E27FC236}">
                <a16:creationId xmlns:a16="http://schemas.microsoft.com/office/drawing/2014/main" id="{92A587AF-F8B1-DAED-C83A-3F111342C1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066" r="7252" b="79544"/>
          <a:stretch/>
        </p:blipFill>
        <p:spPr>
          <a:xfrm flipH="1">
            <a:off x="5960880" y="619672"/>
            <a:ext cx="1001354" cy="756000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C55A3E90-244A-D6A9-E6B0-D9F3BF707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38" y="1548787"/>
            <a:ext cx="3960000" cy="3960000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6CFB0E4E-012D-0AAD-AB86-79C09983D8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066" r="7252" b="79544"/>
          <a:stretch/>
        </p:blipFill>
        <p:spPr>
          <a:xfrm>
            <a:off x="2400010" y="459989"/>
            <a:ext cx="1485287" cy="1121355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08FC24E3-16A4-707B-D358-1214BBE407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066" r="7252" b="79544"/>
          <a:stretch/>
        </p:blipFill>
        <p:spPr>
          <a:xfrm flipH="1">
            <a:off x="3215224" y="1885855"/>
            <a:ext cx="1001354" cy="756000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09F883C8-0D46-8A56-6DA1-FB2510B747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066" r="7252" b="79544"/>
          <a:stretch/>
        </p:blipFill>
        <p:spPr>
          <a:xfrm>
            <a:off x="167163" y="1528161"/>
            <a:ext cx="1485287" cy="1121355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F93016AA-95AB-AFF8-0A9E-3DFF1C9279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066" r="7252" b="79544"/>
          <a:stretch/>
        </p:blipFill>
        <p:spPr>
          <a:xfrm flipH="1">
            <a:off x="948996" y="619672"/>
            <a:ext cx="1001354" cy="756000"/>
          </a:xfrm>
          <a:prstGeom prst="rect">
            <a:avLst/>
          </a:prstGeom>
        </p:spPr>
      </p:pic>
      <p:sp>
        <p:nvSpPr>
          <p:cNvPr id="34" name="مربع نص 33">
            <a:extLst>
              <a:ext uri="{FF2B5EF4-FFF2-40B4-BE49-F238E27FC236}">
                <a16:creationId xmlns:a16="http://schemas.microsoft.com/office/drawing/2014/main" id="{60E2396A-F45B-90D6-AF8A-81243788F93F}"/>
              </a:ext>
            </a:extLst>
          </p:cNvPr>
          <p:cNvSpPr txBox="1"/>
          <p:nvPr/>
        </p:nvSpPr>
        <p:spPr>
          <a:xfrm>
            <a:off x="852468" y="1596548"/>
            <a:ext cx="278954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اِبْتِدَائِيَّة الْوَاسِط الْأُولَـى</a:t>
            </a:r>
          </a:p>
        </p:txBody>
      </p:sp>
      <p:sp>
        <p:nvSpPr>
          <p:cNvPr id="35" name="مربع نص 34">
            <a:extLst>
              <a:ext uri="{FF2B5EF4-FFF2-40B4-BE49-F238E27FC236}">
                <a16:creationId xmlns:a16="http://schemas.microsoft.com/office/drawing/2014/main" id="{687D436F-E6EA-161A-8EAA-C1ABCFFD6C72}"/>
              </a:ext>
            </a:extLst>
          </p:cNvPr>
          <p:cNvSpPr txBox="1"/>
          <p:nvPr/>
        </p:nvSpPr>
        <p:spPr>
          <a:xfrm>
            <a:off x="2833691" y="566396"/>
            <a:ext cx="2012089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اِسْم </a:t>
            </a:r>
            <a:r>
              <a:rPr lang="ar-SA" sz="32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مَدْرَسَ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تِـي:</a:t>
            </a: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60B70836-4BBA-0634-4E0A-5D579C9DA6A9}"/>
              </a:ext>
            </a:extLst>
          </p:cNvPr>
          <p:cNvSpPr txBox="1"/>
          <p:nvPr/>
        </p:nvSpPr>
        <p:spPr>
          <a:xfrm>
            <a:off x="1638942" y="4647790"/>
            <a:ext cx="1532792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م</a:t>
            </a:r>
            <a:r>
              <a:rPr lang="ar-SA" sz="24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ُ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عَلِّم</a:t>
            </a:r>
            <a:r>
              <a:rPr lang="ar-SA" sz="24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تِـي: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مِيعَاد الشَّرِيف</a:t>
            </a:r>
          </a:p>
        </p:txBody>
      </p: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07DCFD58-EB99-EB2B-CB55-A811374EB5A0}"/>
              </a:ext>
            </a:extLst>
          </p:cNvPr>
          <p:cNvSpPr txBox="1"/>
          <p:nvPr/>
        </p:nvSpPr>
        <p:spPr>
          <a:xfrm>
            <a:off x="1504290" y="5766588"/>
            <a:ext cx="1802096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 مُدِيرَة مَدْرَسَتِـي: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مُنِيرَة </a:t>
            </a:r>
            <a:r>
              <a:rPr lang="ar-SA" sz="2400" b="1" dirty="0" err="1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الذُّويبِـي</a:t>
            </a:r>
            <a:endParaRPr kumimoji="0" lang="ar-SA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KFGQPC Uthman Taha Naskh" panose="02000000000000000000" pitchFamily="2" charset="-78"/>
              <a:cs typeface="KFGQPC Uthman Taha Naskh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4238541"/>
      </p:ext>
    </p:extLst>
  </p:cSld>
  <p:clrMapOvr>
    <a:masterClrMapping/>
  </p:clrMapOvr>
  <p:transition spd="slow" advTm="3000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AE0EF-DE2E-61F7-CF9C-437BC630E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3C86F356-2E10-A6FB-33CE-6137546BB818}"/>
              </a:ext>
            </a:extLst>
          </p:cNvPr>
          <p:cNvSpPr/>
          <p:nvPr/>
        </p:nvSpPr>
        <p:spPr>
          <a:xfrm>
            <a:off x="4967515" y="18153"/>
            <a:ext cx="4938485" cy="6820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: بزاويتين علويتين إحداهما مقصوصة والأخرى دائرية 16">
            <a:extLst>
              <a:ext uri="{FF2B5EF4-FFF2-40B4-BE49-F238E27FC236}">
                <a16:creationId xmlns:a16="http://schemas.microsoft.com/office/drawing/2014/main" id="{C6F79102-5EE3-34C0-03E3-D1D3F3A07213}"/>
              </a:ext>
            </a:extLst>
          </p:cNvPr>
          <p:cNvSpPr/>
          <p:nvPr/>
        </p:nvSpPr>
        <p:spPr>
          <a:xfrm rot="5400000">
            <a:off x="5176491" y="-188744"/>
            <a:ext cx="4140000" cy="4500000"/>
          </a:xfrm>
          <a:custGeom>
            <a:avLst/>
            <a:gdLst>
              <a:gd name="connsiteX0" fmla="*/ 152403 w 914400"/>
              <a:gd name="connsiteY0" fmla="*/ 0 h 914400"/>
              <a:gd name="connsiteX1" fmla="*/ 761997 w 914400"/>
              <a:gd name="connsiteY1" fmla="*/ 0 h 914400"/>
              <a:gd name="connsiteX2" fmla="*/ 914400 w 914400"/>
              <a:gd name="connsiteY2" fmla="*/ 152403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5" fmla="*/ 0 w 914400"/>
              <a:gd name="connsiteY5" fmla="*/ 152403 h 914400"/>
              <a:gd name="connsiteX6" fmla="*/ 152403 w 914400"/>
              <a:gd name="connsiteY6" fmla="*/ 0 h 914400"/>
              <a:gd name="connsiteX0" fmla="*/ 152403 w 3990109"/>
              <a:gd name="connsiteY0" fmla="*/ 0 h 914400"/>
              <a:gd name="connsiteX1" fmla="*/ 761997 w 3990109"/>
              <a:gd name="connsiteY1" fmla="*/ 0 h 914400"/>
              <a:gd name="connsiteX2" fmla="*/ 914400 w 3990109"/>
              <a:gd name="connsiteY2" fmla="*/ 152403 h 914400"/>
              <a:gd name="connsiteX3" fmla="*/ 3990109 w 3990109"/>
              <a:gd name="connsiteY3" fmla="*/ 904009 h 914400"/>
              <a:gd name="connsiteX4" fmla="*/ 0 w 3990109"/>
              <a:gd name="connsiteY4" fmla="*/ 914400 h 914400"/>
              <a:gd name="connsiteX5" fmla="*/ 0 w 3990109"/>
              <a:gd name="connsiteY5" fmla="*/ 152403 h 914400"/>
              <a:gd name="connsiteX6" fmla="*/ 152403 w 3990109"/>
              <a:gd name="connsiteY6" fmla="*/ 0 h 914400"/>
              <a:gd name="connsiteX0" fmla="*/ 152403 w 3990109"/>
              <a:gd name="connsiteY0" fmla="*/ 1915392 h 2829792"/>
              <a:gd name="connsiteX1" fmla="*/ 761997 w 3990109"/>
              <a:gd name="connsiteY1" fmla="*/ 1915392 h 2829792"/>
              <a:gd name="connsiteX2" fmla="*/ 3761513 w 3990109"/>
              <a:gd name="connsiteY2" fmla="*/ 0 h 2829792"/>
              <a:gd name="connsiteX3" fmla="*/ 3990109 w 3990109"/>
              <a:gd name="connsiteY3" fmla="*/ 2819401 h 2829792"/>
              <a:gd name="connsiteX4" fmla="*/ 0 w 3990109"/>
              <a:gd name="connsiteY4" fmla="*/ 2829792 h 2829792"/>
              <a:gd name="connsiteX5" fmla="*/ 0 w 3990109"/>
              <a:gd name="connsiteY5" fmla="*/ 2067795 h 2829792"/>
              <a:gd name="connsiteX6" fmla="*/ 152403 w 3990109"/>
              <a:gd name="connsiteY6" fmla="*/ 1915392 h 2829792"/>
              <a:gd name="connsiteX0" fmla="*/ 152403 w 3990109"/>
              <a:gd name="connsiteY0" fmla="*/ 1984665 h 2899065"/>
              <a:gd name="connsiteX1" fmla="*/ 1011383 w 3990109"/>
              <a:gd name="connsiteY1" fmla="*/ 0 h 2899065"/>
              <a:gd name="connsiteX2" fmla="*/ 3761513 w 3990109"/>
              <a:gd name="connsiteY2" fmla="*/ 69273 h 2899065"/>
              <a:gd name="connsiteX3" fmla="*/ 3990109 w 3990109"/>
              <a:gd name="connsiteY3" fmla="*/ 2888674 h 2899065"/>
              <a:gd name="connsiteX4" fmla="*/ 0 w 3990109"/>
              <a:gd name="connsiteY4" fmla="*/ 2899065 h 2899065"/>
              <a:gd name="connsiteX5" fmla="*/ 0 w 3990109"/>
              <a:gd name="connsiteY5" fmla="*/ 2137068 h 2899065"/>
              <a:gd name="connsiteX6" fmla="*/ 152403 w 3990109"/>
              <a:gd name="connsiteY6" fmla="*/ 1984665 h 2899065"/>
              <a:gd name="connsiteX0" fmla="*/ 56003 w 3997618"/>
              <a:gd name="connsiteY0" fmla="*/ 0 h 2909455"/>
              <a:gd name="connsiteX1" fmla="*/ 1018892 w 3997618"/>
              <a:gd name="connsiteY1" fmla="*/ 10390 h 2909455"/>
              <a:gd name="connsiteX2" fmla="*/ 3769022 w 3997618"/>
              <a:gd name="connsiteY2" fmla="*/ 79663 h 2909455"/>
              <a:gd name="connsiteX3" fmla="*/ 3997618 w 3997618"/>
              <a:gd name="connsiteY3" fmla="*/ 2899064 h 2909455"/>
              <a:gd name="connsiteX4" fmla="*/ 7509 w 3997618"/>
              <a:gd name="connsiteY4" fmla="*/ 2909455 h 2909455"/>
              <a:gd name="connsiteX5" fmla="*/ 7509 w 3997618"/>
              <a:gd name="connsiteY5" fmla="*/ 2147458 h 2909455"/>
              <a:gd name="connsiteX6" fmla="*/ 56003 w 3997618"/>
              <a:gd name="connsiteY6" fmla="*/ 0 h 2909455"/>
              <a:gd name="connsiteX0" fmla="*/ 56003 w 3997618"/>
              <a:gd name="connsiteY0" fmla="*/ 973457 h 3882912"/>
              <a:gd name="connsiteX1" fmla="*/ 1018892 w 3997618"/>
              <a:gd name="connsiteY1" fmla="*/ 983847 h 3882912"/>
              <a:gd name="connsiteX2" fmla="*/ 3769022 w 3997618"/>
              <a:gd name="connsiteY2" fmla="*/ 1053120 h 3882912"/>
              <a:gd name="connsiteX3" fmla="*/ 3997618 w 3997618"/>
              <a:gd name="connsiteY3" fmla="*/ 3872521 h 3882912"/>
              <a:gd name="connsiteX4" fmla="*/ 7509 w 3997618"/>
              <a:gd name="connsiteY4" fmla="*/ 3882912 h 3882912"/>
              <a:gd name="connsiteX5" fmla="*/ 7509 w 3997618"/>
              <a:gd name="connsiteY5" fmla="*/ 3120915 h 3882912"/>
              <a:gd name="connsiteX6" fmla="*/ 56003 w 3997618"/>
              <a:gd name="connsiteY6" fmla="*/ 973457 h 3882912"/>
              <a:gd name="connsiteX0" fmla="*/ 56003 w 4205440"/>
              <a:gd name="connsiteY0" fmla="*/ 838583 h 3748038"/>
              <a:gd name="connsiteX1" fmla="*/ 1018892 w 4205440"/>
              <a:gd name="connsiteY1" fmla="*/ 848973 h 3748038"/>
              <a:gd name="connsiteX2" fmla="*/ 4205440 w 4205440"/>
              <a:gd name="connsiteY2" fmla="*/ 1105282 h 3748038"/>
              <a:gd name="connsiteX3" fmla="*/ 3997618 w 4205440"/>
              <a:gd name="connsiteY3" fmla="*/ 3737647 h 3748038"/>
              <a:gd name="connsiteX4" fmla="*/ 7509 w 4205440"/>
              <a:gd name="connsiteY4" fmla="*/ 3748038 h 3748038"/>
              <a:gd name="connsiteX5" fmla="*/ 7509 w 4205440"/>
              <a:gd name="connsiteY5" fmla="*/ 2986041 h 3748038"/>
              <a:gd name="connsiteX6" fmla="*/ 56003 w 4205440"/>
              <a:gd name="connsiteY6" fmla="*/ 838583 h 3748038"/>
              <a:gd name="connsiteX0" fmla="*/ 56003 w 4205502"/>
              <a:gd name="connsiteY0" fmla="*/ 838583 h 3748038"/>
              <a:gd name="connsiteX1" fmla="*/ 1018892 w 4205502"/>
              <a:gd name="connsiteY1" fmla="*/ 848973 h 3748038"/>
              <a:gd name="connsiteX2" fmla="*/ 4205440 w 4205502"/>
              <a:gd name="connsiteY2" fmla="*/ 1105282 h 3748038"/>
              <a:gd name="connsiteX3" fmla="*/ 3997618 w 4205502"/>
              <a:gd name="connsiteY3" fmla="*/ 3737647 h 3748038"/>
              <a:gd name="connsiteX4" fmla="*/ 7509 w 4205502"/>
              <a:gd name="connsiteY4" fmla="*/ 3748038 h 3748038"/>
              <a:gd name="connsiteX5" fmla="*/ 7509 w 4205502"/>
              <a:gd name="connsiteY5" fmla="*/ 2986041 h 3748038"/>
              <a:gd name="connsiteX6" fmla="*/ 56003 w 4205502"/>
              <a:gd name="connsiteY6" fmla="*/ 838583 h 3748038"/>
              <a:gd name="connsiteX0" fmla="*/ 56003 w 4205502"/>
              <a:gd name="connsiteY0" fmla="*/ 921408 h 3830863"/>
              <a:gd name="connsiteX1" fmla="*/ 1018892 w 4205502"/>
              <a:gd name="connsiteY1" fmla="*/ 931798 h 3830863"/>
              <a:gd name="connsiteX2" fmla="*/ 4205440 w 4205502"/>
              <a:gd name="connsiteY2" fmla="*/ 1188107 h 3830863"/>
              <a:gd name="connsiteX3" fmla="*/ 3997618 w 4205502"/>
              <a:gd name="connsiteY3" fmla="*/ 3820472 h 3830863"/>
              <a:gd name="connsiteX4" fmla="*/ 7509 w 4205502"/>
              <a:gd name="connsiteY4" fmla="*/ 3830863 h 3830863"/>
              <a:gd name="connsiteX5" fmla="*/ 7509 w 4205502"/>
              <a:gd name="connsiteY5" fmla="*/ 3068866 h 3830863"/>
              <a:gd name="connsiteX6" fmla="*/ 56003 w 4205502"/>
              <a:gd name="connsiteY6" fmla="*/ 921408 h 3830863"/>
              <a:gd name="connsiteX0" fmla="*/ 56003 w 4205502"/>
              <a:gd name="connsiteY0" fmla="*/ 1066233 h 3975688"/>
              <a:gd name="connsiteX1" fmla="*/ 1039677 w 4205502"/>
              <a:gd name="connsiteY1" fmla="*/ 629814 h 3975688"/>
              <a:gd name="connsiteX2" fmla="*/ 4205440 w 4205502"/>
              <a:gd name="connsiteY2" fmla="*/ 1332932 h 3975688"/>
              <a:gd name="connsiteX3" fmla="*/ 3997618 w 4205502"/>
              <a:gd name="connsiteY3" fmla="*/ 3965297 h 3975688"/>
              <a:gd name="connsiteX4" fmla="*/ 7509 w 4205502"/>
              <a:gd name="connsiteY4" fmla="*/ 3975688 h 3975688"/>
              <a:gd name="connsiteX5" fmla="*/ 7509 w 4205502"/>
              <a:gd name="connsiteY5" fmla="*/ 3213691 h 3975688"/>
              <a:gd name="connsiteX6" fmla="*/ 56003 w 4205502"/>
              <a:gd name="connsiteY6" fmla="*/ 1066233 h 3975688"/>
              <a:gd name="connsiteX0" fmla="*/ 56003 w 4205502"/>
              <a:gd name="connsiteY0" fmla="*/ 1033154 h 3942609"/>
              <a:gd name="connsiteX1" fmla="*/ 1050068 w 4205502"/>
              <a:gd name="connsiteY1" fmla="*/ 690254 h 3942609"/>
              <a:gd name="connsiteX2" fmla="*/ 4205440 w 4205502"/>
              <a:gd name="connsiteY2" fmla="*/ 1299853 h 3942609"/>
              <a:gd name="connsiteX3" fmla="*/ 3997618 w 4205502"/>
              <a:gd name="connsiteY3" fmla="*/ 3932218 h 3942609"/>
              <a:gd name="connsiteX4" fmla="*/ 7509 w 4205502"/>
              <a:gd name="connsiteY4" fmla="*/ 3942609 h 3942609"/>
              <a:gd name="connsiteX5" fmla="*/ 7509 w 4205502"/>
              <a:gd name="connsiteY5" fmla="*/ 3180612 h 3942609"/>
              <a:gd name="connsiteX6" fmla="*/ 56003 w 4205502"/>
              <a:gd name="connsiteY6" fmla="*/ 1033154 h 3942609"/>
              <a:gd name="connsiteX0" fmla="*/ 56003 w 4205502"/>
              <a:gd name="connsiteY0" fmla="*/ 1187794 h 4097249"/>
              <a:gd name="connsiteX1" fmla="*/ 1050068 w 4205502"/>
              <a:gd name="connsiteY1" fmla="*/ 844894 h 4097249"/>
              <a:gd name="connsiteX2" fmla="*/ 4205440 w 4205502"/>
              <a:gd name="connsiteY2" fmla="*/ 1454493 h 4097249"/>
              <a:gd name="connsiteX3" fmla="*/ 3997618 w 4205502"/>
              <a:gd name="connsiteY3" fmla="*/ 4086858 h 4097249"/>
              <a:gd name="connsiteX4" fmla="*/ 7509 w 4205502"/>
              <a:gd name="connsiteY4" fmla="*/ 4097249 h 4097249"/>
              <a:gd name="connsiteX5" fmla="*/ 7509 w 4205502"/>
              <a:gd name="connsiteY5" fmla="*/ 3335252 h 4097249"/>
              <a:gd name="connsiteX6" fmla="*/ 56003 w 4205502"/>
              <a:gd name="connsiteY6" fmla="*/ 1187794 h 4097249"/>
              <a:gd name="connsiteX0" fmla="*/ 56003 w 4205502"/>
              <a:gd name="connsiteY0" fmla="*/ 1325185 h 4234640"/>
              <a:gd name="connsiteX1" fmla="*/ 987725 w 4205502"/>
              <a:gd name="connsiteY1" fmla="*/ 670557 h 4234640"/>
              <a:gd name="connsiteX2" fmla="*/ 4205440 w 4205502"/>
              <a:gd name="connsiteY2" fmla="*/ 1591884 h 4234640"/>
              <a:gd name="connsiteX3" fmla="*/ 3997618 w 4205502"/>
              <a:gd name="connsiteY3" fmla="*/ 4224249 h 4234640"/>
              <a:gd name="connsiteX4" fmla="*/ 7509 w 4205502"/>
              <a:gd name="connsiteY4" fmla="*/ 4234640 h 4234640"/>
              <a:gd name="connsiteX5" fmla="*/ 7509 w 4205502"/>
              <a:gd name="connsiteY5" fmla="*/ 3472643 h 4234640"/>
              <a:gd name="connsiteX6" fmla="*/ 56003 w 4205502"/>
              <a:gd name="connsiteY6" fmla="*/ 1325185 h 4234640"/>
              <a:gd name="connsiteX0" fmla="*/ 56003 w 4205502"/>
              <a:gd name="connsiteY0" fmla="*/ 1325185 h 4234640"/>
              <a:gd name="connsiteX1" fmla="*/ 987725 w 4205502"/>
              <a:gd name="connsiteY1" fmla="*/ 670557 h 4234640"/>
              <a:gd name="connsiteX2" fmla="*/ 4205440 w 4205502"/>
              <a:gd name="connsiteY2" fmla="*/ 1591884 h 4234640"/>
              <a:gd name="connsiteX3" fmla="*/ 3997618 w 4205502"/>
              <a:gd name="connsiteY3" fmla="*/ 4224249 h 4234640"/>
              <a:gd name="connsiteX4" fmla="*/ 7509 w 4205502"/>
              <a:gd name="connsiteY4" fmla="*/ 4234640 h 4234640"/>
              <a:gd name="connsiteX5" fmla="*/ 7509 w 4205502"/>
              <a:gd name="connsiteY5" fmla="*/ 3472643 h 4234640"/>
              <a:gd name="connsiteX6" fmla="*/ 56003 w 4205502"/>
              <a:gd name="connsiteY6" fmla="*/ 1325185 h 4234640"/>
              <a:gd name="connsiteX0" fmla="*/ 56003 w 4205502"/>
              <a:gd name="connsiteY0" fmla="*/ 1231666 h 4234640"/>
              <a:gd name="connsiteX1" fmla="*/ 987725 w 4205502"/>
              <a:gd name="connsiteY1" fmla="*/ 670557 h 4234640"/>
              <a:gd name="connsiteX2" fmla="*/ 4205440 w 4205502"/>
              <a:gd name="connsiteY2" fmla="*/ 1591884 h 4234640"/>
              <a:gd name="connsiteX3" fmla="*/ 3997618 w 4205502"/>
              <a:gd name="connsiteY3" fmla="*/ 4224249 h 4234640"/>
              <a:gd name="connsiteX4" fmla="*/ 7509 w 4205502"/>
              <a:gd name="connsiteY4" fmla="*/ 4234640 h 4234640"/>
              <a:gd name="connsiteX5" fmla="*/ 7509 w 4205502"/>
              <a:gd name="connsiteY5" fmla="*/ 3472643 h 4234640"/>
              <a:gd name="connsiteX6" fmla="*/ 56003 w 4205502"/>
              <a:gd name="connsiteY6" fmla="*/ 1231666 h 4234640"/>
              <a:gd name="connsiteX0" fmla="*/ 56003 w 4828906"/>
              <a:gd name="connsiteY0" fmla="*/ 1199455 h 4202429"/>
              <a:gd name="connsiteX1" fmla="*/ 987725 w 4828906"/>
              <a:gd name="connsiteY1" fmla="*/ 638346 h 4202429"/>
              <a:gd name="connsiteX2" fmla="*/ 4828895 w 4828906"/>
              <a:gd name="connsiteY2" fmla="*/ 1622019 h 4202429"/>
              <a:gd name="connsiteX3" fmla="*/ 3997618 w 4828906"/>
              <a:gd name="connsiteY3" fmla="*/ 4192038 h 4202429"/>
              <a:gd name="connsiteX4" fmla="*/ 7509 w 4828906"/>
              <a:gd name="connsiteY4" fmla="*/ 4202429 h 4202429"/>
              <a:gd name="connsiteX5" fmla="*/ 7509 w 4828906"/>
              <a:gd name="connsiteY5" fmla="*/ 3440432 h 4202429"/>
              <a:gd name="connsiteX6" fmla="*/ 56003 w 4828906"/>
              <a:gd name="connsiteY6" fmla="*/ 1199455 h 4202429"/>
              <a:gd name="connsiteX0" fmla="*/ 56003 w 4828906"/>
              <a:gd name="connsiteY0" fmla="*/ 1370871 h 4373845"/>
              <a:gd name="connsiteX1" fmla="*/ 1715091 w 4828906"/>
              <a:gd name="connsiteY1" fmla="*/ 487644 h 4373845"/>
              <a:gd name="connsiteX2" fmla="*/ 4828895 w 4828906"/>
              <a:gd name="connsiteY2" fmla="*/ 1793435 h 4373845"/>
              <a:gd name="connsiteX3" fmla="*/ 3997618 w 4828906"/>
              <a:gd name="connsiteY3" fmla="*/ 4363454 h 4373845"/>
              <a:gd name="connsiteX4" fmla="*/ 7509 w 4828906"/>
              <a:gd name="connsiteY4" fmla="*/ 4373845 h 4373845"/>
              <a:gd name="connsiteX5" fmla="*/ 7509 w 4828906"/>
              <a:gd name="connsiteY5" fmla="*/ 3611848 h 4373845"/>
              <a:gd name="connsiteX6" fmla="*/ 56003 w 4828906"/>
              <a:gd name="connsiteY6" fmla="*/ 1370871 h 4373845"/>
              <a:gd name="connsiteX0" fmla="*/ 56003 w 4828906"/>
              <a:gd name="connsiteY0" fmla="*/ 1370871 h 4373845"/>
              <a:gd name="connsiteX1" fmla="*/ 1715091 w 4828906"/>
              <a:gd name="connsiteY1" fmla="*/ 487644 h 4373845"/>
              <a:gd name="connsiteX2" fmla="*/ 4828895 w 4828906"/>
              <a:gd name="connsiteY2" fmla="*/ 1793435 h 4373845"/>
              <a:gd name="connsiteX3" fmla="*/ 3997618 w 4828906"/>
              <a:gd name="connsiteY3" fmla="*/ 4363454 h 4373845"/>
              <a:gd name="connsiteX4" fmla="*/ 7509 w 4828906"/>
              <a:gd name="connsiteY4" fmla="*/ 4373845 h 4373845"/>
              <a:gd name="connsiteX5" fmla="*/ 7509 w 4828906"/>
              <a:gd name="connsiteY5" fmla="*/ 3611848 h 4373845"/>
              <a:gd name="connsiteX6" fmla="*/ 56003 w 4828906"/>
              <a:gd name="connsiteY6" fmla="*/ 1370871 h 4373845"/>
              <a:gd name="connsiteX0" fmla="*/ 56003 w 4828906"/>
              <a:gd name="connsiteY0" fmla="*/ 1503052 h 4506026"/>
              <a:gd name="connsiteX1" fmla="*/ 1725485 w 4828906"/>
              <a:gd name="connsiteY1" fmla="*/ 401616 h 4506026"/>
              <a:gd name="connsiteX2" fmla="*/ 4828895 w 4828906"/>
              <a:gd name="connsiteY2" fmla="*/ 1925616 h 4506026"/>
              <a:gd name="connsiteX3" fmla="*/ 3997618 w 4828906"/>
              <a:gd name="connsiteY3" fmla="*/ 4495635 h 4506026"/>
              <a:gd name="connsiteX4" fmla="*/ 7509 w 4828906"/>
              <a:gd name="connsiteY4" fmla="*/ 4506026 h 4506026"/>
              <a:gd name="connsiteX5" fmla="*/ 7509 w 4828906"/>
              <a:gd name="connsiteY5" fmla="*/ 3744029 h 4506026"/>
              <a:gd name="connsiteX6" fmla="*/ 56003 w 4828906"/>
              <a:gd name="connsiteY6" fmla="*/ 1503052 h 4506026"/>
              <a:gd name="connsiteX0" fmla="*/ 56003 w 4828906"/>
              <a:gd name="connsiteY0" fmla="*/ 1503052 h 4506026"/>
              <a:gd name="connsiteX1" fmla="*/ 1725485 w 4828906"/>
              <a:gd name="connsiteY1" fmla="*/ 401616 h 4506026"/>
              <a:gd name="connsiteX2" fmla="*/ 4828895 w 4828906"/>
              <a:gd name="connsiteY2" fmla="*/ 1925616 h 4506026"/>
              <a:gd name="connsiteX3" fmla="*/ 3997618 w 4828906"/>
              <a:gd name="connsiteY3" fmla="*/ 4495635 h 4506026"/>
              <a:gd name="connsiteX4" fmla="*/ 7509 w 4828906"/>
              <a:gd name="connsiteY4" fmla="*/ 4506026 h 4506026"/>
              <a:gd name="connsiteX5" fmla="*/ 7509 w 4828906"/>
              <a:gd name="connsiteY5" fmla="*/ 3744029 h 4506026"/>
              <a:gd name="connsiteX6" fmla="*/ 56003 w 4828906"/>
              <a:gd name="connsiteY6" fmla="*/ 1503052 h 4506026"/>
              <a:gd name="connsiteX0" fmla="*/ 56003 w 4828906"/>
              <a:gd name="connsiteY0" fmla="*/ 1737226 h 4740200"/>
              <a:gd name="connsiteX1" fmla="*/ 1725485 w 4828906"/>
              <a:gd name="connsiteY1" fmla="*/ 635790 h 4740200"/>
              <a:gd name="connsiteX2" fmla="*/ 4828895 w 4828906"/>
              <a:gd name="connsiteY2" fmla="*/ 2159790 h 4740200"/>
              <a:gd name="connsiteX3" fmla="*/ 3997618 w 4828906"/>
              <a:gd name="connsiteY3" fmla="*/ 4729809 h 4740200"/>
              <a:gd name="connsiteX4" fmla="*/ 7509 w 4828906"/>
              <a:gd name="connsiteY4" fmla="*/ 4740200 h 4740200"/>
              <a:gd name="connsiteX5" fmla="*/ 7509 w 4828906"/>
              <a:gd name="connsiteY5" fmla="*/ 3978203 h 4740200"/>
              <a:gd name="connsiteX6" fmla="*/ 56003 w 4828906"/>
              <a:gd name="connsiteY6" fmla="*/ 1737226 h 4740200"/>
              <a:gd name="connsiteX0" fmla="*/ 56003 w 4828906"/>
              <a:gd name="connsiteY0" fmla="*/ 1759921 h 4762895"/>
              <a:gd name="connsiteX1" fmla="*/ 1725485 w 4828906"/>
              <a:gd name="connsiteY1" fmla="*/ 658485 h 4762895"/>
              <a:gd name="connsiteX2" fmla="*/ 4828895 w 4828906"/>
              <a:gd name="connsiteY2" fmla="*/ 2182485 h 4762895"/>
              <a:gd name="connsiteX3" fmla="*/ 3997618 w 4828906"/>
              <a:gd name="connsiteY3" fmla="*/ 4752504 h 4762895"/>
              <a:gd name="connsiteX4" fmla="*/ 7509 w 4828906"/>
              <a:gd name="connsiteY4" fmla="*/ 4762895 h 4762895"/>
              <a:gd name="connsiteX5" fmla="*/ 7509 w 4828906"/>
              <a:gd name="connsiteY5" fmla="*/ 4000898 h 4762895"/>
              <a:gd name="connsiteX6" fmla="*/ 56003 w 4828906"/>
              <a:gd name="connsiteY6" fmla="*/ 1759921 h 4762895"/>
              <a:gd name="connsiteX0" fmla="*/ 56003 w 4828906"/>
              <a:gd name="connsiteY0" fmla="*/ 1774225 h 4777199"/>
              <a:gd name="connsiteX1" fmla="*/ 1725485 w 4828906"/>
              <a:gd name="connsiteY1" fmla="*/ 672789 h 4777199"/>
              <a:gd name="connsiteX2" fmla="*/ 4828895 w 4828906"/>
              <a:gd name="connsiteY2" fmla="*/ 2196789 h 4777199"/>
              <a:gd name="connsiteX3" fmla="*/ 3997618 w 4828906"/>
              <a:gd name="connsiteY3" fmla="*/ 4766808 h 4777199"/>
              <a:gd name="connsiteX4" fmla="*/ 7509 w 4828906"/>
              <a:gd name="connsiteY4" fmla="*/ 4777199 h 4777199"/>
              <a:gd name="connsiteX5" fmla="*/ 7509 w 4828906"/>
              <a:gd name="connsiteY5" fmla="*/ 4015202 h 4777199"/>
              <a:gd name="connsiteX6" fmla="*/ 56003 w 4828906"/>
              <a:gd name="connsiteY6" fmla="*/ 1774225 h 4777199"/>
              <a:gd name="connsiteX0" fmla="*/ 56003 w 4828895"/>
              <a:gd name="connsiteY0" fmla="*/ 1774225 h 4777199"/>
              <a:gd name="connsiteX1" fmla="*/ 1725485 w 4828895"/>
              <a:gd name="connsiteY1" fmla="*/ 672789 h 4777199"/>
              <a:gd name="connsiteX2" fmla="*/ 4828895 w 4828895"/>
              <a:gd name="connsiteY2" fmla="*/ 2196789 h 4777199"/>
              <a:gd name="connsiteX3" fmla="*/ 3997618 w 4828895"/>
              <a:gd name="connsiteY3" fmla="*/ 4766808 h 4777199"/>
              <a:gd name="connsiteX4" fmla="*/ 7509 w 4828895"/>
              <a:gd name="connsiteY4" fmla="*/ 4777199 h 4777199"/>
              <a:gd name="connsiteX5" fmla="*/ 7509 w 4828895"/>
              <a:gd name="connsiteY5" fmla="*/ 4015202 h 4777199"/>
              <a:gd name="connsiteX6" fmla="*/ 56003 w 4828895"/>
              <a:gd name="connsiteY6" fmla="*/ 1774225 h 4777199"/>
              <a:gd name="connsiteX0" fmla="*/ 50683 w 4833966"/>
              <a:gd name="connsiteY0" fmla="*/ 1735148 h 4777199"/>
              <a:gd name="connsiteX1" fmla="*/ 1730556 w 4833966"/>
              <a:gd name="connsiteY1" fmla="*/ 672789 h 4777199"/>
              <a:gd name="connsiteX2" fmla="*/ 4833966 w 4833966"/>
              <a:gd name="connsiteY2" fmla="*/ 2196789 h 4777199"/>
              <a:gd name="connsiteX3" fmla="*/ 4002689 w 4833966"/>
              <a:gd name="connsiteY3" fmla="*/ 4766808 h 4777199"/>
              <a:gd name="connsiteX4" fmla="*/ 12580 w 4833966"/>
              <a:gd name="connsiteY4" fmla="*/ 4777199 h 4777199"/>
              <a:gd name="connsiteX5" fmla="*/ 12580 w 4833966"/>
              <a:gd name="connsiteY5" fmla="*/ 4015202 h 4777199"/>
              <a:gd name="connsiteX6" fmla="*/ 50683 w 4833966"/>
              <a:gd name="connsiteY6" fmla="*/ 1735148 h 4777199"/>
              <a:gd name="connsiteX0" fmla="*/ 40076 w 4823359"/>
              <a:gd name="connsiteY0" fmla="*/ 1735148 h 4777199"/>
              <a:gd name="connsiteX1" fmla="*/ 1719949 w 4823359"/>
              <a:gd name="connsiteY1" fmla="*/ 672789 h 4777199"/>
              <a:gd name="connsiteX2" fmla="*/ 4823359 w 4823359"/>
              <a:gd name="connsiteY2" fmla="*/ 2196789 h 4777199"/>
              <a:gd name="connsiteX3" fmla="*/ 3992082 w 4823359"/>
              <a:gd name="connsiteY3" fmla="*/ 4766808 h 4777199"/>
              <a:gd name="connsiteX4" fmla="*/ 1973 w 4823359"/>
              <a:gd name="connsiteY4" fmla="*/ 4777199 h 4777199"/>
              <a:gd name="connsiteX5" fmla="*/ 1973 w 4823359"/>
              <a:gd name="connsiteY5" fmla="*/ 4015202 h 4777199"/>
              <a:gd name="connsiteX6" fmla="*/ 40076 w 4823359"/>
              <a:gd name="connsiteY6" fmla="*/ 1735148 h 4777199"/>
              <a:gd name="connsiteX0" fmla="*/ 31348 w 4830130"/>
              <a:gd name="connsiteY0" fmla="*/ 1647720 h 4777199"/>
              <a:gd name="connsiteX1" fmla="*/ 1726720 w 4830130"/>
              <a:gd name="connsiteY1" fmla="*/ 672789 h 4777199"/>
              <a:gd name="connsiteX2" fmla="*/ 4830130 w 4830130"/>
              <a:gd name="connsiteY2" fmla="*/ 2196789 h 4777199"/>
              <a:gd name="connsiteX3" fmla="*/ 3998853 w 4830130"/>
              <a:gd name="connsiteY3" fmla="*/ 4766808 h 4777199"/>
              <a:gd name="connsiteX4" fmla="*/ 8744 w 4830130"/>
              <a:gd name="connsiteY4" fmla="*/ 4777199 h 4777199"/>
              <a:gd name="connsiteX5" fmla="*/ 8744 w 4830130"/>
              <a:gd name="connsiteY5" fmla="*/ 4015202 h 4777199"/>
              <a:gd name="connsiteX6" fmla="*/ 31348 w 4830130"/>
              <a:gd name="connsiteY6" fmla="*/ 1647720 h 4777199"/>
              <a:gd name="connsiteX0" fmla="*/ 31348 w 4830917"/>
              <a:gd name="connsiteY0" fmla="*/ 1647720 h 4777199"/>
              <a:gd name="connsiteX1" fmla="*/ 1726720 w 4830917"/>
              <a:gd name="connsiteY1" fmla="*/ 672789 h 4777199"/>
              <a:gd name="connsiteX2" fmla="*/ 4830130 w 4830917"/>
              <a:gd name="connsiteY2" fmla="*/ 2196789 h 4777199"/>
              <a:gd name="connsiteX3" fmla="*/ 3998853 w 4830917"/>
              <a:gd name="connsiteY3" fmla="*/ 4766808 h 4777199"/>
              <a:gd name="connsiteX4" fmla="*/ 8744 w 4830917"/>
              <a:gd name="connsiteY4" fmla="*/ 4777199 h 4777199"/>
              <a:gd name="connsiteX5" fmla="*/ 8744 w 4830917"/>
              <a:gd name="connsiteY5" fmla="*/ 4015202 h 4777199"/>
              <a:gd name="connsiteX6" fmla="*/ 31348 w 4830917"/>
              <a:gd name="connsiteY6" fmla="*/ 1647720 h 4777199"/>
              <a:gd name="connsiteX0" fmla="*/ 31348 w 4830917"/>
              <a:gd name="connsiteY0" fmla="*/ 1655854 h 4785333"/>
              <a:gd name="connsiteX1" fmla="*/ 1726720 w 4830917"/>
              <a:gd name="connsiteY1" fmla="*/ 680923 h 4785333"/>
              <a:gd name="connsiteX2" fmla="*/ 4830130 w 4830917"/>
              <a:gd name="connsiteY2" fmla="*/ 2204923 h 4785333"/>
              <a:gd name="connsiteX3" fmla="*/ 3998853 w 4830917"/>
              <a:gd name="connsiteY3" fmla="*/ 4774942 h 4785333"/>
              <a:gd name="connsiteX4" fmla="*/ 8744 w 4830917"/>
              <a:gd name="connsiteY4" fmla="*/ 4785333 h 4785333"/>
              <a:gd name="connsiteX5" fmla="*/ 8744 w 4830917"/>
              <a:gd name="connsiteY5" fmla="*/ 4023336 h 4785333"/>
              <a:gd name="connsiteX6" fmla="*/ 31348 w 4830917"/>
              <a:gd name="connsiteY6" fmla="*/ 1655854 h 4785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0917" h="4785333">
                <a:moveTo>
                  <a:pt x="31348" y="1655854"/>
                </a:moveTo>
                <a:cubicBezTo>
                  <a:pt x="341922" y="1437645"/>
                  <a:pt x="387450" y="4213832"/>
                  <a:pt x="1726720" y="680923"/>
                </a:cubicBezTo>
                <a:cubicBezTo>
                  <a:pt x="2071934" y="-397421"/>
                  <a:pt x="4573866" y="-403481"/>
                  <a:pt x="4830130" y="2204923"/>
                </a:cubicBezTo>
                <a:cubicBezTo>
                  <a:pt x="4859311" y="4861617"/>
                  <a:pt x="4068127" y="3897487"/>
                  <a:pt x="3998853" y="4774942"/>
                </a:cubicBezTo>
                <a:lnTo>
                  <a:pt x="8744" y="4785333"/>
                </a:lnTo>
                <a:lnTo>
                  <a:pt x="8744" y="4023336"/>
                </a:lnTo>
                <a:cubicBezTo>
                  <a:pt x="8744" y="3939166"/>
                  <a:pt x="-21825" y="1772422"/>
                  <a:pt x="31348" y="1655854"/>
                </a:cubicBezTo>
                <a:close/>
              </a:path>
            </a:pathLst>
          </a:custGeom>
          <a:solidFill>
            <a:srgbClr val="FFEA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DC14F7F-76F4-705D-EF5C-22674857E468}"/>
              </a:ext>
            </a:extLst>
          </p:cNvPr>
          <p:cNvSpPr txBox="1"/>
          <p:nvPr/>
        </p:nvSpPr>
        <p:spPr>
          <a:xfrm>
            <a:off x="7886522" y="3620181"/>
            <a:ext cx="202331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عُمْرِي: </a:t>
            </a:r>
            <a:r>
              <a:rPr lang="ar-SA" sz="16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........................</a:t>
            </a:r>
            <a:endParaRPr lang="ar-SA" sz="2800" b="1" dirty="0">
              <a:solidFill>
                <a:srgbClr val="0070C0"/>
              </a:solidFill>
              <a:latin typeface="KFGQPC Uthman Taha Naskh" panose="02000000000000000000" pitchFamily="2" charset="-78"/>
              <a:cs typeface="KFGQPC Uthman Taha Naskh" panose="02000000000000000000" pitchFamily="2" charset="-78"/>
            </a:endParaRPr>
          </a:p>
        </p:txBody>
      </p:sp>
      <p:sp>
        <p:nvSpPr>
          <p:cNvPr id="7" name="شكل حر: شكل 6">
            <a:extLst>
              <a:ext uri="{FF2B5EF4-FFF2-40B4-BE49-F238E27FC236}">
                <a16:creationId xmlns:a16="http://schemas.microsoft.com/office/drawing/2014/main" id="{EC346556-8587-699F-BE44-2E4238E9A65B}"/>
              </a:ext>
            </a:extLst>
          </p:cNvPr>
          <p:cNvSpPr/>
          <p:nvPr/>
        </p:nvSpPr>
        <p:spPr>
          <a:xfrm rot="434858" flipH="1">
            <a:off x="5295078" y="1898921"/>
            <a:ext cx="4457640" cy="4665268"/>
          </a:xfrm>
          <a:custGeom>
            <a:avLst/>
            <a:gdLst>
              <a:gd name="connsiteX0" fmla="*/ 0 w 3128683"/>
              <a:gd name="connsiteY0" fmla="*/ 3299012 h 3299012"/>
              <a:gd name="connsiteX1" fmla="*/ 555812 w 3128683"/>
              <a:gd name="connsiteY1" fmla="*/ 1613647 h 3299012"/>
              <a:gd name="connsiteX2" fmla="*/ 1667436 w 3128683"/>
              <a:gd name="connsiteY2" fmla="*/ 2590800 h 3299012"/>
              <a:gd name="connsiteX3" fmla="*/ 1954306 w 3128683"/>
              <a:gd name="connsiteY3" fmla="*/ 663388 h 3299012"/>
              <a:gd name="connsiteX4" fmla="*/ 2913530 w 3128683"/>
              <a:gd name="connsiteY4" fmla="*/ 376518 h 3299012"/>
              <a:gd name="connsiteX5" fmla="*/ 3128683 w 3128683"/>
              <a:gd name="connsiteY5" fmla="*/ 0 h 3299012"/>
              <a:gd name="connsiteX0" fmla="*/ 0 w 3062687"/>
              <a:gd name="connsiteY0" fmla="*/ 3347074 h 3347074"/>
              <a:gd name="connsiteX1" fmla="*/ 555812 w 3062687"/>
              <a:gd name="connsiteY1" fmla="*/ 1661709 h 3347074"/>
              <a:gd name="connsiteX2" fmla="*/ 1667436 w 3062687"/>
              <a:gd name="connsiteY2" fmla="*/ 2638862 h 3347074"/>
              <a:gd name="connsiteX3" fmla="*/ 1954306 w 3062687"/>
              <a:gd name="connsiteY3" fmla="*/ 711450 h 3347074"/>
              <a:gd name="connsiteX4" fmla="*/ 2913530 w 3062687"/>
              <a:gd name="connsiteY4" fmla="*/ 424580 h 3347074"/>
              <a:gd name="connsiteX5" fmla="*/ 3061987 w 3062687"/>
              <a:gd name="connsiteY5" fmla="*/ 0 h 3347074"/>
              <a:gd name="connsiteX0" fmla="*/ 0 w 3137773"/>
              <a:gd name="connsiteY0" fmla="*/ 3347074 h 3347074"/>
              <a:gd name="connsiteX1" fmla="*/ 555812 w 3137773"/>
              <a:gd name="connsiteY1" fmla="*/ 1661709 h 3347074"/>
              <a:gd name="connsiteX2" fmla="*/ 1667436 w 3137773"/>
              <a:gd name="connsiteY2" fmla="*/ 2638862 h 3347074"/>
              <a:gd name="connsiteX3" fmla="*/ 1954306 w 3137773"/>
              <a:gd name="connsiteY3" fmla="*/ 711450 h 3347074"/>
              <a:gd name="connsiteX4" fmla="*/ 2913530 w 3137773"/>
              <a:gd name="connsiteY4" fmla="*/ 424580 h 3347074"/>
              <a:gd name="connsiteX5" fmla="*/ 3061987 w 3137773"/>
              <a:gd name="connsiteY5" fmla="*/ 0 h 3347074"/>
              <a:gd name="connsiteX0" fmla="*/ 0 w 3100227"/>
              <a:gd name="connsiteY0" fmla="*/ 3347074 h 3347074"/>
              <a:gd name="connsiteX1" fmla="*/ 555812 w 3100227"/>
              <a:gd name="connsiteY1" fmla="*/ 1661709 h 3347074"/>
              <a:gd name="connsiteX2" fmla="*/ 1667436 w 3100227"/>
              <a:gd name="connsiteY2" fmla="*/ 2638862 h 3347074"/>
              <a:gd name="connsiteX3" fmla="*/ 1954306 w 3100227"/>
              <a:gd name="connsiteY3" fmla="*/ 711450 h 3347074"/>
              <a:gd name="connsiteX4" fmla="*/ 2913530 w 3100227"/>
              <a:gd name="connsiteY4" fmla="*/ 424580 h 3347074"/>
              <a:gd name="connsiteX5" fmla="*/ 3061987 w 3100227"/>
              <a:gd name="connsiteY5" fmla="*/ 0 h 3347074"/>
              <a:gd name="connsiteX0" fmla="*/ 0 w 2893470"/>
              <a:gd name="connsiteY0" fmla="*/ 2676613 h 2676613"/>
              <a:gd name="connsiteX1" fmla="*/ 349055 w 2893470"/>
              <a:gd name="connsiteY1" fmla="*/ 1661709 h 2676613"/>
              <a:gd name="connsiteX2" fmla="*/ 1460679 w 2893470"/>
              <a:gd name="connsiteY2" fmla="*/ 2638862 h 2676613"/>
              <a:gd name="connsiteX3" fmla="*/ 1747549 w 2893470"/>
              <a:gd name="connsiteY3" fmla="*/ 711450 h 2676613"/>
              <a:gd name="connsiteX4" fmla="*/ 2706773 w 2893470"/>
              <a:gd name="connsiteY4" fmla="*/ 424580 h 2676613"/>
              <a:gd name="connsiteX5" fmla="*/ 2855230 w 2893470"/>
              <a:gd name="connsiteY5" fmla="*/ 0 h 2676613"/>
              <a:gd name="connsiteX0" fmla="*/ 0 w 2893470"/>
              <a:gd name="connsiteY0" fmla="*/ 2676613 h 2676613"/>
              <a:gd name="connsiteX1" fmla="*/ 349055 w 2893470"/>
              <a:gd name="connsiteY1" fmla="*/ 1661709 h 2676613"/>
              <a:gd name="connsiteX2" fmla="*/ 2261029 w 2893470"/>
              <a:gd name="connsiteY2" fmla="*/ 1802589 h 2676613"/>
              <a:gd name="connsiteX3" fmla="*/ 1747549 w 2893470"/>
              <a:gd name="connsiteY3" fmla="*/ 711450 h 2676613"/>
              <a:gd name="connsiteX4" fmla="*/ 2706773 w 2893470"/>
              <a:gd name="connsiteY4" fmla="*/ 424580 h 2676613"/>
              <a:gd name="connsiteX5" fmla="*/ 2855230 w 2893470"/>
              <a:gd name="connsiteY5" fmla="*/ 0 h 2676613"/>
              <a:gd name="connsiteX0" fmla="*/ 0 w 2893470"/>
              <a:gd name="connsiteY0" fmla="*/ 2687766 h 2687766"/>
              <a:gd name="connsiteX1" fmla="*/ 349055 w 2893470"/>
              <a:gd name="connsiteY1" fmla="*/ 1672862 h 2687766"/>
              <a:gd name="connsiteX2" fmla="*/ 2261029 w 2893470"/>
              <a:gd name="connsiteY2" fmla="*/ 1813742 h 2687766"/>
              <a:gd name="connsiteX3" fmla="*/ 1474096 w 2893470"/>
              <a:gd name="connsiteY3" fmla="*/ 44933 h 2687766"/>
              <a:gd name="connsiteX4" fmla="*/ 2706773 w 2893470"/>
              <a:gd name="connsiteY4" fmla="*/ 435733 h 2687766"/>
              <a:gd name="connsiteX5" fmla="*/ 2855230 w 2893470"/>
              <a:gd name="connsiteY5" fmla="*/ 11153 h 2687766"/>
              <a:gd name="connsiteX0" fmla="*/ 0 w 2893470"/>
              <a:gd name="connsiteY0" fmla="*/ 2687766 h 2687766"/>
              <a:gd name="connsiteX1" fmla="*/ 1082709 w 2893470"/>
              <a:gd name="connsiteY1" fmla="*/ 1103331 h 2687766"/>
              <a:gd name="connsiteX2" fmla="*/ 2261029 w 2893470"/>
              <a:gd name="connsiteY2" fmla="*/ 1813742 h 2687766"/>
              <a:gd name="connsiteX3" fmla="*/ 1474096 w 2893470"/>
              <a:gd name="connsiteY3" fmla="*/ 44933 h 2687766"/>
              <a:gd name="connsiteX4" fmla="*/ 2706773 w 2893470"/>
              <a:gd name="connsiteY4" fmla="*/ 435733 h 2687766"/>
              <a:gd name="connsiteX5" fmla="*/ 2855230 w 2893470"/>
              <a:gd name="connsiteY5" fmla="*/ 11153 h 2687766"/>
              <a:gd name="connsiteX0" fmla="*/ 0 w 2066442"/>
              <a:gd name="connsiteY0" fmla="*/ 2060561 h 2060561"/>
              <a:gd name="connsiteX1" fmla="*/ 255681 w 2066442"/>
              <a:gd name="connsiteY1" fmla="*/ 1103331 h 2060561"/>
              <a:gd name="connsiteX2" fmla="*/ 1434001 w 2066442"/>
              <a:gd name="connsiteY2" fmla="*/ 1813742 h 2060561"/>
              <a:gd name="connsiteX3" fmla="*/ 647068 w 2066442"/>
              <a:gd name="connsiteY3" fmla="*/ 44933 h 2060561"/>
              <a:gd name="connsiteX4" fmla="*/ 1879745 w 2066442"/>
              <a:gd name="connsiteY4" fmla="*/ 435733 h 2060561"/>
              <a:gd name="connsiteX5" fmla="*/ 2028202 w 2066442"/>
              <a:gd name="connsiteY5" fmla="*/ 11153 h 2060561"/>
              <a:gd name="connsiteX0" fmla="*/ 0 w 2066442"/>
              <a:gd name="connsiteY0" fmla="*/ 2057085 h 2057085"/>
              <a:gd name="connsiteX1" fmla="*/ 255681 w 2066442"/>
              <a:gd name="connsiteY1" fmla="*/ 1099855 h 2057085"/>
              <a:gd name="connsiteX2" fmla="*/ 1856913 w 2066442"/>
              <a:gd name="connsiteY2" fmla="*/ 1741450 h 2057085"/>
              <a:gd name="connsiteX3" fmla="*/ 647068 w 2066442"/>
              <a:gd name="connsiteY3" fmla="*/ 41457 h 2057085"/>
              <a:gd name="connsiteX4" fmla="*/ 1879745 w 2066442"/>
              <a:gd name="connsiteY4" fmla="*/ 432257 h 2057085"/>
              <a:gd name="connsiteX5" fmla="*/ 2028202 w 2066442"/>
              <a:gd name="connsiteY5" fmla="*/ 7677 h 2057085"/>
              <a:gd name="connsiteX0" fmla="*/ 0 w 2118405"/>
              <a:gd name="connsiteY0" fmla="*/ 2050382 h 2050382"/>
              <a:gd name="connsiteX1" fmla="*/ 255681 w 2118405"/>
              <a:gd name="connsiteY1" fmla="*/ 1093152 h 2050382"/>
              <a:gd name="connsiteX2" fmla="*/ 1856913 w 2118405"/>
              <a:gd name="connsiteY2" fmla="*/ 1734747 h 2050382"/>
              <a:gd name="connsiteX3" fmla="*/ 647068 w 2118405"/>
              <a:gd name="connsiteY3" fmla="*/ 34754 h 2050382"/>
              <a:gd name="connsiteX4" fmla="*/ 2002526 w 2118405"/>
              <a:gd name="connsiteY4" fmla="*/ 499285 h 2050382"/>
              <a:gd name="connsiteX5" fmla="*/ 2028202 w 2118405"/>
              <a:gd name="connsiteY5" fmla="*/ 974 h 2050382"/>
              <a:gd name="connsiteX0" fmla="*/ 0 w 2118405"/>
              <a:gd name="connsiteY0" fmla="*/ 2049408 h 2049408"/>
              <a:gd name="connsiteX1" fmla="*/ 255681 w 2118405"/>
              <a:gd name="connsiteY1" fmla="*/ 1092178 h 2049408"/>
              <a:gd name="connsiteX2" fmla="*/ 1856913 w 2118405"/>
              <a:gd name="connsiteY2" fmla="*/ 1733773 h 2049408"/>
              <a:gd name="connsiteX3" fmla="*/ 792586 w 2118405"/>
              <a:gd name="connsiteY3" fmla="*/ 166496 h 2049408"/>
              <a:gd name="connsiteX4" fmla="*/ 2002526 w 2118405"/>
              <a:gd name="connsiteY4" fmla="*/ 498311 h 2049408"/>
              <a:gd name="connsiteX5" fmla="*/ 2028202 w 2118405"/>
              <a:gd name="connsiteY5" fmla="*/ 0 h 2049408"/>
              <a:gd name="connsiteX0" fmla="*/ 0 w 2118405"/>
              <a:gd name="connsiteY0" fmla="*/ 2049408 h 2049408"/>
              <a:gd name="connsiteX1" fmla="*/ 255681 w 2118405"/>
              <a:gd name="connsiteY1" fmla="*/ 1092178 h 2049408"/>
              <a:gd name="connsiteX2" fmla="*/ 1856913 w 2118405"/>
              <a:gd name="connsiteY2" fmla="*/ 1733773 h 2049408"/>
              <a:gd name="connsiteX3" fmla="*/ 792586 w 2118405"/>
              <a:gd name="connsiteY3" fmla="*/ 166496 h 2049408"/>
              <a:gd name="connsiteX4" fmla="*/ 2002526 w 2118405"/>
              <a:gd name="connsiteY4" fmla="*/ 498311 h 2049408"/>
              <a:gd name="connsiteX5" fmla="*/ 2028202 w 2118405"/>
              <a:gd name="connsiteY5" fmla="*/ 0 h 2049408"/>
              <a:gd name="connsiteX0" fmla="*/ 0 w 2118405"/>
              <a:gd name="connsiteY0" fmla="*/ 2049408 h 2049408"/>
              <a:gd name="connsiteX1" fmla="*/ 255681 w 2118405"/>
              <a:gd name="connsiteY1" fmla="*/ 1092178 h 2049408"/>
              <a:gd name="connsiteX2" fmla="*/ 1856913 w 2118405"/>
              <a:gd name="connsiteY2" fmla="*/ 1733773 h 2049408"/>
              <a:gd name="connsiteX3" fmla="*/ 792586 w 2118405"/>
              <a:gd name="connsiteY3" fmla="*/ 166496 h 2049408"/>
              <a:gd name="connsiteX4" fmla="*/ 2002526 w 2118405"/>
              <a:gd name="connsiteY4" fmla="*/ 498311 h 2049408"/>
              <a:gd name="connsiteX5" fmla="*/ 2028202 w 2118405"/>
              <a:gd name="connsiteY5" fmla="*/ 0 h 2049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405" h="2049408">
                <a:moveTo>
                  <a:pt x="0" y="2049408"/>
                </a:moveTo>
                <a:cubicBezTo>
                  <a:pt x="138953" y="1265743"/>
                  <a:pt x="-53804" y="1144784"/>
                  <a:pt x="255681" y="1092178"/>
                </a:cubicBezTo>
                <a:cubicBezTo>
                  <a:pt x="565166" y="1039572"/>
                  <a:pt x="1267210" y="1942122"/>
                  <a:pt x="1856913" y="1733773"/>
                </a:cubicBezTo>
                <a:cubicBezTo>
                  <a:pt x="2446616" y="1525424"/>
                  <a:pt x="586419" y="485460"/>
                  <a:pt x="792586" y="166496"/>
                </a:cubicBezTo>
                <a:cubicBezTo>
                  <a:pt x="998753" y="-152468"/>
                  <a:pt x="1806797" y="608876"/>
                  <a:pt x="2002526" y="498311"/>
                </a:cubicBezTo>
                <a:cubicBezTo>
                  <a:pt x="2198255" y="387746"/>
                  <a:pt x="2102972" y="185845"/>
                  <a:pt x="2028202" y="0"/>
                </a:cubicBezTo>
              </a:path>
            </a:pathLst>
          </a:custGeom>
          <a:noFill/>
          <a:ln w="38100" cap="rnd">
            <a:solidFill>
              <a:srgbClr val="CBE6F1"/>
            </a:solidFill>
            <a:prstDash val="sysDash"/>
            <a:bevel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ED643E2F-5360-E040-F71D-FA2773E96A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47" t="6626" b="18621"/>
          <a:stretch/>
        </p:blipFill>
        <p:spPr>
          <a:xfrm>
            <a:off x="5032095" y="4858238"/>
            <a:ext cx="3168857" cy="198000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DD9ED3B7-D305-C0CA-50A3-6C435E5756F6}"/>
              </a:ext>
            </a:extLst>
          </p:cNvPr>
          <p:cNvSpPr txBox="1"/>
          <p:nvPr/>
        </p:nvSpPr>
        <p:spPr>
          <a:xfrm>
            <a:off x="7702176" y="4696449"/>
            <a:ext cx="220765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طَعَامِـي الْـمُفَضَّل: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8B1D9617-896E-E58A-D944-E1B358074E14}"/>
              </a:ext>
            </a:extLst>
          </p:cNvPr>
          <p:cNvSpPr txBox="1"/>
          <p:nvPr/>
        </p:nvSpPr>
        <p:spPr>
          <a:xfrm>
            <a:off x="7032631" y="411353"/>
            <a:ext cx="1127232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مَنْ أَنَا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4F8A029-4CE1-4536-CE14-D427813E743F}"/>
              </a:ext>
            </a:extLst>
          </p:cNvPr>
          <p:cNvSpPr txBox="1"/>
          <p:nvPr/>
        </p:nvSpPr>
        <p:spPr>
          <a:xfrm>
            <a:off x="6480688" y="1467647"/>
            <a:ext cx="3429145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اِسْمِـي: </a:t>
            </a:r>
            <a:r>
              <a:rPr lang="ar-SA" sz="16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...........................................................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A5E4DCE-F04E-1B9F-9806-3F867354F61F}"/>
              </a:ext>
            </a:extLst>
          </p:cNvPr>
          <p:cNvSpPr txBox="1"/>
          <p:nvPr/>
        </p:nvSpPr>
        <p:spPr>
          <a:xfrm>
            <a:off x="6450232" y="2543914"/>
            <a:ext cx="345960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اِسْمِـي يَبْدَأُ بِـحَرْف: </a:t>
            </a:r>
            <a:r>
              <a:rPr lang="ar-SA" sz="16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........................</a:t>
            </a:r>
          </a:p>
        </p:txBody>
      </p: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60574D2E-358A-1D10-8A14-7E4C3091E38B}"/>
              </a:ext>
            </a:extLst>
          </p:cNvPr>
          <p:cNvCxnSpPr>
            <a:cxnSpLocks/>
          </p:cNvCxnSpPr>
          <p:nvPr/>
        </p:nvCxnSpPr>
        <p:spPr>
          <a:xfrm flipH="1">
            <a:off x="4938485" y="0"/>
            <a:ext cx="29030" cy="798285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مستطيل: بزاويتين علويتين إحداهما مقصوصة والأخرى دائرية 16">
            <a:extLst>
              <a:ext uri="{FF2B5EF4-FFF2-40B4-BE49-F238E27FC236}">
                <a16:creationId xmlns:a16="http://schemas.microsoft.com/office/drawing/2014/main" id="{3A788F3E-C078-8B6F-A99B-4DFEE4DFEC1A}"/>
              </a:ext>
            </a:extLst>
          </p:cNvPr>
          <p:cNvSpPr/>
          <p:nvPr/>
        </p:nvSpPr>
        <p:spPr>
          <a:xfrm rot="5400000">
            <a:off x="165225" y="-161847"/>
            <a:ext cx="4140000" cy="4500000"/>
          </a:xfrm>
          <a:custGeom>
            <a:avLst/>
            <a:gdLst>
              <a:gd name="connsiteX0" fmla="*/ 152403 w 914400"/>
              <a:gd name="connsiteY0" fmla="*/ 0 h 914400"/>
              <a:gd name="connsiteX1" fmla="*/ 761997 w 914400"/>
              <a:gd name="connsiteY1" fmla="*/ 0 h 914400"/>
              <a:gd name="connsiteX2" fmla="*/ 914400 w 914400"/>
              <a:gd name="connsiteY2" fmla="*/ 152403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5" fmla="*/ 0 w 914400"/>
              <a:gd name="connsiteY5" fmla="*/ 152403 h 914400"/>
              <a:gd name="connsiteX6" fmla="*/ 152403 w 914400"/>
              <a:gd name="connsiteY6" fmla="*/ 0 h 914400"/>
              <a:gd name="connsiteX0" fmla="*/ 152403 w 3990109"/>
              <a:gd name="connsiteY0" fmla="*/ 0 h 914400"/>
              <a:gd name="connsiteX1" fmla="*/ 761997 w 3990109"/>
              <a:gd name="connsiteY1" fmla="*/ 0 h 914400"/>
              <a:gd name="connsiteX2" fmla="*/ 914400 w 3990109"/>
              <a:gd name="connsiteY2" fmla="*/ 152403 h 914400"/>
              <a:gd name="connsiteX3" fmla="*/ 3990109 w 3990109"/>
              <a:gd name="connsiteY3" fmla="*/ 904009 h 914400"/>
              <a:gd name="connsiteX4" fmla="*/ 0 w 3990109"/>
              <a:gd name="connsiteY4" fmla="*/ 914400 h 914400"/>
              <a:gd name="connsiteX5" fmla="*/ 0 w 3990109"/>
              <a:gd name="connsiteY5" fmla="*/ 152403 h 914400"/>
              <a:gd name="connsiteX6" fmla="*/ 152403 w 3990109"/>
              <a:gd name="connsiteY6" fmla="*/ 0 h 914400"/>
              <a:gd name="connsiteX0" fmla="*/ 152403 w 3990109"/>
              <a:gd name="connsiteY0" fmla="*/ 1915392 h 2829792"/>
              <a:gd name="connsiteX1" fmla="*/ 761997 w 3990109"/>
              <a:gd name="connsiteY1" fmla="*/ 1915392 h 2829792"/>
              <a:gd name="connsiteX2" fmla="*/ 3761513 w 3990109"/>
              <a:gd name="connsiteY2" fmla="*/ 0 h 2829792"/>
              <a:gd name="connsiteX3" fmla="*/ 3990109 w 3990109"/>
              <a:gd name="connsiteY3" fmla="*/ 2819401 h 2829792"/>
              <a:gd name="connsiteX4" fmla="*/ 0 w 3990109"/>
              <a:gd name="connsiteY4" fmla="*/ 2829792 h 2829792"/>
              <a:gd name="connsiteX5" fmla="*/ 0 w 3990109"/>
              <a:gd name="connsiteY5" fmla="*/ 2067795 h 2829792"/>
              <a:gd name="connsiteX6" fmla="*/ 152403 w 3990109"/>
              <a:gd name="connsiteY6" fmla="*/ 1915392 h 2829792"/>
              <a:gd name="connsiteX0" fmla="*/ 152403 w 3990109"/>
              <a:gd name="connsiteY0" fmla="*/ 1984665 h 2899065"/>
              <a:gd name="connsiteX1" fmla="*/ 1011383 w 3990109"/>
              <a:gd name="connsiteY1" fmla="*/ 0 h 2899065"/>
              <a:gd name="connsiteX2" fmla="*/ 3761513 w 3990109"/>
              <a:gd name="connsiteY2" fmla="*/ 69273 h 2899065"/>
              <a:gd name="connsiteX3" fmla="*/ 3990109 w 3990109"/>
              <a:gd name="connsiteY3" fmla="*/ 2888674 h 2899065"/>
              <a:gd name="connsiteX4" fmla="*/ 0 w 3990109"/>
              <a:gd name="connsiteY4" fmla="*/ 2899065 h 2899065"/>
              <a:gd name="connsiteX5" fmla="*/ 0 w 3990109"/>
              <a:gd name="connsiteY5" fmla="*/ 2137068 h 2899065"/>
              <a:gd name="connsiteX6" fmla="*/ 152403 w 3990109"/>
              <a:gd name="connsiteY6" fmla="*/ 1984665 h 2899065"/>
              <a:gd name="connsiteX0" fmla="*/ 56003 w 3997618"/>
              <a:gd name="connsiteY0" fmla="*/ 0 h 2909455"/>
              <a:gd name="connsiteX1" fmla="*/ 1018892 w 3997618"/>
              <a:gd name="connsiteY1" fmla="*/ 10390 h 2909455"/>
              <a:gd name="connsiteX2" fmla="*/ 3769022 w 3997618"/>
              <a:gd name="connsiteY2" fmla="*/ 79663 h 2909455"/>
              <a:gd name="connsiteX3" fmla="*/ 3997618 w 3997618"/>
              <a:gd name="connsiteY3" fmla="*/ 2899064 h 2909455"/>
              <a:gd name="connsiteX4" fmla="*/ 7509 w 3997618"/>
              <a:gd name="connsiteY4" fmla="*/ 2909455 h 2909455"/>
              <a:gd name="connsiteX5" fmla="*/ 7509 w 3997618"/>
              <a:gd name="connsiteY5" fmla="*/ 2147458 h 2909455"/>
              <a:gd name="connsiteX6" fmla="*/ 56003 w 3997618"/>
              <a:gd name="connsiteY6" fmla="*/ 0 h 2909455"/>
              <a:gd name="connsiteX0" fmla="*/ 56003 w 3997618"/>
              <a:gd name="connsiteY0" fmla="*/ 973457 h 3882912"/>
              <a:gd name="connsiteX1" fmla="*/ 1018892 w 3997618"/>
              <a:gd name="connsiteY1" fmla="*/ 983847 h 3882912"/>
              <a:gd name="connsiteX2" fmla="*/ 3769022 w 3997618"/>
              <a:gd name="connsiteY2" fmla="*/ 1053120 h 3882912"/>
              <a:gd name="connsiteX3" fmla="*/ 3997618 w 3997618"/>
              <a:gd name="connsiteY3" fmla="*/ 3872521 h 3882912"/>
              <a:gd name="connsiteX4" fmla="*/ 7509 w 3997618"/>
              <a:gd name="connsiteY4" fmla="*/ 3882912 h 3882912"/>
              <a:gd name="connsiteX5" fmla="*/ 7509 w 3997618"/>
              <a:gd name="connsiteY5" fmla="*/ 3120915 h 3882912"/>
              <a:gd name="connsiteX6" fmla="*/ 56003 w 3997618"/>
              <a:gd name="connsiteY6" fmla="*/ 973457 h 3882912"/>
              <a:gd name="connsiteX0" fmla="*/ 56003 w 4205440"/>
              <a:gd name="connsiteY0" fmla="*/ 838583 h 3748038"/>
              <a:gd name="connsiteX1" fmla="*/ 1018892 w 4205440"/>
              <a:gd name="connsiteY1" fmla="*/ 848973 h 3748038"/>
              <a:gd name="connsiteX2" fmla="*/ 4205440 w 4205440"/>
              <a:gd name="connsiteY2" fmla="*/ 1105282 h 3748038"/>
              <a:gd name="connsiteX3" fmla="*/ 3997618 w 4205440"/>
              <a:gd name="connsiteY3" fmla="*/ 3737647 h 3748038"/>
              <a:gd name="connsiteX4" fmla="*/ 7509 w 4205440"/>
              <a:gd name="connsiteY4" fmla="*/ 3748038 h 3748038"/>
              <a:gd name="connsiteX5" fmla="*/ 7509 w 4205440"/>
              <a:gd name="connsiteY5" fmla="*/ 2986041 h 3748038"/>
              <a:gd name="connsiteX6" fmla="*/ 56003 w 4205440"/>
              <a:gd name="connsiteY6" fmla="*/ 838583 h 3748038"/>
              <a:gd name="connsiteX0" fmla="*/ 56003 w 4205502"/>
              <a:gd name="connsiteY0" fmla="*/ 838583 h 3748038"/>
              <a:gd name="connsiteX1" fmla="*/ 1018892 w 4205502"/>
              <a:gd name="connsiteY1" fmla="*/ 848973 h 3748038"/>
              <a:gd name="connsiteX2" fmla="*/ 4205440 w 4205502"/>
              <a:gd name="connsiteY2" fmla="*/ 1105282 h 3748038"/>
              <a:gd name="connsiteX3" fmla="*/ 3997618 w 4205502"/>
              <a:gd name="connsiteY3" fmla="*/ 3737647 h 3748038"/>
              <a:gd name="connsiteX4" fmla="*/ 7509 w 4205502"/>
              <a:gd name="connsiteY4" fmla="*/ 3748038 h 3748038"/>
              <a:gd name="connsiteX5" fmla="*/ 7509 w 4205502"/>
              <a:gd name="connsiteY5" fmla="*/ 2986041 h 3748038"/>
              <a:gd name="connsiteX6" fmla="*/ 56003 w 4205502"/>
              <a:gd name="connsiteY6" fmla="*/ 838583 h 3748038"/>
              <a:gd name="connsiteX0" fmla="*/ 56003 w 4205502"/>
              <a:gd name="connsiteY0" fmla="*/ 921408 h 3830863"/>
              <a:gd name="connsiteX1" fmla="*/ 1018892 w 4205502"/>
              <a:gd name="connsiteY1" fmla="*/ 931798 h 3830863"/>
              <a:gd name="connsiteX2" fmla="*/ 4205440 w 4205502"/>
              <a:gd name="connsiteY2" fmla="*/ 1188107 h 3830863"/>
              <a:gd name="connsiteX3" fmla="*/ 3997618 w 4205502"/>
              <a:gd name="connsiteY3" fmla="*/ 3820472 h 3830863"/>
              <a:gd name="connsiteX4" fmla="*/ 7509 w 4205502"/>
              <a:gd name="connsiteY4" fmla="*/ 3830863 h 3830863"/>
              <a:gd name="connsiteX5" fmla="*/ 7509 w 4205502"/>
              <a:gd name="connsiteY5" fmla="*/ 3068866 h 3830863"/>
              <a:gd name="connsiteX6" fmla="*/ 56003 w 4205502"/>
              <a:gd name="connsiteY6" fmla="*/ 921408 h 3830863"/>
              <a:gd name="connsiteX0" fmla="*/ 56003 w 4205502"/>
              <a:gd name="connsiteY0" fmla="*/ 1066233 h 3975688"/>
              <a:gd name="connsiteX1" fmla="*/ 1039677 w 4205502"/>
              <a:gd name="connsiteY1" fmla="*/ 629814 h 3975688"/>
              <a:gd name="connsiteX2" fmla="*/ 4205440 w 4205502"/>
              <a:gd name="connsiteY2" fmla="*/ 1332932 h 3975688"/>
              <a:gd name="connsiteX3" fmla="*/ 3997618 w 4205502"/>
              <a:gd name="connsiteY3" fmla="*/ 3965297 h 3975688"/>
              <a:gd name="connsiteX4" fmla="*/ 7509 w 4205502"/>
              <a:gd name="connsiteY4" fmla="*/ 3975688 h 3975688"/>
              <a:gd name="connsiteX5" fmla="*/ 7509 w 4205502"/>
              <a:gd name="connsiteY5" fmla="*/ 3213691 h 3975688"/>
              <a:gd name="connsiteX6" fmla="*/ 56003 w 4205502"/>
              <a:gd name="connsiteY6" fmla="*/ 1066233 h 3975688"/>
              <a:gd name="connsiteX0" fmla="*/ 56003 w 4205502"/>
              <a:gd name="connsiteY0" fmla="*/ 1033154 h 3942609"/>
              <a:gd name="connsiteX1" fmla="*/ 1050068 w 4205502"/>
              <a:gd name="connsiteY1" fmla="*/ 690254 h 3942609"/>
              <a:gd name="connsiteX2" fmla="*/ 4205440 w 4205502"/>
              <a:gd name="connsiteY2" fmla="*/ 1299853 h 3942609"/>
              <a:gd name="connsiteX3" fmla="*/ 3997618 w 4205502"/>
              <a:gd name="connsiteY3" fmla="*/ 3932218 h 3942609"/>
              <a:gd name="connsiteX4" fmla="*/ 7509 w 4205502"/>
              <a:gd name="connsiteY4" fmla="*/ 3942609 h 3942609"/>
              <a:gd name="connsiteX5" fmla="*/ 7509 w 4205502"/>
              <a:gd name="connsiteY5" fmla="*/ 3180612 h 3942609"/>
              <a:gd name="connsiteX6" fmla="*/ 56003 w 4205502"/>
              <a:gd name="connsiteY6" fmla="*/ 1033154 h 3942609"/>
              <a:gd name="connsiteX0" fmla="*/ 56003 w 4205502"/>
              <a:gd name="connsiteY0" fmla="*/ 1187794 h 4097249"/>
              <a:gd name="connsiteX1" fmla="*/ 1050068 w 4205502"/>
              <a:gd name="connsiteY1" fmla="*/ 844894 h 4097249"/>
              <a:gd name="connsiteX2" fmla="*/ 4205440 w 4205502"/>
              <a:gd name="connsiteY2" fmla="*/ 1454493 h 4097249"/>
              <a:gd name="connsiteX3" fmla="*/ 3997618 w 4205502"/>
              <a:gd name="connsiteY3" fmla="*/ 4086858 h 4097249"/>
              <a:gd name="connsiteX4" fmla="*/ 7509 w 4205502"/>
              <a:gd name="connsiteY4" fmla="*/ 4097249 h 4097249"/>
              <a:gd name="connsiteX5" fmla="*/ 7509 w 4205502"/>
              <a:gd name="connsiteY5" fmla="*/ 3335252 h 4097249"/>
              <a:gd name="connsiteX6" fmla="*/ 56003 w 4205502"/>
              <a:gd name="connsiteY6" fmla="*/ 1187794 h 4097249"/>
              <a:gd name="connsiteX0" fmla="*/ 56003 w 4205502"/>
              <a:gd name="connsiteY0" fmla="*/ 1325185 h 4234640"/>
              <a:gd name="connsiteX1" fmla="*/ 987725 w 4205502"/>
              <a:gd name="connsiteY1" fmla="*/ 670557 h 4234640"/>
              <a:gd name="connsiteX2" fmla="*/ 4205440 w 4205502"/>
              <a:gd name="connsiteY2" fmla="*/ 1591884 h 4234640"/>
              <a:gd name="connsiteX3" fmla="*/ 3997618 w 4205502"/>
              <a:gd name="connsiteY3" fmla="*/ 4224249 h 4234640"/>
              <a:gd name="connsiteX4" fmla="*/ 7509 w 4205502"/>
              <a:gd name="connsiteY4" fmla="*/ 4234640 h 4234640"/>
              <a:gd name="connsiteX5" fmla="*/ 7509 w 4205502"/>
              <a:gd name="connsiteY5" fmla="*/ 3472643 h 4234640"/>
              <a:gd name="connsiteX6" fmla="*/ 56003 w 4205502"/>
              <a:gd name="connsiteY6" fmla="*/ 1325185 h 4234640"/>
              <a:gd name="connsiteX0" fmla="*/ 56003 w 4205502"/>
              <a:gd name="connsiteY0" fmla="*/ 1325185 h 4234640"/>
              <a:gd name="connsiteX1" fmla="*/ 987725 w 4205502"/>
              <a:gd name="connsiteY1" fmla="*/ 670557 h 4234640"/>
              <a:gd name="connsiteX2" fmla="*/ 4205440 w 4205502"/>
              <a:gd name="connsiteY2" fmla="*/ 1591884 h 4234640"/>
              <a:gd name="connsiteX3" fmla="*/ 3997618 w 4205502"/>
              <a:gd name="connsiteY3" fmla="*/ 4224249 h 4234640"/>
              <a:gd name="connsiteX4" fmla="*/ 7509 w 4205502"/>
              <a:gd name="connsiteY4" fmla="*/ 4234640 h 4234640"/>
              <a:gd name="connsiteX5" fmla="*/ 7509 w 4205502"/>
              <a:gd name="connsiteY5" fmla="*/ 3472643 h 4234640"/>
              <a:gd name="connsiteX6" fmla="*/ 56003 w 4205502"/>
              <a:gd name="connsiteY6" fmla="*/ 1325185 h 4234640"/>
              <a:gd name="connsiteX0" fmla="*/ 56003 w 4205502"/>
              <a:gd name="connsiteY0" fmla="*/ 1231666 h 4234640"/>
              <a:gd name="connsiteX1" fmla="*/ 987725 w 4205502"/>
              <a:gd name="connsiteY1" fmla="*/ 670557 h 4234640"/>
              <a:gd name="connsiteX2" fmla="*/ 4205440 w 4205502"/>
              <a:gd name="connsiteY2" fmla="*/ 1591884 h 4234640"/>
              <a:gd name="connsiteX3" fmla="*/ 3997618 w 4205502"/>
              <a:gd name="connsiteY3" fmla="*/ 4224249 h 4234640"/>
              <a:gd name="connsiteX4" fmla="*/ 7509 w 4205502"/>
              <a:gd name="connsiteY4" fmla="*/ 4234640 h 4234640"/>
              <a:gd name="connsiteX5" fmla="*/ 7509 w 4205502"/>
              <a:gd name="connsiteY5" fmla="*/ 3472643 h 4234640"/>
              <a:gd name="connsiteX6" fmla="*/ 56003 w 4205502"/>
              <a:gd name="connsiteY6" fmla="*/ 1231666 h 4234640"/>
              <a:gd name="connsiteX0" fmla="*/ 56003 w 4828906"/>
              <a:gd name="connsiteY0" fmla="*/ 1199455 h 4202429"/>
              <a:gd name="connsiteX1" fmla="*/ 987725 w 4828906"/>
              <a:gd name="connsiteY1" fmla="*/ 638346 h 4202429"/>
              <a:gd name="connsiteX2" fmla="*/ 4828895 w 4828906"/>
              <a:gd name="connsiteY2" fmla="*/ 1622019 h 4202429"/>
              <a:gd name="connsiteX3" fmla="*/ 3997618 w 4828906"/>
              <a:gd name="connsiteY3" fmla="*/ 4192038 h 4202429"/>
              <a:gd name="connsiteX4" fmla="*/ 7509 w 4828906"/>
              <a:gd name="connsiteY4" fmla="*/ 4202429 h 4202429"/>
              <a:gd name="connsiteX5" fmla="*/ 7509 w 4828906"/>
              <a:gd name="connsiteY5" fmla="*/ 3440432 h 4202429"/>
              <a:gd name="connsiteX6" fmla="*/ 56003 w 4828906"/>
              <a:gd name="connsiteY6" fmla="*/ 1199455 h 4202429"/>
              <a:gd name="connsiteX0" fmla="*/ 56003 w 4828906"/>
              <a:gd name="connsiteY0" fmla="*/ 1370871 h 4373845"/>
              <a:gd name="connsiteX1" fmla="*/ 1715091 w 4828906"/>
              <a:gd name="connsiteY1" fmla="*/ 487644 h 4373845"/>
              <a:gd name="connsiteX2" fmla="*/ 4828895 w 4828906"/>
              <a:gd name="connsiteY2" fmla="*/ 1793435 h 4373845"/>
              <a:gd name="connsiteX3" fmla="*/ 3997618 w 4828906"/>
              <a:gd name="connsiteY3" fmla="*/ 4363454 h 4373845"/>
              <a:gd name="connsiteX4" fmla="*/ 7509 w 4828906"/>
              <a:gd name="connsiteY4" fmla="*/ 4373845 h 4373845"/>
              <a:gd name="connsiteX5" fmla="*/ 7509 w 4828906"/>
              <a:gd name="connsiteY5" fmla="*/ 3611848 h 4373845"/>
              <a:gd name="connsiteX6" fmla="*/ 56003 w 4828906"/>
              <a:gd name="connsiteY6" fmla="*/ 1370871 h 4373845"/>
              <a:gd name="connsiteX0" fmla="*/ 56003 w 4828906"/>
              <a:gd name="connsiteY0" fmla="*/ 1370871 h 4373845"/>
              <a:gd name="connsiteX1" fmla="*/ 1715091 w 4828906"/>
              <a:gd name="connsiteY1" fmla="*/ 487644 h 4373845"/>
              <a:gd name="connsiteX2" fmla="*/ 4828895 w 4828906"/>
              <a:gd name="connsiteY2" fmla="*/ 1793435 h 4373845"/>
              <a:gd name="connsiteX3" fmla="*/ 3997618 w 4828906"/>
              <a:gd name="connsiteY3" fmla="*/ 4363454 h 4373845"/>
              <a:gd name="connsiteX4" fmla="*/ 7509 w 4828906"/>
              <a:gd name="connsiteY4" fmla="*/ 4373845 h 4373845"/>
              <a:gd name="connsiteX5" fmla="*/ 7509 w 4828906"/>
              <a:gd name="connsiteY5" fmla="*/ 3611848 h 4373845"/>
              <a:gd name="connsiteX6" fmla="*/ 56003 w 4828906"/>
              <a:gd name="connsiteY6" fmla="*/ 1370871 h 4373845"/>
              <a:gd name="connsiteX0" fmla="*/ 56003 w 4828906"/>
              <a:gd name="connsiteY0" fmla="*/ 1503052 h 4506026"/>
              <a:gd name="connsiteX1" fmla="*/ 1725485 w 4828906"/>
              <a:gd name="connsiteY1" fmla="*/ 401616 h 4506026"/>
              <a:gd name="connsiteX2" fmla="*/ 4828895 w 4828906"/>
              <a:gd name="connsiteY2" fmla="*/ 1925616 h 4506026"/>
              <a:gd name="connsiteX3" fmla="*/ 3997618 w 4828906"/>
              <a:gd name="connsiteY3" fmla="*/ 4495635 h 4506026"/>
              <a:gd name="connsiteX4" fmla="*/ 7509 w 4828906"/>
              <a:gd name="connsiteY4" fmla="*/ 4506026 h 4506026"/>
              <a:gd name="connsiteX5" fmla="*/ 7509 w 4828906"/>
              <a:gd name="connsiteY5" fmla="*/ 3744029 h 4506026"/>
              <a:gd name="connsiteX6" fmla="*/ 56003 w 4828906"/>
              <a:gd name="connsiteY6" fmla="*/ 1503052 h 4506026"/>
              <a:gd name="connsiteX0" fmla="*/ 56003 w 4828906"/>
              <a:gd name="connsiteY0" fmla="*/ 1503052 h 4506026"/>
              <a:gd name="connsiteX1" fmla="*/ 1725485 w 4828906"/>
              <a:gd name="connsiteY1" fmla="*/ 401616 h 4506026"/>
              <a:gd name="connsiteX2" fmla="*/ 4828895 w 4828906"/>
              <a:gd name="connsiteY2" fmla="*/ 1925616 h 4506026"/>
              <a:gd name="connsiteX3" fmla="*/ 3997618 w 4828906"/>
              <a:gd name="connsiteY3" fmla="*/ 4495635 h 4506026"/>
              <a:gd name="connsiteX4" fmla="*/ 7509 w 4828906"/>
              <a:gd name="connsiteY4" fmla="*/ 4506026 h 4506026"/>
              <a:gd name="connsiteX5" fmla="*/ 7509 w 4828906"/>
              <a:gd name="connsiteY5" fmla="*/ 3744029 h 4506026"/>
              <a:gd name="connsiteX6" fmla="*/ 56003 w 4828906"/>
              <a:gd name="connsiteY6" fmla="*/ 1503052 h 4506026"/>
              <a:gd name="connsiteX0" fmla="*/ 56003 w 4828906"/>
              <a:gd name="connsiteY0" fmla="*/ 1737226 h 4740200"/>
              <a:gd name="connsiteX1" fmla="*/ 1725485 w 4828906"/>
              <a:gd name="connsiteY1" fmla="*/ 635790 h 4740200"/>
              <a:gd name="connsiteX2" fmla="*/ 4828895 w 4828906"/>
              <a:gd name="connsiteY2" fmla="*/ 2159790 h 4740200"/>
              <a:gd name="connsiteX3" fmla="*/ 3997618 w 4828906"/>
              <a:gd name="connsiteY3" fmla="*/ 4729809 h 4740200"/>
              <a:gd name="connsiteX4" fmla="*/ 7509 w 4828906"/>
              <a:gd name="connsiteY4" fmla="*/ 4740200 h 4740200"/>
              <a:gd name="connsiteX5" fmla="*/ 7509 w 4828906"/>
              <a:gd name="connsiteY5" fmla="*/ 3978203 h 4740200"/>
              <a:gd name="connsiteX6" fmla="*/ 56003 w 4828906"/>
              <a:gd name="connsiteY6" fmla="*/ 1737226 h 4740200"/>
              <a:gd name="connsiteX0" fmla="*/ 56003 w 4828906"/>
              <a:gd name="connsiteY0" fmla="*/ 1759921 h 4762895"/>
              <a:gd name="connsiteX1" fmla="*/ 1725485 w 4828906"/>
              <a:gd name="connsiteY1" fmla="*/ 658485 h 4762895"/>
              <a:gd name="connsiteX2" fmla="*/ 4828895 w 4828906"/>
              <a:gd name="connsiteY2" fmla="*/ 2182485 h 4762895"/>
              <a:gd name="connsiteX3" fmla="*/ 3997618 w 4828906"/>
              <a:gd name="connsiteY3" fmla="*/ 4752504 h 4762895"/>
              <a:gd name="connsiteX4" fmla="*/ 7509 w 4828906"/>
              <a:gd name="connsiteY4" fmla="*/ 4762895 h 4762895"/>
              <a:gd name="connsiteX5" fmla="*/ 7509 w 4828906"/>
              <a:gd name="connsiteY5" fmla="*/ 4000898 h 4762895"/>
              <a:gd name="connsiteX6" fmla="*/ 56003 w 4828906"/>
              <a:gd name="connsiteY6" fmla="*/ 1759921 h 4762895"/>
              <a:gd name="connsiteX0" fmla="*/ 56003 w 4828906"/>
              <a:gd name="connsiteY0" fmla="*/ 1774225 h 4777199"/>
              <a:gd name="connsiteX1" fmla="*/ 1725485 w 4828906"/>
              <a:gd name="connsiteY1" fmla="*/ 672789 h 4777199"/>
              <a:gd name="connsiteX2" fmla="*/ 4828895 w 4828906"/>
              <a:gd name="connsiteY2" fmla="*/ 2196789 h 4777199"/>
              <a:gd name="connsiteX3" fmla="*/ 3997618 w 4828906"/>
              <a:gd name="connsiteY3" fmla="*/ 4766808 h 4777199"/>
              <a:gd name="connsiteX4" fmla="*/ 7509 w 4828906"/>
              <a:gd name="connsiteY4" fmla="*/ 4777199 h 4777199"/>
              <a:gd name="connsiteX5" fmla="*/ 7509 w 4828906"/>
              <a:gd name="connsiteY5" fmla="*/ 4015202 h 4777199"/>
              <a:gd name="connsiteX6" fmla="*/ 56003 w 4828906"/>
              <a:gd name="connsiteY6" fmla="*/ 1774225 h 4777199"/>
              <a:gd name="connsiteX0" fmla="*/ 56003 w 4828895"/>
              <a:gd name="connsiteY0" fmla="*/ 1774225 h 4777199"/>
              <a:gd name="connsiteX1" fmla="*/ 1725485 w 4828895"/>
              <a:gd name="connsiteY1" fmla="*/ 672789 h 4777199"/>
              <a:gd name="connsiteX2" fmla="*/ 4828895 w 4828895"/>
              <a:gd name="connsiteY2" fmla="*/ 2196789 h 4777199"/>
              <a:gd name="connsiteX3" fmla="*/ 3997618 w 4828895"/>
              <a:gd name="connsiteY3" fmla="*/ 4766808 h 4777199"/>
              <a:gd name="connsiteX4" fmla="*/ 7509 w 4828895"/>
              <a:gd name="connsiteY4" fmla="*/ 4777199 h 4777199"/>
              <a:gd name="connsiteX5" fmla="*/ 7509 w 4828895"/>
              <a:gd name="connsiteY5" fmla="*/ 4015202 h 4777199"/>
              <a:gd name="connsiteX6" fmla="*/ 56003 w 4828895"/>
              <a:gd name="connsiteY6" fmla="*/ 1774225 h 4777199"/>
              <a:gd name="connsiteX0" fmla="*/ 50683 w 4833966"/>
              <a:gd name="connsiteY0" fmla="*/ 1735148 h 4777199"/>
              <a:gd name="connsiteX1" fmla="*/ 1730556 w 4833966"/>
              <a:gd name="connsiteY1" fmla="*/ 672789 h 4777199"/>
              <a:gd name="connsiteX2" fmla="*/ 4833966 w 4833966"/>
              <a:gd name="connsiteY2" fmla="*/ 2196789 h 4777199"/>
              <a:gd name="connsiteX3" fmla="*/ 4002689 w 4833966"/>
              <a:gd name="connsiteY3" fmla="*/ 4766808 h 4777199"/>
              <a:gd name="connsiteX4" fmla="*/ 12580 w 4833966"/>
              <a:gd name="connsiteY4" fmla="*/ 4777199 h 4777199"/>
              <a:gd name="connsiteX5" fmla="*/ 12580 w 4833966"/>
              <a:gd name="connsiteY5" fmla="*/ 4015202 h 4777199"/>
              <a:gd name="connsiteX6" fmla="*/ 50683 w 4833966"/>
              <a:gd name="connsiteY6" fmla="*/ 1735148 h 4777199"/>
              <a:gd name="connsiteX0" fmla="*/ 40076 w 4823359"/>
              <a:gd name="connsiteY0" fmla="*/ 1735148 h 4777199"/>
              <a:gd name="connsiteX1" fmla="*/ 1719949 w 4823359"/>
              <a:gd name="connsiteY1" fmla="*/ 672789 h 4777199"/>
              <a:gd name="connsiteX2" fmla="*/ 4823359 w 4823359"/>
              <a:gd name="connsiteY2" fmla="*/ 2196789 h 4777199"/>
              <a:gd name="connsiteX3" fmla="*/ 3992082 w 4823359"/>
              <a:gd name="connsiteY3" fmla="*/ 4766808 h 4777199"/>
              <a:gd name="connsiteX4" fmla="*/ 1973 w 4823359"/>
              <a:gd name="connsiteY4" fmla="*/ 4777199 h 4777199"/>
              <a:gd name="connsiteX5" fmla="*/ 1973 w 4823359"/>
              <a:gd name="connsiteY5" fmla="*/ 4015202 h 4777199"/>
              <a:gd name="connsiteX6" fmla="*/ 40076 w 4823359"/>
              <a:gd name="connsiteY6" fmla="*/ 1735148 h 4777199"/>
              <a:gd name="connsiteX0" fmla="*/ 31348 w 4830130"/>
              <a:gd name="connsiteY0" fmla="*/ 1647720 h 4777199"/>
              <a:gd name="connsiteX1" fmla="*/ 1726720 w 4830130"/>
              <a:gd name="connsiteY1" fmla="*/ 672789 h 4777199"/>
              <a:gd name="connsiteX2" fmla="*/ 4830130 w 4830130"/>
              <a:gd name="connsiteY2" fmla="*/ 2196789 h 4777199"/>
              <a:gd name="connsiteX3" fmla="*/ 3998853 w 4830130"/>
              <a:gd name="connsiteY3" fmla="*/ 4766808 h 4777199"/>
              <a:gd name="connsiteX4" fmla="*/ 8744 w 4830130"/>
              <a:gd name="connsiteY4" fmla="*/ 4777199 h 4777199"/>
              <a:gd name="connsiteX5" fmla="*/ 8744 w 4830130"/>
              <a:gd name="connsiteY5" fmla="*/ 4015202 h 4777199"/>
              <a:gd name="connsiteX6" fmla="*/ 31348 w 4830130"/>
              <a:gd name="connsiteY6" fmla="*/ 1647720 h 4777199"/>
              <a:gd name="connsiteX0" fmla="*/ 31348 w 4830917"/>
              <a:gd name="connsiteY0" fmla="*/ 1647720 h 4777199"/>
              <a:gd name="connsiteX1" fmla="*/ 1726720 w 4830917"/>
              <a:gd name="connsiteY1" fmla="*/ 672789 h 4777199"/>
              <a:gd name="connsiteX2" fmla="*/ 4830130 w 4830917"/>
              <a:gd name="connsiteY2" fmla="*/ 2196789 h 4777199"/>
              <a:gd name="connsiteX3" fmla="*/ 3998853 w 4830917"/>
              <a:gd name="connsiteY3" fmla="*/ 4766808 h 4777199"/>
              <a:gd name="connsiteX4" fmla="*/ 8744 w 4830917"/>
              <a:gd name="connsiteY4" fmla="*/ 4777199 h 4777199"/>
              <a:gd name="connsiteX5" fmla="*/ 8744 w 4830917"/>
              <a:gd name="connsiteY5" fmla="*/ 4015202 h 4777199"/>
              <a:gd name="connsiteX6" fmla="*/ 31348 w 4830917"/>
              <a:gd name="connsiteY6" fmla="*/ 1647720 h 4777199"/>
              <a:gd name="connsiteX0" fmla="*/ 31348 w 4830917"/>
              <a:gd name="connsiteY0" fmla="*/ 1655854 h 4785333"/>
              <a:gd name="connsiteX1" fmla="*/ 1726720 w 4830917"/>
              <a:gd name="connsiteY1" fmla="*/ 680923 h 4785333"/>
              <a:gd name="connsiteX2" fmla="*/ 4830130 w 4830917"/>
              <a:gd name="connsiteY2" fmla="*/ 2204923 h 4785333"/>
              <a:gd name="connsiteX3" fmla="*/ 3998853 w 4830917"/>
              <a:gd name="connsiteY3" fmla="*/ 4774942 h 4785333"/>
              <a:gd name="connsiteX4" fmla="*/ 8744 w 4830917"/>
              <a:gd name="connsiteY4" fmla="*/ 4785333 h 4785333"/>
              <a:gd name="connsiteX5" fmla="*/ 8744 w 4830917"/>
              <a:gd name="connsiteY5" fmla="*/ 4023336 h 4785333"/>
              <a:gd name="connsiteX6" fmla="*/ 31348 w 4830917"/>
              <a:gd name="connsiteY6" fmla="*/ 1655854 h 4785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0917" h="4785333">
                <a:moveTo>
                  <a:pt x="31348" y="1655854"/>
                </a:moveTo>
                <a:cubicBezTo>
                  <a:pt x="341922" y="1437645"/>
                  <a:pt x="387450" y="4213832"/>
                  <a:pt x="1726720" y="680923"/>
                </a:cubicBezTo>
                <a:cubicBezTo>
                  <a:pt x="2071934" y="-397421"/>
                  <a:pt x="4573866" y="-403481"/>
                  <a:pt x="4830130" y="2204923"/>
                </a:cubicBezTo>
                <a:cubicBezTo>
                  <a:pt x="4859311" y="4861617"/>
                  <a:pt x="4068127" y="3897487"/>
                  <a:pt x="3998853" y="4774942"/>
                </a:cubicBezTo>
                <a:lnTo>
                  <a:pt x="8744" y="4785333"/>
                </a:lnTo>
                <a:lnTo>
                  <a:pt x="8744" y="4023336"/>
                </a:lnTo>
                <a:cubicBezTo>
                  <a:pt x="8744" y="3939166"/>
                  <a:pt x="-21825" y="1772422"/>
                  <a:pt x="31348" y="1655854"/>
                </a:cubicBezTo>
                <a:close/>
              </a:path>
            </a:pathLst>
          </a:custGeom>
          <a:solidFill>
            <a:srgbClr val="FFEA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6C6E9A2C-5581-E366-64C2-E4C7B634F302}"/>
              </a:ext>
            </a:extLst>
          </p:cNvPr>
          <p:cNvSpPr txBox="1"/>
          <p:nvPr/>
        </p:nvSpPr>
        <p:spPr>
          <a:xfrm>
            <a:off x="2875256" y="3647078"/>
            <a:ext cx="202331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عُمْرِي: </a:t>
            </a:r>
            <a:r>
              <a:rPr lang="ar-SA" sz="16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........................</a:t>
            </a:r>
            <a:endParaRPr lang="ar-SA" sz="2800" b="1" dirty="0">
              <a:solidFill>
                <a:srgbClr val="0070C0"/>
              </a:solidFill>
              <a:latin typeface="KFGQPC Uthman Taha Naskh" panose="02000000000000000000" pitchFamily="2" charset="-78"/>
              <a:cs typeface="KFGQPC Uthman Taha Naskh" panose="02000000000000000000" pitchFamily="2" charset="-78"/>
            </a:endParaRPr>
          </a:p>
        </p:txBody>
      </p:sp>
      <p:sp>
        <p:nvSpPr>
          <p:cNvPr id="21" name="شكل حر: شكل 20">
            <a:extLst>
              <a:ext uri="{FF2B5EF4-FFF2-40B4-BE49-F238E27FC236}">
                <a16:creationId xmlns:a16="http://schemas.microsoft.com/office/drawing/2014/main" id="{94C31B0E-78D0-945B-9F8B-DF3DC805B4DF}"/>
              </a:ext>
            </a:extLst>
          </p:cNvPr>
          <p:cNvSpPr/>
          <p:nvPr/>
        </p:nvSpPr>
        <p:spPr>
          <a:xfrm rot="434858" flipH="1">
            <a:off x="283812" y="1925818"/>
            <a:ext cx="4457640" cy="4665268"/>
          </a:xfrm>
          <a:custGeom>
            <a:avLst/>
            <a:gdLst>
              <a:gd name="connsiteX0" fmla="*/ 0 w 3128683"/>
              <a:gd name="connsiteY0" fmla="*/ 3299012 h 3299012"/>
              <a:gd name="connsiteX1" fmla="*/ 555812 w 3128683"/>
              <a:gd name="connsiteY1" fmla="*/ 1613647 h 3299012"/>
              <a:gd name="connsiteX2" fmla="*/ 1667436 w 3128683"/>
              <a:gd name="connsiteY2" fmla="*/ 2590800 h 3299012"/>
              <a:gd name="connsiteX3" fmla="*/ 1954306 w 3128683"/>
              <a:gd name="connsiteY3" fmla="*/ 663388 h 3299012"/>
              <a:gd name="connsiteX4" fmla="*/ 2913530 w 3128683"/>
              <a:gd name="connsiteY4" fmla="*/ 376518 h 3299012"/>
              <a:gd name="connsiteX5" fmla="*/ 3128683 w 3128683"/>
              <a:gd name="connsiteY5" fmla="*/ 0 h 3299012"/>
              <a:gd name="connsiteX0" fmla="*/ 0 w 3062687"/>
              <a:gd name="connsiteY0" fmla="*/ 3347074 h 3347074"/>
              <a:gd name="connsiteX1" fmla="*/ 555812 w 3062687"/>
              <a:gd name="connsiteY1" fmla="*/ 1661709 h 3347074"/>
              <a:gd name="connsiteX2" fmla="*/ 1667436 w 3062687"/>
              <a:gd name="connsiteY2" fmla="*/ 2638862 h 3347074"/>
              <a:gd name="connsiteX3" fmla="*/ 1954306 w 3062687"/>
              <a:gd name="connsiteY3" fmla="*/ 711450 h 3347074"/>
              <a:gd name="connsiteX4" fmla="*/ 2913530 w 3062687"/>
              <a:gd name="connsiteY4" fmla="*/ 424580 h 3347074"/>
              <a:gd name="connsiteX5" fmla="*/ 3061987 w 3062687"/>
              <a:gd name="connsiteY5" fmla="*/ 0 h 3347074"/>
              <a:gd name="connsiteX0" fmla="*/ 0 w 3137773"/>
              <a:gd name="connsiteY0" fmla="*/ 3347074 h 3347074"/>
              <a:gd name="connsiteX1" fmla="*/ 555812 w 3137773"/>
              <a:gd name="connsiteY1" fmla="*/ 1661709 h 3347074"/>
              <a:gd name="connsiteX2" fmla="*/ 1667436 w 3137773"/>
              <a:gd name="connsiteY2" fmla="*/ 2638862 h 3347074"/>
              <a:gd name="connsiteX3" fmla="*/ 1954306 w 3137773"/>
              <a:gd name="connsiteY3" fmla="*/ 711450 h 3347074"/>
              <a:gd name="connsiteX4" fmla="*/ 2913530 w 3137773"/>
              <a:gd name="connsiteY4" fmla="*/ 424580 h 3347074"/>
              <a:gd name="connsiteX5" fmla="*/ 3061987 w 3137773"/>
              <a:gd name="connsiteY5" fmla="*/ 0 h 3347074"/>
              <a:gd name="connsiteX0" fmla="*/ 0 w 3100227"/>
              <a:gd name="connsiteY0" fmla="*/ 3347074 h 3347074"/>
              <a:gd name="connsiteX1" fmla="*/ 555812 w 3100227"/>
              <a:gd name="connsiteY1" fmla="*/ 1661709 h 3347074"/>
              <a:gd name="connsiteX2" fmla="*/ 1667436 w 3100227"/>
              <a:gd name="connsiteY2" fmla="*/ 2638862 h 3347074"/>
              <a:gd name="connsiteX3" fmla="*/ 1954306 w 3100227"/>
              <a:gd name="connsiteY3" fmla="*/ 711450 h 3347074"/>
              <a:gd name="connsiteX4" fmla="*/ 2913530 w 3100227"/>
              <a:gd name="connsiteY4" fmla="*/ 424580 h 3347074"/>
              <a:gd name="connsiteX5" fmla="*/ 3061987 w 3100227"/>
              <a:gd name="connsiteY5" fmla="*/ 0 h 3347074"/>
              <a:gd name="connsiteX0" fmla="*/ 0 w 2893470"/>
              <a:gd name="connsiteY0" fmla="*/ 2676613 h 2676613"/>
              <a:gd name="connsiteX1" fmla="*/ 349055 w 2893470"/>
              <a:gd name="connsiteY1" fmla="*/ 1661709 h 2676613"/>
              <a:gd name="connsiteX2" fmla="*/ 1460679 w 2893470"/>
              <a:gd name="connsiteY2" fmla="*/ 2638862 h 2676613"/>
              <a:gd name="connsiteX3" fmla="*/ 1747549 w 2893470"/>
              <a:gd name="connsiteY3" fmla="*/ 711450 h 2676613"/>
              <a:gd name="connsiteX4" fmla="*/ 2706773 w 2893470"/>
              <a:gd name="connsiteY4" fmla="*/ 424580 h 2676613"/>
              <a:gd name="connsiteX5" fmla="*/ 2855230 w 2893470"/>
              <a:gd name="connsiteY5" fmla="*/ 0 h 2676613"/>
              <a:gd name="connsiteX0" fmla="*/ 0 w 2893470"/>
              <a:gd name="connsiteY0" fmla="*/ 2676613 h 2676613"/>
              <a:gd name="connsiteX1" fmla="*/ 349055 w 2893470"/>
              <a:gd name="connsiteY1" fmla="*/ 1661709 h 2676613"/>
              <a:gd name="connsiteX2" fmla="*/ 2261029 w 2893470"/>
              <a:gd name="connsiteY2" fmla="*/ 1802589 h 2676613"/>
              <a:gd name="connsiteX3" fmla="*/ 1747549 w 2893470"/>
              <a:gd name="connsiteY3" fmla="*/ 711450 h 2676613"/>
              <a:gd name="connsiteX4" fmla="*/ 2706773 w 2893470"/>
              <a:gd name="connsiteY4" fmla="*/ 424580 h 2676613"/>
              <a:gd name="connsiteX5" fmla="*/ 2855230 w 2893470"/>
              <a:gd name="connsiteY5" fmla="*/ 0 h 2676613"/>
              <a:gd name="connsiteX0" fmla="*/ 0 w 2893470"/>
              <a:gd name="connsiteY0" fmla="*/ 2687766 h 2687766"/>
              <a:gd name="connsiteX1" fmla="*/ 349055 w 2893470"/>
              <a:gd name="connsiteY1" fmla="*/ 1672862 h 2687766"/>
              <a:gd name="connsiteX2" fmla="*/ 2261029 w 2893470"/>
              <a:gd name="connsiteY2" fmla="*/ 1813742 h 2687766"/>
              <a:gd name="connsiteX3" fmla="*/ 1474096 w 2893470"/>
              <a:gd name="connsiteY3" fmla="*/ 44933 h 2687766"/>
              <a:gd name="connsiteX4" fmla="*/ 2706773 w 2893470"/>
              <a:gd name="connsiteY4" fmla="*/ 435733 h 2687766"/>
              <a:gd name="connsiteX5" fmla="*/ 2855230 w 2893470"/>
              <a:gd name="connsiteY5" fmla="*/ 11153 h 2687766"/>
              <a:gd name="connsiteX0" fmla="*/ 0 w 2893470"/>
              <a:gd name="connsiteY0" fmla="*/ 2687766 h 2687766"/>
              <a:gd name="connsiteX1" fmla="*/ 1082709 w 2893470"/>
              <a:gd name="connsiteY1" fmla="*/ 1103331 h 2687766"/>
              <a:gd name="connsiteX2" fmla="*/ 2261029 w 2893470"/>
              <a:gd name="connsiteY2" fmla="*/ 1813742 h 2687766"/>
              <a:gd name="connsiteX3" fmla="*/ 1474096 w 2893470"/>
              <a:gd name="connsiteY3" fmla="*/ 44933 h 2687766"/>
              <a:gd name="connsiteX4" fmla="*/ 2706773 w 2893470"/>
              <a:gd name="connsiteY4" fmla="*/ 435733 h 2687766"/>
              <a:gd name="connsiteX5" fmla="*/ 2855230 w 2893470"/>
              <a:gd name="connsiteY5" fmla="*/ 11153 h 2687766"/>
              <a:gd name="connsiteX0" fmla="*/ 0 w 2066442"/>
              <a:gd name="connsiteY0" fmla="*/ 2060561 h 2060561"/>
              <a:gd name="connsiteX1" fmla="*/ 255681 w 2066442"/>
              <a:gd name="connsiteY1" fmla="*/ 1103331 h 2060561"/>
              <a:gd name="connsiteX2" fmla="*/ 1434001 w 2066442"/>
              <a:gd name="connsiteY2" fmla="*/ 1813742 h 2060561"/>
              <a:gd name="connsiteX3" fmla="*/ 647068 w 2066442"/>
              <a:gd name="connsiteY3" fmla="*/ 44933 h 2060561"/>
              <a:gd name="connsiteX4" fmla="*/ 1879745 w 2066442"/>
              <a:gd name="connsiteY4" fmla="*/ 435733 h 2060561"/>
              <a:gd name="connsiteX5" fmla="*/ 2028202 w 2066442"/>
              <a:gd name="connsiteY5" fmla="*/ 11153 h 2060561"/>
              <a:gd name="connsiteX0" fmla="*/ 0 w 2066442"/>
              <a:gd name="connsiteY0" fmla="*/ 2057085 h 2057085"/>
              <a:gd name="connsiteX1" fmla="*/ 255681 w 2066442"/>
              <a:gd name="connsiteY1" fmla="*/ 1099855 h 2057085"/>
              <a:gd name="connsiteX2" fmla="*/ 1856913 w 2066442"/>
              <a:gd name="connsiteY2" fmla="*/ 1741450 h 2057085"/>
              <a:gd name="connsiteX3" fmla="*/ 647068 w 2066442"/>
              <a:gd name="connsiteY3" fmla="*/ 41457 h 2057085"/>
              <a:gd name="connsiteX4" fmla="*/ 1879745 w 2066442"/>
              <a:gd name="connsiteY4" fmla="*/ 432257 h 2057085"/>
              <a:gd name="connsiteX5" fmla="*/ 2028202 w 2066442"/>
              <a:gd name="connsiteY5" fmla="*/ 7677 h 2057085"/>
              <a:gd name="connsiteX0" fmla="*/ 0 w 2118405"/>
              <a:gd name="connsiteY0" fmla="*/ 2050382 h 2050382"/>
              <a:gd name="connsiteX1" fmla="*/ 255681 w 2118405"/>
              <a:gd name="connsiteY1" fmla="*/ 1093152 h 2050382"/>
              <a:gd name="connsiteX2" fmla="*/ 1856913 w 2118405"/>
              <a:gd name="connsiteY2" fmla="*/ 1734747 h 2050382"/>
              <a:gd name="connsiteX3" fmla="*/ 647068 w 2118405"/>
              <a:gd name="connsiteY3" fmla="*/ 34754 h 2050382"/>
              <a:gd name="connsiteX4" fmla="*/ 2002526 w 2118405"/>
              <a:gd name="connsiteY4" fmla="*/ 499285 h 2050382"/>
              <a:gd name="connsiteX5" fmla="*/ 2028202 w 2118405"/>
              <a:gd name="connsiteY5" fmla="*/ 974 h 2050382"/>
              <a:gd name="connsiteX0" fmla="*/ 0 w 2118405"/>
              <a:gd name="connsiteY0" fmla="*/ 2049408 h 2049408"/>
              <a:gd name="connsiteX1" fmla="*/ 255681 w 2118405"/>
              <a:gd name="connsiteY1" fmla="*/ 1092178 h 2049408"/>
              <a:gd name="connsiteX2" fmla="*/ 1856913 w 2118405"/>
              <a:gd name="connsiteY2" fmla="*/ 1733773 h 2049408"/>
              <a:gd name="connsiteX3" fmla="*/ 792586 w 2118405"/>
              <a:gd name="connsiteY3" fmla="*/ 166496 h 2049408"/>
              <a:gd name="connsiteX4" fmla="*/ 2002526 w 2118405"/>
              <a:gd name="connsiteY4" fmla="*/ 498311 h 2049408"/>
              <a:gd name="connsiteX5" fmla="*/ 2028202 w 2118405"/>
              <a:gd name="connsiteY5" fmla="*/ 0 h 2049408"/>
              <a:gd name="connsiteX0" fmla="*/ 0 w 2118405"/>
              <a:gd name="connsiteY0" fmla="*/ 2049408 h 2049408"/>
              <a:gd name="connsiteX1" fmla="*/ 255681 w 2118405"/>
              <a:gd name="connsiteY1" fmla="*/ 1092178 h 2049408"/>
              <a:gd name="connsiteX2" fmla="*/ 1856913 w 2118405"/>
              <a:gd name="connsiteY2" fmla="*/ 1733773 h 2049408"/>
              <a:gd name="connsiteX3" fmla="*/ 792586 w 2118405"/>
              <a:gd name="connsiteY3" fmla="*/ 166496 h 2049408"/>
              <a:gd name="connsiteX4" fmla="*/ 2002526 w 2118405"/>
              <a:gd name="connsiteY4" fmla="*/ 498311 h 2049408"/>
              <a:gd name="connsiteX5" fmla="*/ 2028202 w 2118405"/>
              <a:gd name="connsiteY5" fmla="*/ 0 h 2049408"/>
              <a:gd name="connsiteX0" fmla="*/ 0 w 2118405"/>
              <a:gd name="connsiteY0" fmla="*/ 2049408 h 2049408"/>
              <a:gd name="connsiteX1" fmla="*/ 255681 w 2118405"/>
              <a:gd name="connsiteY1" fmla="*/ 1092178 h 2049408"/>
              <a:gd name="connsiteX2" fmla="*/ 1856913 w 2118405"/>
              <a:gd name="connsiteY2" fmla="*/ 1733773 h 2049408"/>
              <a:gd name="connsiteX3" fmla="*/ 792586 w 2118405"/>
              <a:gd name="connsiteY3" fmla="*/ 166496 h 2049408"/>
              <a:gd name="connsiteX4" fmla="*/ 2002526 w 2118405"/>
              <a:gd name="connsiteY4" fmla="*/ 498311 h 2049408"/>
              <a:gd name="connsiteX5" fmla="*/ 2028202 w 2118405"/>
              <a:gd name="connsiteY5" fmla="*/ 0 h 2049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405" h="2049408">
                <a:moveTo>
                  <a:pt x="0" y="2049408"/>
                </a:moveTo>
                <a:cubicBezTo>
                  <a:pt x="138953" y="1265743"/>
                  <a:pt x="-53804" y="1144784"/>
                  <a:pt x="255681" y="1092178"/>
                </a:cubicBezTo>
                <a:cubicBezTo>
                  <a:pt x="565166" y="1039572"/>
                  <a:pt x="1267210" y="1942122"/>
                  <a:pt x="1856913" y="1733773"/>
                </a:cubicBezTo>
                <a:cubicBezTo>
                  <a:pt x="2446616" y="1525424"/>
                  <a:pt x="586419" y="485460"/>
                  <a:pt x="792586" y="166496"/>
                </a:cubicBezTo>
                <a:cubicBezTo>
                  <a:pt x="998753" y="-152468"/>
                  <a:pt x="1806797" y="608876"/>
                  <a:pt x="2002526" y="498311"/>
                </a:cubicBezTo>
                <a:cubicBezTo>
                  <a:pt x="2198255" y="387746"/>
                  <a:pt x="2102972" y="185845"/>
                  <a:pt x="2028202" y="0"/>
                </a:cubicBezTo>
              </a:path>
            </a:pathLst>
          </a:custGeom>
          <a:noFill/>
          <a:ln w="38100" cap="rnd">
            <a:solidFill>
              <a:srgbClr val="FFFDC0"/>
            </a:solidFill>
            <a:prstDash val="sysDash"/>
            <a:bevel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2" name="صورة 21">
            <a:extLst>
              <a:ext uri="{FF2B5EF4-FFF2-40B4-BE49-F238E27FC236}">
                <a16:creationId xmlns:a16="http://schemas.microsoft.com/office/drawing/2014/main" id="{EF1FD57C-7B16-3EF0-8A16-831756B44A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47" t="6626" b="18621"/>
          <a:stretch/>
        </p:blipFill>
        <p:spPr>
          <a:xfrm>
            <a:off x="20829" y="4885135"/>
            <a:ext cx="3168857" cy="1980000"/>
          </a:xfrm>
          <a:prstGeom prst="rect">
            <a:avLst/>
          </a:prstGeom>
        </p:spPr>
      </p:pic>
      <p:sp>
        <p:nvSpPr>
          <p:cNvPr id="23" name="مربع نص 22">
            <a:extLst>
              <a:ext uri="{FF2B5EF4-FFF2-40B4-BE49-F238E27FC236}">
                <a16:creationId xmlns:a16="http://schemas.microsoft.com/office/drawing/2014/main" id="{B0A8000B-EC77-8C99-D477-2CFA18B851EF}"/>
              </a:ext>
            </a:extLst>
          </p:cNvPr>
          <p:cNvSpPr txBox="1"/>
          <p:nvPr/>
        </p:nvSpPr>
        <p:spPr>
          <a:xfrm>
            <a:off x="2690910" y="4723346"/>
            <a:ext cx="220765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طَعَامِـي الْـمُفَضَّل:</a:t>
            </a: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2CBEB927-1A4D-6FDD-AF49-14F48940D368}"/>
              </a:ext>
            </a:extLst>
          </p:cNvPr>
          <p:cNvSpPr txBox="1"/>
          <p:nvPr/>
        </p:nvSpPr>
        <p:spPr>
          <a:xfrm>
            <a:off x="2021365" y="438250"/>
            <a:ext cx="1127232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مَنْ أَنَا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BAB144A3-708D-30F1-FFD0-49C2D29B33C7}"/>
              </a:ext>
            </a:extLst>
          </p:cNvPr>
          <p:cNvSpPr txBox="1"/>
          <p:nvPr/>
        </p:nvSpPr>
        <p:spPr>
          <a:xfrm>
            <a:off x="1469422" y="1494544"/>
            <a:ext cx="3429145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اِسْمِـي: </a:t>
            </a:r>
            <a:r>
              <a:rPr lang="ar-SA" sz="16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...........................................................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D884031B-B0C1-E9BD-0685-AA0663A669BD}"/>
              </a:ext>
            </a:extLst>
          </p:cNvPr>
          <p:cNvSpPr txBox="1"/>
          <p:nvPr/>
        </p:nvSpPr>
        <p:spPr>
          <a:xfrm>
            <a:off x="1438966" y="2570811"/>
            <a:ext cx="345960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اِسْمِـي يَبْدَأُ بِـحَرْف: </a:t>
            </a:r>
            <a:r>
              <a:rPr lang="ar-SA" sz="16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540253787"/>
      </p:ext>
    </p:extLst>
  </p:cSld>
  <p:clrMapOvr>
    <a:masterClrMapping/>
  </p:clrMapOvr>
  <p:transition spd="slow" advTm="3000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54738-138C-59AE-CCED-73556F638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25BD26E5-3A5A-C138-0BC6-30450B5E4C77}"/>
              </a:ext>
            </a:extLst>
          </p:cNvPr>
          <p:cNvSpPr/>
          <p:nvPr/>
        </p:nvSpPr>
        <p:spPr>
          <a:xfrm>
            <a:off x="4967515" y="18153"/>
            <a:ext cx="4938485" cy="6820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40DC5CB7-B726-C09A-8928-546833E446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69" t="5140" r="5651" b="6802"/>
          <a:stretch>
            <a:fillRect/>
          </a:stretch>
        </p:blipFill>
        <p:spPr>
          <a:xfrm>
            <a:off x="549552" y="1153009"/>
            <a:ext cx="3889045" cy="58320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99AA29BE-676C-2719-40A8-94516FB129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69" t="5140" r="5651" b="6802"/>
          <a:stretch>
            <a:fillRect/>
          </a:stretch>
        </p:blipFill>
        <p:spPr>
          <a:xfrm>
            <a:off x="5504932" y="1153009"/>
            <a:ext cx="3889045" cy="5832000"/>
          </a:xfrm>
          <a:prstGeom prst="rect">
            <a:avLst/>
          </a:prstGeom>
        </p:spPr>
      </p:pic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B67FD699-CDE6-24E2-9B31-EAC48C8DFCD6}"/>
              </a:ext>
            </a:extLst>
          </p:cNvPr>
          <p:cNvCxnSpPr>
            <a:cxnSpLocks/>
          </p:cNvCxnSpPr>
          <p:nvPr/>
        </p:nvCxnSpPr>
        <p:spPr>
          <a:xfrm flipH="1">
            <a:off x="4938485" y="0"/>
            <a:ext cx="29030" cy="798285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مربع نص 1">
            <a:extLst>
              <a:ext uri="{FF2B5EF4-FFF2-40B4-BE49-F238E27FC236}">
                <a16:creationId xmlns:a16="http://schemas.microsoft.com/office/drawing/2014/main" id="{4FACCED9-8FEE-8ED9-2CA4-6BE4A00FD685}"/>
              </a:ext>
            </a:extLst>
          </p:cNvPr>
          <p:cNvSpPr txBox="1"/>
          <p:nvPr/>
        </p:nvSpPr>
        <p:spPr>
          <a:xfrm>
            <a:off x="7949585" y="675579"/>
            <a:ext cx="194636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لَوْن</a:t>
            </a:r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ِـ</a:t>
            </a: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ي الْـمُفَضَّل: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4F17EDA-0F04-D502-29D6-365F1DAAE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196" y="307189"/>
            <a:ext cx="100624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D1E08DF8-5460-ADA4-6D49-2F13C7246A5A}"/>
              </a:ext>
            </a:extLst>
          </p:cNvPr>
          <p:cNvSpPr txBox="1"/>
          <p:nvPr/>
        </p:nvSpPr>
        <p:spPr>
          <a:xfrm>
            <a:off x="2941441" y="670069"/>
            <a:ext cx="194636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لَوْن</a:t>
            </a:r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ِـ</a:t>
            </a: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ي الْـمُفَضَّل: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B2A259C7-0F9F-BDB5-A33B-24FDF998B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004" y="301679"/>
            <a:ext cx="100624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510288"/>
      </p:ext>
    </p:extLst>
  </p:cSld>
  <p:clrMapOvr>
    <a:masterClrMapping/>
  </p:clrMapOvr>
  <p:transition spd="slow" advTm="3000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1A922-C733-A1EB-0D53-083B906D4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A47AA987-2CBE-88BF-AD85-431194E53129}"/>
              </a:ext>
            </a:extLst>
          </p:cNvPr>
          <p:cNvSpPr/>
          <p:nvPr/>
        </p:nvSpPr>
        <p:spPr>
          <a:xfrm>
            <a:off x="4967515" y="18153"/>
            <a:ext cx="4938485" cy="6820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C570E119-B3A2-DC77-A064-4B275FFBAA25}"/>
              </a:ext>
            </a:extLst>
          </p:cNvPr>
          <p:cNvCxnSpPr>
            <a:cxnSpLocks/>
          </p:cNvCxnSpPr>
          <p:nvPr/>
        </p:nvCxnSpPr>
        <p:spPr>
          <a:xfrm flipH="1">
            <a:off x="4938485" y="0"/>
            <a:ext cx="29030" cy="798285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مربع نص 2">
            <a:extLst>
              <a:ext uri="{FF2B5EF4-FFF2-40B4-BE49-F238E27FC236}">
                <a16:creationId xmlns:a16="http://schemas.microsoft.com/office/drawing/2014/main" id="{A9B7AEA7-37C3-D3BD-3597-2ED9719D7869}"/>
              </a:ext>
            </a:extLst>
          </p:cNvPr>
          <p:cNvSpPr txBox="1"/>
          <p:nvPr/>
        </p:nvSpPr>
        <p:spPr>
          <a:xfrm>
            <a:off x="1265581" y="430535"/>
            <a:ext cx="2717411" cy="133113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دَعِـي خَيَالَكِ يَقُودُ يَدَكِ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لِتَرْسُمِـي أَجْـمَلَ رَسْمَة..</a:t>
            </a: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KFGQPC Uthman Taha Naskh" panose="02000000000000000000" pitchFamily="2" charset="-78"/>
              <a:cs typeface="KFGQPC Uthman Taha Naskh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6B6AD4DA-D6DA-DA6E-2EE2-BF9901AA0AD0}"/>
              </a:ext>
            </a:extLst>
          </p:cNvPr>
          <p:cNvSpPr txBox="1"/>
          <p:nvPr/>
        </p:nvSpPr>
        <p:spPr>
          <a:xfrm>
            <a:off x="6204734" y="432323"/>
            <a:ext cx="2717411" cy="133113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دَعِـي خَيَالَكِ يَقُودُ يَدَكِ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لِتَرْسُمِـي أَجْـمَلَ رَسْمَة..</a:t>
            </a: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KFGQPC Uthman Taha Naskh" panose="02000000000000000000" pitchFamily="2" charset="-78"/>
              <a:cs typeface="KFGQPC Uthman Taha Naskh" panose="02000000000000000000" pitchFamily="2" charset="-7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486DB54-90F3-D1C2-F331-03F8BE36D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36649">
            <a:off x="5144903" y="444502"/>
            <a:ext cx="1058989" cy="10080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890B6775-0696-5F13-FEC4-305597173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36649">
            <a:off x="227088" y="444502"/>
            <a:ext cx="105898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012309"/>
      </p:ext>
    </p:extLst>
  </p:cSld>
  <p:clrMapOvr>
    <a:masterClrMapping/>
  </p:clrMapOvr>
  <p:transition spd="slow" advTm="3000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3ED4F-4287-6002-C0F9-09D059562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مستطيل 27">
            <a:extLst>
              <a:ext uri="{FF2B5EF4-FFF2-40B4-BE49-F238E27FC236}">
                <a16:creationId xmlns:a16="http://schemas.microsoft.com/office/drawing/2014/main" id="{358268AE-AD86-9A09-D375-98DDBD065FC4}"/>
              </a:ext>
            </a:extLst>
          </p:cNvPr>
          <p:cNvSpPr/>
          <p:nvPr/>
        </p:nvSpPr>
        <p:spPr>
          <a:xfrm>
            <a:off x="4953000" y="0"/>
            <a:ext cx="4938485" cy="6820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54EC2A51-C1E8-36CE-E0FF-014784B1A8FB}"/>
              </a:ext>
            </a:extLst>
          </p:cNvPr>
          <p:cNvSpPr/>
          <p:nvPr/>
        </p:nvSpPr>
        <p:spPr>
          <a:xfrm>
            <a:off x="4967515" y="18153"/>
            <a:ext cx="4938485" cy="6820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4" name="صورة 23">
            <a:extLst>
              <a:ext uri="{FF2B5EF4-FFF2-40B4-BE49-F238E27FC236}">
                <a16:creationId xmlns:a16="http://schemas.microsoft.com/office/drawing/2014/main" id="{6029A429-C94C-7511-F305-62C167A2F8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019" y="1361993"/>
            <a:ext cx="4828981" cy="4932000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ABA054DC-9E84-D6CF-8BC8-66EF74523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61993"/>
            <a:ext cx="4828981" cy="4932000"/>
          </a:xfrm>
          <a:prstGeom prst="rect">
            <a:avLst/>
          </a:prstGeom>
        </p:spPr>
      </p:pic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BC9293A9-60CE-C0FB-A264-597E29F39FED}"/>
              </a:ext>
            </a:extLst>
          </p:cNvPr>
          <p:cNvCxnSpPr>
            <a:cxnSpLocks/>
          </p:cNvCxnSpPr>
          <p:nvPr/>
        </p:nvCxnSpPr>
        <p:spPr>
          <a:xfrm flipH="1">
            <a:off x="4938485" y="0"/>
            <a:ext cx="29030" cy="798285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مربع نص 3">
            <a:extLst>
              <a:ext uri="{FF2B5EF4-FFF2-40B4-BE49-F238E27FC236}">
                <a16:creationId xmlns:a16="http://schemas.microsoft.com/office/drawing/2014/main" id="{44BC3458-E3E4-1438-1EDC-5FF14417069D}"/>
              </a:ext>
            </a:extLst>
          </p:cNvPr>
          <p:cNvSpPr txBox="1"/>
          <p:nvPr/>
        </p:nvSpPr>
        <p:spPr>
          <a:xfrm>
            <a:off x="5226581" y="432323"/>
            <a:ext cx="4490333" cy="68480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اِتْبَعِـي النِّقَاط، لِيَظْهَرَ لَكِ رَسُمْ جَـمِيل...</a:t>
            </a: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KFGQPC Uthman Taha Naskh" panose="02000000000000000000" pitchFamily="2" charset="-78"/>
              <a:cs typeface="KFGQPC Uthman Taha Naskh" panose="02000000000000000000" pitchFamily="2" charset="-78"/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1ECBEFBD-7872-3E16-2F3E-46836F5E8BE3}"/>
              </a:ext>
            </a:extLst>
          </p:cNvPr>
          <p:cNvSpPr txBox="1"/>
          <p:nvPr/>
        </p:nvSpPr>
        <p:spPr>
          <a:xfrm>
            <a:off x="299743" y="427559"/>
            <a:ext cx="4490333" cy="68480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اِتْبَعِـي النِّقَاط، لِيَظْهَرَ لَكِ رَسُمْ جَـمِيل...</a:t>
            </a: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KFGQPC Uthman Taha Naskh" panose="02000000000000000000" pitchFamily="2" charset="-78"/>
              <a:cs typeface="KFGQPC Uthman Taha Naskh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35417645"/>
      </p:ext>
    </p:extLst>
  </p:cSld>
  <p:clrMapOvr>
    <a:masterClrMapping/>
  </p:clrMapOvr>
  <p:transition spd="slow" advTm="3000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4AF28-EA26-D409-C90E-ADEADD9CF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7D58FCE9-1513-C186-12CB-A4D6C45D6275}"/>
              </a:ext>
            </a:extLst>
          </p:cNvPr>
          <p:cNvSpPr/>
          <p:nvPr/>
        </p:nvSpPr>
        <p:spPr>
          <a:xfrm>
            <a:off x="4967515" y="18153"/>
            <a:ext cx="4938485" cy="6820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00754E29-DE27-3A4C-A1F6-640ECE42AD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82" t="17305" r="7709" b="7376"/>
          <a:stretch>
            <a:fillRect/>
          </a:stretch>
        </p:blipFill>
        <p:spPr>
          <a:xfrm>
            <a:off x="172157" y="1099222"/>
            <a:ext cx="4570050" cy="5760000"/>
          </a:xfrm>
          <a:prstGeom prst="rect">
            <a:avLst/>
          </a:prstGeom>
        </p:spPr>
      </p:pic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F2C16845-42B1-9B26-C7B4-27E0047D2E72}"/>
              </a:ext>
            </a:extLst>
          </p:cNvPr>
          <p:cNvCxnSpPr>
            <a:cxnSpLocks/>
          </p:cNvCxnSpPr>
          <p:nvPr/>
        </p:nvCxnSpPr>
        <p:spPr>
          <a:xfrm flipH="1">
            <a:off x="4938485" y="0"/>
            <a:ext cx="29030" cy="798285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9D80A4B-C6DC-B95D-B821-C6E8E777533D}"/>
              </a:ext>
            </a:extLst>
          </p:cNvPr>
          <p:cNvSpPr txBox="1"/>
          <p:nvPr/>
        </p:nvSpPr>
        <p:spPr>
          <a:xfrm>
            <a:off x="682497" y="430535"/>
            <a:ext cx="3549370" cy="68480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أَوْجِدِي الْـمُخْتَلِف بَيْنَ الصُّوَر..</a:t>
            </a: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KFGQPC Uthman Taha Naskh" panose="02000000000000000000" pitchFamily="2" charset="-78"/>
              <a:cs typeface="KFGQPC Uthman Taha Naskh" panose="02000000000000000000" pitchFamily="2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81CDBD4C-E203-49A3-DE10-F61B0C7AC8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82" t="17305" r="7709" b="7376"/>
          <a:stretch>
            <a:fillRect/>
          </a:stretch>
        </p:blipFill>
        <p:spPr>
          <a:xfrm>
            <a:off x="5207860" y="1095976"/>
            <a:ext cx="4570050" cy="5760000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F8F3AA38-6F13-4381-892C-BB40ED58C8A3}"/>
              </a:ext>
            </a:extLst>
          </p:cNvPr>
          <p:cNvSpPr txBox="1"/>
          <p:nvPr/>
        </p:nvSpPr>
        <p:spPr>
          <a:xfrm>
            <a:off x="5718200" y="427289"/>
            <a:ext cx="3549370" cy="68480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أَوْجِدِي الْـمُخْتَلِف بَيْنَ الصُّوَر..</a:t>
            </a: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KFGQPC Uthman Taha Naskh" panose="02000000000000000000" pitchFamily="2" charset="-78"/>
              <a:cs typeface="KFGQPC Uthman Taha Naskh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5478912"/>
      </p:ext>
    </p:extLst>
  </p:cSld>
  <p:clrMapOvr>
    <a:masterClrMapping/>
  </p:clrMapOvr>
  <p:transition spd="slow" advTm="3000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C6594-5010-27B8-0858-825822298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85E15A7C-CD1D-C2EF-0D0E-38EC4F62D124}"/>
              </a:ext>
            </a:extLst>
          </p:cNvPr>
          <p:cNvSpPr/>
          <p:nvPr/>
        </p:nvSpPr>
        <p:spPr>
          <a:xfrm>
            <a:off x="4967515" y="18153"/>
            <a:ext cx="4938485" cy="6820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363B5553-731D-C00B-56AC-DB9A96C6FCDD}"/>
              </a:ext>
            </a:extLst>
          </p:cNvPr>
          <p:cNvCxnSpPr>
            <a:cxnSpLocks/>
          </p:cNvCxnSpPr>
          <p:nvPr/>
        </p:nvCxnSpPr>
        <p:spPr>
          <a:xfrm flipH="1">
            <a:off x="4938485" y="0"/>
            <a:ext cx="29030" cy="798285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مربع نص 6">
            <a:extLst>
              <a:ext uri="{FF2B5EF4-FFF2-40B4-BE49-F238E27FC236}">
                <a16:creationId xmlns:a16="http://schemas.microsoft.com/office/drawing/2014/main" id="{651ABA86-ADE0-740A-51C0-013BB4E5AB6A}"/>
              </a:ext>
            </a:extLst>
          </p:cNvPr>
          <p:cNvSpPr txBox="1"/>
          <p:nvPr/>
        </p:nvSpPr>
        <p:spPr>
          <a:xfrm>
            <a:off x="5931130" y="534729"/>
            <a:ext cx="293702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أَخْتَار الْـحَرْف الْـمُنَاسِب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9DC99A8-7568-45C2-902F-98DB293F3691}"/>
              </a:ext>
            </a:extLst>
          </p:cNvPr>
          <p:cNvSpPr/>
          <p:nvPr/>
        </p:nvSpPr>
        <p:spPr>
          <a:xfrm>
            <a:off x="2271249" y="5677530"/>
            <a:ext cx="828000" cy="8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D5F9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ف</a:t>
            </a: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6358CCFC-BABA-E6AD-F9FF-62943EE9CF3A}"/>
              </a:ext>
            </a:extLst>
          </p:cNvPr>
          <p:cNvSpPr/>
          <p:nvPr/>
        </p:nvSpPr>
        <p:spPr>
          <a:xfrm>
            <a:off x="1356849" y="5677530"/>
            <a:ext cx="828000" cy="8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E9DB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ر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6EF5535-2EE4-854C-7169-2765C159DCF2}"/>
              </a:ext>
            </a:extLst>
          </p:cNvPr>
          <p:cNvSpPr/>
          <p:nvPr/>
        </p:nvSpPr>
        <p:spPr>
          <a:xfrm>
            <a:off x="442449" y="5677530"/>
            <a:ext cx="828000" cy="8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AFD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ص</a:t>
            </a:r>
          </a:p>
        </p:txBody>
      </p:sp>
      <p:pic>
        <p:nvPicPr>
          <p:cNvPr id="21" name="صورة 20">
            <a:extLst>
              <a:ext uri="{FF2B5EF4-FFF2-40B4-BE49-F238E27FC236}">
                <a16:creationId xmlns:a16="http://schemas.microsoft.com/office/drawing/2014/main" id="{E974F235-0E0F-A31D-08E7-8A29FE5B8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4529" y="4954073"/>
            <a:ext cx="1350330" cy="1800000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0308957A-36DB-80D5-5C44-0AA7E4090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1122" y="1369551"/>
            <a:ext cx="1200000" cy="1800000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D117CB2F-53E9-F67D-4800-74F87730CB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690" y="3358386"/>
            <a:ext cx="1008000" cy="1512000"/>
          </a:xfrm>
          <a:prstGeom prst="rect">
            <a:avLst/>
          </a:prstGeom>
        </p:spPr>
      </p:pic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27E40930-400B-6680-74B2-6642E71727A0}"/>
              </a:ext>
            </a:extLst>
          </p:cNvPr>
          <p:cNvSpPr/>
          <p:nvPr/>
        </p:nvSpPr>
        <p:spPr>
          <a:xfrm>
            <a:off x="2271249" y="1918570"/>
            <a:ext cx="828000" cy="8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ED8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B4B36AE6-AF50-35CF-BF17-884B7987BC43}"/>
              </a:ext>
            </a:extLst>
          </p:cNvPr>
          <p:cNvSpPr/>
          <p:nvPr/>
        </p:nvSpPr>
        <p:spPr>
          <a:xfrm>
            <a:off x="1356849" y="1918570"/>
            <a:ext cx="828000" cy="8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FD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ح</a:t>
            </a:r>
          </a:p>
        </p:txBody>
      </p:sp>
      <p:sp>
        <p:nvSpPr>
          <p:cNvPr id="26" name="مستطيل: زوايا مستديرة 25">
            <a:extLst>
              <a:ext uri="{FF2B5EF4-FFF2-40B4-BE49-F238E27FC236}">
                <a16:creationId xmlns:a16="http://schemas.microsoft.com/office/drawing/2014/main" id="{F73927D0-1E7A-8B1C-C4C2-FE8ABE68E7C5}"/>
              </a:ext>
            </a:extLst>
          </p:cNvPr>
          <p:cNvSpPr/>
          <p:nvPr/>
        </p:nvSpPr>
        <p:spPr>
          <a:xfrm>
            <a:off x="442449" y="1918570"/>
            <a:ext cx="828000" cy="8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E9DB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س</a:t>
            </a:r>
          </a:p>
        </p:txBody>
      </p:sp>
      <p:sp>
        <p:nvSpPr>
          <p:cNvPr id="27" name="مستطيل: زوايا مستديرة 26">
            <a:extLst>
              <a:ext uri="{FF2B5EF4-FFF2-40B4-BE49-F238E27FC236}">
                <a16:creationId xmlns:a16="http://schemas.microsoft.com/office/drawing/2014/main" id="{F1F14923-7172-71F9-D52E-17708B12506E}"/>
              </a:ext>
            </a:extLst>
          </p:cNvPr>
          <p:cNvSpPr/>
          <p:nvPr/>
        </p:nvSpPr>
        <p:spPr>
          <a:xfrm>
            <a:off x="3173922" y="3853023"/>
            <a:ext cx="828000" cy="8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FD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ع</a:t>
            </a:r>
          </a:p>
        </p:txBody>
      </p:sp>
      <p:sp>
        <p:nvSpPr>
          <p:cNvPr id="28" name="مستطيل: زوايا مستديرة 27">
            <a:extLst>
              <a:ext uri="{FF2B5EF4-FFF2-40B4-BE49-F238E27FC236}">
                <a16:creationId xmlns:a16="http://schemas.microsoft.com/office/drawing/2014/main" id="{88DF0BD1-8AFA-95A4-B48A-E7FBF82EA736}"/>
              </a:ext>
            </a:extLst>
          </p:cNvPr>
          <p:cNvSpPr/>
          <p:nvPr/>
        </p:nvSpPr>
        <p:spPr>
          <a:xfrm>
            <a:off x="2259522" y="3853023"/>
            <a:ext cx="828000" cy="8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ED8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ت</a:t>
            </a:r>
          </a:p>
        </p:txBody>
      </p:sp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CBD451F5-D41D-74E6-CD26-61EC519A5225}"/>
              </a:ext>
            </a:extLst>
          </p:cNvPr>
          <p:cNvSpPr/>
          <p:nvPr/>
        </p:nvSpPr>
        <p:spPr>
          <a:xfrm>
            <a:off x="1345122" y="3853023"/>
            <a:ext cx="828000" cy="8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D5F9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ب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CEBDD897-DE69-EFFE-217D-2EC21C149497}"/>
              </a:ext>
            </a:extLst>
          </p:cNvPr>
          <p:cNvSpPr/>
          <p:nvPr/>
        </p:nvSpPr>
        <p:spPr>
          <a:xfrm>
            <a:off x="7326116" y="5677530"/>
            <a:ext cx="828000" cy="8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D5F9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ف</a:t>
            </a:r>
          </a:p>
        </p:txBody>
      </p:sp>
      <p:sp>
        <p:nvSpPr>
          <p:cNvPr id="32" name="مستطيل: زوايا مستديرة 31">
            <a:extLst>
              <a:ext uri="{FF2B5EF4-FFF2-40B4-BE49-F238E27FC236}">
                <a16:creationId xmlns:a16="http://schemas.microsoft.com/office/drawing/2014/main" id="{E125278D-A4F0-E0DB-B476-ADD758936148}"/>
              </a:ext>
            </a:extLst>
          </p:cNvPr>
          <p:cNvSpPr/>
          <p:nvPr/>
        </p:nvSpPr>
        <p:spPr>
          <a:xfrm>
            <a:off x="6411716" y="5677530"/>
            <a:ext cx="828000" cy="8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E9DB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ر</a:t>
            </a:r>
          </a:p>
        </p:txBody>
      </p:sp>
      <p:sp>
        <p:nvSpPr>
          <p:cNvPr id="33" name="مستطيل: زوايا مستديرة 32">
            <a:extLst>
              <a:ext uri="{FF2B5EF4-FFF2-40B4-BE49-F238E27FC236}">
                <a16:creationId xmlns:a16="http://schemas.microsoft.com/office/drawing/2014/main" id="{5D1A7F8D-2294-874B-9619-D7BC88AF0C40}"/>
              </a:ext>
            </a:extLst>
          </p:cNvPr>
          <p:cNvSpPr/>
          <p:nvPr/>
        </p:nvSpPr>
        <p:spPr>
          <a:xfrm>
            <a:off x="5497316" y="5677530"/>
            <a:ext cx="828000" cy="8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AFD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ص</a:t>
            </a:r>
          </a:p>
        </p:txBody>
      </p:sp>
      <p:pic>
        <p:nvPicPr>
          <p:cNvPr id="34" name="صورة 33">
            <a:extLst>
              <a:ext uri="{FF2B5EF4-FFF2-40B4-BE49-F238E27FC236}">
                <a16:creationId xmlns:a16="http://schemas.microsoft.com/office/drawing/2014/main" id="{515EC489-D8E0-60D1-6CFB-16BED2ECE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9396" y="4954073"/>
            <a:ext cx="1350330" cy="1800000"/>
          </a:xfrm>
          <a:prstGeom prst="rect">
            <a:avLst/>
          </a:prstGeom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2183B124-0759-2C02-B9EB-5E01AE576A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5989" y="1369551"/>
            <a:ext cx="1200000" cy="1800000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9B3EF50E-E35E-90BD-D665-9F04DE9A8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1557" y="3358386"/>
            <a:ext cx="1008000" cy="1512000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EF7B36CC-0C46-01F2-141D-0782A20A5721}"/>
              </a:ext>
            </a:extLst>
          </p:cNvPr>
          <p:cNvSpPr/>
          <p:nvPr/>
        </p:nvSpPr>
        <p:spPr>
          <a:xfrm>
            <a:off x="7326116" y="1918570"/>
            <a:ext cx="828000" cy="8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ED8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</a:t>
            </a:r>
          </a:p>
        </p:txBody>
      </p:sp>
      <p:sp>
        <p:nvSpPr>
          <p:cNvPr id="38" name="مستطيل: زوايا مستديرة 37">
            <a:extLst>
              <a:ext uri="{FF2B5EF4-FFF2-40B4-BE49-F238E27FC236}">
                <a16:creationId xmlns:a16="http://schemas.microsoft.com/office/drawing/2014/main" id="{9F589BAB-CE2F-CAA0-E2AE-FA681ECF5646}"/>
              </a:ext>
            </a:extLst>
          </p:cNvPr>
          <p:cNvSpPr/>
          <p:nvPr/>
        </p:nvSpPr>
        <p:spPr>
          <a:xfrm>
            <a:off x="6411716" y="1918570"/>
            <a:ext cx="828000" cy="8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FD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ح</a:t>
            </a:r>
          </a:p>
        </p:txBody>
      </p:sp>
      <p:sp>
        <p:nvSpPr>
          <p:cNvPr id="39" name="مستطيل: زوايا مستديرة 38">
            <a:extLst>
              <a:ext uri="{FF2B5EF4-FFF2-40B4-BE49-F238E27FC236}">
                <a16:creationId xmlns:a16="http://schemas.microsoft.com/office/drawing/2014/main" id="{6C801089-5722-3563-995C-0E99EE681441}"/>
              </a:ext>
            </a:extLst>
          </p:cNvPr>
          <p:cNvSpPr/>
          <p:nvPr/>
        </p:nvSpPr>
        <p:spPr>
          <a:xfrm>
            <a:off x="5497316" y="1918570"/>
            <a:ext cx="828000" cy="8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E9DB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ق</a:t>
            </a:r>
          </a:p>
        </p:txBody>
      </p:sp>
      <p:sp>
        <p:nvSpPr>
          <p:cNvPr id="40" name="مستطيل: زوايا مستديرة 39">
            <a:extLst>
              <a:ext uri="{FF2B5EF4-FFF2-40B4-BE49-F238E27FC236}">
                <a16:creationId xmlns:a16="http://schemas.microsoft.com/office/drawing/2014/main" id="{27C4903E-1416-6244-C43A-41E5D703A528}"/>
              </a:ext>
            </a:extLst>
          </p:cNvPr>
          <p:cNvSpPr/>
          <p:nvPr/>
        </p:nvSpPr>
        <p:spPr>
          <a:xfrm>
            <a:off x="8228789" y="3853023"/>
            <a:ext cx="828000" cy="8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FD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س</a:t>
            </a:r>
          </a:p>
        </p:txBody>
      </p:sp>
      <p:sp>
        <p:nvSpPr>
          <p:cNvPr id="41" name="مستطيل: زوايا مستديرة 40">
            <a:extLst>
              <a:ext uri="{FF2B5EF4-FFF2-40B4-BE49-F238E27FC236}">
                <a16:creationId xmlns:a16="http://schemas.microsoft.com/office/drawing/2014/main" id="{7BF617D7-164C-F13B-433A-CD3BB4D961AA}"/>
              </a:ext>
            </a:extLst>
          </p:cNvPr>
          <p:cNvSpPr/>
          <p:nvPr/>
        </p:nvSpPr>
        <p:spPr>
          <a:xfrm>
            <a:off x="7314389" y="3853023"/>
            <a:ext cx="828000" cy="8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ED8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ت</a:t>
            </a:r>
          </a:p>
        </p:txBody>
      </p:sp>
      <p:sp>
        <p:nvSpPr>
          <p:cNvPr id="42" name="مستطيل: زوايا مستديرة 41">
            <a:extLst>
              <a:ext uri="{FF2B5EF4-FFF2-40B4-BE49-F238E27FC236}">
                <a16:creationId xmlns:a16="http://schemas.microsoft.com/office/drawing/2014/main" id="{9A0705DC-3452-423C-6256-6C4E41F8BE65}"/>
              </a:ext>
            </a:extLst>
          </p:cNvPr>
          <p:cNvSpPr/>
          <p:nvPr/>
        </p:nvSpPr>
        <p:spPr>
          <a:xfrm>
            <a:off x="6399989" y="3853023"/>
            <a:ext cx="828000" cy="8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D5F9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ب</a:t>
            </a:r>
          </a:p>
        </p:txBody>
      </p:sp>
      <p:sp>
        <p:nvSpPr>
          <p:cNvPr id="43" name="مربع نص 42">
            <a:extLst>
              <a:ext uri="{FF2B5EF4-FFF2-40B4-BE49-F238E27FC236}">
                <a16:creationId xmlns:a16="http://schemas.microsoft.com/office/drawing/2014/main" id="{926D820A-BD39-8CA2-CBF4-9A79BB23652B}"/>
              </a:ext>
            </a:extLst>
          </p:cNvPr>
          <p:cNvSpPr txBox="1"/>
          <p:nvPr/>
        </p:nvSpPr>
        <p:spPr>
          <a:xfrm>
            <a:off x="982571" y="538682"/>
            <a:ext cx="293702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أَخْتَار الْـحَرْف الْـمُنَاسِب</a:t>
            </a:r>
          </a:p>
        </p:txBody>
      </p:sp>
    </p:spTree>
    <p:extLst>
      <p:ext uri="{BB962C8B-B14F-4D97-AF65-F5344CB8AC3E}">
        <p14:creationId xmlns:p14="http://schemas.microsoft.com/office/powerpoint/2010/main" val="524084888"/>
      </p:ext>
    </p:extLst>
  </p:cSld>
  <p:clrMapOvr>
    <a:masterClrMapping/>
  </p:clrMapOvr>
  <p:transition spd="slow" advTm="3000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65CFA-17A8-E47F-4E5C-5DF9BA876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EC3509A7-BD4E-DC4F-7E1D-B315F0BC272C}"/>
              </a:ext>
            </a:extLst>
          </p:cNvPr>
          <p:cNvSpPr/>
          <p:nvPr/>
        </p:nvSpPr>
        <p:spPr>
          <a:xfrm>
            <a:off x="4967515" y="18153"/>
            <a:ext cx="4938485" cy="6820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49E97832-8168-B4D9-4229-6FB073494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5739" y="819865"/>
            <a:ext cx="1296000" cy="1296000"/>
          </a:xfrm>
          <a:prstGeom prst="rect">
            <a:avLst/>
          </a:prstGeom>
        </p:spPr>
      </p:pic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B1C8ED57-8B99-F153-AFD8-769FA836B651}"/>
              </a:ext>
            </a:extLst>
          </p:cNvPr>
          <p:cNvCxnSpPr>
            <a:cxnSpLocks/>
          </p:cNvCxnSpPr>
          <p:nvPr/>
        </p:nvCxnSpPr>
        <p:spPr>
          <a:xfrm flipH="1">
            <a:off x="4938485" y="0"/>
            <a:ext cx="29030" cy="798285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C322C0A-8934-2AFE-4737-202A8D136C34}"/>
              </a:ext>
            </a:extLst>
          </p:cNvPr>
          <p:cNvSpPr txBox="1"/>
          <p:nvPr/>
        </p:nvSpPr>
        <p:spPr>
          <a:xfrm>
            <a:off x="5394245" y="534729"/>
            <a:ext cx="415851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أَكْتُب الْعِبَارَات التَّالِية بِـخَطٍ جَـمِيل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0B7D662E-3BE3-C5FE-81CD-E70913F7F8D6}"/>
              </a:ext>
            </a:extLst>
          </p:cNvPr>
          <p:cNvSpPr txBox="1"/>
          <p:nvPr/>
        </p:nvSpPr>
        <p:spPr>
          <a:xfrm>
            <a:off x="5920605" y="2241601"/>
            <a:ext cx="3046027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KFGQPC Alphabet Dotted" panose="02000000000000000000" pitchFamily="2" charset="-78"/>
                <a:cs typeface="KFGQPC Alphabet Dotted" panose="02000000000000000000" pitchFamily="2" charset="-78"/>
              </a:rPr>
              <a:t>أَنَا أُحِبُّ مَدْرَسَتِـي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FC6D88FB-083A-6429-0117-095FD65F068C}"/>
              </a:ext>
            </a:extLst>
          </p:cNvPr>
          <p:cNvSpPr txBox="1"/>
          <p:nvPr/>
        </p:nvSpPr>
        <p:spPr>
          <a:xfrm>
            <a:off x="6182695" y="4103204"/>
            <a:ext cx="2521845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KFGQPC Alphabet Dotted" panose="02000000000000000000" pitchFamily="2" charset="-78"/>
                <a:cs typeface="KFGQPC Alphabet Dotted" panose="02000000000000000000" pitchFamily="2" charset="-78"/>
              </a:rPr>
              <a:t>فَصْلِـي جَـمِيل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61D867FD-4663-78CE-3D55-74C64F500B0D}"/>
              </a:ext>
            </a:extLst>
          </p:cNvPr>
          <p:cNvSpPr txBox="1"/>
          <p:nvPr/>
        </p:nvSpPr>
        <p:spPr>
          <a:xfrm>
            <a:off x="470368" y="534729"/>
            <a:ext cx="415851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2800" b="1" dirty="0">
                <a:solidFill>
                  <a:srgbClr val="0070C0"/>
                </a:solidFill>
                <a:latin typeface="KFGQPC Uthman Taha Naskh" panose="02000000000000000000" pitchFamily="2" charset="-78"/>
                <a:cs typeface="KFGQPC Uthman Taha Naskh" panose="02000000000000000000" pitchFamily="2" charset="-78"/>
              </a:rPr>
              <a:t>أَكْتُب الْعِبَارَات التَّالِية بِـخَطٍ جَـمِيل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05DC7BC-9544-3253-07E4-ED0E041C9D73}"/>
              </a:ext>
            </a:extLst>
          </p:cNvPr>
          <p:cNvSpPr txBox="1"/>
          <p:nvPr/>
        </p:nvSpPr>
        <p:spPr>
          <a:xfrm>
            <a:off x="996728" y="2241601"/>
            <a:ext cx="3046027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KFGQPC Alphabet Dotted" panose="02000000000000000000" pitchFamily="2" charset="-78"/>
                <a:cs typeface="KFGQPC Alphabet Dotted" panose="02000000000000000000" pitchFamily="2" charset="-78"/>
              </a:rPr>
              <a:t>أَنَا أُحِبُّ مَدْرَسَتِـي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62D933A-6869-1B0C-F0F5-1330D8298F9A}"/>
              </a:ext>
            </a:extLst>
          </p:cNvPr>
          <p:cNvSpPr txBox="1"/>
          <p:nvPr/>
        </p:nvSpPr>
        <p:spPr>
          <a:xfrm>
            <a:off x="1258818" y="4103204"/>
            <a:ext cx="2521845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KFGQPC Alphabet Dotted" panose="02000000000000000000" pitchFamily="2" charset="-78"/>
                <a:cs typeface="KFGQPC Alphabet Dotted" panose="02000000000000000000" pitchFamily="2" charset="-78"/>
              </a:rPr>
              <a:t>فَصْلِـي جَـمِيل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649C1819-2D05-B0DA-DA24-F00CDBB9F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629" y="882733"/>
            <a:ext cx="1296000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732231"/>
      </p:ext>
    </p:extLst>
  </p:cSld>
  <p:clrMapOvr>
    <a:masterClrMapping/>
  </p:clrMapOvr>
  <p:transition spd="slow" advTm="3000">
    <p:push dir="u"/>
  </p:transition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852</TotalTime>
  <Words>227</Words>
  <Application>Microsoft Office PowerPoint</Application>
  <PresentationFormat>A4 Paper (210x297 mm)‎</PresentationFormat>
  <Paragraphs>83</Paragraphs>
  <Slides>10</Slides>
  <Notes>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7" baseType="lpstr">
      <vt:lpstr>Arial</vt:lpstr>
      <vt:lpstr>Blabeloo  MagdySoliman</vt:lpstr>
      <vt:lpstr>Calibri</vt:lpstr>
      <vt:lpstr>Calibri Light</vt:lpstr>
      <vt:lpstr>KFGQPC Alphabet Dotted</vt:lpstr>
      <vt:lpstr>KFGQPC Uthman Taha Naskh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meaad alshareef</dc:creator>
  <cp:lastModifiedBy>meaad alshareef</cp:lastModifiedBy>
  <cp:revision>7</cp:revision>
  <dcterms:created xsi:type="dcterms:W3CDTF">2025-08-18T14:46:41Z</dcterms:created>
  <dcterms:modified xsi:type="dcterms:W3CDTF">2025-08-21T12:29:13Z</dcterms:modified>
</cp:coreProperties>
</file>