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83C2-70CB-4DD2-AD5A-405D438A96D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CC4E-6EE9-47B4-ADBD-17B7E80B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83C2-70CB-4DD2-AD5A-405D438A96D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BCC4E-6EE9-47B4-ADBD-17B7E80B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برنامج علوم تصميم وإنتاج الاثاث </a:t>
            </a:r>
            <a:br>
              <a:rPr lang="ar-EG" smtClean="0"/>
            </a:br>
            <a:r>
              <a:rPr lang="ar-EG" smtClean="0"/>
              <a:t>رسم هندسي بالحاسب </a:t>
            </a:r>
            <a:br>
              <a:rPr lang="ar-EG" smtClean="0"/>
            </a:br>
            <a:r>
              <a:rPr lang="ar-EG" sz="3100" smtClean="0"/>
              <a:t>المستوي الصفري - كلية الفنون التطبيقية </a:t>
            </a:r>
            <a:endParaRPr lang="ar-E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4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1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7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1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0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2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9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برنامج علوم تصميم وإنتاج الاثاث  رسم هندسي بالحاسب  المستوي الصفري - كلية الفنون التطبيقية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برنامج علوم تصميم وإنتاج الاثاث  رسم هندسي بالحاسب  المستوي الصفري - كلية الفنون التطبيقية </dc:title>
  <dc:creator>omnia abozaid</dc:creator>
  <cp:lastModifiedBy>omnia abozaid</cp:lastModifiedBy>
  <cp:revision>1</cp:revision>
  <dcterms:created xsi:type="dcterms:W3CDTF">2020-05-02T19:18:21Z</dcterms:created>
  <dcterms:modified xsi:type="dcterms:W3CDTF">2020-05-02T19:18:21Z</dcterms:modified>
</cp:coreProperties>
</file>