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364" r:id="rId4"/>
    <p:sldId id="360" r:id="rId5"/>
    <p:sldId id="361" r:id="rId6"/>
    <p:sldId id="362" r:id="rId7"/>
    <p:sldId id="365" r:id="rId8"/>
    <p:sldId id="312" r:id="rId9"/>
    <p:sldId id="355" r:id="rId10"/>
    <p:sldId id="357" r:id="rId11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B2B3C7-4792-4280-94AA-10DD3A773C9E}">
          <p14:sldIdLst>
            <p14:sldId id="256"/>
            <p14:sldId id="258"/>
            <p14:sldId id="364"/>
            <p14:sldId id="360"/>
            <p14:sldId id="361"/>
            <p14:sldId id="362"/>
            <p14:sldId id="365"/>
          </p14:sldIdLst>
        </p14:section>
        <p14:section name="Untitled Section" id="{89BFF00F-E535-48D6-BC35-E4793DAC5BCD}">
          <p14:sldIdLst/>
        </p14:section>
        <p14:section name="Untitled Section" id="{C1862C4A-4081-40D7-85AF-4011F2043171}">
          <p14:sldIdLst>
            <p14:sldId id="312"/>
            <p14:sldId id="355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CFA"/>
    <a:srgbClr val="FFEBDD"/>
    <a:srgbClr val="FFF6EF"/>
    <a:srgbClr val="FDF9BF"/>
    <a:srgbClr val="FFD765"/>
    <a:srgbClr val="FFF0E5"/>
    <a:srgbClr val="B831CF"/>
    <a:srgbClr val="C658D8"/>
    <a:srgbClr val="EF4747"/>
    <a:srgbClr val="D4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309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10" y="5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5C7222-BE46-47AE-95B8-234879786216}" type="datetimeFigureOut">
              <a:rPr lang="ar-BH" smtClean="0"/>
              <a:t>05/02/1442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32B9BAC-BBBE-4B89-9335-B02335F8A7B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0174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05/02/1442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92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05/02/1442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4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05/02/1442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632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05/02/1442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510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05/02/1442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91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05/02/1442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44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05/02/1442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60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05/02/1442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1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05/02/1442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7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05/02/1442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50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05/02/1442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762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05/02/1442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3513" y="0"/>
            <a:ext cx="1223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2188671"/>
            <a:ext cx="9144000" cy="1403616"/>
          </a:xfrm>
        </p:spPr>
        <p:txBody>
          <a:bodyPr>
            <a:norm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الابتدائي – الجزء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1159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524000" y="3276600"/>
            <a:ext cx="9144000" cy="1785258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(4 – 2): الضرب في 2</a:t>
            </a:r>
          </a:p>
          <a:p>
            <a:endParaRPr lang="ar-BH" sz="1400" b="1" dirty="0">
              <a:solidFill>
                <a:srgbClr val="0000FF"/>
              </a:solidFill>
              <a:cs typeface="+mn-cs"/>
            </a:endParaRPr>
          </a:p>
          <a:p>
            <a:r>
              <a:rPr lang="ar-BH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94)</a:t>
            </a:r>
          </a:p>
          <a:p>
            <a:endParaRPr lang="ar-BH" sz="3600" b="1" dirty="0">
              <a:solidFill>
                <a:srgbClr val="0000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الضرب في 2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1F14274-7136-4A87-B049-5DA36A148AF6}"/>
              </a:ext>
            </a:extLst>
          </p:cNvPr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ED962ED-748A-485A-A8F2-69AC1CF8DCBE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E2A7A73F-8BBE-4E27-AD62-489ECE562E43}"/>
                  </a:ext>
                </a:extLst>
              </p:cNvPr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" name="Rounded Rectangle 8">
                <a:extLst>
                  <a:ext uri="{FF2B5EF4-FFF2-40B4-BE49-F238E27FC236}">
                    <a16:creationId xmlns:a16="http://schemas.microsoft.com/office/drawing/2014/main" xmlns="" id="{5C8F7D65-EF7F-455E-A7C3-60CAA01C081B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E443F65-F996-49F4-871B-97C0DA056B7D}"/>
                </a:ext>
              </a:extLst>
            </p:cNvPr>
            <p:cNvSpPr/>
            <p:nvPr/>
          </p:nvSpPr>
          <p:spPr>
            <a:xfrm>
              <a:off x="4800585" y="2770006"/>
              <a:ext cx="267092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EE712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EE712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3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0"/>
            <a:ext cx="1646183" cy="12680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A139080-F1FB-4331-81C2-A8B70495BDB4}"/>
              </a:ext>
            </a:extLst>
          </p:cNvPr>
          <p:cNvSpPr/>
          <p:nvPr/>
        </p:nvSpPr>
        <p:spPr>
          <a:xfrm>
            <a:off x="4814888" y="2614559"/>
            <a:ext cx="6572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في هذا الدرس </a:t>
            </a:r>
          </a:p>
          <a:p>
            <a:pPr algn="ctr"/>
            <a:endParaRPr lang="ar-BH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40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ناتج الضرب في العدد 2</a:t>
            </a:r>
            <a:endParaRPr lang="ar-SA" sz="4000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26" y="1326968"/>
            <a:ext cx="3457074" cy="4204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1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670472" y="898156"/>
            <a:ext cx="7526219" cy="1284528"/>
            <a:chOff x="4797079" y="3106784"/>
            <a:chExt cx="7160457" cy="1284528"/>
          </a:xfrm>
        </p:grpSpPr>
        <p:sp>
          <p:nvSpPr>
            <p:cNvPr id="16" name="Pentagon 15"/>
            <p:cNvSpPr/>
            <p:nvPr/>
          </p:nvSpPr>
          <p:spPr>
            <a:xfrm flipH="1">
              <a:off x="4797079" y="3106784"/>
              <a:ext cx="7076048" cy="976147"/>
            </a:xfrm>
            <a:prstGeom prst="homePlate">
              <a:avLst/>
            </a:prstGeom>
            <a:solidFill>
              <a:srgbClr val="FFF9F3"/>
            </a:solidFill>
            <a:ln>
              <a:solidFill>
                <a:srgbClr val="FFC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81488" y="3190983"/>
              <a:ext cx="707604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2400" dirty="0">
                  <a:ln w="18415" cmpd="sng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/>
                  </a:solidFill>
                  <a:latin typeface="Sakkal Majalla" pitchFamily="2" charset="-78"/>
                  <a:cs typeface="Sakkal Majalla" pitchFamily="2" charset="-78"/>
                </a:rPr>
                <a:t>وزعت معلمة طلبة أحد الفصول في ثماني مجموعات متساوية في كل منها طالبان</a:t>
              </a:r>
              <a:r>
                <a:rPr lang="ar-SA" sz="2400" dirty="0">
                  <a:ln w="18415" cmpd="sng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/>
                  </a:solidFill>
                  <a:latin typeface="Sakkal Majalla" pitchFamily="2" charset="-78"/>
                  <a:cs typeface="Sakkal Majalla" pitchFamily="2" charset="-78"/>
                </a:rPr>
                <a:t>،</a:t>
              </a:r>
              <a:endParaRPr lang="ar-BH" sz="2400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r>
                <a:rPr lang="ar-BH" sz="2400" dirty="0">
                  <a:ln w="18415" cmpd="sng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/>
                  </a:solidFill>
                  <a:latin typeface="Sakkal Majalla" pitchFamily="2" charset="-78"/>
                  <a:cs typeface="Sakkal Majalla" pitchFamily="2" charset="-78"/>
                </a:rPr>
                <a:t> لعمل مشروع فني. ما عدد الطلبة جميعهم؟</a:t>
              </a:r>
            </a:p>
            <a:p>
              <a:pPr algn="ctr"/>
              <a:endParaRPr lang="ar-BH" sz="2400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9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20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itchFamily="2" charset="-78"/>
                  <a:ea typeface="Yu Gothic UI Semilight" panose="020B0400000000000000" pitchFamily="34" charset="-128"/>
                  <a:cs typeface="Sakkal Majalla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itchFamily="2" charset="-78"/>
                  <a:ea typeface="Yu Gothic UI Semilight" panose="020B0400000000000000" pitchFamily="34" charset="-128"/>
                  <a:cs typeface="Sakkal Majalla" pitchFamily="2" charset="-78"/>
                </a:rPr>
                <a:t>                                                                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الضرب في 2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itchFamily="2" charset="-78"/>
                <a:ea typeface="Yu Gothic UI Semilight" panose="020B0400000000000000" pitchFamily="34" charset="-128"/>
                <a:cs typeface="Sakkal Majalla" pitchFamily="2" charset="-78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884" y="154155"/>
            <a:ext cx="4526614" cy="1983699"/>
            <a:chOff x="6879100" y="2335237"/>
            <a:chExt cx="5103981" cy="2159236"/>
          </a:xfrm>
        </p:grpSpPr>
        <p:sp>
          <p:nvSpPr>
            <p:cNvPr id="22" name="Left-Right Arrow Callout 21"/>
            <p:cNvSpPr/>
            <p:nvPr/>
          </p:nvSpPr>
          <p:spPr>
            <a:xfrm>
              <a:off x="8140374" y="2560267"/>
              <a:ext cx="2581432" cy="1498209"/>
            </a:xfrm>
            <a:prstGeom prst="leftRightArrowCallout">
              <a:avLst>
                <a:gd name="adj1" fmla="val 14313"/>
                <a:gd name="adj2" fmla="val 18893"/>
                <a:gd name="adj3" fmla="val 25000"/>
                <a:gd name="adj4" fmla="val 43014"/>
              </a:avLst>
            </a:prstGeom>
            <a:solidFill>
              <a:srgbClr val="FFF9F3"/>
            </a:solidFill>
            <a:ln>
              <a:solidFill>
                <a:srgbClr val="FFC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821239" y="2940145"/>
              <a:ext cx="907366" cy="738455"/>
            </a:xfrm>
            <a:prstGeom prst="rect">
              <a:avLst/>
            </a:prstGeom>
            <a:solidFill>
              <a:srgbClr val="FFF9F3"/>
            </a:solidFill>
            <a:ln>
              <a:solidFill>
                <a:srgbClr val="FFC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63559" y="2943805"/>
              <a:ext cx="907366" cy="738455"/>
            </a:xfrm>
            <a:prstGeom prst="rect">
              <a:avLst/>
            </a:prstGeom>
            <a:solidFill>
              <a:srgbClr val="FFF9F3"/>
            </a:solidFill>
            <a:ln>
              <a:solidFill>
                <a:srgbClr val="FFC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663610" y="2551406"/>
              <a:ext cx="1553394" cy="19430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2200" dirty="0">
                  <a:ln w="18415" cmpd="sng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/>
                  </a:solidFill>
                  <a:latin typeface="Sakkal Majalla" pitchFamily="2" charset="-78"/>
                  <a:cs typeface="Sakkal Majalla" pitchFamily="2" charset="-78"/>
                </a:rPr>
                <a:t>هناك</a:t>
              </a:r>
            </a:p>
            <a:p>
              <a:pPr algn="ctr"/>
              <a:r>
                <a:rPr lang="ar-BH" sz="2200" dirty="0">
                  <a:ln w="18415" cmpd="sng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/>
                  </a:solidFill>
                  <a:latin typeface="Sakkal Majalla" pitchFamily="2" charset="-78"/>
                  <a:cs typeface="Sakkal Majalla" pitchFamily="2" charset="-78"/>
                </a:rPr>
                <a:t>طرائق عدة </a:t>
              </a:r>
            </a:p>
            <a:p>
              <a:pPr algn="ctr"/>
              <a:r>
                <a:rPr lang="ar-BH" sz="2200" dirty="0">
                  <a:ln w="18415" cmpd="sng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/>
                  </a:solidFill>
                  <a:latin typeface="Sakkal Majalla" pitchFamily="2" charset="-78"/>
                  <a:cs typeface="Sakkal Majalla" pitchFamily="2" charset="-78"/>
                </a:rPr>
                <a:t>للضرب </a:t>
              </a:r>
            </a:p>
            <a:p>
              <a:pPr algn="ctr"/>
              <a:r>
                <a:rPr lang="ar-BH" sz="2200" dirty="0">
                  <a:ln w="18415" cmpd="sng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/>
                  </a:solidFill>
                  <a:latin typeface="Sakkal Majalla" pitchFamily="2" charset="-78"/>
                  <a:cs typeface="Sakkal Majalla" pitchFamily="2" charset="-78"/>
                </a:rPr>
                <a:t>في العدد 2</a:t>
              </a:r>
            </a:p>
            <a:p>
              <a:pPr algn="ctr"/>
              <a:endParaRPr lang="ar-BH" sz="2200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558833" y="2907119"/>
              <a:ext cx="1329781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2200" dirty="0">
                  <a:ln w="18415" cmpd="sng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/>
                  </a:solidFill>
                  <a:latin typeface="Sakkal Majalla" pitchFamily="2" charset="-78"/>
                  <a:cs typeface="Sakkal Majalla" pitchFamily="2" charset="-78"/>
                </a:rPr>
                <a:t>تكوين </a:t>
              </a:r>
            </a:p>
            <a:p>
              <a:pPr algn="ctr"/>
              <a:r>
                <a:rPr lang="ar-BH" sz="2200" dirty="0">
                  <a:ln w="18415" cmpd="sng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/>
                  </a:solidFill>
                  <a:latin typeface="Sakkal Majalla" pitchFamily="2" charset="-78"/>
                  <a:cs typeface="Sakkal Majalla" pitchFamily="2" charset="-78"/>
                </a:rPr>
                <a:t>شبكة</a:t>
              </a:r>
            </a:p>
            <a:p>
              <a:pPr algn="ctr"/>
              <a:endParaRPr lang="ar-BH" sz="2200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060342" y="2907119"/>
              <a:ext cx="1110387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2200" dirty="0">
                  <a:ln w="18415" cmpd="sng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/>
                  </a:solidFill>
                  <a:latin typeface="Sakkal Majalla" pitchFamily="2" charset="-78"/>
                  <a:cs typeface="Sakkal Majalla" pitchFamily="2" charset="-78"/>
                </a:rPr>
                <a:t>رسم</a:t>
              </a:r>
            </a:p>
            <a:p>
              <a:pPr algn="ctr"/>
              <a:r>
                <a:rPr lang="ar-BH" sz="2200" dirty="0">
                  <a:ln w="18415" cmpd="sng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/>
                  </a:solidFill>
                  <a:latin typeface="Sakkal Majalla" pitchFamily="2" charset="-78"/>
                  <a:cs typeface="Sakkal Majalla" pitchFamily="2" charset="-78"/>
                </a:rPr>
                <a:t>صورة</a:t>
              </a:r>
            </a:p>
          </p:txBody>
        </p:sp>
        <p:sp>
          <p:nvSpPr>
            <p:cNvPr id="30" name="Frame 29"/>
            <p:cNvSpPr/>
            <p:nvPr/>
          </p:nvSpPr>
          <p:spPr>
            <a:xfrm>
              <a:off x="6879100" y="2335237"/>
              <a:ext cx="5103981" cy="1987206"/>
            </a:xfrm>
            <a:prstGeom prst="frame">
              <a:avLst>
                <a:gd name="adj1" fmla="val 6898"/>
              </a:avLst>
            </a:prstGeom>
            <a:solidFill>
              <a:srgbClr val="FFCDAB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tx1"/>
                </a:solidFill>
              </a:endParaRPr>
            </a:p>
          </p:txBody>
        </p:sp>
      </p:grpSp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07" t="10104" r="11100" b="5530"/>
          <a:stretch/>
        </p:blipFill>
        <p:spPr>
          <a:xfrm>
            <a:off x="10522477" y="1418963"/>
            <a:ext cx="1597737" cy="1212827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7454096" y="2740724"/>
            <a:ext cx="4601915" cy="1254370"/>
            <a:chOff x="5655211" y="2991898"/>
            <a:chExt cx="6400800" cy="621212"/>
          </a:xfrm>
        </p:grpSpPr>
        <p:sp>
          <p:nvSpPr>
            <p:cNvPr id="35" name="Pentagon 34"/>
            <p:cNvSpPr/>
            <p:nvPr/>
          </p:nvSpPr>
          <p:spPr>
            <a:xfrm flipH="1">
              <a:off x="5655211" y="2991898"/>
              <a:ext cx="6344528" cy="621212"/>
            </a:xfrm>
            <a:prstGeom prst="homePlate">
              <a:avLst/>
            </a:prstGeom>
            <a:solidFill>
              <a:srgbClr val="FFF9F3"/>
            </a:solidFill>
            <a:ln>
              <a:solidFill>
                <a:srgbClr val="FFC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711483" y="3090315"/>
              <a:ext cx="6344528" cy="4420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2600" dirty="0">
                  <a:ln w="18415" cmpd="sng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/>
                  </a:solidFill>
                  <a:latin typeface="Sakkal Majalla" pitchFamily="2" charset="-78"/>
                  <a:cs typeface="Sakkal Majalla" pitchFamily="2" charset="-78"/>
                </a:rPr>
                <a:t>ما عدد الطلبة في المجموعات الثمانية </a:t>
              </a:r>
            </a:p>
            <a:p>
              <a:pPr algn="ctr"/>
              <a:r>
                <a:rPr lang="ar-BH" sz="2600" dirty="0">
                  <a:ln w="18415" cmpd="sng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/>
                  </a:solidFill>
                  <a:latin typeface="Sakkal Majalla" pitchFamily="2" charset="-78"/>
                  <a:cs typeface="Sakkal Majalla" pitchFamily="2" charset="-78"/>
                </a:rPr>
                <a:t>إذا كان في كل مجموعة طالبان؟</a:t>
              </a:r>
            </a:p>
          </p:txBody>
        </p:sp>
      </p:grpSp>
      <p:sp>
        <p:nvSpPr>
          <p:cNvPr id="46" name="Round Diagonal Corner Rectangle 45"/>
          <p:cNvSpPr/>
          <p:nvPr/>
        </p:nvSpPr>
        <p:spPr>
          <a:xfrm>
            <a:off x="7249385" y="4302145"/>
            <a:ext cx="4750354" cy="658612"/>
          </a:xfrm>
          <a:prstGeom prst="round2DiagRect">
            <a:avLst/>
          </a:prstGeom>
          <a:solidFill>
            <a:srgbClr val="FDD7CF"/>
          </a:solidFill>
          <a:ln>
            <a:solidFill>
              <a:srgbClr val="FDD7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7" name="Rectangle 46"/>
          <p:cNvSpPr/>
          <p:nvPr/>
        </p:nvSpPr>
        <p:spPr>
          <a:xfrm>
            <a:off x="7287175" y="4400656"/>
            <a:ext cx="456145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أحتاج إلى نمذجة 8 مجموعات في كل منها 2 أو 8 × 2 </a:t>
            </a:r>
          </a:p>
        </p:txBody>
      </p:sp>
      <p:sp>
        <p:nvSpPr>
          <p:cNvPr id="50" name="Round Diagonal Corner Rectangle 49"/>
          <p:cNvSpPr/>
          <p:nvPr/>
        </p:nvSpPr>
        <p:spPr>
          <a:xfrm>
            <a:off x="1020156" y="5017325"/>
            <a:ext cx="5158917" cy="861836"/>
          </a:xfrm>
          <a:prstGeom prst="round2DiagRect">
            <a:avLst/>
          </a:prstGeom>
          <a:solidFill>
            <a:srgbClr val="FDD7CF"/>
          </a:solidFill>
          <a:ln>
            <a:solidFill>
              <a:srgbClr val="FDD7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1" name="Rectangle 50"/>
          <p:cNvSpPr/>
          <p:nvPr/>
        </p:nvSpPr>
        <p:spPr>
          <a:xfrm>
            <a:off x="1191175" y="5191104"/>
            <a:ext cx="4904825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إذن؛ عدد الطلبة في الفصل  = 2 × 8 = 16 طالبا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91AB344-4AE4-4B16-BA5D-A7D8E0D9C816}"/>
              </a:ext>
            </a:extLst>
          </p:cNvPr>
          <p:cNvGrpSpPr/>
          <p:nvPr/>
        </p:nvGrpSpPr>
        <p:grpSpPr>
          <a:xfrm>
            <a:off x="6350091" y="3672962"/>
            <a:ext cx="718521" cy="2392703"/>
            <a:chOff x="4779192" y="3998255"/>
            <a:chExt cx="330852" cy="197988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E82F4C9B-3316-4E1C-BC84-FE9659DB65A8}"/>
                </a:ext>
              </a:extLst>
            </p:cNvPr>
            <p:cNvGrpSpPr/>
            <p:nvPr/>
          </p:nvGrpSpPr>
          <p:grpSpPr>
            <a:xfrm>
              <a:off x="4783684" y="3998255"/>
              <a:ext cx="326360" cy="180973"/>
              <a:chOff x="4401046" y="4521555"/>
              <a:chExt cx="326360" cy="180973"/>
            </a:xfrm>
          </p:grpSpPr>
          <p:sp>
            <p:nvSpPr>
              <p:cNvPr id="4" name="Flowchart: Connector 3">
                <a:extLst>
                  <a:ext uri="{FF2B5EF4-FFF2-40B4-BE49-F238E27FC236}">
                    <a16:creationId xmlns:a16="http://schemas.microsoft.com/office/drawing/2014/main" xmlns="" id="{E54F5D58-DD84-4E31-B2FC-6AF78F618B35}"/>
                  </a:ext>
                </a:extLst>
              </p:cNvPr>
              <p:cNvSpPr/>
              <p:nvPr/>
            </p:nvSpPr>
            <p:spPr>
              <a:xfrm>
                <a:off x="4401046" y="4521555"/>
                <a:ext cx="141908" cy="180973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" name="Flowchart: Connector 28">
                <a:extLst>
                  <a:ext uri="{FF2B5EF4-FFF2-40B4-BE49-F238E27FC236}">
                    <a16:creationId xmlns:a16="http://schemas.microsoft.com/office/drawing/2014/main" xmlns="" id="{B085FDF1-06A7-4382-A95C-C0EDF9B37C54}"/>
                  </a:ext>
                </a:extLst>
              </p:cNvPr>
              <p:cNvSpPr/>
              <p:nvPr/>
            </p:nvSpPr>
            <p:spPr>
              <a:xfrm>
                <a:off x="4585498" y="4521555"/>
                <a:ext cx="141908" cy="180973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673DD352-1622-4FFB-A83A-0DA7C53BD736}"/>
                </a:ext>
              </a:extLst>
            </p:cNvPr>
            <p:cNvGrpSpPr/>
            <p:nvPr/>
          </p:nvGrpSpPr>
          <p:grpSpPr>
            <a:xfrm>
              <a:off x="4783684" y="4254498"/>
              <a:ext cx="326360" cy="180973"/>
              <a:chOff x="4401046" y="4521555"/>
              <a:chExt cx="326360" cy="180973"/>
            </a:xfrm>
          </p:grpSpPr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xmlns="" id="{7B6A75F8-4391-4BE6-9913-7838B43DCD8D}"/>
                  </a:ext>
                </a:extLst>
              </p:cNvPr>
              <p:cNvSpPr/>
              <p:nvPr/>
            </p:nvSpPr>
            <p:spPr>
              <a:xfrm>
                <a:off x="4401046" y="4521555"/>
                <a:ext cx="141908" cy="180973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9" name="Flowchart: Connector 38">
                <a:extLst>
                  <a:ext uri="{FF2B5EF4-FFF2-40B4-BE49-F238E27FC236}">
                    <a16:creationId xmlns:a16="http://schemas.microsoft.com/office/drawing/2014/main" xmlns="" id="{8D21E29C-848C-45D0-9AED-22E3E32829C6}"/>
                  </a:ext>
                </a:extLst>
              </p:cNvPr>
              <p:cNvSpPr/>
              <p:nvPr/>
            </p:nvSpPr>
            <p:spPr>
              <a:xfrm>
                <a:off x="4585498" y="4521555"/>
                <a:ext cx="141908" cy="180973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C73F58C0-35CC-43B8-922F-A558AB12AB23}"/>
                </a:ext>
              </a:extLst>
            </p:cNvPr>
            <p:cNvGrpSpPr/>
            <p:nvPr/>
          </p:nvGrpSpPr>
          <p:grpSpPr>
            <a:xfrm>
              <a:off x="4783684" y="4520228"/>
              <a:ext cx="326360" cy="180973"/>
              <a:chOff x="4401046" y="4521555"/>
              <a:chExt cx="326360" cy="180973"/>
            </a:xfrm>
          </p:grpSpPr>
          <p:sp>
            <p:nvSpPr>
              <p:cNvPr id="41" name="Flowchart: Connector 40">
                <a:extLst>
                  <a:ext uri="{FF2B5EF4-FFF2-40B4-BE49-F238E27FC236}">
                    <a16:creationId xmlns:a16="http://schemas.microsoft.com/office/drawing/2014/main" xmlns="" id="{FD1DE8AA-9891-4CFF-A400-B65FCB6CC87D}"/>
                  </a:ext>
                </a:extLst>
              </p:cNvPr>
              <p:cNvSpPr/>
              <p:nvPr/>
            </p:nvSpPr>
            <p:spPr>
              <a:xfrm>
                <a:off x="4401046" y="4521555"/>
                <a:ext cx="141908" cy="180973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" name="Flowchart: Connector 41">
                <a:extLst>
                  <a:ext uri="{FF2B5EF4-FFF2-40B4-BE49-F238E27FC236}">
                    <a16:creationId xmlns:a16="http://schemas.microsoft.com/office/drawing/2014/main" xmlns="" id="{6D17BCAB-E837-442E-AEA5-6524A15A29EC}"/>
                  </a:ext>
                </a:extLst>
              </p:cNvPr>
              <p:cNvSpPr/>
              <p:nvPr/>
            </p:nvSpPr>
            <p:spPr>
              <a:xfrm>
                <a:off x="4585498" y="4521555"/>
                <a:ext cx="141908" cy="180973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D2D9037C-1A83-40BF-9EC2-D9ACEA5E67C6}"/>
                </a:ext>
              </a:extLst>
            </p:cNvPr>
            <p:cNvGrpSpPr/>
            <p:nvPr/>
          </p:nvGrpSpPr>
          <p:grpSpPr>
            <a:xfrm>
              <a:off x="4783684" y="5061000"/>
              <a:ext cx="326360" cy="180973"/>
              <a:chOff x="4401046" y="4521555"/>
              <a:chExt cx="326360" cy="180973"/>
            </a:xfrm>
          </p:grpSpPr>
          <p:sp>
            <p:nvSpPr>
              <p:cNvPr id="44" name="Flowchart: Connector 43">
                <a:extLst>
                  <a:ext uri="{FF2B5EF4-FFF2-40B4-BE49-F238E27FC236}">
                    <a16:creationId xmlns:a16="http://schemas.microsoft.com/office/drawing/2014/main" xmlns="" id="{26432E11-7C14-4CB9-8D53-A697DE36864C}"/>
                  </a:ext>
                </a:extLst>
              </p:cNvPr>
              <p:cNvSpPr/>
              <p:nvPr/>
            </p:nvSpPr>
            <p:spPr>
              <a:xfrm>
                <a:off x="4401046" y="4521555"/>
                <a:ext cx="141908" cy="180973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" name="Flowchart: Connector 44">
                <a:extLst>
                  <a:ext uri="{FF2B5EF4-FFF2-40B4-BE49-F238E27FC236}">
                    <a16:creationId xmlns:a16="http://schemas.microsoft.com/office/drawing/2014/main" xmlns="" id="{BADF8E5F-B132-4C45-9212-0A0ED6EBBDEC}"/>
                  </a:ext>
                </a:extLst>
              </p:cNvPr>
              <p:cNvSpPr/>
              <p:nvPr/>
            </p:nvSpPr>
            <p:spPr>
              <a:xfrm>
                <a:off x="4585498" y="4521555"/>
                <a:ext cx="141908" cy="180973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8DD0E40B-7437-44BA-84C2-8CCEEBF7A2E4}"/>
                </a:ext>
              </a:extLst>
            </p:cNvPr>
            <p:cNvGrpSpPr/>
            <p:nvPr/>
          </p:nvGrpSpPr>
          <p:grpSpPr>
            <a:xfrm>
              <a:off x="4779192" y="5797163"/>
              <a:ext cx="326360" cy="180973"/>
              <a:chOff x="4401046" y="4521555"/>
              <a:chExt cx="326360" cy="180973"/>
            </a:xfrm>
          </p:grpSpPr>
          <p:sp>
            <p:nvSpPr>
              <p:cNvPr id="49" name="Flowchart: Connector 48">
                <a:extLst>
                  <a:ext uri="{FF2B5EF4-FFF2-40B4-BE49-F238E27FC236}">
                    <a16:creationId xmlns:a16="http://schemas.microsoft.com/office/drawing/2014/main" xmlns="" id="{891E383D-5A2A-42AE-BB4D-140B6513BB80}"/>
                  </a:ext>
                </a:extLst>
              </p:cNvPr>
              <p:cNvSpPr/>
              <p:nvPr/>
            </p:nvSpPr>
            <p:spPr>
              <a:xfrm>
                <a:off x="4401046" y="4521555"/>
                <a:ext cx="141908" cy="180973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2" name="Flowchart: Connector 51">
                <a:extLst>
                  <a:ext uri="{FF2B5EF4-FFF2-40B4-BE49-F238E27FC236}">
                    <a16:creationId xmlns:a16="http://schemas.microsoft.com/office/drawing/2014/main" xmlns="" id="{1300543B-2C4F-4C50-BFB8-8D4309614ED3}"/>
                  </a:ext>
                </a:extLst>
              </p:cNvPr>
              <p:cNvSpPr/>
              <p:nvPr/>
            </p:nvSpPr>
            <p:spPr>
              <a:xfrm>
                <a:off x="4585498" y="4521555"/>
                <a:ext cx="141908" cy="180973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209AC795-63DA-4D7D-A79D-D3481E0CB3B2}"/>
                </a:ext>
              </a:extLst>
            </p:cNvPr>
            <p:cNvGrpSpPr/>
            <p:nvPr/>
          </p:nvGrpSpPr>
          <p:grpSpPr>
            <a:xfrm>
              <a:off x="4779192" y="5548640"/>
              <a:ext cx="326360" cy="180973"/>
              <a:chOff x="4401046" y="4521555"/>
              <a:chExt cx="326360" cy="180973"/>
            </a:xfrm>
          </p:grpSpPr>
          <p:sp>
            <p:nvSpPr>
              <p:cNvPr id="54" name="Flowchart: Connector 53">
                <a:extLst>
                  <a:ext uri="{FF2B5EF4-FFF2-40B4-BE49-F238E27FC236}">
                    <a16:creationId xmlns:a16="http://schemas.microsoft.com/office/drawing/2014/main" xmlns="" id="{C1A59DDA-1E9F-4564-89C0-D22DC4DB642D}"/>
                  </a:ext>
                </a:extLst>
              </p:cNvPr>
              <p:cNvSpPr/>
              <p:nvPr/>
            </p:nvSpPr>
            <p:spPr>
              <a:xfrm>
                <a:off x="4401046" y="4521555"/>
                <a:ext cx="141908" cy="180973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" name="Flowchart: Connector 54">
                <a:extLst>
                  <a:ext uri="{FF2B5EF4-FFF2-40B4-BE49-F238E27FC236}">
                    <a16:creationId xmlns:a16="http://schemas.microsoft.com/office/drawing/2014/main" xmlns="" id="{C6C7E728-4023-49D9-8F47-3B7AEECBBE46}"/>
                  </a:ext>
                </a:extLst>
              </p:cNvPr>
              <p:cNvSpPr/>
              <p:nvPr/>
            </p:nvSpPr>
            <p:spPr>
              <a:xfrm>
                <a:off x="4585498" y="4521555"/>
                <a:ext cx="141908" cy="180973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84B2D816-2C88-4182-8A3B-5132BE6F2BF1}"/>
                </a:ext>
              </a:extLst>
            </p:cNvPr>
            <p:cNvGrpSpPr/>
            <p:nvPr/>
          </p:nvGrpSpPr>
          <p:grpSpPr>
            <a:xfrm>
              <a:off x="4783684" y="4782244"/>
              <a:ext cx="326360" cy="180973"/>
              <a:chOff x="4401046" y="4521555"/>
              <a:chExt cx="326360" cy="180973"/>
            </a:xfrm>
          </p:grpSpPr>
          <p:sp>
            <p:nvSpPr>
              <p:cNvPr id="57" name="Flowchart: Connector 56">
                <a:extLst>
                  <a:ext uri="{FF2B5EF4-FFF2-40B4-BE49-F238E27FC236}">
                    <a16:creationId xmlns:a16="http://schemas.microsoft.com/office/drawing/2014/main" xmlns="" id="{25AFB3E1-EF08-40D8-9ECA-2D4BA33F91A9}"/>
                  </a:ext>
                </a:extLst>
              </p:cNvPr>
              <p:cNvSpPr/>
              <p:nvPr/>
            </p:nvSpPr>
            <p:spPr>
              <a:xfrm>
                <a:off x="4401046" y="4521555"/>
                <a:ext cx="141908" cy="180973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8" name="Flowchart: Connector 57">
                <a:extLst>
                  <a:ext uri="{FF2B5EF4-FFF2-40B4-BE49-F238E27FC236}">
                    <a16:creationId xmlns:a16="http://schemas.microsoft.com/office/drawing/2014/main" xmlns="" id="{9F4E67A5-5BDA-43E8-A0C4-A7CAC365C62C}"/>
                  </a:ext>
                </a:extLst>
              </p:cNvPr>
              <p:cNvSpPr/>
              <p:nvPr/>
            </p:nvSpPr>
            <p:spPr>
              <a:xfrm>
                <a:off x="4585498" y="4521555"/>
                <a:ext cx="141908" cy="180973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53BA1296-976C-4FDF-8CA0-76A2DCBE769B}"/>
                </a:ext>
              </a:extLst>
            </p:cNvPr>
            <p:cNvGrpSpPr/>
            <p:nvPr/>
          </p:nvGrpSpPr>
          <p:grpSpPr>
            <a:xfrm>
              <a:off x="4783684" y="5309522"/>
              <a:ext cx="326360" cy="180973"/>
              <a:chOff x="4401046" y="4521555"/>
              <a:chExt cx="326360" cy="180973"/>
            </a:xfrm>
          </p:grpSpPr>
          <p:sp>
            <p:nvSpPr>
              <p:cNvPr id="60" name="Flowchart: Connector 59">
                <a:extLst>
                  <a:ext uri="{FF2B5EF4-FFF2-40B4-BE49-F238E27FC236}">
                    <a16:creationId xmlns:a16="http://schemas.microsoft.com/office/drawing/2014/main" xmlns="" id="{7C183B4E-F2E6-42C3-8E3A-44149DD28F65}"/>
                  </a:ext>
                </a:extLst>
              </p:cNvPr>
              <p:cNvSpPr/>
              <p:nvPr/>
            </p:nvSpPr>
            <p:spPr>
              <a:xfrm>
                <a:off x="4401046" y="4521555"/>
                <a:ext cx="141908" cy="180973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" name="Flowchart: Connector 60">
                <a:extLst>
                  <a:ext uri="{FF2B5EF4-FFF2-40B4-BE49-F238E27FC236}">
                    <a16:creationId xmlns:a16="http://schemas.microsoft.com/office/drawing/2014/main" xmlns="" id="{C648869A-FB7A-4DD5-B2DC-A8757C686856}"/>
                  </a:ext>
                </a:extLst>
              </p:cNvPr>
              <p:cNvSpPr/>
              <p:nvPr/>
            </p:nvSpPr>
            <p:spPr>
              <a:xfrm>
                <a:off x="4585498" y="4521555"/>
                <a:ext cx="141908" cy="180973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14B6BD4-3952-4ED2-9618-10C84FEE6A96}"/>
              </a:ext>
            </a:extLst>
          </p:cNvPr>
          <p:cNvGrpSpPr/>
          <p:nvPr/>
        </p:nvGrpSpPr>
        <p:grpSpPr>
          <a:xfrm>
            <a:off x="141169" y="3699611"/>
            <a:ext cx="654791" cy="2657926"/>
            <a:chOff x="566242" y="3863453"/>
            <a:chExt cx="423081" cy="23199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9B5D45F-0A87-45B8-A9D6-7661A05BD74B}"/>
                </a:ext>
              </a:extLst>
            </p:cNvPr>
            <p:cNvGrpSpPr/>
            <p:nvPr/>
          </p:nvGrpSpPr>
          <p:grpSpPr>
            <a:xfrm>
              <a:off x="566242" y="4157265"/>
              <a:ext cx="423081" cy="263282"/>
              <a:chOff x="2115403" y="4228028"/>
              <a:chExt cx="423081" cy="26328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E5E1C0E5-F4B6-4906-8306-07D5E8D4E0DA}"/>
                  </a:ext>
                </a:extLst>
              </p:cNvPr>
              <p:cNvSpPr/>
              <p:nvPr/>
            </p:nvSpPr>
            <p:spPr>
              <a:xfrm>
                <a:off x="2115403" y="4228028"/>
                <a:ext cx="423081" cy="2632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" name="Flowchart: Summing Junction 9">
                <a:extLst>
                  <a:ext uri="{FF2B5EF4-FFF2-40B4-BE49-F238E27FC236}">
                    <a16:creationId xmlns:a16="http://schemas.microsoft.com/office/drawing/2014/main" xmlns="" id="{06426072-F2D1-4645-B7B9-9F87A5D5EA95}"/>
                  </a:ext>
                </a:extLst>
              </p:cNvPr>
              <p:cNvSpPr/>
              <p:nvPr/>
            </p:nvSpPr>
            <p:spPr>
              <a:xfrm>
                <a:off x="2346894" y="4302145"/>
                <a:ext cx="141908" cy="137388"/>
              </a:xfrm>
              <a:prstGeom prst="flowChartSummingJuncti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>
                  <a:solidFill>
                    <a:schemeClr val="bg2">
                      <a:lumMod val="90000"/>
                    </a:schemeClr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63" name="Flowchart: Summing Junction 62">
                <a:extLst>
                  <a:ext uri="{FF2B5EF4-FFF2-40B4-BE49-F238E27FC236}">
                    <a16:creationId xmlns:a16="http://schemas.microsoft.com/office/drawing/2014/main" xmlns="" id="{44B3A5A6-0E56-4780-87C3-86C19D759A68}"/>
                  </a:ext>
                </a:extLst>
              </p:cNvPr>
              <p:cNvSpPr/>
              <p:nvPr/>
            </p:nvSpPr>
            <p:spPr>
              <a:xfrm>
                <a:off x="2162442" y="4298877"/>
                <a:ext cx="141908" cy="137388"/>
              </a:xfrm>
              <a:prstGeom prst="flowChartSummingJuncti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>
                  <a:solidFill>
                    <a:schemeClr val="bg2">
                      <a:lumMod val="90000"/>
                    </a:schemeClr>
                  </a:solidFill>
                  <a:highlight>
                    <a:srgbClr val="FFFF00"/>
                  </a:highlight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29A63342-2299-42AE-8FEE-B646E0D6B1C7}"/>
                </a:ext>
              </a:extLst>
            </p:cNvPr>
            <p:cNvGrpSpPr/>
            <p:nvPr/>
          </p:nvGrpSpPr>
          <p:grpSpPr>
            <a:xfrm>
              <a:off x="566242" y="4451077"/>
              <a:ext cx="423081" cy="263282"/>
              <a:chOff x="2115403" y="4228028"/>
              <a:chExt cx="423081" cy="263282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8D8EBC02-7910-42FC-9BB4-DB142FA7DBA8}"/>
                  </a:ext>
                </a:extLst>
              </p:cNvPr>
              <p:cNvSpPr/>
              <p:nvPr/>
            </p:nvSpPr>
            <p:spPr>
              <a:xfrm>
                <a:off x="2115403" y="4228028"/>
                <a:ext cx="423081" cy="2632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" name="Flowchart: Summing Junction 65">
                <a:extLst>
                  <a:ext uri="{FF2B5EF4-FFF2-40B4-BE49-F238E27FC236}">
                    <a16:creationId xmlns:a16="http://schemas.microsoft.com/office/drawing/2014/main" xmlns="" id="{495527B3-4E4A-461C-AE54-BF15A969C827}"/>
                  </a:ext>
                </a:extLst>
              </p:cNvPr>
              <p:cNvSpPr/>
              <p:nvPr/>
            </p:nvSpPr>
            <p:spPr>
              <a:xfrm>
                <a:off x="2346894" y="4302145"/>
                <a:ext cx="141908" cy="137388"/>
              </a:xfrm>
              <a:prstGeom prst="flowChartSummingJuncti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>
                  <a:solidFill>
                    <a:schemeClr val="bg2">
                      <a:lumMod val="90000"/>
                    </a:schemeClr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67" name="Flowchart: Summing Junction 66">
                <a:extLst>
                  <a:ext uri="{FF2B5EF4-FFF2-40B4-BE49-F238E27FC236}">
                    <a16:creationId xmlns:a16="http://schemas.microsoft.com/office/drawing/2014/main" xmlns="" id="{D564F5B2-7F98-45AC-883C-B5DF62BEA72C}"/>
                  </a:ext>
                </a:extLst>
              </p:cNvPr>
              <p:cNvSpPr/>
              <p:nvPr/>
            </p:nvSpPr>
            <p:spPr>
              <a:xfrm>
                <a:off x="2162442" y="4298877"/>
                <a:ext cx="141908" cy="137388"/>
              </a:xfrm>
              <a:prstGeom prst="flowChartSummingJuncti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>
                  <a:solidFill>
                    <a:schemeClr val="bg2">
                      <a:lumMod val="90000"/>
                    </a:schemeClr>
                  </a:solidFill>
                  <a:highlight>
                    <a:srgbClr val="FFFF00"/>
                  </a:highlight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129E5C22-13F4-4851-B5A3-2C2EDE3BE7CE}"/>
                </a:ext>
              </a:extLst>
            </p:cNvPr>
            <p:cNvGrpSpPr/>
            <p:nvPr/>
          </p:nvGrpSpPr>
          <p:grpSpPr>
            <a:xfrm>
              <a:off x="566242" y="4744889"/>
              <a:ext cx="423081" cy="263282"/>
              <a:chOff x="2115403" y="4228028"/>
              <a:chExt cx="423081" cy="263282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CFE5DDFA-C168-40A1-9CAC-604C70FEFD2A}"/>
                  </a:ext>
                </a:extLst>
              </p:cNvPr>
              <p:cNvSpPr/>
              <p:nvPr/>
            </p:nvSpPr>
            <p:spPr>
              <a:xfrm>
                <a:off x="2115403" y="4228028"/>
                <a:ext cx="423081" cy="2632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0" name="Flowchart: Summing Junction 69">
                <a:extLst>
                  <a:ext uri="{FF2B5EF4-FFF2-40B4-BE49-F238E27FC236}">
                    <a16:creationId xmlns:a16="http://schemas.microsoft.com/office/drawing/2014/main" xmlns="" id="{42584604-A387-4D58-84FB-C4FAB0FD8794}"/>
                  </a:ext>
                </a:extLst>
              </p:cNvPr>
              <p:cNvSpPr/>
              <p:nvPr/>
            </p:nvSpPr>
            <p:spPr>
              <a:xfrm>
                <a:off x="2346894" y="4302145"/>
                <a:ext cx="141908" cy="137388"/>
              </a:xfrm>
              <a:prstGeom prst="flowChartSummingJuncti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>
                  <a:solidFill>
                    <a:schemeClr val="bg2">
                      <a:lumMod val="90000"/>
                    </a:schemeClr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71" name="Flowchart: Summing Junction 70">
                <a:extLst>
                  <a:ext uri="{FF2B5EF4-FFF2-40B4-BE49-F238E27FC236}">
                    <a16:creationId xmlns:a16="http://schemas.microsoft.com/office/drawing/2014/main" xmlns="" id="{0E1AEE1C-A439-4CC0-B056-5B442DA3D5B3}"/>
                  </a:ext>
                </a:extLst>
              </p:cNvPr>
              <p:cNvSpPr/>
              <p:nvPr/>
            </p:nvSpPr>
            <p:spPr>
              <a:xfrm>
                <a:off x="2162442" y="4298877"/>
                <a:ext cx="141908" cy="137388"/>
              </a:xfrm>
              <a:prstGeom prst="flowChartSummingJuncti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>
                  <a:solidFill>
                    <a:schemeClr val="bg2">
                      <a:lumMod val="90000"/>
                    </a:schemeClr>
                  </a:solidFill>
                  <a:highlight>
                    <a:srgbClr val="FFFF00"/>
                  </a:highlight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0E662F36-44DD-4186-B6D6-AB191BD779C0}"/>
                </a:ext>
              </a:extLst>
            </p:cNvPr>
            <p:cNvGrpSpPr/>
            <p:nvPr/>
          </p:nvGrpSpPr>
          <p:grpSpPr>
            <a:xfrm>
              <a:off x="566242" y="5038701"/>
              <a:ext cx="423081" cy="263282"/>
              <a:chOff x="2115403" y="4228028"/>
              <a:chExt cx="423081" cy="263282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01F6DB32-049F-437B-B263-842F5AA1706B}"/>
                  </a:ext>
                </a:extLst>
              </p:cNvPr>
              <p:cNvSpPr/>
              <p:nvPr/>
            </p:nvSpPr>
            <p:spPr>
              <a:xfrm>
                <a:off x="2115403" y="4228028"/>
                <a:ext cx="423081" cy="2632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4" name="Flowchart: Summing Junction 73">
                <a:extLst>
                  <a:ext uri="{FF2B5EF4-FFF2-40B4-BE49-F238E27FC236}">
                    <a16:creationId xmlns:a16="http://schemas.microsoft.com/office/drawing/2014/main" xmlns="" id="{B56634BE-6AFC-46FE-B785-207B70810763}"/>
                  </a:ext>
                </a:extLst>
              </p:cNvPr>
              <p:cNvSpPr/>
              <p:nvPr/>
            </p:nvSpPr>
            <p:spPr>
              <a:xfrm>
                <a:off x="2346894" y="4302145"/>
                <a:ext cx="141908" cy="137388"/>
              </a:xfrm>
              <a:prstGeom prst="flowChartSummingJuncti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>
                  <a:solidFill>
                    <a:schemeClr val="bg2">
                      <a:lumMod val="90000"/>
                    </a:schemeClr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75" name="Flowchart: Summing Junction 74">
                <a:extLst>
                  <a:ext uri="{FF2B5EF4-FFF2-40B4-BE49-F238E27FC236}">
                    <a16:creationId xmlns:a16="http://schemas.microsoft.com/office/drawing/2014/main" xmlns="" id="{8E7D3F0A-5254-4DD9-AD35-14E001B501AF}"/>
                  </a:ext>
                </a:extLst>
              </p:cNvPr>
              <p:cNvSpPr/>
              <p:nvPr/>
            </p:nvSpPr>
            <p:spPr>
              <a:xfrm>
                <a:off x="2162442" y="4298877"/>
                <a:ext cx="141908" cy="137388"/>
              </a:xfrm>
              <a:prstGeom prst="flowChartSummingJuncti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>
                  <a:solidFill>
                    <a:schemeClr val="bg2">
                      <a:lumMod val="90000"/>
                    </a:schemeClr>
                  </a:solidFill>
                  <a:highlight>
                    <a:srgbClr val="FFFF00"/>
                  </a:highlight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516BDF00-24F0-4AF3-A665-79F6CB888205}"/>
                </a:ext>
              </a:extLst>
            </p:cNvPr>
            <p:cNvGrpSpPr/>
            <p:nvPr/>
          </p:nvGrpSpPr>
          <p:grpSpPr>
            <a:xfrm>
              <a:off x="566242" y="5332513"/>
              <a:ext cx="423081" cy="263282"/>
              <a:chOff x="2115403" y="4228028"/>
              <a:chExt cx="423081" cy="263282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xmlns="" id="{961B3D35-D0A3-411B-ACB2-34C3B1E8E8FC}"/>
                  </a:ext>
                </a:extLst>
              </p:cNvPr>
              <p:cNvSpPr/>
              <p:nvPr/>
            </p:nvSpPr>
            <p:spPr>
              <a:xfrm>
                <a:off x="2115403" y="4228028"/>
                <a:ext cx="423081" cy="2632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8" name="Flowchart: Summing Junction 77">
                <a:extLst>
                  <a:ext uri="{FF2B5EF4-FFF2-40B4-BE49-F238E27FC236}">
                    <a16:creationId xmlns:a16="http://schemas.microsoft.com/office/drawing/2014/main" xmlns="" id="{70A83536-412E-4600-A25C-C8D2B6F7CFBF}"/>
                  </a:ext>
                </a:extLst>
              </p:cNvPr>
              <p:cNvSpPr/>
              <p:nvPr/>
            </p:nvSpPr>
            <p:spPr>
              <a:xfrm>
                <a:off x="2346894" y="4302145"/>
                <a:ext cx="141908" cy="137388"/>
              </a:xfrm>
              <a:prstGeom prst="flowChartSummingJuncti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>
                  <a:solidFill>
                    <a:schemeClr val="bg2">
                      <a:lumMod val="90000"/>
                    </a:schemeClr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79" name="Flowchart: Summing Junction 78">
                <a:extLst>
                  <a:ext uri="{FF2B5EF4-FFF2-40B4-BE49-F238E27FC236}">
                    <a16:creationId xmlns:a16="http://schemas.microsoft.com/office/drawing/2014/main" xmlns="" id="{E39DA5D1-C004-48AE-A3F1-3D213CF5F7D6}"/>
                  </a:ext>
                </a:extLst>
              </p:cNvPr>
              <p:cNvSpPr/>
              <p:nvPr/>
            </p:nvSpPr>
            <p:spPr>
              <a:xfrm>
                <a:off x="2162442" y="4298877"/>
                <a:ext cx="141908" cy="137388"/>
              </a:xfrm>
              <a:prstGeom prst="flowChartSummingJuncti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>
                  <a:solidFill>
                    <a:schemeClr val="bg2">
                      <a:lumMod val="90000"/>
                    </a:schemeClr>
                  </a:solidFill>
                  <a:highlight>
                    <a:srgbClr val="FFFF00"/>
                  </a:highlight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58494597-EE85-4D1A-906D-8519A3B95F1F}"/>
                </a:ext>
              </a:extLst>
            </p:cNvPr>
            <p:cNvGrpSpPr/>
            <p:nvPr/>
          </p:nvGrpSpPr>
          <p:grpSpPr>
            <a:xfrm>
              <a:off x="566242" y="5626325"/>
              <a:ext cx="423081" cy="263282"/>
              <a:chOff x="2115403" y="4228028"/>
              <a:chExt cx="423081" cy="263282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3D39A2AF-822D-4496-9E42-AA659B0E8CEF}"/>
                  </a:ext>
                </a:extLst>
              </p:cNvPr>
              <p:cNvSpPr/>
              <p:nvPr/>
            </p:nvSpPr>
            <p:spPr>
              <a:xfrm>
                <a:off x="2115403" y="4228028"/>
                <a:ext cx="423081" cy="2632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2" name="Flowchart: Summing Junction 81">
                <a:extLst>
                  <a:ext uri="{FF2B5EF4-FFF2-40B4-BE49-F238E27FC236}">
                    <a16:creationId xmlns:a16="http://schemas.microsoft.com/office/drawing/2014/main" xmlns="" id="{6F247396-720B-4A4E-A0D0-2444D0C48102}"/>
                  </a:ext>
                </a:extLst>
              </p:cNvPr>
              <p:cNvSpPr/>
              <p:nvPr/>
            </p:nvSpPr>
            <p:spPr>
              <a:xfrm>
                <a:off x="2346894" y="4302145"/>
                <a:ext cx="141908" cy="137388"/>
              </a:xfrm>
              <a:prstGeom prst="flowChartSummingJuncti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>
                  <a:solidFill>
                    <a:schemeClr val="bg2">
                      <a:lumMod val="90000"/>
                    </a:schemeClr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83" name="Flowchart: Summing Junction 82">
                <a:extLst>
                  <a:ext uri="{FF2B5EF4-FFF2-40B4-BE49-F238E27FC236}">
                    <a16:creationId xmlns:a16="http://schemas.microsoft.com/office/drawing/2014/main" xmlns="" id="{F90D5A70-5847-47E7-80E2-0A48E4C70497}"/>
                  </a:ext>
                </a:extLst>
              </p:cNvPr>
              <p:cNvSpPr/>
              <p:nvPr/>
            </p:nvSpPr>
            <p:spPr>
              <a:xfrm>
                <a:off x="2162442" y="4298877"/>
                <a:ext cx="141908" cy="137388"/>
              </a:xfrm>
              <a:prstGeom prst="flowChartSummingJuncti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>
                  <a:solidFill>
                    <a:schemeClr val="bg2">
                      <a:lumMod val="90000"/>
                    </a:schemeClr>
                  </a:solidFill>
                  <a:highlight>
                    <a:srgbClr val="FFFF00"/>
                  </a:highlight>
                </a:endParaRP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ED8AED95-14AB-4178-8D92-7CA36B14B6C7}"/>
                </a:ext>
              </a:extLst>
            </p:cNvPr>
            <p:cNvGrpSpPr/>
            <p:nvPr/>
          </p:nvGrpSpPr>
          <p:grpSpPr>
            <a:xfrm>
              <a:off x="566242" y="5920135"/>
              <a:ext cx="423081" cy="263282"/>
              <a:chOff x="2115403" y="4228028"/>
              <a:chExt cx="423081" cy="263282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E60BE3A4-CD62-4251-8FC0-9934DE837E9D}"/>
                  </a:ext>
                </a:extLst>
              </p:cNvPr>
              <p:cNvSpPr/>
              <p:nvPr/>
            </p:nvSpPr>
            <p:spPr>
              <a:xfrm>
                <a:off x="2115403" y="4228028"/>
                <a:ext cx="423081" cy="2632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6" name="Flowchart: Summing Junction 85">
                <a:extLst>
                  <a:ext uri="{FF2B5EF4-FFF2-40B4-BE49-F238E27FC236}">
                    <a16:creationId xmlns:a16="http://schemas.microsoft.com/office/drawing/2014/main" xmlns="" id="{950B7BAD-4F2C-43D9-AEB8-C6B7DAC4E71D}"/>
                  </a:ext>
                </a:extLst>
              </p:cNvPr>
              <p:cNvSpPr/>
              <p:nvPr/>
            </p:nvSpPr>
            <p:spPr>
              <a:xfrm>
                <a:off x="2346894" y="4302145"/>
                <a:ext cx="141908" cy="137388"/>
              </a:xfrm>
              <a:prstGeom prst="flowChartSummingJuncti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>
                  <a:solidFill>
                    <a:schemeClr val="bg2">
                      <a:lumMod val="90000"/>
                    </a:schemeClr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87" name="Flowchart: Summing Junction 86">
                <a:extLst>
                  <a:ext uri="{FF2B5EF4-FFF2-40B4-BE49-F238E27FC236}">
                    <a16:creationId xmlns:a16="http://schemas.microsoft.com/office/drawing/2014/main" xmlns="" id="{386C845C-BA70-440C-BE65-90750E6CB7C9}"/>
                  </a:ext>
                </a:extLst>
              </p:cNvPr>
              <p:cNvSpPr/>
              <p:nvPr/>
            </p:nvSpPr>
            <p:spPr>
              <a:xfrm>
                <a:off x="2162442" y="4298877"/>
                <a:ext cx="141908" cy="137388"/>
              </a:xfrm>
              <a:prstGeom prst="flowChartSummingJuncti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>
                  <a:solidFill>
                    <a:schemeClr val="bg2">
                      <a:lumMod val="90000"/>
                    </a:schemeClr>
                  </a:solidFill>
                  <a:highlight>
                    <a:srgbClr val="FFFF00"/>
                  </a:highlight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6556492B-9553-47DA-96A6-6052AF93C567}"/>
                </a:ext>
              </a:extLst>
            </p:cNvPr>
            <p:cNvGrpSpPr/>
            <p:nvPr/>
          </p:nvGrpSpPr>
          <p:grpSpPr>
            <a:xfrm>
              <a:off x="566242" y="3863453"/>
              <a:ext cx="423081" cy="263282"/>
              <a:chOff x="2115403" y="4228028"/>
              <a:chExt cx="423081" cy="263282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E23B9C10-8E10-41AA-BCAB-CE4343E41DE1}"/>
                  </a:ext>
                </a:extLst>
              </p:cNvPr>
              <p:cNvSpPr/>
              <p:nvPr/>
            </p:nvSpPr>
            <p:spPr>
              <a:xfrm>
                <a:off x="2115403" y="4228028"/>
                <a:ext cx="423081" cy="2632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0" name="Flowchart: Summing Junction 89">
                <a:extLst>
                  <a:ext uri="{FF2B5EF4-FFF2-40B4-BE49-F238E27FC236}">
                    <a16:creationId xmlns:a16="http://schemas.microsoft.com/office/drawing/2014/main" xmlns="" id="{D72FB1E4-D2A3-4A9C-BA68-4D2F75F2149F}"/>
                  </a:ext>
                </a:extLst>
              </p:cNvPr>
              <p:cNvSpPr/>
              <p:nvPr/>
            </p:nvSpPr>
            <p:spPr>
              <a:xfrm>
                <a:off x="2346894" y="4302145"/>
                <a:ext cx="141908" cy="137388"/>
              </a:xfrm>
              <a:prstGeom prst="flowChartSummingJuncti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>
                  <a:solidFill>
                    <a:schemeClr val="bg2">
                      <a:lumMod val="90000"/>
                    </a:schemeClr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91" name="Flowchart: Summing Junction 90">
                <a:extLst>
                  <a:ext uri="{FF2B5EF4-FFF2-40B4-BE49-F238E27FC236}">
                    <a16:creationId xmlns:a16="http://schemas.microsoft.com/office/drawing/2014/main" xmlns="" id="{CB2C9092-B96C-4E6E-9B50-F99572FA8567}"/>
                  </a:ext>
                </a:extLst>
              </p:cNvPr>
              <p:cNvSpPr/>
              <p:nvPr/>
            </p:nvSpPr>
            <p:spPr>
              <a:xfrm>
                <a:off x="2162442" y="4298877"/>
                <a:ext cx="141908" cy="137388"/>
              </a:xfrm>
              <a:prstGeom prst="flowChartSummingJunctio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>
                  <a:solidFill>
                    <a:schemeClr val="bg2">
                      <a:lumMod val="90000"/>
                    </a:schemeClr>
                  </a:solidFill>
                  <a:highlight>
                    <a:srgbClr val="FFFF00"/>
                  </a:highlight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0C9CE1FF-03B3-475D-9A80-41BEDC325A1A}"/>
              </a:ext>
            </a:extLst>
          </p:cNvPr>
          <p:cNvGrpSpPr/>
          <p:nvPr/>
        </p:nvGrpSpPr>
        <p:grpSpPr>
          <a:xfrm>
            <a:off x="9824326" y="103391"/>
            <a:ext cx="2231685" cy="700133"/>
            <a:chOff x="5013056" y="4895503"/>
            <a:chExt cx="2712121" cy="700133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xmlns="" id="{EFB3476A-B893-4586-8C3D-685EC7036D4C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10C2EBAC-DB32-450A-B564-13431E858BAB}"/>
                </a:ext>
              </a:extLst>
            </p:cNvPr>
            <p:cNvSpPr txBox="1"/>
            <p:nvPr/>
          </p:nvSpPr>
          <p:spPr>
            <a:xfrm>
              <a:off x="5624379" y="4949305"/>
              <a:ext cx="1184832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أسْتَعِدَّ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xmlns="" id="{26289146-3F1E-46A0-8424-32166B56A8FB}"/>
                </a:ext>
              </a:extLst>
            </p:cNvPr>
            <p:cNvSpPr/>
            <p:nvPr/>
          </p:nvSpPr>
          <p:spPr>
            <a:xfrm rot="16200000">
              <a:off x="7076927" y="4931252"/>
              <a:ext cx="684000" cy="612501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EF860F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E31D543-C39A-4690-818B-0A01D06152F6}"/>
              </a:ext>
            </a:extLst>
          </p:cNvPr>
          <p:cNvSpPr/>
          <p:nvPr/>
        </p:nvSpPr>
        <p:spPr>
          <a:xfrm>
            <a:off x="3417286" y="3614093"/>
            <a:ext cx="33349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+ 2+ 2 + 2 + 2 +</a:t>
            </a:r>
            <a:br>
              <a:rPr lang="ar-SA" sz="3200" b="1" dirty="0">
                <a:ln w="0"/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b="1" dirty="0">
                <a:ln w="0"/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+ 2 + 2 + = 16</a:t>
            </a:r>
            <a:r>
              <a:rPr lang="ar-SA" sz="3200" b="1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ctr"/>
            <a:endParaRPr lang="ar-SA" sz="3200" b="1" dirty="0">
              <a:ln w="0"/>
              <a:solidFill>
                <a:srgbClr val="00B0F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DAE587-39B2-4390-BD9F-80ADD69C8479}"/>
              </a:ext>
            </a:extLst>
          </p:cNvPr>
          <p:cNvSpPr/>
          <p:nvPr/>
        </p:nvSpPr>
        <p:spPr>
          <a:xfrm>
            <a:off x="805802" y="3581023"/>
            <a:ext cx="24951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+ 2+ 2 + 2 + 2 +</a:t>
            </a:r>
            <a:br>
              <a:rPr lang="ar-SA" sz="3200" b="1" dirty="0">
                <a:ln w="0"/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b="1" dirty="0">
                <a:ln w="0"/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+ 2 + 2 + = 16</a:t>
            </a:r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23E10DF7-D8A4-4C7D-9DE3-EEB8878686C3}"/>
              </a:ext>
            </a:extLst>
          </p:cNvPr>
          <p:cNvSpPr/>
          <p:nvPr/>
        </p:nvSpPr>
        <p:spPr>
          <a:xfrm>
            <a:off x="3647528" y="2072679"/>
            <a:ext cx="3421085" cy="1517121"/>
          </a:xfrm>
          <a:prstGeom prst="rect">
            <a:avLst/>
          </a:prstGeom>
          <a:solidFill>
            <a:srgbClr val="FFF6EF"/>
          </a:solidFill>
          <a:ln>
            <a:solidFill>
              <a:srgbClr val="FFD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الطريقة الأولى: أكون شبكة أعمل شبكة مكونة من 8 صفوف</a:t>
            </a:r>
          </a:p>
          <a:p>
            <a:pPr algn="ctr"/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 عمودين. </a:t>
            </a:r>
            <a:endParaRPr lang="ar-BH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C54D3EF5-5D03-40A8-B89C-89350AD772B2}"/>
              </a:ext>
            </a:extLst>
          </p:cNvPr>
          <p:cNvSpPr/>
          <p:nvPr/>
        </p:nvSpPr>
        <p:spPr>
          <a:xfrm>
            <a:off x="71786" y="2072679"/>
            <a:ext cx="3421085" cy="1534063"/>
          </a:xfrm>
          <a:prstGeom prst="rect">
            <a:avLst/>
          </a:prstGeom>
          <a:solidFill>
            <a:srgbClr val="FFF6EF"/>
          </a:solidFill>
          <a:ln>
            <a:solidFill>
              <a:srgbClr val="FFD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الطريقة الثانية: أرسم صورة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أرسم 8 مجموعات في كل منها </a:t>
            </a:r>
            <a:r>
              <a:rPr lang="ar-SA" sz="2400" b="1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شيئان</a:t>
            </a: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400" b="1" dirty="0" err="1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ثنان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191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50" grpId="0" animBg="1"/>
      <p:bldP spid="51" grpId="0"/>
      <p:bldP spid="14" grpId="0"/>
      <p:bldP spid="15" grpId="0"/>
      <p:bldP spid="98" grpId="0" animBg="1"/>
      <p:bldP spid="1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62082" y="6457890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الضرب في 2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2" name="Snip Diagonal Corner Rectangle 11"/>
          <p:cNvSpPr/>
          <p:nvPr/>
        </p:nvSpPr>
        <p:spPr>
          <a:xfrm>
            <a:off x="1885060" y="156584"/>
            <a:ext cx="6836899" cy="543476"/>
          </a:xfrm>
          <a:prstGeom prst="snip2DiagRect">
            <a:avLst/>
          </a:prstGeom>
          <a:solidFill>
            <a:srgbClr val="E7FFE7"/>
          </a:solidFill>
          <a:ln>
            <a:solidFill>
              <a:srgbClr val="00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82008" y="176840"/>
            <a:ext cx="59618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يمكننا أن نستعمل  العد القفزي لإيجاد ناتج الضرب في 2</a:t>
            </a:r>
            <a:endParaRPr lang="en-US" sz="2800" b="0" cap="none" spc="0" dirty="0">
              <a:ln w="1016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Snip Diagonal Corner Rectangle 29"/>
          <p:cNvSpPr/>
          <p:nvPr/>
        </p:nvSpPr>
        <p:spPr>
          <a:xfrm>
            <a:off x="2211621" y="1035125"/>
            <a:ext cx="8449289" cy="1105678"/>
          </a:xfrm>
          <a:prstGeom prst="snip2DiagRect">
            <a:avLst/>
          </a:prstGeom>
          <a:solidFill>
            <a:srgbClr val="FFD765"/>
          </a:solidFill>
          <a:ln>
            <a:solidFill>
              <a:srgbClr val="00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17564" y="1190079"/>
            <a:ext cx="78053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400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يذهب محمد إلى المدرسة راكبًا دراجته 3 أيام في الأسبوع</a:t>
            </a:r>
            <a:r>
              <a:rPr lang="ar-SA" sz="2400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,</a:t>
            </a:r>
            <a:r>
              <a:rPr lang="ar-BH" sz="2400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فيقطع في كل يو</a:t>
            </a:r>
            <a:r>
              <a:rPr lang="ar-SA" sz="2400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BH" sz="2400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كيلومترين اثنين. </a:t>
            </a:r>
          </a:p>
          <a:p>
            <a:pPr algn="ctr"/>
            <a:r>
              <a:rPr lang="ar-BH" sz="2400" b="0" cap="none" spc="0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كم كيلومترًا يقطع في الأيام الثلاثة؟</a:t>
            </a:r>
            <a:endParaRPr lang="en-US" sz="2400" b="0" cap="none" spc="0" dirty="0">
              <a:ln w="1016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346963" y="2384254"/>
            <a:ext cx="8449287" cy="954107"/>
            <a:chOff x="3277093" y="2229506"/>
            <a:chExt cx="7036504" cy="954107"/>
          </a:xfrm>
        </p:grpSpPr>
        <p:sp>
          <p:nvSpPr>
            <p:cNvPr id="32" name="Snip Diagonal Corner Rectangle 31"/>
            <p:cNvSpPr/>
            <p:nvPr/>
          </p:nvSpPr>
          <p:spPr>
            <a:xfrm>
              <a:off x="3277093" y="2229506"/>
              <a:ext cx="7036504" cy="909750"/>
            </a:xfrm>
            <a:prstGeom prst="snip2DiagRect">
              <a:avLst/>
            </a:prstGeom>
            <a:solidFill>
              <a:srgbClr val="F1F8E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69019" y="2229506"/>
              <a:ext cx="5567088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BH" sz="2800" dirty="0">
                  <a:ln w="1016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يقطع محمد كيلومترين في اليوم الواحد. و لإيجاد عدد الكيلومترات </a:t>
              </a:r>
            </a:p>
            <a:p>
              <a:pPr algn="ctr"/>
              <a:r>
                <a:rPr lang="ar-BH" sz="2800" dirty="0">
                  <a:ln w="1016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التي يقطعها في 3 أيام, أجد ناتج ضرب 3 × 2 .</a:t>
              </a:r>
              <a:endParaRPr lang="en-US" sz="2800" b="0" cap="none" spc="0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3CB5D951-FB09-458E-8AB0-3EEC28C5D8EA}"/>
              </a:ext>
            </a:extLst>
          </p:cNvPr>
          <p:cNvGrpSpPr/>
          <p:nvPr/>
        </p:nvGrpSpPr>
        <p:grpSpPr>
          <a:xfrm>
            <a:off x="8915208" y="75518"/>
            <a:ext cx="3226296" cy="753008"/>
            <a:chOff x="8022040" y="2587484"/>
            <a:chExt cx="3226296" cy="75300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E9FE553B-06CE-40C4-AB52-E5D1B0864A1B}"/>
                </a:ext>
              </a:extLst>
            </p:cNvPr>
            <p:cNvGrpSpPr/>
            <p:nvPr/>
          </p:nvGrpSpPr>
          <p:grpSpPr>
            <a:xfrm>
              <a:off x="8022040" y="2666489"/>
              <a:ext cx="2859626" cy="591344"/>
              <a:chOff x="4709160" y="5656329"/>
              <a:chExt cx="2859626" cy="591344"/>
            </a:xfrm>
          </p:grpSpPr>
          <p:sp>
            <p:nvSpPr>
              <p:cNvPr id="37" name="Rectangle: Rounded Corners 15">
                <a:extLst>
                  <a:ext uri="{FF2B5EF4-FFF2-40B4-BE49-F238E27FC236}">
                    <a16:creationId xmlns:a16="http://schemas.microsoft.com/office/drawing/2014/main" xmlns="" id="{952120F0-C676-4DD2-A313-2863FD8CABD5}"/>
                  </a:ext>
                </a:extLst>
              </p:cNvPr>
              <p:cNvSpPr/>
              <p:nvPr/>
            </p:nvSpPr>
            <p:spPr>
              <a:xfrm>
                <a:off x="4709160" y="5656329"/>
                <a:ext cx="2859626" cy="591344"/>
              </a:xfrm>
              <a:prstGeom prst="roundRect">
                <a:avLst>
                  <a:gd name="adj" fmla="val 44721"/>
                </a:avLst>
              </a:prstGeom>
              <a:gradFill>
                <a:gsLst>
                  <a:gs pos="59500">
                    <a:srgbClr val="43599D"/>
                  </a:gs>
                  <a:gs pos="45000">
                    <a:srgbClr val="43599D"/>
                  </a:gs>
                  <a:gs pos="83000">
                    <a:srgbClr val="43599D"/>
                  </a:gs>
                  <a:gs pos="100000">
                    <a:srgbClr val="43599D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ar-BH"/>
              </a:p>
            </p:txBody>
          </p:sp>
          <p:sp>
            <p:nvSpPr>
              <p:cNvPr id="38" name="TextBox 16">
                <a:extLst>
                  <a:ext uri="{FF2B5EF4-FFF2-40B4-BE49-F238E27FC236}">
                    <a16:creationId xmlns:a16="http://schemas.microsoft.com/office/drawing/2014/main" xmlns="" id="{8213E22A-5F9C-45D3-8FD7-A6C2D04ED88C}"/>
                  </a:ext>
                </a:extLst>
              </p:cNvPr>
              <p:cNvSpPr txBox="1"/>
              <p:nvPr/>
            </p:nvSpPr>
            <p:spPr>
              <a:xfrm>
                <a:off x="6526344" y="5739106"/>
                <a:ext cx="607859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ar-BH" sz="2400" dirty="0">
                    <a:ln>
                      <a:solidFill>
                        <a:schemeClr val="bg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مثالٌ</a:t>
                </a:r>
              </a:p>
            </p:txBody>
          </p:sp>
          <p:sp>
            <p:nvSpPr>
              <p:cNvPr id="39" name="TextBox 17">
                <a:extLst>
                  <a:ext uri="{FF2B5EF4-FFF2-40B4-BE49-F238E27FC236}">
                    <a16:creationId xmlns:a16="http://schemas.microsoft.com/office/drawing/2014/main" xmlns="" id="{3F633E3F-0EDF-4811-935F-5AF6AA485864}"/>
                  </a:ext>
                </a:extLst>
              </p:cNvPr>
              <p:cNvSpPr txBox="1"/>
              <p:nvPr/>
            </p:nvSpPr>
            <p:spPr>
              <a:xfrm>
                <a:off x="4816444" y="5720433"/>
                <a:ext cx="177375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ar-BH" sz="2400" b="1" dirty="0">
                    <a:ln w="6600">
                      <a:solidFill>
                        <a:srgbClr val="EF860F"/>
                      </a:solidFill>
                      <a:prstDash val="solid"/>
                    </a:ln>
                    <a:solidFill>
                      <a:srgbClr val="F2932A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</a:rPr>
                  <a:t>مِن واقِعِ الحَياةِ </a:t>
                </a:r>
              </a:p>
            </p:txBody>
          </p:sp>
        </p:grp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E4F7F294-CA54-457C-A996-CB0EA6FA3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92336" y="2587484"/>
              <a:ext cx="756000" cy="753008"/>
            </a:xfrm>
            <a:prstGeom prst="rect">
              <a:avLst/>
            </a:prstGeom>
          </p:spPr>
        </p:pic>
      </p:grpSp>
      <p:pic>
        <p:nvPicPr>
          <p:cNvPr id="41" name="Picture 40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23521" y="154523"/>
            <a:ext cx="1128341" cy="2616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1098082" y="522866"/>
            <a:ext cx="1128342" cy="261639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nip Diagonal Corner Rectangle 42"/>
          <p:cNvSpPr/>
          <p:nvPr/>
        </p:nvSpPr>
        <p:spPr>
          <a:xfrm>
            <a:off x="6097268" y="3720176"/>
            <a:ext cx="5589994" cy="1158034"/>
          </a:xfrm>
          <a:prstGeom prst="snip2DiagRect">
            <a:avLst/>
          </a:prstGeom>
          <a:solidFill>
            <a:srgbClr val="E7FFE7"/>
          </a:solidFill>
          <a:ln>
            <a:solidFill>
              <a:srgbClr val="00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615872" y="3927463"/>
            <a:ext cx="481324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800" b="1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أعد 3 قفزات متساوية في كل منها وحدتان,</a:t>
            </a:r>
          </a:p>
          <a:p>
            <a:pPr algn="ctr"/>
            <a:r>
              <a:rPr lang="ar-BH" sz="2800" b="1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ثم أق</a:t>
            </a:r>
            <a:r>
              <a:rPr lang="ar-SA" sz="2800" b="1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ر </a:t>
            </a:r>
            <a:r>
              <a:rPr lang="ar-BH" sz="2800" b="1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أ</a:t>
            </a:r>
            <a:r>
              <a:rPr lang="ar-SA" sz="2800" b="1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2800" b="1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2800" b="1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2  ,  4  ,  6</a:t>
            </a:r>
          </a:p>
        </p:txBody>
      </p:sp>
      <p:sp>
        <p:nvSpPr>
          <p:cNvPr id="26" name="Snip Diagonal Corner Rectangle 42">
            <a:extLst>
              <a:ext uri="{FF2B5EF4-FFF2-40B4-BE49-F238E27FC236}">
                <a16:creationId xmlns:a16="http://schemas.microsoft.com/office/drawing/2014/main" xmlns="" id="{A0BB0AE9-8A56-4A30-AC09-AD814BD14081}"/>
              </a:ext>
            </a:extLst>
          </p:cNvPr>
          <p:cNvSpPr/>
          <p:nvPr/>
        </p:nvSpPr>
        <p:spPr>
          <a:xfrm>
            <a:off x="6096000" y="5031326"/>
            <a:ext cx="5635721" cy="1158031"/>
          </a:xfrm>
          <a:prstGeom prst="snip2DiagRect">
            <a:avLst/>
          </a:prstGeom>
          <a:solidFill>
            <a:srgbClr val="E7FFE7"/>
          </a:solidFill>
          <a:ln>
            <a:solidFill>
              <a:srgbClr val="00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إذن,</a:t>
            </a:r>
            <a:r>
              <a:rPr lang="ar-BH" sz="2000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2800" b="1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يقطع محمد راكبًا دراجته 3 × 2 = 6 كيلومترات في 3 أيام.</a:t>
            </a:r>
            <a:endParaRPr lang="en-US" sz="2000" b="1" dirty="0">
              <a:ln w="1016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xmlns="" id="{324F1975-54C0-43BA-AC98-84D1149EC1E6}"/>
              </a:ext>
            </a:extLst>
          </p:cNvPr>
          <p:cNvSpPr/>
          <p:nvPr/>
        </p:nvSpPr>
        <p:spPr>
          <a:xfrm>
            <a:off x="1389518" y="5348310"/>
            <a:ext cx="540774" cy="49031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xmlns="" id="{1D719A13-BB11-4CD2-A172-03C1D08B17ED}"/>
              </a:ext>
            </a:extLst>
          </p:cNvPr>
          <p:cNvSpPr/>
          <p:nvPr/>
        </p:nvSpPr>
        <p:spPr>
          <a:xfrm>
            <a:off x="3522617" y="5356606"/>
            <a:ext cx="540774" cy="49031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xmlns="" id="{BAB5EA29-9DA3-43EE-8525-5EF441C9A2D2}"/>
              </a:ext>
            </a:extLst>
          </p:cNvPr>
          <p:cNvSpPr/>
          <p:nvPr/>
        </p:nvSpPr>
        <p:spPr>
          <a:xfrm>
            <a:off x="2457084" y="5345111"/>
            <a:ext cx="540774" cy="49031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BFA53E59-7982-4516-9A7D-C36B1BDCD44C}"/>
              </a:ext>
            </a:extLst>
          </p:cNvPr>
          <p:cNvGrpSpPr/>
          <p:nvPr/>
        </p:nvGrpSpPr>
        <p:grpSpPr>
          <a:xfrm>
            <a:off x="603726" y="4822184"/>
            <a:ext cx="1044000" cy="540000"/>
            <a:chOff x="8443912" y="4186238"/>
            <a:chExt cx="1592095" cy="785808"/>
          </a:xfrm>
        </p:grpSpPr>
        <p:sp>
          <p:nvSpPr>
            <p:cNvPr id="48" name="Arc 47">
              <a:extLst>
                <a:ext uri="{FF2B5EF4-FFF2-40B4-BE49-F238E27FC236}">
                  <a16:creationId xmlns:a16="http://schemas.microsoft.com/office/drawing/2014/main" xmlns="" id="{BDA416B1-8321-4E73-B1B5-178298E51EBC}"/>
                </a:ext>
              </a:extLst>
            </p:cNvPr>
            <p:cNvSpPr/>
            <p:nvPr/>
          </p:nvSpPr>
          <p:spPr>
            <a:xfrm>
              <a:off x="8443912" y="4186238"/>
              <a:ext cx="1585913" cy="785808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xmlns="" id="{93BF1830-2EC1-4F84-90A0-8D08756D3A14}"/>
                </a:ext>
              </a:extLst>
            </p:cNvPr>
            <p:cNvSpPr/>
            <p:nvPr/>
          </p:nvSpPr>
          <p:spPr>
            <a:xfrm flipH="1">
              <a:off x="8450094" y="4186238"/>
              <a:ext cx="1585913" cy="785808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E4CE54FB-945A-4366-9D63-D99AFB6186F2}"/>
                </a:ext>
              </a:extLst>
            </p:cNvPr>
            <p:cNvCxnSpPr/>
            <p:nvPr/>
          </p:nvCxnSpPr>
          <p:spPr>
            <a:xfrm>
              <a:off x="9090420" y="4186238"/>
              <a:ext cx="29289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955EB9A8-788E-4119-8C87-6230C0DECCCE}"/>
              </a:ext>
            </a:extLst>
          </p:cNvPr>
          <p:cNvGrpSpPr/>
          <p:nvPr/>
        </p:nvGrpSpPr>
        <p:grpSpPr>
          <a:xfrm>
            <a:off x="1662506" y="4822184"/>
            <a:ext cx="1044000" cy="540000"/>
            <a:chOff x="8443912" y="4186238"/>
            <a:chExt cx="1592095" cy="785808"/>
          </a:xfrm>
        </p:grpSpPr>
        <p:sp>
          <p:nvSpPr>
            <p:cNvPr id="54" name="Arc 53">
              <a:extLst>
                <a:ext uri="{FF2B5EF4-FFF2-40B4-BE49-F238E27FC236}">
                  <a16:creationId xmlns:a16="http://schemas.microsoft.com/office/drawing/2014/main" xmlns="" id="{CD5260C7-0159-4861-B3FB-726DE8F62078}"/>
                </a:ext>
              </a:extLst>
            </p:cNvPr>
            <p:cNvSpPr/>
            <p:nvPr/>
          </p:nvSpPr>
          <p:spPr>
            <a:xfrm>
              <a:off x="8443912" y="4186238"/>
              <a:ext cx="1585913" cy="785808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xmlns="" id="{6AC7972A-4193-4904-A6FD-3DFEEFB1FC2C}"/>
                </a:ext>
              </a:extLst>
            </p:cNvPr>
            <p:cNvSpPr/>
            <p:nvPr/>
          </p:nvSpPr>
          <p:spPr>
            <a:xfrm flipH="1">
              <a:off x="8450094" y="4186238"/>
              <a:ext cx="1585913" cy="785808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xmlns="" id="{52EE13C8-53DD-4BD9-8D5E-AD0CA3C7B008}"/>
                </a:ext>
              </a:extLst>
            </p:cNvPr>
            <p:cNvCxnSpPr/>
            <p:nvPr/>
          </p:nvCxnSpPr>
          <p:spPr>
            <a:xfrm>
              <a:off x="9090420" y="4186238"/>
              <a:ext cx="29289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62E388CA-71B5-490A-BAEE-D1F3485AA71B}"/>
              </a:ext>
            </a:extLst>
          </p:cNvPr>
          <p:cNvGrpSpPr/>
          <p:nvPr/>
        </p:nvGrpSpPr>
        <p:grpSpPr>
          <a:xfrm>
            <a:off x="2736190" y="4822184"/>
            <a:ext cx="1044000" cy="540000"/>
            <a:chOff x="8443912" y="4186238"/>
            <a:chExt cx="1592095" cy="785808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xmlns="" id="{5172DB87-0C46-42DE-9136-6B795D8F3DC2}"/>
                </a:ext>
              </a:extLst>
            </p:cNvPr>
            <p:cNvSpPr/>
            <p:nvPr/>
          </p:nvSpPr>
          <p:spPr>
            <a:xfrm>
              <a:off x="8443912" y="4186238"/>
              <a:ext cx="1585913" cy="785808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xmlns="" id="{A8850A0A-5F2E-4CD3-A395-6E219F7F142F}"/>
                </a:ext>
              </a:extLst>
            </p:cNvPr>
            <p:cNvSpPr/>
            <p:nvPr/>
          </p:nvSpPr>
          <p:spPr>
            <a:xfrm flipH="1">
              <a:off x="8450094" y="4186238"/>
              <a:ext cx="1585913" cy="785808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xmlns="" id="{F980ED91-1C15-4D08-B030-7A6618D53935}"/>
                </a:ext>
              </a:extLst>
            </p:cNvPr>
            <p:cNvCxnSpPr/>
            <p:nvPr/>
          </p:nvCxnSpPr>
          <p:spPr>
            <a:xfrm>
              <a:off x="9090420" y="4186238"/>
              <a:ext cx="29289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ECF1B612-D335-44A5-9F80-1559CB7D5C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7" y="4341041"/>
            <a:ext cx="699625" cy="63825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56DED13B-D70A-4729-B3F1-7EDB7E84A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72" y="4341041"/>
            <a:ext cx="699625" cy="63825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721CEABA-9E6F-470B-BC0B-A3180B3571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96" y="4341041"/>
            <a:ext cx="699625" cy="63825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3137F365-6A32-496C-94DC-DCCB3DE5FD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373" y="4387916"/>
            <a:ext cx="699625" cy="638254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1BEFF670-9FCF-47F0-A90B-04DBAAFC6582}"/>
              </a:ext>
            </a:extLst>
          </p:cNvPr>
          <p:cNvGrpSpPr/>
          <p:nvPr/>
        </p:nvGrpSpPr>
        <p:grpSpPr>
          <a:xfrm>
            <a:off x="295241" y="5123581"/>
            <a:ext cx="5508000" cy="657281"/>
            <a:chOff x="2905737" y="1045929"/>
            <a:chExt cx="5508000" cy="657281"/>
          </a:xfrm>
          <a:noFill/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xmlns="" id="{ABA87B33-C3B3-479F-970A-FE702349F0B6}"/>
                </a:ext>
              </a:extLst>
            </p:cNvPr>
            <p:cNvCxnSpPr>
              <a:cxnSpLocks/>
            </p:cNvCxnSpPr>
            <p:nvPr/>
          </p:nvCxnSpPr>
          <p:spPr>
            <a:xfrm>
              <a:off x="2905737" y="1158293"/>
              <a:ext cx="5508000" cy="0"/>
            </a:xfrm>
            <a:prstGeom prst="straightConnector1">
              <a:avLst/>
            </a:prstGeom>
            <a:grpFill/>
            <a:ln w="38100">
              <a:solidFill>
                <a:schemeClr val="accent5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F573193D-C403-4190-BA99-F875F51C9475}"/>
                </a:ext>
              </a:extLst>
            </p:cNvPr>
            <p:cNvSpPr/>
            <p:nvPr/>
          </p:nvSpPr>
          <p:spPr>
            <a:xfrm>
              <a:off x="2932437" y="1251313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0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1CF8CC45-EC74-4F92-898C-2DDCC2E31AE9}"/>
                </a:ext>
              </a:extLst>
            </p:cNvPr>
            <p:cNvSpPr/>
            <p:nvPr/>
          </p:nvSpPr>
          <p:spPr>
            <a:xfrm>
              <a:off x="3467509" y="1251313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1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443B701-E37C-4B8C-9010-AAF1204D458E}"/>
                </a:ext>
              </a:extLst>
            </p:cNvPr>
            <p:cNvSpPr/>
            <p:nvPr/>
          </p:nvSpPr>
          <p:spPr>
            <a:xfrm>
              <a:off x="4537653" y="1251313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3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C3ECBF05-2D5E-450E-BB9A-35CA24600EBC}"/>
                </a:ext>
              </a:extLst>
            </p:cNvPr>
            <p:cNvSpPr/>
            <p:nvPr/>
          </p:nvSpPr>
          <p:spPr>
            <a:xfrm>
              <a:off x="5072725" y="1251313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4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9D06DEC2-A837-469D-8556-0B2E34EE034D}"/>
                </a:ext>
              </a:extLst>
            </p:cNvPr>
            <p:cNvSpPr/>
            <p:nvPr/>
          </p:nvSpPr>
          <p:spPr>
            <a:xfrm>
              <a:off x="5607797" y="1251313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5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CE7AB3D3-0A25-4DF3-8B7B-F1CE64114552}"/>
                </a:ext>
              </a:extLst>
            </p:cNvPr>
            <p:cNvSpPr/>
            <p:nvPr/>
          </p:nvSpPr>
          <p:spPr>
            <a:xfrm>
              <a:off x="6142869" y="1251313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6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D20BE3A8-1A5D-4D47-9572-D0E8F25E8375}"/>
                </a:ext>
              </a:extLst>
            </p:cNvPr>
            <p:cNvSpPr/>
            <p:nvPr/>
          </p:nvSpPr>
          <p:spPr>
            <a:xfrm>
              <a:off x="6677941" y="1251313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7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AEE44A72-A449-43F3-9FFA-DCEA6135BAB8}"/>
                </a:ext>
              </a:extLst>
            </p:cNvPr>
            <p:cNvSpPr/>
            <p:nvPr/>
          </p:nvSpPr>
          <p:spPr>
            <a:xfrm>
              <a:off x="7213013" y="1251313"/>
              <a:ext cx="548232" cy="4389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8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C39547CA-41B1-4DE2-92D9-98CA58B84A62}"/>
                </a:ext>
              </a:extLst>
            </p:cNvPr>
            <p:cNvSpPr/>
            <p:nvPr/>
          </p:nvSpPr>
          <p:spPr>
            <a:xfrm>
              <a:off x="7748085" y="1251313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9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94B85280-EFAD-4D61-B35C-16D0E3CFC1F3}"/>
                </a:ext>
              </a:extLst>
            </p:cNvPr>
            <p:cNvSpPr/>
            <p:nvPr/>
          </p:nvSpPr>
          <p:spPr>
            <a:xfrm>
              <a:off x="4002581" y="1251313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2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A839B71B-8AA1-46D5-8A09-6D976B1C6987}"/>
                </a:ext>
              </a:extLst>
            </p:cNvPr>
            <p:cNvCxnSpPr/>
            <p:nvPr/>
          </p:nvCxnSpPr>
          <p:spPr>
            <a:xfrm>
              <a:off x="320655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5EBC1D40-E96B-4128-9F97-20AAD8044E9A}"/>
                </a:ext>
              </a:extLst>
            </p:cNvPr>
            <p:cNvCxnSpPr/>
            <p:nvPr/>
          </p:nvCxnSpPr>
          <p:spPr>
            <a:xfrm>
              <a:off x="374100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F6A167D9-3278-4EA1-A3A3-C3BECE2C7E35}"/>
                </a:ext>
              </a:extLst>
            </p:cNvPr>
            <p:cNvCxnSpPr/>
            <p:nvPr/>
          </p:nvCxnSpPr>
          <p:spPr>
            <a:xfrm>
              <a:off x="427545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EFEE900D-CBFC-4A61-A144-D4D5D99466D9}"/>
                </a:ext>
              </a:extLst>
            </p:cNvPr>
            <p:cNvCxnSpPr/>
            <p:nvPr/>
          </p:nvCxnSpPr>
          <p:spPr>
            <a:xfrm>
              <a:off x="480990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2FB96E8C-B7A0-49FB-AFE3-F11E6101ABDA}"/>
                </a:ext>
              </a:extLst>
            </p:cNvPr>
            <p:cNvCxnSpPr/>
            <p:nvPr/>
          </p:nvCxnSpPr>
          <p:spPr>
            <a:xfrm>
              <a:off x="534435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06D79FCC-7BBE-44BA-8BCA-AEF54988ECA2}"/>
                </a:ext>
              </a:extLst>
            </p:cNvPr>
            <p:cNvCxnSpPr/>
            <p:nvPr/>
          </p:nvCxnSpPr>
          <p:spPr>
            <a:xfrm>
              <a:off x="587880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3A38C59A-AF6F-4E07-8165-9C80C0B3E91B}"/>
                </a:ext>
              </a:extLst>
            </p:cNvPr>
            <p:cNvCxnSpPr/>
            <p:nvPr/>
          </p:nvCxnSpPr>
          <p:spPr>
            <a:xfrm>
              <a:off x="641325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E8FA9001-AA6C-44A8-BBF5-7334F2255C80}"/>
                </a:ext>
              </a:extLst>
            </p:cNvPr>
            <p:cNvCxnSpPr/>
            <p:nvPr/>
          </p:nvCxnSpPr>
          <p:spPr>
            <a:xfrm>
              <a:off x="748215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5FC1ED36-A12D-4249-9869-495EEBAC19E4}"/>
                </a:ext>
              </a:extLst>
            </p:cNvPr>
            <p:cNvCxnSpPr/>
            <p:nvPr/>
          </p:nvCxnSpPr>
          <p:spPr>
            <a:xfrm>
              <a:off x="801660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F9DB7D04-34D1-4EB2-9A6C-874CA43AB9BB}"/>
                </a:ext>
              </a:extLst>
            </p:cNvPr>
            <p:cNvCxnSpPr/>
            <p:nvPr/>
          </p:nvCxnSpPr>
          <p:spPr>
            <a:xfrm>
              <a:off x="694770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736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255 L 0.02253 -0.01806 C 0.02735 -0.02269 0.03438 -0.02477 0.04193 -0.02477 C 0.05039 -0.02477 0.05716 -0.02269 0.06185 -0.01806 L 0.0849 0.00255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0.00255 L 0.01862 -0.0206 C 0.02331 -0.02569 0.03034 -0.02824 0.03776 -0.02824 C 0.04622 -0.02824 0.053 -0.02569 0.05755 -0.0206 L 0.08047 0.00255 " pathEditMode="relative" rAng="0" ptsTypes="AAAAA">
                                      <p:cBhvr>
                                        <p:cTn id="7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0.02409 -0.01157 C 0.02916 -0.01412 0.03672 -0.01505 0.04466 -0.01505 C 0.0539 -0.01505 0.06107 -0.01412 0.06614 -0.01157 L 0.09088 3.7037E-7 " pathEditMode="relative" rAng="0" ptsTypes="AAAAA">
                                      <p:cBhvr>
                                        <p:cTn id="9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43" grpId="0" animBg="1"/>
      <p:bldP spid="44" grpId="0"/>
      <p:bldP spid="26" grpId="0" animBg="1"/>
      <p:bldP spid="28" grpId="0" animBg="1"/>
      <p:bldP spid="28" grpId="1" animBg="1"/>
      <p:bldP spid="51" grpId="0" animBg="1"/>
      <p:bldP spid="52" grpId="0" animBg="1"/>
      <p:bldP spid="5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الضرب في 2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33" name="Rectangle: Rounded Corners 34">
                <a:extLst>
                  <a:ext uri="{FF2B5EF4-FFF2-40B4-BE49-F238E27FC236}">
                    <a16:creationId xmlns:a16="http://schemas.microsoft.com/office/drawing/2014/main" xmlns="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xmlns="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2" name="Round Diagonal Corner Rectangle 10">
              <a:extLst>
                <a:ext uri="{FF2B5EF4-FFF2-40B4-BE49-F238E27FC236}">
                  <a16:creationId xmlns:a16="http://schemas.microsoft.com/office/drawing/2014/main" xmlns="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97969" y="496189"/>
            <a:ext cx="6339250" cy="785880"/>
            <a:chOff x="3304153" y="1212294"/>
            <a:chExt cx="6339250" cy="785880"/>
          </a:xfrm>
        </p:grpSpPr>
        <p:sp>
          <p:nvSpPr>
            <p:cNvPr id="6" name="Round Single Corner Rectangle 5"/>
            <p:cNvSpPr/>
            <p:nvPr/>
          </p:nvSpPr>
          <p:spPr>
            <a:xfrm>
              <a:off x="3304153" y="1212294"/>
              <a:ext cx="6339250" cy="785880"/>
            </a:xfrm>
            <a:prstGeom prst="round1Rect">
              <a:avLst/>
            </a:prstGeom>
            <a:solidFill>
              <a:srgbClr val="E1EDFF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0298" y="1282069"/>
              <a:ext cx="482696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ar-BH" sz="4000" spc="150" dirty="0">
                  <a:ln w="11430"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أكتب عبارة الضرب المناسبة:-</a:t>
              </a:r>
              <a:endParaRPr lang="en-US" sz="4000" cap="none" spc="150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05" b="37429"/>
          <a:stretch/>
        </p:blipFill>
        <p:spPr>
          <a:xfrm>
            <a:off x="3977841" y="1407757"/>
            <a:ext cx="4236318" cy="22867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24" name="Group 23"/>
          <p:cNvGrpSpPr/>
          <p:nvPr/>
        </p:nvGrpSpPr>
        <p:grpSpPr>
          <a:xfrm>
            <a:off x="2933370" y="3945929"/>
            <a:ext cx="6339250" cy="785880"/>
            <a:chOff x="3304153" y="1212294"/>
            <a:chExt cx="6339250" cy="785880"/>
          </a:xfrm>
        </p:grpSpPr>
        <p:sp>
          <p:nvSpPr>
            <p:cNvPr id="25" name="Round Single Corner Rectangle 24"/>
            <p:cNvSpPr/>
            <p:nvPr/>
          </p:nvSpPr>
          <p:spPr>
            <a:xfrm>
              <a:off x="3304153" y="1212294"/>
              <a:ext cx="6339250" cy="785880"/>
            </a:xfrm>
            <a:prstGeom prst="round1Rect">
              <a:avLst/>
            </a:prstGeom>
            <a:solidFill>
              <a:srgbClr val="F8ECFA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73602" y="1282069"/>
              <a:ext cx="600036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ar-BH" sz="4000" spc="150" dirty="0">
                  <a:ln w="11430"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4 مجموعات في كل منها شيئان اثنان</a:t>
              </a:r>
              <a:endParaRPr lang="en-US" sz="4000" cap="none" spc="150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pic>
        <p:nvPicPr>
          <p:cNvPr id="38" name="Picture 37" descr="C:\Users\SAKEEN~1\AppData\Local\Temp\Rar$DIa20840.10391\hello.png">
            <a:extLst>
              <a:ext uri="{FF2B5EF4-FFF2-40B4-BE49-F238E27FC236}">
                <a16:creationId xmlns:a16="http://schemas.microsoft.com/office/drawing/2014/main" xmlns="" id="{506EC1E8-2FF3-4409-A7BA-BBDE4BE97F9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0892275" y="1846616"/>
            <a:ext cx="1197059" cy="224281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Vertical Scroll 14"/>
          <p:cNvSpPr/>
          <p:nvPr/>
        </p:nvSpPr>
        <p:spPr>
          <a:xfrm>
            <a:off x="1234437" y="1407757"/>
            <a:ext cx="2381289" cy="2311739"/>
          </a:xfrm>
          <a:prstGeom prst="verticalScroll">
            <a:avLst/>
          </a:prstGeom>
          <a:solidFill>
            <a:srgbClr val="EF4747"/>
          </a:solidFill>
          <a:ln>
            <a:solidFill>
              <a:srgbClr val="D4121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39" name="Picture 38" descr="C:\Users\SAKEEN~1\AppData\Local\Temp\Rar$DIa20840.10391\hello.png">
            <a:extLst>
              <a:ext uri="{FF2B5EF4-FFF2-40B4-BE49-F238E27FC236}">
                <a16:creationId xmlns:a16="http://schemas.microsoft.com/office/drawing/2014/main" xmlns="" id="{506EC1E8-2FF3-4409-A7BA-BBDE4BE97F9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98297" y="1407757"/>
            <a:ext cx="1148050" cy="253424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ectangle 39"/>
          <p:cNvSpPr/>
          <p:nvPr/>
        </p:nvSpPr>
        <p:spPr>
          <a:xfrm>
            <a:off x="1580613" y="1875250"/>
            <a:ext cx="16889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400" b="1" dirty="0">
                <a:ln w="0"/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أجب عن التدريب في ورقة خارجية، ثم تأكد من الإجابة</a:t>
            </a:r>
            <a:endParaRPr lang="en-US" sz="2400" b="1" dirty="0">
              <a:ln w="0"/>
              <a:solidFill>
                <a:srgbClr val="00B0F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B918C06-8445-43A1-9C8C-7780778CDCED}"/>
              </a:ext>
            </a:extLst>
          </p:cNvPr>
          <p:cNvSpPr/>
          <p:nvPr/>
        </p:nvSpPr>
        <p:spPr>
          <a:xfrm>
            <a:off x="2915904" y="4887856"/>
            <a:ext cx="6384255" cy="864665"/>
          </a:xfrm>
          <a:prstGeom prst="rect">
            <a:avLst/>
          </a:prstGeom>
          <a:solidFill>
            <a:srgbClr val="F8E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4 × 2     </a:t>
            </a:r>
            <a:endParaRPr lang="ar-BH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1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12396 0.3467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40" grpId="0"/>
      <p:bldP spid="40" grpId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الضرب في 2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33" name="Rectangle: Rounded Corners 34">
                <a:extLst>
                  <a:ext uri="{FF2B5EF4-FFF2-40B4-BE49-F238E27FC236}">
                    <a16:creationId xmlns:a16="http://schemas.microsoft.com/office/drawing/2014/main" xmlns="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xmlns="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2" name="Round Diagonal Corner Rectangle 10">
              <a:extLst>
                <a:ext uri="{FF2B5EF4-FFF2-40B4-BE49-F238E27FC236}">
                  <a16:creationId xmlns:a16="http://schemas.microsoft.com/office/drawing/2014/main" xmlns="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xmlns="" id="{506EC1E8-2FF3-4409-A7BA-BBDE4BE97F9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0640597" y="785540"/>
            <a:ext cx="1340573" cy="2242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SAKEEN~1\AppData\Local\Temp\Rar$DIa20840.10391\hello.png">
            <a:extLst>
              <a:ext uri="{FF2B5EF4-FFF2-40B4-BE49-F238E27FC236}">
                <a16:creationId xmlns:a16="http://schemas.microsoft.com/office/drawing/2014/main" xmlns="" id="{506EC1E8-2FF3-4409-A7BA-BBDE4BE97F9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3049" y="3152803"/>
            <a:ext cx="1302841" cy="29128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Up Ribbon 5"/>
          <p:cNvSpPr/>
          <p:nvPr/>
        </p:nvSpPr>
        <p:spPr>
          <a:xfrm>
            <a:off x="3111939" y="329775"/>
            <a:ext cx="6028028" cy="1622445"/>
          </a:xfrm>
          <a:prstGeom prst="ribbon2">
            <a:avLst>
              <a:gd name="adj1" fmla="val 16093"/>
              <a:gd name="adj2" fmla="val 6796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9" name="Rectangle 18"/>
          <p:cNvSpPr/>
          <p:nvPr/>
        </p:nvSpPr>
        <p:spPr>
          <a:xfrm>
            <a:off x="4360783" y="384470"/>
            <a:ext cx="3495838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BH" sz="3800" spc="150" dirty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أكتب عبارة </a:t>
            </a:r>
          </a:p>
          <a:p>
            <a:pPr algn="ctr"/>
            <a:r>
              <a:rPr lang="ar-BH" sz="3800" spc="150" dirty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الضرب المناسبة:-</a:t>
            </a:r>
            <a:endParaRPr lang="en-US" sz="3800" cap="none" spc="150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8385009" y="2973805"/>
            <a:ext cx="3357796" cy="1477108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Rectangle 22"/>
          <p:cNvSpPr/>
          <p:nvPr/>
        </p:nvSpPr>
        <p:spPr>
          <a:xfrm>
            <a:off x="8507162" y="3283307"/>
            <a:ext cx="310396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BH" sz="2800" b="1" spc="150" dirty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3 مجموعات في كل منها</a:t>
            </a:r>
          </a:p>
          <a:p>
            <a:pPr algn="ctr"/>
            <a:r>
              <a:rPr lang="ar-BH" sz="2800" b="1" spc="150" dirty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شيئان اثنان</a:t>
            </a:r>
          </a:p>
        </p:txBody>
      </p:sp>
      <p:sp>
        <p:nvSpPr>
          <p:cNvPr id="24" name="Vertical Scroll 23"/>
          <p:cNvSpPr/>
          <p:nvPr/>
        </p:nvSpPr>
        <p:spPr>
          <a:xfrm>
            <a:off x="1151195" y="3247310"/>
            <a:ext cx="2381289" cy="2142837"/>
          </a:xfrm>
          <a:prstGeom prst="verticalScroll">
            <a:avLst/>
          </a:prstGeom>
          <a:solidFill>
            <a:srgbClr val="FFD765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5" name="Rectangle 24"/>
          <p:cNvSpPr/>
          <p:nvPr/>
        </p:nvSpPr>
        <p:spPr>
          <a:xfrm>
            <a:off x="1436001" y="3722895"/>
            <a:ext cx="18082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BH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itchFamily="2" charset="-78"/>
                <a:cs typeface="Sakkal Majalla" pitchFamily="2" charset="-78"/>
              </a:rPr>
              <a:t>أجب عن التدريب في ورقة خارجية، ثم تأكد من الإجابة.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Flowchart: Punched Tape 21">
            <a:extLst>
              <a:ext uri="{FF2B5EF4-FFF2-40B4-BE49-F238E27FC236}">
                <a16:creationId xmlns:a16="http://schemas.microsoft.com/office/drawing/2014/main" xmlns="" id="{3F93BF9F-338F-4EBC-A287-8A93CAB0AE5D}"/>
              </a:ext>
            </a:extLst>
          </p:cNvPr>
          <p:cNvSpPr/>
          <p:nvPr/>
        </p:nvSpPr>
        <p:spPr>
          <a:xfrm>
            <a:off x="4417101" y="4824663"/>
            <a:ext cx="3357796" cy="1187824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accent4">
                    <a:lumMod val="50000"/>
                  </a:schemeClr>
                </a:solidFill>
              </a:rPr>
              <a:t>3 × 2</a:t>
            </a:r>
            <a:endParaRPr lang="ar-BH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10630" y="2232321"/>
            <a:ext cx="2970739" cy="1965983"/>
            <a:chOff x="4610630" y="2232321"/>
            <a:chExt cx="2970739" cy="1965983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8" t="8300" r="20773" b="30254"/>
            <a:stretch/>
          </p:blipFill>
          <p:spPr>
            <a:xfrm>
              <a:off x="4610630" y="2232321"/>
              <a:ext cx="2970739" cy="1965983"/>
            </a:xfrm>
            <a:prstGeom prst="rect">
              <a:avLst/>
            </a:prstGeom>
          </p:spPr>
        </p:pic>
        <p:sp>
          <p:nvSpPr>
            <p:cNvPr id="13" name="Freeform 12"/>
            <p:cNvSpPr/>
            <p:nvPr/>
          </p:nvSpPr>
          <p:spPr>
            <a:xfrm>
              <a:off x="6601862" y="2317742"/>
              <a:ext cx="161435" cy="511946"/>
            </a:xfrm>
            <a:custGeom>
              <a:avLst/>
              <a:gdLst>
                <a:gd name="connsiteX0" fmla="*/ 4596 w 161435"/>
                <a:gd name="connsiteY0" fmla="*/ 511946 h 511946"/>
                <a:gd name="connsiteX1" fmla="*/ 4596 w 161435"/>
                <a:gd name="connsiteY1" fmla="*/ 511946 h 511946"/>
                <a:gd name="connsiteX2" fmla="*/ 4596 w 161435"/>
                <a:gd name="connsiteY2" fmla="*/ 355107 h 511946"/>
                <a:gd name="connsiteX3" fmla="*/ 7556 w 161435"/>
                <a:gd name="connsiteY3" fmla="*/ 325515 h 511946"/>
                <a:gd name="connsiteX4" fmla="*/ 10515 w 161435"/>
                <a:gd name="connsiteY4" fmla="*/ 287045 h 511946"/>
                <a:gd name="connsiteX5" fmla="*/ 19392 w 161435"/>
                <a:gd name="connsiteY5" fmla="*/ 195309 h 511946"/>
                <a:gd name="connsiteX6" fmla="*/ 25311 w 161435"/>
                <a:gd name="connsiteY6" fmla="*/ 177554 h 511946"/>
                <a:gd name="connsiteX7" fmla="*/ 31229 w 161435"/>
                <a:gd name="connsiteY7" fmla="*/ 168676 h 511946"/>
                <a:gd name="connsiteX8" fmla="*/ 37148 w 161435"/>
                <a:gd name="connsiteY8" fmla="*/ 150921 h 511946"/>
                <a:gd name="connsiteX9" fmla="*/ 43066 w 161435"/>
                <a:gd name="connsiteY9" fmla="*/ 142043 h 511946"/>
                <a:gd name="connsiteX10" fmla="*/ 51944 w 161435"/>
                <a:gd name="connsiteY10" fmla="*/ 127247 h 511946"/>
                <a:gd name="connsiteX11" fmla="*/ 57862 w 161435"/>
                <a:gd name="connsiteY11" fmla="*/ 115410 h 511946"/>
                <a:gd name="connsiteX12" fmla="*/ 63781 w 161435"/>
                <a:gd name="connsiteY12" fmla="*/ 109491 h 511946"/>
                <a:gd name="connsiteX13" fmla="*/ 81536 w 161435"/>
                <a:gd name="connsiteY13" fmla="*/ 88777 h 511946"/>
                <a:gd name="connsiteX14" fmla="*/ 90414 w 161435"/>
                <a:gd name="connsiteY14" fmla="*/ 68062 h 511946"/>
                <a:gd name="connsiteX15" fmla="*/ 102251 w 161435"/>
                <a:gd name="connsiteY15" fmla="*/ 59185 h 511946"/>
                <a:gd name="connsiteX16" fmla="*/ 117047 w 161435"/>
                <a:gd name="connsiteY16" fmla="*/ 44389 h 511946"/>
                <a:gd name="connsiteX17" fmla="*/ 122965 w 161435"/>
                <a:gd name="connsiteY17" fmla="*/ 35511 h 511946"/>
                <a:gd name="connsiteX18" fmla="*/ 143680 w 161435"/>
                <a:gd name="connsiteY18" fmla="*/ 20715 h 511946"/>
                <a:gd name="connsiteX19" fmla="*/ 149598 w 161435"/>
                <a:gd name="connsiteY19" fmla="*/ 14796 h 511946"/>
                <a:gd name="connsiteX20" fmla="*/ 155517 w 161435"/>
                <a:gd name="connsiteY20" fmla="*/ 5919 h 511946"/>
                <a:gd name="connsiteX21" fmla="*/ 161435 w 161435"/>
                <a:gd name="connsiteY21" fmla="*/ 2959 h 511946"/>
                <a:gd name="connsiteX22" fmla="*/ 155517 w 161435"/>
                <a:gd name="connsiteY22" fmla="*/ 0 h 51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435" h="511946">
                  <a:moveTo>
                    <a:pt x="4596" y="511946"/>
                  </a:moveTo>
                  <a:lnTo>
                    <a:pt x="4596" y="511946"/>
                  </a:lnTo>
                  <a:cubicBezTo>
                    <a:pt x="-2849" y="444932"/>
                    <a:pt x="-60" y="480798"/>
                    <a:pt x="4596" y="355107"/>
                  </a:cubicBezTo>
                  <a:cubicBezTo>
                    <a:pt x="4963" y="345201"/>
                    <a:pt x="6697" y="335391"/>
                    <a:pt x="7556" y="325515"/>
                  </a:cubicBezTo>
                  <a:cubicBezTo>
                    <a:pt x="8670" y="312702"/>
                    <a:pt x="9760" y="299884"/>
                    <a:pt x="10515" y="287045"/>
                  </a:cubicBezTo>
                  <a:cubicBezTo>
                    <a:pt x="11993" y="261913"/>
                    <a:pt x="10358" y="222409"/>
                    <a:pt x="19392" y="195309"/>
                  </a:cubicBezTo>
                  <a:cubicBezTo>
                    <a:pt x="21365" y="189391"/>
                    <a:pt x="21851" y="182745"/>
                    <a:pt x="25311" y="177554"/>
                  </a:cubicBezTo>
                  <a:cubicBezTo>
                    <a:pt x="27284" y="174595"/>
                    <a:pt x="29785" y="171926"/>
                    <a:pt x="31229" y="168676"/>
                  </a:cubicBezTo>
                  <a:cubicBezTo>
                    <a:pt x="33763" y="162975"/>
                    <a:pt x="33688" y="156112"/>
                    <a:pt x="37148" y="150921"/>
                  </a:cubicBezTo>
                  <a:cubicBezTo>
                    <a:pt x="39121" y="147962"/>
                    <a:pt x="41476" y="145224"/>
                    <a:pt x="43066" y="142043"/>
                  </a:cubicBezTo>
                  <a:cubicBezTo>
                    <a:pt x="50747" y="126679"/>
                    <a:pt x="40384" y="138805"/>
                    <a:pt x="51944" y="127247"/>
                  </a:cubicBezTo>
                  <a:cubicBezTo>
                    <a:pt x="53917" y="123301"/>
                    <a:pt x="55415" y="119080"/>
                    <a:pt x="57862" y="115410"/>
                  </a:cubicBezTo>
                  <a:cubicBezTo>
                    <a:pt x="59410" y="113088"/>
                    <a:pt x="61995" y="111635"/>
                    <a:pt x="63781" y="109491"/>
                  </a:cubicBezTo>
                  <a:cubicBezTo>
                    <a:pt x="82762" y="86714"/>
                    <a:pt x="62727" y="107586"/>
                    <a:pt x="81536" y="88777"/>
                  </a:cubicBezTo>
                  <a:cubicBezTo>
                    <a:pt x="83540" y="82765"/>
                    <a:pt x="86423" y="72717"/>
                    <a:pt x="90414" y="68062"/>
                  </a:cubicBezTo>
                  <a:cubicBezTo>
                    <a:pt x="93624" y="64317"/>
                    <a:pt x="98305" y="62144"/>
                    <a:pt x="102251" y="59185"/>
                  </a:cubicBezTo>
                  <a:cubicBezTo>
                    <a:pt x="118032" y="35510"/>
                    <a:pt x="97319" y="64117"/>
                    <a:pt x="117047" y="44389"/>
                  </a:cubicBezTo>
                  <a:cubicBezTo>
                    <a:pt x="119562" y="41874"/>
                    <a:pt x="120688" y="38243"/>
                    <a:pt x="122965" y="35511"/>
                  </a:cubicBezTo>
                  <a:cubicBezTo>
                    <a:pt x="131534" y="25228"/>
                    <a:pt x="131713" y="26698"/>
                    <a:pt x="143680" y="20715"/>
                  </a:cubicBezTo>
                  <a:cubicBezTo>
                    <a:pt x="145653" y="18742"/>
                    <a:pt x="147855" y="16975"/>
                    <a:pt x="149598" y="14796"/>
                  </a:cubicBezTo>
                  <a:cubicBezTo>
                    <a:pt x="151820" y="12019"/>
                    <a:pt x="153002" y="8434"/>
                    <a:pt x="155517" y="5919"/>
                  </a:cubicBezTo>
                  <a:cubicBezTo>
                    <a:pt x="157077" y="4359"/>
                    <a:pt x="159462" y="3946"/>
                    <a:pt x="161435" y="2959"/>
                  </a:cubicBezTo>
                  <a:lnTo>
                    <a:pt x="155517" y="0"/>
                  </a:lnTo>
                </a:path>
              </a:pathLst>
            </a:custGeom>
            <a:solidFill>
              <a:schemeClr val="accent2"/>
            </a:solidFill>
            <a:ln w="28575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7148232" y="2330334"/>
              <a:ext cx="161435" cy="511946"/>
            </a:xfrm>
            <a:custGeom>
              <a:avLst/>
              <a:gdLst>
                <a:gd name="connsiteX0" fmla="*/ 4596 w 161435"/>
                <a:gd name="connsiteY0" fmla="*/ 511946 h 511946"/>
                <a:gd name="connsiteX1" fmla="*/ 4596 w 161435"/>
                <a:gd name="connsiteY1" fmla="*/ 511946 h 511946"/>
                <a:gd name="connsiteX2" fmla="*/ 4596 w 161435"/>
                <a:gd name="connsiteY2" fmla="*/ 355107 h 511946"/>
                <a:gd name="connsiteX3" fmla="*/ 7556 w 161435"/>
                <a:gd name="connsiteY3" fmla="*/ 325515 h 511946"/>
                <a:gd name="connsiteX4" fmla="*/ 10515 w 161435"/>
                <a:gd name="connsiteY4" fmla="*/ 287045 h 511946"/>
                <a:gd name="connsiteX5" fmla="*/ 19392 w 161435"/>
                <a:gd name="connsiteY5" fmla="*/ 195309 h 511946"/>
                <a:gd name="connsiteX6" fmla="*/ 25311 w 161435"/>
                <a:gd name="connsiteY6" fmla="*/ 177554 h 511946"/>
                <a:gd name="connsiteX7" fmla="*/ 31229 w 161435"/>
                <a:gd name="connsiteY7" fmla="*/ 168676 h 511946"/>
                <a:gd name="connsiteX8" fmla="*/ 37148 w 161435"/>
                <a:gd name="connsiteY8" fmla="*/ 150921 h 511946"/>
                <a:gd name="connsiteX9" fmla="*/ 43066 w 161435"/>
                <a:gd name="connsiteY9" fmla="*/ 142043 h 511946"/>
                <a:gd name="connsiteX10" fmla="*/ 51944 w 161435"/>
                <a:gd name="connsiteY10" fmla="*/ 127247 h 511946"/>
                <a:gd name="connsiteX11" fmla="*/ 57862 w 161435"/>
                <a:gd name="connsiteY11" fmla="*/ 115410 h 511946"/>
                <a:gd name="connsiteX12" fmla="*/ 63781 w 161435"/>
                <a:gd name="connsiteY12" fmla="*/ 109491 h 511946"/>
                <a:gd name="connsiteX13" fmla="*/ 81536 w 161435"/>
                <a:gd name="connsiteY13" fmla="*/ 88777 h 511946"/>
                <a:gd name="connsiteX14" fmla="*/ 90414 w 161435"/>
                <a:gd name="connsiteY14" fmla="*/ 68062 h 511946"/>
                <a:gd name="connsiteX15" fmla="*/ 102251 w 161435"/>
                <a:gd name="connsiteY15" fmla="*/ 59185 h 511946"/>
                <a:gd name="connsiteX16" fmla="*/ 117047 w 161435"/>
                <a:gd name="connsiteY16" fmla="*/ 44389 h 511946"/>
                <a:gd name="connsiteX17" fmla="*/ 122965 w 161435"/>
                <a:gd name="connsiteY17" fmla="*/ 35511 h 511946"/>
                <a:gd name="connsiteX18" fmla="*/ 143680 w 161435"/>
                <a:gd name="connsiteY18" fmla="*/ 20715 h 511946"/>
                <a:gd name="connsiteX19" fmla="*/ 149598 w 161435"/>
                <a:gd name="connsiteY19" fmla="*/ 14796 h 511946"/>
                <a:gd name="connsiteX20" fmla="*/ 155517 w 161435"/>
                <a:gd name="connsiteY20" fmla="*/ 5919 h 511946"/>
                <a:gd name="connsiteX21" fmla="*/ 161435 w 161435"/>
                <a:gd name="connsiteY21" fmla="*/ 2959 h 511946"/>
                <a:gd name="connsiteX22" fmla="*/ 155517 w 161435"/>
                <a:gd name="connsiteY22" fmla="*/ 0 h 51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435" h="511946">
                  <a:moveTo>
                    <a:pt x="4596" y="511946"/>
                  </a:moveTo>
                  <a:lnTo>
                    <a:pt x="4596" y="511946"/>
                  </a:lnTo>
                  <a:cubicBezTo>
                    <a:pt x="-2849" y="444932"/>
                    <a:pt x="-60" y="480798"/>
                    <a:pt x="4596" y="355107"/>
                  </a:cubicBezTo>
                  <a:cubicBezTo>
                    <a:pt x="4963" y="345201"/>
                    <a:pt x="6697" y="335391"/>
                    <a:pt x="7556" y="325515"/>
                  </a:cubicBezTo>
                  <a:cubicBezTo>
                    <a:pt x="8670" y="312702"/>
                    <a:pt x="9760" y="299884"/>
                    <a:pt x="10515" y="287045"/>
                  </a:cubicBezTo>
                  <a:cubicBezTo>
                    <a:pt x="11993" y="261913"/>
                    <a:pt x="10358" y="222409"/>
                    <a:pt x="19392" y="195309"/>
                  </a:cubicBezTo>
                  <a:cubicBezTo>
                    <a:pt x="21365" y="189391"/>
                    <a:pt x="21851" y="182745"/>
                    <a:pt x="25311" y="177554"/>
                  </a:cubicBezTo>
                  <a:cubicBezTo>
                    <a:pt x="27284" y="174595"/>
                    <a:pt x="29785" y="171926"/>
                    <a:pt x="31229" y="168676"/>
                  </a:cubicBezTo>
                  <a:cubicBezTo>
                    <a:pt x="33763" y="162975"/>
                    <a:pt x="33688" y="156112"/>
                    <a:pt x="37148" y="150921"/>
                  </a:cubicBezTo>
                  <a:cubicBezTo>
                    <a:pt x="39121" y="147962"/>
                    <a:pt x="41476" y="145224"/>
                    <a:pt x="43066" y="142043"/>
                  </a:cubicBezTo>
                  <a:cubicBezTo>
                    <a:pt x="50747" y="126679"/>
                    <a:pt x="40384" y="138805"/>
                    <a:pt x="51944" y="127247"/>
                  </a:cubicBezTo>
                  <a:cubicBezTo>
                    <a:pt x="53917" y="123301"/>
                    <a:pt x="55415" y="119080"/>
                    <a:pt x="57862" y="115410"/>
                  </a:cubicBezTo>
                  <a:cubicBezTo>
                    <a:pt x="59410" y="113088"/>
                    <a:pt x="61995" y="111635"/>
                    <a:pt x="63781" y="109491"/>
                  </a:cubicBezTo>
                  <a:cubicBezTo>
                    <a:pt x="82762" y="86714"/>
                    <a:pt x="62727" y="107586"/>
                    <a:pt x="81536" y="88777"/>
                  </a:cubicBezTo>
                  <a:cubicBezTo>
                    <a:pt x="83540" y="82765"/>
                    <a:pt x="86423" y="72717"/>
                    <a:pt x="90414" y="68062"/>
                  </a:cubicBezTo>
                  <a:cubicBezTo>
                    <a:pt x="93624" y="64317"/>
                    <a:pt x="98305" y="62144"/>
                    <a:pt x="102251" y="59185"/>
                  </a:cubicBezTo>
                  <a:cubicBezTo>
                    <a:pt x="118032" y="35510"/>
                    <a:pt x="97319" y="64117"/>
                    <a:pt x="117047" y="44389"/>
                  </a:cubicBezTo>
                  <a:cubicBezTo>
                    <a:pt x="119562" y="41874"/>
                    <a:pt x="120688" y="38243"/>
                    <a:pt x="122965" y="35511"/>
                  </a:cubicBezTo>
                  <a:cubicBezTo>
                    <a:pt x="131534" y="25228"/>
                    <a:pt x="131713" y="26698"/>
                    <a:pt x="143680" y="20715"/>
                  </a:cubicBezTo>
                  <a:cubicBezTo>
                    <a:pt x="145653" y="18742"/>
                    <a:pt x="147855" y="16975"/>
                    <a:pt x="149598" y="14796"/>
                  </a:cubicBezTo>
                  <a:cubicBezTo>
                    <a:pt x="151820" y="12019"/>
                    <a:pt x="153002" y="8434"/>
                    <a:pt x="155517" y="5919"/>
                  </a:cubicBezTo>
                  <a:cubicBezTo>
                    <a:pt x="157077" y="4359"/>
                    <a:pt x="159462" y="3946"/>
                    <a:pt x="161435" y="2959"/>
                  </a:cubicBezTo>
                  <a:lnTo>
                    <a:pt x="155517" y="0"/>
                  </a:lnTo>
                </a:path>
              </a:pathLst>
            </a:custGeom>
            <a:solidFill>
              <a:schemeClr val="accent2"/>
            </a:solidFill>
            <a:ln w="28575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647186" y="2317742"/>
              <a:ext cx="161435" cy="511946"/>
            </a:xfrm>
            <a:custGeom>
              <a:avLst/>
              <a:gdLst>
                <a:gd name="connsiteX0" fmla="*/ 4596 w 161435"/>
                <a:gd name="connsiteY0" fmla="*/ 511946 h 511946"/>
                <a:gd name="connsiteX1" fmla="*/ 4596 w 161435"/>
                <a:gd name="connsiteY1" fmla="*/ 511946 h 511946"/>
                <a:gd name="connsiteX2" fmla="*/ 4596 w 161435"/>
                <a:gd name="connsiteY2" fmla="*/ 355107 h 511946"/>
                <a:gd name="connsiteX3" fmla="*/ 7556 w 161435"/>
                <a:gd name="connsiteY3" fmla="*/ 325515 h 511946"/>
                <a:gd name="connsiteX4" fmla="*/ 10515 w 161435"/>
                <a:gd name="connsiteY4" fmla="*/ 287045 h 511946"/>
                <a:gd name="connsiteX5" fmla="*/ 19392 w 161435"/>
                <a:gd name="connsiteY5" fmla="*/ 195309 h 511946"/>
                <a:gd name="connsiteX6" fmla="*/ 25311 w 161435"/>
                <a:gd name="connsiteY6" fmla="*/ 177554 h 511946"/>
                <a:gd name="connsiteX7" fmla="*/ 31229 w 161435"/>
                <a:gd name="connsiteY7" fmla="*/ 168676 h 511946"/>
                <a:gd name="connsiteX8" fmla="*/ 37148 w 161435"/>
                <a:gd name="connsiteY8" fmla="*/ 150921 h 511946"/>
                <a:gd name="connsiteX9" fmla="*/ 43066 w 161435"/>
                <a:gd name="connsiteY9" fmla="*/ 142043 h 511946"/>
                <a:gd name="connsiteX10" fmla="*/ 51944 w 161435"/>
                <a:gd name="connsiteY10" fmla="*/ 127247 h 511946"/>
                <a:gd name="connsiteX11" fmla="*/ 57862 w 161435"/>
                <a:gd name="connsiteY11" fmla="*/ 115410 h 511946"/>
                <a:gd name="connsiteX12" fmla="*/ 63781 w 161435"/>
                <a:gd name="connsiteY12" fmla="*/ 109491 h 511946"/>
                <a:gd name="connsiteX13" fmla="*/ 81536 w 161435"/>
                <a:gd name="connsiteY13" fmla="*/ 88777 h 511946"/>
                <a:gd name="connsiteX14" fmla="*/ 90414 w 161435"/>
                <a:gd name="connsiteY14" fmla="*/ 68062 h 511946"/>
                <a:gd name="connsiteX15" fmla="*/ 102251 w 161435"/>
                <a:gd name="connsiteY15" fmla="*/ 59185 h 511946"/>
                <a:gd name="connsiteX16" fmla="*/ 117047 w 161435"/>
                <a:gd name="connsiteY16" fmla="*/ 44389 h 511946"/>
                <a:gd name="connsiteX17" fmla="*/ 122965 w 161435"/>
                <a:gd name="connsiteY17" fmla="*/ 35511 h 511946"/>
                <a:gd name="connsiteX18" fmla="*/ 143680 w 161435"/>
                <a:gd name="connsiteY18" fmla="*/ 20715 h 511946"/>
                <a:gd name="connsiteX19" fmla="*/ 149598 w 161435"/>
                <a:gd name="connsiteY19" fmla="*/ 14796 h 511946"/>
                <a:gd name="connsiteX20" fmla="*/ 155517 w 161435"/>
                <a:gd name="connsiteY20" fmla="*/ 5919 h 511946"/>
                <a:gd name="connsiteX21" fmla="*/ 161435 w 161435"/>
                <a:gd name="connsiteY21" fmla="*/ 2959 h 511946"/>
                <a:gd name="connsiteX22" fmla="*/ 155517 w 161435"/>
                <a:gd name="connsiteY22" fmla="*/ 0 h 51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435" h="511946">
                  <a:moveTo>
                    <a:pt x="4596" y="511946"/>
                  </a:moveTo>
                  <a:lnTo>
                    <a:pt x="4596" y="511946"/>
                  </a:lnTo>
                  <a:cubicBezTo>
                    <a:pt x="-2849" y="444932"/>
                    <a:pt x="-60" y="480798"/>
                    <a:pt x="4596" y="355107"/>
                  </a:cubicBezTo>
                  <a:cubicBezTo>
                    <a:pt x="4963" y="345201"/>
                    <a:pt x="6697" y="335391"/>
                    <a:pt x="7556" y="325515"/>
                  </a:cubicBezTo>
                  <a:cubicBezTo>
                    <a:pt x="8670" y="312702"/>
                    <a:pt x="9760" y="299884"/>
                    <a:pt x="10515" y="287045"/>
                  </a:cubicBezTo>
                  <a:cubicBezTo>
                    <a:pt x="11993" y="261913"/>
                    <a:pt x="10358" y="222409"/>
                    <a:pt x="19392" y="195309"/>
                  </a:cubicBezTo>
                  <a:cubicBezTo>
                    <a:pt x="21365" y="189391"/>
                    <a:pt x="21851" y="182745"/>
                    <a:pt x="25311" y="177554"/>
                  </a:cubicBezTo>
                  <a:cubicBezTo>
                    <a:pt x="27284" y="174595"/>
                    <a:pt x="29785" y="171926"/>
                    <a:pt x="31229" y="168676"/>
                  </a:cubicBezTo>
                  <a:cubicBezTo>
                    <a:pt x="33763" y="162975"/>
                    <a:pt x="33688" y="156112"/>
                    <a:pt x="37148" y="150921"/>
                  </a:cubicBezTo>
                  <a:cubicBezTo>
                    <a:pt x="39121" y="147962"/>
                    <a:pt x="41476" y="145224"/>
                    <a:pt x="43066" y="142043"/>
                  </a:cubicBezTo>
                  <a:cubicBezTo>
                    <a:pt x="50747" y="126679"/>
                    <a:pt x="40384" y="138805"/>
                    <a:pt x="51944" y="127247"/>
                  </a:cubicBezTo>
                  <a:cubicBezTo>
                    <a:pt x="53917" y="123301"/>
                    <a:pt x="55415" y="119080"/>
                    <a:pt x="57862" y="115410"/>
                  </a:cubicBezTo>
                  <a:cubicBezTo>
                    <a:pt x="59410" y="113088"/>
                    <a:pt x="61995" y="111635"/>
                    <a:pt x="63781" y="109491"/>
                  </a:cubicBezTo>
                  <a:cubicBezTo>
                    <a:pt x="82762" y="86714"/>
                    <a:pt x="62727" y="107586"/>
                    <a:pt x="81536" y="88777"/>
                  </a:cubicBezTo>
                  <a:cubicBezTo>
                    <a:pt x="83540" y="82765"/>
                    <a:pt x="86423" y="72717"/>
                    <a:pt x="90414" y="68062"/>
                  </a:cubicBezTo>
                  <a:cubicBezTo>
                    <a:pt x="93624" y="64317"/>
                    <a:pt x="98305" y="62144"/>
                    <a:pt x="102251" y="59185"/>
                  </a:cubicBezTo>
                  <a:cubicBezTo>
                    <a:pt x="118032" y="35510"/>
                    <a:pt x="97319" y="64117"/>
                    <a:pt x="117047" y="44389"/>
                  </a:cubicBezTo>
                  <a:cubicBezTo>
                    <a:pt x="119562" y="41874"/>
                    <a:pt x="120688" y="38243"/>
                    <a:pt x="122965" y="35511"/>
                  </a:cubicBezTo>
                  <a:cubicBezTo>
                    <a:pt x="131534" y="25228"/>
                    <a:pt x="131713" y="26698"/>
                    <a:pt x="143680" y="20715"/>
                  </a:cubicBezTo>
                  <a:cubicBezTo>
                    <a:pt x="145653" y="18742"/>
                    <a:pt x="147855" y="16975"/>
                    <a:pt x="149598" y="14796"/>
                  </a:cubicBezTo>
                  <a:cubicBezTo>
                    <a:pt x="151820" y="12019"/>
                    <a:pt x="153002" y="8434"/>
                    <a:pt x="155517" y="5919"/>
                  </a:cubicBezTo>
                  <a:cubicBezTo>
                    <a:pt x="157077" y="4359"/>
                    <a:pt x="159462" y="3946"/>
                    <a:pt x="161435" y="2959"/>
                  </a:cubicBezTo>
                  <a:lnTo>
                    <a:pt x="155517" y="0"/>
                  </a:lnTo>
                </a:path>
              </a:pathLst>
            </a:custGeom>
            <a:solidFill>
              <a:schemeClr val="accent2"/>
            </a:solidFill>
            <a:ln w="28575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5126133" y="2336392"/>
              <a:ext cx="161435" cy="511946"/>
            </a:xfrm>
            <a:custGeom>
              <a:avLst/>
              <a:gdLst>
                <a:gd name="connsiteX0" fmla="*/ 4596 w 161435"/>
                <a:gd name="connsiteY0" fmla="*/ 511946 h 511946"/>
                <a:gd name="connsiteX1" fmla="*/ 4596 w 161435"/>
                <a:gd name="connsiteY1" fmla="*/ 511946 h 511946"/>
                <a:gd name="connsiteX2" fmla="*/ 4596 w 161435"/>
                <a:gd name="connsiteY2" fmla="*/ 355107 h 511946"/>
                <a:gd name="connsiteX3" fmla="*/ 7556 w 161435"/>
                <a:gd name="connsiteY3" fmla="*/ 325515 h 511946"/>
                <a:gd name="connsiteX4" fmla="*/ 10515 w 161435"/>
                <a:gd name="connsiteY4" fmla="*/ 287045 h 511946"/>
                <a:gd name="connsiteX5" fmla="*/ 19392 w 161435"/>
                <a:gd name="connsiteY5" fmla="*/ 195309 h 511946"/>
                <a:gd name="connsiteX6" fmla="*/ 25311 w 161435"/>
                <a:gd name="connsiteY6" fmla="*/ 177554 h 511946"/>
                <a:gd name="connsiteX7" fmla="*/ 31229 w 161435"/>
                <a:gd name="connsiteY7" fmla="*/ 168676 h 511946"/>
                <a:gd name="connsiteX8" fmla="*/ 37148 w 161435"/>
                <a:gd name="connsiteY8" fmla="*/ 150921 h 511946"/>
                <a:gd name="connsiteX9" fmla="*/ 43066 w 161435"/>
                <a:gd name="connsiteY9" fmla="*/ 142043 h 511946"/>
                <a:gd name="connsiteX10" fmla="*/ 51944 w 161435"/>
                <a:gd name="connsiteY10" fmla="*/ 127247 h 511946"/>
                <a:gd name="connsiteX11" fmla="*/ 57862 w 161435"/>
                <a:gd name="connsiteY11" fmla="*/ 115410 h 511946"/>
                <a:gd name="connsiteX12" fmla="*/ 63781 w 161435"/>
                <a:gd name="connsiteY12" fmla="*/ 109491 h 511946"/>
                <a:gd name="connsiteX13" fmla="*/ 81536 w 161435"/>
                <a:gd name="connsiteY13" fmla="*/ 88777 h 511946"/>
                <a:gd name="connsiteX14" fmla="*/ 90414 w 161435"/>
                <a:gd name="connsiteY14" fmla="*/ 68062 h 511946"/>
                <a:gd name="connsiteX15" fmla="*/ 102251 w 161435"/>
                <a:gd name="connsiteY15" fmla="*/ 59185 h 511946"/>
                <a:gd name="connsiteX16" fmla="*/ 117047 w 161435"/>
                <a:gd name="connsiteY16" fmla="*/ 44389 h 511946"/>
                <a:gd name="connsiteX17" fmla="*/ 122965 w 161435"/>
                <a:gd name="connsiteY17" fmla="*/ 35511 h 511946"/>
                <a:gd name="connsiteX18" fmla="*/ 143680 w 161435"/>
                <a:gd name="connsiteY18" fmla="*/ 20715 h 511946"/>
                <a:gd name="connsiteX19" fmla="*/ 149598 w 161435"/>
                <a:gd name="connsiteY19" fmla="*/ 14796 h 511946"/>
                <a:gd name="connsiteX20" fmla="*/ 155517 w 161435"/>
                <a:gd name="connsiteY20" fmla="*/ 5919 h 511946"/>
                <a:gd name="connsiteX21" fmla="*/ 161435 w 161435"/>
                <a:gd name="connsiteY21" fmla="*/ 2959 h 511946"/>
                <a:gd name="connsiteX22" fmla="*/ 155517 w 161435"/>
                <a:gd name="connsiteY22" fmla="*/ 0 h 51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435" h="511946">
                  <a:moveTo>
                    <a:pt x="4596" y="511946"/>
                  </a:moveTo>
                  <a:lnTo>
                    <a:pt x="4596" y="511946"/>
                  </a:lnTo>
                  <a:cubicBezTo>
                    <a:pt x="-2849" y="444932"/>
                    <a:pt x="-60" y="480798"/>
                    <a:pt x="4596" y="355107"/>
                  </a:cubicBezTo>
                  <a:cubicBezTo>
                    <a:pt x="4963" y="345201"/>
                    <a:pt x="6697" y="335391"/>
                    <a:pt x="7556" y="325515"/>
                  </a:cubicBezTo>
                  <a:cubicBezTo>
                    <a:pt x="8670" y="312702"/>
                    <a:pt x="9760" y="299884"/>
                    <a:pt x="10515" y="287045"/>
                  </a:cubicBezTo>
                  <a:cubicBezTo>
                    <a:pt x="11993" y="261913"/>
                    <a:pt x="10358" y="222409"/>
                    <a:pt x="19392" y="195309"/>
                  </a:cubicBezTo>
                  <a:cubicBezTo>
                    <a:pt x="21365" y="189391"/>
                    <a:pt x="21851" y="182745"/>
                    <a:pt x="25311" y="177554"/>
                  </a:cubicBezTo>
                  <a:cubicBezTo>
                    <a:pt x="27284" y="174595"/>
                    <a:pt x="29785" y="171926"/>
                    <a:pt x="31229" y="168676"/>
                  </a:cubicBezTo>
                  <a:cubicBezTo>
                    <a:pt x="33763" y="162975"/>
                    <a:pt x="33688" y="156112"/>
                    <a:pt x="37148" y="150921"/>
                  </a:cubicBezTo>
                  <a:cubicBezTo>
                    <a:pt x="39121" y="147962"/>
                    <a:pt x="41476" y="145224"/>
                    <a:pt x="43066" y="142043"/>
                  </a:cubicBezTo>
                  <a:cubicBezTo>
                    <a:pt x="50747" y="126679"/>
                    <a:pt x="40384" y="138805"/>
                    <a:pt x="51944" y="127247"/>
                  </a:cubicBezTo>
                  <a:cubicBezTo>
                    <a:pt x="53917" y="123301"/>
                    <a:pt x="55415" y="119080"/>
                    <a:pt x="57862" y="115410"/>
                  </a:cubicBezTo>
                  <a:cubicBezTo>
                    <a:pt x="59410" y="113088"/>
                    <a:pt x="61995" y="111635"/>
                    <a:pt x="63781" y="109491"/>
                  </a:cubicBezTo>
                  <a:cubicBezTo>
                    <a:pt x="82762" y="86714"/>
                    <a:pt x="62727" y="107586"/>
                    <a:pt x="81536" y="88777"/>
                  </a:cubicBezTo>
                  <a:cubicBezTo>
                    <a:pt x="83540" y="82765"/>
                    <a:pt x="86423" y="72717"/>
                    <a:pt x="90414" y="68062"/>
                  </a:cubicBezTo>
                  <a:cubicBezTo>
                    <a:pt x="93624" y="64317"/>
                    <a:pt x="98305" y="62144"/>
                    <a:pt x="102251" y="59185"/>
                  </a:cubicBezTo>
                  <a:cubicBezTo>
                    <a:pt x="118032" y="35510"/>
                    <a:pt x="97319" y="64117"/>
                    <a:pt x="117047" y="44389"/>
                  </a:cubicBezTo>
                  <a:cubicBezTo>
                    <a:pt x="119562" y="41874"/>
                    <a:pt x="120688" y="38243"/>
                    <a:pt x="122965" y="35511"/>
                  </a:cubicBezTo>
                  <a:cubicBezTo>
                    <a:pt x="131534" y="25228"/>
                    <a:pt x="131713" y="26698"/>
                    <a:pt x="143680" y="20715"/>
                  </a:cubicBezTo>
                  <a:cubicBezTo>
                    <a:pt x="145653" y="18742"/>
                    <a:pt x="147855" y="16975"/>
                    <a:pt x="149598" y="14796"/>
                  </a:cubicBezTo>
                  <a:cubicBezTo>
                    <a:pt x="151820" y="12019"/>
                    <a:pt x="153002" y="8434"/>
                    <a:pt x="155517" y="5919"/>
                  </a:cubicBezTo>
                  <a:cubicBezTo>
                    <a:pt x="157077" y="4359"/>
                    <a:pt x="159462" y="3946"/>
                    <a:pt x="161435" y="2959"/>
                  </a:cubicBezTo>
                  <a:lnTo>
                    <a:pt x="155517" y="0"/>
                  </a:lnTo>
                </a:path>
              </a:pathLst>
            </a:custGeom>
            <a:solidFill>
              <a:schemeClr val="accent2"/>
            </a:solidFill>
            <a:ln w="28575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6403643" y="3324742"/>
              <a:ext cx="161435" cy="511946"/>
            </a:xfrm>
            <a:custGeom>
              <a:avLst/>
              <a:gdLst>
                <a:gd name="connsiteX0" fmla="*/ 4596 w 161435"/>
                <a:gd name="connsiteY0" fmla="*/ 511946 h 511946"/>
                <a:gd name="connsiteX1" fmla="*/ 4596 w 161435"/>
                <a:gd name="connsiteY1" fmla="*/ 511946 h 511946"/>
                <a:gd name="connsiteX2" fmla="*/ 4596 w 161435"/>
                <a:gd name="connsiteY2" fmla="*/ 355107 h 511946"/>
                <a:gd name="connsiteX3" fmla="*/ 7556 w 161435"/>
                <a:gd name="connsiteY3" fmla="*/ 325515 h 511946"/>
                <a:gd name="connsiteX4" fmla="*/ 10515 w 161435"/>
                <a:gd name="connsiteY4" fmla="*/ 287045 h 511946"/>
                <a:gd name="connsiteX5" fmla="*/ 19392 w 161435"/>
                <a:gd name="connsiteY5" fmla="*/ 195309 h 511946"/>
                <a:gd name="connsiteX6" fmla="*/ 25311 w 161435"/>
                <a:gd name="connsiteY6" fmla="*/ 177554 h 511946"/>
                <a:gd name="connsiteX7" fmla="*/ 31229 w 161435"/>
                <a:gd name="connsiteY7" fmla="*/ 168676 h 511946"/>
                <a:gd name="connsiteX8" fmla="*/ 37148 w 161435"/>
                <a:gd name="connsiteY8" fmla="*/ 150921 h 511946"/>
                <a:gd name="connsiteX9" fmla="*/ 43066 w 161435"/>
                <a:gd name="connsiteY9" fmla="*/ 142043 h 511946"/>
                <a:gd name="connsiteX10" fmla="*/ 51944 w 161435"/>
                <a:gd name="connsiteY10" fmla="*/ 127247 h 511946"/>
                <a:gd name="connsiteX11" fmla="*/ 57862 w 161435"/>
                <a:gd name="connsiteY11" fmla="*/ 115410 h 511946"/>
                <a:gd name="connsiteX12" fmla="*/ 63781 w 161435"/>
                <a:gd name="connsiteY12" fmla="*/ 109491 h 511946"/>
                <a:gd name="connsiteX13" fmla="*/ 81536 w 161435"/>
                <a:gd name="connsiteY13" fmla="*/ 88777 h 511946"/>
                <a:gd name="connsiteX14" fmla="*/ 90414 w 161435"/>
                <a:gd name="connsiteY14" fmla="*/ 68062 h 511946"/>
                <a:gd name="connsiteX15" fmla="*/ 102251 w 161435"/>
                <a:gd name="connsiteY15" fmla="*/ 59185 h 511946"/>
                <a:gd name="connsiteX16" fmla="*/ 117047 w 161435"/>
                <a:gd name="connsiteY16" fmla="*/ 44389 h 511946"/>
                <a:gd name="connsiteX17" fmla="*/ 122965 w 161435"/>
                <a:gd name="connsiteY17" fmla="*/ 35511 h 511946"/>
                <a:gd name="connsiteX18" fmla="*/ 143680 w 161435"/>
                <a:gd name="connsiteY18" fmla="*/ 20715 h 511946"/>
                <a:gd name="connsiteX19" fmla="*/ 149598 w 161435"/>
                <a:gd name="connsiteY19" fmla="*/ 14796 h 511946"/>
                <a:gd name="connsiteX20" fmla="*/ 155517 w 161435"/>
                <a:gd name="connsiteY20" fmla="*/ 5919 h 511946"/>
                <a:gd name="connsiteX21" fmla="*/ 161435 w 161435"/>
                <a:gd name="connsiteY21" fmla="*/ 2959 h 511946"/>
                <a:gd name="connsiteX22" fmla="*/ 155517 w 161435"/>
                <a:gd name="connsiteY22" fmla="*/ 0 h 51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435" h="511946">
                  <a:moveTo>
                    <a:pt x="4596" y="511946"/>
                  </a:moveTo>
                  <a:lnTo>
                    <a:pt x="4596" y="511946"/>
                  </a:lnTo>
                  <a:cubicBezTo>
                    <a:pt x="-2849" y="444932"/>
                    <a:pt x="-60" y="480798"/>
                    <a:pt x="4596" y="355107"/>
                  </a:cubicBezTo>
                  <a:cubicBezTo>
                    <a:pt x="4963" y="345201"/>
                    <a:pt x="6697" y="335391"/>
                    <a:pt x="7556" y="325515"/>
                  </a:cubicBezTo>
                  <a:cubicBezTo>
                    <a:pt x="8670" y="312702"/>
                    <a:pt x="9760" y="299884"/>
                    <a:pt x="10515" y="287045"/>
                  </a:cubicBezTo>
                  <a:cubicBezTo>
                    <a:pt x="11993" y="261913"/>
                    <a:pt x="10358" y="222409"/>
                    <a:pt x="19392" y="195309"/>
                  </a:cubicBezTo>
                  <a:cubicBezTo>
                    <a:pt x="21365" y="189391"/>
                    <a:pt x="21851" y="182745"/>
                    <a:pt x="25311" y="177554"/>
                  </a:cubicBezTo>
                  <a:cubicBezTo>
                    <a:pt x="27284" y="174595"/>
                    <a:pt x="29785" y="171926"/>
                    <a:pt x="31229" y="168676"/>
                  </a:cubicBezTo>
                  <a:cubicBezTo>
                    <a:pt x="33763" y="162975"/>
                    <a:pt x="33688" y="156112"/>
                    <a:pt x="37148" y="150921"/>
                  </a:cubicBezTo>
                  <a:cubicBezTo>
                    <a:pt x="39121" y="147962"/>
                    <a:pt x="41476" y="145224"/>
                    <a:pt x="43066" y="142043"/>
                  </a:cubicBezTo>
                  <a:cubicBezTo>
                    <a:pt x="50747" y="126679"/>
                    <a:pt x="40384" y="138805"/>
                    <a:pt x="51944" y="127247"/>
                  </a:cubicBezTo>
                  <a:cubicBezTo>
                    <a:pt x="53917" y="123301"/>
                    <a:pt x="55415" y="119080"/>
                    <a:pt x="57862" y="115410"/>
                  </a:cubicBezTo>
                  <a:cubicBezTo>
                    <a:pt x="59410" y="113088"/>
                    <a:pt x="61995" y="111635"/>
                    <a:pt x="63781" y="109491"/>
                  </a:cubicBezTo>
                  <a:cubicBezTo>
                    <a:pt x="82762" y="86714"/>
                    <a:pt x="62727" y="107586"/>
                    <a:pt x="81536" y="88777"/>
                  </a:cubicBezTo>
                  <a:cubicBezTo>
                    <a:pt x="83540" y="82765"/>
                    <a:pt x="86423" y="72717"/>
                    <a:pt x="90414" y="68062"/>
                  </a:cubicBezTo>
                  <a:cubicBezTo>
                    <a:pt x="93624" y="64317"/>
                    <a:pt x="98305" y="62144"/>
                    <a:pt x="102251" y="59185"/>
                  </a:cubicBezTo>
                  <a:cubicBezTo>
                    <a:pt x="118032" y="35510"/>
                    <a:pt x="97319" y="64117"/>
                    <a:pt x="117047" y="44389"/>
                  </a:cubicBezTo>
                  <a:cubicBezTo>
                    <a:pt x="119562" y="41874"/>
                    <a:pt x="120688" y="38243"/>
                    <a:pt x="122965" y="35511"/>
                  </a:cubicBezTo>
                  <a:cubicBezTo>
                    <a:pt x="131534" y="25228"/>
                    <a:pt x="131713" y="26698"/>
                    <a:pt x="143680" y="20715"/>
                  </a:cubicBezTo>
                  <a:cubicBezTo>
                    <a:pt x="145653" y="18742"/>
                    <a:pt x="147855" y="16975"/>
                    <a:pt x="149598" y="14796"/>
                  </a:cubicBezTo>
                  <a:cubicBezTo>
                    <a:pt x="151820" y="12019"/>
                    <a:pt x="153002" y="8434"/>
                    <a:pt x="155517" y="5919"/>
                  </a:cubicBezTo>
                  <a:cubicBezTo>
                    <a:pt x="157077" y="4359"/>
                    <a:pt x="159462" y="3946"/>
                    <a:pt x="161435" y="2959"/>
                  </a:cubicBezTo>
                  <a:lnTo>
                    <a:pt x="155517" y="0"/>
                  </a:lnTo>
                </a:path>
              </a:pathLst>
            </a:custGeom>
            <a:solidFill>
              <a:schemeClr val="accent2"/>
            </a:solidFill>
            <a:ln w="28575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5873165" y="3319878"/>
              <a:ext cx="161435" cy="511946"/>
            </a:xfrm>
            <a:custGeom>
              <a:avLst/>
              <a:gdLst>
                <a:gd name="connsiteX0" fmla="*/ 4596 w 161435"/>
                <a:gd name="connsiteY0" fmla="*/ 511946 h 511946"/>
                <a:gd name="connsiteX1" fmla="*/ 4596 w 161435"/>
                <a:gd name="connsiteY1" fmla="*/ 511946 h 511946"/>
                <a:gd name="connsiteX2" fmla="*/ 4596 w 161435"/>
                <a:gd name="connsiteY2" fmla="*/ 355107 h 511946"/>
                <a:gd name="connsiteX3" fmla="*/ 7556 w 161435"/>
                <a:gd name="connsiteY3" fmla="*/ 325515 h 511946"/>
                <a:gd name="connsiteX4" fmla="*/ 10515 w 161435"/>
                <a:gd name="connsiteY4" fmla="*/ 287045 h 511946"/>
                <a:gd name="connsiteX5" fmla="*/ 19392 w 161435"/>
                <a:gd name="connsiteY5" fmla="*/ 195309 h 511946"/>
                <a:gd name="connsiteX6" fmla="*/ 25311 w 161435"/>
                <a:gd name="connsiteY6" fmla="*/ 177554 h 511946"/>
                <a:gd name="connsiteX7" fmla="*/ 31229 w 161435"/>
                <a:gd name="connsiteY7" fmla="*/ 168676 h 511946"/>
                <a:gd name="connsiteX8" fmla="*/ 37148 w 161435"/>
                <a:gd name="connsiteY8" fmla="*/ 150921 h 511946"/>
                <a:gd name="connsiteX9" fmla="*/ 43066 w 161435"/>
                <a:gd name="connsiteY9" fmla="*/ 142043 h 511946"/>
                <a:gd name="connsiteX10" fmla="*/ 51944 w 161435"/>
                <a:gd name="connsiteY10" fmla="*/ 127247 h 511946"/>
                <a:gd name="connsiteX11" fmla="*/ 57862 w 161435"/>
                <a:gd name="connsiteY11" fmla="*/ 115410 h 511946"/>
                <a:gd name="connsiteX12" fmla="*/ 63781 w 161435"/>
                <a:gd name="connsiteY12" fmla="*/ 109491 h 511946"/>
                <a:gd name="connsiteX13" fmla="*/ 81536 w 161435"/>
                <a:gd name="connsiteY13" fmla="*/ 88777 h 511946"/>
                <a:gd name="connsiteX14" fmla="*/ 90414 w 161435"/>
                <a:gd name="connsiteY14" fmla="*/ 68062 h 511946"/>
                <a:gd name="connsiteX15" fmla="*/ 102251 w 161435"/>
                <a:gd name="connsiteY15" fmla="*/ 59185 h 511946"/>
                <a:gd name="connsiteX16" fmla="*/ 117047 w 161435"/>
                <a:gd name="connsiteY16" fmla="*/ 44389 h 511946"/>
                <a:gd name="connsiteX17" fmla="*/ 122965 w 161435"/>
                <a:gd name="connsiteY17" fmla="*/ 35511 h 511946"/>
                <a:gd name="connsiteX18" fmla="*/ 143680 w 161435"/>
                <a:gd name="connsiteY18" fmla="*/ 20715 h 511946"/>
                <a:gd name="connsiteX19" fmla="*/ 149598 w 161435"/>
                <a:gd name="connsiteY19" fmla="*/ 14796 h 511946"/>
                <a:gd name="connsiteX20" fmla="*/ 155517 w 161435"/>
                <a:gd name="connsiteY20" fmla="*/ 5919 h 511946"/>
                <a:gd name="connsiteX21" fmla="*/ 161435 w 161435"/>
                <a:gd name="connsiteY21" fmla="*/ 2959 h 511946"/>
                <a:gd name="connsiteX22" fmla="*/ 155517 w 161435"/>
                <a:gd name="connsiteY22" fmla="*/ 0 h 51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435" h="511946">
                  <a:moveTo>
                    <a:pt x="4596" y="511946"/>
                  </a:moveTo>
                  <a:lnTo>
                    <a:pt x="4596" y="511946"/>
                  </a:lnTo>
                  <a:cubicBezTo>
                    <a:pt x="-2849" y="444932"/>
                    <a:pt x="-60" y="480798"/>
                    <a:pt x="4596" y="355107"/>
                  </a:cubicBezTo>
                  <a:cubicBezTo>
                    <a:pt x="4963" y="345201"/>
                    <a:pt x="6697" y="335391"/>
                    <a:pt x="7556" y="325515"/>
                  </a:cubicBezTo>
                  <a:cubicBezTo>
                    <a:pt x="8670" y="312702"/>
                    <a:pt x="9760" y="299884"/>
                    <a:pt x="10515" y="287045"/>
                  </a:cubicBezTo>
                  <a:cubicBezTo>
                    <a:pt x="11993" y="261913"/>
                    <a:pt x="10358" y="222409"/>
                    <a:pt x="19392" y="195309"/>
                  </a:cubicBezTo>
                  <a:cubicBezTo>
                    <a:pt x="21365" y="189391"/>
                    <a:pt x="21851" y="182745"/>
                    <a:pt x="25311" y="177554"/>
                  </a:cubicBezTo>
                  <a:cubicBezTo>
                    <a:pt x="27284" y="174595"/>
                    <a:pt x="29785" y="171926"/>
                    <a:pt x="31229" y="168676"/>
                  </a:cubicBezTo>
                  <a:cubicBezTo>
                    <a:pt x="33763" y="162975"/>
                    <a:pt x="33688" y="156112"/>
                    <a:pt x="37148" y="150921"/>
                  </a:cubicBezTo>
                  <a:cubicBezTo>
                    <a:pt x="39121" y="147962"/>
                    <a:pt x="41476" y="145224"/>
                    <a:pt x="43066" y="142043"/>
                  </a:cubicBezTo>
                  <a:cubicBezTo>
                    <a:pt x="50747" y="126679"/>
                    <a:pt x="40384" y="138805"/>
                    <a:pt x="51944" y="127247"/>
                  </a:cubicBezTo>
                  <a:cubicBezTo>
                    <a:pt x="53917" y="123301"/>
                    <a:pt x="55415" y="119080"/>
                    <a:pt x="57862" y="115410"/>
                  </a:cubicBezTo>
                  <a:cubicBezTo>
                    <a:pt x="59410" y="113088"/>
                    <a:pt x="61995" y="111635"/>
                    <a:pt x="63781" y="109491"/>
                  </a:cubicBezTo>
                  <a:cubicBezTo>
                    <a:pt x="82762" y="86714"/>
                    <a:pt x="62727" y="107586"/>
                    <a:pt x="81536" y="88777"/>
                  </a:cubicBezTo>
                  <a:cubicBezTo>
                    <a:pt x="83540" y="82765"/>
                    <a:pt x="86423" y="72717"/>
                    <a:pt x="90414" y="68062"/>
                  </a:cubicBezTo>
                  <a:cubicBezTo>
                    <a:pt x="93624" y="64317"/>
                    <a:pt x="98305" y="62144"/>
                    <a:pt x="102251" y="59185"/>
                  </a:cubicBezTo>
                  <a:cubicBezTo>
                    <a:pt x="118032" y="35510"/>
                    <a:pt x="97319" y="64117"/>
                    <a:pt x="117047" y="44389"/>
                  </a:cubicBezTo>
                  <a:cubicBezTo>
                    <a:pt x="119562" y="41874"/>
                    <a:pt x="120688" y="38243"/>
                    <a:pt x="122965" y="35511"/>
                  </a:cubicBezTo>
                  <a:cubicBezTo>
                    <a:pt x="131534" y="25228"/>
                    <a:pt x="131713" y="26698"/>
                    <a:pt x="143680" y="20715"/>
                  </a:cubicBezTo>
                  <a:cubicBezTo>
                    <a:pt x="145653" y="18742"/>
                    <a:pt x="147855" y="16975"/>
                    <a:pt x="149598" y="14796"/>
                  </a:cubicBezTo>
                  <a:cubicBezTo>
                    <a:pt x="151820" y="12019"/>
                    <a:pt x="153002" y="8434"/>
                    <a:pt x="155517" y="5919"/>
                  </a:cubicBezTo>
                  <a:cubicBezTo>
                    <a:pt x="157077" y="4359"/>
                    <a:pt x="159462" y="3946"/>
                    <a:pt x="161435" y="2959"/>
                  </a:cubicBezTo>
                  <a:lnTo>
                    <a:pt x="155517" y="0"/>
                  </a:lnTo>
                </a:path>
              </a:pathLst>
            </a:custGeom>
            <a:solidFill>
              <a:schemeClr val="accent2"/>
            </a:solidFill>
            <a:ln w="28575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24558 0.113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9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8" grpId="0" animBg="1"/>
      <p:bldP spid="23" grpId="0"/>
      <p:bldP spid="24" grpId="0" animBg="1"/>
      <p:bldP spid="24" grpId="1" animBg="1"/>
      <p:bldP spid="25" grpId="0"/>
      <p:bldP spid="25" grpId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الضرب في 2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33" name="Rectangle: Rounded Corners 34">
                <a:extLst>
                  <a:ext uri="{FF2B5EF4-FFF2-40B4-BE49-F238E27FC236}">
                    <a16:creationId xmlns:a16="http://schemas.microsoft.com/office/drawing/2014/main" xmlns="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xmlns="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2" name="Round Diagonal Corner Rectangle 10">
              <a:extLst>
                <a:ext uri="{FF2B5EF4-FFF2-40B4-BE49-F238E27FC236}">
                  <a16:creationId xmlns:a16="http://schemas.microsoft.com/office/drawing/2014/main" xmlns="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xmlns="" id="{506EC1E8-2FF3-4409-A7BA-BBDE4BE97F9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413513" y="711476"/>
            <a:ext cx="1219200" cy="251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SAKEEN~1\AppData\Local\Temp\Rar$DIa20840.10391\hello.png">
            <a:extLst>
              <a:ext uri="{FF2B5EF4-FFF2-40B4-BE49-F238E27FC236}">
                <a16:creationId xmlns:a16="http://schemas.microsoft.com/office/drawing/2014/main" xmlns="" id="{506EC1E8-2FF3-4409-A7BA-BBDE4BE97F9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39048" y="2479125"/>
            <a:ext cx="1302841" cy="33432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Up Ribbon 5"/>
          <p:cNvSpPr/>
          <p:nvPr/>
        </p:nvSpPr>
        <p:spPr>
          <a:xfrm>
            <a:off x="3474193" y="206110"/>
            <a:ext cx="5303520" cy="1498828"/>
          </a:xfrm>
          <a:prstGeom prst="ribbon2">
            <a:avLst>
              <a:gd name="adj1" fmla="val 16667"/>
              <a:gd name="adj2" fmla="val 65632"/>
            </a:avLst>
          </a:prstGeom>
          <a:solidFill>
            <a:srgbClr val="F8ECFA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9" name="Rectangle 18"/>
          <p:cNvSpPr/>
          <p:nvPr/>
        </p:nvSpPr>
        <p:spPr>
          <a:xfrm>
            <a:off x="4674618" y="488182"/>
            <a:ext cx="286328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BH" sz="3800" spc="150" dirty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أوجد ناتج الضرب</a:t>
            </a:r>
            <a:endParaRPr lang="en-US" sz="3800" cap="none" spc="150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730A640-8323-424A-98B8-F6A6369A626D}"/>
              </a:ext>
            </a:extLst>
          </p:cNvPr>
          <p:cNvGrpSpPr/>
          <p:nvPr/>
        </p:nvGrpSpPr>
        <p:grpSpPr>
          <a:xfrm>
            <a:off x="1239325" y="2994736"/>
            <a:ext cx="2381289" cy="2141464"/>
            <a:chOff x="1151195" y="2855742"/>
            <a:chExt cx="2381289" cy="2948324"/>
          </a:xfrm>
        </p:grpSpPr>
        <p:sp>
          <p:nvSpPr>
            <p:cNvPr id="24" name="Vertical Scroll 23"/>
            <p:cNvSpPr/>
            <p:nvPr/>
          </p:nvSpPr>
          <p:spPr>
            <a:xfrm>
              <a:off x="1151195" y="2855742"/>
              <a:ext cx="2381289" cy="2948324"/>
            </a:xfrm>
            <a:prstGeom prst="vertic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37730" y="3545527"/>
              <a:ext cx="1808218" cy="216107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ar-BH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أجب عن التدريب في ورقة خارجية، ثم تأكد من الإجابة.</a:t>
              </a:r>
              <a:endPara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9E10E63-6054-404D-BC02-588437323423}"/>
              </a:ext>
            </a:extLst>
          </p:cNvPr>
          <p:cNvGrpSpPr/>
          <p:nvPr/>
        </p:nvGrpSpPr>
        <p:grpSpPr>
          <a:xfrm>
            <a:off x="7085919" y="2488445"/>
            <a:ext cx="1526891" cy="1388304"/>
            <a:chOff x="8775349" y="2726496"/>
            <a:chExt cx="1526891" cy="138830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811D66E6-C4B9-4D14-A68B-7E0F2E70B08B}"/>
                </a:ext>
              </a:extLst>
            </p:cNvPr>
            <p:cNvSpPr/>
            <p:nvPr/>
          </p:nvSpPr>
          <p:spPr>
            <a:xfrm>
              <a:off x="8775349" y="2726496"/>
              <a:ext cx="987771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6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</a:t>
              </a:r>
              <a:endParaRPr lang="ar-BH" sz="6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6130274F-7D74-4F7D-B76C-A99FCADC2D5F}"/>
                </a:ext>
              </a:extLst>
            </p:cNvPr>
            <p:cNvSpPr/>
            <p:nvPr/>
          </p:nvSpPr>
          <p:spPr>
            <a:xfrm>
              <a:off x="8834594" y="3352800"/>
              <a:ext cx="1467646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6600" b="1" u="sng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×  2</a:t>
              </a:r>
              <a:endParaRPr lang="ar-BH" sz="66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9F9BA52-3632-4074-9BAA-4D88C9EC455C}"/>
              </a:ext>
            </a:extLst>
          </p:cNvPr>
          <p:cNvSpPr/>
          <p:nvPr/>
        </p:nvSpPr>
        <p:spPr>
          <a:xfrm>
            <a:off x="7145164" y="4122053"/>
            <a:ext cx="987771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  <a:endParaRPr lang="ar-BH" sz="6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CB7BD48-359F-440A-A111-41A92AE58079}"/>
              </a:ext>
            </a:extLst>
          </p:cNvPr>
          <p:cNvGrpSpPr/>
          <p:nvPr/>
        </p:nvGrpSpPr>
        <p:grpSpPr>
          <a:xfrm>
            <a:off x="4141130" y="2405287"/>
            <a:ext cx="1526891" cy="1388304"/>
            <a:chOff x="8775349" y="2726496"/>
            <a:chExt cx="1526891" cy="138830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574EC8E9-9643-4036-A83B-86E6C0B32E2E}"/>
                </a:ext>
              </a:extLst>
            </p:cNvPr>
            <p:cNvSpPr/>
            <p:nvPr/>
          </p:nvSpPr>
          <p:spPr>
            <a:xfrm>
              <a:off x="8775349" y="2726496"/>
              <a:ext cx="987771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6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  <a:endParaRPr lang="ar-BH" sz="6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B56B228-A56A-495B-8C05-701B0B9831C1}"/>
                </a:ext>
              </a:extLst>
            </p:cNvPr>
            <p:cNvSpPr/>
            <p:nvPr/>
          </p:nvSpPr>
          <p:spPr>
            <a:xfrm>
              <a:off x="8834594" y="3352800"/>
              <a:ext cx="1467646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6600" b="1" u="sng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×  2</a:t>
              </a:r>
              <a:endParaRPr lang="ar-BH" sz="66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1353584-6A26-4137-AD7F-DF615D508487}"/>
              </a:ext>
            </a:extLst>
          </p:cNvPr>
          <p:cNvSpPr/>
          <p:nvPr/>
        </p:nvSpPr>
        <p:spPr>
          <a:xfrm>
            <a:off x="4121041" y="3912965"/>
            <a:ext cx="987771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</a:t>
            </a:r>
            <a:endParaRPr lang="ar-BH" sz="6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522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2086 -0.004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الضرب في 2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xmlns="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455300" y="2317600"/>
            <a:ext cx="1736700" cy="481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xmlns="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436333" y="153371"/>
            <a:ext cx="1736700" cy="432845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Horizontal Scroll 14"/>
          <p:cNvSpPr/>
          <p:nvPr/>
        </p:nvSpPr>
        <p:spPr>
          <a:xfrm flipH="1">
            <a:off x="5064369" y="3784260"/>
            <a:ext cx="5416144" cy="2281403"/>
          </a:xfrm>
          <a:prstGeom prst="horizontalScroll">
            <a:avLst/>
          </a:prstGeom>
          <a:solidFill>
            <a:srgbClr val="F8ECFA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6" name="Rectangle 15"/>
          <p:cNvSpPr/>
          <p:nvPr/>
        </p:nvSpPr>
        <p:spPr>
          <a:xfrm>
            <a:off x="6179697" y="4201686"/>
            <a:ext cx="318548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تذكر لي يا أخي </a:t>
            </a:r>
          </a:p>
          <a:p>
            <a:pPr algn="ctr"/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تعلمنا اليوم؟ </a:t>
            </a:r>
            <a:endParaRPr lang="ar-BH" sz="44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Horizontal Scroll 14">
            <a:extLst>
              <a:ext uri="{FF2B5EF4-FFF2-40B4-BE49-F238E27FC236}">
                <a16:creationId xmlns:a16="http://schemas.microsoft.com/office/drawing/2014/main" xmlns="" id="{742314DB-2C24-43A1-A15A-2840F71B189F}"/>
              </a:ext>
            </a:extLst>
          </p:cNvPr>
          <p:cNvSpPr/>
          <p:nvPr/>
        </p:nvSpPr>
        <p:spPr>
          <a:xfrm flipH="1">
            <a:off x="2370515" y="1250521"/>
            <a:ext cx="5416144" cy="2281403"/>
          </a:xfrm>
          <a:prstGeom prst="horizontalScroll">
            <a:avLst/>
          </a:prstGeom>
          <a:solidFill>
            <a:srgbClr val="F8ECFA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7" name="Rectangle 16"/>
          <p:cNvSpPr/>
          <p:nvPr/>
        </p:nvSpPr>
        <p:spPr>
          <a:xfrm>
            <a:off x="2566406" y="1534434"/>
            <a:ext cx="50243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اليوم</a:t>
            </a:r>
          </a:p>
          <a:p>
            <a:pPr algn="ctr"/>
            <a:r>
              <a:rPr lang="ar-BH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ناتج الضرب في</a:t>
            </a:r>
            <a:r>
              <a:rPr lang="ar-SA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</a:t>
            </a:r>
            <a:r>
              <a:rPr lang="ar-BH" sz="4400" b="1" dirty="0">
                <a:solidFill>
                  <a:srgbClr val="002060"/>
                </a:solidFill>
              </a:rPr>
              <a:t>2</a:t>
            </a:r>
            <a:endParaRPr lang="ar-BH" sz="4400" dirty="0"/>
          </a:p>
          <a:p>
            <a:pPr algn="ctr"/>
            <a:endParaRPr lang="ar-BH" sz="4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48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الضرب في 2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xmlns="" id="{F33A191C-234C-48A7-8B5F-CCA99174AF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1351754" y="752908"/>
            <a:ext cx="1881969" cy="4920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SAKEEN~1\AppData\Local\Temp\Rar$DIa20840.10391\hello.png">
            <a:extLst>
              <a:ext uri="{FF2B5EF4-FFF2-40B4-BE49-F238E27FC236}">
                <a16:creationId xmlns:a16="http://schemas.microsoft.com/office/drawing/2014/main" xmlns="" id="{CC35001E-300F-4BD9-BB81-CC4845F544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9855974" y="-293416"/>
            <a:ext cx="1736700" cy="51751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7-Point Star 9"/>
          <p:cNvSpPr/>
          <p:nvPr/>
        </p:nvSpPr>
        <p:spPr>
          <a:xfrm>
            <a:off x="2743191" y="106693"/>
            <a:ext cx="7458046" cy="6125295"/>
          </a:xfrm>
          <a:prstGeom prst="star7">
            <a:avLst>
              <a:gd name="adj" fmla="val 36456"/>
              <a:gd name="hf" fmla="val 102572"/>
              <a:gd name="vf" fmla="val 105210"/>
            </a:avLst>
          </a:prstGeom>
          <a:solidFill>
            <a:srgbClr val="EBC3D1"/>
          </a:solidFill>
          <a:ln>
            <a:solidFill>
              <a:srgbClr val="D47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12" name="Rectangle 11"/>
          <p:cNvSpPr/>
          <p:nvPr/>
        </p:nvSpPr>
        <p:spPr>
          <a:xfrm>
            <a:off x="3803904" y="1320730"/>
            <a:ext cx="553611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BH" sz="3600" b="1" dirty="0">
                <a:ln w="0">
                  <a:solidFill>
                    <a:srgbClr val="923254"/>
                  </a:solidFill>
                </a:ln>
                <a:solidFill>
                  <a:srgbClr val="923254"/>
                </a:solidFill>
                <a:latin typeface="Sakkal Majalla" pitchFamily="2" charset="-78"/>
                <a:cs typeface="Sakkal Majalla" pitchFamily="2" charset="-78"/>
              </a:rPr>
              <a:t>عزيزي الطالب </a:t>
            </a:r>
          </a:p>
          <a:p>
            <a:pPr lvl="0" algn="l"/>
            <a:r>
              <a:rPr lang="ar-BH" sz="3600" b="1" dirty="0">
                <a:ln w="0">
                  <a:solidFill>
                    <a:srgbClr val="923254"/>
                  </a:solidFill>
                </a:ln>
                <a:solidFill>
                  <a:srgbClr val="923254"/>
                </a:solidFill>
                <a:latin typeface="Sakkal Majalla" pitchFamily="2" charset="-78"/>
                <a:cs typeface="Sakkal Majalla" pitchFamily="2" charset="-78"/>
              </a:rPr>
              <a:t>  عزيزتي الطالبة</a:t>
            </a:r>
          </a:p>
          <a:p>
            <a:pPr lvl="0" algn="l"/>
            <a:endParaRPr lang="ar-BH" sz="2000" b="1" dirty="0">
              <a:ln w="0">
                <a:solidFill>
                  <a:srgbClr val="923254"/>
                </a:solidFill>
              </a:ln>
              <a:solidFill>
                <a:srgbClr val="923254"/>
              </a:solidFill>
              <a:latin typeface="Sakkal Majalla" pitchFamily="2" charset="-78"/>
              <a:cs typeface="Sakkal Majalla" pitchFamily="2" charset="-78"/>
            </a:endParaRPr>
          </a:p>
          <a:p>
            <a:pPr lvl="0" algn="l"/>
            <a:endParaRPr lang="ar-BH" sz="3600" b="1" dirty="0">
              <a:ln w="0">
                <a:solidFill>
                  <a:srgbClr val="923254"/>
                </a:solidFill>
              </a:ln>
              <a:solidFill>
                <a:srgbClr val="923254"/>
              </a:solidFill>
              <a:latin typeface="Sakkal Majalla" pitchFamily="2" charset="-78"/>
              <a:cs typeface="Sakkal Majalla" pitchFamily="2" charset="-78"/>
            </a:endParaRPr>
          </a:p>
          <a:p>
            <a:pPr marL="354013" lvl="0" algn="ctr"/>
            <a:r>
              <a:rPr lang="ar-SA" sz="3600" b="1" dirty="0">
                <a:ln w="0">
                  <a:solidFill>
                    <a:srgbClr val="923254"/>
                  </a:solidFill>
                </a:ln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لمزيد من الاستفادة يمكنك الرجوع لكتاب الطالب</a:t>
            </a:r>
          </a:p>
          <a:p>
            <a:pPr lvl="0" algn="ctr"/>
            <a:endParaRPr lang="ar-SA" sz="900" b="1" dirty="0">
              <a:ln w="0">
                <a:solidFill>
                  <a:srgbClr val="923254"/>
                </a:solidFill>
              </a:ln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  <a:p>
            <a:pPr lvl="0" algn="ctr"/>
            <a:r>
              <a:rPr lang="ar-SA" sz="3600" b="1" dirty="0">
                <a:ln w="0">
                  <a:solidFill>
                    <a:srgbClr val="923254"/>
                  </a:solidFill>
                </a:ln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لحل تمارين الكتاب صفحة </a:t>
            </a:r>
            <a:r>
              <a:rPr lang="ar-BH" sz="3600" b="1" dirty="0">
                <a:ln w="0">
                  <a:solidFill>
                    <a:srgbClr val="923254"/>
                  </a:solidFill>
                </a:ln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96</a:t>
            </a:r>
            <a:endParaRPr lang="ar-SA" sz="3600" b="1" dirty="0">
              <a:ln w="0">
                <a:solidFill>
                  <a:srgbClr val="923254"/>
                </a:solidFill>
              </a:ln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14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477</Words>
  <Application>Microsoft Office PowerPoint</Application>
  <PresentationFormat>Widescreen</PresentationFormat>
  <Paragraphs>91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Times New Roman</vt:lpstr>
      <vt:lpstr>Traditional Arabic</vt:lpstr>
      <vt:lpstr>Yu Gothic UI Semilight</vt:lpstr>
      <vt:lpstr>نسق Office</vt:lpstr>
      <vt:lpstr>رياضيات الصف الثالث الابتدائي – الجزء الأول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F</dc:creator>
  <cp:lastModifiedBy>Souheil bin Mohamed Alnaji Arous</cp:lastModifiedBy>
  <cp:revision>386</cp:revision>
  <dcterms:created xsi:type="dcterms:W3CDTF">2020-03-03T06:21:53Z</dcterms:created>
  <dcterms:modified xsi:type="dcterms:W3CDTF">2020-09-22T08:10:35Z</dcterms:modified>
</cp:coreProperties>
</file>