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59" r:id="rId6"/>
    <p:sldId id="260" r:id="rId7"/>
    <p:sldId id="261" r:id="rId8"/>
    <p:sldId id="262" r:id="rId9"/>
  </p:sldIdLst>
  <p:sldSz cx="18288000" cy="9144000"/>
  <p:notesSz cx="6858000" cy="9144000"/>
  <p:defaultTextStyle>
    <a:defPPr>
      <a:defRPr lang="en-US"/>
    </a:defPPr>
    <a:lvl1pPr algn="l" defTabSz="1566863" rtl="0" fontAlgn="base">
      <a:spcBef>
        <a:spcPct val="0"/>
      </a:spcBef>
      <a:spcAft>
        <a:spcPct val="0"/>
      </a:spcAft>
      <a:defRPr sz="3100" kern="1200">
        <a:solidFill>
          <a:schemeClr val="tx1"/>
        </a:solidFill>
        <a:latin typeface="Calibri" pitchFamily="34" charset="0"/>
        <a:ea typeface="+mn-ea"/>
        <a:cs typeface="Arial" pitchFamily="34" charset="0"/>
      </a:defRPr>
    </a:lvl1pPr>
    <a:lvl2pPr marL="782638" indent="-32543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2pPr>
    <a:lvl3pPr marL="1566863" indent="-652463" algn="l" defTabSz="1566863" rtl="0" fontAlgn="base">
      <a:spcBef>
        <a:spcPct val="0"/>
      </a:spcBef>
      <a:spcAft>
        <a:spcPct val="0"/>
      </a:spcAft>
      <a:defRPr sz="3100" kern="1200">
        <a:solidFill>
          <a:schemeClr val="tx1"/>
        </a:solidFill>
        <a:latin typeface="Calibri" pitchFamily="34" charset="0"/>
        <a:ea typeface="+mn-ea"/>
        <a:cs typeface="Arial" pitchFamily="34" charset="0"/>
      </a:defRPr>
    </a:lvl3pPr>
    <a:lvl4pPr marL="2351088" indent="-97948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4pPr>
    <a:lvl5pPr marL="3133725" indent="-1304925" algn="l" defTabSz="1566863" rtl="0" fontAlgn="base">
      <a:spcBef>
        <a:spcPct val="0"/>
      </a:spcBef>
      <a:spcAft>
        <a:spcPct val="0"/>
      </a:spcAft>
      <a:defRPr sz="3100" kern="1200">
        <a:solidFill>
          <a:schemeClr val="tx1"/>
        </a:solidFill>
        <a:latin typeface="Calibri" pitchFamily="34" charset="0"/>
        <a:ea typeface="+mn-ea"/>
        <a:cs typeface="Arial" pitchFamily="34" charset="0"/>
      </a:defRPr>
    </a:lvl5pPr>
    <a:lvl6pPr marL="2286000" algn="r" defTabSz="914400" rtl="1" eaLnBrk="1" latinLnBrk="0" hangingPunct="1">
      <a:defRPr sz="3100" kern="1200">
        <a:solidFill>
          <a:schemeClr val="tx1"/>
        </a:solidFill>
        <a:latin typeface="Calibri" pitchFamily="34" charset="0"/>
        <a:ea typeface="+mn-ea"/>
        <a:cs typeface="Arial" pitchFamily="34" charset="0"/>
      </a:defRPr>
    </a:lvl6pPr>
    <a:lvl7pPr marL="2743200" algn="r" defTabSz="914400" rtl="1" eaLnBrk="1" latinLnBrk="0" hangingPunct="1">
      <a:defRPr sz="3100" kern="1200">
        <a:solidFill>
          <a:schemeClr val="tx1"/>
        </a:solidFill>
        <a:latin typeface="Calibri" pitchFamily="34" charset="0"/>
        <a:ea typeface="+mn-ea"/>
        <a:cs typeface="Arial" pitchFamily="34" charset="0"/>
      </a:defRPr>
    </a:lvl7pPr>
    <a:lvl8pPr marL="3200400" algn="r" defTabSz="914400" rtl="1" eaLnBrk="1" latinLnBrk="0" hangingPunct="1">
      <a:defRPr sz="3100" kern="1200">
        <a:solidFill>
          <a:schemeClr val="tx1"/>
        </a:solidFill>
        <a:latin typeface="Calibri" pitchFamily="34" charset="0"/>
        <a:ea typeface="+mn-ea"/>
        <a:cs typeface="Arial" pitchFamily="34" charset="0"/>
      </a:defRPr>
    </a:lvl8pPr>
    <a:lvl9pPr marL="3657600" algn="r" defTabSz="914400" rtl="1" eaLnBrk="1" latinLnBrk="0" hangingPunct="1">
      <a:defRPr sz="3100"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16" y="-84"/>
      </p:cViewPr>
      <p:guideLst>
        <p:guide orient="horz" pos="2880"/>
        <p:guide pos="57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496484"/>
            <a:ext cx="13716000" cy="3183467"/>
          </a:xfrm>
        </p:spPr>
        <p:txBody>
          <a:bodyPr anchor="b"/>
          <a:lstStyle>
            <a:lvl1pPr algn="ctr">
              <a:defRPr sz="8600"/>
            </a:lvl1pPr>
          </a:lstStyle>
          <a:p>
            <a:r>
              <a:rPr lang="en-US" smtClean="0"/>
              <a:t>Click to edit Master title style</a:t>
            </a:r>
            <a:endParaRPr lang="en-US"/>
          </a:p>
        </p:txBody>
      </p:sp>
      <p:sp>
        <p:nvSpPr>
          <p:cNvPr id="3" name="Subtitle 2"/>
          <p:cNvSpPr>
            <a:spLocks noGrp="1"/>
          </p:cNvSpPr>
          <p:nvPr>
            <p:ph type="subTitle" idx="1"/>
          </p:nvPr>
        </p:nvSpPr>
        <p:spPr>
          <a:xfrm>
            <a:off x="2286000" y="4802717"/>
            <a:ext cx="13716000" cy="2207683"/>
          </a:xfrm>
        </p:spPr>
        <p:txBody>
          <a:bodyPr/>
          <a:lstStyle>
            <a:lvl1pPr marL="0" indent="0" algn="ctr">
              <a:buNone/>
              <a:defRPr sz="3500"/>
            </a:lvl1pPr>
            <a:lvl2pPr marL="658368" indent="0" algn="ctr">
              <a:buNone/>
              <a:defRPr sz="2900"/>
            </a:lvl2pPr>
            <a:lvl3pPr marL="1316736" indent="0" algn="ctr">
              <a:buNone/>
              <a:defRPr sz="2600"/>
            </a:lvl3pPr>
            <a:lvl4pPr marL="1975104" indent="0" algn="ctr">
              <a:buNone/>
              <a:defRPr sz="2300"/>
            </a:lvl4pPr>
            <a:lvl5pPr marL="2633472" indent="0" algn="ctr">
              <a:buNone/>
              <a:defRPr sz="2300"/>
            </a:lvl5pPr>
            <a:lvl6pPr marL="3291840" indent="0" algn="ctr">
              <a:buNone/>
              <a:defRPr sz="2300"/>
            </a:lvl6pPr>
            <a:lvl7pPr marL="3950208" indent="0" algn="ctr">
              <a:buNone/>
              <a:defRPr sz="2300"/>
            </a:lvl7pPr>
            <a:lvl8pPr marL="4608576" indent="0" algn="ctr">
              <a:buNone/>
              <a:defRPr sz="2300"/>
            </a:lvl8pPr>
            <a:lvl9pPr marL="5266944" indent="0" algn="ctr">
              <a:buNone/>
              <a:defRPr sz="23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142C0010-3506-4FAB-AA9B-27EBC4AA4D96}" type="datetimeFigureOut">
              <a:rPr lang="en-US" smtClean="0"/>
              <a:pPr>
                <a:defRPr/>
              </a:pPr>
              <a:t>1/16/2019</a:t>
            </a:fld>
            <a:endParaRPr lang="en-US"/>
          </a:p>
        </p:txBody>
      </p:sp>
      <p:sp>
        <p:nvSpPr>
          <p:cNvPr id="5" name="Footer Placeholder 4"/>
          <p:cNvSpPr>
            <a:spLocks noGrp="1"/>
          </p:cNvSpPr>
          <p:nvPr>
            <p:ph type="ftr" sz="quarter" idx="11"/>
          </p:nvPr>
        </p:nvSpPr>
        <p:spPr>
          <a:xfrm>
            <a:off x="38101" y="98104"/>
            <a:ext cx="2930807" cy="486833"/>
          </a:xfrm>
        </p:spPr>
        <p:txBody>
          <a:bodyPr/>
          <a:lstStyle>
            <a:lvl1pPr>
              <a:defRPr sz="2300">
                <a:solidFill>
                  <a:schemeClr val="accent6"/>
                </a:solidFill>
              </a:defRPr>
            </a:lvl1pPr>
          </a:lstStyle>
          <a:p>
            <a:pPr>
              <a:defRPr/>
            </a:pPr>
            <a:endParaRPr lang="en-US"/>
          </a:p>
        </p:txBody>
      </p:sp>
      <p:sp>
        <p:nvSpPr>
          <p:cNvPr id="6" name="Slide Number Placeholder 5"/>
          <p:cNvSpPr>
            <a:spLocks noGrp="1"/>
          </p:cNvSpPr>
          <p:nvPr>
            <p:ph type="sldNum" sz="quarter" idx="12"/>
          </p:nvPr>
        </p:nvSpPr>
        <p:spPr/>
        <p:txBody>
          <a:bodyPr/>
          <a:lstStyle/>
          <a:p>
            <a:pPr>
              <a:defRPr/>
            </a:pPr>
            <a:fld id="{28630792-EEF7-4345-B128-7EC4AE4FE3BF}" type="slidenum">
              <a:rPr lang="en-US" smtClean="0"/>
              <a:pPr>
                <a:defRPr/>
              </a:pPr>
              <a:t>‹#›</a:t>
            </a:fld>
            <a:endParaRPr lang="en-US"/>
          </a:p>
        </p:txBody>
      </p:sp>
      <p:pic>
        <p:nvPicPr>
          <p:cNvPr id="9" name="Picture 8"/>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4673600" y="564444"/>
            <a:ext cx="9779001" cy="7518400"/>
          </a:xfrm>
          <a:prstGeom prst="rect">
            <a:avLst/>
          </a:prstGeom>
        </p:spPr>
      </p:pic>
      <p:pic>
        <p:nvPicPr>
          <p:cNvPr id="10" name="Picture 9"/>
          <p:cNvPicPr>
            <a:picLocks noChangeAspect="1"/>
          </p:cNvPicPr>
          <p:nvPr/>
        </p:nvPicPr>
        <p:blipFill rotWithShape="1">
          <a:blip r:embed="rId3">
            <a:alphaModFix amt="35000"/>
            <a:extLst>
              <a:ext uri="{28A0092B-C50C-407E-A947-70E740481C1C}">
                <a14:useLocalDpi xmlns:a14="http://schemas.microsoft.com/office/drawing/2010/main" val="0"/>
              </a:ext>
            </a:extLst>
          </a:blip>
          <a:srcRect l="6337" t="-1408" r="-5634" b="1408"/>
          <a:stretch/>
        </p:blipFill>
        <p:spPr>
          <a:xfrm>
            <a:off x="15247917" y="98103"/>
            <a:ext cx="3040083" cy="2721463"/>
          </a:xfrm>
          <a:prstGeom prst="ellipse">
            <a:avLst/>
          </a:prstGeom>
          <a:effectLst>
            <a:glow rad="165100">
              <a:schemeClr val="bg2">
                <a:alpha val="51000"/>
              </a:schemeClr>
            </a:glow>
          </a:effectLst>
        </p:spPr>
      </p:pic>
    </p:spTree>
    <p:extLst>
      <p:ext uri="{BB962C8B-B14F-4D97-AF65-F5344CB8AC3E}">
        <p14:creationId xmlns:p14="http://schemas.microsoft.com/office/powerpoint/2010/main" val="29145029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E62766-3EBC-8D4C-A356-F51E215DABD4}"/>
              </a:ext>
            </a:extLst>
          </p:cNvPr>
          <p:cNvSpPr>
            <a:spLocks noGrp="1"/>
          </p:cNvSpPr>
          <p:nvPr>
            <p:ph type="title"/>
          </p:nvPr>
        </p:nvSpPr>
        <p:spPr>
          <a:xfrm>
            <a:off x="1259683" y="609600"/>
            <a:ext cx="5898356" cy="2133600"/>
          </a:xfrm>
        </p:spPr>
        <p:txBody>
          <a:bodyPr anchor="b"/>
          <a:lstStyle>
            <a:lvl1pPr>
              <a:defRPr sz="4600"/>
            </a:lvl1p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70921AE9-583A-0445-89E8-5B34C3F90D08}"/>
              </a:ext>
            </a:extLst>
          </p:cNvPr>
          <p:cNvSpPr>
            <a:spLocks noGrp="1"/>
          </p:cNvSpPr>
          <p:nvPr>
            <p:ph idx="1"/>
          </p:nvPr>
        </p:nvSpPr>
        <p:spPr>
          <a:xfrm>
            <a:off x="7774782" y="1316567"/>
            <a:ext cx="9258300" cy="6498167"/>
          </a:xfrm>
        </p:spPr>
        <p:txBody>
          <a:bodyPr/>
          <a:lstStyle>
            <a:lvl1pPr>
              <a:defRPr sz="4600"/>
            </a:lvl1pPr>
            <a:lvl2pPr>
              <a:defRPr sz="4000"/>
            </a:lvl2pPr>
            <a:lvl3pPr>
              <a:defRPr sz="35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 xmlns:a16="http://schemas.microsoft.com/office/drawing/2014/main" id="{4A7E0526-F8A0-C44A-BCA6-E00D97FF4800}"/>
              </a:ext>
            </a:extLst>
          </p:cNvPr>
          <p:cNvSpPr>
            <a:spLocks noGrp="1"/>
          </p:cNvSpPr>
          <p:nvPr>
            <p:ph type="body" sz="half" idx="2"/>
          </p:nvPr>
        </p:nvSpPr>
        <p:spPr>
          <a:xfrm>
            <a:off x="1259683" y="2743200"/>
            <a:ext cx="5898356" cy="5082117"/>
          </a:xfrm>
        </p:spPr>
        <p:txBody>
          <a:bodyPr/>
          <a:lstStyle>
            <a:lvl1pPr marL="0" indent="0">
              <a:buNone/>
              <a:defRPr sz="2300"/>
            </a:lvl1pPr>
            <a:lvl2pPr marL="658368" indent="0">
              <a:buNone/>
              <a:defRPr sz="2000"/>
            </a:lvl2pPr>
            <a:lvl3pPr marL="1316736" indent="0">
              <a:buNone/>
              <a:defRPr sz="1700"/>
            </a:lvl3pPr>
            <a:lvl4pPr marL="1975104" indent="0">
              <a:buNone/>
              <a:defRPr sz="1400"/>
            </a:lvl4pPr>
            <a:lvl5pPr marL="2633472" indent="0">
              <a:buNone/>
              <a:defRPr sz="1400"/>
            </a:lvl5pPr>
            <a:lvl6pPr marL="3291840" indent="0">
              <a:buNone/>
              <a:defRPr sz="1400"/>
            </a:lvl6pPr>
            <a:lvl7pPr marL="3950208" indent="0">
              <a:buNone/>
              <a:defRPr sz="1400"/>
            </a:lvl7pPr>
            <a:lvl8pPr marL="4608576" indent="0">
              <a:buNone/>
              <a:defRPr sz="1400"/>
            </a:lvl8pPr>
            <a:lvl9pPr marL="5266944" indent="0">
              <a:buNone/>
              <a:defRPr sz="14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BC5615A4-4998-8548-97C1-CB86FBFBAB39}"/>
              </a:ext>
            </a:extLst>
          </p:cNvPr>
          <p:cNvSpPr>
            <a:spLocks noGrp="1"/>
          </p:cNvSpPr>
          <p:nvPr>
            <p:ph type="dt" sz="half" idx="10"/>
          </p:nvPr>
        </p:nvSpPr>
        <p:spPr/>
        <p:txBody>
          <a:bodyPr/>
          <a:lstStyle/>
          <a:p>
            <a:pPr>
              <a:defRPr/>
            </a:pPr>
            <a:fld id="{6EB9D81B-3F76-4C2C-B00B-2095CAC47998}" type="datetimeFigureOut">
              <a:rPr lang="en-US" smtClean="0"/>
              <a:pPr>
                <a:defRPr/>
              </a:pPr>
              <a:t>1/16/2019</a:t>
            </a:fld>
            <a:endParaRPr lang="en-US"/>
          </a:p>
        </p:txBody>
      </p:sp>
      <p:sp>
        <p:nvSpPr>
          <p:cNvPr id="6" name="Footer Placeholder 5">
            <a:extLst>
              <a:ext uri="{FF2B5EF4-FFF2-40B4-BE49-F238E27FC236}">
                <a16:creationId xmlns="" xmlns:a16="http://schemas.microsoft.com/office/drawing/2014/main" id="{8C0897CD-6AFF-3D43-83C5-A560BCBD1F2D}"/>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62F7CCED-A99F-094F-AEE8-E62CE8351844}"/>
              </a:ext>
            </a:extLst>
          </p:cNvPr>
          <p:cNvSpPr>
            <a:spLocks noGrp="1"/>
          </p:cNvSpPr>
          <p:nvPr>
            <p:ph type="sldNum" sz="quarter" idx="12"/>
          </p:nvPr>
        </p:nvSpPr>
        <p:spPr/>
        <p:txBody>
          <a:bodyPr/>
          <a:lstStyle/>
          <a:p>
            <a:pPr>
              <a:defRPr/>
            </a:pPr>
            <a:fld id="{89EE88EE-9523-43AE-8EB4-B03A59DAFBD0}" type="slidenum">
              <a:rPr lang="en-US" smtClean="0"/>
              <a:pPr>
                <a:defRPr/>
              </a:pPr>
              <a:t>‹#›</a:t>
            </a:fld>
            <a:endParaRPr lang="en-US"/>
          </a:p>
        </p:txBody>
      </p:sp>
    </p:spTree>
    <p:extLst>
      <p:ext uri="{BB962C8B-B14F-4D97-AF65-F5344CB8AC3E}">
        <p14:creationId xmlns:p14="http://schemas.microsoft.com/office/powerpoint/2010/main" val="725857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9A6CE9-D68A-5547-8CC0-B719C9DE8D75}"/>
              </a:ext>
            </a:extLst>
          </p:cNvPr>
          <p:cNvSpPr>
            <a:spLocks noGrp="1"/>
          </p:cNvSpPr>
          <p:nvPr>
            <p:ph type="title"/>
          </p:nvPr>
        </p:nvSpPr>
        <p:spPr>
          <a:xfrm>
            <a:off x="1259683" y="609600"/>
            <a:ext cx="5898356" cy="2133600"/>
          </a:xfrm>
        </p:spPr>
        <p:txBody>
          <a:bodyPr anchor="b"/>
          <a:lstStyle>
            <a:lvl1pPr>
              <a:defRPr sz="4600"/>
            </a:lvl1pPr>
          </a:lstStyle>
          <a:p>
            <a:r>
              <a:rPr lang="en-US" smtClean="0"/>
              <a:t>Click to edit Master title style</a:t>
            </a:r>
            <a:endParaRPr lang="en-US"/>
          </a:p>
        </p:txBody>
      </p:sp>
      <p:sp>
        <p:nvSpPr>
          <p:cNvPr id="3" name="Picture Placeholder 2">
            <a:extLst>
              <a:ext uri="{FF2B5EF4-FFF2-40B4-BE49-F238E27FC236}">
                <a16:creationId xmlns="" xmlns:a16="http://schemas.microsoft.com/office/drawing/2014/main" id="{C964E1C8-DD87-4D4E-95FB-FB89D4EB8CAD}"/>
              </a:ext>
            </a:extLst>
          </p:cNvPr>
          <p:cNvSpPr>
            <a:spLocks noGrp="1"/>
          </p:cNvSpPr>
          <p:nvPr>
            <p:ph type="pic" idx="1"/>
          </p:nvPr>
        </p:nvSpPr>
        <p:spPr>
          <a:xfrm>
            <a:off x="7774782" y="1316567"/>
            <a:ext cx="9258300" cy="6498167"/>
          </a:xfrm>
        </p:spPr>
        <p:txBody>
          <a:bodyPr/>
          <a:lstStyle>
            <a:lvl1pPr marL="0" indent="0">
              <a:buNone/>
              <a:defRPr sz="4600"/>
            </a:lvl1pPr>
            <a:lvl2pPr marL="658368" indent="0">
              <a:buNone/>
              <a:defRPr sz="4000"/>
            </a:lvl2pPr>
            <a:lvl3pPr marL="1316736" indent="0">
              <a:buNone/>
              <a:defRPr sz="3500"/>
            </a:lvl3pPr>
            <a:lvl4pPr marL="1975104" indent="0">
              <a:buNone/>
              <a:defRPr sz="2900"/>
            </a:lvl4pPr>
            <a:lvl5pPr marL="2633472" indent="0">
              <a:buNone/>
              <a:defRPr sz="2900"/>
            </a:lvl5pPr>
            <a:lvl6pPr marL="3291840" indent="0">
              <a:buNone/>
              <a:defRPr sz="2900"/>
            </a:lvl6pPr>
            <a:lvl7pPr marL="3950208" indent="0">
              <a:buNone/>
              <a:defRPr sz="2900"/>
            </a:lvl7pPr>
            <a:lvl8pPr marL="4608576" indent="0">
              <a:buNone/>
              <a:defRPr sz="2900"/>
            </a:lvl8pPr>
            <a:lvl9pPr marL="5266944" indent="0">
              <a:buNone/>
              <a:defRPr sz="2900"/>
            </a:lvl9pPr>
          </a:lstStyle>
          <a:p>
            <a:r>
              <a:rPr lang="en-US" smtClean="0"/>
              <a:t>Click icon to add picture</a:t>
            </a:r>
            <a:endParaRPr lang="en-US"/>
          </a:p>
        </p:txBody>
      </p:sp>
      <p:sp>
        <p:nvSpPr>
          <p:cNvPr id="4" name="Text Placeholder 3">
            <a:extLst>
              <a:ext uri="{FF2B5EF4-FFF2-40B4-BE49-F238E27FC236}">
                <a16:creationId xmlns="" xmlns:a16="http://schemas.microsoft.com/office/drawing/2014/main" id="{6372EA56-DD6B-D84D-8CB6-1C273F815E24}"/>
              </a:ext>
            </a:extLst>
          </p:cNvPr>
          <p:cNvSpPr>
            <a:spLocks noGrp="1"/>
          </p:cNvSpPr>
          <p:nvPr>
            <p:ph type="body" sz="half" idx="2"/>
          </p:nvPr>
        </p:nvSpPr>
        <p:spPr>
          <a:xfrm>
            <a:off x="1259683" y="2743200"/>
            <a:ext cx="5898356" cy="5082117"/>
          </a:xfrm>
        </p:spPr>
        <p:txBody>
          <a:bodyPr/>
          <a:lstStyle>
            <a:lvl1pPr marL="0" indent="0">
              <a:buNone/>
              <a:defRPr sz="2300"/>
            </a:lvl1pPr>
            <a:lvl2pPr marL="658368" indent="0">
              <a:buNone/>
              <a:defRPr sz="2000"/>
            </a:lvl2pPr>
            <a:lvl3pPr marL="1316736" indent="0">
              <a:buNone/>
              <a:defRPr sz="1700"/>
            </a:lvl3pPr>
            <a:lvl4pPr marL="1975104" indent="0">
              <a:buNone/>
              <a:defRPr sz="1400"/>
            </a:lvl4pPr>
            <a:lvl5pPr marL="2633472" indent="0">
              <a:buNone/>
              <a:defRPr sz="1400"/>
            </a:lvl5pPr>
            <a:lvl6pPr marL="3291840" indent="0">
              <a:buNone/>
              <a:defRPr sz="1400"/>
            </a:lvl6pPr>
            <a:lvl7pPr marL="3950208" indent="0">
              <a:buNone/>
              <a:defRPr sz="1400"/>
            </a:lvl7pPr>
            <a:lvl8pPr marL="4608576" indent="0">
              <a:buNone/>
              <a:defRPr sz="1400"/>
            </a:lvl8pPr>
            <a:lvl9pPr marL="5266944" indent="0">
              <a:buNone/>
              <a:defRPr sz="14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35817457-DF46-C643-913F-DC5B56D0974C}"/>
              </a:ext>
            </a:extLst>
          </p:cNvPr>
          <p:cNvSpPr>
            <a:spLocks noGrp="1"/>
          </p:cNvSpPr>
          <p:nvPr>
            <p:ph type="dt" sz="half" idx="10"/>
          </p:nvPr>
        </p:nvSpPr>
        <p:spPr/>
        <p:txBody>
          <a:bodyPr/>
          <a:lstStyle/>
          <a:p>
            <a:pPr>
              <a:defRPr/>
            </a:pPr>
            <a:fld id="{91438A79-5922-4ED2-924D-732996A5E3CA}" type="datetimeFigureOut">
              <a:rPr lang="en-US" smtClean="0"/>
              <a:pPr>
                <a:defRPr/>
              </a:pPr>
              <a:t>1/16/2019</a:t>
            </a:fld>
            <a:endParaRPr lang="en-US"/>
          </a:p>
        </p:txBody>
      </p:sp>
      <p:sp>
        <p:nvSpPr>
          <p:cNvPr id="6" name="Footer Placeholder 5">
            <a:extLst>
              <a:ext uri="{FF2B5EF4-FFF2-40B4-BE49-F238E27FC236}">
                <a16:creationId xmlns="" xmlns:a16="http://schemas.microsoft.com/office/drawing/2014/main" id="{7225A7DC-7CD4-DB43-B366-2A85E00CDE58}"/>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26355CC8-97B0-A847-8FEA-B9305BADA2BF}"/>
              </a:ext>
            </a:extLst>
          </p:cNvPr>
          <p:cNvSpPr>
            <a:spLocks noGrp="1"/>
          </p:cNvSpPr>
          <p:nvPr>
            <p:ph type="sldNum" sz="quarter" idx="12"/>
          </p:nvPr>
        </p:nvSpPr>
        <p:spPr/>
        <p:txBody>
          <a:bodyPr/>
          <a:lstStyle/>
          <a:p>
            <a:pPr>
              <a:defRPr/>
            </a:pPr>
            <a:fld id="{9B72E9AE-7C6B-4B5B-A170-3CEED1504F70}" type="slidenum">
              <a:rPr lang="en-US" smtClean="0"/>
              <a:pPr>
                <a:defRPr/>
              </a:pPr>
              <a:t>‹#›</a:t>
            </a:fld>
            <a:endParaRPr lang="en-US"/>
          </a:p>
        </p:txBody>
      </p:sp>
    </p:spTree>
    <p:extLst>
      <p:ext uri="{BB962C8B-B14F-4D97-AF65-F5344CB8AC3E}">
        <p14:creationId xmlns:p14="http://schemas.microsoft.com/office/powerpoint/2010/main" val="425924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0B01158-AED3-BB41-8345-BDBEB76E21CD}"/>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843B90F2-D6CB-EB43-A2BE-C740AB834532}"/>
              </a:ext>
            </a:extLst>
          </p:cNvPr>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990985C7-9159-984E-A753-7714A513F8F7}"/>
              </a:ext>
            </a:extLst>
          </p:cNvPr>
          <p:cNvSpPr>
            <a:spLocks noGrp="1"/>
          </p:cNvSpPr>
          <p:nvPr>
            <p:ph type="dt" sz="half" idx="10"/>
          </p:nvPr>
        </p:nvSpPr>
        <p:spPr/>
        <p:txBody>
          <a:bodyPr/>
          <a:lstStyle/>
          <a:p>
            <a:pPr>
              <a:defRPr/>
            </a:pPr>
            <a:fld id="{FBCC11A6-BB17-4149-9BC8-C4781184EAAA}"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7ABBEC14-7679-8C43-9C9C-EEC078FC12F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512FB036-F901-284C-9225-DD7167CBC7B3}"/>
              </a:ext>
            </a:extLst>
          </p:cNvPr>
          <p:cNvSpPr>
            <a:spLocks noGrp="1"/>
          </p:cNvSpPr>
          <p:nvPr>
            <p:ph type="sldNum" sz="quarter" idx="12"/>
          </p:nvPr>
        </p:nvSpPr>
        <p:spPr/>
        <p:txBody>
          <a:bodyPr/>
          <a:lstStyle/>
          <a:p>
            <a:pPr>
              <a:defRPr/>
            </a:pPr>
            <a:fld id="{3D2F900D-0165-42CC-B1EE-044C63DB7A62}" type="slidenum">
              <a:rPr lang="en-US" smtClean="0"/>
              <a:pPr>
                <a:defRPr/>
              </a:pPr>
              <a:t>‹#›</a:t>
            </a:fld>
            <a:endParaRPr lang="en-US"/>
          </a:p>
        </p:txBody>
      </p:sp>
    </p:spTree>
    <p:extLst>
      <p:ext uri="{BB962C8B-B14F-4D97-AF65-F5344CB8AC3E}">
        <p14:creationId xmlns:p14="http://schemas.microsoft.com/office/powerpoint/2010/main" val="1005044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E903031-CAB1-B54C-9E4B-3D77259F4232}"/>
              </a:ext>
            </a:extLst>
          </p:cNvPr>
          <p:cNvSpPr>
            <a:spLocks noGrp="1"/>
          </p:cNvSpPr>
          <p:nvPr>
            <p:ph type="title" orient="vert"/>
          </p:nvPr>
        </p:nvSpPr>
        <p:spPr>
          <a:xfrm>
            <a:off x="13087350" y="486834"/>
            <a:ext cx="3943350" cy="7749117"/>
          </a:xfrm>
        </p:spPr>
        <p:txBody>
          <a:bodyPr vert="eaVert"/>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AB619E37-AF23-0C47-BFAC-0DE4CF0F257C}"/>
              </a:ext>
            </a:extLst>
          </p:cNvPr>
          <p:cNvSpPr>
            <a:spLocks noGrp="1"/>
          </p:cNvSpPr>
          <p:nvPr>
            <p:ph type="body" orient="vert" idx="1"/>
          </p:nvPr>
        </p:nvSpPr>
        <p:spPr>
          <a:xfrm>
            <a:off x="1257300" y="486834"/>
            <a:ext cx="11601450"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6745C8DF-19E0-B643-B1C8-2487928759FA}"/>
              </a:ext>
            </a:extLst>
          </p:cNvPr>
          <p:cNvSpPr>
            <a:spLocks noGrp="1"/>
          </p:cNvSpPr>
          <p:nvPr>
            <p:ph type="dt" sz="half" idx="10"/>
          </p:nvPr>
        </p:nvSpPr>
        <p:spPr/>
        <p:txBody>
          <a:bodyPr/>
          <a:lstStyle/>
          <a:p>
            <a:pPr>
              <a:defRPr/>
            </a:pPr>
            <a:fld id="{F76FFAED-06CB-4FAD-90B8-9B4AA2796654}"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6E2F4A94-A44E-7B4C-958E-61C40B3640B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0EBA7656-48D1-784D-9A9E-E52096A6D02A}"/>
              </a:ext>
            </a:extLst>
          </p:cNvPr>
          <p:cNvSpPr>
            <a:spLocks noGrp="1"/>
          </p:cNvSpPr>
          <p:nvPr>
            <p:ph type="sldNum" sz="quarter" idx="12"/>
          </p:nvPr>
        </p:nvSpPr>
        <p:spPr/>
        <p:txBody>
          <a:bodyPr/>
          <a:lstStyle/>
          <a:p>
            <a:pPr>
              <a:defRPr/>
            </a:pPr>
            <a:fld id="{2892DEF2-D1D8-4029-9F3C-F815DB79E028}" type="slidenum">
              <a:rPr lang="en-US" smtClean="0"/>
              <a:pPr>
                <a:defRPr/>
              </a:pPr>
              <a:t>‹#›</a:t>
            </a:fld>
            <a:endParaRPr lang="en-US"/>
          </a:p>
        </p:txBody>
      </p:sp>
    </p:spTree>
    <p:extLst>
      <p:ext uri="{BB962C8B-B14F-4D97-AF65-F5344CB8AC3E}">
        <p14:creationId xmlns:p14="http://schemas.microsoft.com/office/powerpoint/2010/main" val="240079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rtl="1">
              <a:lnSpc>
                <a:spcPct val="200000"/>
              </a:lnSpc>
              <a:defRPr/>
            </a:lvl1pPr>
            <a:lvl2pPr algn="r" rtl="1">
              <a:lnSpc>
                <a:spcPct val="200000"/>
              </a:lnSpc>
              <a:defRPr/>
            </a:lvl2pPr>
            <a:lvl3pPr algn="r" rtl="1">
              <a:lnSpc>
                <a:spcPct val="200000"/>
              </a:lnSpc>
              <a:defRPr/>
            </a:lvl3pPr>
            <a:lvl4pPr algn="r" rtl="1">
              <a:lnSpc>
                <a:spcPct val="200000"/>
              </a:lnSpc>
              <a:defRPr/>
            </a:lvl4pPr>
            <a:lvl5pPr algn="r" rtl="1">
              <a:lnSpc>
                <a:spcPct val="20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42C0010-3506-4FAB-AA9B-27EBC4AA4D96}" type="datetimeFigureOut">
              <a:rPr lang="en-US" smtClean="0"/>
              <a:pPr>
                <a:defRPr/>
              </a:pPr>
              <a:t>1/16/2019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300">
                <a:solidFill>
                  <a:schemeClr val="accent6"/>
                </a:solidFill>
              </a:defRPr>
            </a:lvl1pPr>
          </a:lstStyle>
          <a:p>
            <a:pPr>
              <a:defRPr/>
            </a:pPr>
            <a:fld id="{28630792-EEF7-4345-B128-7EC4AE4FE3BF}" type="slidenum">
              <a:rPr lang="en-US" smtClean="0"/>
              <a:pPr>
                <a:defRPr/>
              </a:pPr>
              <a:t>‹#›</a:t>
            </a:fld>
            <a:endParaRPr lang="en-US"/>
          </a:p>
        </p:txBody>
      </p:sp>
      <p:pic>
        <p:nvPicPr>
          <p:cNvPr id="8" name="Picture 7"/>
          <p:cNvPicPr>
            <a:picLocks noChangeAspect="1"/>
          </p:cNvPicPr>
          <p:nvPr/>
        </p:nvPicPr>
        <p:blipFill>
          <a:blip r:embed="rId2">
            <a:alphaModFix amt="5000"/>
            <a:extLst>
              <a:ext uri="{28A0092B-C50C-407E-A947-70E740481C1C}">
                <a14:useLocalDpi xmlns:a14="http://schemas.microsoft.com/office/drawing/2010/main" val="0"/>
              </a:ext>
            </a:extLst>
          </a:blip>
          <a:stretch>
            <a:fillRect/>
          </a:stretch>
        </p:blipFill>
        <p:spPr>
          <a:xfrm>
            <a:off x="4324350" y="486833"/>
            <a:ext cx="9779001" cy="7518400"/>
          </a:xfrm>
          <a:prstGeom prst="rect">
            <a:avLst/>
          </a:prstGeom>
        </p:spPr>
      </p:pic>
    </p:spTree>
    <p:extLst>
      <p:ext uri="{BB962C8B-B14F-4D97-AF65-F5344CB8AC3E}">
        <p14:creationId xmlns:p14="http://schemas.microsoft.com/office/powerpoint/2010/main" val="169024276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86802F-715D-5F43-AF98-5B6295B406DE}"/>
              </a:ext>
            </a:extLst>
          </p:cNvPr>
          <p:cNvSpPr>
            <a:spLocks noGrp="1"/>
          </p:cNvSpPr>
          <p:nvPr>
            <p:ph type="ctrTitle"/>
          </p:nvPr>
        </p:nvSpPr>
        <p:spPr>
          <a:xfrm>
            <a:off x="2286000" y="1496484"/>
            <a:ext cx="13716000" cy="3183467"/>
          </a:xfrm>
        </p:spPr>
        <p:txBody>
          <a:bodyPr anchor="b"/>
          <a:lstStyle>
            <a:lvl1pPr algn="ctr">
              <a:defRPr sz="8600"/>
            </a:lvl1pPr>
          </a:lstStyle>
          <a:p>
            <a:r>
              <a:rPr lang="en-US" smtClean="0"/>
              <a:t>Click to edit Master title style</a:t>
            </a:r>
            <a:endParaRPr lang="en-US"/>
          </a:p>
        </p:txBody>
      </p:sp>
      <p:sp>
        <p:nvSpPr>
          <p:cNvPr id="3" name="Subtitle 2">
            <a:extLst>
              <a:ext uri="{FF2B5EF4-FFF2-40B4-BE49-F238E27FC236}">
                <a16:creationId xmlns="" xmlns:a16="http://schemas.microsoft.com/office/drawing/2014/main" id="{1388AAC5-E93C-F14E-B12A-2874F30B5D61}"/>
              </a:ext>
            </a:extLst>
          </p:cNvPr>
          <p:cNvSpPr>
            <a:spLocks noGrp="1"/>
          </p:cNvSpPr>
          <p:nvPr>
            <p:ph type="subTitle" idx="1"/>
          </p:nvPr>
        </p:nvSpPr>
        <p:spPr>
          <a:xfrm>
            <a:off x="2286000" y="4802717"/>
            <a:ext cx="13716000" cy="2207683"/>
          </a:xfrm>
        </p:spPr>
        <p:txBody>
          <a:bodyPr/>
          <a:lstStyle>
            <a:lvl1pPr marL="0" indent="0" algn="ctr">
              <a:buNone/>
              <a:defRPr sz="3500"/>
            </a:lvl1pPr>
            <a:lvl2pPr marL="658368" indent="0" algn="ctr">
              <a:buNone/>
              <a:defRPr sz="2900"/>
            </a:lvl2pPr>
            <a:lvl3pPr marL="1316736" indent="0" algn="ctr">
              <a:buNone/>
              <a:defRPr sz="2600"/>
            </a:lvl3pPr>
            <a:lvl4pPr marL="1975104" indent="0" algn="ctr">
              <a:buNone/>
              <a:defRPr sz="2300"/>
            </a:lvl4pPr>
            <a:lvl5pPr marL="2633472" indent="0" algn="ctr">
              <a:buNone/>
              <a:defRPr sz="2300"/>
            </a:lvl5pPr>
            <a:lvl6pPr marL="3291840" indent="0" algn="ctr">
              <a:buNone/>
              <a:defRPr sz="2300"/>
            </a:lvl6pPr>
            <a:lvl7pPr marL="3950208" indent="0" algn="ctr">
              <a:buNone/>
              <a:defRPr sz="2300"/>
            </a:lvl7pPr>
            <a:lvl8pPr marL="4608576" indent="0" algn="ctr">
              <a:buNone/>
              <a:defRPr sz="2300"/>
            </a:lvl8pPr>
            <a:lvl9pPr marL="5266944" indent="0" algn="ctr">
              <a:buNone/>
              <a:defRPr sz="2300"/>
            </a:lvl9pPr>
          </a:lstStyle>
          <a:p>
            <a:r>
              <a:rPr lang="en-US" smtClean="0"/>
              <a:t>Click to edit Master subtitle style</a:t>
            </a:r>
            <a:endParaRPr lang="en-US"/>
          </a:p>
        </p:txBody>
      </p:sp>
      <p:sp>
        <p:nvSpPr>
          <p:cNvPr id="4" name="Date Placeholder 3">
            <a:extLst>
              <a:ext uri="{FF2B5EF4-FFF2-40B4-BE49-F238E27FC236}">
                <a16:creationId xmlns="" xmlns:a16="http://schemas.microsoft.com/office/drawing/2014/main" id="{FF35FBB5-FD12-3B41-A151-F1FBB1BF0833}"/>
              </a:ext>
            </a:extLst>
          </p:cNvPr>
          <p:cNvSpPr>
            <a:spLocks noGrp="1"/>
          </p:cNvSpPr>
          <p:nvPr>
            <p:ph type="dt" sz="half" idx="10"/>
          </p:nvPr>
        </p:nvSpPr>
        <p:spPr/>
        <p:txBody>
          <a:bodyPr/>
          <a:lstStyle/>
          <a:p>
            <a:pPr>
              <a:defRPr/>
            </a:pPr>
            <a:fld id="{7953AFBE-5BEF-4DA5-8ADF-541B60F2ABA5}"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85EE3381-50FC-6942-BAC0-18EC66018C6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0A41E5CE-6EDC-E944-8757-B3105FA1F15A}"/>
              </a:ext>
            </a:extLst>
          </p:cNvPr>
          <p:cNvSpPr>
            <a:spLocks noGrp="1"/>
          </p:cNvSpPr>
          <p:nvPr>
            <p:ph type="sldNum" sz="quarter" idx="12"/>
          </p:nvPr>
        </p:nvSpPr>
        <p:spPr/>
        <p:txBody>
          <a:bodyPr/>
          <a:lstStyle/>
          <a:p>
            <a:pPr>
              <a:defRPr/>
            </a:pPr>
            <a:fld id="{8E306627-1730-4A81-8EC3-5BF9519DE633}" type="slidenum">
              <a:rPr lang="en-US" smtClean="0"/>
              <a:pPr>
                <a:defRPr/>
              </a:pPr>
              <a:t>‹#›</a:t>
            </a:fld>
            <a:endParaRPr lang="en-US"/>
          </a:p>
        </p:txBody>
      </p:sp>
    </p:spTree>
    <p:extLst>
      <p:ext uri="{BB962C8B-B14F-4D97-AF65-F5344CB8AC3E}">
        <p14:creationId xmlns:p14="http://schemas.microsoft.com/office/powerpoint/2010/main" val="2064449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C99974-CAD8-B542-B340-49C8879E437C}"/>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94884868-BFBE-3B4A-B02E-CBCE630683BC}"/>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D3A7C2F4-6716-7240-BBFC-347421E59DB6}"/>
              </a:ext>
            </a:extLst>
          </p:cNvPr>
          <p:cNvSpPr>
            <a:spLocks noGrp="1"/>
          </p:cNvSpPr>
          <p:nvPr>
            <p:ph type="dt" sz="half" idx="10"/>
          </p:nvPr>
        </p:nvSpPr>
        <p:spPr/>
        <p:txBody>
          <a:bodyPr/>
          <a:lstStyle/>
          <a:p>
            <a:pPr>
              <a:defRPr/>
            </a:pPr>
            <a:fld id="{CD321881-F715-4DAB-B47B-75B50DF8DE1C}"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28FF0072-B977-B946-8AB3-A60BBDF5AC3E}"/>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90F830B3-8C5D-1949-B683-5664B07BA5FB}"/>
              </a:ext>
            </a:extLst>
          </p:cNvPr>
          <p:cNvSpPr>
            <a:spLocks noGrp="1"/>
          </p:cNvSpPr>
          <p:nvPr>
            <p:ph type="sldNum" sz="quarter" idx="12"/>
          </p:nvPr>
        </p:nvSpPr>
        <p:spPr/>
        <p:txBody>
          <a:bodyPr/>
          <a:lstStyle/>
          <a:p>
            <a:pPr>
              <a:defRPr/>
            </a:pPr>
            <a:fld id="{AD8A8188-BB91-4012-B1A4-A19022966DE9}" type="slidenum">
              <a:rPr lang="en-US" smtClean="0"/>
              <a:pPr>
                <a:defRPr/>
              </a:pPr>
              <a:t>‹#›</a:t>
            </a:fld>
            <a:endParaRPr lang="en-US"/>
          </a:p>
        </p:txBody>
      </p:sp>
    </p:spTree>
    <p:extLst>
      <p:ext uri="{BB962C8B-B14F-4D97-AF65-F5344CB8AC3E}">
        <p14:creationId xmlns:p14="http://schemas.microsoft.com/office/powerpoint/2010/main" val="337575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E19017-A956-F241-8B61-E56980010095}"/>
              </a:ext>
            </a:extLst>
          </p:cNvPr>
          <p:cNvSpPr>
            <a:spLocks noGrp="1"/>
          </p:cNvSpPr>
          <p:nvPr>
            <p:ph type="title"/>
          </p:nvPr>
        </p:nvSpPr>
        <p:spPr>
          <a:xfrm>
            <a:off x="1247775" y="2279652"/>
            <a:ext cx="15773400" cy="3803649"/>
          </a:xfrm>
        </p:spPr>
        <p:txBody>
          <a:bodyPr anchor="b"/>
          <a:lstStyle>
            <a:lvl1pPr>
              <a:defRPr sz="8600"/>
            </a:lvl1p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696924D3-3225-EA46-92F4-49364030E4A2}"/>
              </a:ext>
            </a:extLst>
          </p:cNvPr>
          <p:cNvSpPr>
            <a:spLocks noGrp="1"/>
          </p:cNvSpPr>
          <p:nvPr>
            <p:ph type="body" idx="1"/>
          </p:nvPr>
        </p:nvSpPr>
        <p:spPr>
          <a:xfrm>
            <a:off x="1247775" y="6119285"/>
            <a:ext cx="15773400" cy="2000249"/>
          </a:xfrm>
        </p:spPr>
        <p:txBody>
          <a:bodyPr/>
          <a:lstStyle>
            <a:lvl1pPr marL="0" indent="0">
              <a:buNone/>
              <a:defRPr sz="3500">
                <a:solidFill>
                  <a:schemeClr val="tx1">
                    <a:tint val="75000"/>
                  </a:schemeClr>
                </a:solidFill>
              </a:defRPr>
            </a:lvl1pPr>
            <a:lvl2pPr marL="658368" indent="0">
              <a:buNone/>
              <a:defRPr sz="2900">
                <a:solidFill>
                  <a:schemeClr val="tx1">
                    <a:tint val="75000"/>
                  </a:schemeClr>
                </a:solidFill>
              </a:defRPr>
            </a:lvl2pPr>
            <a:lvl3pPr marL="1316736" indent="0">
              <a:buNone/>
              <a:defRPr sz="2600">
                <a:solidFill>
                  <a:schemeClr val="tx1">
                    <a:tint val="75000"/>
                  </a:schemeClr>
                </a:solidFill>
              </a:defRPr>
            </a:lvl3pPr>
            <a:lvl4pPr marL="1975104" indent="0">
              <a:buNone/>
              <a:defRPr sz="2300">
                <a:solidFill>
                  <a:schemeClr val="tx1">
                    <a:tint val="75000"/>
                  </a:schemeClr>
                </a:solidFill>
              </a:defRPr>
            </a:lvl4pPr>
            <a:lvl5pPr marL="2633472" indent="0">
              <a:buNone/>
              <a:defRPr sz="2300">
                <a:solidFill>
                  <a:schemeClr val="tx1">
                    <a:tint val="75000"/>
                  </a:schemeClr>
                </a:solidFill>
              </a:defRPr>
            </a:lvl5pPr>
            <a:lvl6pPr marL="3291840" indent="0">
              <a:buNone/>
              <a:defRPr sz="2300">
                <a:solidFill>
                  <a:schemeClr val="tx1">
                    <a:tint val="75000"/>
                  </a:schemeClr>
                </a:solidFill>
              </a:defRPr>
            </a:lvl6pPr>
            <a:lvl7pPr marL="3950208" indent="0">
              <a:buNone/>
              <a:defRPr sz="2300">
                <a:solidFill>
                  <a:schemeClr val="tx1">
                    <a:tint val="75000"/>
                  </a:schemeClr>
                </a:solidFill>
              </a:defRPr>
            </a:lvl7pPr>
            <a:lvl8pPr marL="4608576" indent="0">
              <a:buNone/>
              <a:defRPr sz="2300">
                <a:solidFill>
                  <a:schemeClr val="tx1">
                    <a:tint val="75000"/>
                  </a:schemeClr>
                </a:solidFill>
              </a:defRPr>
            </a:lvl8pPr>
            <a:lvl9pPr marL="5266944" indent="0">
              <a:buNone/>
              <a:defRPr sz="2300">
                <a:solidFill>
                  <a:schemeClr val="tx1">
                    <a:tint val="75000"/>
                  </a:schemeClr>
                </a:solidFill>
              </a:defRPr>
            </a:lvl9pPr>
          </a:lstStyle>
          <a:p>
            <a:pPr lvl="0"/>
            <a:r>
              <a:rPr lang="en-US" smtClean="0"/>
              <a:t>Click to edit Master text styles</a:t>
            </a:r>
          </a:p>
        </p:txBody>
      </p:sp>
      <p:sp>
        <p:nvSpPr>
          <p:cNvPr id="4" name="Date Placeholder 3">
            <a:extLst>
              <a:ext uri="{FF2B5EF4-FFF2-40B4-BE49-F238E27FC236}">
                <a16:creationId xmlns="" xmlns:a16="http://schemas.microsoft.com/office/drawing/2014/main" id="{ECDB8F5D-71C7-7944-9B64-50895FC19522}"/>
              </a:ext>
            </a:extLst>
          </p:cNvPr>
          <p:cNvSpPr>
            <a:spLocks noGrp="1"/>
          </p:cNvSpPr>
          <p:nvPr>
            <p:ph type="dt" sz="half" idx="10"/>
          </p:nvPr>
        </p:nvSpPr>
        <p:spPr/>
        <p:txBody>
          <a:bodyPr/>
          <a:lstStyle/>
          <a:p>
            <a:pPr>
              <a:defRPr/>
            </a:pPr>
            <a:fld id="{3347C114-E5EB-4EB8-89AE-0543DD72FF32}"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0F86D9CD-2F38-C44D-8751-CA080699616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3A45F0C9-CCDF-5945-BAE1-83DF487C94EE}"/>
              </a:ext>
            </a:extLst>
          </p:cNvPr>
          <p:cNvSpPr>
            <a:spLocks noGrp="1"/>
          </p:cNvSpPr>
          <p:nvPr>
            <p:ph type="sldNum" sz="quarter" idx="12"/>
          </p:nvPr>
        </p:nvSpPr>
        <p:spPr/>
        <p:txBody>
          <a:bodyPr/>
          <a:lstStyle/>
          <a:p>
            <a:pPr>
              <a:defRPr/>
            </a:pPr>
            <a:fld id="{5470AB30-C680-4CFC-A22F-EC4660F31F88}" type="slidenum">
              <a:rPr lang="en-US" smtClean="0"/>
              <a:pPr>
                <a:defRPr/>
              </a:pPr>
              <a:t>‹#›</a:t>
            </a:fld>
            <a:endParaRPr lang="en-US"/>
          </a:p>
        </p:txBody>
      </p:sp>
    </p:spTree>
    <p:extLst>
      <p:ext uri="{BB962C8B-B14F-4D97-AF65-F5344CB8AC3E}">
        <p14:creationId xmlns:p14="http://schemas.microsoft.com/office/powerpoint/2010/main" val="161691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AEAE35-0ACF-4E4B-ABB5-9464230F5158}"/>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2D056C81-C4D8-9C42-8016-CE16F2A345C8}"/>
              </a:ext>
            </a:extLst>
          </p:cNvPr>
          <p:cNvSpPr>
            <a:spLocks noGrp="1"/>
          </p:cNvSpPr>
          <p:nvPr>
            <p:ph sz="half" idx="1"/>
          </p:nvPr>
        </p:nvSpPr>
        <p:spPr>
          <a:xfrm>
            <a:off x="1257300" y="2434167"/>
            <a:ext cx="777240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 xmlns:a16="http://schemas.microsoft.com/office/drawing/2014/main" id="{C66064AA-CD97-4E4D-AFA2-1E585675D7AC}"/>
              </a:ext>
            </a:extLst>
          </p:cNvPr>
          <p:cNvSpPr>
            <a:spLocks noGrp="1"/>
          </p:cNvSpPr>
          <p:nvPr>
            <p:ph sz="half" idx="2"/>
          </p:nvPr>
        </p:nvSpPr>
        <p:spPr>
          <a:xfrm>
            <a:off x="9258300" y="2434167"/>
            <a:ext cx="777240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 xmlns:a16="http://schemas.microsoft.com/office/drawing/2014/main" id="{3BCDF3CB-BC5A-214C-968F-F5D713CE9EDC}"/>
              </a:ext>
            </a:extLst>
          </p:cNvPr>
          <p:cNvSpPr>
            <a:spLocks noGrp="1"/>
          </p:cNvSpPr>
          <p:nvPr>
            <p:ph type="dt" sz="half" idx="10"/>
          </p:nvPr>
        </p:nvSpPr>
        <p:spPr/>
        <p:txBody>
          <a:bodyPr/>
          <a:lstStyle/>
          <a:p>
            <a:pPr>
              <a:defRPr/>
            </a:pPr>
            <a:fld id="{41D815F4-9572-48CF-9818-C3DCDBABD65F}" type="datetimeFigureOut">
              <a:rPr lang="en-US" smtClean="0"/>
              <a:pPr>
                <a:defRPr/>
              </a:pPr>
              <a:t>1/16/2019</a:t>
            </a:fld>
            <a:endParaRPr lang="en-US"/>
          </a:p>
        </p:txBody>
      </p:sp>
      <p:sp>
        <p:nvSpPr>
          <p:cNvPr id="6" name="Footer Placeholder 5">
            <a:extLst>
              <a:ext uri="{FF2B5EF4-FFF2-40B4-BE49-F238E27FC236}">
                <a16:creationId xmlns="" xmlns:a16="http://schemas.microsoft.com/office/drawing/2014/main" id="{B9507420-015B-224C-B31B-5B6BE52025E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14ACC29D-2F26-4E49-81A3-8B93A4A631AB}"/>
              </a:ext>
            </a:extLst>
          </p:cNvPr>
          <p:cNvSpPr>
            <a:spLocks noGrp="1"/>
          </p:cNvSpPr>
          <p:nvPr>
            <p:ph type="sldNum" sz="quarter" idx="12"/>
          </p:nvPr>
        </p:nvSpPr>
        <p:spPr/>
        <p:txBody>
          <a:bodyPr/>
          <a:lstStyle/>
          <a:p>
            <a:pPr>
              <a:defRPr/>
            </a:pPr>
            <a:fld id="{EE3E1F3F-3DF0-4626-98B2-A420D70C1C11}" type="slidenum">
              <a:rPr lang="en-US" smtClean="0"/>
              <a:pPr>
                <a:defRPr/>
              </a:pPr>
              <a:t>‹#›</a:t>
            </a:fld>
            <a:endParaRPr lang="en-US"/>
          </a:p>
        </p:txBody>
      </p:sp>
    </p:spTree>
    <p:extLst>
      <p:ext uri="{BB962C8B-B14F-4D97-AF65-F5344CB8AC3E}">
        <p14:creationId xmlns:p14="http://schemas.microsoft.com/office/powerpoint/2010/main" val="147557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194195-6DF1-6146-BB65-C6069E408A10}"/>
              </a:ext>
            </a:extLst>
          </p:cNvPr>
          <p:cNvSpPr>
            <a:spLocks noGrp="1"/>
          </p:cNvSpPr>
          <p:nvPr>
            <p:ph type="title"/>
          </p:nvPr>
        </p:nvSpPr>
        <p:spPr>
          <a:xfrm>
            <a:off x="1259682" y="486834"/>
            <a:ext cx="15773400" cy="1767417"/>
          </a:xfrm>
        </p:spPr>
        <p:txBody>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0D9B3638-57A0-5841-BF43-15DBAF360587}"/>
              </a:ext>
            </a:extLst>
          </p:cNvPr>
          <p:cNvSpPr>
            <a:spLocks noGrp="1"/>
          </p:cNvSpPr>
          <p:nvPr>
            <p:ph type="body" idx="1"/>
          </p:nvPr>
        </p:nvSpPr>
        <p:spPr>
          <a:xfrm>
            <a:off x="1259683" y="2241551"/>
            <a:ext cx="7736681" cy="1098549"/>
          </a:xfrm>
        </p:spPr>
        <p:txBody>
          <a:bodyPr anchor="b"/>
          <a:lstStyle>
            <a:lvl1pPr marL="0" indent="0">
              <a:buNone/>
              <a:defRPr sz="3500" b="1"/>
            </a:lvl1pPr>
            <a:lvl2pPr marL="658368" indent="0">
              <a:buNone/>
              <a:defRPr sz="2900" b="1"/>
            </a:lvl2pPr>
            <a:lvl3pPr marL="1316736" indent="0">
              <a:buNone/>
              <a:defRPr sz="2600" b="1"/>
            </a:lvl3pPr>
            <a:lvl4pPr marL="1975104" indent="0">
              <a:buNone/>
              <a:defRPr sz="2300" b="1"/>
            </a:lvl4pPr>
            <a:lvl5pPr marL="2633472" indent="0">
              <a:buNone/>
              <a:defRPr sz="2300" b="1"/>
            </a:lvl5pPr>
            <a:lvl6pPr marL="3291840" indent="0">
              <a:buNone/>
              <a:defRPr sz="2300" b="1"/>
            </a:lvl6pPr>
            <a:lvl7pPr marL="3950208" indent="0">
              <a:buNone/>
              <a:defRPr sz="2300" b="1"/>
            </a:lvl7pPr>
            <a:lvl8pPr marL="4608576" indent="0">
              <a:buNone/>
              <a:defRPr sz="2300" b="1"/>
            </a:lvl8pPr>
            <a:lvl9pPr marL="5266944" indent="0">
              <a:buNone/>
              <a:defRPr sz="2300" b="1"/>
            </a:lvl9pPr>
          </a:lstStyle>
          <a:p>
            <a:pPr lvl="0"/>
            <a:r>
              <a:rPr lang="en-US" smtClean="0"/>
              <a:t>Click to edit Master text styles</a:t>
            </a:r>
          </a:p>
        </p:txBody>
      </p:sp>
      <p:sp>
        <p:nvSpPr>
          <p:cNvPr id="4" name="Content Placeholder 3">
            <a:extLst>
              <a:ext uri="{FF2B5EF4-FFF2-40B4-BE49-F238E27FC236}">
                <a16:creationId xmlns="" xmlns:a16="http://schemas.microsoft.com/office/drawing/2014/main" id="{90A3DE88-4BA8-8844-A1D0-CEA5B69C5923}"/>
              </a:ext>
            </a:extLst>
          </p:cNvPr>
          <p:cNvSpPr>
            <a:spLocks noGrp="1"/>
          </p:cNvSpPr>
          <p:nvPr>
            <p:ph sz="half" idx="2"/>
          </p:nvPr>
        </p:nvSpPr>
        <p:spPr>
          <a:xfrm>
            <a:off x="1259683" y="3340100"/>
            <a:ext cx="7736681"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 xmlns:a16="http://schemas.microsoft.com/office/drawing/2014/main" id="{8236B1C7-381D-0547-8724-9484038829E7}"/>
              </a:ext>
            </a:extLst>
          </p:cNvPr>
          <p:cNvSpPr>
            <a:spLocks noGrp="1"/>
          </p:cNvSpPr>
          <p:nvPr>
            <p:ph type="body" sz="quarter" idx="3"/>
          </p:nvPr>
        </p:nvSpPr>
        <p:spPr>
          <a:xfrm>
            <a:off x="9258300" y="2241551"/>
            <a:ext cx="7774782" cy="1098549"/>
          </a:xfrm>
        </p:spPr>
        <p:txBody>
          <a:bodyPr anchor="b"/>
          <a:lstStyle>
            <a:lvl1pPr marL="0" indent="0">
              <a:buNone/>
              <a:defRPr sz="3500" b="1"/>
            </a:lvl1pPr>
            <a:lvl2pPr marL="658368" indent="0">
              <a:buNone/>
              <a:defRPr sz="2900" b="1"/>
            </a:lvl2pPr>
            <a:lvl3pPr marL="1316736" indent="0">
              <a:buNone/>
              <a:defRPr sz="2600" b="1"/>
            </a:lvl3pPr>
            <a:lvl4pPr marL="1975104" indent="0">
              <a:buNone/>
              <a:defRPr sz="2300" b="1"/>
            </a:lvl4pPr>
            <a:lvl5pPr marL="2633472" indent="0">
              <a:buNone/>
              <a:defRPr sz="2300" b="1"/>
            </a:lvl5pPr>
            <a:lvl6pPr marL="3291840" indent="0">
              <a:buNone/>
              <a:defRPr sz="2300" b="1"/>
            </a:lvl6pPr>
            <a:lvl7pPr marL="3950208" indent="0">
              <a:buNone/>
              <a:defRPr sz="2300" b="1"/>
            </a:lvl7pPr>
            <a:lvl8pPr marL="4608576" indent="0">
              <a:buNone/>
              <a:defRPr sz="2300" b="1"/>
            </a:lvl8pPr>
            <a:lvl9pPr marL="5266944" indent="0">
              <a:buNone/>
              <a:defRPr sz="2300" b="1"/>
            </a:lvl9pPr>
          </a:lstStyle>
          <a:p>
            <a:pPr lvl="0"/>
            <a:r>
              <a:rPr lang="en-US" smtClean="0"/>
              <a:t>Click to edit Master text styles</a:t>
            </a:r>
          </a:p>
        </p:txBody>
      </p:sp>
      <p:sp>
        <p:nvSpPr>
          <p:cNvPr id="6" name="Content Placeholder 5">
            <a:extLst>
              <a:ext uri="{FF2B5EF4-FFF2-40B4-BE49-F238E27FC236}">
                <a16:creationId xmlns="" xmlns:a16="http://schemas.microsoft.com/office/drawing/2014/main" id="{FC59366D-D970-C24C-816D-42383DB7F9CE}"/>
              </a:ext>
            </a:extLst>
          </p:cNvPr>
          <p:cNvSpPr>
            <a:spLocks noGrp="1"/>
          </p:cNvSpPr>
          <p:nvPr>
            <p:ph sz="quarter" idx="4"/>
          </p:nvPr>
        </p:nvSpPr>
        <p:spPr>
          <a:xfrm>
            <a:off x="9258300" y="3340100"/>
            <a:ext cx="7774782"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a:extLst>
              <a:ext uri="{FF2B5EF4-FFF2-40B4-BE49-F238E27FC236}">
                <a16:creationId xmlns="" xmlns:a16="http://schemas.microsoft.com/office/drawing/2014/main" id="{E95FAE78-9BD4-C942-A448-6F0FECD0EA77}"/>
              </a:ext>
            </a:extLst>
          </p:cNvPr>
          <p:cNvSpPr>
            <a:spLocks noGrp="1"/>
          </p:cNvSpPr>
          <p:nvPr>
            <p:ph type="dt" sz="half" idx="10"/>
          </p:nvPr>
        </p:nvSpPr>
        <p:spPr/>
        <p:txBody>
          <a:bodyPr/>
          <a:lstStyle/>
          <a:p>
            <a:pPr>
              <a:defRPr/>
            </a:pPr>
            <a:fld id="{56DD9E76-D258-45FB-8C3B-85B950D413FE}" type="datetimeFigureOut">
              <a:rPr lang="en-US" smtClean="0"/>
              <a:pPr>
                <a:defRPr/>
              </a:pPr>
              <a:t>1/16/2019</a:t>
            </a:fld>
            <a:endParaRPr lang="en-US"/>
          </a:p>
        </p:txBody>
      </p:sp>
      <p:sp>
        <p:nvSpPr>
          <p:cNvPr id="8" name="Footer Placeholder 7">
            <a:extLst>
              <a:ext uri="{FF2B5EF4-FFF2-40B4-BE49-F238E27FC236}">
                <a16:creationId xmlns="" xmlns:a16="http://schemas.microsoft.com/office/drawing/2014/main" id="{475BC6E7-9A69-7149-A897-EE03FB6DFB2D}"/>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 xmlns:a16="http://schemas.microsoft.com/office/drawing/2014/main" id="{27D8C6E0-2945-A249-915B-2FD232B0D2E7}"/>
              </a:ext>
            </a:extLst>
          </p:cNvPr>
          <p:cNvSpPr>
            <a:spLocks noGrp="1"/>
          </p:cNvSpPr>
          <p:nvPr>
            <p:ph type="sldNum" sz="quarter" idx="12"/>
          </p:nvPr>
        </p:nvSpPr>
        <p:spPr/>
        <p:txBody>
          <a:bodyPr/>
          <a:lstStyle/>
          <a:p>
            <a:pPr>
              <a:defRPr/>
            </a:pPr>
            <a:fld id="{258159FF-6486-4B5D-93A7-1F3970634268}" type="slidenum">
              <a:rPr lang="en-US" smtClean="0"/>
              <a:pPr>
                <a:defRPr/>
              </a:pPr>
              <a:t>‹#›</a:t>
            </a:fld>
            <a:endParaRPr lang="en-US"/>
          </a:p>
        </p:txBody>
      </p:sp>
    </p:spTree>
    <p:extLst>
      <p:ext uri="{BB962C8B-B14F-4D97-AF65-F5344CB8AC3E}">
        <p14:creationId xmlns:p14="http://schemas.microsoft.com/office/powerpoint/2010/main" val="146416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E2BE0A-6D12-FB43-8E88-D25DABB78EE2}"/>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 xmlns:a16="http://schemas.microsoft.com/office/drawing/2014/main" id="{EB8154A1-AA1F-D04F-8619-F08FBA0918D2}"/>
              </a:ext>
            </a:extLst>
          </p:cNvPr>
          <p:cNvSpPr>
            <a:spLocks noGrp="1"/>
          </p:cNvSpPr>
          <p:nvPr>
            <p:ph type="dt" sz="half" idx="10"/>
          </p:nvPr>
        </p:nvSpPr>
        <p:spPr/>
        <p:txBody>
          <a:bodyPr/>
          <a:lstStyle/>
          <a:p>
            <a:pPr>
              <a:defRPr/>
            </a:pPr>
            <a:fld id="{C51E787B-F896-4D03-8315-E4150B8FE0E7}" type="datetimeFigureOut">
              <a:rPr lang="en-US" smtClean="0"/>
              <a:pPr>
                <a:defRPr/>
              </a:pPr>
              <a:t>1/16/2019</a:t>
            </a:fld>
            <a:endParaRPr lang="en-US"/>
          </a:p>
        </p:txBody>
      </p:sp>
      <p:sp>
        <p:nvSpPr>
          <p:cNvPr id="4" name="Footer Placeholder 3">
            <a:extLst>
              <a:ext uri="{FF2B5EF4-FFF2-40B4-BE49-F238E27FC236}">
                <a16:creationId xmlns="" xmlns:a16="http://schemas.microsoft.com/office/drawing/2014/main" id="{AE939DD4-BFBE-E54A-97F4-ADBC02B8B725}"/>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 xmlns:a16="http://schemas.microsoft.com/office/drawing/2014/main" id="{96D57AFA-A3CA-774B-B8B0-9E669BB97FD2}"/>
              </a:ext>
            </a:extLst>
          </p:cNvPr>
          <p:cNvSpPr>
            <a:spLocks noGrp="1"/>
          </p:cNvSpPr>
          <p:nvPr>
            <p:ph type="sldNum" sz="quarter" idx="12"/>
          </p:nvPr>
        </p:nvSpPr>
        <p:spPr/>
        <p:txBody>
          <a:bodyPr/>
          <a:lstStyle/>
          <a:p>
            <a:pPr>
              <a:defRPr/>
            </a:pPr>
            <a:fld id="{78117ABD-F82F-41B6-8B07-A9DCE707BA44}" type="slidenum">
              <a:rPr lang="en-US" smtClean="0"/>
              <a:pPr>
                <a:defRPr/>
              </a:pPr>
              <a:t>‹#›</a:t>
            </a:fld>
            <a:endParaRPr lang="en-US"/>
          </a:p>
        </p:txBody>
      </p:sp>
    </p:spTree>
    <p:extLst>
      <p:ext uri="{BB962C8B-B14F-4D97-AF65-F5344CB8AC3E}">
        <p14:creationId xmlns:p14="http://schemas.microsoft.com/office/powerpoint/2010/main" val="285327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9660191-B304-0D4B-A51E-3448CD89D185}"/>
              </a:ext>
            </a:extLst>
          </p:cNvPr>
          <p:cNvSpPr>
            <a:spLocks noGrp="1"/>
          </p:cNvSpPr>
          <p:nvPr>
            <p:ph type="dt" sz="half" idx="10"/>
          </p:nvPr>
        </p:nvSpPr>
        <p:spPr/>
        <p:txBody>
          <a:bodyPr/>
          <a:lstStyle/>
          <a:p>
            <a:pPr>
              <a:defRPr/>
            </a:pPr>
            <a:fld id="{41E92BE5-36ED-4426-99FD-4A42F72D8F54}" type="datetimeFigureOut">
              <a:rPr lang="en-US" smtClean="0"/>
              <a:pPr>
                <a:defRPr/>
              </a:pPr>
              <a:t>1/16/2019</a:t>
            </a:fld>
            <a:endParaRPr lang="en-US"/>
          </a:p>
        </p:txBody>
      </p:sp>
      <p:sp>
        <p:nvSpPr>
          <p:cNvPr id="3" name="Footer Placeholder 2">
            <a:extLst>
              <a:ext uri="{FF2B5EF4-FFF2-40B4-BE49-F238E27FC236}">
                <a16:creationId xmlns="" xmlns:a16="http://schemas.microsoft.com/office/drawing/2014/main" id="{35D8D72F-6552-6846-B316-2426BA99CEAC}"/>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 xmlns:a16="http://schemas.microsoft.com/office/drawing/2014/main" id="{12F6D338-7835-4E44-830D-74FD857E9AA3}"/>
              </a:ext>
            </a:extLst>
          </p:cNvPr>
          <p:cNvSpPr>
            <a:spLocks noGrp="1"/>
          </p:cNvSpPr>
          <p:nvPr>
            <p:ph type="sldNum" sz="quarter" idx="12"/>
          </p:nvPr>
        </p:nvSpPr>
        <p:spPr/>
        <p:txBody>
          <a:bodyPr/>
          <a:lstStyle/>
          <a:p>
            <a:pPr>
              <a:defRPr/>
            </a:pPr>
            <a:fld id="{976BFA66-7F6A-44E2-8B04-436F4178033E}" type="slidenum">
              <a:rPr lang="en-US" smtClean="0"/>
              <a:pPr>
                <a:defRPr/>
              </a:pPr>
              <a:t>‹#›</a:t>
            </a:fld>
            <a:endParaRPr lang="en-US"/>
          </a:p>
        </p:txBody>
      </p:sp>
    </p:spTree>
    <p:extLst>
      <p:ext uri="{BB962C8B-B14F-4D97-AF65-F5344CB8AC3E}">
        <p14:creationId xmlns:p14="http://schemas.microsoft.com/office/powerpoint/2010/main" val="1856990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D917D78-664E-3F48-B8BB-D9572F24CF6E}"/>
              </a:ext>
            </a:extLst>
          </p:cNvPr>
          <p:cNvSpPr>
            <a:spLocks noGrp="1"/>
          </p:cNvSpPr>
          <p:nvPr>
            <p:ph type="title"/>
          </p:nvPr>
        </p:nvSpPr>
        <p:spPr>
          <a:xfrm>
            <a:off x="1257300" y="486834"/>
            <a:ext cx="15773400" cy="1767417"/>
          </a:xfrm>
          <a:prstGeom prst="rect">
            <a:avLst/>
          </a:prstGeom>
        </p:spPr>
        <p:txBody>
          <a:bodyPr vert="horz" lIns="131674" tIns="65837" rIns="131674" bIns="65837" rtlCol="0" anchor="ctr">
            <a:normAutofit/>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042C908D-93CA-4C40-A36C-7D1D8B2C8AA2}"/>
              </a:ext>
            </a:extLst>
          </p:cNvPr>
          <p:cNvSpPr>
            <a:spLocks noGrp="1"/>
          </p:cNvSpPr>
          <p:nvPr>
            <p:ph type="body" idx="1"/>
          </p:nvPr>
        </p:nvSpPr>
        <p:spPr>
          <a:xfrm>
            <a:off x="1257300" y="2434167"/>
            <a:ext cx="15773400" cy="5801784"/>
          </a:xfrm>
          <a:prstGeom prst="rect">
            <a:avLst/>
          </a:prstGeom>
        </p:spPr>
        <p:txBody>
          <a:bodyPr vert="horz" lIns="131674" tIns="65837" rIns="131674" bIns="65837"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A3A21BB-DE06-564A-B9F0-C8BBB15247E0}"/>
              </a:ext>
            </a:extLst>
          </p:cNvPr>
          <p:cNvSpPr>
            <a:spLocks noGrp="1"/>
          </p:cNvSpPr>
          <p:nvPr>
            <p:ph type="dt" sz="half" idx="2"/>
          </p:nvPr>
        </p:nvSpPr>
        <p:spPr>
          <a:xfrm>
            <a:off x="1257300" y="8475134"/>
            <a:ext cx="4114800" cy="486833"/>
          </a:xfrm>
          <a:prstGeom prst="rect">
            <a:avLst/>
          </a:prstGeom>
        </p:spPr>
        <p:txBody>
          <a:bodyPr vert="horz" lIns="131674" tIns="65837" rIns="131674" bIns="65837" rtlCol="0" anchor="ctr"/>
          <a:lstStyle>
            <a:lvl1pPr algn="l">
              <a:defRPr sz="1700">
                <a:solidFill>
                  <a:schemeClr val="tx1">
                    <a:tint val="75000"/>
                  </a:schemeClr>
                </a:solidFill>
              </a:defRPr>
            </a:lvl1pPr>
          </a:lstStyle>
          <a:p>
            <a:pPr>
              <a:defRPr/>
            </a:pPr>
            <a:fld id="{142C0010-3506-4FAB-AA9B-27EBC4AA4D96}" type="datetimeFigureOut">
              <a:rPr lang="en-US" smtClean="0"/>
              <a:pPr>
                <a:defRPr/>
              </a:pPr>
              <a:t>1/16/2019</a:t>
            </a:fld>
            <a:endParaRPr lang="en-US"/>
          </a:p>
        </p:txBody>
      </p:sp>
      <p:sp>
        <p:nvSpPr>
          <p:cNvPr id="5" name="Footer Placeholder 4">
            <a:extLst>
              <a:ext uri="{FF2B5EF4-FFF2-40B4-BE49-F238E27FC236}">
                <a16:creationId xmlns="" xmlns:a16="http://schemas.microsoft.com/office/drawing/2014/main" id="{73CB1027-854A-8F4A-BEE1-D4966CA160E2}"/>
              </a:ext>
            </a:extLst>
          </p:cNvPr>
          <p:cNvSpPr>
            <a:spLocks noGrp="1"/>
          </p:cNvSpPr>
          <p:nvPr>
            <p:ph type="ftr" sz="quarter" idx="3"/>
          </p:nvPr>
        </p:nvSpPr>
        <p:spPr>
          <a:xfrm>
            <a:off x="6057900" y="8475134"/>
            <a:ext cx="6172200" cy="486833"/>
          </a:xfrm>
          <a:prstGeom prst="rect">
            <a:avLst/>
          </a:prstGeom>
        </p:spPr>
        <p:txBody>
          <a:bodyPr vert="horz" lIns="131674" tIns="65837" rIns="131674" bIns="65837" rtlCol="0" anchor="ctr"/>
          <a:lstStyle>
            <a:lvl1pPr algn="ctr">
              <a:defRPr sz="1700">
                <a:solidFill>
                  <a:schemeClr val="tx1">
                    <a:tint val="75000"/>
                  </a:schemeClr>
                </a:solidFill>
              </a:defRPr>
            </a:lvl1pPr>
          </a:lstStyle>
          <a:p>
            <a:pPr>
              <a:defRPr/>
            </a:pPr>
            <a:endParaRPr lang="en-US"/>
          </a:p>
        </p:txBody>
      </p:sp>
      <p:sp>
        <p:nvSpPr>
          <p:cNvPr id="6" name="Slide Number Placeholder 5">
            <a:extLst>
              <a:ext uri="{FF2B5EF4-FFF2-40B4-BE49-F238E27FC236}">
                <a16:creationId xmlns="" xmlns:a16="http://schemas.microsoft.com/office/drawing/2014/main" id="{79EE4818-9ACE-9D48-BB2D-BB7F80CDD12E}"/>
              </a:ext>
            </a:extLst>
          </p:cNvPr>
          <p:cNvSpPr>
            <a:spLocks noGrp="1"/>
          </p:cNvSpPr>
          <p:nvPr>
            <p:ph type="sldNum" sz="quarter" idx="4"/>
          </p:nvPr>
        </p:nvSpPr>
        <p:spPr>
          <a:xfrm>
            <a:off x="12915900" y="8475134"/>
            <a:ext cx="4114800" cy="486833"/>
          </a:xfrm>
          <a:prstGeom prst="rect">
            <a:avLst/>
          </a:prstGeom>
        </p:spPr>
        <p:txBody>
          <a:bodyPr vert="horz" lIns="131674" tIns="65837" rIns="131674" bIns="65837" rtlCol="0" anchor="ctr"/>
          <a:lstStyle>
            <a:lvl1pPr algn="r">
              <a:defRPr sz="1700">
                <a:solidFill>
                  <a:schemeClr val="tx1">
                    <a:tint val="75000"/>
                  </a:schemeClr>
                </a:solidFill>
              </a:defRPr>
            </a:lvl1pPr>
          </a:lstStyle>
          <a:p>
            <a:pPr>
              <a:defRPr/>
            </a:pPr>
            <a:fld id="{28630792-EEF7-4345-B128-7EC4AE4FE3BF}" type="slidenum">
              <a:rPr lang="en-US" smtClean="0"/>
              <a:pPr>
                <a:defRPr/>
              </a:pPr>
              <a:t>‹#›</a:t>
            </a:fld>
            <a:endParaRPr lang="en-US"/>
          </a:p>
        </p:txBody>
      </p:sp>
    </p:spTree>
    <p:extLst>
      <p:ext uri="{BB962C8B-B14F-4D97-AF65-F5344CB8AC3E}">
        <p14:creationId xmlns:p14="http://schemas.microsoft.com/office/powerpoint/2010/main" val="3559141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1316736" rtl="1" eaLnBrk="1" latinLnBrk="0" hangingPunct="1">
        <a:lnSpc>
          <a:spcPct val="90000"/>
        </a:lnSpc>
        <a:spcBef>
          <a:spcPct val="0"/>
        </a:spcBef>
        <a:buNone/>
        <a:defRPr sz="6300" kern="1200">
          <a:solidFill>
            <a:schemeClr val="tx1"/>
          </a:solidFill>
          <a:latin typeface="+mj-lt"/>
          <a:ea typeface="+mj-ea"/>
          <a:cs typeface="+mj-cs"/>
        </a:defRPr>
      </a:lvl1pPr>
    </p:titleStyle>
    <p:bodyStyle>
      <a:lvl1pPr marL="329184" indent="-329184" algn="r" defTabSz="1316736" rtl="1" eaLnBrk="1" latinLnBrk="0" hangingPunct="1">
        <a:lnSpc>
          <a:spcPct val="90000"/>
        </a:lnSpc>
        <a:spcBef>
          <a:spcPts val="1440"/>
        </a:spcBef>
        <a:buFont typeface="Arial" panose="020B0604020202020204" pitchFamily="34" charset="0"/>
        <a:buChar char="•"/>
        <a:defRPr sz="4000" kern="1200">
          <a:solidFill>
            <a:schemeClr val="tx1"/>
          </a:solidFill>
          <a:latin typeface="+mn-lt"/>
          <a:ea typeface="+mn-ea"/>
          <a:cs typeface="+mn-cs"/>
        </a:defRPr>
      </a:lvl1pPr>
      <a:lvl2pPr marL="987552" indent="-329184" algn="r" defTabSz="1316736" rtl="1" eaLnBrk="1" latinLnBrk="0" hangingPunct="1">
        <a:lnSpc>
          <a:spcPct val="90000"/>
        </a:lnSpc>
        <a:spcBef>
          <a:spcPts val="720"/>
        </a:spcBef>
        <a:buFont typeface="Arial" panose="020B0604020202020204" pitchFamily="34" charset="0"/>
        <a:buChar char="•"/>
        <a:defRPr sz="3500" kern="1200">
          <a:solidFill>
            <a:schemeClr val="tx1"/>
          </a:solidFill>
          <a:latin typeface="+mn-lt"/>
          <a:ea typeface="+mn-ea"/>
          <a:cs typeface="+mn-cs"/>
        </a:defRPr>
      </a:lvl2pPr>
      <a:lvl3pPr marL="1645920" indent="-329184" algn="r" defTabSz="1316736" rtl="1" eaLnBrk="1" latinLnBrk="0" hangingPunct="1">
        <a:lnSpc>
          <a:spcPct val="90000"/>
        </a:lnSpc>
        <a:spcBef>
          <a:spcPts val="720"/>
        </a:spcBef>
        <a:buFont typeface="Arial" panose="020B0604020202020204" pitchFamily="34" charset="0"/>
        <a:buChar char="•"/>
        <a:defRPr sz="2900" kern="1200">
          <a:solidFill>
            <a:schemeClr val="tx1"/>
          </a:solidFill>
          <a:latin typeface="+mn-lt"/>
          <a:ea typeface="+mn-ea"/>
          <a:cs typeface="+mn-cs"/>
        </a:defRPr>
      </a:lvl3pPr>
      <a:lvl4pPr marL="2304288"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4pPr>
      <a:lvl5pPr marL="2962656"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5pPr>
      <a:lvl6pPr marL="3621024"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6pPr>
      <a:lvl7pPr marL="4279392"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7pPr>
      <a:lvl8pPr marL="4937760"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8pPr>
      <a:lvl9pPr marL="5596128" indent="-329184" algn="r" defTabSz="1316736" rtl="1" eaLnBrk="1" latinLnBrk="0" hangingPunct="1">
        <a:lnSpc>
          <a:spcPct val="90000"/>
        </a:lnSpc>
        <a:spcBef>
          <a:spcPts val="720"/>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r" defTabSz="1316736" rtl="1" eaLnBrk="1" latinLnBrk="0" hangingPunct="1">
        <a:defRPr sz="2600" kern="1200">
          <a:solidFill>
            <a:schemeClr val="tx1"/>
          </a:solidFill>
          <a:latin typeface="+mn-lt"/>
          <a:ea typeface="+mn-ea"/>
          <a:cs typeface="+mn-cs"/>
        </a:defRPr>
      </a:lvl1pPr>
      <a:lvl2pPr marL="658368" algn="r" defTabSz="1316736" rtl="1" eaLnBrk="1" latinLnBrk="0" hangingPunct="1">
        <a:defRPr sz="2600" kern="1200">
          <a:solidFill>
            <a:schemeClr val="tx1"/>
          </a:solidFill>
          <a:latin typeface="+mn-lt"/>
          <a:ea typeface="+mn-ea"/>
          <a:cs typeface="+mn-cs"/>
        </a:defRPr>
      </a:lvl2pPr>
      <a:lvl3pPr marL="1316736" algn="r" defTabSz="1316736" rtl="1" eaLnBrk="1" latinLnBrk="0" hangingPunct="1">
        <a:defRPr sz="2600" kern="1200">
          <a:solidFill>
            <a:schemeClr val="tx1"/>
          </a:solidFill>
          <a:latin typeface="+mn-lt"/>
          <a:ea typeface="+mn-ea"/>
          <a:cs typeface="+mn-cs"/>
        </a:defRPr>
      </a:lvl3pPr>
      <a:lvl4pPr marL="1975104" algn="r" defTabSz="1316736" rtl="1" eaLnBrk="1" latinLnBrk="0" hangingPunct="1">
        <a:defRPr sz="2600" kern="1200">
          <a:solidFill>
            <a:schemeClr val="tx1"/>
          </a:solidFill>
          <a:latin typeface="+mn-lt"/>
          <a:ea typeface="+mn-ea"/>
          <a:cs typeface="+mn-cs"/>
        </a:defRPr>
      </a:lvl4pPr>
      <a:lvl5pPr marL="2633472" algn="r" defTabSz="1316736" rtl="1" eaLnBrk="1" latinLnBrk="0" hangingPunct="1">
        <a:defRPr sz="2600" kern="1200">
          <a:solidFill>
            <a:schemeClr val="tx1"/>
          </a:solidFill>
          <a:latin typeface="+mn-lt"/>
          <a:ea typeface="+mn-ea"/>
          <a:cs typeface="+mn-cs"/>
        </a:defRPr>
      </a:lvl5pPr>
      <a:lvl6pPr marL="3291840" algn="r" defTabSz="1316736" rtl="1" eaLnBrk="1" latinLnBrk="0" hangingPunct="1">
        <a:defRPr sz="2600" kern="1200">
          <a:solidFill>
            <a:schemeClr val="tx1"/>
          </a:solidFill>
          <a:latin typeface="+mn-lt"/>
          <a:ea typeface="+mn-ea"/>
          <a:cs typeface="+mn-cs"/>
        </a:defRPr>
      </a:lvl6pPr>
      <a:lvl7pPr marL="3950208" algn="r" defTabSz="1316736" rtl="1" eaLnBrk="1" latinLnBrk="0" hangingPunct="1">
        <a:defRPr sz="2600" kern="1200">
          <a:solidFill>
            <a:schemeClr val="tx1"/>
          </a:solidFill>
          <a:latin typeface="+mn-lt"/>
          <a:ea typeface="+mn-ea"/>
          <a:cs typeface="+mn-cs"/>
        </a:defRPr>
      </a:lvl7pPr>
      <a:lvl8pPr marL="4608576" algn="r" defTabSz="1316736" rtl="1" eaLnBrk="1" latinLnBrk="0" hangingPunct="1">
        <a:defRPr sz="2600" kern="1200">
          <a:solidFill>
            <a:schemeClr val="tx1"/>
          </a:solidFill>
          <a:latin typeface="+mn-lt"/>
          <a:ea typeface="+mn-ea"/>
          <a:cs typeface="+mn-cs"/>
        </a:defRPr>
      </a:lvl8pPr>
      <a:lvl9pPr marL="5266944" algn="r" defTabSz="1316736" rtl="1"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228600" y="304800"/>
            <a:ext cx="17907000" cy="7931151"/>
          </a:xfrm>
        </p:spPr>
        <p:txBody>
          <a:bodyPr rtlCol="0">
            <a:noAutofit/>
          </a:bodyPr>
          <a:lstStyle/>
          <a:p>
            <a:pPr rtl="1">
              <a:spcBef>
                <a:spcPts val="0"/>
              </a:spcBef>
              <a:spcAft>
                <a:spcPts val="0"/>
              </a:spcAft>
              <a:buFont typeface="Arial" charset="0"/>
              <a:buNone/>
              <a:defRPr/>
            </a:pPr>
            <a:r>
              <a:rPr lang="ar-SA" sz="2800" b="1" dirty="0" smtClean="0">
                <a:solidFill>
                  <a:srgbClr val="FF0000"/>
                </a:solidFill>
                <a:latin typeface="Times New Roman"/>
                <a:ea typeface="Times New Roman"/>
                <a:cs typeface="+mj-cs"/>
              </a:rPr>
              <a:t>عناصر القيادة الادارية و دور </a:t>
            </a:r>
            <a:r>
              <a:rPr lang="ar-SA" sz="2800" b="1" dirty="0">
                <a:solidFill>
                  <a:srgbClr val="FF0000"/>
                </a:solidFill>
                <a:latin typeface="Times New Roman"/>
                <a:ea typeface="Times New Roman"/>
                <a:cs typeface="+mj-cs"/>
              </a:rPr>
              <a:t>القيادة الإدارية في </a:t>
            </a:r>
            <a:r>
              <a:rPr lang="ar-SA" sz="2800" b="1" dirty="0" smtClean="0">
                <a:solidFill>
                  <a:srgbClr val="FF0000"/>
                </a:solidFill>
                <a:latin typeface="Times New Roman"/>
                <a:ea typeface="Times New Roman"/>
                <a:cs typeface="+mj-cs"/>
              </a:rPr>
              <a:t>المنظمات</a:t>
            </a:r>
            <a:endParaRPr lang="ar-SA" sz="2800" b="1" dirty="0">
              <a:solidFill>
                <a:srgbClr val="FF0000"/>
              </a:solidFill>
              <a:latin typeface="Times New Roman"/>
              <a:ea typeface="Times New Roman"/>
              <a:cs typeface="+mj-cs"/>
            </a:endParaRPr>
          </a:p>
          <a:p>
            <a:pPr rtl="1">
              <a:spcBef>
                <a:spcPts val="0"/>
              </a:spcBef>
              <a:spcAft>
                <a:spcPts val="0"/>
              </a:spcAft>
              <a:buFont typeface="Arial" charset="0"/>
              <a:buNone/>
              <a:defRPr/>
            </a:pPr>
            <a:r>
              <a:rPr lang="ar-SA" sz="2800" b="1" dirty="0">
                <a:solidFill>
                  <a:srgbClr val="FF0000"/>
                </a:solidFill>
                <a:latin typeface="Times New Roman"/>
                <a:ea typeface="Times New Roman"/>
                <a:cs typeface="+mj-cs"/>
              </a:rPr>
              <a:t>عناصر القيادة الادارية</a:t>
            </a:r>
            <a:endParaRPr lang="en-US" sz="2800" b="1" dirty="0">
              <a:solidFill>
                <a:srgbClr val="FF0000"/>
              </a:solidFill>
              <a:latin typeface="Times New Roman"/>
              <a:ea typeface="Times New Roman"/>
              <a:cs typeface="+mj-cs"/>
            </a:endParaRPr>
          </a:p>
          <a:p>
            <a:pPr algn="just" rtl="1">
              <a:spcBef>
                <a:spcPts val="0"/>
              </a:spcBef>
              <a:spcAft>
                <a:spcPts val="0"/>
              </a:spcAft>
              <a:buFont typeface="Arial" charset="0"/>
              <a:buNone/>
              <a:defRPr/>
            </a:pPr>
            <a:r>
              <a:rPr lang="ar-SA" sz="2800" dirty="0">
                <a:latin typeface="Times New Roman"/>
                <a:ea typeface="Times New Roman"/>
                <a:cs typeface="+mj-cs"/>
              </a:rPr>
              <a:t>يتطلب وجود القيادة الإدارية عدد من العناصر الهامة نستعرضها فيما يلي :</a:t>
            </a:r>
            <a:endParaRPr lang="en-US" sz="2800" dirty="0">
              <a:latin typeface="Times New Roman"/>
              <a:ea typeface="Times New Roman"/>
              <a:cs typeface="+mj-cs"/>
            </a:endParaRPr>
          </a:p>
          <a:p>
            <a:pPr algn="just" rtl="1">
              <a:spcBef>
                <a:spcPts val="0"/>
              </a:spcBef>
              <a:spcAft>
                <a:spcPts val="0"/>
              </a:spcAft>
              <a:buFont typeface="Arial" charset="0"/>
              <a:buNone/>
              <a:defRPr/>
            </a:pPr>
            <a:r>
              <a:rPr lang="ar-SA" sz="2800" b="1" dirty="0">
                <a:solidFill>
                  <a:srgbClr val="FF0000"/>
                </a:solidFill>
                <a:latin typeface="Times New Roman"/>
                <a:ea typeface="Times New Roman"/>
                <a:cs typeface="+mj-cs"/>
              </a:rPr>
              <a:t>(1) وجود الجماعة :</a:t>
            </a:r>
            <a:endParaRPr lang="en-US" sz="2800" b="1" dirty="0">
              <a:solidFill>
                <a:srgbClr val="FF0000"/>
              </a:solidFill>
              <a:latin typeface="Times New Roman"/>
              <a:ea typeface="Times New Roman"/>
              <a:cs typeface="+mj-cs"/>
            </a:endParaRPr>
          </a:p>
          <a:p>
            <a:pPr algn="just" rtl="1">
              <a:spcBef>
                <a:spcPts val="0"/>
              </a:spcBef>
              <a:spcAft>
                <a:spcPts val="0"/>
              </a:spcAft>
              <a:buFont typeface="Arial" charset="0"/>
              <a:buNone/>
              <a:defRPr/>
            </a:pPr>
            <a:r>
              <a:rPr lang="ar-SA" sz="2800" dirty="0">
                <a:latin typeface="Times New Roman"/>
                <a:ea typeface="Times New Roman"/>
                <a:cs typeface="+mj-cs"/>
              </a:rPr>
              <a:t>وجود القيادة مرتبط بوجود المجتمعات ، وهنا تصبح القيادة وسيلة للتنسيق بين أعضاء الجماعة وتوحيد جهودها لتحقيق أهداف مشتركة.</a:t>
            </a:r>
            <a:endParaRPr lang="en-US" sz="2800" dirty="0">
              <a:latin typeface="Times New Roman"/>
              <a:ea typeface="Times New Roman"/>
              <a:cs typeface="+mj-cs"/>
            </a:endParaRPr>
          </a:p>
          <a:p>
            <a:pPr algn="just" rtl="1">
              <a:spcBef>
                <a:spcPts val="0"/>
              </a:spcBef>
              <a:spcAft>
                <a:spcPts val="0"/>
              </a:spcAft>
              <a:buFont typeface="Arial" charset="0"/>
              <a:buNone/>
              <a:defRPr/>
            </a:pPr>
            <a:r>
              <a:rPr lang="ar-SA" sz="2800" b="1" dirty="0">
                <a:solidFill>
                  <a:srgbClr val="FF0000"/>
                </a:solidFill>
                <a:latin typeface="Times New Roman"/>
                <a:ea typeface="Times New Roman"/>
                <a:cs typeface="+mj-cs"/>
              </a:rPr>
              <a:t>(2) وجود هدف مشترك :</a:t>
            </a:r>
            <a:endParaRPr lang="en-US" sz="2800" b="1" dirty="0">
              <a:solidFill>
                <a:srgbClr val="FF0000"/>
              </a:solidFill>
              <a:latin typeface="Times New Roman"/>
              <a:ea typeface="Times New Roman"/>
              <a:cs typeface="+mj-cs"/>
            </a:endParaRPr>
          </a:p>
          <a:p>
            <a:pPr algn="just" rtl="1">
              <a:spcBef>
                <a:spcPts val="0"/>
              </a:spcBef>
              <a:spcAft>
                <a:spcPts val="0"/>
              </a:spcAft>
              <a:buFont typeface="Arial" charset="0"/>
              <a:buNone/>
              <a:defRPr/>
            </a:pPr>
            <a:r>
              <a:rPr lang="ar-SA" sz="2800" dirty="0">
                <a:latin typeface="Times New Roman"/>
                <a:ea typeface="Times New Roman"/>
                <a:cs typeface="+mj-cs"/>
              </a:rPr>
              <a:t>من الطبيعي أن يكون لكل فرد أهدافه الخاصة ، بالإضافة إلي أهداف إدارة المنظمة وقد يكون هنالك تضارب بين تلك الأهداف ويأتي دور القائد للبحث عن صيغة تتحقق بها أهداف المرؤوسين وكذلك أهداف التنظيم.</a:t>
            </a:r>
            <a:endParaRPr lang="en-US" sz="2800" dirty="0">
              <a:latin typeface="Times New Roman"/>
              <a:ea typeface="Times New Roman"/>
              <a:cs typeface="+mj-cs"/>
            </a:endParaRPr>
          </a:p>
          <a:p>
            <a:pPr algn="just" rtl="1">
              <a:spcBef>
                <a:spcPts val="0"/>
              </a:spcBef>
              <a:spcAft>
                <a:spcPts val="0"/>
              </a:spcAft>
              <a:buFont typeface="Arial" charset="0"/>
              <a:buNone/>
              <a:defRPr/>
            </a:pPr>
            <a:r>
              <a:rPr lang="ar-SA" sz="2800" dirty="0">
                <a:latin typeface="Times New Roman"/>
                <a:ea typeface="Times New Roman"/>
                <a:cs typeface="+mj-cs"/>
              </a:rPr>
              <a:t>ولتحقيق ذلك لا بد درجة عالية من التنسيق والإنسجام الذي يساعد على توحيد الجهود من أجل الوصول إلي هدف محدد.</a:t>
            </a:r>
            <a:endParaRPr lang="en-US" sz="2800" dirty="0">
              <a:latin typeface="Times New Roman"/>
              <a:ea typeface="Times New Roman"/>
              <a:cs typeface="+mj-cs"/>
            </a:endParaRPr>
          </a:p>
          <a:p>
            <a:pPr rtl="1">
              <a:spcBef>
                <a:spcPts val="0"/>
              </a:spcBef>
              <a:spcAft>
                <a:spcPts val="0"/>
              </a:spcAft>
              <a:buFont typeface="Arial" charset="0"/>
              <a:buNone/>
              <a:defRPr/>
            </a:pPr>
            <a:endParaRPr lang="en-US" sz="28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0" y="0"/>
            <a:ext cx="17830800" cy="8534400"/>
          </a:xfrm>
        </p:spPr>
        <p:txBody>
          <a:bodyPr rtlCol="0">
            <a:noAutofit/>
          </a:bodyPr>
          <a:lstStyle/>
          <a:p>
            <a:pPr lvl="0" algn="just">
              <a:spcBef>
                <a:spcPts val="0"/>
              </a:spcBef>
              <a:buNone/>
              <a:defRPr/>
            </a:pPr>
            <a:r>
              <a:rPr lang="ar-SA" sz="2800" b="1" dirty="0">
                <a:solidFill>
                  <a:srgbClr val="FF0000"/>
                </a:solidFill>
                <a:latin typeface="Times New Roman"/>
                <a:ea typeface="Times New Roman"/>
                <a:cs typeface="Times New Roman"/>
              </a:rPr>
              <a:t>(3</a:t>
            </a:r>
            <a:r>
              <a:rPr lang="ar-SA" sz="2800" b="1" dirty="0">
                <a:solidFill>
                  <a:srgbClr val="FF0000"/>
                </a:solidFill>
                <a:latin typeface="Times New Roman"/>
                <a:ea typeface="Times New Roman"/>
                <a:cs typeface="+mj-cs"/>
              </a:rPr>
              <a:t>) التناسق والإنسجام :</a:t>
            </a:r>
            <a:endParaRPr lang="en-US" sz="2800" b="1" dirty="0">
              <a:solidFill>
                <a:srgbClr val="FF0000"/>
              </a:solidFill>
              <a:latin typeface="Times New Roman"/>
              <a:ea typeface="Times New Roman"/>
              <a:cs typeface="+mj-cs"/>
            </a:endParaRPr>
          </a:p>
          <a:p>
            <a:pPr lvl="0" algn="just">
              <a:spcBef>
                <a:spcPts val="0"/>
              </a:spcBef>
              <a:buNone/>
              <a:defRPr/>
            </a:pPr>
            <a:r>
              <a:rPr lang="ar-SA" sz="2800" dirty="0">
                <a:latin typeface="Times New Roman"/>
                <a:ea typeface="Times New Roman"/>
                <a:cs typeface="+mj-cs"/>
              </a:rPr>
              <a:t>نجاح أي عمل يتطلب تناسق وإنسجام بين أعضاء الجماعة حتى يمكن توجيه الجهود نحو الهدف المشترك.</a:t>
            </a:r>
            <a:endParaRPr lang="en-US" sz="2800" dirty="0">
              <a:latin typeface="Times New Roman"/>
              <a:ea typeface="Times New Roman"/>
              <a:cs typeface="+mj-cs"/>
            </a:endParaRPr>
          </a:p>
          <a:p>
            <a:pPr lvl="0" algn="just">
              <a:spcBef>
                <a:spcPts val="0"/>
              </a:spcBef>
              <a:buNone/>
              <a:defRPr/>
            </a:pPr>
            <a:r>
              <a:rPr lang="ar-SA" sz="2800" dirty="0">
                <a:latin typeface="Times New Roman"/>
                <a:ea typeface="Times New Roman"/>
                <a:cs typeface="+mj-cs"/>
              </a:rPr>
              <a:t>وهنا يجب أن يكون لدى الجماعة إستعداد للتناسق والإنسجام ، حتى ولو كان في أدنى حدوده.</a:t>
            </a:r>
          </a:p>
          <a:p>
            <a:pPr algn="just">
              <a:spcBef>
                <a:spcPts val="0"/>
              </a:spcBef>
              <a:buNone/>
              <a:defRPr/>
            </a:pPr>
            <a:r>
              <a:rPr lang="ar-SA" sz="2800" b="1" dirty="0">
                <a:solidFill>
                  <a:srgbClr val="FF0000"/>
                </a:solidFill>
                <a:latin typeface="Times New Roman"/>
                <a:ea typeface="Times New Roman"/>
                <a:cs typeface="+mj-cs"/>
              </a:rPr>
              <a:t>(4) القدرة على التأثير :</a:t>
            </a:r>
            <a:endParaRPr lang="en-US" sz="2800" b="1" dirty="0">
              <a:solidFill>
                <a:srgbClr val="FF0000"/>
              </a:solidFill>
              <a:latin typeface="Times New Roman"/>
              <a:ea typeface="Times New Roman"/>
              <a:cs typeface="+mj-cs"/>
            </a:endParaRPr>
          </a:p>
          <a:p>
            <a:pPr algn="just">
              <a:spcBef>
                <a:spcPts val="0"/>
              </a:spcBef>
              <a:buNone/>
              <a:defRPr/>
            </a:pPr>
            <a:r>
              <a:rPr lang="ar-SA" sz="2800" dirty="0">
                <a:latin typeface="Times New Roman"/>
                <a:ea typeface="Times New Roman"/>
                <a:cs typeface="+mj-cs"/>
              </a:rPr>
              <a:t>وهو أهم عنصر من عناصر القيادة حيث أنه يعبِّر عن ممارسة القيادة (التأثير في سلوك الأفراد والجماعات) </a:t>
            </a:r>
            <a:endParaRPr lang="en-US" sz="2800" dirty="0">
              <a:latin typeface="Times New Roman"/>
              <a:ea typeface="Times New Roman"/>
              <a:cs typeface="+mj-cs"/>
            </a:endParaRPr>
          </a:p>
          <a:p>
            <a:pPr algn="just">
              <a:spcBef>
                <a:spcPts val="0"/>
              </a:spcBef>
              <a:buNone/>
              <a:defRPr/>
            </a:pPr>
            <a:r>
              <a:rPr lang="ar-SA" sz="2800" dirty="0">
                <a:latin typeface="Times New Roman"/>
                <a:ea typeface="Times New Roman"/>
                <a:cs typeface="+mj-cs"/>
              </a:rPr>
              <a:t>وهنالك عدد من أنواع التأثير يعتمد عليها القائد في ممارسته وهي كما يلي </a:t>
            </a:r>
            <a:endParaRPr lang="en-US" sz="2800" dirty="0">
              <a:latin typeface="Times New Roman"/>
              <a:ea typeface="Times New Roman"/>
              <a:cs typeface="+mj-cs"/>
            </a:endParaRPr>
          </a:p>
          <a:p>
            <a:pPr algn="just">
              <a:spcBef>
                <a:spcPts val="0"/>
              </a:spcBef>
              <a:buNone/>
              <a:defRPr/>
            </a:pPr>
            <a:r>
              <a:rPr lang="ar-SA" sz="2800" b="1" dirty="0">
                <a:solidFill>
                  <a:srgbClr val="FF0000"/>
                </a:solidFill>
                <a:latin typeface="Times New Roman"/>
                <a:ea typeface="Times New Roman"/>
                <a:cs typeface="+mj-cs"/>
              </a:rPr>
              <a:t>(</a:t>
            </a:r>
            <a:r>
              <a:rPr lang="en-US" sz="2800" b="1" dirty="0">
                <a:solidFill>
                  <a:srgbClr val="FF0000"/>
                </a:solidFill>
                <a:latin typeface="Times New Roman"/>
                <a:ea typeface="Times New Roman"/>
                <a:cs typeface="+mj-cs"/>
              </a:rPr>
              <a:t>1</a:t>
            </a:r>
            <a:r>
              <a:rPr lang="ar-SA" sz="2800" b="1" dirty="0">
                <a:solidFill>
                  <a:srgbClr val="FF0000"/>
                </a:solidFill>
                <a:latin typeface="Times New Roman"/>
                <a:ea typeface="Times New Roman"/>
                <a:cs typeface="+mj-cs"/>
              </a:rPr>
              <a:t>) التأثير القسري </a:t>
            </a:r>
            <a:r>
              <a:rPr lang="en-US" sz="2800" b="1" dirty="0">
                <a:solidFill>
                  <a:srgbClr val="FF0000"/>
                </a:solidFill>
                <a:latin typeface="Times New Roman"/>
                <a:ea typeface="Times New Roman"/>
                <a:cs typeface="+mj-cs"/>
              </a:rPr>
              <a:t>Coercive Power</a:t>
            </a:r>
            <a:r>
              <a:rPr lang="ar-SA" sz="2800" b="1" dirty="0">
                <a:solidFill>
                  <a:srgbClr val="FF0000"/>
                </a:solidFill>
                <a:latin typeface="Times New Roman"/>
                <a:ea typeface="Times New Roman"/>
                <a:cs typeface="+mj-cs"/>
              </a:rPr>
              <a:t> :</a:t>
            </a:r>
            <a:endParaRPr lang="en-US" sz="2800" b="1" dirty="0">
              <a:solidFill>
                <a:srgbClr val="FF0000"/>
              </a:solidFill>
              <a:latin typeface="Times New Roman"/>
              <a:ea typeface="Times New Roman"/>
              <a:cs typeface="+mj-cs"/>
            </a:endParaRPr>
          </a:p>
          <a:p>
            <a:pPr algn="just">
              <a:spcBef>
                <a:spcPts val="0"/>
              </a:spcBef>
              <a:buNone/>
              <a:defRPr/>
            </a:pPr>
            <a:r>
              <a:rPr lang="ar-SA" sz="2800" dirty="0">
                <a:latin typeface="Times New Roman"/>
                <a:ea typeface="Times New Roman"/>
                <a:cs typeface="+mj-cs"/>
              </a:rPr>
              <a:t>وهو مستمد من السلطة الرسمية مثل العقوبات والجزاءات كالفصل والخصم والإنذار ... إلخ.</a:t>
            </a:r>
            <a:endParaRPr lang="en-US" sz="2800" dirty="0">
              <a:latin typeface="Times New Roman"/>
              <a:ea typeface="Times New Roman"/>
              <a:cs typeface="+mj-cs"/>
            </a:endParaRPr>
          </a:p>
          <a:p>
            <a:pPr algn="just">
              <a:spcBef>
                <a:spcPts val="0"/>
              </a:spcBef>
              <a:buNone/>
              <a:defRPr/>
            </a:pPr>
            <a:r>
              <a:rPr lang="ar-SA" sz="2800" b="1" dirty="0">
                <a:solidFill>
                  <a:srgbClr val="FF0000"/>
                </a:solidFill>
                <a:latin typeface="Times New Roman"/>
                <a:ea typeface="Times New Roman"/>
                <a:cs typeface="+mj-cs"/>
              </a:rPr>
              <a:t>(</a:t>
            </a:r>
            <a:r>
              <a:rPr lang="en-US" sz="2800" b="1" dirty="0">
                <a:solidFill>
                  <a:srgbClr val="FF0000"/>
                </a:solidFill>
                <a:latin typeface="Times New Roman"/>
                <a:ea typeface="Times New Roman"/>
                <a:cs typeface="+mj-cs"/>
              </a:rPr>
              <a:t>2</a:t>
            </a:r>
            <a:r>
              <a:rPr lang="ar-SA" sz="2800" b="1" dirty="0">
                <a:solidFill>
                  <a:srgbClr val="FF0000"/>
                </a:solidFill>
                <a:latin typeface="Times New Roman"/>
                <a:ea typeface="Times New Roman"/>
                <a:cs typeface="+mj-cs"/>
              </a:rPr>
              <a:t>) التأثير بالمكافأة </a:t>
            </a:r>
            <a:r>
              <a:rPr lang="en-US" sz="2800" b="1" dirty="0">
                <a:solidFill>
                  <a:srgbClr val="FF0000"/>
                </a:solidFill>
                <a:latin typeface="Times New Roman"/>
                <a:ea typeface="Times New Roman"/>
                <a:cs typeface="+mj-cs"/>
              </a:rPr>
              <a:t>Reward Power</a:t>
            </a:r>
            <a:r>
              <a:rPr lang="ar-SA" sz="2800" b="1" dirty="0">
                <a:solidFill>
                  <a:srgbClr val="FF0000"/>
                </a:solidFill>
                <a:latin typeface="Times New Roman"/>
                <a:ea typeface="Times New Roman"/>
                <a:cs typeface="+mj-cs"/>
              </a:rPr>
              <a:t> :</a:t>
            </a:r>
            <a:endParaRPr lang="en-US" sz="2800" b="1" dirty="0">
              <a:solidFill>
                <a:srgbClr val="FF0000"/>
              </a:solidFill>
              <a:latin typeface="Times New Roman"/>
              <a:ea typeface="Times New Roman"/>
              <a:cs typeface="+mj-cs"/>
            </a:endParaRPr>
          </a:p>
          <a:p>
            <a:pPr algn="just">
              <a:spcBef>
                <a:spcPts val="0"/>
              </a:spcBef>
              <a:buNone/>
              <a:defRPr/>
            </a:pPr>
            <a:r>
              <a:rPr lang="ar-SA" sz="2800" dirty="0">
                <a:latin typeface="Times New Roman"/>
                <a:ea typeface="Times New Roman"/>
                <a:cs typeface="+mj-cs"/>
              </a:rPr>
              <a:t>مكافأة العاملين وتحفيزهم نظير قيامهم بإتباع التعليمات وتطبيق التوجيهات مثل المكافأة المادية ، الإجازة ، الترقية ، المديح ، الثناء</a:t>
            </a:r>
            <a:r>
              <a:rPr lang="ar-SA" sz="2800" dirty="0" smtClean="0">
                <a:latin typeface="Times New Roman"/>
                <a:ea typeface="Times New Roman"/>
                <a:cs typeface="+mj-cs"/>
              </a:rPr>
              <a:t>.</a:t>
            </a:r>
            <a:endParaRPr lang="en-US" sz="2800" dirty="0">
              <a:latin typeface="Times New Roman"/>
              <a:ea typeface="Times New Roman"/>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304800" y="304800"/>
            <a:ext cx="17602200" cy="7931151"/>
          </a:xfrm>
        </p:spPr>
        <p:txBody>
          <a:bodyPr rtlCol="0">
            <a:noAutofit/>
          </a:bodyPr>
          <a:lstStyle/>
          <a:p>
            <a:pPr lvl="0" algn="just">
              <a:spcBef>
                <a:spcPts val="0"/>
              </a:spcBef>
              <a:buNone/>
              <a:defRPr/>
            </a:pPr>
            <a:r>
              <a:rPr lang="ar-SA" sz="2800" b="1" dirty="0" smtClean="0">
                <a:solidFill>
                  <a:srgbClr val="FF0000"/>
                </a:solidFill>
                <a:latin typeface="Times New Roman"/>
                <a:ea typeface="Times New Roman"/>
                <a:cs typeface="Times New Roman"/>
              </a:rPr>
              <a:t>3) </a:t>
            </a:r>
            <a:r>
              <a:rPr lang="ar-SA" sz="2800" b="1" dirty="0">
                <a:solidFill>
                  <a:srgbClr val="FF0000"/>
                </a:solidFill>
                <a:latin typeface="Times New Roman"/>
                <a:ea typeface="Times New Roman"/>
                <a:cs typeface="Times New Roman"/>
              </a:rPr>
              <a:t>التأثير الشرعي </a:t>
            </a:r>
            <a:r>
              <a:rPr lang="en-US" sz="2800" b="1" dirty="0">
                <a:solidFill>
                  <a:srgbClr val="FF0000"/>
                </a:solidFill>
                <a:latin typeface="Times New Roman"/>
                <a:ea typeface="Times New Roman"/>
              </a:rPr>
              <a:t>Legitimate Power</a:t>
            </a:r>
            <a:r>
              <a:rPr lang="ar-SA" sz="2800" b="1" dirty="0">
                <a:solidFill>
                  <a:srgbClr val="FF0000"/>
                </a:solidFill>
                <a:latin typeface="Times New Roman"/>
                <a:ea typeface="Times New Roman"/>
                <a:cs typeface="Times New Roman"/>
              </a:rPr>
              <a:t> :</a:t>
            </a:r>
            <a:endParaRPr lang="en-US" sz="2800" b="1" dirty="0">
              <a:solidFill>
                <a:srgbClr val="FF0000"/>
              </a:solidFill>
              <a:latin typeface="Times New Roman"/>
              <a:ea typeface="Times New Roman"/>
            </a:endParaRPr>
          </a:p>
          <a:p>
            <a:pPr lvl="0" algn="just">
              <a:spcBef>
                <a:spcPts val="0"/>
              </a:spcBef>
              <a:buNone/>
              <a:defRPr/>
            </a:pPr>
            <a:r>
              <a:rPr lang="ar-SA" sz="2800" dirty="0">
                <a:solidFill>
                  <a:prstClr val="black"/>
                </a:solidFill>
                <a:latin typeface="Times New Roman"/>
                <a:ea typeface="Times New Roman"/>
                <a:cs typeface="Times New Roman"/>
              </a:rPr>
              <a:t>ومصدره القوة أو السلطة المستمدة من المنصب الإداري الذي تم تعيينه فيه.</a:t>
            </a:r>
            <a:endParaRPr lang="en-US" sz="2800" dirty="0">
              <a:solidFill>
                <a:prstClr val="black"/>
              </a:solidFill>
              <a:latin typeface="Times New Roman"/>
              <a:ea typeface="Times New Roman"/>
            </a:endParaRPr>
          </a:p>
          <a:p>
            <a:pPr lvl="0" algn="just">
              <a:spcBef>
                <a:spcPts val="0"/>
              </a:spcBef>
              <a:buNone/>
              <a:defRPr/>
            </a:pPr>
            <a:r>
              <a:rPr lang="ar-SA" sz="2800" b="1" dirty="0">
                <a:solidFill>
                  <a:srgbClr val="FF0000"/>
                </a:solidFill>
                <a:latin typeface="Times New Roman"/>
                <a:ea typeface="Times New Roman"/>
                <a:cs typeface="Times New Roman"/>
              </a:rPr>
              <a:t>(4) التأثير المعرفي (العلمي) </a:t>
            </a:r>
            <a:r>
              <a:rPr lang="en-US" sz="2800" b="1" dirty="0">
                <a:solidFill>
                  <a:srgbClr val="FF0000"/>
                </a:solidFill>
                <a:latin typeface="Times New Roman"/>
                <a:ea typeface="Times New Roman"/>
              </a:rPr>
              <a:t>Knowledge Power </a:t>
            </a:r>
            <a:r>
              <a:rPr lang="ar-SA" sz="2800" b="1" dirty="0" smtClean="0">
                <a:solidFill>
                  <a:srgbClr val="FF0000"/>
                </a:solidFill>
                <a:latin typeface="Times New Roman"/>
                <a:ea typeface="Times New Roman"/>
                <a:cs typeface="Times New Roman"/>
              </a:rPr>
              <a:t>:</a:t>
            </a:r>
            <a:endParaRPr lang="ar-SA" sz="4800" b="1" dirty="0" smtClean="0">
              <a:solidFill>
                <a:srgbClr val="FF0000"/>
              </a:solidFill>
              <a:latin typeface="Times New Roman"/>
              <a:ea typeface="Times New Roman"/>
              <a:cs typeface="Simplified Arabic"/>
            </a:endParaRPr>
          </a:p>
          <a:p>
            <a:pPr algn="just">
              <a:spcBef>
                <a:spcPts val="0"/>
              </a:spcBef>
              <a:spcAft>
                <a:spcPts val="0"/>
              </a:spcAft>
              <a:buNone/>
              <a:defRPr/>
            </a:pPr>
            <a:r>
              <a:rPr lang="ar-SA" sz="2800" dirty="0">
                <a:solidFill>
                  <a:prstClr val="black"/>
                </a:solidFill>
                <a:latin typeface="Times New Roman"/>
                <a:ea typeface="Times New Roman"/>
                <a:cs typeface="Times New Roman"/>
              </a:rPr>
              <a:t>ويستمد من العلم أو المعرفة أو المهارة أو التخصص الذي يمتلكه الفرد ويؤثر به على الآخرين.</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b="1" dirty="0">
                <a:solidFill>
                  <a:srgbClr val="FF0000"/>
                </a:solidFill>
                <a:latin typeface="Times New Roman"/>
                <a:ea typeface="Times New Roman"/>
                <a:cs typeface="Times New Roman"/>
              </a:rPr>
              <a:t>(5) تأثير المرجعية </a:t>
            </a:r>
            <a:r>
              <a:rPr lang="en-US" sz="2800" b="1" dirty="0">
                <a:solidFill>
                  <a:srgbClr val="FF0000"/>
                </a:solidFill>
                <a:latin typeface="Times New Roman"/>
                <a:ea typeface="Times New Roman"/>
                <a:cs typeface="Times New Roman"/>
              </a:rPr>
              <a:t> Reference Power</a:t>
            </a:r>
            <a:r>
              <a:rPr lang="ar-SA" sz="2800" b="1" dirty="0">
                <a:solidFill>
                  <a:srgbClr val="FF0000"/>
                </a:solidFill>
                <a:latin typeface="Times New Roman"/>
                <a:ea typeface="Times New Roman"/>
                <a:cs typeface="Times New Roman"/>
              </a:rPr>
              <a:t>:</a:t>
            </a:r>
            <a:endParaRPr lang="en-US" sz="2800" b="1" dirty="0">
              <a:solidFill>
                <a:srgbClr val="FF0000"/>
              </a:solidFill>
              <a:latin typeface="Times New Roman"/>
              <a:ea typeface="Times New Roman"/>
              <a:cs typeface="Times New Roman"/>
            </a:endParaRPr>
          </a:p>
          <a:p>
            <a:pPr algn="just">
              <a:spcBef>
                <a:spcPts val="0"/>
              </a:spcBef>
              <a:spcAft>
                <a:spcPts val="0"/>
              </a:spcAft>
              <a:buNone/>
              <a:defRPr/>
            </a:pPr>
            <a:r>
              <a:rPr lang="ar-SA" sz="2800" dirty="0">
                <a:solidFill>
                  <a:prstClr val="black"/>
                </a:solidFill>
                <a:latin typeface="Times New Roman"/>
                <a:ea typeface="Times New Roman"/>
                <a:cs typeface="Times New Roman"/>
              </a:rPr>
              <a:t>وهو نابع من قدرة الشخص على الفتوى والحكم على الأشياء مما يخلق لدى المرؤوسين قناعة بشخصيته وبالتالي إتخاذه مرجعاً في كثير من الأمور والقرارات.</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b="1" dirty="0">
                <a:solidFill>
                  <a:srgbClr val="FF0000"/>
                </a:solidFill>
                <a:latin typeface="Times New Roman"/>
                <a:ea typeface="Times New Roman"/>
                <a:cs typeface="Times New Roman"/>
              </a:rPr>
              <a:t>(6) تأثير السمات الشخصية </a:t>
            </a:r>
            <a:r>
              <a:rPr lang="en-US" sz="2800" b="1" dirty="0">
                <a:solidFill>
                  <a:srgbClr val="FF0000"/>
                </a:solidFill>
                <a:latin typeface="Times New Roman"/>
                <a:ea typeface="Times New Roman"/>
                <a:cs typeface="Times New Roman"/>
              </a:rPr>
              <a:t>Power  Charisma </a:t>
            </a:r>
            <a:r>
              <a:rPr lang="ar-SA" sz="2800" b="1" dirty="0">
                <a:solidFill>
                  <a:srgbClr val="FF0000"/>
                </a:solidFill>
                <a:latin typeface="Times New Roman"/>
                <a:ea typeface="Times New Roman"/>
                <a:cs typeface="Times New Roman"/>
              </a:rPr>
              <a:t>:</a:t>
            </a:r>
            <a:endParaRPr lang="en-US" sz="2800" b="1" dirty="0">
              <a:solidFill>
                <a:srgbClr val="FF0000"/>
              </a:solidFill>
              <a:latin typeface="Times New Roman"/>
              <a:ea typeface="Times New Roman"/>
              <a:cs typeface="Times New Roman"/>
            </a:endParaRPr>
          </a:p>
          <a:p>
            <a:pPr algn="just">
              <a:spcBef>
                <a:spcPts val="0"/>
              </a:spcBef>
              <a:spcAft>
                <a:spcPts val="0"/>
              </a:spcAft>
              <a:buNone/>
              <a:defRPr/>
            </a:pPr>
            <a:r>
              <a:rPr lang="ar-SA" sz="2800" dirty="0">
                <a:solidFill>
                  <a:prstClr val="black"/>
                </a:solidFill>
                <a:latin typeface="Times New Roman"/>
                <a:ea typeface="Times New Roman"/>
                <a:cs typeface="Times New Roman"/>
              </a:rPr>
              <a:t>وهو نابع من صفات وخصائص القائد الشخصية والتي تميزه عن الآخرين ويستخدمها في توجيه مرؤوسيه والتأثير عليه.</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dirty="0">
                <a:solidFill>
                  <a:prstClr val="black"/>
                </a:solidFill>
                <a:latin typeface="Times New Roman"/>
                <a:ea typeface="Times New Roman"/>
                <a:cs typeface="Times New Roman"/>
              </a:rPr>
              <a:t>(</a:t>
            </a:r>
            <a:r>
              <a:rPr lang="ar-SA" sz="2800" dirty="0" smtClean="0">
                <a:solidFill>
                  <a:prstClr val="black"/>
                </a:solidFill>
                <a:latin typeface="Times New Roman"/>
                <a:ea typeface="Times New Roman"/>
                <a:cs typeface="Times New Roman"/>
              </a:rPr>
              <a:t>7</a:t>
            </a:r>
            <a:r>
              <a:rPr lang="ar-SA" sz="2800" dirty="0">
                <a:solidFill>
                  <a:prstClr val="black"/>
                </a:solidFill>
                <a:latin typeface="Times New Roman"/>
                <a:ea typeface="Times New Roman"/>
                <a:cs typeface="Times New Roman"/>
              </a:rPr>
              <a:t/>
            </a:r>
            <a:br>
              <a:rPr lang="ar-SA" sz="2800" dirty="0">
                <a:solidFill>
                  <a:prstClr val="black"/>
                </a:solidFill>
                <a:latin typeface="Times New Roman"/>
                <a:ea typeface="Times New Roman"/>
                <a:cs typeface="Times New Roman"/>
              </a:rPr>
            </a:br>
            <a:endParaRPr lang="en-US" sz="2800" dirty="0">
              <a:solidFill>
                <a:prstClr val="black"/>
              </a:solidFill>
              <a:latin typeface="Times New Roman"/>
              <a:ea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7300" y="1066800"/>
            <a:ext cx="15773400" cy="7169151"/>
          </a:xfrm>
        </p:spPr>
        <p:txBody>
          <a:bodyPr/>
          <a:lstStyle/>
          <a:p>
            <a:pPr lvl="0" algn="just">
              <a:spcBef>
                <a:spcPts val="0"/>
              </a:spcBef>
              <a:buNone/>
              <a:defRPr/>
            </a:pPr>
            <a:r>
              <a:rPr lang="ar-SA" sz="2800" b="1" dirty="0" smtClean="0">
                <a:solidFill>
                  <a:srgbClr val="FF0000"/>
                </a:solidFill>
                <a:latin typeface="Times New Roman"/>
                <a:ea typeface="Times New Roman"/>
                <a:cs typeface="Times New Roman"/>
              </a:rPr>
              <a:t>7) </a:t>
            </a:r>
            <a:r>
              <a:rPr lang="ar-SA" sz="2800" b="1" dirty="0">
                <a:solidFill>
                  <a:srgbClr val="FF0000"/>
                </a:solidFill>
                <a:latin typeface="Times New Roman"/>
                <a:ea typeface="Times New Roman"/>
                <a:cs typeface="Times New Roman"/>
              </a:rPr>
              <a:t>تأثير القرينة </a:t>
            </a:r>
            <a:r>
              <a:rPr lang="en-US" sz="2800" b="1" dirty="0">
                <a:solidFill>
                  <a:srgbClr val="FF0000"/>
                </a:solidFill>
                <a:latin typeface="Times New Roman"/>
                <a:ea typeface="Times New Roman"/>
                <a:cs typeface="Times New Roman"/>
              </a:rPr>
              <a:t>Back up Power</a:t>
            </a:r>
            <a:r>
              <a:rPr lang="ar-SA" sz="2800" b="1" dirty="0">
                <a:solidFill>
                  <a:srgbClr val="FF0000"/>
                </a:solidFill>
                <a:latin typeface="Times New Roman"/>
                <a:ea typeface="Times New Roman"/>
                <a:cs typeface="Times New Roman"/>
              </a:rPr>
              <a:t> :</a:t>
            </a:r>
            <a:endParaRPr lang="en-US" sz="2800" b="1" dirty="0">
              <a:solidFill>
                <a:srgbClr val="FF0000"/>
              </a:solidFill>
              <a:latin typeface="Times New Roman"/>
              <a:ea typeface="Times New Roman"/>
              <a:cs typeface="Times New Roman"/>
            </a:endParaRPr>
          </a:p>
          <a:p>
            <a:pPr lvl="0" algn="just">
              <a:spcBef>
                <a:spcPts val="0"/>
              </a:spcBef>
              <a:buNone/>
              <a:defRPr/>
            </a:pPr>
            <a:r>
              <a:rPr lang="ar-SA" sz="2800" dirty="0">
                <a:solidFill>
                  <a:prstClr val="black"/>
                </a:solidFill>
                <a:latin typeface="Times New Roman"/>
                <a:ea typeface="Times New Roman"/>
                <a:cs typeface="Times New Roman"/>
              </a:rPr>
              <a:t>ويستمد التأثير في هذه الحالة من دعم القيادات العليا أو الأصدقاء والأقارب الذين هم في مناصب عليا. أو من خلال المركز الإجتماعي أو السياسي الذي يخول للقائد سلطة التأثير في توجيه الآخرين والتحكم فيهم.</a:t>
            </a:r>
            <a:endParaRPr lang="en-US" sz="2800" dirty="0">
              <a:solidFill>
                <a:prstClr val="black"/>
              </a:solidFill>
              <a:latin typeface="Times New Roman"/>
              <a:ea typeface="Times New Roman"/>
              <a:cs typeface="Times New Roman"/>
            </a:endParaRPr>
          </a:p>
          <a:p>
            <a:endParaRPr lang="ar-SA" dirty="0"/>
          </a:p>
        </p:txBody>
      </p:sp>
    </p:spTree>
    <p:extLst>
      <p:ext uri="{BB962C8B-B14F-4D97-AF65-F5344CB8AC3E}">
        <p14:creationId xmlns:p14="http://schemas.microsoft.com/office/powerpoint/2010/main" val="730543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914400" y="228600"/>
            <a:ext cx="16116300" cy="8007351"/>
          </a:xfrm>
        </p:spPr>
        <p:txBody>
          <a:bodyPr rtlCol="0">
            <a:noAutofit/>
          </a:bodyPr>
          <a:lstStyle/>
          <a:p>
            <a:pPr rtl="1">
              <a:spcBef>
                <a:spcPts val="0"/>
              </a:spcBef>
              <a:spcAft>
                <a:spcPts val="0"/>
              </a:spcAft>
              <a:buFont typeface="Arial" charset="0"/>
              <a:buNone/>
              <a:defRPr/>
            </a:pPr>
            <a:r>
              <a:rPr lang="ar-SA" sz="2800" b="1" dirty="0">
                <a:solidFill>
                  <a:srgbClr val="FF0000"/>
                </a:solidFill>
                <a:latin typeface="Times New Roman"/>
                <a:ea typeface="Times New Roman"/>
                <a:cs typeface="Times New Roman"/>
              </a:rPr>
              <a:t>دور القيادة الإدارية في المنظمات</a:t>
            </a:r>
            <a:endParaRPr lang="en-US" sz="2800" b="1" dirty="0">
              <a:solidFill>
                <a:srgbClr val="FF0000"/>
              </a:solidFill>
              <a:latin typeface="Times New Roman"/>
              <a:ea typeface="Times New Roman"/>
              <a:cs typeface="Times New Roman"/>
            </a:endParaRPr>
          </a:p>
          <a:p>
            <a:pPr algn="just" rtl="1">
              <a:spcBef>
                <a:spcPts val="0"/>
              </a:spcBef>
              <a:spcAft>
                <a:spcPts val="0"/>
              </a:spcAft>
              <a:buFont typeface="Arial" charset="0"/>
              <a:buNone/>
              <a:defRPr/>
            </a:pPr>
            <a:r>
              <a:rPr lang="ar-SA" sz="2800" dirty="0">
                <a:solidFill>
                  <a:prstClr val="black"/>
                </a:solidFill>
                <a:latin typeface="Times New Roman"/>
                <a:ea typeface="Times New Roman"/>
                <a:cs typeface="Times New Roman"/>
              </a:rPr>
              <a:t>ويتضح الدور من خلال أهمية القيادة في المنظمات وكذلك علاقتها بعناصر الإدارة الأخرى.</a:t>
            </a:r>
            <a:endParaRPr lang="en-US" sz="2800" dirty="0">
              <a:solidFill>
                <a:prstClr val="black"/>
              </a:solidFill>
              <a:latin typeface="Times New Roman"/>
              <a:ea typeface="Times New Roman"/>
              <a:cs typeface="Times New Roman"/>
            </a:endParaRPr>
          </a:p>
          <a:p>
            <a:pPr algn="just" rtl="1">
              <a:spcBef>
                <a:spcPts val="0"/>
              </a:spcBef>
              <a:spcAft>
                <a:spcPts val="0"/>
              </a:spcAft>
              <a:buFont typeface="Arial" charset="0"/>
              <a:buNone/>
              <a:defRPr/>
            </a:pPr>
            <a:r>
              <a:rPr lang="ar-SA" sz="2800" b="1" dirty="0">
                <a:solidFill>
                  <a:srgbClr val="FF0000"/>
                </a:solidFill>
                <a:latin typeface="Times New Roman"/>
                <a:ea typeface="Times New Roman"/>
                <a:cs typeface="Times New Roman"/>
              </a:rPr>
              <a:t>* أهمية القيادة الإدارية للمنظمة </a:t>
            </a:r>
            <a:r>
              <a:rPr lang="ar-SA" sz="2800" dirty="0">
                <a:solidFill>
                  <a:prstClr val="black"/>
                </a:solidFill>
                <a:latin typeface="Times New Roman"/>
                <a:ea typeface="Times New Roman"/>
                <a:cs typeface="Times New Roman"/>
              </a:rPr>
              <a:t>:</a:t>
            </a:r>
            <a:endParaRPr lang="en-US" sz="2800" dirty="0">
              <a:solidFill>
                <a:prstClr val="black"/>
              </a:solidFill>
              <a:latin typeface="Times New Roman"/>
              <a:ea typeface="Times New Roman"/>
              <a:cs typeface="Times New Roman"/>
            </a:endParaRPr>
          </a:p>
          <a:p>
            <a:pPr algn="just" rtl="1">
              <a:spcBef>
                <a:spcPts val="0"/>
              </a:spcBef>
              <a:spcAft>
                <a:spcPts val="0"/>
              </a:spcAft>
              <a:buFont typeface="Arial" charset="0"/>
              <a:buNone/>
              <a:defRPr/>
            </a:pPr>
            <a:r>
              <a:rPr lang="ar-SA" sz="2800" dirty="0">
                <a:solidFill>
                  <a:prstClr val="black"/>
                </a:solidFill>
                <a:latin typeface="Times New Roman"/>
                <a:ea typeface="Times New Roman"/>
                <a:cs typeface="Times New Roman"/>
              </a:rPr>
              <a:t>أهمية القيادة الإدارية تكمن فيما يقوم به القائد من جمع شتات المسئوليات في تناسق ومواءمة ، وربطها بالعمل ،</a:t>
            </a:r>
          </a:p>
          <a:p>
            <a:pPr algn="just" rtl="1">
              <a:spcBef>
                <a:spcPts val="0"/>
              </a:spcBef>
              <a:spcAft>
                <a:spcPts val="0"/>
              </a:spcAft>
              <a:buFont typeface="Arial" charset="0"/>
              <a:buNone/>
              <a:defRPr/>
            </a:pPr>
            <a:r>
              <a:rPr lang="ar-SA" sz="2800" dirty="0">
                <a:solidFill>
                  <a:prstClr val="black"/>
                </a:solidFill>
                <a:latin typeface="Times New Roman"/>
                <a:ea typeface="Times New Roman"/>
                <a:cs typeface="Times New Roman"/>
              </a:rPr>
              <a:t> وبالتالي تحمل المسئولية الشاملة - في المنظمة – عن تحقيق الأهداف وخاصة أن القائد هو المسئول الأول والأخير عن التأكد من توفر كافة عناصر التنظيم السليم للإدارة ،</a:t>
            </a:r>
          </a:p>
          <a:p>
            <a:pPr algn="just" rtl="1">
              <a:spcBef>
                <a:spcPts val="0"/>
              </a:spcBef>
              <a:spcAft>
                <a:spcPts val="0"/>
              </a:spcAft>
              <a:buFont typeface="Arial" charset="0"/>
              <a:buNone/>
              <a:defRPr/>
            </a:pPr>
            <a:r>
              <a:rPr lang="ar-SA" sz="2800" dirty="0">
                <a:solidFill>
                  <a:prstClr val="black"/>
                </a:solidFill>
                <a:latin typeface="Times New Roman"/>
                <a:ea typeface="Times New Roman"/>
                <a:cs typeface="Times New Roman"/>
              </a:rPr>
              <a:t> وعن مدى ممارستها لكافة مسئولياتها بشكل سليم وعن مدى تحقيقها لأهدافها وكيفية تحقيق تلك الأهداف.</a:t>
            </a:r>
            <a:endParaRPr lang="en-US" sz="2800" dirty="0">
              <a:solidFill>
                <a:prstClr val="black"/>
              </a:solidFill>
              <a:latin typeface="Times New Roman"/>
              <a:ea typeface="Times New Roman"/>
              <a:cs typeface="Times New Roman"/>
            </a:endParaRPr>
          </a:p>
          <a:p>
            <a:pPr algn="l" defTabSz="1567464" fontAlgn="auto">
              <a:spcAft>
                <a:spcPts val="0"/>
              </a:spcAft>
              <a:defRPr/>
            </a:pPr>
            <a:endParaRPr lang="en-US" sz="2800" dirty="0">
              <a:solidFill>
                <a:prstClr val="black"/>
              </a:solidFill>
              <a:latin typeface="Times New Roman"/>
              <a:ea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152400" y="-152400"/>
            <a:ext cx="17754600" cy="8388351"/>
          </a:xfrm>
        </p:spPr>
        <p:txBody>
          <a:bodyPr rtlCol="0">
            <a:noAutofit/>
          </a:bodyPr>
          <a:lstStyle/>
          <a:p>
            <a:pPr lvl="0" algn="just">
              <a:spcBef>
                <a:spcPts val="0"/>
              </a:spcBef>
              <a:buNone/>
              <a:defRPr/>
            </a:pPr>
            <a:r>
              <a:rPr lang="ar-SA" sz="2800" b="1" u="sng" dirty="0">
                <a:solidFill>
                  <a:srgbClr val="FF0000"/>
                </a:solidFill>
                <a:latin typeface="Times New Roman"/>
                <a:ea typeface="Times New Roman"/>
                <a:cs typeface="Times New Roman"/>
              </a:rPr>
              <a:t>* علاقة القيادة الإدارية بالعملية الإدارية </a:t>
            </a:r>
            <a:r>
              <a:rPr lang="ar-SA" sz="2800" dirty="0">
                <a:solidFill>
                  <a:prstClr val="black"/>
                </a:solidFill>
                <a:latin typeface="Times New Roman"/>
                <a:ea typeface="Times New Roman"/>
                <a:cs typeface="Times New Roman"/>
              </a:rPr>
              <a:t>:</a:t>
            </a:r>
            <a:endParaRPr lang="en-US" sz="2800" dirty="0">
              <a:solidFill>
                <a:prstClr val="black"/>
              </a:solidFill>
              <a:latin typeface="Times New Roman"/>
              <a:ea typeface="Times New Roman"/>
              <a:cs typeface="Times New Roman"/>
            </a:endParaRPr>
          </a:p>
          <a:p>
            <a:pPr lvl="0" algn="just">
              <a:spcBef>
                <a:spcPts val="0"/>
              </a:spcBef>
              <a:buNone/>
              <a:defRPr/>
            </a:pPr>
            <a:r>
              <a:rPr lang="ar-SA" sz="2800" dirty="0">
                <a:solidFill>
                  <a:prstClr val="black"/>
                </a:solidFill>
                <a:latin typeface="Times New Roman"/>
                <a:ea typeface="Times New Roman"/>
                <a:cs typeface="Times New Roman"/>
              </a:rPr>
              <a:t>نستعرض فيما يلي دور القائد في مختلف الأنشطة الإدارية :</a:t>
            </a:r>
            <a:endParaRPr lang="en-US" sz="2800" dirty="0">
              <a:solidFill>
                <a:prstClr val="black"/>
              </a:solidFill>
              <a:latin typeface="Times New Roman"/>
              <a:ea typeface="Times New Roman"/>
              <a:cs typeface="Times New Roman"/>
            </a:endParaRPr>
          </a:p>
          <a:p>
            <a:pPr lvl="0" algn="just">
              <a:spcBef>
                <a:spcPts val="0"/>
              </a:spcBef>
              <a:buNone/>
              <a:defRPr/>
            </a:pPr>
            <a:r>
              <a:rPr lang="ar-SA" sz="2800" b="1" dirty="0">
                <a:solidFill>
                  <a:srgbClr val="FF0000"/>
                </a:solidFill>
                <a:latin typeface="Times New Roman"/>
                <a:ea typeface="Times New Roman"/>
                <a:cs typeface="Times New Roman"/>
              </a:rPr>
              <a:t>- التخطيط </a:t>
            </a:r>
            <a:r>
              <a:rPr lang="en-US" sz="2800" b="1" dirty="0">
                <a:solidFill>
                  <a:srgbClr val="FF0000"/>
                </a:solidFill>
                <a:latin typeface="Times New Roman"/>
                <a:ea typeface="Times New Roman"/>
                <a:cs typeface="Times New Roman"/>
              </a:rPr>
              <a:t>Planning</a:t>
            </a:r>
            <a:r>
              <a:rPr lang="ar-SA" sz="2800" b="1" dirty="0">
                <a:solidFill>
                  <a:srgbClr val="FF0000"/>
                </a:solidFill>
                <a:latin typeface="Times New Roman"/>
                <a:ea typeface="Times New Roman"/>
                <a:cs typeface="Times New Roman"/>
              </a:rPr>
              <a:t> </a:t>
            </a:r>
            <a:r>
              <a:rPr lang="ar-SA" sz="2800" b="1" dirty="0" smtClean="0">
                <a:solidFill>
                  <a:srgbClr val="FF0000"/>
                </a:solidFill>
                <a:latin typeface="Times New Roman"/>
                <a:ea typeface="Times New Roman"/>
                <a:cs typeface="Times New Roman"/>
              </a:rPr>
              <a:t>:</a:t>
            </a:r>
            <a:endParaRPr lang="ar-SA" sz="4400" b="1" dirty="0" smtClean="0">
              <a:solidFill>
                <a:srgbClr val="FF0000"/>
              </a:solidFill>
              <a:latin typeface="Times New Roman"/>
              <a:ea typeface="Times New Roman"/>
              <a:cs typeface="Simplified Arabic"/>
            </a:endParaRPr>
          </a:p>
          <a:p>
            <a:pPr algn="just">
              <a:spcBef>
                <a:spcPts val="0"/>
              </a:spcBef>
              <a:spcAft>
                <a:spcPts val="0"/>
              </a:spcAft>
              <a:buNone/>
              <a:defRPr/>
            </a:pPr>
            <a:r>
              <a:rPr lang="ar-SA" sz="2800" dirty="0">
                <a:solidFill>
                  <a:prstClr val="black"/>
                </a:solidFill>
                <a:latin typeface="Times New Roman"/>
                <a:ea typeface="Times New Roman"/>
                <a:cs typeface="Times New Roman"/>
              </a:rPr>
              <a:t>يجب أن تتوفر لدى القائد مهارة في إعداد الإستراتيجيات وكذلك الخطط قصيرة المدى والسياسات والبرامج وتحديد المشاكل وإختيار أفضل البدائل. </a:t>
            </a:r>
          </a:p>
          <a:p>
            <a:pPr algn="just">
              <a:spcBef>
                <a:spcPts val="0"/>
              </a:spcBef>
              <a:spcAft>
                <a:spcPts val="0"/>
              </a:spcAft>
              <a:buNone/>
              <a:defRPr/>
            </a:pPr>
            <a:r>
              <a:rPr lang="ar-SA" sz="2800" dirty="0">
                <a:solidFill>
                  <a:prstClr val="black"/>
                </a:solidFill>
                <a:latin typeface="Times New Roman"/>
                <a:ea typeface="Times New Roman"/>
                <a:cs typeface="Times New Roman"/>
              </a:rPr>
              <a:t>كما يجب أن يتصف القائد بسعة الإدراك وغزارة المعلومات والمقدرة على توظيف الإمكانيات الذهنية وحسن الإختيار ودقة الإنجاز.</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b="1" dirty="0">
                <a:solidFill>
                  <a:srgbClr val="FF0000"/>
                </a:solidFill>
                <a:latin typeface="Times New Roman"/>
                <a:ea typeface="Times New Roman"/>
                <a:cs typeface="Times New Roman"/>
              </a:rPr>
              <a:t>- </a:t>
            </a:r>
            <a:r>
              <a:rPr lang="ar-SA" sz="2800" b="1" u="sng" dirty="0">
                <a:solidFill>
                  <a:srgbClr val="FF0000"/>
                </a:solidFill>
                <a:latin typeface="Times New Roman"/>
                <a:ea typeface="Times New Roman"/>
                <a:cs typeface="Times New Roman"/>
              </a:rPr>
              <a:t>التنظيم </a:t>
            </a:r>
            <a:r>
              <a:rPr lang="en-US" sz="2800" b="1" u="sng" dirty="0">
                <a:solidFill>
                  <a:srgbClr val="FF0000"/>
                </a:solidFill>
                <a:latin typeface="Times New Roman"/>
                <a:ea typeface="Times New Roman"/>
                <a:cs typeface="Times New Roman"/>
              </a:rPr>
              <a:t>Organization</a:t>
            </a:r>
            <a:r>
              <a:rPr lang="ar-SA" sz="2800" b="1" u="sng" dirty="0">
                <a:solidFill>
                  <a:srgbClr val="FF0000"/>
                </a:solidFill>
                <a:latin typeface="Times New Roman"/>
                <a:ea typeface="Times New Roman"/>
                <a:cs typeface="Times New Roman"/>
              </a:rPr>
              <a:t> </a:t>
            </a:r>
            <a:r>
              <a:rPr lang="ar-SA" sz="2800" b="1" dirty="0">
                <a:solidFill>
                  <a:srgbClr val="FF0000"/>
                </a:solidFill>
                <a:latin typeface="Times New Roman"/>
                <a:ea typeface="Times New Roman"/>
                <a:cs typeface="Times New Roman"/>
              </a:rPr>
              <a:t>:</a:t>
            </a:r>
            <a:endParaRPr lang="en-US" sz="2800" b="1" dirty="0">
              <a:solidFill>
                <a:srgbClr val="FF0000"/>
              </a:solidFill>
              <a:latin typeface="Times New Roman"/>
              <a:ea typeface="Times New Roman"/>
              <a:cs typeface="Times New Roman"/>
            </a:endParaRPr>
          </a:p>
          <a:p>
            <a:pPr algn="just">
              <a:spcBef>
                <a:spcPts val="0"/>
              </a:spcBef>
              <a:spcAft>
                <a:spcPts val="0"/>
              </a:spcAft>
              <a:buNone/>
              <a:defRPr/>
            </a:pPr>
            <a:r>
              <a:rPr lang="ar-SA" sz="2800" dirty="0">
                <a:solidFill>
                  <a:prstClr val="black"/>
                </a:solidFill>
                <a:latin typeface="Times New Roman"/>
                <a:ea typeface="Times New Roman"/>
                <a:cs typeface="Times New Roman"/>
              </a:rPr>
              <a:t>ويعبِّر عن التنظيم بتحديد الأنشطة وتقسيمها وتجميع المتشابه منها وتحديد العلاقات والتداخلات وتوجيه جميع الموارد مادية أم بشرية نحو تحقيق هدف المنظمة.</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dirty="0">
                <a:solidFill>
                  <a:prstClr val="black"/>
                </a:solidFill>
                <a:latin typeface="Times New Roman"/>
                <a:ea typeface="Times New Roman"/>
                <a:cs typeface="Times New Roman"/>
              </a:rPr>
              <a:t>ويتطلب ذلك من القيادة أن تكون قادرة على وضع كل عمل وكل فرد في مكانه الصحيح وربط الاعمال مع بعضها البعض.</a:t>
            </a:r>
            <a:endParaRPr lang="en-US" sz="2800" dirty="0">
              <a:solidFill>
                <a:prstClr val="black"/>
              </a:solidFill>
              <a:latin typeface="Times New Roman"/>
              <a:ea typeface="Times New Roman"/>
              <a:cs typeface="Times New Roman"/>
            </a:endParaRPr>
          </a:p>
          <a:p>
            <a:pPr algn="just">
              <a:spcBef>
                <a:spcPts val="0"/>
              </a:spcBef>
              <a:spcAft>
                <a:spcPts val="0"/>
              </a:spcAft>
              <a:buNone/>
              <a:defRPr/>
            </a:pPr>
            <a:r>
              <a:rPr lang="ar-SA" sz="2800" dirty="0" smtClean="0">
                <a:solidFill>
                  <a:prstClr val="black"/>
                </a:solidFill>
                <a:latin typeface="Times New Roman"/>
                <a:ea typeface="Times New Roman"/>
                <a:cs typeface="Times New Roman"/>
              </a:rPr>
              <a:t>-</a:t>
            </a:r>
            <a:endParaRPr lang="en-US" sz="2800" dirty="0">
              <a:solidFill>
                <a:prstClr val="black"/>
              </a:solidFill>
              <a:latin typeface="Times New Roman"/>
              <a:ea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609600" y="0"/>
            <a:ext cx="17678400" cy="8915400"/>
          </a:xfrm>
        </p:spPr>
        <p:txBody>
          <a:bodyPr>
            <a:normAutofit fontScale="25000" lnSpcReduction="20000"/>
          </a:bodyPr>
          <a:lstStyle/>
          <a:p>
            <a:pPr lvl="0" algn="just">
              <a:lnSpc>
                <a:spcPct val="220000"/>
              </a:lnSpc>
              <a:spcBef>
                <a:spcPts val="0"/>
              </a:spcBef>
              <a:buNone/>
              <a:defRPr/>
            </a:pPr>
            <a:r>
              <a:rPr lang="ar-SA" sz="7400" b="1" dirty="0">
                <a:solidFill>
                  <a:srgbClr val="FF0000"/>
                </a:solidFill>
                <a:latin typeface="Times New Roman"/>
                <a:ea typeface="Times New Roman"/>
                <a:cs typeface="Simplified Arabic"/>
              </a:rPr>
              <a:t>-</a:t>
            </a:r>
            <a:r>
              <a:rPr lang="ar-SA" sz="11200" b="1" dirty="0">
                <a:solidFill>
                  <a:srgbClr val="FF0000"/>
                </a:solidFill>
                <a:latin typeface="Times New Roman"/>
                <a:ea typeface="Times New Roman"/>
                <a:cs typeface="Times New Roman"/>
              </a:rPr>
              <a:t>التوجيه </a:t>
            </a:r>
            <a:r>
              <a:rPr lang="en-US" sz="11200" b="1" dirty="0">
                <a:solidFill>
                  <a:srgbClr val="FF0000"/>
                </a:solidFill>
                <a:latin typeface="Times New Roman"/>
                <a:ea typeface="Times New Roman"/>
                <a:cs typeface="Times New Roman"/>
              </a:rPr>
              <a:t>Directing</a:t>
            </a:r>
            <a:r>
              <a:rPr lang="ar-SA" sz="11200" b="1" dirty="0">
                <a:solidFill>
                  <a:srgbClr val="FF0000"/>
                </a:solidFill>
                <a:latin typeface="Times New Roman"/>
                <a:ea typeface="Times New Roman"/>
                <a:cs typeface="Times New Roman"/>
              </a:rPr>
              <a:t> </a:t>
            </a:r>
            <a:r>
              <a:rPr lang="ar-SA" sz="11200" b="1" dirty="0">
                <a:solidFill>
                  <a:prstClr val="black"/>
                </a:solidFill>
                <a:latin typeface="Times New Roman"/>
                <a:ea typeface="Times New Roman"/>
                <a:cs typeface="Times New Roman"/>
              </a:rPr>
              <a:t>:</a:t>
            </a:r>
            <a:endParaRPr lang="en-US" sz="11200" b="1" dirty="0">
              <a:solidFill>
                <a:prstClr val="black"/>
              </a:solidFill>
              <a:latin typeface="Times New Roman"/>
              <a:ea typeface="Times New Roman"/>
              <a:cs typeface="Times New Roman"/>
            </a:endParaRPr>
          </a:p>
          <a:p>
            <a:pPr lvl="0" algn="just">
              <a:lnSpc>
                <a:spcPct val="220000"/>
              </a:lnSpc>
              <a:spcBef>
                <a:spcPts val="0"/>
              </a:spcBef>
              <a:buNone/>
              <a:defRPr/>
            </a:pPr>
            <a:r>
              <a:rPr lang="ar-SA" sz="11200" dirty="0">
                <a:solidFill>
                  <a:prstClr val="black"/>
                </a:solidFill>
                <a:latin typeface="Times New Roman"/>
                <a:ea typeface="Times New Roman"/>
                <a:cs typeface="Times New Roman"/>
              </a:rPr>
              <a:t>ويتمثل في دفع المرؤوسين نحو العمل عن طريق الإتصال وإصدار الأوامر والتحفيز المادي والمعنوي. </a:t>
            </a:r>
            <a:endParaRPr lang="ar-SA" sz="11200" dirty="0" smtClean="0">
              <a:solidFill>
                <a:prstClr val="black"/>
              </a:solidFill>
              <a:latin typeface="Times New Roman"/>
              <a:ea typeface="Times New Roman"/>
              <a:cs typeface="Times New Roman"/>
            </a:endParaRPr>
          </a:p>
          <a:p>
            <a:pPr algn="just">
              <a:lnSpc>
                <a:spcPct val="220000"/>
              </a:lnSpc>
              <a:spcBef>
                <a:spcPts val="0"/>
              </a:spcBef>
              <a:buNone/>
              <a:defRPr/>
            </a:pPr>
            <a:r>
              <a:rPr lang="ar-SA" sz="11200" dirty="0" smtClean="0">
                <a:solidFill>
                  <a:prstClr val="black"/>
                </a:solidFill>
                <a:latin typeface="Times New Roman"/>
                <a:ea typeface="Times New Roman"/>
                <a:cs typeface="Times New Roman"/>
              </a:rPr>
              <a:t>ويتطلب </a:t>
            </a:r>
            <a:r>
              <a:rPr lang="ar-SA" sz="11200" dirty="0">
                <a:solidFill>
                  <a:prstClr val="black"/>
                </a:solidFill>
                <a:latin typeface="Times New Roman"/>
                <a:ea typeface="Times New Roman"/>
                <a:cs typeface="Times New Roman"/>
              </a:rPr>
              <a:t>ذلك من القيادي فطنة وذكاء وإلمام وسعة التصور و البديهة ( توظيف للسلطات والصلاحيات بشئ من الحنكة والخبرة لتحقيق الأهداف حتى لا تضيع الخطوات السابقة).</a:t>
            </a:r>
            <a:endParaRPr lang="en-US" sz="11200" dirty="0">
              <a:solidFill>
                <a:prstClr val="black"/>
              </a:solidFill>
              <a:latin typeface="Times New Roman"/>
              <a:ea typeface="Times New Roman"/>
              <a:cs typeface="Times New Roman"/>
            </a:endParaRPr>
          </a:p>
          <a:p>
            <a:pPr algn="just">
              <a:lnSpc>
                <a:spcPct val="220000"/>
              </a:lnSpc>
              <a:spcBef>
                <a:spcPts val="0"/>
              </a:spcBef>
              <a:buNone/>
              <a:defRPr/>
            </a:pPr>
            <a:r>
              <a:rPr lang="ar-SA" sz="11200" b="1" dirty="0">
                <a:solidFill>
                  <a:srgbClr val="FF0000"/>
                </a:solidFill>
                <a:latin typeface="Times New Roman"/>
                <a:ea typeface="Times New Roman"/>
                <a:cs typeface="Times New Roman"/>
              </a:rPr>
              <a:t>- التنسيق </a:t>
            </a:r>
            <a:r>
              <a:rPr lang="en-US" sz="11200" b="1" dirty="0">
                <a:solidFill>
                  <a:srgbClr val="FF0000"/>
                </a:solidFill>
                <a:latin typeface="Times New Roman"/>
                <a:ea typeface="Times New Roman"/>
                <a:cs typeface="Times New Roman"/>
              </a:rPr>
              <a:t>Coordination</a:t>
            </a:r>
            <a:r>
              <a:rPr lang="ar-SA" sz="11200" b="1" dirty="0">
                <a:solidFill>
                  <a:srgbClr val="FF0000"/>
                </a:solidFill>
                <a:latin typeface="Times New Roman"/>
                <a:ea typeface="Times New Roman"/>
                <a:cs typeface="Times New Roman"/>
              </a:rPr>
              <a:t> :</a:t>
            </a:r>
            <a:endParaRPr lang="en-US" sz="11200" b="1" dirty="0">
              <a:solidFill>
                <a:srgbClr val="FF0000"/>
              </a:solidFill>
              <a:latin typeface="Times New Roman"/>
              <a:ea typeface="Times New Roman"/>
              <a:cs typeface="Times New Roman"/>
            </a:endParaRPr>
          </a:p>
          <a:p>
            <a:pPr algn="just">
              <a:lnSpc>
                <a:spcPct val="220000"/>
              </a:lnSpc>
              <a:spcBef>
                <a:spcPts val="0"/>
              </a:spcBef>
              <a:buNone/>
              <a:defRPr/>
            </a:pPr>
            <a:r>
              <a:rPr lang="ar-SA" sz="11200" dirty="0">
                <a:solidFill>
                  <a:prstClr val="black"/>
                </a:solidFill>
                <a:latin typeface="Times New Roman"/>
                <a:ea typeface="Times New Roman"/>
                <a:cs typeface="Times New Roman"/>
              </a:rPr>
              <a:t>والذي يعني مؤامة وتركيز جهود الأفراد في كافة الأقسام نحو تحقيق الهدف المشترك وكذلك تحديد الأولويات وإستغلال كافة الطاقات.</a:t>
            </a:r>
            <a:endParaRPr lang="en-US" sz="11200" dirty="0">
              <a:solidFill>
                <a:prstClr val="black"/>
              </a:solidFill>
              <a:latin typeface="Times New Roman"/>
              <a:ea typeface="Times New Roman"/>
              <a:cs typeface="Times New Roman"/>
            </a:endParaRPr>
          </a:p>
          <a:p>
            <a:pPr algn="just">
              <a:lnSpc>
                <a:spcPct val="220000"/>
              </a:lnSpc>
              <a:spcBef>
                <a:spcPts val="0"/>
              </a:spcBef>
              <a:buNone/>
              <a:defRPr/>
            </a:pPr>
            <a:r>
              <a:rPr lang="ar-SA" sz="11200" dirty="0">
                <a:solidFill>
                  <a:prstClr val="black"/>
                </a:solidFill>
                <a:latin typeface="Times New Roman"/>
                <a:ea typeface="Times New Roman"/>
                <a:cs typeface="Times New Roman"/>
              </a:rPr>
              <a:t>فالقائد هو الذي يقوم بالتنسيق المبني على معرفته بإمكانيات المنظمة المادية والبشرية.</a:t>
            </a:r>
            <a:endParaRPr lang="en-US" sz="11200" dirty="0">
              <a:solidFill>
                <a:prstClr val="black"/>
              </a:solidFill>
              <a:latin typeface="Times New Roman"/>
              <a:ea typeface="Times New Roman"/>
              <a:cs typeface="Times New Roman"/>
            </a:endParaRPr>
          </a:p>
          <a:p>
            <a:pPr algn="just">
              <a:lnSpc>
                <a:spcPct val="220000"/>
              </a:lnSpc>
              <a:spcBef>
                <a:spcPts val="0"/>
              </a:spcBef>
              <a:buNone/>
              <a:defRPr/>
            </a:pPr>
            <a:r>
              <a:rPr lang="ar-SA" sz="11200" dirty="0">
                <a:solidFill>
                  <a:prstClr val="black"/>
                </a:solidFill>
                <a:latin typeface="Times New Roman"/>
                <a:ea typeface="Times New Roman"/>
                <a:cs typeface="Times New Roman"/>
              </a:rPr>
              <a:t>- </a:t>
            </a:r>
            <a:r>
              <a:rPr lang="ar-SA" sz="11200" b="1" dirty="0">
                <a:solidFill>
                  <a:srgbClr val="FF0000"/>
                </a:solidFill>
                <a:latin typeface="Times New Roman"/>
                <a:ea typeface="Times New Roman"/>
                <a:cs typeface="Times New Roman"/>
              </a:rPr>
              <a:t>المتابعة والمراقبة </a:t>
            </a:r>
            <a:r>
              <a:rPr lang="en-US" sz="11200" b="1" dirty="0">
                <a:solidFill>
                  <a:srgbClr val="FF0000"/>
                </a:solidFill>
                <a:latin typeface="Times New Roman"/>
                <a:ea typeface="Times New Roman"/>
                <a:cs typeface="Times New Roman"/>
              </a:rPr>
              <a:t>Reporting</a:t>
            </a:r>
            <a:r>
              <a:rPr lang="ar-SA" sz="11200" b="1" dirty="0">
                <a:solidFill>
                  <a:srgbClr val="FF0000"/>
                </a:solidFill>
                <a:latin typeface="Times New Roman"/>
                <a:ea typeface="Times New Roman"/>
                <a:cs typeface="Times New Roman"/>
              </a:rPr>
              <a:t> :</a:t>
            </a:r>
            <a:endParaRPr lang="en-US" sz="11200" b="1" dirty="0">
              <a:solidFill>
                <a:srgbClr val="FF0000"/>
              </a:solidFill>
              <a:latin typeface="Times New Roman"/>
              <a:ea typeface="Times New Roman"/>
              <a:cs typeface="Times New Roman"/>
            </a:endParaRPr>
          </a:p>
          <a:p>
            <a:pPr algn="just">
              <a:lnSpc>
                <a:spcPct val="220000"/>
              </a:lnSpc>
              <a:spcBef>
                <a:spcPts val="0"/>
              </a:spcBef>
              <a:buNone/>
              <a:defRPr/>
            </a:pPr>
            <a:r>
              <a:rPr lang="ar-SA" sz="11200" dirty="0">
                <a:solidFill>
                  <a:prstClr val="black"/>
                </a:solidFill>
                <a:latin typeface="Times New Roman"/>
                <a:ea typeface="Times New Roman"/>
                <a:cs typeface="Times New Roman"/>
              </a:rPr>
              <a:t>حيث التأكد من حسن الأداء والتقدم في تنفيذ الخطط والبرامج وتحديد جوانب القصور وتصحيح الأخطاء وإتخاذ الإحتياطات لمنع تكرار وقوعها مستقبلاً.</a:t>
            </a:r>
            <a:endParaRPr lang="en-US" sz="11200" dirty="0">
              <a:solidFill>
                <a:prstClr val="black"/>
              </a:solidFill>
              <a:latin typeface="Times New Roman"/>
              <a:ea typeface="Times New Roman"/>
              <a:cs typeface="Times New Roman"/>
            </a:endParaRPr>
          </a:p>
          <a:p>
            <a:pPr algn="just">
              <a:lnSpc>
                <a:spcPct val="220000"/>
              </a:lnSpc>
              <a:spcBef>
                <a:spcPts val="0"/>
              </a:spcBef>
              <a:buNone/>
              <a:defRPr/>
            </a:pPr>
            <a:r>
              <a:rPr lang="ar-SA" sz="11200" dirty="0">
                <a:solidFill>
                  <a:prstClr val="black"/>
                </a:solidFill>
                <a:latin typeface="Times New Roman"/>
                <a:ea typeface="Times New Roman"/>
                <a:cs typeface="Times New Roman"/>
              </a:rPr>
              <a:t>ولأن ذلك من متطلبات العمل القيادي فإنه يتطلب قيادة ذات بصيرة وحزم ورؤية شاملة.</a:t>
            </a:r>
            <a:endParaRPr lang="en-US" sz="11200" dirty="0">
              <a:solidFill>
                <a:prstClr val="black"/>
              </a:solidFill>
              <a:latin typeface="Times New Roman"/>
              <a:ea typeface="Times New Roman"/>
              <a:cs typeface="Times New Roman"/>
            </a:endParaRPr>
          </a:p>
          <a:p>
            <a:pPr algn="just">
              <a:lnSpc>
                <a:spcPct val="220000"/>
              </a:lnSpc>
              <a:spcBef>
                <a:spcPts val="0"/>
              </a:spcBef>
              <a:buNone/>
              <a:defRPr/>
            </a:pPr>
            <a:r>
              <a:rPr lang="ar-SA" sz="5900" dirty="0">
                <a:solidFill>
                  <a:prstClr val="black"/>
                </a:solidFill>
                <a:latin typeface="Times New Roman"/>
                <a:ea typeface="Times New Roman"/>
                <a:cs typeface="Times New Roman"/>
              </a:rPr>
              <a:t> </a:t>
            </a:r>
            <a:endParaRPr lang="en-US" sz="5900" dirty="0">
              <a:solidFill>
                <a:prstClr val="black"/>
              </a:solidFill>
              <a:latin typeface="Times New Roman"/>
              <a:ea typeface="Times New Roman"/>
              <a:cs typeface="Times New Roman"/>
            </a:endParaRPr>
          </a:p>
          <a:p>
            <a:pPr>
              <a:buFont typeface="Arial" charset="0"/>
              <a:buNone/>
              <a:defRPr/>
            </a:pPr>
            <a:endParaRPr 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1257300" y="609600"/>
            <a:ext cx="16192500" cy="7626351"/>
          </a:xfrm>
        </p:spPr>
        <p:txBody>
          <a:bodyPr>
            <a:normAutofit fontScale="92500" lnSpcReduction="10000"/>
          </a:bodyPr>
          <a:lstStyle/>
          <a:p>
            <a:pPr algn="just">
              <a:lnSpc>
                <a:spcPct val="220000"/>
              </a:lnSpc>
              <a:spcBef>
                <a:spcPts val="0"/>
              </a:spcBef>
              <a:spcAft>
                <a:spcPts val="0"/>
              </a:spcAft>
              <a:buNone/>
              <a:defRPr/>
            </a:pPr>
            <a:endParaRPr lang="ar-SA" sz="5100" dirty="0">
              <a:solidFill>
                <a:prstClr val="black"/>
              </a:solidFill>
              <a:latin typeface="Times New Roman"/>
              <a:ea typeface="Times New Roman"/>
              <a:cs typeface="Times New Roman"/>
            </a:endParaRPr>
          </a:p>
          <a:p>
            <a:pPr algn="just">
              <a:lnSpc>
                <a:spcPct val="210000"/>
              </a:lnSpc>
              <a:spcBef>
                <a:spcPts val="0"/>
              </a:spcBef>
              <a:spcAft>
                <a:spcPts val="0"/>
              </a:spcAft>
              <a:buNone/>
              <a:defRPr/>
            </a:pPr>
            <a:r>
              <a:rPr lang="ar-SA" sz="5100" dirty="0">
                <a:solidFill>
                  <a:prstClr val="black"/>
                </a:solidFill>
                <a:latin typeface="Times New Roman"/>
                <a:ea typeface="Times New Roman"/>
                <a:cs typeface="Times New Roman"/>
              </a:rPr>
              <a:t> </a:t>
            </a:r>
            <a:r>
              <a:rPr lang="ar-SA" sz="3000" b="1" dirty="0">
                <a:solidFill>
                  <a:srgbClr val="FF0000"/>
                </a:solidFill>
                <a:latin typeface="Times New Roman"/>
                <a:ea typeface="Times New Roman"/>
                <a:cs typeface="Times New Roman"/>
              </a:rPr>
              <a:t>إتخاذ القرارات </a:t>
            </a:r>
            <a:r>
              <a:rPr lang="en-US" sz="3000" b="1" dirty="0">
                <a:solidFill>
                  <a:srgbClr val="FF0000"/>
                </a:solidFill>
                <a:latin typeface="Times New Roman"/>
                <a:ea typeface="Times New Roman"/>
                <a:cs typeface="Times New Roman"/>
              </a:rPr>
              <a:t>Decision Making</a:t>
            </a:r>
            <a:r>
              <a:rPr lang="ar-SA" sz="3000" b="1" dirty="0">
                <a:solidFill>
                  <a:srgbClr val="FF0000"/>
                </a:solidFill>
                <a:latin typeface="Times New Roman"/>
                <a:ea typeface="Times New Roman"/>
                <a:cs typeface="Times New Roman"/>
              </a:rPr>
              <a:t> :</a:t>
            </a:r>
            <a:endParaRPr lang="en-US" sz="3000" b="1" dirty="0">
              <a:solidFill>
                <a:srgbClr val="FF0000"/>
              </a:solidFill>
              <a:latin typeface="Times New Roman"/>
              <a:ea typeface="Times New Roman"/>
              <a:cs typeface="Times New Roman"/>
            </a:endParaRPr>
          </a:p>
          <a:p>
            <a:pPr algn="just">
              <a:lnSpc>
                <a:spcPct val="220000"/>
              </a:lnSpc>
              <a:spcBef>
                <a:spcPts val="0"/>
              </a:spcBef>
              <a:spcAft>
                <a:spcPts val="0"/>
              </a:spcAft>
              <a:buNone/>
              <a:defRPr/>
            </a:pPr>
            <a:r>
              <a:rPr lang="ar-SA" sz="3600" dirty="0">
                <a:solidFill>
                  <a:prstClr val="black"/>
                </a:solidFill>
                <a:latin typeface="Times New Roman"/>
                <a:ea typeface="Times New Roman"/>
                <a:cs typeface="Times New Roman"/>
              </a:rPr>
              <a:t>وهي العملية العقلية المتضمنة للمفاضلة والإختيار بين عدد من البدائل بالإعتماد على الحكم والقياس وبعيداً عن التخمين والحدس</a:t>
            </a:r>
            <a:r>
              <a:rPr lang="ar-SA" sz="3600" dirty="0">
                <a:solidFill>
                  <a:prstClr val="black"/>
                </a:solidFill>
                <a:latin typeface="Times New Roman"/>
                <a:ea typeface="Times New Roman"/>
                <a:cs typeface="Times New Roman"/>
              </a:rPr>
              <a:t>.</a:t>
            </a:r>
            <a:endParaRPr lang="en-US" sz="3600" dirty="0">
              <a:solidFill>
                <a:prstClr val="black"/>
              </a:solidFill>
              <a:latin typeface="Times New Roman"/>
              <a:ea typeface="Times New Roman"/>
              <a:cs typeface="Times New Roman"/>
            </a:endParaRPr>
          </a:p>
          <a:p>
            <a:pPr algn="just">
              <a:lnSpc>
                <a:spcPct val="220000"/>
              </a:lnSpc>
              <a:spcBef>
                <a:spcPts val="0"/>
              </a:spcBef>
              <a:spcAft>
                <a:spcPts val="0"/>
              </a:spcAft>
              <a:buNone/>
              <a:defRPr/>
            </a:pPr>
            <a:r>
              <a:rPr lang="ar-SA" sz="3600" dirty="0">
                <a:solidFill>
                  <a:prstClr val="black"/>
                </a:solidFill>
                <a:latin typeface="Times New Roman"/>
                <a:ea typeface="Times New Roman"/>
                <a:cs typeface="Times New Roman"/>
              </a:rPr>
              <a:t>والقائد هو الذي يتخذ القرارات أو يوافق عليها كما أنه هو الذي يتحمل نتائجها وتبعاتها مما يفرض عليه بذل قصارى جهده عند إتخاذ أي قرار.</a:t>
            </a:r>
            <a:endParaRPr lang="en-US" sz="3600" dirty="0">
              <a:solidFill>
                <a:prstClr val="black"/>
              </a:solidFill>
              <a:latin typeface="Times New Roman"/>
              <a:ea typeface="Times New Roman"/>
              <a:cs typeface="Times New Roman"/>
            </a:endParaRPr>
          </a:p>
          <a:p>
            <a:pPr algn="just">
              <a:lnSpc>
                <a:spcPct val="220000"/>
              </a:lnSpc>
              <a:spcBef>
                <a:spcPts val="0"/>
              </a:spcBef>
              <a:buNone/>
              <a:defRPr/>
            </a:pPr>
            <a:endParaRPr lang="en-US" sz="5100" dirty="0">
              <a:solidFill>
                <a:prstClr val="black"/>
              </a:solidFill>
              <a:latin typeface="Times New Roman"/>
              <a:ea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قالب العروض الخاص بكلية ادارة الاعمال">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esentation5" id="{396283F2-7431-7F43-AEC3-90C093297277}" vid="{D3D2870D-E4AE-984D-AD06-E0784AA39BF1}"/>
    </a:ext>
  </a:extLst>
</a:theme>
</file>

<file path=docProps/app.xml><?xml version="1.0" encoding="utf-8"?>
<Properties xmlns="http://schemas.openxmlformats.org/officeDocument/2006/extended-properties" xmlns:vt="http://schemas.openxmlformats.org/officeDocument/2006/docPropsVTypes">
  <Template>قالب العروض الخاص بكلية ادارة الاعمال</Template>
  <TotalTime>47</TotalTime>
  <Words>774</Words>
  <Application>Microsoft Office PowerPoint</Application>
  <PresentationFormat>Custom</PresentationFormat>
  <Paragraphs>58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قالب العروض الخاص بكلية ادارة الاعمال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osman tag elsir</dc:creator>
  <cp:lastModifiedBy>United</cp:lastModifiedBy>
  <cp:revision>12</cp:revision>
  <dcterms:created xsi:type="dcterms:W3CDTF">2015-02-07T12:12:51Z</dcterms:created>
  <dcterms:modified xsi:type="dcterms:W3CDTF">2019-01-16T06:37:01Z</dcterms:modified>
</cp:coreProperties>
</file>