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86" r:id="rId13"/>
    <p:sldId id="280" r:id="rId14"/>
    <p:sldId id="281" r:id="rId15"/>
    <p:sldId id="282" r:id="rId16"/>
    <p:sldId id="283" r:id="rId17"/>
    <p:sldId id="271" r:id="rId18"/>
    <p:sldId id="272" r:id="rId19"/>
    <p:sldId id="277" r:id="rId20"/>
    <p:sldId id="273" r:id="rId21"/>
    <p:sldId id="278" r:id="rId22"/>
    <p:sldId id="279" r:id="rId23"/>
    <p:sldId id="274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FA2DB4-24DD-411C-B078-DD200CA7F8F4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7080FE3-A5B6-41FE-A132-8BE0AFE520BD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</a:t>
            </a:r>
            <a:br>
              <a:rPr lang="en-US" dirty="0" smtClean="0"/>
            </a:br>
            <a:r>
              <a:rPr lang="en-US" dirty="0" smtClean="0"/>
              <a:t>food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18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"/>
            <a:ext cx="5762101" cy="52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3635896" y="5019419"/>
            <a:ext cx="5688632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villa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5508104" y="2204864"/>
            <a:ext cx="3968824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 </a:t>
            </a:r>
            <a:r>
              <a:rPr lang="en-US" sz="13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39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334"/>
            <a:ext cx="5653844" cy="50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1439144" y="4725144"/>
            <a:ext cx="7704856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window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5508103" y="2293438"/>
            <a:ext cx="3834049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 </a:t>
            </a:r>
            <a:r>
              <a:rPr lang="en-US" sz="8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endParaRPr lang="ar-SA" sz="8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624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30219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2457369" y="4725144"/>
            <a:ext cx="6480720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x-ray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5508103" y="2293438"/>
            <a:ext cx="3834049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 </a:t>
            </a:r>
            <a:r>
              <a:rPr lang="en-US" sz="8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ar-SA" sz="8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31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901" r="4131" b="33647"/>
          <a:stretch/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5580112" y="2348880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6993873" y="4149080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323528" y="3450704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-180528" y="1412776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pic>
        <p:nvPicPr>
          <p:cNvPr id="2" name="32 Track 3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22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5128" r="3516" b="4249"/>
          <a:stretch/>
        </p:blipFill>
        <p:spPr bwMode="auto">
          <a:xfrm>
            <a:off x="209959" y="260648"/>
            <a:ext cx="8610513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2901" r="3516" b="55696"/>
          <a:stretch/>
        </p:blipFill>
        <p:spPr bwMode="auto">
          <a:xfrm>
            <a:off x="188188" y="260648"/>
            <a:ext cx="86322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45284" r="3824" b="2534"/>
          <a:stretch/>
        </p:blipFill>
        <p:spPr bwMode="auto">
          <a:xfrm>
            <a:off x="174170" y="260648"/>
            <a:ext cx="857429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3 Track 3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476672"/>
            <a:ext cx="609600" cy="609600"/>
          </a:xfrm>
          <a:prstGeom prst="rect">
            <a:avLst/>
          </a:prstGeom>
        </p:spPr>
      </p:pic>
      <p:sp>
        <p:nvSpPr>
          <p:cNvPr id="4" name="عنوان فرعي 2"/>
          <p:cNvSpPr txBox="1">
            <a:spLocks/>
          </p:cNvSpPr>
          <p:nvPr/>
        </p:nvSpPr>
        <p:spPr>
          <a:xfrm>
            <a:off x="3321465" y="404664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1547664" y="44624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-180528" y="629072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3491880" y="2658616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عنوان فرعي 2"/>
          <p:cNvSpPr txBox="1">
            <a:spLocks/>
          </p:cNvSpPr>
          <p:nvPr/>
        </p:nvSpPr>
        <p:spPr>
          <a:xfrm>
            <a:off x="4977649" y="1866528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-180528" y="1866528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عنوان فرعي 2"/>
          <p:cNvSpPr txBox="1">
            <a:spLocks/>
          </p:cNvSpPr>
          <p:nvPr/>
        </p:nvSpPr>
        <p:spPr>
          <a:xfrm>
            <a:off x="1619672" y="1722512"/>
            <a:ext cx="2474671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4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5791200" cy="1371600"/>
          </a:xfrm>
        </p:spPr>
        <p:txBody>
          <a:bodyPr/>
          <a:lstStyle/>
          <a:p>
            <a:pPr algn="ctr"/>
            <a:r>
              <a:rPr lang="en-US" dirty="0" smtClean="0"/>
              <a:t>Work book</a:t>
            </a:r>
            <a:br>
              <a:rPr lang="en-US" dirty="0" smtClean="0"/>
            </a:br>
            <a:r>
              <a:rPr lang="en-US" dirty="0" smtClean="0"/>
              <a:t>p. 70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7896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903" r="4132" b="48100"/>
          <a:stretch/>
        </p:blipFill>
        <p:spPr bwMode="auto">
          <a:xfrm>
            <a:off x="203200" y="260648"/>
            <a:ext cx="84732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وان فرعي 2"/>
          <p:cNvSpPr txBox="1">
            <a:spLocks/>
          </p:cNvSpPr>
          <p:nvPr/>
        </p:nvSpPr>
        <p:spPr>
          <a:xfrm>
            <a:off x="1907704" y="2082552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ar-SA" sz="6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1619672" y="2802632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ar-SA" sz="6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1681336" y="3594720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endParaRPr lang="ar-SA" sz="6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1691680" y="4458816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j</a:t>
            </a:r>
            <a:endParaRPr lang="ar-SA" sz="6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عنوان فرعي 2"/>
          <p:cNvSpPr txBox="1">
            <a:spLocks/>
          </p:cNvSpPr>
          <p:nvPr/>
        </p:nvSpPr>
        <p:spPr>
          <a:xfrm>
            <a:off x="1681336" y="5178896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ar-SA" sz="6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04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52143" r="4440" b="4004"/>
          <a:stretch/>
        </p:blipFill>
        <p:spPr bwMode="auto">
          <a:xfrm>
            <a:off x="107504" y="332656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4705672" y="3882752"/>
            <a:ext cx="238660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apple</a:t>
            </a:r>
            <a:endParaRPr lang="ar-SA" sz="3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67544" y="3882752"/>
            <a:ext cx="238660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endParaRPr lang="ar-SA" sz="3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051720" y="3882752"/>
            <a:ext cx="238660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egg</a:t>
            </a:r>
            <a:endParaRPr lang="ar-SA" sz="3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6228184" y="3882752"/>
            <a:ext cx="238660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juice</a:t>
            </a:r>
            <a:endParaRPr lang="ar-SA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Food Song (Clip) - Kids   Children Learn English Songs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42646"/>
            <a:ext cx="8352927" cy="62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2901" r="3516" b="62311"/>
          <a:stretch/>
        </p:blipFill>
        <p:spPr bwMode="auto">
          <a:xfrm>
            <a:off x="161910" y="116632"/>
            <a:ext cx="858655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37933" r="3208" b="3515"/>
          <a:stretch/>
        </p:blipFill>
        <p:spPr bwMode="auto">
          <a:xfrm>
            <a:off x="113364" y="404664"/>
            <a:ext cx="87071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2627784" y="12687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5652120" y="12687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2627784" y="263691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5364088" y="263691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2627784" y="40770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724128" y="400506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3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2902" r="4440" b="46631"/>
          <a:stretch/>
        </p:blipFill>
        <p:spPr bwMode="auto">
          <a:xfrm>
            <a:off x="286972" y="188640"/>
            <a:ext cx="846149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385192" y="5229200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endParaRPr lang="ar-SA" sz="6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2555776" y="5157192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endParaRPr lang="ar-SA" sz="6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76056" y="5157192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ar-SA" sz="66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85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53123" r="4440" b="4004"/>
          <a:stretch/>
        </p:blipFill>
        <p:spPr bwMode="auto">
          <a:xfrm>
            <a:off x="263509" y="188640"/>
            <a:ext cx="841294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حر 1"/>
          <p:cNvSpPr/>
          <p:nvPr/>
        </p:nvSpPr>
        <p:spPr>
          <a:xfrm>
            <a:off x="2351314" y="2278743"/>
            <a:ext cx="1654629" cy="1741714"/>
          </a:xfrm>
          <a:custGeom>
            <a:avLst/>
            <a:gdLst>
              <a:gd name="connsiteX0" fmla="*/ 0 w 1654629"/>
              <a:gd name="connsiteY0" fmla="*/ 0 h 1741714"/>
              <a:gd name="connsiteX1" fmla="*/ 740229 w 1654629"/>
              <a:gd name="connsiteY1" fmla="*/ 928914 h 1741714"/>
              <a:gd name="connsiteX2" fmla="*/ 1654629 w 1654629"/>
              <a:gd name="connsiteY2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29" h="1741714">
                <a:moveTo>
                  <a:pt x="0" y="0"/>
                </a:moveTo>
                <a:cubicBezTo>
                  <a:pt x="232229" y="319314"/>
                  <a:pt x="464458" y="638628"/>
                  <a:pt x="740229" y="928914"/>
                </a:cubicBezTo>
                <a:cubicBezTo>
                  <a:pt x="1016000" y="1219200"/>
                  <a:pt x="1335314" y="1480457"/>
                  <a:pt x="1654629" y="17417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4528457" y="3976914"/>
            <a:ext cx="1224253" cy="60406"/>
          </a:xfrm>
          <a:custGeom>
            <a:avLst/>
            <a:gdLst>
              <a:gd name="connsiteX0" fmla="*/ 0 w 1224253"/>
              <a:gd name="connsiteY0" fmla="*/ 43543 h 60406"/>
              <a:gd name="connsiteX1" fmla="*/ 1074057 w 1224253"/>
              <a:gd name="connsiteY1" fmla="*/ 58057 h 60406"/>
              <a:gd name="connsiteX2" fmla="*/ 1190172 w 1224253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253" h="60406">
                <a:moveTo>
                  <a:pt x="0" y="43543"/>
                </a:moveTo>
                <a:cubicBezTo>
                  <a:pt x="437847" y="54428"/>
                  <a:pt x="875695" y="65314"/>
                  <a:pt x="1074057" y="58057"/>
                </a:cubicBezTo>
                <a:cubicBezTo>
                  <a:pt x="1272419" y="50800"/>
                  <a:pt x="1231295" y="25400"/>
                  <a:pt x="119017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 flipV="1">
            <a:off x="2053275" y="1412776"/>
            <a:ext cx="1952668" cy="1642662"/>
          </a:xfrm>
          <a:custGeom>
            <a:avLst/>
            <a:gdLst>
              <a:gd name="connsiteX0" fmla="*/ 0 w 1654629"/>
              <a:gd name="connsiteY0" fmla="*/ 0 h 1741714"/>
              <a:gd name="connsiteX1" fmla="*/ 740229 w 1654629"/>
              <a:gd name="connsiteY1" fmla="*/ 928914 h 1741714"/>
              <a:gd name="connsiteX2" fmla="*/ 1654629 w 1654629"/>
              <a:gd name="connsiteY2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29" h="1741714">
                <a:moveTo>
                  <a:pt x="0" y="0"/>
                </a:moveTo>
                <a:cubicBezTo>
                  <a:pt x="232229" y="319314"/>
                  <a:pt x="464458" y="638628"/>
                  <a:pt x="740229" y="928914"/>
                </a:cubicBezTo>
                <a:cubicBezTo>
                  <a:pt x="1016000" y="1219200"/>
                  <a:pt x="1335314" y="1480457"/>
                  <a:pt x="1654629" y="17417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4267200" y="358035"/>
            <a:ext cx="2844800" cy="977279"/>
          </a:xfrm>
          <a:custGeom>
            <a:avLst/>
            <a:gdLst>
              <a:gd name="connsiteX0" fmla="*/ 0 w 2844800"/>
              <a:gd name="connsiteY0" fmla="*/ 977279 h 977279"/>
              <a:gd name="connsiteX1" fmla="*/ 1886857 w 2844800"/>
              <a:gd name="connsiteY1" fmla="*/ 4822 h 977279"/>
              <a:gd name="connsiteX2" fmla="*/ 2844800 w 2844800"/>
              <a:gd name="connsiteY2" fmla="*/ 672479 h 97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800" h="977279">
                <a:moveTo>
                  <a:pt x="0" y="977279"/>
                </a:moveTo>
                <a:cubicBezTo>
                  <a:pt x="706362" y="516450"/>
                  <a:pt x="1412724" y="55622"/>
                  <a:pt x="1886857" y="4822"/>
                </a:cubicBezTo>
                <a:cubicBezTo>
                  <a:pt x="2360990" y="-45978"/>
                  <a:pt x="2602895" y="313250"/>
                  <a:pt x="2844800" y="67247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2125283" y="3991542"/>
            <a:ext cx="1880660" cy="870857"/>
          </a:xfrm>
          <a:custGeom>
            <a:avLst/>
            <a:gdLst>
              <a:gd name="connsiteX0" fmla="*/ 0 w 1654629"/>
              <a:gd name="connsiteY0" fmla="*/ 0 h 1741714"/>
              <a:gd name="connsiteX1" fmla="*/ 740229 w 1654629"/>
              <a:gd name="connsiteY1" fmla="*/ 928914 h 1741714"/>
              <a:gd name="connsiteX2" fmla="*/ 1654629 w 1654629"/>
              <a:gd name="connsiteY2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29" h="1741714">
                <a:moveTo>
                  <a:pt x="0" y="0"/>
                </a:moveTo>
                <a:cubicBezTo>
                  <a:pt x="232229" y="319314"/>
                  <a:pt x="464458" y="638628"/>
                  <a:pt x="740229" y="928914"/>
                </a:cubicBezTo>
                <a:cubicBezTo>
                  <a:pt x="1016000" y="1219200"/>
                  <a:pt x="1335314" y="1480457"/>
                  <a:pt x="1654629" y="17417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 flipV="1">
            <a:off x="2205675" y="2420888"/>
            <a:ext cx="1800268" cy="2376264"/>
          </a:xfrm>
          <a:custGeom>
            <a:avLst/>
            <a:gdLst>
              <a:gd name="connsiteX0" fmla="*/ 0 w 1654629"/>
              <a:gd name="connsiteY0" fmla="*/ 0 h 1741714"/>
              <a:gd name="connsiteX1" fmla="*/ 740229 w 1654629"/>
              <a:gd name="connsiteY1" fmla="*/ 928914 h 1741714"/>
              <a:gd name="connsiteX2" fmla="*/ 1654629 w 1654629"/>
              <a:gd name="connsiteY2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29" h="1741714">
                <a:moveTo>
                  <a:pt x="0" y="0"/>
                </a:moveTo>
                <a:cubicBezTo>
                  <a:pt x="232229" y="319314"/>
                  <a:pt x="464458" y="638628"/>
                  <a:pt x="740229" y="928914"/>
                </a:cubicBezTo>
                <a:cubicBezTo>
                  <a:pt x="1016000" y="1219200"/>
                  <a:pt x="1335314" y="1480457"/>
                  <a:pt x="1654629" y="17417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4427867" y="4880762"/>
            <a:ext cx="2808429" cy="45719"/>
          </a:xfrm>
          <a:custGeom>
            <a:avLst/>
            <a:gdLst>
              <a:gd name="connsiteX0" fmla="*/ 0 w 1224253"/>
              <a:gd name="connsiteY0" fmla="*/ 43543 h 60406"/>
              <a:gd name="connsiteX1" fmla="*/ 1074057 w 1224253"/>
              <a:gd name="connsiteY1" fmla="*/ 58057 h 60406"/>
              <a:gd name="connsiteX2" fmla="*/ 1190172 w 1224253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253" h="60406">
                <a:moveTo>
                  <a:pt x="0" y="43543"/>
                </a:moveTo>
                <a:cubicBezTo>
                  <a:pt x="437847" y="54428"/>
                  <a:pt x="875695" y="65314"/>
                  <a:pt x="1074057" y="58057"/>
                </a:cubicBezTo>
                <a:cubicBezTo>
                  <a:pt x="1272419" y="50800"/>
                  <a:pt x="1231295" y="25400"/>
                  <a:pt x="119017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4499429" y="1509486"/>
            <a:ext cx="1320800" cy="638628"/>
          </a:xfrm>
          <a:custGeom>
            <a:avLst/>
            <a:gdLst>
              <a:gd name="connsiteX0" fmla="*/ 0 w 1320800"/>
              <a:gd name="connsiteY0" fmla="*/ 638628 h 638628"/>
              <a:gd name="connsiteX1" fmla="*/ 1233714 w 1320800"/>
              <a:gd name="connsiteY1" fmla="*/ 58057 h 638628"/>
              <a:gd name="connsiteX2" fmla="*/ 1233714 w 1320800"/>
              <a:gd name="connsiteY2" fmla="*/ 58057 h 638628"/>
              <a:gd name="connsiteX3" fmla="*/ 1320800 w 1320800"/>
              <a:gd name="connsiteY3" fmla="*/ 0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638628">
                <a:moveTo>
                  <a:pt x="0" y="638628"/>
                </a:moveTo>
                <a:lnTo>
                  <a:pt x="1233714" y="58057"/>
                </a:lnTo>
                <a:lnTo>
                  <a:pt x="1233714" y="58057"/>
                </a:lnTo>
                <a:lnTo>
                  <a:pt x="13208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55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70" y="404664"/>
            <a:ext cx="7119342" cy="61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179512" y="836712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apple</a:t>
            </a:r>
            <a:endParaRPr lang="ar-SA" sz="80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922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5931"/>
            <a:ext cx="6828086" cy="660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23664" y="548680"/>
            <a:ext cx="4104456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endParaRPr lang="ar-SA" sz="80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699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2" t="26661" r="13586" b="20000"/>
          <a:stretch/>
        </p:blipFill>
        <p:spPr bwMode="auto">
          <a:xfrm>
            <a:off x="467544" y="332656"/>
            <a:ext cx="7191911" cy="62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5652120" y="4647682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egg</a:t>
            </a:r>
            <a:endParaRPr lang="ar-SA" sz="115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129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7"/>
            <a:ext cx="562581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4788024" y="4725144"/>
            <a:ext cx="3754760" cy="1418456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smtClean="0">
                <a:solidFill>
                  <a:srgbClr val="FF0000"/>
                </a:solidFill>
                <a:cs typeface="Aharoni" panose="02010803020104030203" pitchFamily="2" charset="-79"/>
              </a:rPr>
              <a:t>juice</a:t>
            </a:r>
            <a:endParaRPr lang="ar-S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4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7071047" cy="53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467544" y="4365104"/>
            <a:ext cx="3672408" cy="1418456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rice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488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4775"/>
            <a:ext cx="50863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179512" y="836712"/>
            <a:ext cx="3106688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956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0" y="332656"/>
            <a:ext cx="5057775" cy="63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فرعي 2"/>
          <p:cNvSpPr txBox="1">
            <a:spLocks/>
          </p:cNvSpPr>
          <p:nvPr/>
        </p:nvSpPr>
        <p:spPr>
          <a:xfrm>
            <a:off x="0" y="548680"/>
            <a:ext cx="5184576" cy="9144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drink</a:t>
            </a:r>
            <a:endParaRPr lang="ar-SA" sz="138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2622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107</TotalTime>
  <Words>45</Words>
  <Application>Microsoft Office PowerPoint</Application>
  <PresentationFormat>عرض على الشاشة (3:4)‏</PresentationFormat>
  <Paragraphs>39</Paragraphs>
  <Slides>23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أساسية</vt:lpstr>
      <vt:lpstr>Unit 4 food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Work book p. 70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food</dc:title>
  <dc:creator>HP</dc:creator>
  <cp:lastModifiedBy>HP</cp:lastModifiedBy>
  <cp:revision>85</cp:revision>
  <dcterms:created xsi:type="dcterms:W3CDTF">2016-01-13T17:15:17Z</dcterms:created>
  <dcterms:modified xsi:type="dcterms:W3CDTF">2016-01-15T05:02:31Z</dcterms:modified>
</cp:coreProperties>
</file>