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notesMasterIdLst>
    <p:notesMasterId r:id="rId7"/>
  </p:notesMasterIdLst>
  <p:sldIdLst>
    <p:sldId id="257" r:id="rId3"/>
    <p:sldId id="261" r:id="rId4"/>
    <p:sldId id="259" r:id="rId5"/>
    <p:sldId id="262" r:id="rId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100" d="100"/>
          <a:sy n="100" d="100"/>
        </p:scale>
        <p:origin x="156" y="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19C7A62-559B-4633-8473-A26BA5DB36BD}" type="datetimeFigureOut">
              <a:rPr lang="ar-SA" smtClean="0"/>
              <a:t>27/01/42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717D135-DD5C-4128-B08A-F4581A6B2F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401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183E-D0EB-42B6-B547-207524BAE359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183E-D0EB-42B6-B547-207524BAE359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183E-D0EB-42B6-B547-207524BAE359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D183E-D0EB-42B6-B547-207524BAE359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4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561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69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3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8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90"/>
            <a:ext cx="1971675" cy="581285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90"/>
            <a:ext cx="5800725" cy="581285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4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561"/>
            <a:ext cx="6858000" cy="23880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669"/>
            <a:ext cx="6858000" cy="165605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27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79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8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266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9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4"/>
            <a:ext cx="3886200" cy="435209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4"/>
            <a:ext cx="3886200" cy="435209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61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457"/>
            <a:ext cx="3868340" cy="8240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513"/>
            <a:ext cx="3868340" cy="36852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457"/>
            <a:ext cx="3887391" cy="8240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513"/>
            <a:ext cx="3887391" cy="36852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2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25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67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2949178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98"/>
            <a:ext cx="4629150" cy="487447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2949178" cy="38122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7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27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2949178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98"/>
            <a:ext cx="4629150" cy="487447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2949178" cy="38122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44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1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90"/>
            <a:ext cx="1971675" cy="581285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90"/>
            <a:ext cx="5800725" cy="581285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0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38"/>
            <a:ext cx="7886700" cy="285323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266"/>
            <a:ext cx="7886700" cy="15004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8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944"/>
            <a:ext cx="3886200" cy="435209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944"/>
            <a:ext cx="3886200" cy="435209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9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89"/>
            <a:ext cx="7886700" cy="132579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457"/>
            <a:ext cx="3868340" cy="8240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513"/>
            <a:ext cx="3868340" cy="36852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457"/>
            <a:ext cx="3887391" cy="8240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513"/>
            <a:ext cx="3887391" cy="36852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8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9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5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2949178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98"/>
            <a:ext cx="4629150" cy="487447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2949178" cy="38122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80"/>
            <a:ext cx="2949178" cy="160048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98"/>
            <a:ext cx="4629150" cy="487447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761"/>
            <a:ext cx="2949178" cy="38122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4"/>
            <a:ext cx="7886700" cy="435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rtl="0"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9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89"/>
            <a:ext cx="78867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944"/>
            <a:ext cx="7886700" cy="4352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2AD72E2-A673-4979-926B-1CC71EF09D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rtl="0"/>
              <a:t>2020/9/14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462"/>
            <a:ext cx="30861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462"/>
            <a:ext cx="20574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B5F0C3C-3795-4B4D-81E4-D5A5EC9CE6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0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1447" y="3106271"/>
            <a:ext cx="2779962" cy="3563089"/>
            <a:chOff x="2935288" y="2025650"/>
            <a:chExt cx="987425" cy="582613"/>
          </a:xfrm>
          <a:solidFill>
            <a:schemeClr val="tx1"/>
          </a:solidFill>
        </p:grpSpPr>
        <p:sp>
          <p:nvSpPr>
            <p:cNvPr id="4" name="Freeform 90"/>
            <p:cNvSpPr/>
            <p:nvPr/>
          </p:nvSpPr>
          <p:spPr bwMode="auto">
            <a:xfrm>
              <a:off x="3340101" y="2036763"/>
              <a:ext cx="12700" cy="98425"/>
            </a:xfrm>
            <a:custGeom>
              <a:avLst/>
              <a:gdLst/>
              <a:ahLst/>
              <a:cxnLst>
                <a:cxn ang="0">
                  <a:pos x="5" y="62"/>
                </a:cxn>
                <a:cxn ang="0">
                  <a:pos x="5" y="62"/>
                </a:cxn>
                <a:cxn ang="0">
                  <a:pos x="7" y="60"/>
                </a:cxn>
                <a:cxn ang="0">
                  <a:pos x="7" y="60"/>
                </a:cxn>
                <a:cxn ang="0">
                  <a:pos x="8" y="45"/>
                </a:cxn>
                <a:cxn ang="0">
                  <a:pos x="8" y="30"/>
                </a:cxn>
                <a:cxn ang="0">
                  <a:pos x="5" y="15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0" y="16"/>
                </a:cxn>
                <a:cxn ang="0">
                  <a:pos x="3" y="31"/>
                </a:cxn>
                <a:cxn ang="0">
                  <a:pos x="3" y="31"/>
                </a:cxn>
                <a:cxn ang="0">
                  <a:pos x="4" y="47"/>
                </a:cxn>
                <a:cxn ang="0">
                  <a:pos x="5" y="62"/>
                </a:cxn>
                <a:cxn ang="0">
                  <a:pos x="5" y="62"/>
                </a:cxn>
              </a:cxnLst>
              <a:rect l="0" t="0" r="r" b="b"/>
              <a:pathLst>
                <a:path w="8" h="62">
                  <a:moveTo>
                    <a:pt x="5" y="62"/>
                  </a:moveTo>
                  <a:lnTo>
                    <a:pt x="5" y="62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8" y="45"/>
                  </a:lnTo>
                  <a:lnTo>
                    <a:pt x="8" y="30"/>
                  </a:lnTo>
                  <a:lnTo>
                    <a:pt x="5" y="15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47"/>
                  </a:lnTo>
                  <a:lnTo>
                    <a:pt x="5" y="62"/>
                  </a:lnTo>
                  <a:lnTo>
                    <a:pt x="5" y="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5" name="Freeform 91"/>
            <p:cNvSpPr/>
            <p:nvPr/>
          </p:nvSpPr>
          <p:spPr bwMode="auto">
            <a:xfrm>
              <a:off x="3498851" y="2044700"/>
              <a:ext cx="11113" cy="87313"/>
            </a:xfrm>
            <a:custGeom>
              <a:avLst/>
              <a:gdLst/>
              <a:ahLst/>
              <a:cxnLst>
                <a:cxn ang="0">
                  <a:pos x="4" y="17"/>
                </a:cxn>
                <a:cxn ang="0">
                  <a:pos x="4" y="17"/>
                </a:cxn>
                <a:cxn ang="0">
                  <a:pos x="6" y="7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11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31"/>
                </a:cxn>
                <a:cxn ang="0">
                  <a:pos x="0" y="39"/>
                </a:cxn>
                <a:cxn ang="0">
                  <a:pos x="3" y="54"/>
                </a:cxn>
                <a:cxn ang="0">
                  <a:pos x="3" y="54"/>
                </a:cxn>
                <a:cxn ang="0">
                  <a:pos x="3" y="55"/>
                </a:cxn>
                <a:cxn ang="0">
                  <a:pos x="4" y="54"/>
                </a:cxn>
                <a:cxn ang="0">
                  <a:pos x="7" y="51"/>
                </a:cxn>
                <a:cxn ang="0">
                  <a:pos x="7" y="51"/>
                </a:cxn>
                <a:cxn ang="0">
                  <a:pos x="6" y="43"/>
                </a:cxn>
                <a:cxn ang="0">
                  <a:pos x="4" y="35"/>
                </a:cxn>
                <a:cxn ang="0">
                  <a:pos x="4" y="25"/>
                </a:cxn>
                <a:cxn ang="0">
                  <a:pos x="4" y="17"/>
                </a:cxn>
                <a:cxn ang="0">
                  <a:pos x="4" y="17"/>
                </a:cxn>
              </a:cxnLst>
              <a:rect l="0" t="0" r="r" b="b"/>
              <a:pathLst>
                <a:path w="7" h="55">
                  <a:moveTo>
                    <a:pt x="4" y="17"/>
                  </a:moveTo>
                  <a:lnTo>
                    <a:pt x="4" y="17"/>
                  </a:lnTo>
                  <a:lnTo>
                    <a:pt x="6" y="7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1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4" y="54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6" y="43"/>
                  </a:lnTo>
                  <a:lnTo>
                    <a:pt x="4" y="35"/>
                  </a:lnTo>
                  <a:lnTo>
                    <a:pt x="4" y="25"/>
                  </a:lnTo>
                  <a:lnTo>
                    <a:pt x="4" y="17"/>
                  </a:lnTo>
                  <a:lnTo>
                    <a:pt x="4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6" name="Freeform 92"/>
            <p:cNvSpPr/>
            <p:nvPr/>
          </p:nvSpPr>
          <p:spPr bwMode="auto">
            <a:xfrm>
              <a:off x="3328988" y="2409825"/>
              <a:ext cx="26988" cy="138113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12" y="6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0" y="14"/>
                </a:cxn>
                <a:cxn ang="0">
                  <a:pos x="10" y="14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4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1" y="28"/>
                </a:cxn>
                <a:cxn ang="0">
                  <a:pos x="1" y="28"/>
                </a:cxn>
                <a:cxn ang="0">
                  <a:pos x="6" y="24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0" y="28"/>
                </a:cxn>
                <a:cxn ang="0">
                  <a:pos x="11" y="37"/>
                </a:cxn>
                <a:cxn ang="0">
                  <a:pos x="11" y="37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4" y="87"/>
                </a:cxn>
                <a:cxn ang="0">
                  <a:pos x="15" y="87"/>
                </a:cxn>
                <a:cxn ang="0">
                  <a:pos x="17" y="84"/>
                </a:cxn>
                <a:cxn ang="0">
                  <a:pos x="17" y="84"/>
                </a:cxn>
                <a:cxn ang="0">
                  <a:pos x="17" y="55"/>
                </a:cxn>
                <a:cxn ang="0">
                  <a:pos x="14" y="26"/>
                </a:cxn>
                <a:cxn ang="0">
                  <a:pos x="14" y="26"/>
                </a:cxn>
                <a:cxn ang="0">
                  <a:pos x="14" y="18"/>
                </a:cxn>
                <a:cxn ang="0">
                  <a:pos x="14" y="10"/>
                </a:cxn>
                <a:cxn ang="0">
                  <a:pos x="14" y="10"/>
                </a:cxn>
              </a:cxnLst>
              <a:rect l="0" t="0" r="r" b="b"/>
              <a:pathLst>
                <a:path w="17" h="87">
                  <a:moveTo>
                    <a:pt x="14" y="10"/>
                  </a:moveTo>
                  <a:lnTo>
                    <a:pt x="14" y="10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28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4" y="87"/>
                  </a:lnTo>
                  <a:lnTo>
                    <a:pt x="15" y="87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55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18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7" name="Freeform 93"/>
            <p:cNvSpPr/>
            <p:nvPr/>
          </p:nvSpPr>
          <p:spPr bwMode="auto">
            <a:xfrm>
              <a:off x="3521076" y="2403475"/>
              <a:ext cx="11113" cy="150813"/>
            </a:xfrm>
            <a:custGeom>
              <a:avLst/>
              <a:gdLst/>
              <a:ahLst/>
              <a:cxnLst>
                <a:cxn ang="0">
                  <a:pos x="6" y="52"/>
                </a:cxn>
                <a:cxn ang="0">
                  <a:pos x="6" y="52"/>
                </a:cxn>
                <a:cxn ang="0">
                  <a:pos x="4" y="26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17"/>
                </a:cxn>
                <a:cxn ang="0">
                  <a:pos x="0" y="29"/>
                </a:cxn>
                <a:cxn ang="0">
                  <a:pos x="1" y="55"/>
                </a:cxn>
                <a:cxn ang="0">
                  <a:pos x="1" y="55"/>
                </a:cxn>
                <a:cxn ang="0">
                  <a:pos x="1" y="76"/>
                </a:cxn>
                <a:cxn ang="0">
                  <a:pos x="1" y="85"/>
                </a:cxn>
                <a:cxn ang="0">
                  <a:pos x="4" y="95"/>
                </a:cxn>
                <a:cxn ang="0">
                  <a:pos x="4" y="95"/>
                </a:cxn>
                <a:cxn ang="0">
                  <a:pos x="4" y="95"/>
                </a:cxn>
                <a:cxn ang="0">
                  <a:pos x="6" y="95"/>
                </a:cxn>
                <a:cxn ang="0">
                  <a:pos x="7" y="92"/>
                </a:cxn>
                <a:cxn ang="0">
                  <a:pos x="7" y="92"/>
                </a:cxn>
                <a:cxn ang="0">
                  <a:pos x="7" y="83"/>
                </a:cxn>
                <a:cxn ang="0">
                  <a:pos x="7" y="73"/>
                </a:cxn>
                <a:cxn ang="0">
                  <a:pos x="6" y="52"/>
                </a:cxn>
                <a:cxn ang="0">
                  <a:pos x="6" y="52"/>
                </a:cxn>
              </a:cxnLst>
              <a:rect l="0" t="0" r="r" b="b"/>
              <a:pathLst>
                <a:path w="7" h="95">
                  <a:moveTo>
                    <a:pt x="6" y="52"/>
                  </a:moveTo>
                  <a:lnTo>
                    <a:pt x="6" y="52"/>
                  </a:lnTo>
                  <a:lnTo>
                    <a:pt x="4" y="26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7"/>
                  </a:lnTo>
                  <a:lnTo>
                    <a:pt x="0" y="29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1" y="76"/>
                  </a:lnTo>
                  <a:lnTo>
                    <a:pt x="1" y="8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83"/>
                  </a:lnTo>
                  <a:lnTo>
                    <a:pt x="7" y="73"/>
                  </a:lnTo>
                  <a:lnTo>
                    <a:pt x="6" y="52"/>
                  </a:lnTo>
                  <a:lnTo>
                    <a:pt x="6" y="5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8" name="Freeform 94"/>
            <p:cNvSpPr/>
            <p:nvPr/>
          </p:nvSpPr>
          <p:spPr bwMode="auto">
            <a:xfrm>
              <a:off x="3300413" y="2025650"/>
              <a:ext cx="204788" cy="115888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01" y="3"/>
                </a:cxn>
                <a:cxn ang="0">
                  <a:pos x="72" y="4"/>
                </a:cxn>
                <a:cxn ang="0">
                  <a:pos x="48" y="3"/>
                </a:cxn>
                <a:cxn ang="0">
                  <a:pos x="25" y="7"/>
                </a:cxn>
                <a:cxn ang="0">
                  <a:pos x="25" y="5"/>
                </a:cxn>
                <a:cxn ang="0">
                  <a:pos x="25" y="5"/>
                </a:cxn>
                <a:cxn ang="0">
                  <a:pos x="22" y="7"/>
                </a:cxn>
                <a:cxn ang="0">
                  <a:pos x="15" y="14"/>
                </a:cxn>
                <a:cxn ang="0">
                  <a:pos x="8" y="22"/>
                </a:cxn>
                <a:cxn ang="0">
                  <a:pos x="3" y="26"/>
                </a:cxn>
                <a:cxn ang="0">
                  <a:pos x="2" y="23"/>
                </a:cxn>
                <a:cxn ang="0">
                  <a:pos x="0" y="25"/>
                </a:cxn>
                <a:cxn ang="0">
                  <a:pos x="2" y="29"/>
                </a:cxn>
                <a:cxn ang="0">
                  <a:pos x="0" y="45"/>
                </a:cxn>
                <a:cxn ang="0">
                  <a:pos x="0" y="71"/>
                </a:cxn>
                <a:cxn ang="0">
                  <a:pos x="2" y="73"/>
                </a:cxn>
                <a:cxn ang="0">
                  <a:pos x="4" y="69"/>
                </a:cxn>
                <a:cxn ang="0">
                  <a:pos x="4" y="43"/>
                </a:cxn>
                <a:cxn ang="0">
                  <a:pos x="4" y="34"/>
                </a:cxn>
                <a:cxn ang="0">
                  <a:pos x="4" y="27"/>
                </a:cxn>
                <a:cxn ang="0">
                  <a:pos x="15" y="16"/>
                </a:cxn>
                <a:cxn ang="0">
                  <a:pos x="22" y="10"/>
                </a:cxn>
                <a:cxn ang="0">
                  <a:pos x="24" y="7"/>
                </a:cxn>
                <a:cxn ang="0">
                  <a:pos x="30" y="5"/>
                </a:cxn>
                <a:cxn ang="0">
                  <a:pos x="50" y="7"/>
                </a:cxn>
                <a:cxn ang="0">
                  <a:pos x="77" y="10"/>
                </a:cxn>
                <a:cxn ang="0">
                  <a:pos x="88" y="10"/>
                </a:cxn>
                <a:cxn ang="0">
                  <a:pos x="114" y="5"/>
                </a:cxn>
                <a:cxn ang="0">
                  <a:pos x="125" y="4"/>
                </a:cxn>
                <a:cxn ang="0">
                  <a:pos x="129" y="1"/>
                </a:cxn>
                <a:cxn ang="0">
                  <a:pos x="129" y="0"/>
                </a:cxn>
              </a:cxnLst>
              <a:rect l="0" t="0" r="r" b="b"/>
              <a:pathLst>
                <a:path w="129" h="73">
                  <a:moveTo>
                    <a:pt x="129" y="0"/>
                  </a:moveTo>
                  <a:lnTo>
                    <a:pt x="129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5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48" y="3"/>
                  </a:lnTo>
                  <a:lnTo>
                    <a:pt x="36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2" y="7"/>
                  </a:lnTo>
                  <a:lnTo>
                    <a:pt x="19" y="10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2" y="3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73"/>
                  </a:lnTo>
                  <a:lnTo>
                    <a:pt x="3" y="71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10" y="22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30" y="5"/>
                  </a:lnTo>
                  <a:lnTo>
                    <a:pt x="3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88" y="10"/>
                  </a:lnTo>
                  <a:lnTo>
                    <a:pt x="101" y="8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9" y="3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9" name="Freeform 95"/>
            <p:cNvSpPr/>
            <p:nvPr/>
          </p:nvSpPr>
          <p:spPr bwMode="auto">
            <a:xfrm>
              <a:off x="3305176" y="2414588"/>
              <a:ext cx="11113" cy="1127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8"/>
                </a:cxn>
                <a:cxn ang="0">
                  <a:pos x="1" y="36"/>
                </a:cxn>
                <a:cxn ang="0">
                  <a:pos x="1" y="70"/>
                </a:cxn>
                <a:cxn ang="0">
                  <a:pos x="1" y="70"/>
                </a:cxn>
                <a:cxn ang="0">
                  <a:pos x="3" y="71"/>
                </a:cxn>
                <a:cxn ang="0">
                  <a:pos x="4" y="70"/>
                </a:cxn>
                <a:cxn ang="0">
                  <a:pos x="5" y="67"/>
                </a:cxn>
                <a:cxn ang="0">
                  <a:pos x="5" y="67"/>
                </a:cxn>
                <a:cxn ang="0">
                  <a:pos x="7" y="33"/>
                </a:cxn>
                <a:cxn ang="0">
                  <a:pos x="5" y="15"/>
                </a:cxn>
                <a:cxn ang="0">
                  <a:pos x="4" y="7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7" h="71">
                  <a:moveTo>
                    <a:pt x="1" y="0"/>
                  </a:moveTo>
                  <a:lnTo>
                    <a:pt x="1" y="0"/>
                  </a:lnTo>
                  <a:lnTo>
                    <a:pt x="0" y="18"/>
                  </a:lnTo>
                  <a:lnTo>
                    <a:pt x="1" y="36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3" y="71"/>
                  </a:lnTo>
                  <a:lnTo>
                    <a:pt x="4" y="70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7" y="33"/>
                  </a:lnTo>
                  <a:lnTo>
                    <a:pt x="5" y="15"/>
                  </a:lnTo>
                  <a:lnTo>
                    <a:pt x="4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0" name="Freeform 96"/>
            <p:cNvSpPr>
              <a:spLocks noEditPoints="1"/>
            </p:cNvSpPr>
            <p:nvPr/>
          </p:nvSpPr>
          <p:spPr bwMode="auto">
            <a:xfrm>
              <a:off x="3298826" y="2043113"/>
              <a:ext cx="52388" cy="98425"/>
            </a:xfrm>
            <a:custGeom>
              <a:avLst/>
              <a:gdLst/>
              <a:ahLst/>
              <a:cxnLst>
                <a:cxn ang="0">
                  <a:pos x="14" y="36"/>
                </a:cxn>
                <a:cxn ang="0">
                  <a:pos x="26" y="19"/>
                </a:cxn>
                <a:cxn ang="0">
                  <a:pos x="14" y="41"/>
                </a:cxn>
                <a:cxn ang="0">
                  <a:pos x="3" y="62"/>
                </a:cxn>
                <a:cxn ang="0">
                  <a:pos x="3" y="62"/>
                </a:cxn>
                <a:cxn ang="0">
                  <a:pos x="16" y="45"/>
                </a:cxn>
                <a:cxn ang="0">
                  <a:pos x="27" y="29"/>
                </a:cxn>
                <a:cxn ang="0">
                  <a:pos x="20" y="40"/>
                </a:cxn>
                <a:cxn ang="0">
                  <a:pos x="12" y="59"/>
                </a:cxn>
                <a:cxn ang="0">
                  <a:pos x="15" y="59"/>
                </a:cxn>
                <a:cxn ang="0">
                  <a:pos x="29" y="41"/>
                </a:cxn>
                <a:cxn ang="0">
                  <a:pos x="20" y="56"/>
                </a:cxn>
                <a:cxn ang="0">
                  <a:pos x="22" y="56"/>
                </a:cxn>
                <a:cxn ang="0">
                  <a:pos x="27" y="55"/>
                </a:cxn>
                <a:cxn ang="0">
                  <a:pos x="29" y="55"/>
                </a:cxn>
                <a:cxn ang="0">
                  <a:pos x="33" y="45"/>
                </a:cxn>
                <a:cxn ang="0">
                  <a:pos x="31" y="44"/>
                </a:cxn>
                <a:cxn ang="0">
                  <a:pos x="25" y="52"/>
                </a:cxn>
                <a:cxn ang="0">
                  <a:pos x="31" y="37"/>
                </a:cxn>
                <a:cxn ang="0">
                  <a:pos x="30" y="37"/>
                </a:cxn>
                <a:cxn ang="0">
                  <a:pos x="19" y="51"/>
                </a:cxn>
                <a:cxn ang="0">
                  <a:pos x="18" y="52"/>
                </a:cxn>
                <a:cxn ang="0">
                  <a:pos x="22" y="43"/>
                </a:cxn>
                <a:cxn ang="0">
                  <a:pos x="33" y="23"/>
                </a:cxn>
                <a:cxn ang="0">
                  <a:pos x="30" y="23"/>
                </a:cxn>
                <a:cxn ang="0">
                  <a:pos x="19" y="34"/>
                </a:cxn>
                <a:cxn ang="0">
                  <a:pos x="30" y="15"/>
                </a:cxn>
                <a:cxn ang="0">
                  <a:pos x="29" y="15"/>
                </a:cxn>
                <a:cxn ang="0">
                  <a:pos x="22" y="22"/>
                </a:cxn>
                <a:cxn ang="0">
                  <a:pos x="5" y="45"/>
                </a:cxn>
                <a:cxn ang="0">
                  <a:pos x="26" y="5"/>
                </a:cxn>
                <a:cxn ang="0">
                  <a:pos x="25" y="5"/>
                </a:cxn>
                <a:cxn ang="0">
                  <a:pos x="11" y="23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15" y="8"/>
                </a:cxn>
                <a:cxn ang="0">
                  <a:pos x="5" y="23"/>
                </a:cxn>
                <a:cxn ang="0">
                  <a:pos x="4" y="23"/>
                </a:cxn>
                <a:cxn ang="0">
                  <a:pos x="8" y="15"/>
                </a:cxn>
                <a:cxn ang="0">
                  <a:pos x="7" y="14"/>
                </a:cxn>
                <a:cxn ang="0">
                  <a:pos x="4" y="22"/>
                </a:cxn>
                <a:cxn ang="0">
                  <a:pos x="0" y="30"/>
                </a:cxn>
                <a:cxn ang="0">
                  <a:pos x="9" y="19"/>
                </a:cxn>
                <a:cxn ang="0">
                  <a:pos x="12" y="18"/>
                </a:cxn>
                <a:cxn ang="0">
                  <a:pos x="4" y="37"/>
                </a:cxn>
                <a:cxn ang="0">
                  <a:pos x="1" y="40"/>
                </a:cxn>
                <a:cxn ang="0">
                  <a:pos x="4" y="40"/>
                </a:cxn>
                <a:cxn ang="0">
                  <a:pos x="7" y="34"/>
                </a:cxn>
                <a:cxn ang="0">
                  <a:pos x="14" y="23"/>
                </a:cxn>
                <a:cxn ang="0">
                  <a:pos x="18" y="16"/>
                </a:cxn>
                <a:cxn ang="0">
                  <a:pos x="0" y="55"/>
                </a:cxn>
                <a:cxn ang="0">
                  <a:pos x="1" y="54"/>
                </a:cxn>
                <a:cxn ang="0">
                  <a:pos x="5" y="58"/>
                </a:cxn>
                <a:cxn ang="0">
                  <a:pos x="5" y="58"/>
                </a:cxn>
              </a:cxnLst>
              <a:rect l="0" t="0" r="r" b="b"/>
              <a:pathLst>
                <a:path w="33" h="62">
                  <a:moveTo>
                    <a:pt x="1" y="54"/>
                  </a:moveTo>
                  <a:lnTo>
                    <a:pt x="1" y="54"/>
                  </a:lnTo>
                  <a:lnTo>
                    <a:pt x="14" y="36"/>
                  </a:lnTo>
                  <a:lnTo>
                    <a:pt x="19" y="27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2" y="23"/>
                  </a:lnTo>
                  <a:lnTo>
                    <a:pt x="19" y="29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7" y="51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16" y="4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3" y="48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1" y="44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9" y="45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22" y="43"/>
                  </a:lnTo>
                  <a:lnTo>
                    <a:pt x="25" y="36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5" y="2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2" y="22"/>
                  </a:lnTo>
                  <a:lnTo>
                    <a:pt x="15" y="29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16" y="2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16" y="14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6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5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5" y="23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2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9" y="19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8" y="3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1" y="54"/>
                  </a:lnTo>
                  <a:close/>
                  <a:moveTo>
                    <a:pt x="5" y="58"/>
                  </a:moveTo>
                  <a:lnTo>
                    <a:pt x="5" y="58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5" y="58"/>
                  </a:lnTo>
                  <a:lnTo>
                    <a:pt x="5" y="5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1" name="Freeform 97"/>
            <p:cNvSpPr/>
            <p:nvPr/>
          </p:nvSpPr>
          <p:spPr bwMode="auto">
            <a:xfrm>
              <a:off x="2974976" y="2166938"/>
              <a:ext cx="68263" cy="125413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4" y="14"/>
                </a:cxn>
                <a:cxn ang="0">
                  <a:pos x="3" y="21"/>
                </a:cxn>
                <a:cxn ang="0">
                  <a:pos x="6" y="20"/>
                </a:cxn>
                <a:cxn ang="0">
                  <a:pos x="8" y="20"/>
                </a:cxn>
                <a:cxn ang="0">
                  <a:pos x="7" y="28"/>
                </a:cxn>
                <a:cxn ang="0">
                  <a:pos x="10" y="27"/>
                </a:cxn>
                <a:cxn ang="0">
                  <a:pos x="11" y="29"/>
                </a:cxn>
                <a:cxn ang="0">
                  <a:pos x="12" y="29"/>
                </a:cxn>
                <a:cxn ang="0">
                  <a:pos x="15" y="28"/>
                </a:cxn>
                <a:cxn ang="0">
                  <a:pos x="15" y="27"/>
                </a:cxn>
                <a:cxn ang="0">
                  <a:pos x="15" y="39"/>
                </a:cxn>
                <a:cxn ang="0">
                  <a:pos x="17" y="39"/>
                </a:cxn>
                <a:cxn ang="0">
                  <a:pos x="18" y="44"/>
                </a:cxn>
                <a:cxn ang="0">
                  <a:pos x="19" y="44"/>
                </a:cxn>
                <a:cxn ang="0">
                  <a:pos x="22" y="42"/>
                </a:cxn>
                <a:cxn ang="0">
                  <a:pos x="22" y="54"/>
                </a:cxn>
                <a:cxn ang="0">
                  <a:pos x="25" y="54"/>
                </a:cxn>
                <a:cxn ang="0">
                  <a:pos x="28" y="54"/>
                </a:cxn>
                <a:cxn ang="0">
                  <a:pos x="29" y="61"/>
                </a:cxn>
                <a:cxn ang="0">
                  <a:pos x="32" y="60"/>
                </a:cxn>
                <a:cxn ang="0">
                  <a:pos x="35" y="62"/>
                </a:cxn>
                <a:cxn ang="0">
                  <a:pos x="36" y="73"/>
                </a:cxn>
                <a:cxn ang="0">
                  <a:pos x="41" y="69"/>
                </a:cxn>
                <a:cxn ang="0">
                  <a:pos x="39" y="76"/>
                </a:cxn>
                <a:cxn ang="0">
                  <a:pos x="39" y="79"/>
                </a:cxn>
                <a:cxn ang="0">
                  <a:pos x="41" y="76"/>
                </a:cxn>
                <a:cxn ang="0">
                  <a:pos x="41" y="75"/>
                </a:cxn>
                <a:cxn ang="0">
                  <a:pos x="43" y="65"/>
                </a:cxn>
                <a:cxn ang="0">
                  <a:pos x="41" y="65"/>
                </a:cxn>
                <a:cxn ang="0">
                  <a:pos x="39" y="68"/>
                </a:cxn>
                <a:cxn ang="0">
                  <a:pos x="39" y="57"/>
                </a:cxn>
                <a:cxn ang="0">
                  <a:pos x="35" y="54"/>
                </a:cxn>
                <a:cxn ang="0">
                  <a:pos x="30" y="53"/>
                </a:cxn>
                <a:cxn ang="0">
                  <a:pos x="29" y="46"/>
                </a:cxn>
                <a:cxn ang="0">
                  <a:pos x="26" y="49"/>
                </a:cxn>
                <a:cxn ang="0">
                  <a:pos x="25" y="38"/>
                </a:cxn>
                <a:cxn ang="0">
                  <a:pos x="22" y="38"/>
                </a:cxn>
                <a:cxn ang="0">
                  <a:pos x="21" y="38"/>
                </a:cxn>
                <a:cxn ang="0">
                  <a:pos x="21" y="31"/>
                </a:cxn>
                <a:cxn ang="0">
                  <a:pos x="18" y="32"/>
                </a:cxn>
                <a:cxn ang="0">
                  <a:pos x="18" y="22"/>
                </a:cxn>
                <a:cxn ang="0">
                  <a:pos x="14" y="24"/>
                </a:cxn>
                <a:cxn ang="0">
                  <a:pos x="12" y="24"/>
                </a:cxn>
                <a:cxn ang="0">
                  <a:pos x="14" y="18"/>
                </a:cxn>
                <a:cxn ang="0">
                  <a:pos x="10" y="21"/>
                </a:cxn>
                <a:cxn ang="0">
                  <a:pos x="10" y="21"/>
                </a:cxn>
                <a:cxn ang="0">
                  <a:pos x="10" y="13"/>
                </a:cxn>
                <a:cxn ang="0">
                  <a:pos x="8" y="13"/>
                </a:cxn>
                <a:cxn ang="0">
                  <a:pos x="6" y="14"/>
                </a:cxn>
                <a:cxn ang="0">
                  <a:pos x="6" y="7"/>
                </a:cxn>
                <a:cxn ang="0">
                  <a:pos x="4" y="9"/>
                </a:cxn>
                <a:cxn ang="0">
                  <a:pos x="4" y="0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3" y="14"/>
                </a:cxn>
              </a:cxnLst>
              <a:rect l="0" t="0" r="r" b="b"/>
              <a:pathLst>
                <a:path w="43" h="79">
                  <a:moveTo>
                    <a:pt x="3" y="14"/>
                  </a:moveTo>
                  <a:lnTo>
                    <a:pt x="3" y="14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18"/>
                  </a:lnTo>
                  <a:lnTo>
                    <a:pt x="8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7" y="39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9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8" y="51"/>
                  </a:lnTo>
                  <a:lnTo>
                    <a:pt x="28" y="5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5" y="61"/>
                  </a:lnTo>
                  <a:lnTo>
                    <a:pt x="35" y="62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41" y="69"/>
                  </a:lnTo>
                  <a:lnTo>
                    <a:pt x="41" y="72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3" y="73"/>
                  </a:lnTo>
                  <a:lnTo>
                    <a:pt x="43" y="71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5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4"/>
                  </a:lnTo>
                  <a:lnTo>
                    <a:pt x="39" y="57"/>
                  </a:lnTo>
                  <a:lnTo>
                    <a:pt x="37" y="55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0" y="53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5" y="46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1" y="3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8" y="24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14"/>
                  </a:lnTo>
                  <a:lnTo>
                    <a:pt x="3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2" name="Freeform 98"/>
            <p:cNvSpPr>
              <a:spLocks noEditPoints="1"/>
            </p:cNvSpPr>
            <p:nvPr/>
          </p:nvSpPr>
          <p:spPr bwMode="auto">
            <a:xfrm>
              <a:off x="2935288" y="2387600"/>
              <a:ext cx="74613" cy="31750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4" y="3"/>
                </a:cxn>
                <a:cxn ang="0">
                  <a:pos x="44" y="3"/>
                </a:cxn>
                <a:cxn ang="0">
                  <a:pos x="43" y="2"/>
                </a:cxn>
                <a:cxn ang="0">
                  <a:pos x="37" y="7"/>
                </a:cxn>
                <a:cxn ang="0">
                  <a:pos x="37" y="2"/>
                </a:cxn>
                <a:cxn ang="0">
                  <a:pos x="33" y="5"/>
                </a:cxn>
                <a:cxn ang="0">
                  <a:pos x="33" y="3"/>
                </a:cxn>
                <a:cxn ang="0">
                  <a:pos x="31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3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5" y="0"/>
                </a:cxn>
                <a:cxn ang="0">
                  <a:pos x="11" y="5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2"/>
                </a:cxn>
                <a:cxn ang="0">
                  <a:pos x="7" y="3"/>
                </a:cxn>
                <a:cxn ang="0">
                  <a:pos x="6" y="5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7" y="9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4" y="20"/>
                </a:cxn>
                <a:cxn ang="0">
                  <a:pos x="10" y="10"/>
                </a:cxn>
                <a:cxn ang="0">
                  <a:pos x="13" y="5"/>
                </a:cxn>
                <a:cxn ang="0">
                  <a:pos x="13" y="7"/>
                </a:cxn>
                <a:cxn ang="0">
                  <a:pos x="10" y="13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4"/>
                </a:cxn>
                <a:cxn ang="0">
                  <a:pos x="13" y="16"/>
                </a:cxn>
                <a:cxn ang="0">
                  <a:pos x="21" y="7"/>
                </a:cxn>
                <a:cxn ang="0">
                  <a:pos x="22" y="7"/>
                </a:cxn>
                <a:cxn ang="0">
                  <a:pos x="20" y="14"/>
                </a:cxn>
                <a:cxn ang="0">
                  <a:pos x="21" y="14"/>
                </a:cxn>
                <a:cxn ang="0">
                  <a:pos x="21" y="17"/>
                </a:cxn>
                <a:cxn ang="0">
                  <a:pos x="24" y="16"/>
                </a:cxn>
                <a:cxn ang="0">
                  <a:pos x="29" y="13"/>
                </a:cxn>
                <a:cxn ang="0">
                  <a:pos x="31" y="14"/>
                </a:cxn>
                <a:cxn ang="0">
                  <a:pos x="33" y="6"/>
                </a:cxn>
                <a:cxn ang="0">
                  <a:pos x="33" y="11"/>
                </a:cxn>
                <a:cxn ang="0">
                  <a:pos x="36" y="11"/>
                </a:cxn>
                <a:cxn ang="0">
                  <a:pos x="37" y="10"/>
                </a:cxn>
                <a:cxn ang="0">
                  <a:pos x="39" y="10"/>
                </a:cxn>
                <a:cxn ang="0">
                  <a:pos x="39" y="14"/>
                </a:cxn>
                <a:cxn ang="0">
                  <a:pos x="42" y="13"/>
                </a:cxn>
                <a:cxn ang="0">
                  <a:pos x="46" y="7"/>
                </a:cxn>
                <a:cxn ang="0">
                  <a:pos x="47" y="3"/>
                </a:cxn>
                <a:cxn ang="0">
                  <a:pos x="7" y="13"/>
                </a:cxn>
                <a:cxn ang="0">
                  <a:pos x="9" y="11"/>
                </a:cxn>
              </a:cxnLst>
              <a:rect l="0" t="0" r="r" b="b"/>
              <a:pathLst>
                <a:path w="47" h="20">
                  <a:moveTo>
                    <a:pt x="47" y="3"/>
                  </a:moveTo>
                  <a:lnTo>
                    <a:pt x="47" y="3"/>
                  </a:lnTo>
                  <a:lnTo>
                    <a:pt x="46" y="2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0" y="5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5" y="3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1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5" y="13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2" y="13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7" y="3"/>
                  </a:lnTo>
                  <a:lnTo>
                    <a:pt x="47" y="3"/>
                  </a:lnTo>
                  <a:close/>
                  <a:moveTo>
                    <a:pt x="7" y="13"/>
                  </a:move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3" name="Freeform 99"/>
            <p:cNvSpPr>
              <a:spLocks noEditPoints="1"/>
            </p:cNvSpPr>
            <p:nvPr/>
          </p:nvSpPr>
          <p:spPr bwMode="auto">
            <a:xfrm>
              <a:off x="3003551" y="2379663"/>
              <a:ext cx="419100" cy="176213"/>
            </a:xfrm>
            <a:custGeom>
              <a:avLst/>
              <a:gdLst/>
              <a:ahLst/>
              <a:cxnLst>
                <a:cxn ang="0">
                  <a:pos x="242" y="18"/>
                </a:cxn>
                <a:cxn ang="0">
                  <a:pos x="237" y="16"/>
                </a:cxn>
                <a:cxn ang="0">
                  <a:pos x="231" y="3"/>
                </a:cxn>
                <a:cxn ang="0">
                  <a:pos x="209" y="18"/>
                </a:cxn>
                <a:cxn ang="0">
                  <a:pos x="204" y="1"/>
                </a:cxn>
                <a:cxn ang="0">
                  <a:pos x="183" y="15"/>
                </a:cxn>
                <a:cxn ang="0">
                  <a:pos x="178" y="7"/>
                </a:cxn>
                <a:cxn ang="0">
                  <a:pos x="169" y="3"/>
                </a:cxn>
                <a:cxn ang="0">
                  <a:pos x="151" y="12"/>
                </a:cxn>
                <a:cxn ang="0">
                  <a:pos x="138" y="11"/>
                </a:cxn>
                <a:cxn ang="0">
                  <a:pos x="136" y="4"/>
                </a:cxn>
                <a:cxn ang="0">
                  <a:pos x="122" y="8"/>
                </a:cxn>
                <a:cxn ang="0">
                  <a:pos x="117" y="3"/>
                </a:cxn>
                <a:cxn ang="0">
                  <a:pos x="105" y="5"/>
                </a:cxn>
                <a:cxn ang="0">
                  <a:pos x="95" y="4"/>
                </a:cxn>
                <a:cxn ang="0">
                  <a:pos x="81" y="12"/>
                </a:cxn>
                <a:cxn ang="0">
                  <a:pos x="73" y="8"/>
                </a:cxn>
                <a:cxn ang="0">
                  <a:pos x="69" y="3"/>
                </a:cxn>
                <a:cxn ang="0">
                  <a:pos x="50" y="11"/>
                </a:cxn>
                <a:cxn ang="0">
                  <a:pos x="43" y="7"/>
                </a:cxn>
                <a:cxn ang="0">
                  <a:pos x="34" y="8"/>
                </a:cxn>
                <a:cxn ang="0">
                  <a:pos x="29" y="3"/>
                </a:cxn>
                <a:cxn ang="0">
                  <a:pos x="19" y="4"/>
                </a:cxn>
                <a:cxn ang="0">
                  <a:pos x="11" y="4"/>
                </a:cxn>
                <a:cxn ang="0">
                  <a:pos x="5" y="19"/>
                </a:cxn>
                <a:cxn ang="0">
                  <a:pos x="23" y="7"/>
                </a:cxn>
                <a:cxn ang="0">
                  <a:pos x="30" y="11"/>
                </a:cxn>
                <a:cxn ang="0">
                  <a:pos x="36" y="16"/>
                </a:cxn>
                <a:cxn ang="0">
                  <a:pos x="45" y="16"/>
                </a:cxn>
                <a:cxn ang="0">
                  <a:pos x="51" y="21"/>
                </a:cxn>
                <a:cxn ang="0">
                  <a:pos x="66" y="12"/>
                </a:cxn>
                <a:cxn ang="0">
                  <a:pos x="76" y="10"/>
                </a:cxn>
                <a:cxn ang="0">
                  <a:pos x="83" y="16"/>
                </a:cxn>
                <a:cxn ang="0">
                  <a:pos x="100" y="5"/>
                </a:cxn>
                <a:cxn ang="0">
                  <a:pos x="103" y="11"/>
                </a:cxn>
                <a:cxn ang="0">
                  <a:pos x="110" y="18"/>
                </a:cxn>
                <a:cxn ang="0">
                  <a:pos x="125" y="12"/>
                </a:cxn>
                <a:cxn ang="0">
                  <a:pos x="135" y="15"/>
                </a:cxn>
                <a:cxn ang="0">
                  <a:pos x="151" y="7"/>
                </a:cxn>
                <a:cxn ang="0">
                  <a:pos x="153" y="21"/>
                </a:cxn>
                <a:cxn ang="0">
                  <a:pos x="169" y="14"/>
                </a:cxn>
                <a:cxn ang="0">
                  <a:pos x="180" y="12"/>
                </a:cxn>
                <a:cxn ang="0">
                  <a:pos x="189" y="22"/>
                </a:cxn>
                <a:cxn ang="0">
                  <a:pos x="211" y="7"/>
                </a:cxn>
                <a:cxn ang="0">
                  <a:pos x="202" y="21"/>
                </a:cxn>
                <a:cxn ang="0">
                  <a:pos x="194" y="49"/>
                </a:cxn>
                <a:cxn ang="0">
                  <a:pos x="193" y="65"/>
                </a:cxn>
                <a:cxn ang="0">
                  <a:pos x="208" y="55"/>
                </a:cxn>
                <a:cxn ang="0">
                  <a:pos x="211" y="59"/>
                </a:cxn>
                <a:cxn ang="0">
                  <a:pos x="211" y="73"/>
                </a:cxn>
                <a:cxn ang="0">
                  <a:pos x="205" y="107"/>
                </a:cxn>
                <a:cxn ang="0">
                  <a:pos x="212" y="104"/>
                </a:cxn>
                <a:cxn ang="0">
                  <a:pos x="213" y="89"/>
                </a:cxn>
                <a:cxn ang="0">
                  <a:pos x="220" y="63"/>
                </a:cxn>
                <a:cxn ang="0">
                  <a:pos x="216" y="52"/>
                </a:cxn>
                <a:cxn ang="0">
                  <a:pos x="197" y="66"/>
                </a:cxn>
                <a:cxn ang="0">
                  <a:pos x="223" y="21"/>
                </a:cxn>
                <a:cxn ang="0">
                  <a:pos x="234" y="21"/>
                </a:cxn>
                <a:cxn ang="0">
                  <a:pos x="249" y="16"/>
                </a:cxn>
                <a:cxn ang="0">
                  <a:pos x="191" y="8"/>
                </a:cxn>
                <a:cxn ang="0">
                  <a:pos x="208" y="36"/>
                </a:cxn>
                <a:cxn ang="0">
                  <a:pos x="217" y="11"/>
                </a:cxn>
              </a:cxnLst>
              <a:rect l="0" t="0" r="r" b="b"/>
              <a:pathLst>
                <a:path w="264" h="111">
                  <a:moveTo>
                    <a:pt x="263" y="7"/>
                  </a:moveTo>
                  <a:lnTo>
                    <a:pt x="263" y="7"/>
                  </a:lnTo>
                  <a:lnTo>
                    <a:pt x="257" y="12"/>
                  </a:lnTo>
                  <a:lnTo>
                    <a:pt x="252" y="19"/>
                  </a:lnTo>
                  <a:lnTo>
                    <a:pt x="252" y="19"/>
                  </a:lnTo>
                  <a:lnTo>
                    <a:pt x="256" y="11"/>
                  </a:lnTo>
                  <a:lnTo>
                    <a:pt x="257" y="7"/>
                  </a:lnTo>
                  <a:lnTo>
                    <a:pt x="257" y="4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2" y="7"/>
                  </a:lnTo>
                  <a:lnTo>
                    <a:pt x="248" y="10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5" y="11"/>
                  </a:lnTo>
                  <a:lnTo>
                    <a:pt x="248" y="8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6" y="4"/>
                  </a:lnTo>
                  <a:lnTo>
                    <a:pt x="245" y="5"/>
                  </a:lnTo>
                  <a:lnTo>
                    <a:pt x="245" y="5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237" y="15"/>
                  </a:lnTo>
                  <a:lnTo>
                    <a:pt x="237" y="15"/>
                  </a:lnTo>
                  <a:lnTo>
                    <a:pt x="237" y="16"/>
                  </a:lnTo>
                  <a:lnTo>
                    <a:pt x="237" y="16"/>
                  </a:lnTo>
                  <a:lnTo>
                    <a:pt x="237" y="12"/>
                  </a:lnTo>
                  <a:lnTo>
                    <a:pt x="239" y="8"/>
                  </a:lnTo>
                  <a:lnTo>
                    <a:pt x="241" y="5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5" y="3"/>
                  </a:lnTo>
                  <a:lnTo>
                    <a:pt x="233" y="5"/>
                  </a:lnTo>
                  <a:lnTo>
                    <a:pt x="228" y="12"/>
                  </a:lnTo>
                  <a:lnTo>
                    <a:pt x="228" y="12"/>
                  </a:lnTo>
                  <a:lnTo>
                    <a:pt x="231" y="3"/>
                  </a:lnTo>
                  <a:lnTo>
                    <a:pt x="231" y="3"/>
                  </a:lnTo>
                  <a:lnTo>
                    <a:pt x="231" y="3"/>
                  </a:lnTo>
                  <a:lnTo>
                    <a:pt x="230" y="3"/>
                  </a:lnTo>
                  <a:lnTo>
                    <a:pt x="228" y="4"/>
                  </a:lnTo>
                  <a:lnTo>
                    <a:pt x="228" y="4"/>
                  </a:lnTo>
                  <a:lnTo>
                    <a:pt x="224" y="10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20" y="15"/>
                  </a:lnTo>
                  <a:lnTo>
                    <a:pt x="220" y="15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0" y="5"/>
                  </a:lnTo>
                  <a:lnTo>
                    <a:pt x="220" y="5"/>
                  </a:lnTo>
                  <a:lnTo>
                    <a:pt x="209" y="18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3" y="11"/>
                  </a:lnTo>
                  <a:lnTo>
                    <a:pt x="215" y="4"/>
                  </a:lnTo>
                  <a:lnTo>
                    <a:pt x="215" y="4"/>
                  </a:lnTo>
                  <a:lnTo>
                    <a:pt x="215" y="3"/>
                  </a:lnTo>
                  <a:lnTo>
                    <a:pt x="215" y="3"/>
                  </a:lnTo>
                  <a:lnTo>
                    <a:pt x="213" y="3"/>
                  </a:lnTo>
                  <a:lnTo>
                    <a:pt x="213" y="3"/>
                  </a:lnTo>
                  <a:lnTo>
                    <a:pt x="206" y="10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4" y="3"/>
                  </a:lnTo>
                  <a:lnTo>
                    <a:pt x="204" y="3"/>
                  </a:lnTo>
                  <a:lnTo>
                    <a:pt x="204" y="1"/>
                  </a:lnTo>
                  <a:lnTo>
                    <a:pt x="202" y="1"/>
                  </a:lnTo>
                  <a:lnTo>
                    <a:pt x="201" y="3"/>
                  </a:lnTo>
                  <a:lnTo>
                    <a:pt x="201" y="3"/>
                  </a:lnTo>
                  <a:lnTo>
                    <a:pt x="198" y="5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7" y="5"/>
                  </a:lnTo>
                  <a:lnTo>
                    <a:pt x="197" y="5"/>
                  </a:lnTo>
                  <a:lnTo>
                    <a:pt x="197" y="4"/>
                  </a:lnTo>
                  <a:lnTo>
                    <a:pt x="195" y="4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91" y="7"/>
                  </a:lnTo>
                  <a:lnTo>
                    <a:pt x="189" y="10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87" y="8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1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0" y="5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5" y="11"/>
                  </a:lnTo>
                  <a:lnTo>
                    <a:pt x="175" y="11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8" y="7"/>
                  </a:lnTo>
                  <a:lnTo>
                    <a:pt x="179" y="3"/>
                  </a:lnTo>
                  <a:lnTo>
                    <a:pt x="179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2" y="7"/>
                  </a:lnTo>
                  <a:lnTo>
                    <a:pt x="168" y="11"/>
                  </a:lnTo>
                  <a:lnTo>
                    <a:pt x="168" y="11"/>
                  </a:lnTo>
                  <a:lnTo>
                    <a:pt x="164" y="15"/>
                  </a:lnTo>
                  <a:lnTo>
                    <a:pt x="165" y="14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1" y="3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64" y="7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5" y="1"/>
                  </a:lnTo>
                  <a:lnTo>
                    <a:pt x="165" y="1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57" y="7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7" y="3"/>
                  </a:lnTo>
                  <a:lnTo>
                    <a:pt x="157" y="3"/>
                  </a:lnTo>
                  <a:lnTo>
                    <a:pt x="158" y="3"/>
                  </a:lnTo>
                  <a:lnTo>
                    <a:pt x="157" y="3"/>
                  </a:lnTo>
                  <a:lnTo>
                    <a:pt x="155" y="3"/>
                  </a:lnTo>
                  <a:lnTo>
                    <a:pt x="155" y="3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43" y="4"/>
                  </a:lnTo>
                  <a:lnTo>
                    <a:pt x="142" y="4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35" y="12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1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6" y="4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28" y="14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8" y="14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0" y="5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4" y="10"/>
                  </a:lnTo>
                  <a:lnTo>
                    <a:pt x="118" y="3"/>
                  </a:lnTo>
                  <a:lnTo>
                    <a:pt x="118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1" y="7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10" y="5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07" y="3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96" y="7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88" y="15"/>
                  </a:lnTo>
                  <a:lnTo>
                    <a:pt x="89" y="1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4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4" y="7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7" y="4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1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69" y="7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7" y="8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2" y="7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1" y="7"/>
                  </a:lnTo>
                  <a:lnTo>
                    <a:pt x="62" y="4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55" y="5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2" y="7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2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3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7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2" y="8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6" y="14"/>
                  </a:lnTo>
                  <a:lnTo>
                    <a:pt x="28" y="11"/>
                  </a:lnTo>
                  <a:lnTo>
                    <a:pt x="29" y="7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1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5" y="11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5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8" y="8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4" y="11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30" y="11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51" y="5"/>
                  </a:lnTo>
                  <a:lnTo>
                    <a:pt x="51" y="7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1" y="12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5" y="7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63" y="15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9" y="1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3" y="14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3" y="3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78" y="11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5" y="11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6" y="11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105" y="8"/>
                  </a:lnTo>
                  <a:lnTo>
                    <a:pt x="107" y="5"/>
                  </a:lnTo>
                  <a:lnTo>
                    <a:pt x="107" y="4"/>
                  </a:lnTo>
                  <a:lnTo>
                    <a:pt x="107" y="5"/>
                  </a:lnTo>
                  <a:lnTo>
                    <a:pt x="107" y="5"/>
                  </a:lnTo>
                  <a:lnTo>
                    <a:pt x="103" y="11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2" y="19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10" y="10"/>
                  </a:lnTo>
                  <a:lnTo>
                    <a:pt x="113" y="7"/>
                  </a:lnTo>
                  <a:lnTo>
                    <a:pt x="111" y="11"/>
                  </a:lnTo>
                  <a:lnTo>
                    <a:pt x="111" y="11"/>
                  </a:lnTo>
                  <a:lnTo>
                    <a:pt x="109" y="14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4" y="14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5" y="12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9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9" y="14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1" y="12"/>
                  </a:lnTo>
                  <a:lnTo>
                    <a:pt x="129" y="18"/>
                  </a:lnTo>
                  <a:lnTo>
                    <a:pt x="129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44" y="8"/>
                  </a:lnTo>
                  <a:lnTo>
                    <a:pt x="143" y="11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40" y="19"/>
                  </a:lnTo>
                  <a:lnTo>
                    <a:pt x="142" y="19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49" y="12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21"/>
                  </a:lnTo>
                  <a:lnTo>
                    <a:pt x="146" y="21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7" y="10"/>
                  </a:lnTo>
                  <a:lnTo>
                    <a:pt x="157" y="10"/>
                  </a:lnTo>
                  <a:lnTo>
                    <a:pt x="154" y="15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4" y="21"/>
                  </a:lnTo>
                  <a:lnTo>
                    <a:pt x="154" y="21"/>
                  </a:lnTo>
                  <a:lnTo>
                    <a:pt x="160" y="15"/>
                  </a:lnTo>
                  <a:lnTo>
                    <a:pt x="165" y="10"/>
                  </a:lnTo>
                  <a:lnTo>
                    <a:pt x="165" y="10"/>
                  </a:lnTo>
                  <a:lnTo>
                    <a:pt x="161" y="15"/>
                  </a:lnTo>
                  <a:lnTo>
                    <a:pt x="160" y="21"/>
                  </a:lnTo>
                  <a:lnTo>
                    <a:pt x="160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4" y="21"/>
                  </a:lnTo>
                  <a:lnTo>
                    <a:pt x="165" y="18"/>
                  </a:lnTo>
                  <a:lnTo>
                    <a:pt x="169" y="14"/>
                  </a:lnTo>
                  <a:lnTo>
                    <a:pt x="169" y="14"/>
                  </a:lnTo>
                  <a:lnTo>
                    <a:pt x="172" y="11"/>
                  </a:lnTo>
                  <a:lnTo>
                    <a:pt x="172" y="11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18"/>
                  </a:lnTo>
                  <a:lnTo>
                    <a:pt x="172" y="18"/>
                  </a:lnTo>
                  <a:lnTo>
                    <a:pt x="178" y="14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3" y="5"/>
                  </a:lnTo>
                  <a:lnTo>
                    <a:pt x="183" y="7"/>
                  </a:lnTo>
                  <a:lnTo>
                    <a:pt x="180" y="12"/>
                  </a:lnTo>
                  <a:lnTo>
                    <a:pt x="180" y="1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9" y="22"/>
                  </a:lnTo>
                  <a:lnTo>
                    <a:pt x="180" y="22"/>
                  </a:lnTo>
                  <a:lnTo>
                    <a:pt x="180" y="22"/>
                  </a:lnTo>
                  <a:lnTo>
                    <a:pt x="186" y="16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87" y="16"/>
                  </a:lnTo>
                  <a:lnTo>
                    <a:pt x="186" y="19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7" y="22"/>
                  </a:lnTo>
                  <a:lnTo>
                    <a:pt x="189" y="22"/>
                  </a:lnTo>
                  <a:lnTo>
                    <a:pt x="190" y="21"/>
                  </a:lnTo>
                  <a:lnTo>
                    <a:pt x="190" y="21"/>
                  </a:lnTo>
                  <a:lnTo>
                    <a:pt x="195" y="14"/>
                  </a:lnTo>
                  <a:lnTo>
                    <a:pt x="200" y="5"/>
                  </a:lnTo>
                  <a:lnTo>
                    <a:pt x="200" y="5"/>
                  </a:lnTo>
                  <a:lnTo>
                    <a:pt x="194" y="19"/>
                  </a:lnTo>
                  <a:lnTo>
                    <a:pt x="194" y="19"/>
                  </a:lnTo>
                  <a:lnTo>
                    <a:pt x="194" y="21"/>
                  </a:lnTo>
                  <a:lnTo>
                    <a:pt x="195" y="21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200" y="16"/>
                  </a:lnTo>
                  <a:lnTo>
                    <a:pt x="200" y="16"/>
                  </a:lnTo>
                  <a:lnTo>
                    <a:pt x="205" y="12"/>
                  </a:lnTo>
                  <a:lnTo>
                    <a:pt x="211" y="7"/>
                  </a:lnTo>
                  <a:lnTo>
                    <a:pt x="211" y="7"/>
                  </a:lnTo>
                  <a:lnTo>
                    <a:pt x="209" y="10"/>
                  </a:lnTo>
                  <a:lnTo>
                    <a:pt x="208" y="14"/>
                  </a:lnTo>
                  <a:lnTo>
                    <a:pt x="206" y="22"/>
                  </a:lnTo>
                  <a:lnTo>
                    <a:pt x="206" y="22"/>
                  </a:lnTo>
                  <a:lnTo>
                    <a:pt x="201" y="30"/>
                  </a:lnTo>
                  <a:lnTo>
                    <a:pt x="197" y="40"/>
                  </a:lnTo>
                  <a:lnTo>
                    <a:pt x="197" y="40"/>
                  </a:lnTo>
                  <a:lnTo>
                    <a:pt x="195" y="43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0" y="23"/>
                  </a:lnTo>
                  <a:lnTo>
                    <a:pt x="197" y="29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7" y="32"/>
                  </a:lnTo>
                  <a:lnTo>
                    <a:pt x="201" y="25"/>
                  </a:lnTo>
                  <a:lnTo>
                    <a:pt x="201" y="25"/>
                  </a:lnTo>
                  <a:lnTo>
                    <a:pt x="197" y="37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4" y="49"/>
                  </a:lnTo>
                  <a:lnTo>
                    <a:pt x="194" y="49"/>
                  </a:lnTo>
                  <a:lnTo>
                    <a:pt x="200" y="36"/>
                  </a:lnTo>
                  <a:lnTo>
                    <a:pt x="200" y="36"/>
                  </a:lnTo>
                  <a:lnTo>
                    <a:pt x="204" y="29"/>
                  </a:lnTo>
                  <a:lnTo>
                    <a:pt x="204" y="29"/>
                  </a:lnTo>
                  <a:lnTo>
                    <a:pt x="205" y="25"/>
                  </a:lnTo>
                  <a:lnTo>
                    <a:pt x="205" y="25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197" y="48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3" y="66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200" y="52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0" y="55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4" y="71"/>
                  </a:lnTo>
                  <a:lnTo>
                    <a:pt x="194" y="71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13" y="44"/>
                  </a:lnTo>
                  <a:lnTo>
                    <a:pt x="213" y="44"/>
                  </a:lnTo>
                  <a:lnTo>
                    <a:pt x="208" y="55"/>
                  </a:lnTo>
                  <a:lnTo>
                    <a:pt x="202" y="65"/>
                  </a:lnTo>
                  <a:lnTo>
                    <a:pt x="197" y="74"/>
                  </a:lnTo>
                  <a:lnTo>
                    <a:pt x="191" y="85"/>
                  </a:lnTo>
                  <a:lnTo>
                    <a:pt x="191" y="85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7" y="80"/>
                  </a:lnTo>
                  <a:lnTo>
                    <a:pt x="201" y="73"/>
                  </a:lnTo>
                  <a:lnTo>
                    <a:pt x="201" y="73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11" y="58"/>
                  </a:lnTo>
                  <a:lnTo>
                    <a:pt x="211" y="59"/>
                  </a:lnTo>
                  <a:lnTo>
                    <a:pt x="211" y="59"/>
                  </a:lnTo>
                  <a:lnTo>
                    <a:pt x="200" y="77"/>
                  </a:lnTo>
                  <a:lnTo>
                    <a:pt x="195" y="87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98" y="91"/>
                  </a:lnTo>
                  <a:lnTo>
                    <a:pt x="201" y="84"/>
                  </a:lnTo>
                  <a:lnTo>
                    <a:pt x="201" y="84"/>
                  </a:lnTo>
                  <a:lnTo>
                    <a:pt x="212" y="71"/>
                  </a:lnTo>
                  <a:lnTo>
                    <a:pt x="215" y="67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8" y="80"/>
                  </a:lnTo>
                  <a:lnTo>
                    <a:pt x="204" y="88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1" y="102"/>
                  </a:lnTo>
                  <a:lnTo>
                    <a:pt x="201" y="102"/>
                  </a:lnTo>
                  <a:lnTo>
                    <a:pt x="206" y="93"/>
                  </a:lnTo>
                  <a:lnTo>
                    <a:pt x="206" y="93"/>
                  </a:lnTo>
                  <a:lnTo>
                    <a:pt x="212" y="87"/>
                  </a:lnTo>
                  <a:lnTo>
                    <a:pt x="212" y="87"/>
                  </a:lnTo>
                  <a:lnTo>
                    <a:pt x="205" y="104"/>
                  </a:lnTo>
                  <a:lnTo>
                    <a:pt x="205" y="104"/>
                  </a:lnTo>
                  <a:lnTo>
                    <a:pt x="205" y="107"/>
                  </a:lnTo>
                  <a:lnTo>
                    <a:pt x="205" y="107"/>
                  </a:lnTo>
                  <a:lnTo>
                    <a:pt x="202" y="110"/>
                  </a:lnTo>
                  <a:lnTo>
                    <a:pt x="202" y="110"/>
                  </a:lnTo>
                  <a:lnTo>
                    <a:pt x="202" y="111"/>
                  </a:lnTo>
                  <a:lnTo>
                    <a:pt x="202" y="111"/>
                  </a:lnTo>
                  <a:lnTo>
                    <a:pt x="204" y="111"/>
                  </a:lnTo>
                  <a:lnTo>
                    <a:pt x="204" y="111"/>
                  </a:lnTo>
                  <a:lnTo>
                    <a:pt x="206" y="106"/>
                  </a:lnTo>
                  <a:lnTo>
                    <a:pt x="206" y="106"/>
                  </a:lnTo>
                  <a:lnTo>
                    <a:pt x="213" y="95"/>
                  </a:lnTo>
                  <a:lnTo>
                    <a:pt x="213" y="95"/>
                  </a:lnTo>
                  <a:lnTo>
                    <a:pt x="215" y="92"/>
                  </a:lnTo>
                  <a:lnTo>
                    <a:pt x="215" y="95"/>
                  </a:lnTo>
                  <a:lnTo>
                    <a:pt x="212" y="104"/>
                  </a:lnTo>
                  <a:lnTo>
                    <a:pt x="212" y="104"/>
                  </a:lnTo>
                  <a:lnTo>
                    <a:pt x="212" y="106"/>
                  </a:lnTo>
                  <a:lnTo>
                    <a:pt x="213" y="104"/>
                  </a:lnTo>
                  <a:lnTo>
                    <a:pt x="215" y="103"/>
                  </a:lnTo>
                  <a:lnTo>
                    <a:pt x="215" y="103"/>
                  </a:lnTo>
                  <a:lnTo>
                    <a:pt x="217" y="95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19" y="85"/>
                  </a:lnTo>
                  <a:lnTo>
                    <a:pt x="219" y="85"/>
                  </a:lnTo>
                  <a:lnTo>
                    <a:pt x="215" y="89"/>
                  </a:lnTo>
                  <a:lnTo>
                    <a:pt x="211" y="95"/>
                  </a:lnTo>
                  <a:lnTo>
                    <a:pt x="211" y="95"/>
                  </a:lnTo>
                  <a:lnTo>
                    <a:pt x="213" y="89"/>
                  </a:lnTo>
                  <a:lnTo>
                    <a:pt x="213" y="89"/>
                  </a:lnTo>
                  <a:lnTo>
                    <a:pt x="215" y="84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5" y="78"/>
                  </a:lnTo>
                  <a:lnTo>
                    <a:pt x="215" y="78"/>
                  </a:lnTo>
                  <a:lnTo>
                    <a:pt x="212" y="81"/>
                  </a:lnTo>
                  <a:lnTo>
                    <a:pt x="211" y="84"/>
                  </a:lnTo>
                  <a:lnTo>
                    <a:pt x="211" y="84"/>
                  </a:lnTo>
                  <a:lnTo>
                    <a:pt x="206" y="89"/>
                  </a:lnTo>
                  <a:lnTo>
                    <a:pt x="206" y="89"/>
                  </a:lnTo>
                  <a:lnTo>
                    <a:pt x="211" y="77"/>
                  </a:lnTo>
                  <a:lnTo>
                    <a:pt x="211" y="77"/>
                  </a:lnTo>
                  <a:lnTo>
                    <a:pt x="216" y="70"/>
                  </a:lnTo>
                  <a:lnTo>
                    <a:pt x="220" y="63"/>
                  </a:lnTo>
                  <a:lnTo>
                    <a:pt x="220" y="63"/>
                  </a:lnTo>
                  <a:lnTo>
                    <a:pt x="220" y="62"/>
                  </a:lnTo>
                  <a:lnTo>
                    <a:pt x="219" y="62"/>
                  </a:lnTo>
                  <a:lnTo>
                    <a:pt x="219" y="62"/>
                  </a:lnTo>
                  <a:lnTo>
                    <a:pt x="213" y="65"/>
                  </a:lnTo>
                  <a:lnTo>
                    <a:pt x="209" y="70"/>
                  </a:lnTo>
                  <a:lnTo>
                    <a:pt x="202" y="80"/>
                  </a:lnTo>
                  <a:lnTo>
                    <a:pt x="202" y="80"/>
                  </a:lnTo>
                  <a:lnTo>
                    <a:pt x="198" y="87"/>
                  </a:lnTo>
                  <a:lnTo>
                    <a:pt x="195" y="92"/>
                  </a:lnTo>
                  <a:lnTo>
                    <a:pt x="195" y="92"/>
                  </a:lnTo>
                  <a:lnTo>
                    <a:pt x="200" y="84"/>
                  </a:lnTo>
                  <a:lnTo>
                    <a:pt x="204" y="76"/>
                  </a:lnTo>
                  <a:lnTo>
                    <a:pt x="204" y="76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6" y="51"/>
                  </a:lnTo>
                  <a:lnTo>
                    <a:pt x="215" y="52"/>
                  </a:lnTo>
                  <a:lnTo>
                    <a:pt x="215" y="52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12" y="52"/>
                  </a:lnTo>
                  <a:lnTo>
                    <a:pt x="217" y="38"/>
                  </a:lnTo>
                  <a:lnTo>
                    <a:pt x="217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05" y="52"/>
                  </a:lnTo>
                  <a:lnTo>
                    <a:pt x="197" y="66"/>
                  </a:lnTo>
                  <a:lnTo>
                    <a:pt x="197" y="66"/>
                  </a:lnTo>
                  <a:lnTo>
                    <a:pt x="201" y="58"/>
                  </a:lnTo>
                  <a:lnTo>
                    <a:pt x="205" y="47"/>
                  </a:lnTo>
                  <a:lnTo>
                    <a:pt x="215" y="23"/>
                  </a:lnTo>
                  <a:lnTo>
                    <a:pt x="215" y="23"/>
                  </a:lnTo>
                  <a:lnTo>
                    <a:pt x="216" y="23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23" y="15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4" y="14"/>
                  </a:lnTo>
                  <a:lnTo>
                    <a:pt x="223" y="18"/>
                  </a:lnTo>
                  <a:lnTo>
                    <a:pt x="223" y="21"/>
                  </a:lnTo>
                  <a:lnTo>
                    <a:pt x="223" y="21"/>
                  </a:lnTo>
                  <a:lnTo>
                    <a:pt x="223" y="22"/>
                  </a:lnTo>
                  <a:lnTo>
                    <a:pt x="224" y="21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37" y="5"/>
                  </a:lnTo>
                  <a:lnTo>
                    <a:pt x="237" y="7"/>
                  </a:lnTo>
                  <a:lnTo>
                    <a:pt x="235" y="10"/>
                  </a:lnTo>
                  <a:lnTo>
                    <a:pt x="235" y="10"/>
                  </a:lnTo>
                  <a:lnTo>
                    <a:pt x="234" y="15"/>
                  </a:lnTo>
                  <a:lnTo>
                    <a:pt x="233" y="21"/>
                  </a:lnTo>
                  <a:lnTo>
                    <a:pt x="233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5" y="21"/>
                  </a:lnTo>
                  <a:lnTo>
                    <a:pt x="238" y="19"/>
                  </a:lnTo>
                  <a:lnTo>
                    <a:pt x="238" y="19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9" y="25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49" y="12"/>
                  </a:lnTo>
                  <a:lnTo>
                    <a:pt x="252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49" y="16"/>
                  </a:lnTo>
                  <a:lnTo>
                    <a:pt x="248" y="21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9" y="25"/>
                  </a:lnTo>
                  <a:lnTo>
                    <a:pt x="250" y="23"/>
                  </a:lnTo>
                  <a:lnTo>
                    <a:pt x="250" y="23"/>
                  </a:lnTo>
                  <a:lnTo>
                    <a:pt x="264" y="8"/>
                  </a:lnTo>
                  <a:lnTo>
                    <a:pt x="264" y="8"/>
                  </a:lnTo>
                  <a:lnTo>
                    <a:pt x="264" y="7"/>
                  </a:lnTo>
                  <a:lnTo>
                    <a:pt x="264" y="7"/>
                  </a:lnTo>
                  <a:lnTo>
                    <a:pt x="263" y="7"/>
                  </a:lnTo>
                  <a:lnTo>
                    <a:pt x="263" y="7"/>
                  </a:lnTo>
                  <a:close/>
                  <a:moveTo>
                    <a:pt x="191" y="8"/>
                  </a:moveTo>
                  <a:lnTo>
                    <a:pt x="191" y="8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91" y="8"/>
                  </a:lnTo>
                  <a:lnTo>
                    <a:pt x="191" y="8"/>
                  </a:lnTo>
                  <a:close/>
                  <a:moveTo>
                    <a:pt x="211" y="30"/>
                  </a:moveTo>
                  <a:lnTo>
                    <a:pt x="211" y="30"/>
                  </a:lnTo>
                  <a:lnTo>
                    <a:pt x="213" y="25"/>
                  </a:lnTo>
                  <a:lnTo>
                    <a:pt x="213" y="25"/>
                  </a:lnTo>
                  <a:lnTo>
                    <a:pt x="211" y="30"/>
                  </a:lnTo>
                  <a:lnTo>
                    <a:pt x="211" y="30"/>
                  </a:lnTo>
                  <a:close/>
                  <a:moveTo>
                    <a:pt x="208" y="36"/>
                  </a:moveTo>
                  <a:lnTo>
                    <a:pt x="208" y="36"/>
                  </a:lnTo>
                  <a:lnTo>
                    <a:pt x="208" y="34"/>
                  </a:lnTo>
                  <a:lnTo>
                    <a:pt x="208" y="34"/>
                  </a:lnTo>
                  <a:lnTo>
                    <a:pt x="208" y="36"/>
                  </a:lnTo>
                  <a:lnTo>
                    <a:pt x="208" y="36"/>
                  </a:lnTo>
                  <a:close/>
                  <a:moveTo>
                    <a:pt x="215" y="21"/>
                  </a:moveTo>
                  <a:lnTo>
                    <a:pt x="215" y="21"/>
                  </a:lnTo>
                  <a:lnTo>
                    <a:pt x="215" y="22"/>
                  </a:lnTo>
                  <a:lnTo>
                    <a:pt x="215" y="22"/>
                  </a:lnTo>
                  <a:lnTo>
                    <a:pt x="205" y="38"/>
                  </a:lnTo>
                  <a:lnTo>
                    <a:pt x="200" y="45"/>
                  </a:lnTo>
                  <a:lnTo>
                    <a:pt x="197" y="55"/>
                  </a:lnTo>
                  <a:lnTo>
                    <a:pt x="197" y="55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17" y="11"/>
                  </a:lnTo>
                  <a:lnTo>
                    <a:pt x="217" y="11"/>
                  </a:lnTo>
                  <a:lnTo>
                    <a:pt x="215" y="21"/>
                  </a:lnTo>
                  <a:lnTo>
                    <a:pt x="215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4" name="Freeform 100"/>
            <p:cNvSpPr/>
            <p:nvPr/>
          </p:nvSpPr>
          <p:spPr bwMode="auto">
            <a:xfrm>
              <a:off x="3416301" y="2384425"/>
              <a:ext cx="87313" cy="34925"/>
            </a:xfrm>
            <a:custGeom>
              <a:avLst/>
              <a:gdLst/>
              <a:ahLst/>
              <a:cxnLst>
                <a:cxn ang="0">
                  <a:pos x="50" y="12"/>
                </a:cxn>
                <a:cxn ang="0">
                  <a:pos x="52" y="5"/>
                </a:cxn>
                <a:cxn ang="0">
                  <a:pos x="52" y="2"/>
                </a:cxn>
                <a:cxn ang="0">
                  <a:pos x="47" y="7"/>
                </a:cxn>
                <a:cxn ang="0">
                  <a:pos x="37" y="16"/>
                </a:cxn>
                <a:cxn ang="0">
                  <a:pos x="40" y="11"/>
                </a:cxn>
                <a:cxn ang="0">
                  <a:pos x="43" y="5"/>
                </a:cxn>
                <a:cxn ang="0">
                  <a:pos x="37" y="7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3" y="4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6" y="2"/>
                </a:cxn>
                <a:cxn ang="0">
                  <a:pos x="21" y="8"/>
                </a:cxn>
                <a:cxn ang="0">
                  <a:pos x="22" y="4"/>
                </a:cxn>
                <a:cxn ang="0">
                  <a:pos x="15" y="8"/>
                </a:cxn>
                <a:cxn ang="0">
                  <a:pos x="14" y="7"/>
                </a:cxn>
                <a:cxn ang="0">
                  <a:pos x="15" y="0"/>
                </a:cxn>
                <a:cxn ang="0">
                  <a:pos x="7" y="5"/>
                </a:cxn>
                <a:cxn ang="0">
                  <a:pos x="0" y="12"/>
                </a:cxn>
                <a:cxn ang="0">
                  <a:pos x="4" y="8"/>
                </a:cxn>
                <a:cxn ang="0">
                  <a:pos x="11" y="5"/>
                </a:cxn>
                <a:cxn ang="0">
                  <a:pos x="6" y="19"/>
                </a:cxn>
                <a:cxn ang="0">
                  <a:pos x="8" y="18"/>
                </a:cxn>
                <a:cxn ang="0">
                  <a:pos x="17" y="9"/>
                </a:cxn>
                <a:cxn ang="0">
                  <a:pos x="18" y="9"/>
                </a:cxn>
                <a:cxn ang="0">
                  <a:pos x="14" y="20"/>
                </a:cxn>
                <a:cxn ang="0">
                  <a:pos x="15" y="20"/>
                </a:cxn>
                <a:cxn ang="0">
                  <a:pos x="23" y="8"/>
                </a:cxn>
                <a:cxn ang="0">
                  <a:pos x="23" y="9"/>
                </a:cxn>
                <a:cxn ang="0">
                  <a:pos x="22" y="20"/>
                </a:cxn>
                <a:cxn ang="0">
                  <a:pos x="23" y="20"/>
                </a:cxn>
                <a:cxn ang="0">
                  <a:pos x="32" y="9"/>
                </a:cxn>
                <a:cxn ang="0">
                  <a:pos x="30" y="11"/>
                </a:cxn>
                <a:cxn ang="0">
                  <a:pos x="29" y="18"/>
                </a:cxn>
                <a:cxn ang="0">
                  <a:pos x="30" y="18"/>
                </a:cxn>
                <a:cxn ang="0">
                  <a:pos x="37" y="9"/>
                </a:cxn>
                <a:cxn ang="0">
                  <a:pos x="37" y="11"/>
                </a:cxn>
                <a:cxn ang="0">
                  <a:pos x="34" y="20"/>
                </a:cxn>
                <a:cxn ang="0">
                  <a:pos x="36" y="20"/>
                </a:cxn>
                <a:cxn ang="0">
                  <a:pos x="47" y="9"/>
                </a:cxn>
                <a:cxn ang="0">
                  <a:pos x="48" y="8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5" y="8"/>
                </a:cxn>
                <a:cxn ang="0">
                  <a:pos x="54" y="8"/>
                </a:cxn>
              </a:cxnLst>
              <a:rect l="0" t="0" r="r" b="b"/>
              <a:pathLst>
                <a:path w="55" h="22">
                  <a:moveTo>
                    <a:pt x="52" y="9"/>
                  </a:moveTo>
                  <a:lnTo>
                    <a:pt x="52" y="9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2" y="8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7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8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7" y="7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29" y="8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3" y="5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5" y="8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8" y="12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5" y="15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3" y="9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9" y="18"/>
                  </a:lnTo>
                  <a:lnTo>
                    <a:pt x="41" y="15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0" y="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7" y="13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50" y="18"/>
                  </a:lnTo>
                  <a:lnTo>
                    <a:pt x="51" y="15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2" y="9"/>
                  </a:lnTo>
                  <a:lnTo>
                    <a:pt x="52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5" name="Freeform 101"/>
            <p:cNvSpPr/>
            <p:nvPr/>
          </p:nvSpPr>
          <p:spPr bwMode="auto">
            <a:xfrm>
              <a:off x="3498851" y="2386013"/>
              <a:ext cx="90488" cy="28575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6" y="8"/>
                </a:cxn>
                <a:cxn ang="0">
                  <a:pos x="47" y="6"/>
                </a:cxn>
                <a:cxn ang="0">
                  <a:pos x="47" y="1"/>
                </a:cxn>
                <a:cxn ang="0">
                  <a:pos x="47" y="1"/>
                </a:cxn>
                <a:cxn ang="0">
                  <a:pos x="42" y="4"/>
                </a:cxn>
                <a:cxn ang="0">
                  <a:pos x="38" y="8"/>
                </a:cxn>
                <a:cxn ang="0">
                  <a:pos x="35" y="8"/>
                </a:cxn>
                <a:cxn ang="0">
                  <a:pos x="36" y="3"/>
                </a:cxn>
                <a:cxn ang="0">
                  <a:pos x="36" y="1"/>
                </a:cxn>
                <a:cxn ang="0">
                  <a:pos x="33" y="1"/>
                </a:cxn>
                <a:cxn ang="0">
                  <a:pos x="29" y="4"/>
                </a:cxn>
                <a:cxn ang="0">
                  <a:pos x="26" y="8"/>
                </a:cxn>
                <a:cxn ang="0">
                  <a:pos x="26" y="3"/>
                </a:cxn>
                <a:cxn ang="0">
                  <a:pos x="26" y="3"/>
                </a:cxn>
                <a:cxn ang="0">
                  <a:pos x="22" y="6"/>
                </a:cxn>
                <a:cxn ang="0">
                  <a:pos x="18" y="10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1" y="10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1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7" y="8"/>
                </a:cxn>
                <a:cxn ang="0">
                  <a:pos x="10" y="8"/>
                </a:cxn>
                <a:cxn ang="0">
                  <a:pos x="9" y="14"/>
                </a:cxn>
                <a:cxn ang="0">
                  <a:pos x="7" y="17"/>
                </a:cxn>
                <a:cxn ang="0">
                  <a:pos x="9" y="17"/>
                </a:cxn>
                <a:cxn ang="0">
                  <a:pos x="10" y="15"/>
                </a:cxn>
                <a:cxn ang="0">
                  <a:pos x="17" y="7"/>
                </a:cxn>
                <a:cxn ang="0">
                  <a:pos x="14" y="15"/>
                </a:cxn>
                <a:cxn ang="0">
                  <a:pos x="15" y="15"/>
                </a:cxn>
                <a:cxn ang="0">
                  <a:pos x="17" y="14"/>
                </a:cxn>
                <a:cxn ang="0">
                  <a:pos x="21" y="10"/>
                </a:cxn>
                <a:cxn ang="0">
                  <a:pos x="22" y="8"/>
                </a:cxn>
                <a:cxn ang="0">
                  <a:pos x="22" y="14"/>
                </a:cxn>
                <a:cxn ang="0">
                  <a:pos x="24" y="15"/>
                </a:cxn>
                <a:cxn ang="0">
                  <a:pos x="25" y="14"/>
                </a:cxn>
                <a:cxn ang="0">
                  <a:pos x="32" y="6"/>
                </a:cxn>
                <a:cxn ang="0">
                  <a:pos x="31" y="10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8" y="11"/>
                </a:cxn>
                <a:cxn ang="0">
                  <a:pos x="40" y="7"/>
                </a:cxn>
                <a:cxn ang="0">
                  <a:pos x="43" y="8"/>
                </a:cxn>
                <a:cxn ang="0">
                  <a:pos x="42" y="15"/>
                </a:cxn>
                <a:cxn ang="0">
                  <a:pos x="43" y="15"/>
                </a:cxn>
                <a:cxn ang="0">
                  <a:pos x="44" y="14"/>
                </a:cxn>
                <a:cxn ang="0">
                  <a:pos x="49" y="8"/>
                </a:cxn>
                <a:cxn ang="0">
                  <a:pos x="53" y="4"/>
                </a:cxn>
                <a:cxn ang="0">
                  <a:pos x="53" y="11"/>
                </a:cxn>
                <a:cxn ang="0">
                  <a:pos x="54" y="11"/>
                </a:cxn>
                <a:cxn ang="0">
                  <a:pos x="55" y="8"/>
                </a:cxn>
                <a:cxn ang="0">
                  <a:pos x="57" y="0"/>
                </a:cxn>
                <a:cxn ang="0">
                  <a:pos x="55" y="0"/>
                </a:cxn>
              </a:cxnLst>
              <a:rect l="0" t="0" r="r" b="b"/>
              <a:pathLst>
                <a:path w="57" h="18">
                  <a:moveTo>
                    <a:pt x="55" y="0"/>
                  </a:moveTo>
                  <a:lnTo>
                    <a:pt x="55" y="0"/>
                  </a:lnTo>
                  <a:lnTo>
                    <a:pt x="50" y="4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7" y="6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4" y="1"/>
                  </a:lnTo>
                  <a:lnTo>
                    <a:pt x="42" y="4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3" y="11"/>
                  </a:lnTo>
                  <a:lnTo>
                    <a:pt x="35" y="8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29" y="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2" y="6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5" y="11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8" y="11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3" y="15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1" y="6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6" name="Freeform 102"/>
            <p:cNvSpPr/>
            <p:nvPr/>
          </p:nvSpPr>
          <p:spPr bwMode="auto">
            <a:xfrm>
              <a:off x="3589338" y="2384425"/>
              <a:ext cx="227013" cy="25400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133" y="2"/>
                </a:cxn>
                <a:cxn ang="0">
                  <a:pos x="124" y="7"/>
                </a:cxn>
                <a:cxn ang="0">
                  <a:pos x="119" y="2"/>
                </a:cxn>
                <a:cxn ang="0">
                  <a:pos x="115" y="1"/>
                </a:cxn>
                <a:cxn ang="0">
                  <a:pos x="106" y="7"/>
                </a:cxn>
                <a:cxn ang="0">
                  <a:pos x="106" y="0"/>
                </a:cxn>
                <a:cxn ang="0">
                  <a:pos x="99" y="4"/>
                </a:cxn>
                <a:cxn ang="0">
                  <a:pos x="93" y="2"/>
                </a:cxn>
                <a:cxn ang="0">
                  <a:pos x="92" y="1"/>
                </a:cxn>
                <a:cxn ang="0">
                  <a:pos x="80" y="7"/>
                </a:cxn>
                <a:cxn ang="0">
                  <a:pos x="80" y="1"/>
                </a:cxn>
                <a:cxn ang="0">
                  <a:pos x="74" y="2"/>
                </a:cxn>
                <a:cxn ang="0">
                  <a:pos x="70" y="4"/>
                </a:cxn>
                <a:cxn ang="0">
                  <a:pos x="60" y="9"/>
                </a:cxn>
                <a:cxn ang="0">
                  <a:pos x="59" y="1"/>
                </a:cxn>
                <a:cxn ang="0">
                  <a:pos x="51" y="1"/>
                </a:cxn>
                <a:cxn ang="0">
                  <a:pos x="41" y="8"/>
                </a:cxn>
                <a:cxn ang="0">
                  <a:pos x="41" y="5"/>
                </a:cxn>
                <a:cxn ang="0">
                  <a:pos x="38" y="2"/>
                </a:cxn>
                <a:cxn ang="0">
                  <a:pos x="33" y="1"/>
                </a:cxn>
                <a:cxn ang="0">
                  <a:pos x="27" y="4"/>
                </a:cxn>
                <a:cxn ang="0">
                  <a:pos x="22" y="4"/>
                </a:cxn>
                <a:cxn ang="0">
                  <a:pos x="19" y="1"/>
                </a:cxn>
                <a:cxn ang="0">
                  <a:pos x="11" y="5"/>
                </a:cxn>
                <a:cxn ang="0">
                  <a:pos x="0" y="11"/>
                </a:cxn>
                <a:cxn ang="0">
                  <a:pos x="8" y="7"/>
                </a:cxn>
                <a:cxn ang="0">
                  <a:pos x="9" y="12"/>
                </a:cxn>
                <a:cxn ang="0">
                  <a:pos x="16" y="12"/>
                </a:cxn>
                <a:cxn ang="0">
                  <a:pos x="23" y="11"/>
                </a:cxn>
                <a:cxn ang="0">
                  <a:pos x="31" y="4"/>
                </a:cxn>
                <a:cxn ang="0">
                  <a:pos x="30" y="13"/>
                </a:cxn>
                <a:cxn ang="0">
                  <a:pos x="36" y="12"/>
                </a:cxn>
                <a:cxn ang="0">
                  <a:pos x="41" y="9"/>
                </a:cxn>
                <a:cxn ang="0">
                  <a:pos x="48" y="5"/>
                </a:cxn>
                <a:cxn ang="0">
                  <a:pos x="48" y="13"/>
                </a:cxn>
                <a:cxn ang="0">
                  <a:pos x="56" y="9"/>
                </a:cxn>
                <a:cxn ang="0">
                  <a:pos x="59" y="13"/>
                </a:cxn>
                <a:cxn ang="0">
                  <a:pos x="66" y="8"/>
                </a:cxn>
                <a:cxn ang="0">
                  <a:pos x="69" y="11"/>
                </a:cxn>
                <a:cxn ang="0">
                  <a:pos x="71" y="11"/>
                </a:cxn>
                <a:cxn ang="0">
                  <a:pos x="71" y="12"/>
                </a:cxn>
                <a:cxn ang="0">
                  <a:pos x="73" y="11"/>
                </a:cxn>
                <a:cxn ang="0">
                  <a:pos x="78" y="11"/>
                </a:cxn>
                <a:cxn ang="0">
                  <a:pos x="84" y="12"/>
                </a:cxn>
                <a:cxn ang="0">
                  <a:pos x="96" y="4"/>
                </a:cxn>
                <a:cxn ang="0">
                  <a:pos x="93" y="12"/>
                </a:cxn>
                <a:cxn ang="0">
                  <a:pos x="103" y="4"/>
                </a:cxn>
                <a:cxn ang="0">
                  <a:pos x="103" y="12"/>
                </a:cxn>
                <a:cxn ang="0">
                  <a:pos x="108" y="15"/>
                </a:cxn>
                <a:cxn ang="0">
                  <a:pos x="117" y="8"/>
                </a:cxn>
                <a:cxn ang="0">
                  <a:pos x="119" y="16"/>
                </a:cxn>
                <a:cxn ang="0">
                  <a:pos x="129" y="8"/>
                </a:cxn>
                <a:cxn ang="0">
                  <a:pos x="135" y="13"/>
                </a:cxn>
                <a:cxn ang="0">
                  <a:pos x="137" y="16"/>
                </a:cxn>
                <a:cxn ang="0">
                  <a:pos x="143" y="1"/>
                </a:cxn>
              </a:cxnLst>
              <a:rect l="0" t="0" r="r" b="b"/>
              <a:pathLst>
                <a:path w="143" h="16">
                  <a:moveTo>
                    <a:pt x="139" y="2"/>
                  </a:moveTo>
                  <a:lnTo>
                    <a:pt x="139" y="2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5" y="1"/>
                  </a:lnTo>
                  <a:lnTo>
                    <a:pt x="135" y="1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29" y="5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4" y="11"/>
                  </a:lnTo>
                  <a:lnTo>
                    <a:pt x="124" y="9"/>
                  </a:lnTo>
                  <a:lnTo>
                    <a:pt x="124" y="7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2" y="0"/>
                  </a:lnTo>
                  <a:lnTo>
                    <a:pt x="119" y="2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8" y="2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7" y="2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0" y="4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9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3" y="2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8" y="8"/>
                  </a:lnTo>
                  <a:lnTo>
                    <a:pt x="89" y="5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88" y="1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1" y="4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0" y="5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6" y="4"/>
                  </a:lnTo>
                  <a:lnTo>
                    <a:pt x="64" y="5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3" y="5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1" y="5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48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4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4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9" y="9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4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4" y="8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6" y="9"/>
                  </a:lnTo>
                  <a:lnTo>
                    <a:pt x="56" y="12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8" y="15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9" y="11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5" y="9"/>
                  </a:lnTo>
                  <a:lnTo>
                    <a:pt x="77" y="8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7" y="12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3"/>
                  </a:lnTo>
                  <a:lnTo>
                    <a:pt x="85" y="13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3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6" y="11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4"/>
                  </a:lnTo>
                  <a:lnTo>
                    <a:pt x="102" y="8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2" y="13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8" y="5"/>
                  </a:lnTo>
                  <a:lnTo>
                    <a:pt x="111" y="4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0" y="15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9" y="5"/>
                  </a:lnTo>
                  <a:lnTo>
                    <a:pt x="121" y="8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9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4" y="15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9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32" y="15"/>
                  </a:lnTo>
                  <a:lnTo>
                    <a:pt x="135" y="13"/>
                  </a:lnTo>
                  <a:lnTo>
                    <a:pt x="135" y="13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37" y="16"/>
                  </a:lnTo>
                  <a:lnTo>
                    <a:pt x="139" y="15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42" y="7"/>
                  </a:lnTo>
                  <a:lnTo>
                    <a:pt x="143" y="1"/>
                  </a:lnTo>
                  <a:lnTo>
                    <a:pt x="143" y="1"/>
                  </a:lnTo>
                  <a:lnTo>
                    <a:pt x="142" y="0"/>
                  </a:lnTo>
                  <a:lnTo>
                    <a:pt x="140" y="1"/>
                  </a:lnTo>
                  <a:lnTo>
                    <a:pt x="139" y="2"/>
                  </a:lnTo>
                  <a:lnTo>
                    <a:pt x="13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7" name="Freeform 103"/>
            <p:cNvSpPr/>
            <p:nvPr/>
          </p:nvSpPr>
          <p:spPr bwMode="auto">
            <a:xfrm>
              <a:off x="3811588" y="2247900"/>
              <a:ext cx="111125" cy="155575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3" y="2"/>
                </a:cxn>
                <a:cxn ang="0">
                  <a:pos x="61" y="6"/>
                </a:cxn>
                <a:cxn ang="0">
                  <a:pos x="58" y="11"/>
                </a:cxn>
                <a:cxn ang="0">
                  <a:pos x="58" y="10"/>
                </a:cxn>
                <a:cxn ang="0">
                  <a:pos x="55" y="10"/>
                </a:cxn>
                <a:cxn ang="0">
                  <a:pos x="54" y="11"/>
                </a:cxn>
                <a:cxn ang="0">
                  <a:pos x="48" y="21"/>
                </a:cxn>
                <a:cxn ang="0">
                  <a:pos x="46" y="31"/>
                </a:cxn>
                <a:cxn ang="0">
                  <a:pos x="47" y="25"/>
                </a:cxn>
                <a:cxn ang="0">
                  <a:pos x="46" y="24"/>
                </a:cxn>
                <a:cxn ang="0">
                  <a:pos x="43" y="26"/>
                </a:cxn>
                <a:cxn ang="0">
                  <a:pos x="40" y="32"/>
                </a:cxn>
                <a:cxn ang="0">
                  <a:pos x="37" y="39"/>
                </a:cxn>
                <a:cxn ang="0">
                  <a:pos x="33" y="40"/>
                </a:cxn>
                <a:cxn ang="0">
                  <a:pos x="30" y="44"/>
                </a:cxn>
                <a:cxn ang="0">
                  <a:pos x="29" y="50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5" y="50"/>
                </a:cxn>
                <a:cxn ang="0">
                  <a:pos x="21" y="57"/>
                </a:cxn>
                <a:cxn ang="0">
                  <a:pos x="21" y="57"/>
                </a:cxn>
                <a:cxn ang="0">
                  <a:pos x="14" y="70"/>
                </a:cxn>
                <a:cxn ang="0">
                  <a:pos x="13" y="72"/>
                </a:cxn>
                <a:cxn ang="0">
                  <a:pos x="6" y="84"/>
                </a:cxn>
                <a:cxn ang="0">
                  <a:pos x="0" y="97"/>
                </a:cxn>
                <a:cxn ang="0">
                  <a:pos x="2" y="97"/>
                </a:cxn>
                <a:cxn ang="0">
                  <a:pos x="7" y="86"/>
                </a:cxn>
                <a:cxn ang="0">
                  <a:pos x="6" y="90"/>
                </a:cxn>
                <a:cxn ang="0">
                  <a:pos x="6" y="91"/>
                </a:cxn>
                <a:cxn ang="0">
                  <a:pos x="8" y="90"/>
                </a:cxn>
                <a:cxn ang="0">
                  <a:pos x="13" y="80"/>
                </a:cxn>
                <a:cxn ang="0">
                  <a:pos x="17" y="69"/>
                </a:cxn>
                <a:cxn ang="0">
                  <a:pos x="15" y="75"/>
                </a:cxn>
                <a:cxn ang="0">
                  <a:pos x="17" y="75"/>
                </a:cxn>
                <a:cxn ang="0">
                  <a:pos x="19" y="73"/>
                </a:cxn>
                <a:cxn ang="0">
                  <a:pos x="25" y="55"/>
                </a:cxn>
                <a:cxn ang="0">
                  <a:pos x="24" y="62"/>
                </a:cxn>
                <a:cxn ang="0">
                  <a:pos x="25" y="64"/>
                </a:cxn>
                <a:cxn ang="0">
                  <a:pos x="28" y="61"/>
                </a:cxn>
                <a:cxn ang="0">
                  <a:pos x="32" y="48"/>
                </a:cxn>
                <a:cxn ang="0">
                  <a:pos x="35" y="47"/>
                </a:cxn>
                <a:cxn ang="0">
                  <a:pos x="39" y="43"/>
                </a:cxn>
                <a:cxn ang="0">
                  <a:pos x="40" y="37"/>
                </a:cxn>
                <a:cxn ang="0">
                  <a:pos x="43" y="36"/>
                </a:cxn>
                <a:cxn ang="0">
                  <a:pos x="50" y="28"/>
                </a:cxn>
                <a:cxn ang="0">
                  <a:pos x="54" y="17"/>
                </a:cxn>
                <a:cxn ang="0">
                  <a:pos x="54" y="20"/>
                </a:cxn>
                <a:cxn ang="0">
                  <a:pos x="55" y="20"/>
                </a:cxn>
                <a:cxn ang="0">
                  <a:pos x="57" y="18"/>
                </a:cxn>
                <a:cxn ang="0">
                  <a:pos x="63" y="7"/>
                </a:cxn>
                <a:cxn ang="0">
                  <a:pos x="65" y="7"/>
                </a:cxn>
                <a:cxn ang="0">
                  <a:pos x="68" y="6"/>
                </a:cxn>
                <a:cxn ang="0">
                  <a:pos x="70" y="0"/>
                </a:cxn>
                <a:cxn ang="0">
                  <a:pos x="69" y="0"/>
                </a:cxn>
                <a:cxn ang="0">
                  <a:pos x="68" y="0"/>
                </a:cxn>
              </a:cxnLst>
              <a:rect l="0" t="0" r="r" b="b"/>
              <a:pathLst>
                <a:path w="70" h="98">
                  <a:moveTo>
                    <a:pt x="68" y="0"/>
                  </a:moveTo>
                  <a:lnTo>
                    <a:pt x="68" y="0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1" y="6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1" y="15"/>
                  </a:lnTo>
                  <a:lnTo>
                    <a:pt x="48" y="21"/>
                  </a:lnTo>
                  <a:lnTo>
                    <a:pt x="47" y="26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4" y="25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0" y="32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5" y="39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0" y="4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8" y="48"/>
                  </a:lnTo>
                  <a:lnTo>
                    <a:pt x="26" y="48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17" y="64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6" y="84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2" y="98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13" y="80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4" y="59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5" y="64"/>
                  </a:lnTo>
                  <a:lnTo>
                    <a:pt x="26" y="62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7" y="32"/>
                  </a:lnTo>
                  <a:lnTo>
                    <a:pt x="50" y="28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61" y="13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8" name="Freeform 104"/>
            <p:cNvSpPr>
              <a:spLocks noEditPoints="1"/>
            </p:cNvSpPr>
            <p:nvPr/>
          </p:nvSpPr>
          <p:spPr bwMode="auto">
            <a:xfrm>
              <a:off x="2938463" y="2120900"/>
              <a:ext cx="984250" cy="293688"/>
            </a:xfrm>
            <a:custGeom>
              <a:avLst/>
              <a:gdLst/>
              <a:ahLst/>
              <a:cxnLst>
                <a:cxn ang="0">
                  <a:pos x="618" y="72"/>
                </a:cxn>
                <a:cxn ang="0">
                  <a:pos x="587" y="35"/>
                </a:cxn>
                <a:cxn ang="0">
                  <a:pos x="565" y="18"/>
                </a:cxn>
                <a:cxn ang="0">
                  <a:pos x="598" y="95"/>
                </a:cxn>
                <a:cxn ang="0">
                  <a:pos x="560" y="152"/>
                </a:cxn>
                <a:cxn ang="0">
                  <a:pos x="492" y="168"/>
                </a:cxn>
                <a:cxn ang="0">
                  <a:pos x="338" y="168"/>
                </a:cxn>
                <a:cxn ang="0">
                  <a:pos x="144" y="164"/>
                </a:cxn>
                <a:cxn ang="0">
                  <a:pos x="37" y="170"/>
                </a:cxn>
                <a:cxn ang="0">
                  <a:pos x="279" y="168"/>
                </a:cxn>
                <a:cxn ang="0">
                  <a:pos x="413" y="171"/>
                </a:cxn>
                <a:cxn ang="0">
                  <a:pos x="516" y="171"/>
                </a:cxn>
                <a:cxn ang="0">
                  <a:pos x="543" y="170"/>
                </a:cxn>
                <a:cxn ang="0">
                  <a:pos x="549" y="170"/>
                </a:cxn>
                <a:cxn ang="0">
                  <a:pos x="408" y="178"/>
                </a:cxn>
                <a:cxn ang="0">
                  <a:pos x="267" y="182"/>
                </a:cxn>
                <a:cxn ang="0">
                  <a:pos x="132" y="179"/>
                </a:cxn>
                <a:cxn ang="0">
                  <a:pos x="13" y="181"/>
                </a:cxn>
                <a:cxn ang="0">
                  <a:pos x="2" y="177"/>
                </a:cxn>
                <a:cxn ang="0">
                  <a:pos x="9" y="159"/>
                </a:cxn>
                <a:cxn ang="0">
                  <a:pos x="66" y="102"/>
                </a:cxn>
                <a:cxn ang="0">
                  <a:pos x="48" y="60"/>
                </a:cxn>
                <a:cxn ang="0">
                  <a:pos x="56" y="17"/>
                </a:cxn>
                <a:cxn ang="0">
                  <a:pos x="194" y="14"/>
                </a:cxn>
                <a:cxn ang="0">
                  <a:pos x="282" y="7"/>
                </a:cxn>
                <a:cxn ang="0">
                  <a:pos x="429" y="9"/>
                </a:cxn>
                <a:cxn ang="0">
                  <a:pos x="536" y="3"/>
                </a:cxn>
                <a:cxn ang="0">
                  <a:pos x="494" y="2"/>
                </a:cxn>
                <a:cxn ang="0">
                  <a:pos x="330" y="5"/>
                </a:cxn>
                <a:cxn ang="0">
                  <a:pos x="217" y="9"/>
                </a:cxn>
                <a:cxn ang="0">
                  <a:pos x="78" y="10"/>
                </a:cxn>
                <a:cxn ang="0">
                  <a:pos x="26" y="21"/>
                </a:cxn>
                <a:cxn ang="0">
                  <a:pos x="23" y="20"/>
                </a:cxn>
                <a:cxn ang="0">
                  <a:pos x="19" y="32"/>
                </a:cxn>
                <a:cxn ang="0">
                  <a:pos x="27" y="51"/>
                </a:cxn>
                <a:cxn ang="0">
                  <a:pos x="56" y="100"/>
                </a:cxn>
                <a:cxn ang="0">
                  <a:pos x="11" y="153"/>
                </a:cxn>
                <a:cxn ang="0">
                  <a:pos x="0" y="173"/>
                </a:cxn>
                <a:cxn ang="0">
                  <a:pos x="0" y="185"/>
                </a:cxn>
                <a:cxn ang="0">
                  <a:pos x="7" y="182"/>
                </a:cxn>
                <a:cxn ang="0">
                  <a:pos x="97" y="181"/>
                </a:cxn>
                <a:cxn ang="0">
                  <a:pos x="231" y="185"/>
                </a:cxn>
                <a:cxn ang="0">
                  <a:pos x="370" y="184"/>
                </a:cxn>
                <a:cxn ang="0">
                  <a:pos x="549" y="181"/>
                </a:cxn>
                <a:cxn ang="0">
                  <a:pos x="557" y="171"/>
                </a:cxn>
                <a:cxn ang="0">
                  <a:pos x="611" y="94"/>
                </a:cxn>
                <a:cxn ang="0">
                  <a:pos x="620" y="82"/>
                </a:cxn>
                <a:cxn ang="0">
                  <a:pos x="44" y="76"/>
                </a:cxn>
                <a:cxn ang="0">
                  <a:pos x="26" y="35"/>
                </a:cxn>
                <a:cxn ang="0">
                  <a:pos x="24" y="24"/>
                </a:cxn>
                <a:cxn ang="0">
                  <a:pos x="60" y="94"/>
                </a:cxn>
                <a:cxn ang="0">
                  <a:pos x="59" y="105"/>
                </a:cxn>
                <a:cxn ang="0">
                  <a:pos x="602" y="102"/>
                </a:cxn>
                <a:cxn ang="0">
                  <a:pos x="552" y="173"/>
                </a:cxn>
                <a:cxn ang="0">
                  <a:pos x="558" y="164"/>
                </a:cxn>
                <a:cxn ang="0">
                  <a:pos x="553" y="163"/>
                </a:cxn>
                <a:cxn ang="0">
                  <a:pos x="553" y="163"/>
                </a:cxn>
                <a:cxn ang="0">
                  <a:pos x="607" y="89"/>
                </a:cxn>
                <a:cxn ang="0">
                  <a:pos x="616" y="83"/>
                </a:cxn>
                <a:cxn ang="0">
                  <a:pos x="602" y="102"/>
                </a:cxn>
              </a:cxnLst>
              <a:rect l="0" t="0" r="r" b="b"/>
              <a:pathLst>
                <a:path w="620" h="185">
                  <a:moveTo>
                    <a:pt x="620" y="80"/>
                  </a:moveTo>
                  <a:lnTo>
                    <a:pt x="620" y="80"/>
                  </a:lnTo>
                  <a:lnTo>
                    <a:pt x="619" y="78"/>
                  </a:lnTo>
                  <a:lnTo>
                    <a:pt x="619" y="78"/>
                  </a:lnTo>
                  <a:lnTo>
                    <a:pt x="619" y="75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02" y="54"/>
                  </a:lnTo>
                  <a:lnTo>
                    <a:pt x="587" y="35"/>
                  </a:lnTo>
                  <a:lnTo>
                    <a:pt x="587" y="35"/>
                  </a:lnTo>
                  <a:lnTo>
                    <a:pt x="569" y="17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0" y="2"/>
                  </a:lnTo>
                  <a:lnTo>
                    <a:pt x="550" y="2"/>
                  </a:lnTo>
                  <a:lnTo>
                    <a:pt x="565" y="18"/>
                  </a:lnTo>
                  <a:lnTo>
                    <a:pt x="580" y="35"/>
                  </a:lnTo>
                  <a:lnTo>
                    <a:pt x="580" y="35"/>
                  </a:lnTo>
                  <a:lnTo>
                    <a:pt x="597" y="56"/>
                  </a:lnTo>
                  <a:lnTo>
                    <a:pt x="615" y="75"/>
                  </a:lnTo>
                  <a:lnTo>
                    <a:pt x="615" y="75"/>
                  </a:lnTo>
                  <a:lnTo>
                    <a:pt x="598" y="95"/>
                  </a:lnTo>
                  <a:lnTo>
                    <a:pt x="582" y="116"/>
                  </a:lnTo>
                  <a:lnTo>
                    <a:pt x="582" y="116"/>
                  </a:lnTo>
                  <a:lnTo>
                    <a:pt x="574" y="128"/>
                  </a:lnTo>
                  <a:lnTo>
                    <a:pt x="565" y="141"/>
                  </a:lnTo>
                  <a:lnTo>
                    <a:pt x="565" y="141"/>
                  </a:lnTo>
                  <a:lnTo>
                    <a:pt x="560" y="152"/>
                  </a:lnTo>
                  <a:lnTo>
                    <a:pt x="550" y="164"/>
                  </a:lnTo>
                  <a:lnTo>
                    <a:pt x="550" y="164"/>
                  </a:lnTo>
                  <a:lnTo>
                    <a:pt x="521" y="167"/>
                  </a:lnTo>
                  <a:lnTo>
                    <a:pt x="507" y="167"/>
                  </a:lnTo>
                  <a:lnTo>
                    <a:pt x="492" y="168"/>
                  </a:lnTo>
                  <a:lnTo>
                    <a:pt x="492" y="168"/>
                  </a:lnTo>
                  <a:lnTo>
                    <a:pt x="457" y="167"/>
                  </a:lnTo>
                  <a:lnTo>
                    <a:pt x="419" y="167"/>
                  </a:lnTo>
                  <a:lnTo>
                    <a:pt x="419" y="167"/>
                  </a:lnTo>
                  <a:lnTo>
                    <a:pt x="356" y="168"/>
                  </a:lnTo>
                  <a:lnTo>
                    <a:pt x="356" y="168"/>
                  </a:lnTo>
                  <a:lnTo>
                    <a:pt x="338" y="168"/>
                  </a:lnTo>
                  <a:lnTo>
                    <a:pt x="322" y="167"/>
                  </a:lnTo>
                  <a:lnTo>
                    <a:pt x="304" y="166"/>
                  </a:lnTo>
                  <a:lnTo>
                    <a:pt x="286" y="164"/>
                  </a:lnTo>
                  <a:lnTo>
                    <a:pt x="286" y="164"/>
                  </a:lnTo>
                  <a:lnTo>
                    <a:pt x="216" y="164"/>
                  </a:lnTo>
                  <a:lnTo>
                    <a:pt x="144" y="164"/>
                  </a:lnTo>
                  <a:lnTo>
                    <a:pt x="74" y="166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37" y="170"/>
                  </a:lnTo>
                  <a:lnTo>
                    <a:pt x="70" y="168"/>
                  </a:lnTo>
                  <a:lnTo>
                    <a:pt x="103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313" y="170"/>
                  </a:lnTo>
                  <a:lnTo>
                    <a:pt x="349" y="173"/>
                  </a:lnTo>
                  <a:lnTo>
                    <a:pt x="349" y="173"/>
                  </a:lnTo>
                  <a:lnTo>
                    <a:pt x="364" y="173"/>
                  </a:lnTo>
                  <a:lnTo>
                    <a:pt x="381" y="173"/>
                  </a:lnTo>
                  <a:lnTo>
                    <a:pt x="413" y="171"/>
                  </a:lnTo>
                  <a:lnTo>
                    <a:pt x="413" y="171"/>
                  </a:lnTo>
                  <a:lnTo>
                    <a:pt x="448" y="171"/>
                  </a:lnTo>
                  <a:lnTo>
                    <a:pt x="485" y="171"/>
                  </a:lnTo>
                  <a:lnTo>
                    <a:pt x="485" y="171"/>
                  </a:lnTo>
                  <a:lnTo>
                    <a:pt x="501" y="171"/>
                  </a:lnTo>
                  <a:lnTo>
                    <a:pt x="516" y="171"/>
                  </a:lnTo>
                  <a:lnTo>
                    <a:pt x="546" y="168"/>
                  </a:lnTo>
                  <a:lnTo>
                    <a:pt x="546" y="168"/>
                  </a:lnTo>
                  <a:lnTo>
                    <a:pt x="545" y="168"/>
                  </a:lnTo>
                  <a:lnTo>
                    <a:pt x="545" y="168"/>
                  </a:lnTo>
                  <a:lnTo>
                    <a:pt x="543" y="170"/>
                  </a:lnTo>
                  <a:lnTo>
                    <a:pt x="543" y="170"/>
                  </a:lnTo>
                  <a:lnTo>
                    <a:pt x="546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8"/>
                  </a:lnTo>
                  <a:lnTo>
                    <a:pt x="549" y="178"/>
                  </a:lnTo>
                  <a:lnTo>
                    <a:pt x="514" y="177"/>
                  </a:lnTo>
                  <a:lnTo>
                    <a:pt x="479" y="177"/>
                  </a:lnTo>
                  <a:lnTo>
                    <a:pt x="408" y="178"/>
                  </a:lnTo>
                  <a:lnTo>
                    <a:pt x="408" y="178"/>
                  </a:lnTo>
                  <a:lnTo>
                    <a:pt x="374" y="181"/>
                  </a:lnTo>
                  <a:lnTo>
                    <a:pt x="340" y="182"/>
                  </a:lnTo>
                  <a:lnTo>
                    <a:pt x="340" y="182"/>
                  </a:lnTo>
                  <a:lnTo>
                    <a:pt x="302" y="182"/>
                  </a:lnTo>
                  <a:lnTo>
                    <a:pt x="267" y="182"/>
                  </a:lnTo>
                  <a:lnTo>
                    <a:pt x="267" y="182"/>
                  </a:lnTo>
                  <a:lnTo>
                    <a:pt x="234" y="184"/>
                  </a:lnTo>
                  <a:lnTo>
                    <a:pt x="202" y="182"/>
                  </a:lnTo>
                  <a:lnTo>
                    <a:pt x="202" y="182"/>
                  </a:lnTo>
                  <a:lnTo>
                    <a:pt x="166" y="179"/>
                  </a:lnTo>
                  <a:lnTo>
                    <a:pt x="132" y="179"/>
                  </a:lnTo>
                  <a:lnTo>
                    <a:pt x="132" y="179"/>
                  </a:lnTo>
                  <a:lnTo>
                    <a:pt x="95" y="179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29" y="179"/>
                  </a:lnTo>
                  <a:lnTo>
                    <a:pt x="13" y="181"/>
                  </a:lnTo>
                  <a:lnTo>
                    <a:pt x="7" y="18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81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2" y="170"/>
                  </a:lnTo>
                  <a:lnTo>
                    <a:pt x="5" y="167"/>
                  </a:lnTo>
                  <a:lnTo>
                    <a:pt x="5" y="167"/>
                  </a:lnTo>
                  <a:lnTo>
                    <a:pt x="7" y="163"/>
                  </a:lnTo>
                  <a:lnTo>
                    <a:pt x="9" y="159"/>
                  </a:lnTo>
                  <a:lnTo>
                    <a:pt x="15" y="152"/>
                  </a:lnTo>
                  <a:lnTo>
                    <a:pt x="15" y="152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49" y="117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7" y="100"/>
                  </a:lnTo>
                  <a:lnTo>
                    <a:pt x="59" y="79"/>
                  </a:lnTo>
                  <a:lnTo>
                    <a:pt x="48" y="60"/>
                  </a:lnTo>
                  <a:lnTo>
                    <a:pt x="37" y="4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56" y="17"/>
                  </a:lnTo>
                  <a:lnTo>
                    <a:pt x="70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161" y="16"/>
                  </a:lnTo>
                  <a:lnTo>
                    <a:pt x="161" y="16"/>
                  </a:lnTo>
                  <a:lnTo>
                    <a:pt x="194" y="14"/>
                  </a:lnTo>
                  <a:lnTo>
                    <a:pt x="227" y="13"/>
                  </a:lnTo>
                  <a:lnTo>
                    <a:pt x="227" y="13"/>
                  </a:lnTo>
                  <a:lnTo>
                    <a:pt x="243" y="10"/>
                  </a:lnTo>
                  <a:lnTo>
                    <a:pt x="261" y="7"/>
                  </a:lnTo>
                  <a:lnTo>
                    <a:pt x="261" y="7"/>
                  </a:lnTo>
                  <a:lnTo>
                    <a:pt x="282" y="7"/>
                  </a:lnTo>
                  <a:lnTo>
                    <a:pt x="301" y="9"/>
                  </a:lnTo>
                  <a:lnTo>
                    <a:pt x="301" y="9"/>
                  </a:lnTo>
                  <a:lnTo>
                    <a:pt x="334" y="9"/>
                  </a:lnTo>
                  <a:lnTo>
                    <a:pt x="366" y="9"/>
                  </a:lnTo>
                  <a:lnTo>
                    <a:pt x="429" y="9"/>
                  </a:lnTo>
                  <a:lnTo>
                    <a:pt x="429" y="9"/>
                  </a:lnTo>
                  <a:lnTo>
                    <a:pt x="461" y="7"/>
                  </a:lnTo>
                  <a:lnTo>
                    <a:pt x="491" y="6"/>
                  </a:lnTo>
                  <a:lnTo>
                    <a:pt x="491" y="6"/>
                  </a:lnTo>
                  <a:lnTo>
                    <a:pt x="521" y="5"/>
                  </a:lnTo>
                  <a:lnTo>
                    <a:pt x="521" y="5"/>
                  </a:lnTo>
                  <a:lnTo>
                    <a:pt x="536" y="3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21" y="0"/>
                  </a:lnTo>
                  <a:lnTo>
                    <a:pt x="494" y="2"/>
                  </a:lnTo>
                  <a:lnTo>
                    <a:pt x="494" y="2"/>
                  </a:lnTo>
                  <a:lnTo>
                    <a:pt x="462" y="3"/>
                  </a:lnTo>
                  <a:lnTo>
                    <a:pt x="432" y="5"/>
                  </a:lnTo>
                  <a:lnTo>
                    <a:pt x="432" y="5"/>
                  </a:lnTo>
                  <a:lnTo>
                    <a:pt x="363" y="5"/>
                  </a:lnTo>
                  <a:lnTo>
                    <a:pt x="330" y="5"/>
                  </a:lnTo>
                  <a:lnTo>
                    <a:pt x="296" y="3"/>
                  </a:lnTo>
                  <a:lnTo>
                    <a:pt x="296" y="3"/>
                  </a:lnTo>
                  <a:lnTo>
                    <a:pt x="265" y="3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17" y="9"/>
                  </a:lnTo>
                  <a:lnTo>
                    <a:pt x="199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78" y="10"/>
                  </a:lnTo>
                  <a:lnTo>
                    <a:pt x="62" y="11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7" y="18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3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19" y="31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7" y="51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52" y="94"/>
                  </a:lnTo>
                  <a:lnTo>
                    <a:pt x="56" y="100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26" y="137"/>
                  </a:lnTo>
                  <a:lnTo>
                    <a:pt x="11" y="153"/>
                  </a:lnTo>
                  <a:lnTo>
                    <a:pt x="11" y="153"/>
                  </a:lnTo>
                  <a:lnTo>
                    <a:pt x="7" y="159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7" y="182"/>
                  </a:lnTo>
                  <a:lnTo>
                    <a:pt x="13" y="182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63" y="181"/>
                  </a:lnTo>
                  <a:lnTo>
                    <a:pt x="63" y="181"/>
                  </a:lnTo>
                  <a:lnTo>
                    <a:pt x="97" y="181"/>
                  </a:lnTo>
                  <a:lnTo>
                    <a:pt x="130" y="181"/>
                  </a:lnTo>
                  <a:lnTo>
                    <a:pt x="130" y="181"/>
                  </a:lnTo>
                  <a:lnTo>
                    <a:pt x="163" y="182"/>
                  </a:lnTo>
                  <a:lnTo>
                    <a:pt x="195" y="184"/>
                  </a:lnTo>
                  <a:lnTo>
                    <a:pt x="195" y="184"/>
                  </a:lnTo>
                  <a:lnTo>
                    <a:pt x="231" y="185"/>
                  </a:lnTo>
                  <a:lnTo>
                    <a:pt x="265" y="185"/>
                  </a:lnTo>
                  <a:lnTo>
                    <a:pt x="265" y="185"/>
                  </a:lnTo>
                  <a:lnTo>
                    <a:pt x="298" y="185"/>
                  </a:lnTo>
                  <a:lnTo>
                    <a:pt x="333" y="185"/>
                  </a:lnTo>
                  <a:lnTo>
                    <a:pt x="333" y="185"/>
                  </a:lnTo>
                  <a:lnTo>
                    <a:pt x="370" y="184"/>
                  </a:lnTo>
                  <a:lnTo>
                    <a:pt x="407" y="181"/>
                  </a:lnTo>
                  <a:lnTo>
                    <a:pt x="407" y="181"/>
                  </a:lnTo>
                  <a:lnTo>
                    <a:pt x="443" y="179"/>
                  </a:lnTo>
                  <a:lnTo>
                    <a:pt x="479" y="179"/>
                  </a:lnTo>
                  <a:lnTo>
                    <a:pt x="514" y="179"/>
                  </a:lnTo>
                  <a:lnTo>
                    <a:pt x="549" y="181"/>
                  </a:lnTo>
                  <a:lnTo>
                    <a:pt x="549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7" y="171"/>
                  </a:lnTo>
                  <a:lnTo>
                    <a:pt x="563" y="163"/>
                  </a:lnTo>
                  <a:lnTo>
                    <a:pt x="563" y="163"/>
                  </a:lnTo>
                  <a:lnTo>
                    <a:pt x="587" y="127"/>
                  </a:lnTo>
                  <a:lnTo>
                    <a:pt x="587" y="127"/>
                  </a:lnTo>
                  <a:lnTo>
                    <a:pt x="600" y="111"/>
                  </a:lnTo>
                  <a:lnTo>
                    <a:pt x="611" y="94"/>
                  </a:lnTo>
                  <a:lnTo>
                    <a:pt x="611" y="94"/>
                  </a:lnTo>
                  <a:lnTo>
                    <a:pt x="619" y="84"/>
                  </a:lnTo>
                  <a:lnTo>
                    <a:pt x="619" y="84"/>
                  </a:lnTo>
                  <a:lnTo>
                    <a:pt x="620" y="83"/>
                  </a:lnTo>
                  <a:lnTo>
                    <a:pt x="620" y="83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0"/>
                  </a:lnTo>
                  <a:lnTo>
                    <a:pt x="620" y="80"/>
                  </a:lnTo>
                  <a:close/>
                  <a:moveTo>
                    <a:pt x="44" y="76"/>
                  </a:moveTo>
                  <a:lnTo>
                    <a:pt x="44" y="76"/>
                  </a:lnTo>
                  <a:lnTo>
                    <a:pt x="34" y="57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4" y="33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33" y="42"/>
                  </a:lnTo>
                  <a:lnTo>
                    <a:pt x="41" y="60"/>
                  </a:lnTo>
                  <a:lnTo>
                    <a:pt x="51" y="76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3" y="98"/>
                  </a:lnTo>
                  <a:lnTo>
                    <a:pt x="63" y="100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58" y="97"/>
                  </a:lnTo>
                  <a:lnTo>
                    <a:pt x="53" y="90"/>
                  </a:lnTo>
                  <a:lnTo>
                    <a:pt x="44" y="76"/>
                  </a:lnTo>
                  <a:lnTo>
                    <a:pt x="44" y="76"/>
                  </a:lnTo>
                  <a:close/>
                  <a:moveTo>
                    <a:pt x="602" y="102"/>
                  </a:moveTo>
                  <a:lnTo>
                    <a:pt x="602" y="102"/>
                  </a:lnTo>
                  <a:lnTo>
                    <a:pt x="582" y="133"/>
                  </a:lnTo>
                  <a:lnTo>
                    <a:pt x="582" y="133"/>
                  </a:lnTo>
                  <a:lnTo>
                    <a:pt x="552" y="178"/>
                  </a:lnTo>
                  <a:lnTo>
                    <a:pt x="552" y="178"/>
                  </a:lnTo>
                  <a:lnTo>
                    <a:pt x="552" y="173"/>
                  </a:lnTo>
                  <a:lnTo>
                    <a:pt x="552" y="173"/>
                  </a:lnTo>
                  <a:lnTo>
                    <a:pt x="552" y="168"/>
                  </a:lnTo>
                  <a:lnTo>
                    <a:pt x="552" y="168"/>
                  </a:lnTo>
                  <a:lnTo>
                    <a:pt x="556" y="167"/>
                  </a:lnTo>
                  <a:lnTo>
                    <a:pt x="556" y="167"/>
                  </a:lnTo>
                  <a:lnTo>
                    <a:pt x="558" y="166"/>
                  </a:lnTo>
                  <a:lnTo>
                    <a:pt x="558" y="164"/>
                  </a:lnTo>
                  <a:lnTo>
                    <a:pt x="558" y="164"/>
                  </a:lnTo>
                  <a:lnTo>
                    <a:pt x="558" y="164"/>
                  </a:lnTo>
                  <a:lnTo>
                    <a:pt x="553" y="164"/>
                  </a:lnTo>
                  <a:lnTo>
                    <a:pt x="553" y="164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72" y="137"/>
                  </a:lnTo>
                  <a:lnTo>
                    <a:pt x="572" y="137"/>
                  </a:lnTo>
                  <a:lnTo>
                    <a:pt x="585" y="119"/>
                  </a:lnTo>
                  <a:lnTo>
                    <a:pt x="597" y="101"/>
                  </a:lnTo>
                  <a:lnTo>
                    <a:pt x="597" y="101"/>
                  </a:lnTo>
                  <a:lnTo>
                    <a:pt x="607" y="89"/>
                  </a:lnTo>
                  <a:lnTo>
                    <a:pt x="616" y="76"/>
                  </a:lnTo>
                  <a:lnTo>
                    <a:pt x="616" y="76"/>
                  </a:lnTo>
                  <a:lnTo>
                    <a:pt x="616" y="80"/>
                  </a:lnTo>
                  <a:lnTo>
                    <a:pt x="616" y="80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3" y="87"/>
                  </a:lnTo>
                  <a:lnTo>
                    <a:pt x="611" y="93"/>
                  </a:lnTo>
                  <a:lnTo>
                    <a:pt x="602" y="102"/>
                  </a:lnTo>
                  <a:lnTo>
                    <a:pt x="602" y="10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9" name="Freeform 105"/>
            <p:cNvSpPr>
              <a:spLocks noEditPoints="1"/>
            </p:cNvSpPr>
            <p:nvPr/>
          </p:nvSpPr>
          <p:spPr bwMode="auto">
            <a:xfrm>
              <a:off x="3405188" y="2146300"/>
              <a:ext cx="44450" cy="31750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8"/>
                </a:cxn>
                <a:cxn ang="0">
                  <a:pos x="0" y="12"/>
                </a:cxn>
                <a:cxn ang="0">
                  <a:pos x="2" y="17"/>
                </a:cxn>
                <a:cxn ang="0">
                  <a:pos x="6" y="19"/>
                </a:cxn>
                <a:cxn ang="0">
                  <a:pos x="10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21" y="16"/>
                </a:cxn>
                <a:cxn ang="0">
                  <a:pos x="24" y="13"/>
                </a:cxn>
                <a:cxn ang="0">
                  <a:pos x="28" y="5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7" y="4"/>
                </a:cxn>
                <a:cxn ang="0">
                  <a:pos x="3" y="6"/>
                </a:cxn>
                <a:cxn ang="0">
                  <a:pos x="3" y="13"/>
                </a:cxn>
                <a:cxn ang="0">
                  <a:pos x="4" y="15"/>
                </a:cxn>
                <a:cxn ang="0">
                  <a:pos x="4" y="16"/>
                </a:cxn>
                <a:cxn ang="0">
                  <a:pos x="3" y="13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8" y="5"/>
                </a:cxn>
                <a:cxn ang="0">
                  <a:pos x="19" y="4"/>
                </a:cxn>
                <a:cxn ang="0">
                  <a:pos x="22" y="4"/>
                </a:cxn>
                <a:cxn ang="0">
                  <a:pos x="25" y="4"/>
                </a:cxn>
                <a:cxn ang="0">
                  <a:pos x="26" y="9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1" y="12"/>
                </a:cxn>
                <a:cxn ang="0">
                  <a:pos x="19" y="15"/>
                </a:cxn>
                <a:cxn ang="0">
                  <a:pos x="17" y="15"/>
                </a:cxn>
                <a:cxn ang="0">
                  <a:pos x="7" y="13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2"/>
                </a:cxn>
                <a:cxn ang="0">
                  <a:pos x="4" y="11"/>
                </a:cxn>
                <a:cxn ang="0">
                  <a:pos x="6" y="8"/>
                </a:cxn>
                <a:cxn ang="0">
                  <a:pos x="8" y="5"/>
                </a:cxn>
              </a:cxnLst>
              <a:rect l="0" t="0" r="r" b="b"/>
              <a:pathLst>
                <a:path w="28" h="20">
                  <a:moveTo>
                    <a:pt x="3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9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1"/>
                  </a:lnTo>
                  <a:lnTo>
                    <a:pt x="3" y="8"/>
                  </a:lnTo>
                  <a:lnTo>
                    <a:pt x="3" y="8"/>
                  </a:lnTo>
                  <a:close/>
                  <a:moveTo>
                    <a:pt x="8" y="5"/>
                  </a:moveTo>
                  <a:lnTo>
                    <a:pt x="8" y="5"/>
                  </a:lnTo>
                  <a:lnTo>
                    <a:pt x="14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2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6" y="9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8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20" name="Freeform 106"/>
            <p:cNvSpPr>
              <a:spLocks noEditPoints="1"/>
            </p:cNvSpPr>
            <p:nvPr/>
          </p:nvSpPr>
          <p:spPr bwMode="auto">
            <a:xfrm>
              <a:off x="3235326" y="2513013"/>
              <a:ext cx="379413" cy="95250"/>
            </a:xfrm>
            <a:custGeom>
              <a:avLst/>
              <a:gdLst/>
              <a:ahLst/>
              <a:cxnLst>
                <a:cxn ang="0">
                  <a:pos x="234" y="26"/>
                </a:cxn>
                <a:cxn ang="0">
                  <a:pos x="223" y="36"/>
                </a:cxn>
                <a:cxn ang="0">
                  <a:pos x="210" y="4"/>
                </a:cxn>
                <a:cxn ang="0">
                  <a:pos x="191" y="14"/>
                </a:cxn>
                <a:cxn ang="0">
                  <a:pos x="170" y="25"/>
                </a:cxn>
                <a:cxn ang="0">
                  <a:pos x="161" y="33"/>
                </a:cxn>
                <a:cxn ang="0">
                  <a:pos x="158" y="36"/>
                </a:cxn>
                <a:cxn ang="0">
                  <a:pos x="147" y="20"/>
                </a:cxn>
                <a:cxn ang="0">
                  <a:pos x="126" y="38"/>
                </a:cxn>
                <a:cxn ang="0">
                  <a:pos x="109" y="11"/>
                </a:cxn>
                <a:cxn ang="0">
                  <a:pos x="89" y="33"/>
                </a:cxn>
                <a:cxn ang="0">
                  <a:pos x="76" y="16"/>
                </a:cxn>
                <a:cxn ang="0">
                  <a:pos x="58" y="29"/>
                </a:cxn>
                <a:cxn ang="0">
                  <a:pos x="54" y="16"/>
                </a:cxn>
                <a:cxn ang="0">
                  <a:pos x="36" y="0"/>
                </a:cxn>
                <a:cxn ang="0">
                  <a:pos x="29" y="12"/>
                </a:cxn>
                <a:cxn ang="0">
                  <a:pos x="1" y="23"/>
                </a:cxn>
                <a:cxn ang="0">
                  <a:pos x="12" y="37"/>
                </a:cxn>
                <a:cxn ang="0">
                  <a:pos x="12" y="40"/>
                </a:cxn>
                <a:cxn ang="0">
                  <a:pos x="18" y="55"/>
                </a:cxn>
                <a:cxn ang="0">
                  <a:pos x="22" y="55"/>
                </a:cxn>
                <a:cxn ang="0">
                  <a:pos x="23" y="55"/>
                </a:cxn>
                <a:cxn ang="0">
                  <a:pos x="29" y="59"/>
                </a:cxn>
                <a:cxn ang="0">
                  <a:pos x="18" y="36"/>
                </a:cxn>
                <a:cxn ang="0">
                  <a:pos x="5" y="27"/>
                </a:cxn>
                <a:cxn ang="0">
                  <a:pos x="32" y="43"/>
                </a:cxn>
                <a:cxn ang="0">
                  <a:pos x="27" y="33"/>
                </a:cxn>
                <a:cxn ang="0">
                  <a:pos x="32" y="29"/>
                </a:cxn>
                <a:cxn ang="0">
                  <a:pos x="33" y="9"/>
                </a:cxn>
                <a:cxn ang="0">
                  <a:pos x="37" y="3"/>
                </a:cxn>
                <a:cxn ang="0">
                  <a:pos x="56" y="33"/>
                </a:cxn>
                <a:cxn ang="0">
                  <a:pos x="48" y="45"/>
                </a:cxn>
                <a:cxn ang="0">
                  <a:pos x="51" y="45"/>
                </a:cxn>
                <a:cxn ang="0">
                  <a:pos x="52" y="44"/>
                </a:cxn>
                <a:cxn ang="0">
                  <a:pos x="54" y="41"/>
                </a:cxn>
                <a:cxn ang="0">
                  <a:pos x="58" y="31"/>
                </a:cxn>
                <a:cxn ang="0">
                  <a:pos x="76" y="23"/>
                </a:cxn>
                <a:cxn ang="0">
                  <a:pos x="96" y="23"/>
                </a:cxn>
                <a:cxn ang="0">
                  <a:pos x="113" y="27"/>
                </a:cxn>
                <a:cxn ang="0">
                  <a:pos x="121" y="45"/>
                </a:cxn>
                <a:cxn ang="0">
                  <a:pos x="124" y="45"/>
                </a:cxn>
                <a:cxn ang="0">
                  <a:pos x="148" y="31"/>
                </a:cxn>
                <a:cxn ang="0">
                  <a:pos x="159" y="43"/>
                </a:cxn>
                <a:cxn ang="0">
                  <a:pos x="161" y="49"/>
                </a:cxn>
                <a:cxn ang="0">
                  <a:pos x="164" y="48"/>
                </a:cxn>
                <a:cxn ang="0">
                  <a:pos x="166" y="51"/>
                </a:cxn>
                <a:cxn ang="0">
                  <a:pos x="162" y="44"/>
                </a:cxn>
                <a:cxn ang="0">
                  <a:pos x="165" y="27"/>
                </a:cxn>
                <a:cxn ang="0">
                  <a:pos x="183" y="41"/>
                </a:cxn>
                <a:cxn ang="0">
                  <a:pos x="195" y="8"/>
                </a:cxn>
                <a:cxn ang="0">
                  <a:pos x="205" y="20"/>
                </a:cxn>
                <a:cxn ang="0">
                  <a:pos x="216" y="48"/>
                </a:cxn>
                <a:cxn ang="0">
                  <a:pos x="220" y="44"/>
                </a:cxn>
                <a:cxn ang="0">
                  <a:pos x="230" y="30"/>
                </a:cxn>
                <a:cxn ang="0">
                  <a:pos x="231" y="48"/>
                </a:cxn>
                <a:cxn ang="0">
                  <a:pos x="239" y="55"/>
                </a:cxn>
                <a:cxn ang="0">
                  <a:pos x="22" y="44"/>
                </a:cxn>
                <a:cxn ang="0">
                  <a:pos x="32" y="14"/>
                </a:cxn>
                <a:cxn ang="0">
                  <a:pos x="26" y="31"/>
                </a:cxn>
              </a:cxnLst>
              <a:rect l="0" t="0" r="r" b="b"/>
              <a:pathLst>
                <a:path w="239" h="60">
                  <a:moveTo>
                    <a:pt x="239" y="55"/>
                  </a:moveTo>
                  <a:lnTo>
                    <a:pt x="239" y="55"/>
                  </a:lnTo>
                  <a:lnTo>
                    <a:pt x="238" y="54"/>
                  </a:lnTo>
                  <a:lnTo>
                    <a:pt x="235" y="51"/>
                  </a:lnTo>
                  <a:lnTo>
                    <a:pt x="234" y="44"/>
                  </a:lnTo>
                  <a:lnTo>
                    <a:pt x="234" y="44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27" y="30"/>
                  </a:lnTo>
                  <a:lnTo>
                    <a:pt x="223" y="36"/>
                  </a:lnTo>
                  <a:lnTo>
                    <a:pt x="223" y="36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09" y="25"/>
                  </a:lnTo>
                  <a:lnTo>
                    <a:pt x="209" y="25"/>
                  </a:lnTo>
                  <a:lnTo>
                    <a:pt x="208" y="20"/>
                  </a:lnTo>
                  <a:lnTo>
                    <a:pt x="209" y="15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10" y="3"/>
                  </a:lnTo>
                  <a:lnTo>
                    <a:pt x="210" y="3"/>
                  </a:lnTo>
                  <a:lnTo>
                    <a:pt x="204" y="4"/>
                  </a:lnTo>
                  <a:lnTo>
                    <a:pt x="198" y="5"/>
                  </a:lnTo>
                  <a:lnTo>
                    <a:pt x="194" y="9"/>
                  </a:lnTo>
                  <a:lnTo>
                    <a:pt x="191" y="14"/>
                  </a:lnTo>
                  <a:lnTo>
                    <a:pt x="188" y="19"/>
                  </a:lnTo>
                  <a:lnTo>
                    <a:pt x="186" y="25"/>
                  </a:lnTo>
                  <a:lnTo>
                    <a:pt x="183" y="37"/>
                  </a:lnTo>
                  <a:lnTo>
                    <a:pt x="183" y="37"/>
                  </a:lnTo>
                  <a:lnTo>
                    <a:pt x="179" y="33"/>
                  </a:lnTo>
                  <a:lnTo>
                    <a:pt x="175" y="29"/>
                  </a:lnTo>
                  <a:lnTo>
                    <a:pt x="170" y="25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4" y="23"/>
                  </a:lnTo>
                  <a:lnTo>
                    <a:pt x="164" y="23"/>
                  </a:lnTo>
                  <a:lnTo>
                    <a:pt x="161" y="29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9" y="33"/>
                  </a:lnTo>
                  <a:lnTo>
                    <a:pt x="159" y="34"/>
                  </a:lnTo>
                  <a:lnTo>
                    <a:pt x="159" y="34"/>
                  </a:lnTo>
                  <a:lnTo>
                    <a:pt x="159" y="37"/>
                  </a:lnTo>
                  <a:lnTo>
                    <a:pt x="159" y="37"/>
                  </a:lnTo>
                  <a:lnTo>
                    <a:pt x="158" y="36"/>
                  </a:lnTo>
                  <a:lnTo>
                    <a:pt x="158" y="36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0" y="27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7" y="26"/>
                  </a:lnTo>
                  <a:lnTo>
                    <a:pt x="131" y="33"/>
                  </a:lnTo>
                  <a:lnTo>
                    <a:pt x="131" y="33"/>
                  </a:lnTo>
                  <a:lnTo>
                    <a:pt x="126" y="38"/>
                  </a:lnTo>
                  <a:lnTo>
                    <a:pt x="124" y="38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15" y="27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09" y="11"/>
                  </a:lnTo>
                  <a:lnTo>
                    <a:pt x="106" y="8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95" y="20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5" y="30"/>
                  </a:lnTo>
                  <a:lnTo>
                    <a:pt x="81" y="26"/>
                  </a:lnTo>
                  <a:lnTo>
                    <a:pt x="78" y="2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1" y="16"/>
                  </a:lnTo>
                  <a:lnTo>
                    <a:pt x="67" y="18"/>
                  </a:lnTo>
                  <a:lnTo>
                    <a:pt x="63" y="20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49" y="8"/>
                  </a:lnTo>
                  <a:lnTo>
                    <a:pt x="47" y="5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19" y="27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9" y="54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4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9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2" y="41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4" y="31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22" y="33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9" y="40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2" y="37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52" y="22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4" y="43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62" y="26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81" y="31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9" y="37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6" y="23"/>
                  </a:lnTo>
                  <a:lnTo>
                    <a:pt x="102" y="15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7" y="15"/>
                  </a:lnTo>
                  <a:lnTo>
                    <a:pt x="109" y="19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4" y="33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8" y="43"/>
                  </a:lnTo>
                  <a:lnTo>
                    <a:pt x="121" y="45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35" y="31"/>
                  </a:lnTo>
                  <a:lnTo>
                    <a:pt x="142" y="26"/>
                  </a:lnTo>
                  <a:lnTo>
                    <a:pt x="144" y="25"/>
                  </a:lnTo>
                  <a:lnTo>
                    <a:pt x="146" y="26"/>
                  </a:lnTo>
                  <a:lnTo>
                    <a:pt x="146" y="26"/>
                  </a:lnTo>
                  <a:lnTo>
                    <a:pt x="148" y="31"/>
                  </a:lnTo>
                  <a:lnTo>
                    <a:pt x="151" y="34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61" y="49"/>
                  </a:lnTo>
                  <a:lnTo>
                    <a:pt x="162" y="55"/>
                  </a:lnTo>
                  <a:lnTo>
                    <a:pt x="162" y="55"/>
                  </a:lnTo>
                  <a:lnTo>
                    <a:pt x="162" y="54"/>
                  </a:lnTo>
                  <a:lnTo>
                    <a:pt x="162" y="54"/>
                  </a:lnTo>
                  <a:lnTo>
                    <a:pt x="162" y="47"/>
                  </a:lnTo>
                  <a:lnTo>
                    <a:pt x="162" y="47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1"/>
                  </a:lnTo>
                  <a:lnTo>
                    <a:pt x="166" y="51"/>
                  </a:lnTo>
                  <a:lnTo>
                    <a:pt x="165" y="4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5" y="43"/>
                  </a:lnTo>
                  <a:lnTo>
                    <a:pt x="165" y="41"/>
                  </a:lnTo>
                  <a:lnTo>
                    <a:pt x="165" y="41"/>
                  </a:lnTo>
                  <a:lnTo>
                    <a:pt x="164" y="31"/>
                  </a:lnTo>
                  <a:lnTo>
                    <a:pt x="165" y="27"/>
                  </a:lnTo>
                  <a:lnTo>
                    <a:pt x="165" y="27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75" y="36"/>
                  </a:lnTo>
                  <a:lnTo>
                    <a:pt x="177" y="38"/>
                  </a:lnTo>
                  <a:lnTo>
                    <a:pt x="183" y="41"/>
                  </a:lnTo>
                  <a:lnTo>
                    <a:pt x="183" y="41"/>
                  </a:lnTo>
                  <a:lnTo>
                    <a:pt x="184" y="40"/>
                  </a:lnTo>
                  <a:lnTo>
                    <a:pt x="186" y="38"/>
                  </a:lnTo>
                  <a:lnTo>
                    <a:pt x="186" y="38"/>
                  </a:lnTo>
                  <a:lnTo>
                    <a:pt x="187" y="25"/>
                  </a:lnTo>
                  <a:lnTo>
                    <a:pt x="187" y="25"/>
                  </a:lnTo>
                  <a:lnTo>
                    <a:pt x="191" y="14"/>
                  </a:lnTo>
                  <a:lnTo>
                    <a:pt x="195" y="8"/>
                  </a:lnTo>
                  <a:lnTo>
                    <a:pt x="198" y="7"/>
                  </a:lnTo>
                  <a:lnTo>
                    <a:pt x="201" y="7"/>
                  </a:lnTo>
                  <a:lnTo>
                    <a:pt x="204" y="8"/>
                  </a:lnTo>
                  <a:lnTo>
                    <a:pt x="208" y="9"/>
                  </a:lnTo>
                  <a:lnTo>
                    <a:pt x="208" y="9"/>
                  </a:lnTo>
                  <a:lnTo>
                    <a:pt x="205" y="15"/>
                  </a:lnTo>
                  <a:lnTo>
                    <a:pt x="205" y="20"/>
                  </a:lnTo>
                  <a:lnTo>
                    <a:pt x="205" y="20"/>
                  </a:lnTo>
                  <a:lnTo>
                    <a:pt x="206" y="27"/>
                  </a:lnTo>
                  <a:lnTo>
                    <a:pt x="209" y="33"/>
                  </a:lnTo>
                  <a:lnTo>
                    <a:pt x="213" y="40"/>
                  </a:lnTo>
                  <a:lnTo>
                    <a:pt x="217" y="44"/>
                  </a:lnTo>
                  <a:lnTo>
                    <a:pt x="217" y="44"/>
                  </a:lnTo>
                  <a:lnTo>
                    <a:pt x="216" y="48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9" y="45"/>
                  </a:lnTo>
                  <a:lnTo>
                    <a:pt x="219" y="45"/>
                  </a:lnTo>
                  <a:lnTo>
                    <a:pt x="220" y="44"/>
                  </a:lnTo>
                  <a:lnTo>
                    <a:pt x="221" y="43"/>
                  </a:lnTo>
                  <a:lnTo>
                    <a:pt x="221" y="43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26" y="36"/>
                  </a:lnTo>
                  <a:lnTo>
                    <a:pt x="226" y="36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31" y="31"/>
                  </a:lnTo>
                  <a:lnTo>
                    <a:pt x="230" y="34"/>
                  </a:lnTo>
                  <a:lnTo>
                    <a:pt x="230" y="34"/>
                  </a:lnTo>
                  <a:lnTo>
                    <a:pt x="230" y="41"/>
                  </a:lnTo>
                  <a:lnTo>
                    <a:pt x="231" y="48"/>
                  </a:lnTo>
                  <a:lnTo>
                    <a:pt x="234" y="55"/>
                  </a:lnTo>
                  <a:lnTo>
                    <a:pt x="237" y="58"/>
                  </a:lnTo>
                  <a:lnTo>
                    <a:pt x="239" y="58"/>
                  </a:lnTo>
                  <a:lnTo>
                    <a:pt x="239" y="58"/>
                  </a:lnTo>
                  <a:lnTo>
                    <a:pt x="239" y="56"/>
                  </a:lnTo>
                  <a:lnTo>
                    <a:pt x="239" y="55"/>
                  </a:lnTo>
                  <a:lnTo>
                    <a:pt x="239" y="55"/>
                  </a:lnTo>
                  <a:close/>
                  <a:moveTo>
                    <a:pt x="29" y="58"/>
                  </a:moveTo>
                  <a:lnTo>
                    <a:pt x="29" y="58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6" y="51"/>
                  </a:lnTo>
                  <a:lnTo>
                    <a:pt x="27" y="54"/>
                  </a:lnTo>
                  <a:lnTo>
                    <a:pt x="29" y="58"/>
                  </a:lnTo>
                  <a:lnTo>
                    <a:pt x="29" y="58"/>
                  </a:lnTo>
                  <a:close/>
                  <a:moveTo>
                    <a:pt x="32" y="14"/>
                  </a:moveTo>
                  <a:lnTo>
                    <a:pt x="32" y="14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9" y="23"/>
                  </a:lnTo>
                  <a:lnTo>
                    <a:pt x="32" y="14"/>
                  </a:lnTo>
                  <a:lnTo>
                    <a:pt x="32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</p:grpSp>
      <p:sp>
        <p:nvSpPr>
          <p:cNvPr id="33" name="文本框 11"/>
          <p:cNvSpPr txBox="1"/>
          <p:nvPr/>
        </p:nvSpPr>
        <p:spPr bwMode="auto">
          <a:xfrm>
            <a:off x="501560" y="4076743"/>
            <a:ext cx="2549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rtl="0">
              <a:defRPr/>
            </a:pPr>
            <a:r>
              <a:rPr lang="ar-SA" altLang="zh-CN" sz="3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تجربة تغيُر لون الوردة</a:t>
            </a:r>
            <a:endParaRPr lang="zh-CN" altLang="en-US" sz="3600" dirty="0">
              <a:solidFill>
                <a:srgbClr val="E7E6E6">
                  <a:lumMod val="25000"/>
                </a:srgbClr>
              </a:solidFill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grpSp>
        <p:nvGrpSpPr>
          <p:cNvPr id="115" name="组合 65"/>
          <p:cNvGrpSpPr/>
          <p:nvPr/>
        </p:nvGrpSpPr>
        <p:grpSpPr>
          <a:xfrm rot="490873">
            <a:off x="3306747" y="2277585"/>
            <a:ext cx="4272481" cy="4294218"/>
            <a:chOff x="259410" y="-64586"/>
            <a:chExt cx="6077332" cy="5259222"/>
          </a:xfrm>
        </p:grpSpPr>
        <p:sp>
          <p:nvSpPr>
            <p:cNvPr id="116" name="Freeform 59"/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矩形 67"/>
            <p:cNvSpPr/>
            <p:nvPr/>
          </p:nvSpPr>
          <p:spPr>
            <a:xfrm rot="20740147">
              <a:off x="684573" y="948803"/>
              <a:ext cx="5306308" cy="3406777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8" name="组合 68"/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125" name="椭圆 75"/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6" name="Group 51"/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127" name="Freeform 54"/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55"/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AutoShape 5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Oval 52"/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53"/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19" name="Freeform 43"/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44"/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45"/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46"/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48"/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47"/>
            <p:cNvSpPr>
              <a:spLocks noEditPoints="1"/>
            </p:cNvSpPr>
            <p:nvPr/>
          </p:nvSpPr>
          <p:spPr bwMode="auto">
            <a:xfrm rot="20973432">
              <a:off x="326390" y="532010"/>
              <a:ext cx="6010352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20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3460" y="4036449"/>
            <a:ext cx="2779962" cy="2680443"/>
            <a:chOff x="2935288" y="2025650"/>
            <a:chExt cx="987425" cy="582613"/>
          </a:xfrm>
          <a:solidFill>
            <a:schemeClr val="tx1"/>
          </a:solidFill>
        </p:grpSpPr>
        <p:sp>
          <p:nvSpPr>
            <p:cNvPr id="4" name="Freeform 90"/>
            <p:cNvSpPr/>
            <p:nvPr/>
          </p:nvSpPr>
          <p:spPr bwMode="auto">
            <a:xfrm>
              <a:off x="3340101" y="2036763"/>
              <a:ext cx="12700" cy="98425"/>
            </a:xfrm>
            <a:custGeom>
              <a:avLst/>
              <a:gdLst/>
              <a:ahLst/>
              <a:cxnLst>
                <a:cxn ang="0">
                  <a:pos x="5" y="62"/>
                </a:cxn>
                <a:cxn ang="0">
                  <a:pos x="5" y="62"/>
                </a:cxn>
                <a:cxn ang="0">
                  <a:pos x="7" y="60"/>
                </a:cxn>
                <a:cxn ang="0">
                  <a:pos x="7" y="60"/>
                </a:cxn>
                <a:cxn ang="0">
                  <a:pos x="8" y="45"/>
                </a:cxn>
                <a:cxn ang="0">
                  <a:pos x="8" y="30"/>
                </a:cxn>
                <a:cxn ang="0">
                  <a:pos x="5" y="15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0" y="16"/>
                </a:cxn>
                <a:cxn ang="0">
                  <a:pos x="3" y="31"/>
                </a:cxn>
                <a:cxn ang="0">
                  <a:pos x="3" y="31"/>
                </a:cxn>
                <a:cxn ang="0">
                  <a:pos x="4" y="47"/>
                </a:cxn>
                <a:cxn ang="0">
                  <a:pos x="5" y="62"/>
                </a:cxn>
                <a:cxn ang="0">
                  <a:pos x="5" y="62"/>
                </a:cxn>
              </a:cxnLst>
              <a:rect l="0" t="0" r="r" b="b"/>
              <a:pathLst>
                <a:path w="8" h="62">
                  <a:moveTo>
                    <a:pt x="5" y="62"/>
                  </a:moveTo>
                  <a:lnTo>
                    <a:pt x="5" y="62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8" y="45"/>
                  </a:lnTo>
                  <a:lnTo>
                    <a:pt x="8" y="30"/>
                  </a:lnTo>
                  <a:lnTo>
                    <a:pt x="5" y="15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47"/>
                  </a:lnTo>
                  <a:lnTo>
                    <a:pt x="5" y="62"/>
                  </a:lnTo>
                  <a:lnTo>
                    <a:pt x="5" y="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5" name="Freeform 91"/>
            <p:cNvSpPr/>
            <p:nvPr/>
          </p:nvSpPr>
          <p:spPr bwMode="auto">
            <a:xfrm>
              <a:off x="3498851" y="2044700"/>
              <a:ext cx="11113" cy="87313"/>
            </a:xfrm>
            <a:custGeom>
              <a:avLst/>
              <a:gdLst/>
              <a:ahLst/>
              <a:cxnLst>
                <a:cxn ang="0">
                  <a:pos x="4" y="17"/>
                </a:cxn>
                <a:cxn ang="0">
                  <a:pos x="4" y="17"/>
                </a:cxn>
                <a:cxn ang="0">
                  <a:pos x="6" y="7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11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31"/>
                </a:cxn>
                <a:cxn ang="0">
                  <a:pos x="0" y="39"/>
                </a:cxn>
                <a:cxn ang="0">
                  <a:pos x="3" y="54"/>
                </a:cxn>
                <a:cxn ang="0">
                  <a:pos x="3" y="54"/>
                </a:cxn>
                <a:cxn ang="0">
                  <a:pos x="3" y="55"/>
                </a:cxn>
                <a:cxn ang="0">
                  <a:pos x="4" y="54"/>
                </a:cxn>
                <a:cxn ang="0">
                  <a:pos x="7" y="51"/>
                </a:cxn>
                <a:cxn ang="0">
                  <a:pos x="7" y="51"/>
                </a:cxn>
                <a:cxn ang="0">
                  <a:pos x="6" y="43"/>
                </a:cxn>
                <a:cxn ang="0">
                  <a:pos x="4" y="35"/>
                </a:cxn>
                <a:cxn ang="0">
                  <a:pos x="4" y="25"/>
                </a:cxn>
                <a:cxn ang="0">
                  <a:pos x="4" y="17"/>
                </a:cxn>
                <a:cxn ang="0">
                  <a:pos x="4" y="17"/>
                </a:cxn>
              </a:cxnLst>
              <a:rect l="0" t="0" r="r" b="b"/>
              <a:pathLst>
                <a:path w="7" h="55">
                  <a:moveTo>
                    <a:pt x="4" y="17"/>
                  </a:moveTo>
                  <a:lnTo>
                    <a:pt x="4" y="17"/>
                  </a:lnTo>
                  <a:lnTo>
                    <a:pt x="6" y="7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1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4" y="54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6" y="43"/>
                  </a:lnTo>
                  <a:lnTo>
                    <a:pt x="4" y="35"/>
                  </a:lnTo>
                  <a:lnTo>
                    <a:pt x="4" y="25"/>
                  </a:lnTo>
                  <a:lnTo>
                    <a:pt x="4" y="17"/>
                  </a:lnTo>
                  <a:lnTo>
                    <a:pt x="4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6" name="Freeform 92"/>
            <p:cNvSpPr/>
            <p:nvPr/>
          </p:nvSpPr>
          <p:spPr bwMode="auto">
            <a:xfrm>
              <a:off x="3328988" y="2409825"/>
              <a:ext cx="26988" cy="138113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12" y="6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0" y="14"/>
                </a:cxn>
                <a:cxn ang="0">
                  <a:pos x="10" y="14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4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1" y="28"/>
                </a:cxn>
                <a:cxn ang="0">
                  <a:pos x="1" y="28"/>
                </a:cxn>
                <a:cxn ang="0">
                  <a:pos x="6" y="24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0" y="28"/>
                </a:cxn>
                <a:cxn ang="0">
                  <a:pos x="11" y="37"/>
                </a:cxn>
                <a:cxn ang="0">
                  <a:pos x="11" y="37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4" y="87"/>
                </a:cxn>
                <a:cxn ang="0">
                  <a:pos x="15" y="87"/>
                </a:cxn>
                <a:cxn ang="0">
                  <a:pos x="17" y="84"/>
                </a:cxn>
                <a:cxn ang="0">
                  <a:pos x="17" y="84"/>
                </a:cxn>
                <a:cxn ang="0">
                  <a:pos x="17" y="55"/>
                </a:cxn>
                <a:cxn ang="0">
                  <a:pos x="14" y="26"/>
                </a:cxn>
                <a:cxn ang="0">
                  <a:pos x="14" y="26"/>
                </a:cxn>
                <a:cxn ang="0">
                  <a:pos x="14" y="18"/>
                </a:cxn>
                <a:cxn ang="0">
                  <a:pos x="14" y="10"/>
                </a:cxn>
                <a:cxn ang="0">
                  <a:pos x="14" y="10"/>
                </a:cxn>
              </a:cxnLst>
              <a:rect l="0" t="0" r="r" b="b"/>
              <a:pathLst>
                <a:path w="17" h="87">
                  <a:moveTo>
                    <a:pt x="14" y="10"/>
                  </a:moveTo>
                  <a:lnTo>
                    <a:pt x="14" y="10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28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4" y="87"/>
                  </a:lnTo>
                  <a:lnTo>
                    <a:pt x="15" y="87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55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18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7" name="Freeform 93"/>
            <p:cNvSpPr/>
            <p:nvPr/>
          </p:nvSpPr>
          <p:spPr bwMode="auto">
            <a:xfrm>
              <a:off x="3521076" y="2403475"/>
              <a:ext cx="11113" cy="150813"/>
            </a:xfrm>
            <a:custGeom>
              <a:avLst/>
              <a:gdLst/>
              <a:ahLst/>
              <a:cxnLst>
                <a:cxn ang="0">
                  <a:pos x="6" y="52"/>
                </a:cxn>
                <a:cxn ang="0">
                  <a:pos x="6" y="52"/>
                </a:cxn>
                <a:cxn ang="0">
                  <a:pos x="4" y="26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17"/>
                </a:cxn>
                <a:cxn ang="0">
                  <a:pos x="0" y="29"/>
                </a:cxn>
                <a:cxn ang="0">
                  <a:pos x="1" y="55"/>
                </a:cxn>
                <a:cxn ang="0">
                  <a:pos x="1" y="55"/>
                </a:cxn>
                <a:cxn ang="0">
                  <a:pos x="1" y="76"/>
                </a:cxn>
                <a:cxn ang="0">
                  <a:pos x="1" y="85"/>
                </a:cxn>
                <a:cxn ang="0">
                  <a:pos x="4" y="95"/>
                </a:cxn>
                <a:cxn ang="0">
                  <a:pos x="4" y="95"/>
                </a:cxn>
                <a:cxn ang="0">
                  <a:pos x="4" y="95"/>
                </a:cxn>
                <a:cxn ang="0">
                  <a:pos x="6" y="95"/>
                </a:cxn>
                <a:cxn ang="0">
                  <a:pos x="7" y="92"/>
                </a:cxn>
                <a:cxn ang="0">
                  <a:pos x="7" y="92"/>
                </a:cxn>
                <a:cxn ang="0">
                  <a:pos x="7" y="83"/>
                </a:cxn>
                <a:cxn ang="0">
                  <a:pos x="7" y="73"/>
                </a:cxn>
                <a:cxn ang="0">
                  <a:pos x="6" y="52"/>
                </a:cxn>
                <a:cxn ang="0">
                  <a:pos x="6" y="52"/>
                </a:cxn>
              </a:cxnLst>
              <a:rect l="0" t="0" r="r" b="b"/>
              <a:pathLst>
                <a:path w="7" h="95">
                  <a:moveTo>
                    <a:pt x="6" y="52"/>
                  </a:moveTo>
                  <a:lnTo>
                    <a:pt x="6" y="52"/>
                  </a:lnTo>
                  <a:lnTo>
                    <a:pt x="4" y="26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7"/>
                  </a:lnTo>
                  <a:lnTo>
                    <a:pt x="0" y="29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1" y="76"/>
                  </a:lnTo>
                  <a:lnTo>
                    <a:pt x="1" y="8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83"/>
                  </a:lnTo>
                  <a:lnTo>
                    <a:pt x="7" y="73"/>
                  </a:lnTo>
                  <a:lnTo>
                    <a:pt x="6" y="52"/>
                  </a:lnTo>
                  <a:lnTo>
                    <a:pt x="6" y="5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8" name="Freeform 94"/>
            <p:cNvSpPr/>
            <p:nvPr/>
          </p:nvSpPr>
          <p:spPr bwMode="auto">
            <a:xfrm>
              <a:off x="3300413" y="2025650"/>
              <a:ext cx="204788" cy="115888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01" y="3"/>
                </a:cxn>
                <a:cxn ang="0">
                  <a:pos x="72" y="4"/>
                </a:cxn>
                <a:cxn ang="0">
                  <a:pos x="48" y="3"/>
                </a:cxn>
                <a:cxn ang="0">
                  <a:pos x="25" y="7"/>
                </a:cxn>
                <a:cxn ang="0">
                  <a:pos x="25" y="5"/>
                </a:cxn>
                <a:cxn ang="0">
                  <a:pos x="25" y="5"/>
                </a:cxn>
                <a:cxn ang="0">
                  <a:pos x="22" y="7"/>
                </a:cxn>
                <a:cxn ang="0">
                  <a:pos x="15" y="14"/>
                </a:cxn>
                <a:cxn ang="0">
                  <a:pos x="8" y="22"/>
                </a:cxn>
                <a:cxn ang="0">
                  <a:pos x="3" y="26"/>
                </a:cxn>
                <a:cxn ang="0">
                  <a:pos x="2" y="23"/>
                </a:cxn>
                <a:cxn ang="0">
                  <a:pos x="0" y="25"/>
                </a:cxn>
                <a:cxn ang="0">
                  <a:pos x="2" y="29"/>
                </a:cxn>
                <a:cxn ang="0">
                  <a:pos x="0" y="45"/>
                </a:cxn>
                <a:cxn ang="0">
                  <a:pos x="0" y="71"/>
                </a:cxn>
                <a:cxn ang="0">
                  <a:pos x="2" y="73"/>
                </a:cxn>
                <a:cxn ang="0">
                  <a:pos x="4" y="69"/>
                </a:cxn>
                <a:cxn ang="0">
                  <a:pos x="4" y="43"/>
                </a:cxn>
                <a:cxn ang="0">
                  <a:pos x="4" y="34"/>
                </a:cxn>
                <a:cxn ang="0">
                  <a:pos x="4" y="27"/>
                </a:cxn>
                <a:cxn ang="0">
                  <a:pos x="15" y="16"/>
                </a:cxn>
                <a:cxn ang="0">
                  <a:pos x="22" y="10"/>
                </a:cxn>
                <a:cxn ang="0">
                  <a:pos x="24" y="7"/>
                </a:cxn>
                <a:cxn ang="0">
                  <a:pos x="30" y="5"/>
                </a:cxn>
                <a:cxn ang="0">
                  <a:pos x="50" y="7"/>
                </a:cxn>
                <a:cxn ang="0">
                  <a:pos x="77" y="10"/>
                </a:cxn>
                <a:cxn ang="0">
                  <a:pos x="88" y="10"/>
                </a:cxn>
                <a:cxn ang="0">
                  <a:pos x="114" y="5"/>
                </a:cxn>
                <a:cxn ang="0">
                  <a:pos x="125" y="4"/>
                </a:cxn>
                <a:cxn ang="0">
                  <a:pos x="129" y="1"/>
                </a:cxn>
                <a:cxn ang="0">
                  <a:pos x="129" y="0"/>
                </a:cxn>
              </a:cxnLst>
              <a:rect l="0" t="0" r="r" b="b"/>
              <a:pathLst>
                <a:path w="129" h="73">
                  <a:moveTo>
                    <a:pt x="129" y="0"/>
                  </a:moveTo>
                  <a:lnTo>
                    <a:pt x="129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5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48" y="3"/>
                  </a:lnTo>
                  <a:lnTo>
                    <a:pt x="36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2" y="7"/>
                  </a:lnTo>
                  <a:lnTo>
                    <a:pt x="19" y="10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2" y="3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73"/>
                  </a:lnTo>
                  <a:lnTo>
                    <a:pt x="3" y="71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10" y="22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30" y="5"/>
                  </a:lnTo>
                  <a:lnTo>
                    <a:pt x="3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88" y="10"/>
                  </a:lnTo>
                  <a:lnTo>
                    <a:pt x="101" y="8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9" y="3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9" name="Freeform 95"/>
            <p:cNvSpPr/>
            <p:nvPr/>
          </p:nvSpPr>
          <p:spPr bwMode="auto">
            <a:xfrm>
              <a:off x="3305176" y="2414588"/>
              <a:ext cx="11113" cy="1127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8"/>
                </a:cxn>
                <a:cxn ang="0">
                  <a:pos x="1" y="36"/>
                </a:cxn>
                <a:cxn ang="0">
                  <a:pos x="1" y="70"/>
                </a:cxn>
                <a:cxn ang="0">
                  <a:pos x="1" y="70"/>
                </a:cxn>
                <a:cxn ang="0">
                  <a:pos x="3" y="71"/>
                </a:cxn>
                <a:cxn ang="0">
                  <a:pos x="4" y="70"/>
                </a:cxn>
                <a:cxn ang="0">
                  <a:pos x="5" y="67"/>
                </a:cxn>
                <a:cxn ang="0">
                  <a:pos x="5" y="67"/>
                </a:cxn>
                <a:cxn ang="0">
                  <a:pos x="7" y="33"/>
                </a:cxn>
                <a:cxn ang="0">
                  <a:pos x="5" y="15"/>
                </a:cxn>
                <a:cxn ang="0">
                  <a:pos x="4" y="7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7" h="71">
                  <a:moveTo>
                    <a:pt x="1" y="0"/>
                  </a:moveTo>
                  <a:lnTo>
                    <a:pt x="1" y="0"/>
                  </a:lnTo>
                  <a:lnTo>
                    <a:pt x="0" y="18"/>
                  </a:lnTo>
                  <a:lnTo>
                    <a:pt x="1" y="36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3" y="71"/>
                  </a:lnTo>
                  <a:lnTo>
                    <a:pt x="4" y="70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7" y="33"/>
                  </a:lnTo>
                  <a:lnTo>
                    <a:pt x="5" y="15"/>
                  </a:lnTo>
                  <a:lnTo>
                    <a:pt x="4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0" name="Freeform 96"/>
            <p:cNvSpPr>
              <a:spLocks noEditPoints="1"/>
            </p:cNvSpPr>
            <p:nvPr/>
          </p:nvSpPr>
          <p:spPr bwMode="auto">
            <a:xfrm>
              <a:off x="3298826" y="2043113"/>
              <a:ext cx="52388" cy="98425"/>
            </a:xfrm>
            <a:custGeom>
              <a:avLst/>
              <a:gdLst/>
              <a:ahLst/>
              <a:cxnLst>
                <a:cxn ang="0">
                  <a:pos x="14" y="36"/>
                </a:cxn>
                <a:cxn ang="0">
                  <a:pos x="26" y="19"/>
                </a:cxn>
                <a:cxn ang="0">
                  <a:pos x="14" y="41"/>
                </a:cxn>
                <a:cxn ang="0">
                  <a:pos x="3" y="62"/>
                </a:cxn>
                <a:cxn ang="0">
                  <a:pos x="3" y="62"/>
                </a:cxn>
                <a:cxn ang="0">
                  <a:pos x="16" y="45"/>
                </a:cxn>
                <a:cxn ang="0">
                  <a:pos x="27" y="29"/>
                </a:cxn>
                <a:cxn ang="0">
                  <a:pos x="20" y="40"/>
                </a:cxn>
                <a:cxn ang="0">
                  <a:pos x="12" y="59"/>
                </a:cxn>
                <a:cxn ang="0">
                  <a:pos x="15" y="59"/>
                </a:cxn>
                <a:cxn ang="0">
                  <a:pos x="29" y="41"/>
                </a:cxn>
                <a:cxn ang="0">
                  <a:pos x="20" y="56"/>
                </a:cxn>
                <a:cxn ang="0">
                  <a:pos x="22" y="56"/>
                </a:cxn>
                <a:cxn ang="0">
                  <a:pos x="27" y="55"/>
                </a:cxn>
                <a:cxn ang="0">
                  <a:pos x="29" y="55"/>
                </a:cxn>
                <a:cxn ang="0">
                  <a:pos x="33" y="45"/>
                </a:cxn>
                <a:cxn ang="0">
                  <a:pos x="31" y="44"/>
                </a:cxn>
                <a:cxn ang="0">
                  <a:pos x="25" y="52"/>
                </a:cxn>
                <a:cxn ang="0">
                  <a:pos x="31" y="37"/>
                </a:cxn>
                <a:cxn ang="0">
                  <a:pos x="30" y="37"/>
                </a:cxn>
                <a:cxn ang="0">
                  <a:pos x="19" y="51"/>
                </a:cxn>
                <a:cxn ang="0">
                  <a:pos x="18" y="52"/>
                </a:cxn>
                <a:cxn ang="0">
                  <a:pos x="22" y="43"/>
                </a:cxn>
                <a:cxn ang="0">
                  <a:pos x="33" y="23"/>
                </a:cxn>
                <a:cxn ang="0">
                  <a:pos x="30" y="23"/>
                </a:cxn>
                <a:cxn ang="0">
                  <a:pos x="19" y="34"/>
                </a:cxn>
                <a:cxn ang="0">
                  <a:pos x="30" y="15"/>
                </a:cxn>
                <a:cxn ang="0">
                  <a:pos x="29" y="15"/>
                </a:cxn>
                <a:cxn ang="0">
                  <a:pos x="22" y="22"/>
                </a:cxn>
                <a:cxn ang="0">
                  <a:pos x="5" y="45"/>
                </a:cxn>
                <a:cxn ang="0">
                  <a:pos x="26" y="5"/>
                </a:cxn>
                <a:cxn ang="0">
                  <a:pos x="25" y="5"/>
                </a:cxn>
                <a:cxn ang="0">
                  <a:pos x="11" y="23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15" y="8"/>
                </a:cxn>
                <a:cxn ang="0">
                  <a:pos x="5" y="23"/>
                </a:cxn>
                <a:cxn ang="0">
                  <a:pos x="4" y="23"/>
                </a:cxn>
                <a:cxn ang="0">
                  <a:pos x="8" y="15"/>
                </a:cxn>
                <a:cxn ang="0">
                  <a:pos x="7" y="14"/>
                </a:cxn>
                <a:cxn ang="0">
                  <a:pos x="4" y="22"/>
                </a:cxn>
                <a:cxn ang="0">
                  <a:pos x="0" y="30"/>
                </a:cxn>
                <a:cxn ang="0">
                  <a:pos x="9" y="19"/>
                </a:cxn>
                <a:cxn ang="0">
                  <a:pos x="12" y="18"/>
                </a:cxn>
                <a:cxn ang="0">
                  <a:pos x="4" y="37"/>
                </a:cxn>
                <a:cxn ang="0">
                  <a:pos x="1" y="40"/>
                </a:cxn>
                <a:cxn ang="0">
                  <a:pos x="4" y="40"/>
                </a:cxn>
                <a:cxn ang="0">
                  <a:pos x="7" y="34"/>
                </a:cxn>
                <a:cxn ang="0">
                  <a:pos x="14" y="23"/>
                </a:cxn>
                <a:cxn ang="0">
                  <a:pos x="18" y="16"/>
                </a:cxn>
                <a:cxn ang="0">
                  <a:pos x="0" y="55"/>
                </a:cxn>
                <a:cxn ang="0">
                  <a:pos x="1" y="54"/>
                </a:cxn>
                <a:cxn ang="0">
                  <a:pos x="5" y="58"/>
                </a:cxn>
                <a:cxn ang="0">
                  <a:pos x="5" y="58"/>
                </a:cxn>
              </a:cxnLst>
              <a:rect l="0" t="0" r="r" b="b"/>
              <a:pathLst>
                <a:path w="33" h="62">
                  <a:moveTo>
                    <a:pt x="1" y="54"/>
                  </a:moveTo>
                  <a:lnTo>
                    <a:pt x="1" y="54"/>
                  </a:lnTo>
                  <a:lnTo>
                    <a:pt x="14" y="36"/>
                  </a:lnTo>
                  <a:lnTo>
                    <a:pt x="19" y="27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2" y="23"/>
                  </a:lnTo>
                  <a:lnTo>
                    <a:pt x="19" y="29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7" y="51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16" y="4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3" y="48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1" y="44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9" y="45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22" y="43"/>
                  </a:lnTo>
                  <a:lnTo>
                    <a:pt x="25" y="36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5" y="2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2" y="22"/>
                  </a:lnTo>
                  <a:lnTo>
                    <a:pt x="15" y="29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16" y="2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16" y="14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6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5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5" y="23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2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9" y="19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8" y="3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1" y="54"/>
                  </a:lnTo>
                  <a:close/>
                  <a:moveTo>
                    <a:pt x="5" y="58"/>
                  </a:moveTo>
                  <a:lnTo>
                    <a:pt x="5" y="58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5" y="58"/>
                  </a:lnTo>
                  <a:lnTo>
                    <a:pt x="5" y="5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1" name="Freeform 97"/>
            <p:cNvSpPr/>
            <p:nvPr/>
          </p:nvSpPr>
          <p:spPr bwMode="auto">
            <a:xfrm>
              <a:off x="2974976" y="2166938"/>
              <a:ext cx="68263" cy="125413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4" y="14"/>
                </a:cxn>
                <a:cxn ang="0">
                  <a:pos x="3" y="21"/>
                </a:cxn>
                <a:cxn ang="0">
                  <a:pos x="6" y="20"/>
                </a:cxn>
                <a:cxn ang="0">
                  <a:pos x="8" y="20"/>
                </a:cxn>
                <a:cxn ang="0">
                  <a:pos x="7" y="28"/>
                </a:cxn>
                <a:cxn ang="0">
                  <a:pos x="10" y="27"/>
                </a:cxn>
                <a:cxn ang="0">
                  <a:pos x="11" y="29"/>
                </a:cxn>
                <a:cxn ang="0">
                  <a:pos x="12" y="29"/>
                </a:cxn>
                <a:cxn ang="0">
                  <a:pos x="15" y="28"/>
                </a:cxn>
                <a:cxn ang="0">
                  <a:pos x="15" y="27"/>
                </a:cxn>
                <a:cxn ang="0">
                  <a:pos x="15" y="39"/>
                </a:cxn>
                <a:cxn ang="0">
                  <a:pos x="17" y="39"/>
                </a:cxn>
                <a:cxn ang="0">
                  <a:pos x="18" y="44"/>
                </a:cxn>
                <a:cxn ang="0">
                  <a:pos x="19" y="44"/>
                </a:cxn>
                <a:cxn ang="0">
                  <a:pos x="22" y="42"/>
                </a:cxn>
                <a:cxn ang="0">
                  <a:pos x="22" y="54"/>
                </a:cxn>
                <a:cxn ang="0">
                  <a:pos x="25" y="54"/>
                </a:cxn>
                <a:cxn ang="0">
                  <a:pos x="28" y="54"/>
                </a:cxn>
                <a:cxn ang="0">
                  <a:pos x="29" y="61"/>
                </a:cxn>
                <a:cxn ang="0">
                  <a:pos x="32" y="60"/>
                </a:cxn>
                <a:cxn ang="0">
                  <a:pos x="35" y="62"/>
                </a:cxn>
                <a:cxn ang="0">
                  <a:pos x="36" y="73"/>
                </a:cxn>
                <a:cxn ang="0">
                  <a:pos x="41" y="69"/>
                </a:cxn>
                <a:cxn ang="0">
                  <a:pos x="39" y="76"/>
                </a:cxn>
                <a:cxn ang="0">
                  <a:pos x="39" y="79"/>
                </a:cxn>
                <a:cxn ang="0">
                  <a:pos x="41" y="76"/>
                </a:cxn>
                <a:cxn ang="0">
                  <a:pos x="41" y="75"/>
                </a:cxn>
                <a:cxn ang="0">
                  <a:pos x="43" y="65"/>
                </a:cxn>
                <a:cxn ang="0">
                  <a:pos x="41" y="65"/>
                </a:cxn>
                <a:cxn ang="0">
                  <a:pos x="39" y="68"/>
                </a:cxn>
                <a:cxn ang="0">
                  <a:pos x="39" y="57"/>
                </a:cxn>
                <a:cxn ang="0">
                  <a:pos x="35" y="54"/>
                </a:cxn>
                <a:cxn ang="0">
                  <a:pos x="30" y="53"/>
                </a:cxn>
                <a:cxn ang="0">
                  <a:pos x="29" y="46"/>
                </a:cxn>
                <a:cxn ang="0">
                  <a:pos x="26" y="49"/>
                </a:cxn>
                <a:cxn ang="0">
                  <a:pos x="25" y="38"/>
                </a:cxn>
                <a:cxn ang="0">
                  <a:pos x="22" y="38"/>
                </a:cxn>
                <a:cxn ang="0">
                  <a:pos x="21" y="38"/>
                </a:cxn>
                <a:cxn ang="0">
                  <a:pos x="21" y="31"/>
                </a:cxn>
                <a:cxn ang="0">
                  <a:pos x="18" y="32"/>
                </a:cxn>
                <a:cxn ang="0">
                  <a:pos x="18" y="22"/>
                </a:cxn>
                <a:cxn ang="0">
                  <a:pos x="14" y="24"/>
                </a:cxn>
                <a:cxn ang="0">
                  <a:pos x="12" y="24"/>
                </a:cxn>
                <a:cxn ang="0">
                  <a:pos x="14" y="18"/>
                </a:cxn>
                <a:cxn ang="0">
                  <a:pos x="10" y="21"/>
                </a:cxn>
                <a:cxn ang="0">
                  <a:pos x="10" y="21"/>
                </a:cxn>
                <a:cxn ang="0">
                  <a:pos x="10" y="13"/>
                </a:cxn>
                <a:cxn ang="0">
                  <a:pos x="8" y="13"/>
                </a:cxn>
                <a:cxn ang="0">
                  <a:pos x="6" y="14"/>
                </a:cxn>
                <a:cxn ang="0">
                  <a:pos x="6" y="7"/>
                </a:cxn>
                <a:cxn ang="0">
                  <a:pos x="4" y="9"/>
                </a:cxn>
                <a:cxn ang="0">
                  <a:pos x="4" y="0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3" y="14"/>
                </a:cxn>
              </a:cxnLst>
              <a:rect l="0" t="0" r="r" b="b"/>
              <a:pathLst>
                <a:path w="43" h="79">
                  <a:moveTo>
                    <a:pt x="3" y="14"/>
                  </a:moveTo>
                  <a:lnTo>
                    <a:pt x="3" y="14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18"/>
                  </a:lnTo>
                  <a:lnTo>
                    <a:pt x="8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7" y="39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9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8" y="51"/>
                  </a:lnTo>
                  <a:lnTo>
                    <a:pt x="28" y="5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5" y="61"/>
                  </a:lnTo>
                  <a:lnTo>
                    <a:pt x="35" y="62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41" y="69"/>
                  </a:lnTo>
                  <a:lnTo>
                    <a:pt x="41" y="72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3" y="73"/>
                  </a:lnTo>
                  <a:lnTo>
                    <a:pt x="43" y="71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5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4"/>
                  </a:lnTo>
                  <a:lnTo>
                    <a:pt x="39" y="57"/>
                  </a:lnTo>
                  <a:lnTo>
                    <a:pt x="37" y="55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0" y="53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5" y="46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1" y="3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8" y="24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14"/>
                  </a:lnTo>
                  <a:lnTo>
                    <a:pt x="3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2" name="Freeform 98"/>
            <p:cNvSpPr>
              <a:spLocks noEditPoints="1"/>
            </p:cNvSpPr>
            <p:nvPr/>
          </p:nvSpPr>
          <p:spPr bwMode="auto">
            <a:xfrm>
              <a:off x="2935288" y="2387600"/>
              <a:ext cx="74613" cy="31750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4" y="3"/>
                </a:cxn>
                <a:cxn ang="0">
                  <a:pos x="44" y="3"/>
                </a:cxn>
                <a:cxn ang="0">
                  <a:pos x="43" y="2"/>
                </a:cxn>
                <a:cxn ang="0">
                  <a:pos x="37" y="7"/>
                </a:cxn>
                <a:cxn ang="0">
                  <a:pos x="37" y="2"/>
                </a:cxn>
                <a:cxn ang="0">
                  <a:pos x="33" y="5"/>
                </a:cxn>
                <a:cxn ang="0">
                  <a:pos x="33" y="3"/>
                </a:cxn>
                <a:cxn ang="0">
                  <a:pos x="31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3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5" y="0"/>
                </a:cxn>
                <a:cxn ang="0">
                  <a:pos x="11" y="5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2"/>
                </a:cxn>
                <a:cxn ang="0">
                  <a:pos x="7" y="3"/>
                </a:cxn>
                <a:cxn ang="0">
                  <a:pos x="6" y="5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7" y="9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4" y="20"/>
                </a:cxn>
                <a:cxn ang="0">
                  <a:pos x="10" y="10"/>
                </a:cxn>
                <a:cxn ang="0">
                  <a:pos x="13" y="5"/>
                </a:cxn>
                <a:cxn ang="0">
                  <a:pos x="13" y="7"/>
                </a:cxn>
                <a:cxn ang="0">
                  <a:pos x="10" y="13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4"/>
                </a:cxn>
                <a:cxn ang="0">
                  <a:pos x="13" y="16"/>
                </a:cxn>
                <a:cxn ang="0">
                  <a:pos x="21" y="7"/>
                </a:cxn>
                <a:cxn ang="0">
                  <a:pos x="22" y="7"/>
                </a:cxn>
                <a:cxn ang="0">
                  <a:pos x="20" y="14"/>
                </a:cxn>
                <a:cxn ang="0">
                  <a:pos x="21" y="14"/>
                </a:cxn>
                <a:cxn ang="0">
                  <a:pos x="21" y="17"/>
                </a:cxn>
                <a:cxn ang="0">
                  <a:pos x="24" y="16"/>
                </a:cxn>
                <a:cxn ang="0">
                  <a:pos x="29" y="13"/>
                </a:cxn>
                <a:cxn ang="0">
                  <a:pos x="31" y="14"/>
                </a:cxn>
                <a:cxn ang="0">
                  <a:pos x="33" y="6"/>
                </a:cxn>
                <a:cxn ang="0">
                  <a:pos x="33" y="11"/>
                </a:cxn>
                <a:cxn ang="0">
                  <a:pos x="36" y="11"/>
                </a:cxn>
                <a:cxn ang="0">
                  <a:pos x="37" y="10"/>
                </a:cxn>
                <a:cxn ang="0">
                  <a:pos x="39" y="10"/>
                </a:cxn>
                <a:cxn ang="0">
                  <a:pos x="39" y="14"/>
                </a:cxn>
                <a:cxn ang="0">
                  <a:pos x="42" y="13"/>
                </a:cxn>
                <a:cxn ang="0">
                  <a:pos x="46" y="7"/>
                </a:cxn>
                <a:cxn ang="0">
                  <a:pos x="47" y="3"/>
                </a:cxn>
                <a:cxn ang="0">
                  <a:pos x="7" y="13"/>
                </a:cxn>
                <a:cxn ang="0">
                  <a:pos x="9" y="11"/>
                </a:cxn>
              </a:cxnLst>
              <a:rect l="0" t="0" r="r" b="b"/>
              <a:pathLst>
                <a:path w="47" h="20">
                  <a:moveTo>
                    <a:pt x="47" y="3"/>
                  </a:moveTo>
                  <a:lnTo>
                    <a:pt x="47" y="3"/>
                  </a:lnTo>
                  <a:lnTo>
                    <a:pt x="46" y="2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0" y="5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5" y="3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1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5" y="13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2" y="13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7" y="3"/>
                  </a:lnTo>
                  <a:lnTo>
                    <a:pt x="47" y="3"/>
                  </a:lnTo>
                  <a:close/>
                  <a:moveTo>
                    <a:pt x="7" y="13"/>
                  </a:move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3" name="Freeform 99"/>
            <p:cNvSpPr>
              <a:spLocks noEditPoints="1"/>
            </p:cNvSpPr>
            <p:nvPr/>
          </p:nvSpPr>
          <p:spPr bwMode="auto">
            <a:xfrm>
              <a:off x="3003551" y="2379663"/>
              <a:ext cx="419100" cy="176213"/>
            </a:xfrm>
            <a:custGeom>
              <a:avLst/>
              <a:gdLst/>
              <a:ahLst/>
              <a:cxnLst>
                <a:cxn ang="0">
                  <a:pos x="242" y="18"/>
                </a:cxn>
                <a:cxn ang="0">
                  <a:pos x="237" y="16"/>
                </a:cxn>
                <a:cxn ang="0">
                  <a:pos x="231" y="3"/>
                </a:cxn>
                <a:cxn ang="0">
                  <a:pos x="209" y="18"/>
                </a:cxn>
                <a:cxn ang="0">
                  <a:pos x="204" y="1"/>
                </a:cxn>
                <a:cxn ang="0">
                  <a:pos x="183" y="15"/>
                </a:cxn>
                <a:cxn ang="0">
                  <a:pos x="178" y="7"/>
                </a:cxn>
                <a:cxn ang="0">
                  <a:pos x="169" y="3"/>
                </a:cxn>
                <a:cxn ang="0">
                  <a:pos x="151" y="12"/>
                </a:cxn>
                <a:cxn ang="0">
                  <a:pos x="138" y="11"/>
                </a:cxn>
                <a:cxn ang="0">
                  <a:pos x="136" y="4"/>
                </a:cxn>
                <a:cxn ang="0">
                  <a:pos x="122" y="8"/>
                </a:cxn>
                <a:cxn ang="0">
                  <a:pos x="117" y="3"/>
                </a:cxn>
                <a:cxn ang="0">
                  <a:pos x="105" y="5"/>
                </a:cxn>
                <a:cxn ang="0">
                  <a:pos x="95" y="4"/>
                </a:cxn>
                <a:cxn ang="0">
                  <a:pos x="81" y="12"/>
                </a:cxn>
                <a:cxn ang="0">
                  <a:pos x="73" y="8"/>
                </a:cxn>
                <a:cxn ang="0">
                  <a:pos x="69" y="3"/>
                </a:cxn>
                <a:cxn ang="0">
                  <a:pos x="50" y="11"/>
                </a:cxn>
                <a:cxn ang="0">
                  <a:pos x="43" y="7"/>
                </a:cxn>
                <a:cxn ang="0">
                  <a:pos x="34" y="8"/>
                </a:cxn>
                <a:cxn ang="0">
                  <a:pos x="29" y="3"/>
                </a:cxn>
                <a:cxn ang="0">
                  <a:pos x="19" y="4"/>
                </a:cxn>
                <a:cxn ang="0">
                  <a:pos x="11" y="4"/>
                </a:cxn>
                <a:cxn ang="0">
                  <a:pos x="5" y="19"/>
                </a:cxn>
                <a:cxn ang="0">
                  <a:pos x="23" y="7"/>
                </a:cxn>
                <a:cxn ang="0">
                  <a:pos x="30" y="11"/>
                </a:cxn>
                <a:cxn ang="0">
                  <a:pos x="36" y="16"/>
                </a:cxn>
                <a:cxn ang="0">
                  <a:pos x="45" y="16"/>
                </a:cxn>
                <a:cxn ang="0">
                  <a:pos x="51" y="21"/>
                </a:cxn>
                <a:cxn ang="0">
                  <a:pos x="66" y="12"/>
                </a:cxn>
                <a:cxn ang="0">
                  <a:pos x="76" y="10"/>
                </a:cxn>
                <a:cxn ang="0">
                  <a:pos x="83" y="16"/>
                </a:cxn>
                <a:cxn ang="0">
                  <a:pos x="100" y="5"/>
                </a:cxn>
                <a:cxn ang="0">
                  <a:pos x="103" y="11"/>
                </a:cxn>
                <a:cxn ang="0">
                  <a:pos x="110" y="18"/>
                </a:cxn>
                <a:cxn ang="0">
                  <a:pos x="125" y="12"/>
                </a:cxn>
                <a:cxn ang="0">
                  <a:pos x="135" y="15"/>
                </a:cxn>
                <a:cxn ang="0">
                  <a:pos x="151" y="7"/>
                </a:cxn>
                <a:cxn ang="0">
                  <a:pos x="153" y="21"/>
                </a:cxn>
                <a:cxn ang="0">
                  <a:pos x="169" y="14"/>
                </a:cxn>
                <a:cxn ang="0">
                  <a:pos x="180" y="12"/>
                </a:cxn>
                <a:cxn ang="0">
                  <a:pos x="189" y="22"/>
                </a:cxn>
                <a:cxn ang="0">
                  <a:pos x="211" y="7"/>
                </a:cxn>
                <a:cxn ang="0">
                  <a:pos x="202" y="21"/>
                </a:cxn>
                <a:cxn ang="0">
                  <a:pos x="194" y="49"/>
                </a:cxn>
                <a:cxn ang="0">
                  <a:pos x="193" y="65"/>
                </a:cxn>
                <a:cxn ang="0">
                  <a:pos x="208" y="55"/>
                </a:cxn>
                <a:cxn ang="0">
                  <a:pos x="211" y="59"/>
                </a:cxn>
                <a:cxn ang="0">
                  <a:pos x="211" y="73"/>
                </a:cxn>
                <a:cxn ang="0">
                  <a:pos x="205" y="107"/>
                </a:cxn>
                <a:cxn ang="0">
                  <a:pos x="212" y="104"/>
                </a:cxn>
                <a:cxn ang="0">
                  <a:pos x="213" y="89"/>
                </a:cxn>
                <a:cxn ang="0">
                  <a:pos x="220" y="63"/>
                </a:cxn>
                <a:cxn ang="0">
                  <a:pos x="216" y="52"/>
                </a:cxn>
                <a:cxn ang="0">
                  <a:pos x="197" y="66"/>
                </a:cxn>
                <a:cxn ang="0">
                  <a:pos x="223" y="21"/>
                </a:cxn>
                <a:cxn ang="0">
                  <a:pos x="234" y="21"/>
                </a:cxn>
                <a:cxn ang="0">
                  <a:pos x="249" y="16"/>
                </a:cxn>
                <a:cxn ang="0">
                  <a:pos x="191" y="8"/>
                </a:cxn>
                <a:cxn ang="0">
                  <a:pos x="208" y="36"/>
                </a:cxn>
                <a:cxn ang="0">
                  <a:pos x="217" y="11"/>
                </a:cxn>
              </a:cxnLst>
              <a:rect l="0" t="0" r="r" b="b"/>
              <a:pathLst>
                <a:path w="264" h="111">
                  <a:moveTo>
                    <a:pt x="263" y="7"/>
                  </a:moveTo>
                  <a:lnTo>
                    <a:pt x="263" y="7"/>
                  </a:lnTo>
                  <a:lnTo>
                    <a:pt x="257" y="12"/>
                  </a:lnTo>
                  <a:lnTo>
                    <a:pt x="252" y="19"/>
                  </a:lnTo>
                  <a:lnTo>
                    <a:pt x="252" y="19"/>
                  </a:lnTo>
                  <a:lnTo>
                    <a:pt x="256" y="11"/>
                  </a:lnTo>
                  <a:lnTo>
                    <a:pt x="257" y="7"/>
                  </a:lnTo>
                  <a:lnTo>
                    <a:pt x="257" y="4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2" y="7"/>
                  </a:lnTo>
                  <a:lnTo>
                    <a:pt x="248" y="10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5" y="11"/>
                  </a:lnTo>
                  <a:lnTo>
                    <a:pt x="248" y="8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6" y="4"/>
                  </a:lnTo>
                  <a:lnTo>
                    <a:pt x="245" y="5"/>
                  </a:lnTo>
                  <a:lnTo>
                    <a:pt x="245" y="5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237" y="15"/>
                  </a:lnTo>
                  <a:lnTo>
                    <a:pt x="237" y="15"/>
                  </a:lnTo>
                  <a:lnTo>
                    <a:pt x="237" y="16"/>
                  </a:lnTo>
                  <a:lnTo>
                    <a:pt x="237" y="16"/>
                  </a:lnTo>
                  <a:lnTo>
                    <a:pt x="237" y="12"/>
                  </a:lnTo>
                  <a:lnTo>
                    <a:pt x="239" y="8"/>
                  </a:lnTo>
                  <a:lnTo>
                    <a:pt x="241" y="5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5" y="3"/>
                  </a:lnTo>
                  <a:lnTo>
                    <a:pt x="233" y="5"/>
                  </a:lnTo>
                  <a:lnTo>
                    <a:pt x="228" y="12"/>
                  </a:lnTo>
                  <a:lnTo>
                    <a:pt x="228" y="12"/>
                  </a:lnTo>
                  <a:lnTo>
                    <a:pt x="231" y="3"/>
                  </a:lnTo>
                  <a:lnTo>
                    <a:pt x="231" y="3"/>
                  </a:lnTo>
                  <a:lnTo>
                    <a:pt x="231" y="3"/>
                  </a:lnTo>
                  <a:lnTo>
                    <a:pt x="230" y="3"/>
                  </a:lnTo>
                  <a:lnTo>
                    <a:pt x="228" y="4"/>
                  </a:lnTo>
                  <a:lnTo>
                    <a:pt x="228" y="4"/>
                  </a:lnTo>
                  <a:lnTo>
                    <a:pt x="224" y="10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20" y="15"/>
                  </a:lnTo>
                  <a:lnTo>
                    <a:pt x="220" y="15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0" y="5"/>
                  </a:lnTo>
                  <a:lnTo>
                    <a:pt x="220" y="5"/>
                  </a:lnTo>
                  <a:lnTo>
                    <a:pt x="209" y="18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3" y="11"/>
                  </a:lnTo>
                  <a:lnTo>
                    <a:pt x="215" y="4"/>
                  </a:lnTo>
                  <a:lnTo>
                    <a:pt x="215" y="4"/>
                  </a:lnTo>
                  <a:lnTo>
                    <a:pt x="215" y="3"/>
                  </a:lnTo>
                  <a:lnTo>
                    <a:pt x="215" y="3"/>
                  </a:lnTo>
                  <a:lnTo>
                    <a:pt x="213" y="3"/>
                  </a:lnTo>
                  <a:lnTo>
                    <a:pt x="213" y="3"/>
                  </a:lnTo>
                  <a:lnTo>
                    <a:pt x="206" y="10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4" y="3"/>
                  </a:lnTo>
                  <a:lnTo>
                    <a:pt x="204" y="3"/>
                  </a:lnTo>
                  <a:lnTo>
                    <a:pt x="204" y="1"/>
                  </a:lnTo>
                  <a:lnTo>
                    <a:pt x="202" y="1"/>
                  </a:lnTo>
                  <a:lnTo>
                    <a:pt x="201" y="3"/>
                  </a:lnTo>
                  <a:lnTo>
                    <a:pt x="201" y="3"/>
                  </a:lnTo>
                  <a:lnTo>
                    <a:pt x="198" y="5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7" y="5"/>
                  </a:lnTo>
                  <a:lnTo>
                    <a:pt x="197" y="5"/>
                  </a:lnTo>
                  <a:lnTo>
                    <a:pt x="197" y="4"/>
                  </a:lnTo>
                  <a:lnTo>
                    <a:pt x="195" y="4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91" y="7"/>
                  </a:lnTo>
                  <a:lnTo>
                    <a:pt x="189" y="10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87" y="8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1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0" y="5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5" y="11"/>
                  </a:lnTo>
                  <a:lnTo>
                    <a:pt x="175" y="11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8" y="7"/>
                  </a:lnTo>
                  <a:lnTo>
                    <a:pt x="179" y="3"/>
                  </a:lnTo>
                  <a:lnTo>
                    <a:pt x="179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2" y="7"/>
                  </a:lnTo>
                  <a:lnTo>
                    <a:pt x="168" y="11"/>
                  </a:lnTo>
                  <a:lnTo>
                    <a:pt x="168" y="11"/>
                  </a:lnTo>
                  <a:lnTo>
                    <a:pt x="164" y="15"/>
                  </a:lnTo>
                  <a:lnTo>
                    <a:pt x="165" y="14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1" y="3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64" y="7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5" y="1"/>
                  </a:lnTo>
                  <a:lnTo>
                    <a:pt x="165" y="1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57" y="7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7" y="3"/>
                  </a:lnTo>
                  <a:lnTo>
                    <a:pt x="157" y="3"/>
                  </a:lnTo>
                  <a:lnTo>
                    <a:pt x="158" y="3"/>
                  </a:lnTo>
                  <a:lnTo>
                    <a:pt x="157" y="3"/>
                  </a:lnTo>
                  <a:lnTo>
                    <a:pt x="155" y="3"/>
                  </a:lnTo>
                  <a:lnTo>
                    <a:pt x="155" y="3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43" y="4"/>
                  </a:lnTo>
                  <a:lnTo>
                    <a:pt x="142" y="4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35" y="12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1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6" y="4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28" y="14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8" y="14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0" y="5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4" y="10"/>
                  </a:lnTo>
                  <a:lnTo>
                    <a:pt x="118" y="3"/>
                  </a:lnTo>
                  <a:lnTo>
                    <a:pt x="118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1" y="7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10" y="5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07" y="3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96" y="7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88" y="15"/>
                  </a:lnTo>
                  <a:lnTo>
                    <a:pt x="89" y="1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4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4" y="7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7" y="4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1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69" y="7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7" y="8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2" y="7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1" y="7"/>
                  </a:lnTo>
                  <a:lnTo>
                    <a:pt x="62" y="4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55" y="5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2" y="7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2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3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7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2" y="8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6" y="14"/>
                  </a:lnTo>
                  <a:lnTo>
                    <a:pt x="28" y="11"/>
                  </a:lnTo>
                  <a:lnTo>
                    <a:pt x="29" y="7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1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5" y="11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5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8" y="8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4" y="11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30" y="11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51" y="5"/>
                  </a:lnTo>
                  <a:lnTo>
                    <a:pt x="51" y="7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1" y="12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5" y="7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63" y="15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9" y="1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3" y="14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3" y="3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78" y="11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5" y="11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6" y="11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105" y="8"/>
                  </a:lnTo>
                  <a:lnTo>
                    <a:pt x="107" y="5"/>
                  </a:lnTo>
                  <a:lnTo>
                    <a:pt x="107" y="4"/>
                  </a:lnTo>
                  <a:lnTo>
                    <a:pt x="107" y="5"/>
                  </a:lnTo>
                  <a:lnTo>
                    <a:pt x="107" y="5"/>
                  </a:lnTo>
                  <a:lnTo>
                    <a:pt x="103" y="11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2" y="19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10" y="10"/>
                  </a:lnTo>
                  <a:lnTo>
                    <a:pt x="113" y="7"/>
                  </a:lnTo>
                  <a:lnTo>
                    <a:pt x="111" y="11"/>
                  </a:lnTo>
                  <a:lnTo>
                    <a:pt x="111" y="11"/>
                  </a:lnTo>
                  <a:lnTo>
                    <a:pt x="109" y="14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4" y="14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5" y="12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9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9" y="14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1" y="12"/>
                  </a:lnTo>
                  <a:lnTo>
                    <a:pt x="129" y="18"/>
                  </a:lnTo>
                  <a:lnTo>
                    <a:pt x="129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44" y="8"/>
                  </a:lnTo>
                  <a:lnTo>
                    <a:pt x="143" y="11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40" y="19"/>
                  </a:lnTo>
                  <a:lnTo>
                    <a:pt x="142" y="19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49" y="12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21"/>
                  </a:lnTo>
                  <a:lnTo>
                    <a:pt x="146" y="21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7" y="10"/>
                  </a:lnTo>
                  <a:lnTo>
                    <a:pt x="157" y="10"/>
                  </a:lnTo>
                  <a:lnTo>
                    <a:pt x="154" y="15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4" y="21"/>
                  </a:lnTo>
                  <a:lnTo>
                    <a:pt x="154" y="21"/>
                  </a:lnTo>
                  <a:lnTo>
                    <a:pt x="160" y="15"/>
                  </a:lnTo>
                  <a:lnTo>
                    <a:pt x="165" y="10"/>
                  </a:lnTo>
                  <a:lnTo>
                    <a:pt x="165" y="10"/>
                  </a:lnTo>
                  <a:lnTo>
                    <a:pt x="161" y="15"/>
                  </a:lnTo>
                  <a:lnTo>
                    <a:pt x="160" y="21"/>
                  </a:lnTo>
                  <a:lnTo>
                    <a:pt x="160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4" y="21"/>
                  </a:lnTo>
                  <a:lnTo>
                    <a:pt x="165" y="18"/>
                  </a:lnTo>
                  <a:lnTo>
                    <a:pt x="169" y="14"/>
                  </a:lnTo>
                  <a:lnTo>
                    <a:pt x="169" y="14"/>
                  </a:lnTo>
                  <a:lnTo>
                    <a:pt x="172" y="11"/>
                  </a:lnTo>
                  <a:lnTo>
                    <a:pt x="172" y="11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18"/>
                  </a:lnTo>
                  <a:lnTo>
                    <a:pt x="172" y="18"/>
                  </a:lnTo>
                  <a:lnTo>
                    <a:pt x="178" y="14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3" y="5"/>
                  </a:lnTo>
                  <a:lnTo>
                    <a:pt x="183" y="7"/>
                  </a:lnTo>
                  <a:lnTo>
                    <a:pt x="180" y="12"/>
                  </a:lnTo>
                  <a:lnTo>
                    <a:pt x="180" y="1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9" y="22"/>
                  </a:lnTo>
                  <a:lnTo>
                    <a:pt x="180" y="22"/>
                  </a:lnTo>
                  <a:lnTo>
                    <a:pt x="180" y="22"/>
                  </a:lnTo>
                  <a:lnTo>
                    <a:pt x="186" y="16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87" y="16"/>
                  </a:lnTo>
                  <a:lnTo>
                    <a:pt x="186" y="19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7" y="22"/>
                  </a:lnTo>
                  <a:lnTo>
                    <a:pt x="189" y="22"/>
                  </a:lnTo>
                  <a:lnTo>
                    <a:pt x="190" y="21"/>
                  </a:lnTo>
                  <a:lnTo>
                    <a:pt x="190" y="21"/>
                  </a:lnTo>
                  <a:lnTo>
                    <a:pt x="195" y="14"/>
                  </a:lnTo>
                  <a:lnTo>
                    <a:pt x="200" y="5"/>
                  </a:lnTo>
                  <a:lnTo>
                    <a:pt x="200" y="5"/>
                  </a:lnTo>
                  <a:lnTo>
                    <a:pt x="194" y="19"/>
                  </a:lnTo>
                  <a:lnTo>
                    <a:pt x="194" y="19"/>
                  </a:lnTo>
                  <a:lnTo>
                    <a:pt x="194" y="21"/>
                  </a:lnTo>
                  <a:lnTo>
                    <a:pt x="195" y="21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200" y="16"/>
                  </a:lnTo>
                  <a:lnTo>
                    <a:pt x="200" y="16"/>
                  </a:lnTo>
                  <a:lnTo>
                    <a:pt x="205" y="12"/>
                  </a:lnTo>
                  <a:lnTo>
                    <a:pt x="211" y="7"/>
                  </a:lnTo>
                  <a:lnTo>
                    <a:pt x="211" y="7"/>
                  </a:lnTo>
                  <a:lnTo>
                    <a:pt x="209" y="10"/>
                  </a:lnTo>
                  <a:lnTo>
                    <a:pt x="208" y="14"/>
                  </a:lnTo>
                  <a:lnTo>
                    <a:pt x="206" y="22"/>
                  </a:lnTo>
                  <a:lnTo>
                    <a:pt x="206" y="22"/>
                  </a:lnTo>
                  <a:lnTo>
                    <a:pt x="201" y="30"/>
                  </a:lnTo>
                  <a:lnTo>
                    <a:pt x="197" y="40"/>
                  </a:lnTo>
                  <a:lnTo>
                    <a:pt x="197" y="40"/>
                  </a:lnTo>
                  <a:lnTo>
                    <a:pt x="195" y="43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0" y="23"/>
                  </a:lnTo>
                  <a:lnTo>
                    <a:pt x="197" y="29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7" y="32"/>
                  </a:lnTo>
                  <a:lnTo>
                    <a:pt x="201" y="25"/>
                  </a:lnTo>
                  <a:lnTo>
                    <a:pt x="201" y="25"/>
                  </a:lnTo>
                  <a:lnTo>
                    <a:pt x="197" y="37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4" y="49"/>
                  </a:lnTo>
                  <a:lnTo>
                    <a:pt x="194" y="49"/>
                  </a:lnTo>
                  <a:lnTo>
                    <a:pt x="200" y="36"/>
                  </a:lnTo>
                  <a:lnTo>
                    <a:pt x="200" y="36"/>
                  </a:lnTo>
                  <a:lnTo>
                    <a:pt x="204" y="29"/>
                  </a:lnTo>
                  <a:lnTo>
                    <a:pt x="204" y="29"/>
                  </a:lnTo>
                  <a:lnTo>
                    <a:pt x="205" y="25"/>
                  </a:lnTo>
                  <a:lnTo>
                    <a:pt x="205" y="25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197" y="48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3" y="66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200" y="52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0" y="55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4" y="71"/>
                  </a:lnTo>
                  <a:lnTo>
                    <a:pt x="194" y="71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13" y="44"/>
                  </a:lnTo>
                  <a:lnTo>
                    <a:pt x="213" y="44"/>
                  </a:lnTo>
                  <a:lnTo>
                    <a:pt x="208" y="55"/>
                  </a:lnTo>
                  <a:lnTo>
                    <a:pt x="202" y="65"/>
                  </a:lnTo>
                  <a:lnTo>
                    <a:pt x="197" y="74"/>
                  </a:lnTo>
                  <a:lnTo>
                    <a:pt x="191" y="85"/>
                  </a:lnTo>
                  <a:lnTo>
                    <a:pt x="191" y="85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7" y="80"/>
                  </a:lnTo>
                  <a:lnTo>
                    <a:pt x="201" y="73"/>
                  </a:lnTo>
                  <a:lnTo>
                    <a:pt x="201" y="73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11" y="58"/>
                  </a:lnTo>
                  <a:lnTo>
                    <a:pt x="211" y="59"/>
                  </a:lnTo>
                  <a:lnTo>
                    <a:pt x="211" y="59"/>
                  </a:lnTo>
                  <a:lnTo>
                    <a:pt x="200" y="77"/>
                  </a:lnTo>
                  <a:lnTo>
                    <a:pt x="195" y="87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98" y="91"/>
                  </a:lnTo>
                  <a:lnTo>
                    <a:pt x="201" y="84"/>
                  </a:lnTo>
                  <a:lnTo>
                    <a:pt x="201" y="84"/>
                  </a:lnTo>
                  <a:lnTo>
                    <a:pt x="212" y="71"/>
                  </a:lnTo>
                  <a:lnTo>
                    <a:pt x="215" y="67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8" y="80"/>
                  </a:lnTo>
                  <a:lnTo>
                    <a:pt x="204" y="88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1" y="102"/>
                  </a:lnTo>
                  <a:lnTo>
                    <a:pt x="201" y="102"/>
                  </a:lnTo>
                  <a:lnTo>
                    <a:pt x="206" y="93"/>
                  </a:lnTo>
                  <a:lnTo>
                    <a:pt x="206" y="93"/>
                  </a:lnTo>
                  <a:lnTo>
                    <a:pt x="212" y="87"/>
                  </a:lnTo>
                  <a:lnTo>
                    <a:pt x="212" y="87"/>
                  </a:lnTo>
                  <a:lnTo>
                    <a:pt x="205" y="104"/>
                  </a:lnTo>
                  <a:lnTo>
                    <a:pt x="205" y="104"/>
                  </a:lnTo>
                  <a:lnTo>
                    <a:pt x="205" y="107"/>
                  </a:lnTo>
                  <a:lnTo>
                    <a:pt x="205" y="107"/>
                  </a:lnTo>
                  <a:lnTo>
                    <a:pt x="202" y="110"/>
                  </a:lnTo>
                  <a:lnTo>
                    <a:pt x="202" y="110"/>
                  </a:lnTo>
                  <a:lnTo>
                    <a:pt x="202" y="111"/>
                  </a:lnTo>
                  <a:lnTo>
                    <a:pt x="202" y="111"/>
                  </a:lnTo>
                  <a:lnTo>
                    <a:pt x="204" y="111"/>
                  </a:lnTo>
                  <a:lnTo>
                    <a:pt x="204" y="111"/>
                  </a:lnTo>
                  <a:lnTo>
                    <a:pt x="206" y="106"/>
                  </a:lnTo>
                  <a:lnTo>
                    <a:pt x="206" y="106"/>
                  </a:lnTo>
                  <a:lnTo>
                    <a:pt x="213" y="95"/>
                  </a:lnTo>
                  <a:lnTo>
                    <a:pt x="213" y="95"/>
                  </a:lnTo>
                  <a:lnTo>
                    <a:pt x="215" y="92"/>
                  </a:lnTo>
                  <a:lnTo>
                    <a:pt x="215" y="95"/>
                  </a:lnTo>
                  <a:lnTo>
                    <a:pt x="212" y="104"/>
                  </a:lnTo>
                  <a:lnTo>
                    <a:pt x="212" y="104"/>
                  </a:lnTo>
                  <a:lnTo>
                    <a:pt x="212" y="106"/>
                  </a:lnTo>
                  <a:lnTo>
                    <a:pt x="213" y="104"/>
                  </a:lnTo>
                  <a:lnTo>
                    <a:pt x="215" y="103"/>
                  </a:lnTo>
                  <a:lnTo>
                    <a:pt x="215" y="103"/>
                  </a:lnTo>
                  <a:lnTo>
                    <a:pt x="217" y="95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19" y="85"/>
                  </a:lnTo>
                  <a:lnTo>
                    <a:pt x="219" y="85"/>
                  </a:lnTo>
                  <a:lnTo>
                    <a:pt x="215" y="89"/>
                  </a:lnTo>
                  <a:lnTo>
                    <a:pt x="211" y="95"/>
                  </a:lnTo>
                  <a:lnTo>
                    <a:pt x="211" y="95"/>
                  </a:lnTo>
                  <a:lnTo>
                    <a:pt x="213" y="89"/>
                  </a:lnTo>
                  <a:lnTo>
                    <a:pt x="213" y="89"/>
                  </a:lnTo>
                  <a:lnTo>
                    <a:pt x="215" y="84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5" y="78"/>
                  </a:lnTo>
                  <a:lnTo>
                    <a:pt x="215" y="78"/>
                  </a:lnTo>
                  <a:lnTo>
                    <a:pt x="212" y="81"/>
                  </a:lnTo>
                  <a:lnTo>
                    <a:pt x="211" y="84"/>
                  </a:lnTo>
                  <a:lnTo>
                    <a:pt x="211" y="84"/>
                  </a:lnTo>
                  <a:lnTo>
                    <a:pt x="206" y="89"/>
                  </a:lnTo>
                  <a:lnTo>
                    <a:pt x="206" y="89"/>
                  </a:lnTo>
                  <a:lnTo>
                    <a:pt x="211" y="77"/>
                  </a:lnTo>
                  <a:lnTo>
                    <a:pt x="211" y="77"/>
                  </a:lnTo>
                  <a:lnTo>
                    <a:pt x="216" y="70"/>
                  </a:lnTo>
                  <a:lnTo>
                    <a:pt x="220" y="63"/>
                  </a:lnTo>
                  <a:lnTo>
                    <a:pt x="220" y="63"/>
                  </a:lnTo>
                  <a:lnTo>
                    <a:pt x="220" y="62"/>
                  </a:lnTo>
                  <a:lnTo>
                    <a:pt x="219" y="62"/>
                  </a:lnTo>
                  <a:lnTo>
                    <a:pt x="219" y="62"/>
                  </a:lnTo>
                  <a:lnTo>
                    <a:pt x="213" y="65"/>
                  </a:lnTo>
                  <a:lnTo>
                    <a:pt x="209" y="70"/>
                  </a:lnTo>
                  <a:lnTo>
                    <a:pt x="202" y="80"/>
                  </a:lnTo>
                  <a:lnTo>
                    <a:pt x="202" y="80"/>
                  </a:lnTo>
                  <a:lnTo>
                    <a:pt x="198" y="87"/>
                  </a:lnTo>
                  <a:lnTo>
                    <a:pt x="195" y="92"/>
                  </a:lnTo>
                  <a:lnTo>
                    <a:pt x="195" y="92"/>
                  </a:lnTo>
                  <a:lnTo>
                    <a:pt x="200" y="84"/>
                  </a:lnTo>
                  <a:lnTo>
                    <a:pt x="204" y="76"/>
                  </a:lnTo>
                  <a:lnTo>
                    <a:pt x="204" y="76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6" y="51"/>
                  </a:lnTo>
                  <a:lnTo>
                    <a:pt x="215" y="52"/>
                  </a:lnTo>
                  <a:lnTo>
                    <a:pt x="215" y="52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12" y="52"/>
                  </a:lnTo>
                  <a:lnTo>
                    <a:pt x="217" y="38"/>
                  </a:lnTo>
                  <a:lnTo>
                    <a:pt x="217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05" y="52"/>
                  </a:lnTo>
                  <a:lnTo>
                    <a:pt x="197" y="66"/>
                  </a:lnTo>
                  <a:lnTo>
                    <a:pt x="197" y="66"/>
                  </a:lnTo>
                  <a:lnTo>
                    <a:pt x="201" y="58"/>
                  </a:lnTo>
                  <a:lnTo>
                    <a:pt x="205" y="47"/>
                  </a:lnTo>
                  <a:lnTo>
                    <a:pt x="215" y="23"/>
                  </a:lnTo>
                  <a:lnTo>
                    <a:pt x="215" y="23"/>
                  </a:lnTo>
                  <a:lnTo>
                    <a:pt x="216" y="23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23" y="15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4" y="14"/>
                  </a:lnTo>
                  <a:lnTo>
                    <a:pt x="223" y="18"/>
                  </a:lnTo>
                  <a:lnTo>
                    <a:pt x="223" y="21"/>
                  </a:lnTo>
                  <a:lnTo>
                    <a:pt x="223" y="21"/>
                  </a:lnTo>
                  <a:lnTo>
                    <a:pt x="223" y="22"/>
                  </a:lnTo>
                  <a:lnTo>
                    <a:pt x="224" y="21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37" y="5"/>
                  </a:lnTo>
                  <a:lnTo>
                    <a:pt x="237" y="7"/>
                  </a:lnTo>
                  <a:lnTo>
                    <a:pt x="235" y="10"/>
                  </a:lnTo>
                  <a:lnTo>
                    <a:pt x="235" y="10"/>
                  </a:lnTo>
                  <a:lnTo>
                    <a:pt x="234" y="15"/>
                  </a:lnTo>
                  <a:lnTo>
                    <a:pt x="233" y="21"/>
                  </a:lnTo>
                  <a:lnTo>
                    <a:pt x="233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5" y="21"/>
                  </a:lnTo>
                  <a:lnTo>
                    <a:pt x="238" y="19"/>
                  </a:lnTo>
                  <a:lnTo>
                    <a:pt x="238" y="19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9" y="25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49" y="12"/>
                  </a:lnTo>
                  <a:lnTo>
                    <a:pt x="252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49" y="16"/>
                  </a:lnTo>
                  <a:lnTo>
                    <a:pt x="248" y="21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9" y="25"/>
                  </a:lnTo>
                  <a:lnTo>
                    <a:pt x="250" y="23"/>
                  </a:lnTo>
                  <a:lnTo>
                    <a:pt x="250" y="23"/>
                  </a:lnTo>
                  <a:lnTo>
                    <a:pt x="264" y="8"/>
                  </a:lnTo>
                  <a:lnTo>
                    <a:pt x="264" y="8"/>
                  </a:lnTo>
                  <a:lnTo>
                    <a:pt x="264" y="7"/>
                  </a:lnTo>
                  <a:lnTo>
                    <a:pt x="264" y="7"/>
                  </a:lnTo>
                  <a:lnTo>
                    <a:pt x="263" y="7"/>
                  </a:lnTo>
                  <a:lnTo>
                    <a:pt x="263" y="7"/>
                  </a:lnTo>
                  <a:close/>
                  <a:moveTo>
                    <a:pt x="191" y="8"/>
                  </a:moveTo>
                  <a:lnTo>
                    <a:pt x="191" y="8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91" y="8"/>
                  </a:lnTo>
                  <a:lnTo>
                    <a:pt x="191" y="8"/>
                  </a:lnTo>
                  <a:close/>
                  <a:moveTo>
                    <a:pt x="211" y="30"/>
                  </a:moveTo>
                  <a:lnTo>
                    <a:pt x="211" y="30"/>
                  </a:lnTo>
                  <a:lnTo>
                    <a:pt x="213" y="25"/>
                  </a:lnTo>
                  <a:lnTo>
                    <a:pt x="213" y="25"/>
                  </a:lnTo>
                  <a:lnTo>
                    <a:pt x="211" y="30"/>
                  </a:lnTo>
                  <a:lnTo>
                    <a:pt x="211" y="30"/>
                  </a:lnTo>
                  <a:close/>
                  <a:moveTo>
                    <a:pt x="208" y="36"/>
                  </a:moveTo>
                  <a:lnTo>
                    <a:pt x="208" y="36"/>
                  </a:lnTo>
                  <a:lnTo>
                    <a:pt x="208" y="34"/>
                  </a:lnTo>
                  <a:lnTo>
                    <a:pt x="208" y="34"/>
                  </a:lnTo>
                  <a:lnTo>
                    <a:pt x="208" y="36"/>
                  </a:lnTo>
                  <a:lnTo>
                    <a:pt x="208" y="36"/>
                  </a:lnTo>
                  <a:close/>
                  <a:moveTo>
                    <a:pt x="215" y="21"/>
                  </a:moveTo>
                  <a:lnTo>
                    <a:pt x="215" y="21"/>
                  </a:lnTo>
                  <a:lnTo>
                    <a:pt x="215" y="22"/>
                  </a:lnTo>
                  <a:lnTo>
                    <a:pt x="215" y="22"/>
                  </a:lnTo>
                  <a:lnTo>
                    <a:pt x="205" y="38"/>
                  </a:lnTo>
                  <a:lnTo>
                    <a:pt x="200" y="45"/>
                  </a:lnTo>
                  <a:lnTo>
                    <a:pt x="197" y="55"/>
                  </a:lnTo>
                  <a:lnTo>
                    <a:pt x="197" y="55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17" y="11"/>
                  </a:lnTo>
                  <a:lnTo>
                    <a:pt x="217" y="11"/>
                  </a:lnTo>
                  <a:lnTo>
                    <a:pt x="215" y="21"/>
                  </a:lnTo>
                  <a:lnTo>
                    <a:pt x="215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4" name="Freeform 100"/>
            <p:cNvSpPr/>
            <p:nvPr/>
          </p:nvSpPr>
          <p:spPr bwMode="auto">
            <a:xfrm>
              <a:off x="3416301" y="2384425"/>
              <a:ext cx="87313" cy="34925"/>
            </a:xfrm>
            <a:custGeom>
              <a:avLst/>
              <a:gdLst/>
              <a:ahLst/>
              <a:cxnLst>
                <a:cxn ang="0">
                  <a:pos x="50" y="12"/>
                </a:cxn>
                <a:cxn ang="0">
                  <a:pos x="52" y="5"/>
                </a:cxn>
                <a:cxn ang="0">
                  <a:pos x="52" y="2"/>
                </a:cxn>
                <a:cxn ang="0">
                  <a:pos x="47" y="7"/>
                </a:cxn>
                <a:cxn ang="0">
                  <a:pos x="37" y="16"/>
                </a:cxn>
                <a:cxn ang="0">
                  <a:pos x="40" y="11"/>
                </a:cxn>
                <a:cxn ang="0">
                  <a:pos x="43" y="5"/>
                </a:cxn>
                <a:cxn ang="0">
                  <a:pos x="37" y="7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3" y="4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6" y="2"/>
                </a:cxn>
                <a:cxn ang="0">
                  <a:pos x="21" y="8"/>
                </a:cxn>
                <a:cxn ang="0">
                  <a:pos x="22" y="4"/>
                </a:cxn>
                <a:cxn ang="0">
                  <a:pos x="15" y="8"/>
                </a:cxn>
                <a:cxn ang="0">
                  <a:pos x="14" y="7"/>
                </a:cxn>
                <a:cxn ang="0">
                  <a:pos x="15" y="0"/>
                </a:cxn>
                <a:cxn ang="0">
                  <a:pos x="7" y="5"/>
                </a:cxn>
                <a:cxn ang="0">
                  <a:pos x="0" y="12"/>
                </a:cxn>
                <a:cxn ang="0">
                  <a:pos x="4" y="8"/>
                </a:cxn>
                <a:cxn ang="0">
                  <a:pos x="11" y="5"/>
                </a:cxn>
                <a:cxn ang="0">
                  <a:pos x="6" y="19"/>
                </a:cxn>
                <a:cxn ang="0">
                  <a:pos x="8" y="18"/>
                </a:cxn>
                <a:cxn ang="0">
                  <a:pos x="17" y="9"/>
                </a:cxn>
                <a:cxn ang="0">
                  <a:pos x="18" y="9"/>
                </a:cxn>
                <a:cxn ang="0">
                  <a:pos x="14" y="20"/>
                </a:cxn>
                <a:cxn ang="0">
                  <a:pos x="15" y="20"/>
                </a:cxn>
                <a:cxn ang="0">
                  <a:pos x="23" y="8"/>
                </a:cxn>
                <a:cxn ang="0">
                  <a:pos x="23" y="9"/>
                </a:cxn>
                <a:cxn ang="0">
                  <a:pos x="22" y="20"/>
                </a:cxn>
                <a:cxn ang="0">
                  <a:pos x="23" y="20"/>
                </a:cxn>
                <a:cxn ang="0">
                  <a:pos x="32" y="9"/>
                </a:cxn>
                <a:cxn ang="0">
                  <a:pos x="30" y="11"/>
                </a:cxn>
                <a:cxn ang="0">
                  <a:pos x="29" y="18"/>
                </a:cxn>
                <a:cxn ang="0">
                  <a:pos x="30" y="18"/>
                </a:cxn>
                <a:cxn ang="0">
                  <a:pos x="37" y="9"/>
                </a:cxn>
                <a:cxn ang="0">
                  <a:pos x="37" y="11"/>
                </a:cxn>
                <a:cxn ang="0">
                  <a:pos x="34" y="20"/>
                </a:cxn>
                <a:cxn ang="0">
                  <a:pos x="36" y="20"/>
                </a:cxn>
                <a:cxn ang="0">
                  <a:pos x="47" y="9"/>
                </a:cxn>
                <a:cxn ang="0">
                  <a:pos x="48" y="8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5" y="8"/>
                </a:cxn>
                <a:cxn ang="0">
                  <a:pos x="54" y="8"/>
                </a:cxn>
              </a:cxnLst>
              <a:rect l="0" t="0" r="r" b="b"/>
              <a:pathLst>
                <a:path w="55" h="22">
                  <a:moveTo>
                    <a:pt x="52" y="9"/>
                  </a:moveTo>
                  <a:lnTo>
                    <a:pt x="52" y="9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2" y="8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7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8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7" y="7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29" y="8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3" y="5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5" y="8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8" y="12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5" y="15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3" y="9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9" y="18"/>
                  </a:lnTo>
                  <a:lnTo>
                    <a:pt x="41" y="15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0" y="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7" y="13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50" y="18"/>
                  </a:lnTo>
                  <a:lnTo>
                    <a:pt x="51" y="15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2" y="9"/>
                  </a:lnTo>
                  <a:lnTo>
                    <a:pt x="52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5" name="Freeform 101"/>
            <p:cNvSpPr/>
            <p:nvPr/>
          </p:nvSpPr>
          <p:spPr bwMode="auto">
            <a:xfrm>
              <a:off x="3498851" y="2386013"/>
              <a:ext cx="90488" cy="28575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6" y="8"/>
                </a:cxn>
                <a:cxn ang="0">
                  <a:pos x="47" y="6"/>
                </a:cxn>
                <a:cxn ang="0">
                  <a:pos x="47" y="1"/>
                </a:cxn>
                <a:cxn ang="0">
                  <a:pos x="47" y="1"/>
                </a:cxn>
                <a:cxn ang="0">
                  <a:pos x="42" y="4"/>
                </a:cxn>
                <a:cxn ang="0">
                  <a:pos x="38" y="8"/>
                </a:cxn>
                <a:cxn ang="0">
                  <a:pos x="35" y="8"/>
                </a:cxn>
                <a:cxn ang="0">
                  <a:pos x="36" y="3"/>
                </a:cxn>
                <a:cxn ang="0">
                  <a:pos x="36" y="1"/>
                </a:cxn>
                <a:cxn ang="0">
                  <a:pos x="33" y="1"/>
                </a:cxn>
                <a:cxn ang="0">
                  <a:pos x="29" y="4"/>
                </a:cxn>
                <a:cxn ang="0">
                  <a:pos x="26" y="8"/>
                </a:cxn>
                <a:cxn ang="0">
                  <a:pos x="26" y="3"/>
                </a:cxn>
                <a:cxn ang="0">
                  <a:pos x="26" y="3"/>
                </a:cxn>
                <a:cxn ang="0">
                  <a:pos x="22" y="6"/>
                </a:cxn>
                <a:cxn ang="0">
                  <a:pos x="18" y="10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1" y="10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1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7" y="8"/>
                </a:cxn>
                <a:cxn ang="0">
                  <a:pos x="10" y="8"/>
                </a:cxn>
                <a:cxn ang="0">
                  <a:pos x="9" y="14"/>
                </a:cxn>
                <a:cxn ang="0">
                  <a:pos x="7" y="17"/>
                </a:cxn>
                <a:cxn ang="0">
                  <a:pos x="9" y="17"/>
                </a:cxn>
                <a:cxn ang="0">
                  <a:pos x="10" y="15"/>
                </a:cxn>
                <a:cxn ang="0">
                  <a:pos x="17" y="7"/>
                </a:cxn>
                <a:cxn ang="0">
                  <a:pos x="14" y="15"/>
                </a:cxn>
                <a:cxn ang="0">
                  <a:pos x="15" y="15"/>
                </a:cxn>
                <a:cxn ang="0">
                  <a:pos x="17" y="14"/>
                </a:cxn>
                <a:cxn ang="0">
                  <a:pos x="21" y="10"/>
                </a:cxn>
                <a:cxn ang="0">
                  <a:pos x="22" y="8"/>
                </a:cxn>
                <a:cxn ang="0">
                  <a:pos x="22" y="14"/>
                </a:cxn>
                <a:cxn ang="0">
                  <a:pos x="24" y="15"/>
                </a:cxn>
                <a:cxn ang="0">
                  <a:pos x="25" y="14"/>
                </a:cxn>
                <a:cxn ang="0">
                  <a:pos x="32" y="6"/>
                </a:cxn>
                <a:cxn ang="0">
                  <a:pos x="31" y="10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8" y="11"/>
                </a:cxn>
                <a:cxn ang="0">
                  <a:pos x="40" y="7"/>
                </a:cxn>
                <a:cxn ang="0">
                  <a:pos x="43" y="8"/>
                </a:cxn>
                <a:cxn ang="0">
                  <a:pos x="42" y="15"/>
                </a:cxn>
                <a:cxn ang="0">
                  <a:pos x="43" y="15"/>
                </a:cxn>
                <a:cxn ang="0">
                  <a:pos x="44" y="14"/>
                </a:cxn>
                <a:cxn ang="0">
                  <a:pos x="49" y="8"/>
                </a:cxn>
                <a:cxn ang="0">
                  <a:pos x="53" y="4"/>
                </a:cxn>
                <a:cxn ang="0">
                  <a:pos x="53" y="11"/>
                </a:cxn>
                <a:cxn ang="0">
                  <a:pos x="54" y="11"/>
                </a:cxn>
                <a:cxn ang="0">
                  <a:pos x="55" y="8"/>
                </a:cxn>
                <a:cxn ang="0">
                  <a:pos x="57" y="0"/>
                </a:cxn>
                <a:cxn ang="0">
                  <a:pos x="55" y="0"/>
                </a:cxn>
              </a:cxnLst>
              <a:rect l="0" t="0" r="r" b="b"/>
              <a:pathLst>
                <a:path w="57" h="18">
                  <a:moveTo>
                    <a:pt x="55" y="0"/>
                  </a:moveTo>
                  <a:lnTo>
                    <a:pt x="55" y="0"/>
                  </a:lnTo>
                  <a:lnTo>
                    <a:pt x="50" y="4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7" y="6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4" y="1"/>
                  </a:lnTo>
                  <a:lnTo>
                    <a:pt x="42" y="4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3" y="11"/>
                  </a:lnTo>
                  <a:lnTo>
                    <a:pt x="35" y="8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29" y="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2" y="6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5" y="11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8" y="11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3" y="15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1" y="6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6" name="Freeform 102"/>
            <p:cNvSpPr/>
            <p:nvPr/>
          </p:nvSpPr>
          <p:spPr bwMode="auto">
            <a:xfrm>
              <a:off x="3589338" y="2384425"/>
              <a:ext cx="227013" cy="25400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133" y="2"/>
                </a:cxn>
                <a:cxn ang="0">
                  <a:pos x="124" y="7"/>
                </a:cxn>
                <a:cxn ang="0">
                  <a:pos x="119" y="2"/>
                </a:cxn>
                <a:cxn ang="0">
                  <a:pos x="115" y="1"/>
                </a:cxn>
                <a:cxn ang="0">
                  <a:pos x="106" y="7"/>
                </a:cxn>
                <a:cxn ang="0">
                  <a:pos x="106" y="0"/>
                </a:cxn>
                <a:cxn ang="0">
                  <a:pos x="99" y="4"/>
                </a:cxn>
                <a:cxn ang="0">
                  <a:pos x="93" y="2"/>
                </a:cxn>
                <a:cxn ang="0">
                  <a:pos x="92" y="1"/>
                </a:cxn>
                <a:cxn ang="0">
                  <a:pos x="80" y="7"/>
                </a:cxn>
                <a:cxn ang="0">
                  <a:pos x="80" y="1"/>
                </a:cxn>
                <a:cxn ang="0">
                  <a:pos x="74" y="2"/>
                </a:cxn>
                <a:cxn ang="0">
                  <a:pos x="70" y="4"/>
                </a:cxn>
                <a:cxn ang="0">
                  <a:pos x="60" y="9"/>
                </a:cxn>
                <a:cxn ang="0">
                  <a:pos x="59" y="1"/>
                </a:cxn>
                <a:cxn ang="0">
                  <a:pos x="51" y="1"/>
                </a:cxn>
                <a:cxn ang="0">
                  <a:pos x="41" y="8"/>
                </a:cxn>
                <a:cxn ang="0">
                  <a:pos x="41" y="5"/>
                </a:cxn>
                <a:cxn ang="0">
                  <a:pos x="38" y="2"/>
                </a:cxn>
                <a:cxn ang="0">
                  <a:pos x="33" y="1"/>
                </a:cxn>
                <a:cxn ang="0">
                  <a:pos x="27" y="4"/>
                </a:cxn>
                <a:cxn ang="0">
                  <a:pos x="22" y="4"/>
                </a:cxn>
                <a:cxn ang="0">
                  <a:pos x="19" y="1"/>
                </a:cxn>
                <a:cxn ang="0">
                  <a:pos x="11" y="5"/>
                </a:cxn>
                <a:cxn ang="0">
                  <a:pos x="0" y="11"/>
                </a:cxn>
                <a:cxn ang="0">
                  <a:pos x="8" y="7"/>
                </a:cxn>
                <a:cxn ang="0">
                  <a:pos x="9" y="12"/>
                </a:cxn>
                <a:cxn ang="0">
                  <a:pos x="16" y="12"/>
                </a:cxn>
                <a:cxn ang="0">
                  <a:pos x="23" y="11"/>
                </a:cxn>
                <a:cxn ang="0">
                  <a:pos x="31" y="4"/>
                </a:cxn>
                <a:cxn ang="0">
                  <a:pos x="30" y="13"/>
                </a:cxn>
                <a:cxn ang="0">
                  <a:pos x="36" y="12"/>
                </a:cxn>
                <a:cxn ang="0">
                  <a:pos x="41" y="9"/>
                </a:cxn>
                <a:cxn ang="0">
                  <a:pos x="48" y="5"/>
                </a:cxn>
                <a:cxn ang="0">
                  <a:pos x="48" y="13"/>
                </a:cxn>
                <a:cxn ang="0">
                  <a:pos x="56" y="9"/>
                </a:cxn>
                <a:cxn ang="0">
                  <a:pos x="59" y="13"/>
                </a:cxn>
                <a:cxn ang="0">
                  <a:pos x="66" y="8"/>
                </a:cxn>
                <a:cxn ang="0">
                  <a:pos x="69" y="11"/>
                </a:cxn>
                <a:cxn ang="0">
                  <a:pos x="71" y="11"/>
                </a:cxn>
                <a:cxn ang="0">
                  <a:pos x="71" y="12"/>
                </a:cxn>
                <a:cxn ang="0">
                  <a:pos x="73" y="11"/>
                </a:cxn>
                <a:cxn ang="0">
                  <a:pos x="78" y="11"/>
                </a:cxn>
                <a:cxn ang="0">
                  <a:pos x="84" y="12"/>
                </a:cxn>
                <a:cxn ang="0">
                  <a:pos x="96" y="4"/>
                </a:cxn>
                <a:cxn ang="0">
                  <a:pos x="93" y="12"/>
                </a:cxn>
                <a:cxn ang="0">
                  <a:pos x="103" y="4"/>
                </a:cxn>
                <a:cxn ang="0">
                  <a:pos x="103" y="12"/>
                </a:cxn>
                <a:cxn ang="0">
                  <a:pos x="108" y="15"/>
                </a:cxn>
                <a:cxn ang="0">
                  <a:pos x="117" y="8"/>
                </a:cxn>
                <a:cxn ang="0">
                  <a:pos x="119" y="16"/>
                </a:cxn>
                <a:cxn ang="0">
                  <a:pos x="129" y="8"/>
                </a:cxn>
                <a:cxn ang="0">
                  <a:pos x="135" y="13"/>
                </a:cxn>
                <a:cxn ang="0">
                  <a:pos x="137" y="16"/>
                </a:cxn>
                <a:cxn ang="0">
                  <a:pos x="143" y="1"/>
                </a:cxn>
              </a:cxnLst>
              <a:rect l="0" t="0" r="r" b="b"/>
              <a:pathLst>
                <a:path w="143" h="16">
                  <a:moveTo>
                    <a:pt x="139" y="2"/>
                  </a:moveTo>
                  <a:lnTo>
                    <a:pt x="139" y="2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5" y="1"/>
                  </a:lnTo>
                  <a:lnTo>
                    <a:pt x="135" y="1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29" y="5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4" y="11"/>
                  </a:lnTo>
                  <a:lnTo>
                    <a:pt x="124" y="9"/>
                  </a:lnTo>
                  <a:lnTo>
                    <a:pt x="124" y="7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2" y="0"/>
                  </a:lnTo>
                  <a:lnTo>
                    <a:pt x="119" y="2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8" y="2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7" y="2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0" y="4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9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3" y="2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8" y="8"/>
                  </a:lnTo>
                  <a:lnTo>
                    <a:pt x="89" y="5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88" y="1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1" y="4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0" y="5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6" y="4"/>
                  </a:lnTo>
                  <a:lnTo>
                    <a:pt x="64" y="5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3" y="5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1" y="5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48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4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4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9" y="9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4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4" y="8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6" y="9"/>
                  </a:lnTo>
                  <a:lnTo>
                    <a:pt x="56" y="12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8" y="15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9" y="11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5" y="9"/>
                  </a:lnTo>
                  <a:lnTo>
                    <a:pt x="77" y="8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7" y="12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3"/>
                  </a:lnTo>
                  <a:lnTo>
                    <a:pt x="85" y="13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3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6" y="11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4"/>
                  </a:lnTo>
                  <a:lnTo>
                    <a:pt x="102" y="8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2" y="13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8" y="5"/>
                  </a:lnTo>
                  <a:lnTo>
                    <a:pt x="111" y="4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0" y="15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9" y="5"/>
                  </a:lnTo>
                  <a:lnTo>
                    <a:pt x="121" y="8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9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4" y="15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9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32" y="15"/>
                  </a:lnTo>
                  <a:lnTo>
                    <a:pt x="135" y="13"/>
                  </a:lnTo>
                  <a:lnTo>
                    <a:pt x="135" y="13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37" y="16"/>
                  </a:lnTo>
                  <a:lnTo>
                    <a:pt x="139" y="15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42" y="7"/>
                  </a:lnTo>
                  <a:lnTo>
                    <a:pt x="143" y="1"/>
                  </a:lnTo>
                  <a:lnTo>
                    <a:pt x="143" y="1"/>
                  </a:lnTo>
                  <a:lnTo>
                    <a:pt x="142" y="0"/>
                  </a:lnTo>
                  <a:lnTo>
                    <a:pt x="140" y="1"/>
                  </a:lnTo>
                  <a:lnTo>
                    <a:pt x="139" y="2"/>
                  </a:lnTo>
                  <a:lnTo>
                    <a:pt x="13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7" name="Freeform 103"/>
            <p:cNvSpPr/>
            <p:nvPr/>
          </p:nvSpPr>
          <p:spPr bwMode="auto">
            <a:xfrm>
              <a:off x="3811588" y="2247900"/>
              <a:ext cx="111125" cy="155575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3" y="2"/>
                </a:cxn>
                <a:cxn ang="0">
                  <a:pos x="61" y="6"/>
                </a:cxn>
                <a:cxn ang="0">
                  <a:pos x="58" y="11"/>
                </a:cxn>
                <a:cxn ang="0">
                  <a:pos x="58" y="10"/>
                </a:cxn>
                <a:cxn ang="0">
                  <a:pos x="55" y="10"/>
                </a:cxn>
                <a:cxn ang="0">
                  <a:pos x="54" y="11"/>
                </a:cxn>
                <a:cxn ang="0">
                  <a:pos x="48" y="21"/>
                </a:cxn>
                <a:cxn ang="0">
                  <a:pos x="46" y="31"/>
                </a:cxn>
                <a:cxn ang="0">
                  <a:pos x="47" y="25"/>
                </a:cxn>
                <a:cxn ang="0">
                  <a:pos x="46" y="24"/>
                </a:cxn>
                <a:cxn ang="0">
                  <a:pos x="43" y="26"/>
                </a:cxn>
                <a:cxn ang="0">
                  <a:pos x="40" y="32"/>
                </a:cxn>
                <a:cxn ang="0">
                  <a:pos x="37" y="39"/>
                </a:cxn>
                <a:cxn ang="0">
                  <a:pos x="33" y="40"/>
                </a:cxn>
                <a:cxn ang="0">
                  <a:pos x="30" y="44"/>
                </a:cxn>
                <a:cxn ang="0">
                  <a:pos x="29" y="50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5" y="50"/>
                </a:cxn>
                <a:cxn ang="0">
                  <a:pos x="21" y="57"/>
                </a:cxn>
                <a:cxn ang="0">
                  <a:pos x="21" y="57"/>
                </a:cxn>
                <a:cxn ang="0">
                  <a:pos x="14" y="70"/>
                </a:cxn>
                <a:cxn ang="0">
                  <a:pos x="13" y="72"/>
                </a:cxn>
                <a:cxn ang="0">
                  <a:pos x="6" y="84"/>
                </a:cxn>
                <a:cxn ang="0">
                  <a:pos x="0" y="97"/>
                </a:cxn>
                <a:cxn ang="0">
                  <a:pos x="2" y="97"/>
                </a:cxn>
                <a:cxn ang="0">
                  <a:pos x="7" y="86"/>
                </a:cxn>
                <a:cxn ang="0">
                  <a:pos x="6" y="90"/>
                </a:cxn>
                <a:cxn ang="0">
                  <a:pos x="6" y="91"/>
                </a:cxn>
                <a:cxn ang="0">
                  <a:pos x="8" y="90"/>
                </a:cxn>
                <a:cxn ang="0">
                  <a:pos x="13" y="80"/>
                </a:cxn>
                <a:cxn ang="0">
                  <a:pos x="17" y="69"/>
                </a:cxn>
                <a:cxn ang="0">
                  <a:pos x="15" y="75"/>
                </a:cxn>
                <a:cxn ang="0">
                  <a:pos x="17" y="75"/>
                </a:cxn>
                <a:cxn ang="0">
                  <a:pos x="19" y="73"/>
                </a:cxn>
                <a:cxn ang="0">
                  <a:pos x="25" y="55"/>
                </a:cxn>
                <a:cxn ang="0">
                  <a:pos x="24" y="62"/>
                </a:cxn>
                <a:cxn ang="0">
                  <a:pos x="25" y="64"/>
                </a:cxn>
                <a:cxn ang="0">
                  <a:pos x="28" y="61"/>
                </a:cxn>
                <a:cxn ang="0">
                  <a:pos x="32" y="48"/>
                </a:cxn>
                <a:cxn ang="0">
                  <a:pos x="35" y="47"/>
                </a:cxn>
                <a:cxn ang="0">
                  <a:pos x="39" y="43"/>
                </a:cxn>
                <a:cxn ang="0">
                  <a:pos x="40" y="37"/>
                </a:cxn>
                <a:cxn ang="0">
                  <a:pos x="43" y="36"/>
                </a:cxn>
                <a:cxn ang="0">
                  <a:pos x="50" y="28"/>
                </a:cxn>
                <a:cxn ang="0">
                  <a:pos x="54" y="17"/>
                </a:cxn>
                <a:cxn ang="0">
                  <a:pos x="54" y="20"/>
                </a:cxn>
                <a:cxn ang="0">
                  <a:pos x="55" y="20"/>
                </a:cxn>
                <a:cxn ang="0">
                  <a:pos x="57" y="18"/>
                </a:cxn>
                <a:cxn ang="0">
                  <a:pos x="63" y="7"/>
                </a:cxn>
                <a:cxn ang="0">
                  <a:pos x="65" y="7"/>
                </a:cxn>
                <a:cxn ang="0">
                  <a:pos x="68" y="6"/>
                </a:cxn>
                <a:cxn ang="0">
                  <a:pos x="70" y="0"/>
                </a:cxn>
                <a:cxn ang="0">
                  <a:pos x="69" y="0"/>
                </a:cxn>
                <a:cxn ang="0">
                  <a:pos x="68" y="0"/>
                </a:cxn>
              </a:cxnLst>
              <a:rect l="0" t="0" r="r" b="b"/>
              <a:pathLst>
                <a:path w="70" h="98">
                  <a:moveTo>
                    <a:pt x="68" y="0"/>
                  </a:moveTo>
                  <a:lnTo>
                    <a:pt x="68" y="0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1" y="6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1" y="15"/>
                  </a:lnTo>
                  <a:lnTo>
                    <a:pt x="48" y="21"/>
                  </a:lnTo>
                  <a:lnTo>
                    <a:pt x="47" y="26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4" y="25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0" y="32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5" y="39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0" y="4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8" y="48"/>
                  </a:lnTo>
                  <a:lnTo>
                    <a:pt x="26" y="48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17" y="64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6" y="84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2" y="98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13" y="80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4" y="59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5" y="64"/>
                  </a:lnTo>
                  <a:lnTo>
                    <a:pt x="26" y="62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7" y="32"/>
                  </a:lnTo>
                  <a:lnTo>
                    <a:pt x="50" y="28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61" y="13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8" name="Freeform 104"/>
            <p:cNvSpPr>
              <a:spLocks noEditPoints="1"/>
            </p:cNvSpPr>
            <p:nvPr/>
          </p:nvSpPr>
          <p:spPr bwMode="auto">
            <a:xfrm>
              <a:off x="2938463" y="2120900"/>
              <a:ext cx="984250" cy="293688"/>
            </a:xfrm>
            <a:custGeom>
              <a:avLst/>
              <a:gdLst/>
              <a:ahLst/>
              <a:cxnLst>
                <a:cxn ang="0">
                  <a:pos x="618" y="72"/>
                </a:cxn>
                <a:cxn ang="0">
                  <a:pos x="587" y="35"/>
                </a:cxn>
                <a:cxn ang="0">
                  <a:pos x="565" y="18"/>
                </a:cxn>
                <a:cxn ang="0">
                  <a:pos x="598" y="95"/>
                </a:cxn>
                <a:cxn ang="0">
                  <a:pos x="560" y="152"/>
                </a:cxn>
                <a:cxn ang="0">
                  <a:pos x="492" y="168"/>
                </a:cxn>
                <a:cxn ang="0">
                  <a:pos x="338" y="168"/>
                </a:cxn>
                <a:cxn ang="0">
                  <a:pos x="144" y="164"/>
                </a:cxn>
                <a:cxn ang="0">
                  <a:pos x="37" y="170"/>
                </a:cxn>
                <a:cxn ang="0">
                  <a:pos x="279" y="168"/>
                </a:cxn>
                <a:cxn ang="0">
                  <a:pos x="413" y="171"/>
                </a:cxn>
                <a:cxn ang="0">
                  <a:pos x="516" y="171"/>
                </a:cxn>
                <a:cxn ang="0">
                  <a:pos x="543" y="170"/>
                </a:cxn>
                <a:cxn ang="0">
                  <a:pos x="549" y="170"/>
                </a:cxn>
                <a:cxn ang="0">
                  <a:pos x="408" y="178"/>
                </a:cxn>
                <a:cxn ang="0">
                  <a:pos x="267" y="182"/>
                </a:cxn>
                <a:cxn ang="0">
                  <a:pos x="132" y="179"/>
                </a:cxn>
                <a:cxn ang="0">
                  <a:pos x="13" y="181"/>
                </a:cxn>
                <a:cxn ang="0">
                  <a:pos x="2" y="177"/>
                </a:cxn>
                <a:cxn ang="0">
                  <a:pos x="9" y="159"/>
                </a:cxn>
                <a:cxn ang="0">
                  <a:pos x="66" y="102"/>
                </a:cxn>
                <a:cxn ang="0">
                  <a:pos x="48" y="60"/>
                </a:cxn>
                <a:cxn ang="0">
                  <a:pos x="56" y="17"/>
                </a:cxn>
                <a:cxn ang="0">
                  <a:pos x="194" y="14"/>
                </a:cxn>
                <a:cxn ang="0">
                  <a:pos x="282" y="7"/>
                </a:cxn>
                <a:cxn ang="0">
                  <a:pos x="429" y="9"/>
                </a:cxn>
                <a:cxn ang="0">
                  <a:pos x="536" y="3"/>
                </a:cxn>
                <a:cxn ang="0">
                  <a:pos x="494" y="2"/>
                </a:cxn>
                <a:cxn ang="0">
                  <a:pos x="330" y="5"/>
                </a:cxn>
                <a:cxn ang="0">
                  <a:pos x="217" y="9"/>
                </a:cxn>
                <a:cxn ang="0">
                  <a:pos x="78" y="10"/>
                </a:cxn>
                <a:cxn ang="0">
                  <a:pos x="26" y="21"/>
                </a:cxn>
                <a:cxn ang="0">
                  <a:pos x="23" y="20"/>
                </a:cxn>
                <a:cxn ang="0">
                  <a:pos x="19" y="32"/>
                </a:cxn>
                <a:cxn ang="0">
                  <a:pos x="27" y="51"/>
                </a:cxn>
                <a:cxn ang="0">
                  <a:pos x="56" y="100"/>
                </a:cxn>
                <a:cxn ang="0">
                  <a:pos x="11" y="153"/>
                </a:cxn>
                <a:cxn ang="0">
                  <a:pos x="0" y="173"/>
                </a:cxn>
                <a:cxn ang="0">
                  <a:pos x="0" y="185"/>
                </a:cxn>
                <a:cxn ang="0">
                  <a:pos x="7" y="182"/>
                </a:cxn>
                <a:cxn ang="0">
                  <a:pos x="97" y="181"/>
                </a:cxn>
                <a:cxn ang="0">
                  <a:pos x="231" y="185"/>
                </a:cxn>
                <a:cxn ang="0">
                  <a:pos x="370" y="184"/>
                </a:cxn>
                <a:cxn ang="0">
                  <a:pos x="549" y="181"/>
                </a:cxn>
                <a:cxn ang="0">
                  <a:pos x="557" y="171"/>
                </a:cxn>
                <a:cxn ang="0">
                  <a:pos x="611" y="94"/>
                </a:cxn>
                <a:cxn ang="0">
                  <a:pos x="620" y="82"/>
                </a:cxn>
                <a:cxn ang="0">
                  <a:pos x="44" y="76"/>
                </a:cxn>
                <a:cxn ang="0">
                  <a:pos x="26" y="35"/>
                </a:cxn>
                <a:cxn ang="0">
                  <a:pos x="24" y="24"/>
                </a:cxn>
                <a:cxn ang="0">
                  <a:pos x="60" y="94"/>
                </a:cxn>
                <a:cxn ang="0">
                  <a:pos x="59" y="105"/>
                </a:cxn>
                <a:cxn ang="0">
                  <a:pos x="602" y="102"/>
                </a:cxn>
                <a:cxn ang="0">
                  <a:pos x="552" y="173"/>
                </a:cxn>
                <a:cxn ang="0">
                  <a:pos x="558" y="164"/>
                </a:cxn>
                <a:cxn ang="0">
                  <a:pos x="553" y="163"/>
                </a:cxn>
                <a:cxn ang="0">
                  <a:pos x="553" y="163"/>
                </a:cxn>
                <a:cxn ang="0">
                  <a:pos x="607" y="89"/>
                </a:cxn>
                <a:cxn ang="0">
                  <a:pos x="616" y="83"/>
                </a:cxn>
                <a:cxn ang="0">
                  <a:pos x="602" y="102"/>
                </a:cxn>
              </a:cxnLst>
              <a:rect l="0" t="0" r="r" b="b"/>
              <a:pathLst>
                <a:path w="620" h="185">
                  <a:moveTo>
                    <a:pt x="620" y="80"/>
                  </a:moveTo>
                  <a:lnTo>
                    <a:pt x="620" y="80"/>
                  </a:lnTo>
                  <a:lnTo>
                    <a:pt x="619" y="78"/>
                  </a:lnTo>
                  <a:lnTo>
                    <a:pt x="619" y="78"/>
                  </a:lnTo>
                  <a:lnTo>
                    <a:pt x="619" y="75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02" y="54"/>
                  </a:lnTo>
                  <a:lnTo>
                    <a:pt x="587" y="35"/>
                  </a:lnTo>
                  <a:lnTo>
                    <a:pt x="587" y="35"/>
                  </a:lnTo>
                  <a:lnTo>
                    <a:pt x="569" y="17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0" y="2"/>
                  </a:lnTo>
                  <a:lnTo>
                    <a:pt x="550" y="2"/>
                  </a:lnTo>
                  <a:lnTo>
                    <a:pt x="565" y="18"/>
                  </a:lnTo>
                  <a:lnTo>
                    <a:pt x="580" y="35"/>
                  </a:lnTo>
                  <a:lnTo>
                    <a:pt x="580" y="35"/>
                  </a:lnTo>
                  <a:lnTo>
                    <a:pt x="597" y="56"/>
                  </a:lnTo>
                  <a:lnTo>
                    <a:pt x="615" y="75"/>
                  </a:lnTo>
                  <a:lnTo>
                    <a:pt x="615" y="75"/>
                  </a:lnTo>
                  <a:lnTo>
                    <a:pt x="598" y="95"/>
                  </a:lnTo>
                  <a:lnTo>
                    <a:pt x="582" y="116"/>
                  </a:lnTo>
                  <a:lnTo>
                    <a:pt x="582" y="116"/>
                  </a:lnTo>
                  <a:lnTo>
                    <a:pt x="574" y="128"/>
                  </a:lnTo>
                  <a:lnTo>
                    <a:pt x="565" y="141"/>
                  </a:lnTo>
                  <a:lnTo>
                    <a:pt x="565" y="141"/>
                  </a:lnTo>
                  <a:lnTo>
                    <a:pt x="560" y="152"/>
                  </a:lnTo>
                  <a:lnTo>
                    <a:pt x="550" y="164"/>
                  </a:lnTo>
                  <a:lnTo>
                    <a:pt x="550" y="164"/>
                  </a:lnTo>
                  <a:lnTo>
                    <a:pt x="521" y="167"/>
                  </a:lnTo>
                  <a:lnTo>
                    <a:pt x="507" y="167"/>
                  </a:lnTo>
                  <a:lnTo>
                    <a:pt x="492" y="168"/>
                  </a:lnTo>
                  <a:lnTo>
                    <a:pt x="492" y="168"/>
                  </a:lnTo>
                  <a:lnTo>
                    <a:pt x="457" y="167"/>
                  </a:lnTo>
                  <a:lnTo>
                    <a:pt x="419" y="167"/>
                  </a:lnTo>
                  <a:lnTo>
                    <a:pt x="419" y="167"/>
                  </a:lnTo>
                  <a:lnTo>
                    <a:pt x="356" y="168"/>
                  </a:lnTo>
                  <a:lnTo>
                    <a:pt x="356" y="168"/>
                  </a:lnTo>
                  <a:lnTo>
                    <a:pt x="338" y="168"/>
                  </a:lnTo>
                  <a:lnTo>
                    <a:pt x="322" y="167"/>
                  </a:lnTo>
                  <a:lnTo>
                    <a:pt x="304" y="166"/>
                  </a:lnTo>
                  <a:lnTo>
                    <a:pt x="286" y="164"/>
                  </a:lnTo>
                  <a:lnTo>
                    <a:pt x="286" y="164"/>
                  </a:lnTo>
                  <a:lnTo>
                    <a:pt x="216" y="164"/>
                  </a:lnTo>
                  <a:lnTo>
                    <a:pt x="144" y="164"/>
                  </a:lnTo>
                  <a:lnTo>
                    <a:pt x="74" y="166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37" y="170"/>
                  </a:lnTo>
                  <a:lnTo>
                    <a:pt x="70" y="168"/>
                  </a:lnTo>
                  <a:lnTo>
                    <a:pt x="103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313" y="170"/>
                  </a:lnTo>
                  <a:lnTo>
                    <a:pt x="349" y="173"/>
                  </a:lnTo>
                  <a:lnTo>
                    <a:pt x="349" y="173"/>
                  </a:lnTo>
                  <a:lnTo>
                    <a:pt x="364" y="173"/>
                  </a:lnTo>
                  <a:lnTo>
                    <a:pt x="381" y="173"/>
                  </a:lnTo>
                  <a:lnTo>
                    <a:pt x="413" y="171"/>
                  </a:lnTo>
                  <a:lnTo>
                    <a:pt x="413" y="171"/>
                  </a:lnTo>
                  <a:lnTo>
                    <a:pt x="448" y="171"/>
                  </a:lnTo>
                  <a:lnTo>
                    <a:pt x="485" y="171"/>
                  </a:lnTo>
                  <a:lnTo>
                    <a:pt x="485" y="171"/>
                  </a:lnTo>
                  <a:lnTo>
                    <a:pt x="501" y="171"/>
                  </a:lnTo>
                  <a:lnTo>
                    <a:pt x="516" y="171"/>
                  </a:lnTo>
                  <a:lnTo>
                    <a:pt x="546" y="168"/>
                  </a:lnTo>
                  <a:lnTo>
                    <a:pt x="546" y="168"/>
                  </a:lnTo>
                  <a:lnTo>
                    <a:pt x="545" y="168"/>
                  </a:lnTo>
                  <a:lnTo>
                    <a:pt x="545" y="168"/>
                  </a:lnTo>
                  <a:lnTo>
                    <a:pt x="543" y="170"/>
                  </a:lnTo>
                  <a:lnTo>
                    <a:pt x="543" y="170"/>
                  </a:lnTo>
                  <a:lnTo>
                    <a:pt x="546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8"/>
                  </a:lnTo>
                  <a:lnTo>
                    <a:pt x="549" y="178"/>
                  </a:lnTo>
                  <a:lnTo>
                    <a:pt x="514" y="177"/>
                  </a:lnTo>
                  <a:lnTo>
                    <a:pt x="479" y="177"/>
                  </a:lnTo>
                  <a:lnTo>
                    <a:pt x="408" y="178"/>
                  </a:lnTo>
                  <a:lnTo>
                    <a:pt x="408" y="178"/>
                  </a:lnTo>
                  <a:lnTo>
                    <a:pt x="374" y="181"/>
                  </a:lnTo>
                  <a:lnTo>
                    <a:pt x="340" y="182"/>
                  </a:lnTo>
                  <a:lnTo>
                    <a:pt x="340" y="182"/>
                  </a:lnTo>
                  <a:lnTo>
                    <a:pt x="302" y="182"/>
                  </a:lnTo>
                  <a:lnTo>
                    <a:pt x="267" y="182"/>
                  </a:lnTo>
                  <a:lnTo>
                    <a:pt x="267" y="182"/>
                  </a:lnTo>
                  <a:lnTo>
                    <a:pt x="234" y="184"/>
                  </a:lnTo>
                  <a:lnTo>
                    <a:pt x="202" y="182"/>
                  </a:lnTo>
                  <a:lnTo>
                    <a:pt x="202" y="182"/>
                  </a:lnTo>
                  <a:lnTo>
                    <a:pt x="166" y="179"/>
                  </a:lnTo>
                  <a:lnTo>
                    <a:pt x="132" y="179"/>
                  </a:lnTo>
                  <a:lnTo>
                    <a:pt x="132" y="179"/>
                  </a:lnTo>
                  <a:lnTo>
                    <a:pt x="95" y="179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29" y="179"/>
                  </a:lnTo>
                  <a:lnTo>
                    <a:pt x="13" y="181"/>
                  </a:lnTo>
                  <a:lnTo>
                    <a:pt x="7" y="18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81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2" y="170"/>
                  </a:lnTo>
                  <a:lnTo>
                    <a:pt x="5" y="167"/>
                  </a:lnTo>
                  <a:lnTo>
                    <a:pt x="5" y="167"/>
                  </a:lnTo>
                  <a:lnTo>
                    <a:pt x="7" y="163"/>
                  </a:lnTo>
                  <a:lnTo>
                    <a:pt x="9" y="159"/>
                  </a:lnTo>
                  <a:lnTo>
                    <a:pt x="15" y="152"/>
                  </a:lnTo>
                  <a:lnTo>
                    <a:pt x="15" y="152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49" y="117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7" y="100"/>
                  </a:lnTo>
                  <a:lnTo>
                    <a:pt x="59" y="79"/>
                  </a:lnTo>
                  <a:lnTo>
                    <a:pt x="48" y="60"/>
                  </a:lnTo>
                  <a:lnTo>
                    <a:pt x="37" y="4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56" y="17"/>
                  </a:lnTo>
                  <a:lnTo>
                    <a:pt x="70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161" y="16"/>
                  </a:lnTo>
                  <a:lnTo>
                    <a:pt x="161" y="16"/>
                  </a:lnTo>
                  <a:lnTo>
                    <a:pt x="194" y="14"/>
                  </a:lnTo>
                  <a:lnTo>
                    <a:pt x="227" y="13"/>
                  </a:lnTo>
                  <a:lnTo>
                    <a:pt x="227" y="13"/>
                  </a:lnTo>
                  <a:lnTo>
                    <a:pt x="243" y="10"/>
                  </a:lnTo>
                  <a:lnTo>
                    <a:pt x="261" y="7"/>
                  </a:lnTo>
                  <a:lnTo>
                    <a:pt x="261" y="7"/>
                  </a:lnTo>
                  <a:lnTo>
                    <a:pt x="282" y="7"/>
                  </a:lnTo>
                  <a:lnTo>
                    <a:pt x="301" y="9"/>
                  </a:lnTo>
                  <a:lnTo>
                    <a:pt x="301" y="9"/>
                  </a:lnTo>
                  <a:lnTo>
                    <a:pt x="334" y="9"/>
                  </a:lnTo>
                  <a:lnTo>
                    <a:pt x="366" y="9"/>
                  </a:lnTo>
                  <a:lnTo>
                    <a:pt x="429" y="9"/>
                  </a:lnTo>
                  <a:lnTo>
                    <a:pt x="429" y="9"/>
                  </a:lnTo>
                  <a:lnTo>
                    <a:pt x="461" y="7"/>
                  </a:lnTo>
                  <a:lnTo>
                    <a:pt x="491" y="6"/>
                  </a:lnTo>
                  <a:lnTo>
                    <a:pt x="491" y="6"/>
                  </a:lnTo>
                  <a:lnTo>
                    <a:pt x="521" y="5"/>
                  </a:lnTo>
                  <a:lnTo>
                    <a:pt x="521" y="5"/>
                  </a:lnTo>
                  <a:lnTo>
                    <a:pt x="536" y="3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21" y="0"/>
                  </a:lnTo>
                  <a:lnTo>
                    <a:pt x="494" y="2"/>
                  </a:lnTo>
                  <a:lnTo>
                    <a:pt x="494" y="2"/>
                  </a:lnTo>
                  <a:lnTo>
                    <a:pt x="462" y="3"/>
                  </a:lnTo>
                  <a:lnTo>
                    <a:pt x="432" y="5"/>
                  </a:lnTo>
                  <a:lnTo>
                    <a:pt x="432" y="5"/>
                  </a:lnTo>
                  <a:lnTo>
                    <a:pt x="363" y="5"/>
                  </a:lnTo>
                  <a:lnTo>
                    <a:pt x="330" y="5"/>
                  </a:lnTo>
                  <a:lnTo>
                    <a:pt x="296" y="3"/>
                  </a:lnTo>
                  <a:lnTo>
                    <a:pt x="296" y="3"/>
                  </a:lnTo>
                  <a:lnTo>
                    <a:pt x="265" y="3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17" y="9"/>
                  </a:lnTo>
                  <a:lnTo>
                    <a:pt x="199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78" y="10"/>
                  </a:lnTo>
                  <a:lnTo>
                    <a:pt x="62" y="11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7" y="18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3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19" y="31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7" y="51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52" y="94"/>
                  </a:lnTo>
                  <a:lnTo>
                    <a:pt x="56" y="100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26" y="137"/>
                  </a:lnTo>
                  <a:lnTo>
                    <a:pt x="11" y="153"/>
                  </a:lnTo>
                  <a:lnTo>
                    <a:pt x="11" y="153"/>
                  </a:lnTo>
                  <a:lnTo>
                    <a:pt x="7" y="159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7" y="182"/>
                  </a:lnTo>
                  <a:lnTo>
                    <a:pt x="13" y="182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63" y="181"/>
                  </a:lnTo>
                  <a:lnTo>
                    <a:pt x="63" y="181"/>
                  </a:lnTo>
                  <a:lnTo>
                    <a:pt x="97" y="181"/>
                  </a:lnTo>
                  <a:lnTo>
                    <a:pt x="130" y="181"/>
                  </a:lnTo>
                  <a:lnTo>
                    <a:pt x="130" y="181"/>
                  </a:lnTo>
                  <a:lnTo>
                    <a:pt x="163" y="182"/>
                  </a:lnTo>
                  <a:lnTo>
                    <a:pt x="195" y="184"/>
                  </a:lnTo>
                  <a:lnTo>
                    <a:pt x="195" y="184"/>
                  </a:lnTo>
                  <a:lnTo>
                    <a:pt x="231" y="185"/>
                  </a:lnTo>
                  <a:lnTo>
                    <a:pt x="265" y="185"/>
                  </a:lnTo>
                  <a:lnTo>
                    <a:pt x="265" y="185"/>
                  </a:lnTo>
                  <a:lnTo>
                    <a:pt x="298" y="185"/>
                  </a:lnTo>
                  <a:lnTo>
                    <a:pt x="333" y="185"/>
                  </a:lnTo>
                  <a:lnTo>
                    <a:pt x="333" y="185"/>
                  </a:lnTo>
                  <a:lnTo>
                    <a:pt x="370" y="184"/>
                  </a:lnTo>
                  <a:lnTo>
                    <a:pt x="407" y="181"/>
                  </a:lnTo>
                  <a:lnTo>
                    <a:pt x="407" y="181"/>
                  </a:lnTo>
                  <a:lnTo>
                    <a:pt x="443" y="179"/>
                  </a:lnTo>
                  <a:lnTo>
                    <a:pt x="479" y="179"/>
                  </a:lnTo>
                  <a:lnTo>
                    <a:pt x="514" y="179"/>
                  </a:lnTo>
                  <a:lnTo>
                    <a:pt x="549" y="181"/>
                  </a:lnTo>
                  <a:lnTo>
                    <a:pt x="549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7" y="171"/>
                  </a:lnTo>
                  <a:lnTo>
                    <a:pt x="563" y="163"/>
                  </a:lnTo>
                  <a:lnTo>
                    <a:pt x="563" y="163"/>
                  </a:lnTo>
                  <a:lnTo>
                    <a:pt x="587" y="127"/>
                  </a:lnTo>
                  <a:lnTo>
                    <a:pt x="587" y="127"/>
                  </a:lnTo>
                  <a:lnTo>
                    <a:pt x="600" y="111"/>
                  </a:lnTo>
                  <a:lnTo>
                    <a:pt x="611" y="94"/>
                  </a:lnTo>
                  <a:lnTo>
                    <a:pt x="611" y="94"/>
                  </a:lnTo>
                  <a:lnTo>
                    <a:pt x="619" y="84"/>
                  </a:lnTo>
                  <a:lnTo>
                    <a:pt x="619" y="84"/>
                  </a:lnTo>
                  <a:lnTo>
                    <a:pt x="620" y="83"/>
                  </a:lnTo>
                  <a:lnTo>
                    <a:pt x="620" y="83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0"/>
                  </a:lnTo>
                  <a:lnTo>
                    <a:pt x="620" y="80"/>
                  </a:lnTo>
                  <a:close/>
                  <a:moveTo>
                    <a:pt x="44" y="76"/>
                  </a:moveTo>
                  <a:lnTo>
                    <a:pt x="44" y="76"/>
                  </a:lnTo>
                  <a:lnTo>
                    <a:pt x="34" y="57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4" y="33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33" y="42"/>
                  </a:lnTo>
                  <a:lnTo>
                    <a:pt x="41" y="60"/>
                  </a:lnTo>
                  <a:lnTo>
                    <a:pt x="51" y="76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3" y="98"/>
                  </a:lnTo>
                  <a:lnTo>
                    <a:pt x="63" y="100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58" y="97"/>
                  </a:lnTo>
                  <a:lnTo>
                    <a:pt x="53" y="90"/>
                  </a:lnTo>
                  <a:lnTo>
                    <a:pt x="44" y="76"/>
                  </a:lnTo>
                  <a:lnTo>
                    <a:pt x="44" y="76"/>
                  </a:lnTo>
                  <a:close/>
                  <a:moveTo>
                    <a:pt x="602" y="102"/>
                  </a:moveTo>
                  <a:lnTo>
                    <a:pt x="602" y="102"/>
                  </a:lnTo>
                  <a:lnTo>
                    <a:pt x="582" y="133"/>
                  </a:lnTo>
                  <a:lnTo>
                    <a:pt x="582" y="133"/>
                  </a:lnTo>
                  <a:lnTo>
                    <a:pt x="552" y="178"/>
                  </a:lnTo>
                  <a:lnTo>
                    <a:pt x="552" y="178"/>
                  </a:lnTo>
                  <a:lnTo>
                    <a:pt x="552" y="173"/>
                  </a:lnTo>
                  <a:lnTo>
                    <a:pt x="552" y="173"/>
                  </a:lnTo>
                  <a:lnTo>
                    <a:pt x="552" y="168"/>
                  </a:lnTo>
                  <a:lnTo>
                    <a:pt x="552" y="168"/>
                  </a:lnTo>
                  <a:lnTo>
                    <a:pt x="556" y="167"/>
                  </a:lnTo>
                  <a:lnTo>
                    <a:pt x="556" y="167"/>
                  </a:lnTo>
                  <a:lnTo>
                    <a:pt x="558" y="166"/>
                  </a:lnTo>
                  <a:lnTo>
                    <a:pt x="558" y="164"/>
                  </a:lnTo>
                  <a:lnTo>
                    <a:pt x="558" y="164"/>
                  </a:lnTo>
                  <a:lnTo>
                    <a:pt x="558" y="164"/>
                  </a:lnTo>
                  <a:lnTo>
                    <a:pt x="553" y="164"/>
                  </a:lnTo>
                  <a:lnTo>
                    <a:pt x="553" y="164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72" y="137"/>
                  </a:lnTo>
                  <a:lnTo>
                    <a:pt x="572" y="137"/>
                  </a:lnTo>
                  <a:lnTo>
                    <a:pt x="585" y="119"/>
                  </a:lnTo>
                  <a:lnTo>
                    <a:pt x="597" y="101"/>
                  </a:lnTo>
                  <a:lnTo>
                    <a:pt x="597" y="101"/>
                  </a:lnTo>
                  <a:lnTo>
                    <a:pt x="607" y="89"/>
                  </a:lnTo>
                  <a:lnTo>
                    <a:pt x="616" y="76"/>
                  </a:lnTo>
                  <a:lnTo>
                    <a:pt x="616" y="76"/>
                  </a:lnTo>
                  <a:lnTo>
                    <a:pt x="616" y="80"/>
                  </a:lnTo>
                  <a:lnTo>
                    <a:pt x="616" y="80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3" y="87"/>
                  </a:lnTo>
                  <a:lnTo>
                    <a:pt x="611" y="93"/>
                  </a:lnTo>
                  <a:lnTo>
                    <a:pt x="602" y="102"/>
                  </a:lnTo>
                  <a:lnTo>
                    <a:pt x="602" y="10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9" name="Freeform 105"/>
            <p:cNvSpPr>
              <a:spLocks noEditPoints="1"/>
            </p:cNvSpPr>
            <p:nvPr/>
          </p:nvSpPr>
          <p:spPr bwMode="auto">
            <a:xfrm>
              <a:off x="3405188" y="2146300"/>
              <a:ext cx="44450" cy="31750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8"/>
                </a:cxn>
                <a:cxn ang="0">
                  <a:pos x="0" y="12"/>
                </a:cxn>
                <a:cxn ang="0">
                  <a:pos x="2" y="17"/>
                </a:cxn>
                <a:cxn ang="0">
                  <a:pos x="6" y="19"/>
                </a:cxn>
                <a:cxn ang="0">
                  <a:pos x="10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21" y="16"/>
                </a:cxn>
                <a:cxn ang="0">
                  <a:pos x="24" y="13"/>
                </a:cxn>
                <a:cxn ang="0">
                  <a:pos x="28" y="5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7" y="4"/>
                </a:cxn>
                <a:cxn ang="0">
                  <a:pos x="3" y="6"/>
                </a:cxn>
                <a:cxn ang="0">
                  <a:pos x="3" y="13"/>
                </a:cxn>
                <a:cxn ang="0">
                  <a:pos x="4" y="15"/>
                </a:cxn>
                <a:cxn ang="0">
                  <a:pos x="4" y="16"/>
                </a:cxn>
                <a:cxn ang="0">
                  <a:pos x="3" y="13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8" y="5"/>
                </a:cxn>
                <a:cxn ang="0">
                  <a:pos x="19" y="4"/>
                </a:cxn>
                <a:cxn ang="0">
                  <a:pos x="22" y="4"/>
                </a:cxn>
                <a:cxn ang="0">
                  <a:pos x="25" y="4"/>
                </a:cxn>
                <a:cxn ang="0">
                  <a:pos x="26" y="9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1" y="12"/>
                </a:cxn>
                <a:cxn ang="0">
                  <a:pos x="19" y="15"/>
                </a:cxn>
                <a:cxn ang="0">
                  <a:pos x="17" y="15"/>
                </a:cxn>
                <a:cxn ang="0">
                  <a:pos x="7" y="13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2"/>
                </a:cxn>
                <a:cxn ang="0">
                  <a:pos x="4" y="11"/>
                </a:cxn>
                <a:cxn ang="0">
                  <a:pos x="6" y="8"/>
                </a:cxn>
                <a:cxn ang="0">
                  <a:pos x="8" y="5"/>
                </a:cxn>
              </a:cxnLst>
              <a:rect l="0" t="0" r="r" b="b"/>
              <a:pathLst>
                <a:path w="28" h="20">
                  <a:moveTo>
                    <a:pt x="3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9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1"/>
                  </a:lnTo>
                  <a:lnTo>
                    <a:pt x="3" y="8"/>
                  </a:lnTo>
                  <a:lnTo>
                    <a:pt x="3" y="8"/>
                  </a:lnTo>
                  <a:close/>
                  <a:moveTo>
                    <a:pt x="8" y="5"/>
                  </a:moveTo>
                  <a:lnTo>
                    <a:pt x="8" y="5"/>
                  </a:lnTo>
                  <a:lnTo>
                    <a:pt x="14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2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6" y="9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8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20" name="Freeform 106"/>
            <p:cNvSpPr>
              <a:spLocks noEditPoints="1"/>
            </p:cNvSpPr>
            <p:nvPr/>
          </p:nvSpPr>
          <p:spPr bwMode="auto">
            <a:xfrm>
              <a:off x="3235326" y="2513013"/>
              <a:ext cx="379413" cy="95250"/>
            </a:xfrm>
            <a:custGeom>
              <a:avLst/>
              <a:gdLst/>
              <a:ahLst/>
              <a:cxnLst>
                <a:cxn ang="0">
                  <a:pos x="234" y="26"/>
                </a:cxn>
                <a:cxn ang="0">
                  <a:pos x="223" y="36"/>
                </a:cxn>
                <a:cxn ang="0">
                  <a:pos x="210" y="4"/>
                </a:cxn>
                <a:cxn ang="0">
                  <a:pos x="191" y="14"/>
                </a:cxn>
                <a:cxn ang="0">
                  <a:pos x="170" y="25"/>
                </a:cxn>
                <a:cxn ang="0">
                  <a:pos x="161" y="33"/>
                </a:cxn>
                <a:cxn ang="0">
                  <a:pos x="158" y="36"/>
                </a:cxn>
                <a:cxn ang="0">
                  <a:pos x="147" y="20"/>
                </a:cxn>
                <a:cxn ang="0">
                  <a:pos x="126" y="38"/>
                </a:cxn>
                <a:cxn ang="0">
                  <a:pos x="109" y="11"/>
                </a:cxn>
                <a:cxn ang="0">
                  <a:pos x="89" y="33"/>
                </a:cxn>
                <a:cxn ang="0">
                  <a:pos x="76" y="16"/>
                </a:cxn>
                <a:cxn ang="0">
                  <a:pos x="58" y="29"/>
                </a:cxn>
                <a:cxn ang="0">
                  <a:pos x="54" y="16"/>
                </a:cxn>
                <a:cxn ang="0">
                  <a:pos x="36" y="0"/>
                </a:cxn>
                <a:cxn ang="0">
                  <a:pos x="29" y="12"/>
                </a:cxn>
                <a:cxn ang="0">
                  <a:pos x="1" y="23"/>
                </a:cxn>
                <a:cxn ang="0">
                  <a:pos x="12" y="37"/>
                </a:cxn>
                <a:cxn ang="0">
                  <a:pos x="12" y="40"/>
                </a:cxn>
                <a:cxn ang="0">
                  <a:pos x="18" y="55"/>
                </a:cxn>
                <a:cxn ang="0">
                  <a:pos x="22" y="55"/>
                </a:cxn>
                <a:cxn ang="0">
                  <a:pos x="23" y="55"/>
                </a:cxn>
                <a:cxn ang="0">
                  <a:pos x="29" y="59"/>
                </a:cxn>
                <a:cxn ang="0">
                  <a:pos x="18" y="36"/>
                </a:cxn>
                <a:cxn ang="0">
                  <a:pos x="5" y="27"/>
                </a:cxn>
                <a:cxn ang="0">
                  <a:pos x="32" y="43"/>
                </a:cxn>
                <a:cxn ang="0">
                  <a:pos x="27" y="33"/>
                </a:cxn>
                <a:cxn ang="0">
                  <a:pos x="32" y="29"/>
                </a:cxn>
                <a:cxn ang="0">
                  <a:pos x="33" y="9"/>
                </a:cxn>
                <a:cxn ang="0">
                  <a:pos x="37" y="3"/>
                </a:cxn>
                <a:cxn ang="0">
                  <a:pos x="56" y="33"/>
                </a:cxn>
                <a:cxn ang="0">
                  <a:pos x="48" y="45"/>
                </a:cxn>
                <a:cxn ang="0">
                  <a:pos x="51" y="45"/>
                </a:cxn>
                <a:cxn ang="0">
                  <a:pos x="52" y="44"/>
                </a:cxn>
                <a:cxn ang="0">
                  <a:pos x="54" y="41"/>
                </a:cxn>
                <a:cxn ang="0">
                  <a:pos x="58" y="31"/>
                </a:cxn>
                <a:cxn ang="0">
                  <a:pos x="76" y="23"/>
                </a:cxn>
                <a:cxn ang="0">
                  <a:pos x="96" y="23"/>
                </a:cxn>
                <a:cxn ang="0">
                  <a:pos x="113" y="27"/>
                </a:cxn>
                <a:cxn ang="0">
                  <a:pos x="121" y="45"/>
                </a:cxn>
                <a:cxn ang="0">
                  <a:pos x="124" y="45"/>
                </a:cxn>
                <a:cxn ang="0">
                  <a:pos x="148" y="31"/>
                </a:cxn>
                <a:cxn ang="0">
                  <a:pos x="159" y="43"/>
                </a:cxn>
                <a:cxn ang="0">
                  <a:pos x="161" y="49"/>
                </a:cxn>
                <a:cxn ang="0">
                  <a:pos x="164" y="48"/>
                </a:cxn>
                <a:cxn ang="0">
                  <a:pos x="166" y="51"/>
                </a:cxn>
                <a:cxn ang="0">
                  <a:pos x="162" y="44"/>
                </a:cxn>
                <a:cxn ang="0">
                  <a:pos x="165" y="27"/>
                </a:cxn>
                <a:cxn ang="0">
                  <a:pos x="183" y="41"/>
                </a:cxn>
                <a:cxn ang="0">
                  <a:pos x="195" y="8"/>
                </a:cxn>
                <a:cxn ang="0">
                  <a:pos x="205" y="20"/>
                </a:cxn>
                <a:cxn ang="0">
                  <a:pos x="216" y="48"/>
                </a:cxn>
                <a:cxn ang="0">
                  <a:pos x="220" y="44"/>
                </a:cxn>
                <a:cxn ang="0">
                  <a:pos x="230" y="30"/>
                </a:cxn>
                <a:cxn ang="0">
                  <a:pos x="231" y="48"/>
                </a:cxn>
                <a:cxn ang="0">
                  <a:pos x="239" y="55"/>
                </a:cxn>
                <a:cxn ang="0">
                  <a:pos x="22" y="44"/>
                </a:cxn>
                <a:cxn ang="0">
                  <a:pos x="32" y="14"/>
                </a:cxn>
                <a:cxn ang="0">
                  <a:pos x="26" y="31"/>
                </a:cxn>
              </a:cxnLst>
              <a:rect l="0" t="0" r="r" b="b"/>
              <a:pathLst>
                <a:path w="239" h="60">
                  <a:moveTo>
                    <a:pt x="239" y="55"/>
                  </a:moveTo>
                  <a:lnTo>
                    <a:pt x="239" y="55"/>
                  </a:lnTo>
                  <a:lnTo>
                    <a:pt x="238" y="54"/>
                  </a:lnTo>
                  <a:lnTo>
                    <a:pt x="235" y="51"/>
                  </a:lnTo>
                  <a:lnTo>
                    <a:pt x="234" y="44"/>
                  </a:lnTo>
                  <a:lnTo>
                    <a:pt x="234" y="44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27" y="30"/>
                  </a:lnTo>
                  <a:lnTo>
                    <a:pt x="223" y="36"/>
                  </a:lnTo>
                  <a:lnTo>
                    <a:pt x="223" y="36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09" y="25"/>
                  </a:lnTo>
                  <a:lnTo>
                    <a:pt x="209" y="25"/>
                  </a:lnTo>
                  <a:lnTo>
                    <a:pt x="208" y="20"/>
                  </a:lnTo>
                  <a:lnTo>
                    <a:pt x="209" y="15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10" y="3"/>
                  </a:lnTo>
                  <a:lnTo>
                    <a:pt x="210" y="3"/>
                  </a:lnTo>
                  <a:lnTo>
                    <a:pt x="204" y="4"/>
                  </a:lnTo>
                  <a:lnTo>
                    <a:pt x="198" y="5"/>
                  </a:lnTo>
                  <a:lnTo>
                    <a:pt x="194" y="9"/>
                  </a:lnTo>
                  <a:lnTo>
                    <a:pt x="191" y="14"/>
                  </a:lnTo>
                  <a:lnTo>
                    <a:pt x="188" y="19"/>
                  </a:lnTo>
                  <a:lnTo>
                    <a:pt x="186" y="25"/>
                  </a:lnTo>
                  <a:lnTo>
                    <a:pt x="183" y="37"/>
                  </a:lnTo>
                  <a:lnTo>
                    <a:pt x="183" y="37"/>
                  </a:lnTo>
                  <a:lnTo>
                    <a:pt x="179" y="33"/>
                  </a:lnTo>
                  <a:lnTo>
                    <a:pt x="175" y="29"/>
                  </a:lnTo>
                  <a:lnTo>
                    <a:pt x="170" y="25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4" y="23"/>
                  </a:lnTo>
                  <a:lnTo>
                    <a:pt x="164" y="23"/>
                  </a:lnTo>
                  <a:lnTo>
                    <a:pt x="161" y="29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9" y="33"/>
                  </a:lnTo>
                  <a:lnTo>
                    <a:pt x="159" y="34"/>
                  </a:lnTo>
                  <a:lnTo>
                    <a:pt x="159" y="34"/>
                  </a:lnTo>
                  <a:lnTo>
                    <a:pt x="159" y="37"/>
                  </a:lnTo>
                  <a:lnTo>
                    <a:pt x="159" y="37"/>
                  </a:lnTo>
                  <a:lnTo>
                    <a:pt x="158" y="36"/>
                  </a:lnTo>
                  <a:lnTo>
                    <a:pt x="158" y="36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0" y="27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7" y="26"/>
                  </a:lnTo>
                  <a:lnTo>
                    <a:pt x="131" y="33"/>
                  </a:lnTo>
                  <a:lnTo>
                    <a:pt x="131" y="33"/>
                  </a:lnTo>
                  <a:lnTo>
                    <a:pt x="126" y="38"/>
                  </a:lnTo>
                  <a:lnTo>
                    <a:pt x="124" y="38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15" y="27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09" y="11"/>
                  </a:lnTo>
                  <a:lnTo>
                    <a:pt x="106" y="8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95" y="20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5" y="30"/>
                  </a:lnTo>
                  <a:lnTo>
                    <a:pt x="81" y="26"/>
                  </a:lnTo>
                  <a:lnTo>
                    <a:pt x="78" y="2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1" y="16"/>
                  </a:lnTo>
                  <a:lnTo>
                    <a:pt x="67" y="18"/>
                  </a:lnTo>
                  <a:lnTo>
                    <a:pt x="63" y="20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49" y="8"/>
                  </a:lnTo>
                  <a:lnTo>
                    <a:pt x="47" y="5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19" y="27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9" y="54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4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9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2" y="41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4" y="31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22" y="33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9" y="40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2" y="37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52" y="22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4" y="43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62" y="26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81" y="31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9" y="37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6" y="23"/>
                  </a:lnTo>
                  <a:lnTo>
                    <a:pt x="102" y="15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7" y="15"/>
                  </a:lnTo>
                  <a:lnTo>
                    <a:pt x="109" y="19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4" y="33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8" y="43"/>
                  </a:lnTo>
                  <a:lnTo>
                    <a:pt x="121" y="45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35" y="31"/>
                  </a:lnTo>
                  <a:lnTo>
                    <a:pt x="142" y="26"/>
                  </a:lnTo>
                  <a:lnTo>
                    <a:pt x="144" y="25"/>
                  </a:lnTo>
                  <a:lnTo>
                    <a:pt x="146" y="26"/>
                  </a:lnTo>
                  <a:lnTo>
                    <a:pt x="146" y="26"/>
                  </a:lnTo>
                  <a:lnTo>
                    <a:pt x="148" y="31"/>
                  </a:lnTo>
                  <a:lnTo>
                    <a:pt x="151" y="34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61" y="49"/>
                  </a:lnTo>
                  <a:lnTo>
                    <a:pt x="162" y="55"/>
                  </a:lnTo>
                  <a:lnTo>
                    <a:pt x="162" y="55"/>
                  </a:lnTo>
                  <a:lnTo>
                    <a:pt x="162" y="54"/>
                  </a:lnTo>
                  <a:lnTo>
                    <a:pt x="162" y="54"/>
                  </a:lnTo>
                  <a:lnTo>
                    <a:pt x="162" y="47"/>
                  </a:lnTo>
                  <a:lnTo>
                    <a:pt x="162" y="47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1"/>
                  </a:lnTo>
                  <a:lnTo>
                    <a:pt x="166" y="51"/>
                  </a:lnTo>
                  <a:lnTo>
                    <a:pt x="165" y="4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5" y="43"/>
                  </a:lnTo>
                  <a:lnTo>
                    <a:pt x="165" y="41"/>
                  </a:lnTo>
                  <a:lnTo>
                    <a:pt x="165" y="41"/>
                  </a:lnTo>
                  <a:lnTo>
                    <a:pt x="164" y="31"/>
                  </a:lnTo>
                  <a:lnTo>
                    <a:pt x="165" y="27"/>
                  </a:lnTo>
                  <a:lnTo>
                    <a:pt x="165" y="27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75" y="36"/>
                  </a:lnTo>
                  <a:lnTo>
                    <a:pt x="177" y="38"/>
                  </a:lnTo>
                  <a:lnTo>
                    <a:pt x="183" y="41"/>
                  </a:lnTo>
                  <a:lnTo>
                    <a:pt x="183" y="41"/>
                  </a:lnTo>
                  <a:lnTo>
                    <a:pt x="184" y="40"/>
                  </a:lnTo>
                  <a:lnTo>
                    <a:pt x="186" y="38"/>
                  </a:lnTo>
                  <a:lnTo>
                    <a:pt x="186" y="38"/>
                  </a:lnTo>
                  <a:lnTo>
                    <a:pt x="187" y="25"/>
                  </a:lnTo>
                  <a:lnTo>
                    <a:pt x="187" y="25"/>
                  </a:lnTo>
                  <a:lnTo>
                    <a:pt x="191" y="14"/>
                  </a:lnTo>
                  <a:lnTo>
                    <a:pt x="195" y="8"/>
                  </a:lnTo>
                  <a:lnTo>
                    <a:pt x="198" y="7"/>
                  </a:lnTo>
                  <a:lnTo>
                    <a:pt x="201" y="7"/>
                  </a:lnTo>
                  <a:lnTo>
                    <a:pt x="204" y="8"/>
                  </a:lnTo>
                  <a:lnTo>
                    <a:pt x="208" y="9"/>
                  </a:lnTo>
                  <a:lnTo>
                    <a:pt x="208" y="9"/>
                  </a:lnTo>
                  <a:lnTo>
                    <a:pt x="205" y="15"/>
                  </a:lnTo>
                  <a:lnTo>
                    <a:pt x="205" y="20"/>
                  </a:lnTo>
                  <a:lnTo>
                    <a:pt x="205" y="20"/>
                  </a:lnTo>
                  <a:lnTo>
                    <a:pt x="206" y="27"/>
                  </a:lnTo>
                  <a:lnTo>
                    <a:pt x="209" y="33"/>
                  </a:lnTo>
                  <a:lnTo>
                    <a:pt x="213" y="40"/>
                  </a:lnTo>
                  <a:lnTo>
                    <a:pt x="217" y="44"/>
                  </a:lnTo>
                  <a:lnTo>
                    <a:pt x="217" y="44"/>
                  </a:lnTo>
                  <a:lnTo>
                    <a:pt x="216" y="48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9" y="45"/>
                  </a:lnTo>
                  <a:lnTo>
                    <a:pt x="219" y="45"/>
                  </a:lnTo>
                  <a:lnTo>
                    <a:pt x="220" y="44"/>
                  </a:lnTo>
                  <a:lnTo>
                    <a:pt x="221" y="43"/>
                  </a:lnTo>
                  <a:lnTo>
                    <a:pt x="221" y="43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26" y="36"/>
                  </a:lnTo>
                  <a:lnTo>
                    <a:pt x="226" y="36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31" y="31"/>
                  </a:lnTo>
                  <a:lnTo>
                    <a:pt x="230" y="34"/>
                  </a:lnTo>
                  <a:lnTo>
                    <a:pt x="230" y="34"/>
                  </a:lnTo>
                  <a:lnTo>
                    <a:pt x="230" y="41"/>
                  </a:lnTo>
                  <a:lnTo>
                    <a:pt x="231" y="48"/>
                  </a:lnTo>
                  <a:lnTo>
                    <a:pt x="234" y="55"/>
                  </a:lnTo>
                  <a:lnTo>
                    <a:pt x="237" y="58"/>
                  </a:lnTo>
                  <a:lnTo>
                    <a:pt x="239" y="58"/>
                  </a:lnTo>
                  <a:lnTo>
                    <a:pt x="239" y="58"/>
                  </a:lnTo>
                  <a:lnTo>
                    <a:pt x="239" y="56"/>
                  </a:lnTo>
                  <a:lnTo>
                    <a:pt x="239" y="55"/>
                  </a:lnTo>
                  <a:lnTo>
                    <a:pt x="239" y="55"/>
                  </a:lnTo>
                  <a:close/>
                  <a:moveTo>
                    <a:pt x="29" y="58"/>
                  </a:moveTo>
                  <a:lnTo>
                    <a:pt x="29" y="58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6" y="51"/>
                  </a:lnTo>
                  <a:lnTo>
                    <a:pt x="27" y="54"/>
                  </a:lnTo>
                  <a:lnTo>
                    <a:pt x="29" y="58"/>
                  </a:lnTo>
                  <a:lnTo>
                    <a:pt x="29" y="58"/>
                  </a:lnTo>
                  <a:close/>
                  <a:moveTo>
                    <a:pt x="32" y="14"/>
                  </a:moveTo>
                  <a:lnTo>
                    <a:pt x="32" y="14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9" y="23"/>
                  </a:lnTo>
                  <a:lnTo>
                    <a:pt x="32" y="14"/>
                  </a:lnTo>
                  <a:lnTo>
                    <a:pt x="32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</p:grpSp>
      <p:sp>
        <p:nvSpPr>
          <p:cNvPr id="33" name="文本框 11"/>
          <p:cNvSpPr txBox="1"/>
          <p:nvPr/>
        </p:nvSpPr>
        <p:spPr bwMode="auto">
          <a:xfrm>
            <a:off x="501560" y="4694045"/>
            <a:ext cx="2549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3765" rtl="0">
              <a:defRPr/>
            </a:pPr>
            <a:r>
              <a:rPr lang="ar-SA" altLang="zh-C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أدوات التجربة</a:t>
            </a:r>
            <a:endParaRPr lang="zh-CN" altLang="en-US" sz="3600" dirty="0">
              <a:solidFill>
                <a:srgbClr val="E7E6E6">
                  <a:lumMod val="25000"/>
                </a:srgbClr>
              </a:solidFill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grpSp>
        <p:nvGrpSpPr>
          <p:cNvPr id="64" name="组合 65"/>
          <p:cNvGrpSpPr/>
          <p:nvPr/>
        </p:nvGrpSpPr>
        <p:grpSpPr>
          <a:xfrm rot="490873">
            <a:off x="2595888" y="458309"/>
            <a:ext cx="2817101" cy="3513755"/>
            <a:chOff x="259410" y="-64586"/>
            <a:chExt cx="6074724" cy="5259222"/>
          </a:xfrm>
        </p:grpSpPr>
        <p:sp>
          <p:nvSpPr>
            <p:cNvPr id="65" name="Freeform 59"/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矩形 67"/>
            <p:cNvSpPr/>
            <p:nvPr/>
          </p:nvSpPr>
          <p:spPr>
            <a:xfrm rot="20740147">
              <a:off x="840291" y="950070"/>
              <a:ext cx="5098701" cy="3406777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7" name="组合 68"/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74" name="椭圆 75"/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5" name="Group 51"/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76" name="Freeform 54"/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55"/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AutoShape 5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Oval 52"/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53"/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8" name="Freeform 43"/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4"/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5"/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"/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8"/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"/>
            <p:cNvSpPr>
              <a:spLocks noEditPoints="1"/>
            </p:cNvSpPr>
            <p:nvPr/>
          </p:nvSpPr>
          <p:spPr bwMode="auto">
            <a:xfrm rot="20973432">
              <a:off x="638666" y="507439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65"/>
          <p:cNvGrpSpPr/>
          <p:nvPr/>
        </p:nvGrpSpPr>
        <p:grpSpPr>
          <a:xfrm rot="490873">
            <a:off x="5678793" y="314407"/>
            <a:ext cx="2889253" cy="3409923"/>
            <a:chOff x="259410" y="-64586"/>
            <a:chExt cx="6074724" cy="5259222"/>
          </a:xfrm>
        </p:grpSpPr>
        <p:sp>
          <p:nvSpPr>
            <p:cNvPr id="26" name="Freeform 59"/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矩形 67"/>
            <p:cNvSpPr/>
            <p:nvPr/>
          </p:nvSpPr>
          <p:spPr>
            <a:xfrm rot="20740147">
              <a:off x="840291" y="950070"/>
              <a:ext cx="5098701" cy="340677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8" name="组合 68"/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40" name="椭圆 75"/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1" name="Group 51"/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42" name="Freeform 54"/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55"/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AutoShape 5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Oval 52"/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53"/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9" name="Freeform 43"/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4"/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5"/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6"/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7"/>
            <p:cNvSpPr>
              <a:spLocks noEditPoints="1"/>
            </p:cNvSpPr>
            <p:nvPr/>
          </p:nvSpPr>
          <p:spPr bwMode="auto">
            <a:xfrm rot="20973432">
              <a:off x="638666" y="507439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8"/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组合 65"/>
          <p:cNvGrpSpPr/>
          <p:nvPr/>
        </p:nvGrpSpPr>
        <p:grpSpPr>
          <a:xfrm rot="490873">
            <a:off x="5820594" y="3513757"/>
            <a:ext cx="2817101" cy="3513755"/>
            <a:chOff x="259410" y="-64586"/>
            <a:chExt cx="6074724" cy="5259222"/>
          </a:xfrm>
        </p:grpSpPr>
        <p:sp>
          <p:nvSpPr>
            <p:cNvPr id="82" name="Freeform 59"/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矩形 67"/>
            <p:cNvSpPr/>
            <p:nvPr/>
          </p:nvSpPr>
          <p:spPr>
            <a:xfrm rot="20740147">
              <a:off x="840291" y="950070"/>
              <a:ext cx="5098701" cy="340677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4" name="组合 68"/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91" name="椭圆 75"/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2" name="Group 51"/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93" name="Freeform 54"/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55"/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AutoShape 5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Oval 52"/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53"/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85" name="Freeform 43"/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4"/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5"/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6"/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"/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47"/>
            <p:cNvSpPr>
              <a:spLocks noEditPoints="1"/>
            </p:cNvSpPr>
            <p:nvPr/>
          </p:nvSpPr>
          <p:spPr bwMode="auto">
            <a:xfrm rot="20973432">
              <a:off x="638666" y="507439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组合 65"/>
          <p:cNvGrpSpPr/>
          <p:nvPr/>
        </p:nvGrpSpPr>
        <p:grpSpPr>
          <a:xfrm rot="490873">
            <a:off x="2960570" y="3487263"/>
            <a:ext cx="2817101" cy="3513755"/>
            <a:chOff x="259410" y="-64586"/>
            <a:chExt cx="6074724" cy="5259222"/>
          </a:xfrm>
        </p:grpSpPr>
        <p:sp>
          <p:nvSpPr>
            <p:cNvPr id="99" name="Freeform 59"/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矩形 67"/>
            <p:cNvSpPr/>
            <p:nvPr/>
          </p:nvSpPr>
          <p:spPr>
            <a:xfrm rot="20740147">
              <a:off x="840290" y="950070"/>
              <a:ext cx="5098702" cy="340677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1" name="组合 68"/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108" name="椭圆 75"/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9" name="Group 51"/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110" name="Freeform 54"/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55"/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AutoShape 5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Oval 52"/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53"/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02" name="Freeform 43"/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44"/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45"/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46"/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47"/>
            <p:cNvSpPr>
              <a:spLocks noEditPoints="1"/>
            </p:cNvSpPr>
            <p:nvPr/>
          </p:nvSpPr>
          <p:spPr bwMode="auto">
            <a:xfrm rot="20973432">
              <a:off x="638666" y="507439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6" name="مخطط انسيابي: معالجة 115"/>
          <p:cNvSpPr/>
          <p:nvPr/>
        </p:nvSpPr>
        <p:spPr>
          <a:xfrm rot="172402">
            <a:off x="7877782" y="3737366"/>
            <a:ext cx="802194" cy="35038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ملون طعام</a:t>
            </a:r>
            <a:endParaRPr lang="ar-SA" sz="14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8" name="مخطط انسيابي: معالجة 117"/>
          <p:cNvSpPr/>
          <p:nvPr/>
        </p:nvSpPr>
        <p:spPr>
          <a:xfrm rot="172402">
            <a:off x="5096439" y="3714177"/>
            <a:ext cx="677122" cy="35038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ماء</a:t>
            </a:r>
            <a:endParaRPr lang="ar-SA" sz="14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9" name="مخطط انسيابي: معالجة 118"/>
          <p:cNvSpPr/>
          <p:nvPr/>
        </p:nvSpPr>
        <p:spPr>
          <a:xfrm rot="172402">
            <a:off x="7822333" y="617058"/>
            <a:ext cx="866759" cy="35038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كأس شفاف</a:t>
            </a:r>
            <a:endParaRPr lang="ar-SA" sz="14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0" name="مخطط انسيابي: معالجة 119"/>
          <p:cNvSpPr/>
          <p:nvPr/>
        </p:nvSpPr>
        <p:spPr>
          <a:xfrm rot="172402">
            <a:off x="4671386" y="669030"/>
            <a:ext cx="802194" cy="350380"/>
          </a:xfrm>
          <a:prstGeom prst="flowChart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ورد</a:t>
            </a:r>
            <a:endParaRPr lang="ar-SA" sz="14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G_965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258650">
            <a:off x="3296843" y="1329361"/>
            <a:ext cx="4991156" cy="406218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5018" y="3460639"/>
            <a:ext cx="2779962" cy="3208721"/>
            <a:chOff x="2935288" y="2025650"/>
            <a:chExt cx="987425" cy="582613"/>
          </a:xfrm>
          <a:solidFill>
            <a:schemeClr val="tx1"/>
          </a:solidFill>
        </p:grpSpPr>
        <p:sp>
          <p:nvSpPr>
            <p:cNvPr id="4" name="Freeform 90"/>
            <p:cNvSpPr/>
            <p:nvPr/>
          </p:nvSpPr>
          <p:spPr bwMode="auto">
            <a:xfrm>
              <a:off x="3340101" y="2036763"/>
              <a:ext cx="12700" cy="98425"/>
            </a:xfrm>
            <a:custGeom>
              <a:avLst/>
              <a:gdLst/>
              <a:ahLst/>
              <a:cxnLst>
                <a:cxn ang="0">
                  <a:pos x="5" y="62"/>
                </a:cxn>
                <a:cxn ang="0">
                  <a:pos x="5" y="62"/>
                </a:cxn>
                <a:cxn ang="0">
                  <a:pos x="7" y="60"/>
                </a:cxn>
                <a:cxn ang="0">
                  <a:pos x="7" y="60"/>
                </a:cxn>
                <a:cxn ang="0">
                  <a:pos x="8" y="45"/>
                </a:cxn>
                <a:cxn ang="0">
                  <a:pos x="8" y="30"/>
                </a:cxn>
                <a:cxn ang="0">
                  <a:pos x="5" y="15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0" y="16"/>
                </a:cxn>
                <a:cxn ang="0">
                  <a:pos x="3" y="31"/>
                </a:cxn>
                <a:cxn ang="0">
                  <a:pos x="3" y="31"/>
                </a:cxn>
                <a:cxn ang="0">
                  <a:pos x="4" y="47"/>
                </a:cxn>
                <a:cxn ang="0">
                  <a:pos x="5" y="62"/>
                </a:cxn>
                <a:cxn ang="0">
                  <a:pos x="5" y="62"/>
                </a:cxn>
              </a:cxnLst>
              <a:rect l="0" t="0" r="r" b="b"/>
              <a:pathLst>
                <a:path w="8" h="62">
                  <a:moveTo>
                    <a:pt x="5" y="62"/>
                  </a:moveTo>
                  <a:lnTo>
                    <a:pt x="5" y="62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8" y="45"/>
                  </a:lnTo>
                  <a:lnTo>
                    <a:pt x="8" y="30"/>
                  </a:lnTo>
                  <a:lnTo>
                    <a:pt x="5" y="15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47"/>
                  </a:lnTo>
                  <a:lnTo>
                    <a:pt x="5" y="62"/>
                  </a:lnTo>
                  <a:lnTo>
                    <a:pt x="5" y="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5" name="Freeform 91"/>
            <p:cNvSpPr/>
            <p:nvPr/>
          </p:nvSpPr>
          <p:spPr bwMode="auto">
            <a:xfrm>
              <a:off x="3498851" y="2044700"/>
              <a:ext cx="11113" cy="87313"/>
            </a:xfrm>
            <a:custGeom>
              <a:avLst/>
              <a:gdLst/>
              <a:ahLst/>
              <a:cxnLst>
                <a:cxn ang="0">
                  <a:pos x="4" y="17"/>
                </a:cxn>
                <a:cxn ang="0">
                  <a:pos x="4" y="17"/>
                </a:cxn>
                <a:cxn ang="0">
                  <a:pos x="6" y="7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11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31"/>
                </a:cxn>
                <a:cxn ang="0">
                  <a:pos x="0" y="39"/>
                </a:cxn>
                <a:cxn ang="0">
                  <a:pos x="3" y="54"/>
                </a:cxn>
                <a:cxn ang="0">
                  <a:pos x="3" y="54"/>
                </a:cxn>
                <a:cxn ang="0">
                  <a:pos x="3" y="55"/>
                </a:cxn>
                <a:cxn ang="0">
                  <a:pos x="4" y="54"/>
                </a:cxn>
                <a:cxn ang="0">
                  <a:pos x="7" y="51"/>
                </a:cxn>
                <a:cxn ang="0">
                  <a:pos x="7" y="51"/>
                </a:cxn>
                <a:cxn ang="0">
                  <a:pos x="6" y="43"/>
                </a:cxn>
                <a:cxn ang="0">
                  <a:pos x="4" y="35"/>
                </a:cxn>
                <a:cxn ang="0">
                  <a:pos x="4" y="25"/>
                </a:cxn>
                <a:cxn ang="0">
                  <a:pos x="4" y="17"/>
                </a:cxn>
                <a:cxn ang="0">
                  <a:pos x="4" y="17"/>
                </a:cxn>
              </a:cxnLst>
              <a:rect l="0" t="0" r="r" b="b"/>
              <a:pathLst>
                <a:path w="7" h="55">
                  <a:moveTo>
                    <a:pt x="4" y="17"/>
                  </a:moveTo>
                  <a:lnTo>
                    <a:pt x="4" y="17"/>
                  </a:lnTo>
                  <a:lnTo>
                    <a:pt x="6" y="7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1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4" y="54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6" y="43"/>
                  </a:lnTo>
                  <a:lnTo>
                    <a:pt x="4" y="35"/>
                  </a:lnTo>
                  <a:lnTo>
                    <a:pt x="4" y="25"/>
                  </a:lnTo>
                  <a:lnTo>
                    <a:pt x="4" y="17"/>
                  </a:lnTo>
                  <a:lnTo>
                    <a:pt x="4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6" name="Freeform 92"/>
            <p:cNvSpPr/>
            <p:nvPr/>
          </p:nvSpPr>
          <p:spPr bwMode="auto">
            <a:xfrm>
              <a:off x="3328988" y="2409825"/>
              <a:ext cx="26988" cy="138113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12" y="6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0" y="14"/>
                </a:cxn>
                <a:cxn ang="0">
                  <a:pos x="10" y="14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4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1" y="28"/>
                </a:cxn>
                <a:cxn ang="0">
                  <a:pos x="1" y="28"/>
                </a:cxn>
                <a:cxn ang="0">
                  <a:pos x="6" y="24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0" y="28"/>
                </a:cxn>
                <a:cxn ang="0">
                  <a:pos x="11" y="37"/>
                </a:cxn>
                <a:cxn ang="0">
                  <a:pos x="11" y="37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4" y="87"/>
                </a:cxn>
                <a:cxn ang="0">
                  <a:pos x="15" y="87"/>
                </a:cxn>
                <a:cxn ang="0">
                  <a:pos x="17" y="84"/>
                </a:cxn>
                <a:cxn ang="0">
                  <a:pos x="17" y="84"/>
                </a:cxn>
                <a:cxn ang="0">
                  <a:pos x="17" y="55"/>
                </a:cxn>
                <a:cxn ang="0">
                  <a:pos x="14" y="26"/>
                </a:cxn>
                <a:cxn ang="0">
                  <a:pos x="14" y="26"/>
                </a:cxn>
                <a:cxn ang="0">
                  <a:pos x="14" y="18"/>
                </a:cxn>
                <a:cxn ang="0">
                  <a:pos x="14" y="10"/>
                </a:cxn>
                <a:cxn ang="0">
                  <a:pos x="14" y="10"/>
                </a:cxn>
              </a:cxnLst>
              <a:rect l="0" t="0" r="r" b="b"/>
              <a:pathLst>
                <a:path w="17" h="87">
                  <a:moveTo>
                    <a:pt x="14" y="10"/>
                  </a:moveTo>
                  <a:lnTo>
                    <a:pt x="14" y="10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28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4" y="87"/>
                  </a:lnTo>
                  <a:lnTo>
                    <a:pt x="15" y="87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55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18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7" name="Freeform 93"/>
            <p:cNvSpPr/>
            <p:nvPr/>
          </p:nvSpPr>
          <p:spPr bwMode="auto">
            <a:xfrm>
              <a:off x="3521076" y="2403475"/>
              <a:ext cx="11113" cy="150813"/>
            </a:xfrm>
            <a:custGeom>
              <a:avLst/>
              <a:gdLst/>
              <a:ahLst/>
              <a:cxnLst>
                <a:cxn ang="0">
                  <a:pos x="6" y="52"/>
                </a:cxn>
                <a:cxn ang="0">
                  <a:pos x="6" y="52"/>
                </a:cxn>
                <a:cxn ang="0">
                  <a:pos x="4" y="26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17"/>
                </a:cxn>
                <a:cxn ang="0">
                  <a:pos x="0" y="29"/>
                </a:cxn>
                <a:cxn ang="0">
                  <a:pos x="1" y="55"/>
                </a:cxn>
                <a:cxn ang="0">
                  <a:pos x="1" y="55"/>
                </a:cxn>
                <a:cxn ang="0">
                  <a:pos x="1" y="76"/>
                </a:cxn>
                <a:cxn ang="0">
                  <a:pos x="1" y="85"/>
                </a:cxn>
                <a:cxn ang="0">
                  <a:pos x="4" y="95"/>
                </a:cxn>
                <a:cxn ang="0">
                  <a:pos x="4" y="95"/>
                </a:cxn>
                <a:cxn ang="0">
                  <a:pos x="4" y="95"/>
                </a:cxn>
                <a:cxn ang="0">
                  <a:pos x="6" y="95"/>
                </a:cxn>
                <a:cxn ang="0">
                  <a:pos x="7" y="92"/>
                </a:cxn>
                <a:cxn ang="0">
                  <a:pos x="7" y="92"/>
                </a:cxn>
                <a:cxn ang="0">
                  <a:pos x="7" y="83"/>
                </a:cxn>
                <a:cxn ang="0">
                  <a:pos x="7" y="73"/>
                </a:cxn>
                <a:cxn ang="0">
                  <a:pos x="6" y="52"/>
                </a:cxn>
                <a:cxn ang="0">
                  <a:pos x="6" y="52"/>
                </a:cxn>
              </a:cxnLst>
              <a:rect l="0" t="0" r="r" b="b"/>
              <a:pathLst>
                <a:path w="7" h="95">
                  <a:moveTo>
                    <a:pt x="6" y="52"/>
                  </a:moveTo>
                  <a:lnTo>
                    <a:pt x="6" y="52"/>
                  </a:lnTo>
                  <a:lnTo>
                    <a:pt x="4" y="26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7"/>
                  </a:lnTo>
                  <a:lnTo>
                    <a:pt x="0" y="29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1" y="76"/>
                  </a:lnTo>
                  <a:lnTo>
                    <a:pt x="1" y="8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83"/>
                  </a:lnTo>
                  <a:lnTo>
                    <a:pt x="7" y="73"/>
                  </a:lnTo>
                  <a:lnTo>
                    <a:pt x="6" y="52"/>
                  </a:lnTo>
                  <a:lnTo>
                    <a:pt x="6" y="5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8" name="Freeform 94"/>
            <p:cNvSpPr/>
            <p:nvPr/>
          </p:nvSpPr>
          <p:spPr bwMode="auto">
            <a:xfrm>
              <a:off x="3300413" y="2025650"/>
              <a:ext cx="204788" cy="115888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01" y="3"/>
                </a:cxn>
                <a:cxn ang="0">
                  <a:pos x="72" y="4"/>
                </a:cxn>
                <a:cxn ang="0">
                  <a:pos x="48" y="3"/>
                </a:cxn>
                <a:cxn ang="0">
                  <a:pos x="25" y="7"/>
                </a:cxn>
                <a:cxn ang="0">
                  <a:pos x="25" y="5"/>
                </a:cxn>
                <a:cxn ang="0">
                  <a:pos x="25" y="5"/>
                </a:cxn>
                <a:cxn ang="0">
                  <a:pos x="22" y="7"/>
                </a:cxn>
                <a:cxn ang="0">
                  <a:pos x="15" y="14"/>
                </a:cxn>
                <a:cxn ang="0">
                  <a:pos x="8" y="22"/>
                </a:cxn>
                <a:cxn ang="0">
                  <a:pos x="3" y="26"/>
                </a:cxn>
                <a:cxn ang="0">
                  <a:pos x="2" y="23"/>
                </a:cxn>
                <a:cxn ang="0">
                  <a:pos x="0" y="25"/>
                </a:cxn>
                <a:cxn ang="0">
                  <a:pos x="2" y="29"/>
                </a:cxn>
                <a:cxn ang="0">
                  <a:pos x="0" y="45"/>
                </a:cxn>
                <a:cxn ang="0">
                  <a:pos x="0" y="71"/>
                </a:cxn>
                <a:cxn ang="0">
                  <a:pos x="2" y="73"/>
                </a:cxn>
                <a:cxn ang="0">
                  <a:pos x="4" y="69"/>
                </a:cxn>
                <a:cxn ang="0">
                  <a:pos x="4" y="43"/>
                </a:cxn>
                <a:cxn ang="0">
                  <a:pos x="4" y="34"/>
                </a:cxn>
                <a:cxn ang="0">
                  <a:pos x="4" y="27"/>
                </a:cxn>
                <a:cxn ang="0">
                  <a:pos x="15" y="16"/>
                </a:cxn>
                <a:cxn ang="0">
                  <a:pos x="22" y="10"/>
                </a:cxn>
                <a:cxn ang="0">
                  <a:pos x="24" y="7"/>
                </a:cxn>
                <a:cxn ang="0">
                  <a:pos x="30" y="5"/>
                </a:cxn>
                <a:cxn ang="0">
                  <a:pos x="50" y="7"/>
                </a:cxn>
                <a:cxn ang="0">
                  <a:pos x="77" y="10"/>
                </a:cxn>
                <a:cxn ang="0">
                  <a:pos x="88" y="10"/>
                </a:cxn>
                <a:cxn ang="0">
                  <a:pos x="114" y="5"/>
                </a:cxn>
                <a:cxn ang="0">
                  <a:pos x="125" y="4"/>
                </a:cxn>
                <a:cxn ang="0">
                  <a:pos x="129" y="1"/>
                </a:cxn>
                <a:cxn ang="0">
                  <a:pos x="129" y="0"/>
                </a:cxn>
              </a:cxnLst>
              <a:rect l="0" t="0" r="r" b="b"/>
              <a:pathLst>
                <a:path w="129" h="73">
                  <a:moveTo>
                    <a:pt x="129" y="0"/>
                  </a:moveTo>
                  <a:lnTo>
                    <a:pt x="129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5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48" y="3"/>
                  </a:lnTo>
                  <a:lnTo>
                    <a:pt x="36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2" y="7"/>
                  </a:lnTo>
                  <a:lnTo>
                    <a:pt x="19" y="10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2" y="3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73"/>
                  </a:lnTo>
                  <a:lnTo>
                    <a:pt x="3" y="71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10" y="22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30" y="5"/>
                  </a:lnTo>
                  <a:lnTo>
                    <a:pt x="3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88" y="10"/>
                  </a:lnTo>
                  <a:lnTo>
                    <a:pt x="101" y="8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9" y="3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9" name="Freeform 95"/>
            <p:cNvSpPr/>
            <p:nvPr/>
          </p:nvSpPr>
          <p:spPr bwMode="auto">
            <a:xfrm>
              <a:off x="3305176" y="2414588"/>
              <a:ext cx="11113" cy="1127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8"/>
                </a:cxn>
                <a:cxn ang="0">
                  <a:pos x="1" y="36"/>
                </a:cxn>
                <a:cxn ang="0">
                  <a:pos x="1" y="70"/>
                </a:cxn>
                <a:cxn ang="0">
                  <a:pos x="1" y="70"/>
                </a:cxn>
                <a:cxn ang="0">
                  <a:pos x="3" y="71"/>
                </a:cxn>
                <a:cxn ang="0">
                  <a:pos x="4" y="70"/>
                </a:cxn>
                <a:cxn ang="0">
                  <a:pos x="5" y="67"/>
                </a:cxn>
                <a:cxn ang="0">
                  <a:pos x="5" y="67"/>
                </a:cxn>
                <a:cxn ang="0">
                  <a:pos x="7" y="33"/>
                </a:cxn>
                <a:cxn ang="0">
                  <a:pos x="5" y="15"/>
                </a:cxn>
                <a:cxn ang="0">
                  <a:pos x="4" y="7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7" h="71">
                  <a:moveTo>
                    <a:pt x="1" y="0"/>
                  </a:moveTo>
                  <a:lnTo>
                    <a:pt x="1" y="0"/>
                  </a:lnTo>
                  <a:lnTo>
                    <a:pt x="0" y="18"/>
                  </a:lnTo>
                  <a:lnTo>
                    <a:pt x="1" y="36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3" y="71"/>
                  </a:lnTo>
                  <a:lnTo>
                    <a:pt x="4" y="70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7" y="33"/>
                  </a:lnTo>
                  <a:lnTo>
                    <a:pt x="5" y="15"/>
                  </a:lnTo>
                  <a:lnTo>
                    <a:pt x="4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0" name="Freeform 96"/>
            <p:cNvSpPr>
              <a:spLocks noEditPoints="1"/>
            </p:cNvSpPr>
            <p:nvPr/>
          </p:nvSpPr>
          <p:spPr bwMode="auto">
            <a:xfrm>
              <a:off x="3298826" y="2043113"/>
              <a:ext cx="52388" cy="98425"/>
            </a:xfrm>
            <a:custGeom>
              <a:avLst/>
              <a:gdLst/>
              <a:ahLst/>
              <a:cxnLst>
                <a:cxn ang="0">
                  <a:pos x="14" y="36"/>
                </a:cxn>
                <a:cxn ang="0">
                  <a:pos x="26" y="19"/>
                </a:cxn>
                <a:cxn ang="0">
                  <a:pos x="14" y="41"/>
                </a:cxn>
                <a:cxn ang="0">
                  <a:pos x="3" y="62"/>
                </a:cxn>
                <a:cxn ang="0">
                  <a:pos x="3" y="62"/>
                </a:cxn>
                <a:cxn ang="0">
                  <a:pos x="16" y="45"/>
                </a:cxn>
                <a:cxn ang="0">
                  <a:pos x="27" y="29"/>
                </a:cxn>
                <a:cxn ang="0">
                  <a:pos x="20" y="40"/>
                </a:cxn>
                <a:cxn ang="0">
                  <a:pos x="12" y="59"/>
                </a:cxn>
                <a:cxn ang="0">
                  <a:pos x="15" y="59"/>
                </a:cxn>
                <a:cxn ang="0">
                  <a:pos x="29" y="41"/>
                </a:cxn>
                <a:cxn ang="0">
                  <a:pos x="20" y="56"/>
                </a:cxn>
                <a:cxn ang="0">
                  <a:pos x="22" y="56"/>
                </a:cxn>
                <a:cxn ang="0">
                  <a:pos x="27" y="55"/>
                </a:cxn>
                <a:cxn ang="0">
                  <a:pos x="29" y="55"/>
                </a:cxn>
                <a:cxn ang="0">
                  <a:pos x="33" y="45"/>
                </a:cxn>
                <a:cxn ang="0">
                  <a:pos x="31" y="44"/>
                </a:cxn>
                <a:cxn ang="0">
                  <a:pos x="25" y="52"/>
                </a:cxn>
                <a:cxn ang="0">
                  <a:pos x="31" y="37"/>
                </a:cxn>
                <a:cxn ang="0">
                  <a:pos x="30" y="37"/>
                </a:cxn>
                <a:cxn ang="0">
                  <a:pos x="19" y="51"/>
                </a:cxn>
                <a:cxn ang="0">
                  <a:pos x="18" y="52"/>
                </a:cxn>
                <a:cxn ang="0">
                  <a:pos x="22" y="43"/>
                </a:cxn>
                <a:cxn ang="0">
                  <a:pos x="33" y="23"/>
                </a:cxn>
                <a:cxn ang="0">
                  <a:pos x="30" y="23"/>
                </a:cxn>
                <a:cxn ang="0">
                  <a:pos x="19" y="34"/>
                </a:cxn>
                <a:cxn ang="0">
                  <a:pos x="30" y="15"/>
                </a:cxn>
                <a:cxn ang="0">
                  <a:pos x="29" y="15"/>
                </a:cxn>
                <a:cxn ang="0">
                  <a:pos x="22" y="22"/>
                </a:cxn>
                <a:cxn ang="0">
                  <a:pos x="5" y="45"/>
                </a:cxn>
                <a:cxn ang="0">
                  <a:pos x="26" y="5"/>
                </a:cxn>
                <a:cxn ang="0">
                  <a:pos x="25" y="5"/>
                </a:cxn>
                <a:cxn ang="0">
                  <a:pos x="11" y="23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15" y="8"/>
                </a:cxn>
                <a:cxn ang="0">
                  <a:pos x="5" y="23"/>
                </a:cxn>
                <a:cxn ang="0">
                  <a:pos x="4" y="23"/>
                </a:cxn>
                <a:cxn ang="0">
                  <a:pos x="8" y="15"/>
                </a:cxn>
                <a:cxn ang="0">
                  <a:pos x="7" y="14"/>
                </a:cxn>
                <a:cxn ang="0">
                  <a:pos x="4" y="22"/>
                </a:cxn>
                <a:cxn ang="0">
                  <a:pos x="0" y="30"/>
                </a:cxn>
                <a:cxn ang="0">
                  <a:pos x="9" y="19"/>
                </a:cxn>
                <a:cxn ang="0">
                  <a:pos x="12" y="18"/>
                </a:cxn>
                <a:cxn ang="0">
                  <a:pos x="4" y="37"/>
                </a:cxn>
                <a:cxn ang="0">
                  <a:pos x="1" y="40"/>
                </a:cxn>
                <a:cxn ang="0">
                  <a:pos x="4" y="40"/>
                </a:cxn>
                <a:cxn ang="0">
                  <a:pos x="7" y="34"/>
                </a:cxn>
                <a:cxn ang="0">
                  <a:pos x="14" y="23"/>
                </a:cxn>
                <a:cxn ang="0">
                  <a:pos x="18" y="16"/>
                </a:cxn>
                <a:cxn ang="0">
                  <a:pos x="0" y="55"/>
                </a:cxn>
                <a:cxn ang="0">
                  <a:pos x="1" y="54"/>
                </a:cxn>
                <a:cxn ang="0">
                  <a:pos x="5" y="58"/>
                </a:cxn>
                <a:cxn ang="0">
                  <a:pos x="5" y="58"/>
                </a:cxn>
              </a:cxnLst>
              <a:rect l="0" t="0" r="r" b="b"/>
              <a:pathLst>
                <a:path w="33" h="62">
                  <a:moveTo>
                    <a:pt x="1" y="54"/>
                  </a:moveTo>
                  <a:lnTo>
                    <a:pt x="1" y="54"/>
                  </a:lnTo>
                  <a:lnTo>
                    <a:pt x="14" y="36"/>
                  </a:lnTo>
                  <a:lnTo>
                    <a:pt x="19" y="27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2" y="23"/>
                  </a:lnTo>
                  <a:lnTo>
                    <a:pt x="19" y="29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7" y="51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16" y="4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3" y="48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1" y="44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9" y="45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22" y="43"/>
                  </a:lnTo>
                  <a:lnTo>
                    <a:pt x="25" y="36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5" y="2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2" y="22"/>
                  </a:lnTo>
                  <a:lnTo>
                    <a:pt x="15" y="29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16" y="2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16" y="14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6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5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5" y="23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2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9" y="19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8" y="3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1" y="54"/>
                  </a:lnTo>
                  <a:close/>
                  <a:moveTo>
                    <a:pt x="5" y="58"/>
                  </a:moveTo>
                  <a:lnTo>
                    <a:pt x="5" y="58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5" y="58"/>
                  </a:lnTo>
                  <a:lnTo>
                    <a:pt x="5" y="5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1" name="Freeform 97"/>
            <p:cNvSpPr/>
            <p:nvPr/>
          </p:nvSpPr>
          <p:spPr bwMode="auto">
            <a:xfrm>
              <a:off x="2974976" y="2166938"/>
              <a:ext cx="68263" cy="125413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4" y="14"/>
                </a:cxn>
                <a:cxn ang="0">
                  <a:pos x="3" y="21"/>
                </a:cxn>
                <a:cxn ang="0">
                  <a:pos x="6" y="20"/>
                </a:cxn>
                <a:cxn ang="0">
                  <a:pos x="8" y="20"/>
                </a:cxn>
                <a:cxn ang="0">
                  <a:pos x="7" y="28"/>
                </a:cxn>
                <a:cxn ang="0">
                  <a:pos x="10" y="27"/>
                </a:cxn>
                <a:cxn ang="0">
                  <a:pos x="11" y="29"/>
                </a:cxn>
                <a:cxn ang="0">
                  <a:pos x="12" y="29"/>
                </a:cxn>
                <a:cxn ang="0">
                  <a:pos x="15" y="28"/>
                </a:cxn>
                <a:cxn ang="0">
                  <a:pos x="15" y="27"/>
                </a:cxn>
                <a:cxn ang="0">
                  <a:pos x="15" y="39"/>
                </a:cxn>
                <a:cxn ang="0">
                  <a:pos x="17" y="39"/>
                </a:cxn>
                <a:cxn ang="0">
                  <a:pos x="18" y="44"/>
                </a:cxn>
                <a:cxn ang="0">
                  <a:pos x="19" y="44"/>
                </a:cxn>
                <a:cxn ang="0">
                  <a:pos x="22" y="42"/>
                </a:cxn>
                <a:cxn ang="0">
                  <a:pos x="22" y="54"/>
                </a:cxn>
                <a:cxn ang="0">
                  <a:pos x="25" y="54"/>
                </a:cxn>
                <a:cxn ang="0">
                  <a:pos x="28" y="54"/>
                </a:cxn>
                <a:cxn ang="0">
                  <a:pos x="29" y="61"/>
                </a:cxn>
                <a:cxn ang="0">
                  <a:pos x="32" y="60"/>
                </a:cxn>
                <a:cxn ang="0">
                  <a:pos x="35" y="62"/>
                </a:cxn>
                <a:cxn ang="0">
                  <a:pos x="36" y="73"/>
                </a:cxn>
                <a:cxn ang="0">
                  <a:pos x="41" y="69"/>
                </a:cxn>
                <a:cxn ang="0">
                  <a:pos x="39" y="76"/>
                </a:cxn>
                <a:cxn ang="0">
                  <a:pos x="39" y="79"/>
                </a:cxn>
                <a:cxn ang="0">
                  <a:pos x="41" y="76"/>
                </a:cxn>
                <a:cxn ang="0">
                  <a:pos x="41" y="75"/>
                </a:cxn>
                <a:cxn ang="0">
                  <a:pos x="43" y="65"/>
                </a:cxn>
                <a:cxn ang="0">
                  <a:pos x="41" y="65"/>
                </a:cxn>
                <a:cxn ang="0">
                  <a:pos x="39" y="68"/>
                </a:cxn>
                <a:cxn ang="0">
                  <a:pos x="39" y="57"/>
                </a:cxn>
                <a:cxn ang="0">
                  <a:pos x="35" y="54"/>
                </a:cxn>
                <a:cxn ang="0">
                  <a:pos x="30" y="53"/>
                </a:cxn>
                <a:cxn ang="0">
                  <a:pos x="29" y="46"/>
                </a:cxn>
                <a:cxn ang="0">
                  <a:pos x="26" y="49"/>
                </a:cxn>
                <a:cxn ang="0">
                  <a:pos x="25" y="38"/>
                </a:cxn>
                <a:cxn ang="0">
                  <a:pos x="22" y="38"/>
                </a:cxn>
                <a:cxn ang="0">
                  <a:pos x="21" y="38"/>
                </a:cxn>
                <a:cxn ang="0">
                  <a:pos x="21" y="31"/>
                </a:cxn>
                <a:cxn ang="0">
                  <a:pos x="18" y="32"/>
                </a:cxn>
                <a:cxn ang="0">
                  <a:pos x="18" y="22"/>
                </a:cxn>
                <a:cxn ang="0">
                  <a:pos x="14" y="24"/>
                </a:cxn>
                <a:cxn ang="0">
                  <a:pos x="12" y="24"/>
                </a:cxn>
                <a:cxn ang="0">
                  <a:pos x="14" y="18"/>
                </a:cxn>
                <a:cxn ang="0">
                  <a:pos x="10" y="21"/>
                </a:cxn>
                <a:cxn ang="0">
                  <a:pos x="10" y="21"/>
                </a:cxn>
                <a:cxn ang="0">
                  <a:pos x="10" y="13"/>
                </a:cxn>
                <a:cxn ang="0">
                  <a:pos x="8" y="13"/>
                </a:cxn>
                <a:cxn ang="0">
                  <a:pos x="6" y="14"/>
                </a:cxn>
                <a:cxn ang="0">
                  <a:pos x="6" y="7"/>
                </a:cxn>
                <a:cxn ang="0">
                  <a:pos x="4" y="9"/>
                </a:cxn>
                <a:cxn ang="0">
                  <a:pos x="4" y="0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3" y="14"/>
                </a:cxn>
              </a:cxnLst>
              <a:rect l="0" t="0" r="r" b="b"/>
              <a:pathLst>
                <a:path w="43" h="79">
                  <a:moveTo>
                    <a:pt x="3" y="14"/>
                  </a:moveTo>
                  <a:lnTo>
                    <a:pt x="3" y="14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18"/>
                  </a:lnTo>
                  <a:lnTo>
                    <a:pt x="8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7" y="39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9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8" y="51"/>
                  </a:lnTo>
                  <a:lnTo>
                    <a:pt x="28" y="5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5" y="61"/>
                  </a:lnTo>
                  <a:lnTo>
                    <a:pt x="35" y="62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41" y="69"/>
                  </a:lnTo>
                  <a:lnTo>
                    <a:pt x="41" y="72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3" y="73"/>
                  </a:lnTo>
                  <a:lnTo>
                    <a:pt x="43" y="71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5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4"/>
                  </a:lnTo>
                  <a:lnTo>
                    <a:pt x="39" y="57"/>
                  </a:lnTo>
                  <a:lnTo>
                    <a:pt x="37" y="55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0" y="53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5" y="46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1" y="3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8" y="24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14"/>
                  </a:lnTo>
                  <a:lnTo>
                    <a:pt x="3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2" name="Freeform 98"/>
            <p:cNvSpPr>
              <a:spLocks noEditPoints="1"/>
            </p:cNvSpPr>
            <p:nvPr/>
          </p:nvSpPr>
          <p:spPr bwMode="auto">
            <a:xfrm>
              <a:off x="2935288" y="2387600"/>
              <a:ext cx="74613" cy="31750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4" y="3"/>
                </a:cxn>
                <a:cxn ang="0">
                  <a:pos x="44" y="3"/>
                </a:cxn>
                <a:cxn ang="0">
                  <a:pos x="43" y="2"/>
                </a:cxn>
                <a:cxn ang="0">
                  <a:pos x="37" y="7"/>
                </a:cxn>
                <a:cxn ang="0">
                  <a:pos x="37" y="2"/>
                </a:cxn>
                <a:cxn ang="0">
                  <a:pos x="33" y="5"/>
                </a:cxn>
                <a:cxn ang="0">
                  <a:pos x="33" y="3"/>
                </a:cxn>
                <a:cxn ang="0">
                  <a:pos x="31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3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5" y="0"/>
                </a:cxn>
                <a:cxn ang="0">
                  <a:pos x="11" y="5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2"/>
                </a:cxn>
                <a:cxn ang="0">
                  <a:pos x="7" y="3"/>
                </a:cxn>
                <a:cxn ang="0">
                  <a:pos x="6" y="5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7" y="9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4" y="20"/>
                </a:cxn>
                <a:cxn ang="0">
                  <a:pos x="10" y="10"/>
                </a:cxn>
                <a:cxn ang="0">
                  <a:pos x="13" y="5"/>
                </a:cxn>
                <a:cxn ang="0">
                  <a:pos x="13" y="7"/>
                </a:cxn>
                <a:cxn ang="0">
                  <a:pos x="10" y="13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4"/>
                </a:cxn>
                <a:cxn ang="0">
                  <a:pos x="13" y="16"/>
                </a:cxn>
                <a:cxn ang="0">
                  <a:pos x="21" y="7"/>
                </a:cxn>
                <a:cxn ang="0">
                  <a:pos x="22" y="7"/>
                </a:cxn>
                <a:cxn ang="0">
                  <a:pos x="20" y="14"/>
                </a:cxn>
                <a:cxn ang="0">
                  <a:pos x="21" y="14"/>
                </a:cxn>
                <a:cxn ang="0">
                  <a:pos x="21" y="17"/>
                </a:cxn>
                <a:cxn ang="0">
                  <a:pos x="24" y="16"/>
                </a:cxn>
                <a:cxn ang="0">
                  <a:pos x="29" y="13"/>
                </a:cxn>
                <a:cxn ang="0">
                  <a:pos x="31" y="14"/>
                </a:cxn>
                <a:cxn ang="0">
                  <a:pos x="33" y="6"/>
                </a:cxn>
                <a:cxn ang="0">
                  <a:pos x="33" y="11"/>
                </a:cxn>
                <a:cxn ang="0">
                  <a:pos x="36" y="11"/>
                </a:cxn>
                <a:cxn ang="0">
                  <a:pos x="37" y="10"/>
                </a:cxn>
                <a:cxn ang="0">
                  <a:pos x="39" y="10"/>
                </a:cxn>
                <a:cxn ang="0">
                  <a:pos x="39" y="14"/>
                </a:cxn>
                <a:cxn ang="0">
                  <a:pos x="42" y="13"/>
                </a:cxn>
                <a:cxn ang="0">
                  <a:pos x="46" y="7"/>
                </a:cxn>
                <a:cxn ang="0">
                  <a:pos x="47" y="3"/>
                </a:cxn>
                <a:cxn ang="0">
                  <a:pos x="7" y="13"/>
                </a:cxn>
                <a:cxn ang="0">
                  <a:pos x="9" y="11"/>
                </a:cxn>
              </a:cxnLst>
              <a:rect l="0" t="0" r="r" b="b"/>
              <a:pathLst>
                <a:path w="47" h="20">
                  <a:moveTo>
                    <a:pt x="47" y="3"/>
                  </a:moveTo>
                  <a:lnTo>
                    <a:pt x="47" y="3"/>
                  </a:lnTo>
                  <a:lnTo>
                    <a:pt x="46" y="2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0" y="5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5" y="3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1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5" y="13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2" y="13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7" y="3"/>
                  </a:lnTo>
                  <a:lnTo>
                    <a:pt x="47" y="3"/>
                  </a:lnTo>
                  <a:close/>
                  <a:moveTo>
                    <a:pt x="7" y="13"/>
                  </a:move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3" name="Freeform 99"/>
            <p:cNvSpPr>
              <a:spLocks noEditPoints="1"/>
            </p:cNvSpPr>
            <p:nvPr/>
          </p:nvSpPr>
          <p:spPr bwMode="auto">
            <a:xfrm>
              <a:off x="3003551" y="2379663"/>
              <a:ext cx="419100" cy="176213"/>
            </a:xfrm>
            <a:custGeom>
              <a:avLst/>
              <a:gdLst/>
              <a:ahLst/>
              <a:cxnLst>
                <a:cxn ang="0">
                  <a:pos x="242" y="18"/>
                </a:cxn>
                <a:cxn ang="0">
                  <a:pos x="237" y="16"/>
                </a:cxn>
                <a:cxn ang="0">
                  <a:pos x="231" y="3"/>
                </a:cxn>
                <a:cxn ang="0">
                  <a:pos x="209" y="18"/>
                </a:cxn>
                <a:cxn ang="0">
                  <a:pos x="204" y="1"/>
                </a:cxn>
                <a:cxn ang="0">
                  <a:pos x="183" y="15"/>
                </a:cxn>
                <a:cxn ang="0">
                  <a:pos x="178" y="7"/>
                </a:cxn>
                <a:cxn ang="0">
                  <a:pos x="169" y="3"/>
                </a:cxn>
                <a:cxn ang="0">
                  <a:pos x="151" y="12"/>
                </a:cxn>
                <a:cxn ang="0">
                  <a:pos x="138" y="11"/>
                </a:cxn>
                <a:cxn ang="0">
                  <a:pos x="136" y="4"/>
                </a:cxn>
                <a:cxn ang="0">
                  <a:pos x="122" y="8"/>
                </a:cxn>
                <a:cxn ang="0">
                  <a:pos x="117" y="3"/>
                </a:cxn>
                <a:cxn ang="0">
                  <a:pos x="105" y="5"/>
                </a:cxn>
                <a:cxn ang="0">
                  <a:pos x="95" y="4"/>
                </a:cxn>
                <a:cxn ang="0">
                  <a:pos x="81" y="12"/>
                </a:cxn>
                <a:cxn ang="0">
                  <a:pos x="73" y="8"/>
                </a:cxn>
                <a:cxn ang="0">
                  <a:pos x="69" y="3"/>
                </a:cxn>
                <a:cxn ang="0">
                  <a:pos x="50" y="11"/>
                </a:cxn>
                <a:cxn ang="0">
                  <a:pos x="43" y="7"/>
                </a:cxn>
                <a:cxn ang="0">
                  <a:pos x="34" y="8"/>
                </a:cxn>
                <a:cxn ang="0">
                  <a:pos x="29" y="3"/>
                </a:cxn>
                <a:cxn ang="0">
                  <a:pos x="19" y="4"/>
                </a:cxn>
                <a:cxn ang="0">
                  <a:pos x="11" y="4"/>
                </a:cxn>
                <a:cxn ang="0">
                  <a:pos x="5" y="19"/>
                </a:cxn>
                <a:cxn ang="0">
                  <a:pos x="23" y="7"/>
                </a:cxn>
                <a:cxn ang="0">
                  <a:pos x="30" y="11"/>
                </a:cxn>
                <a:cxn ang="0">
                  <a:pos x="36" y="16"/>
                </a:cxn>
                <a:cxn ang="0">
                  <a:pos x="45" y="16"/>
                </a:cxn>
                <a:cxn ang="0">
                  <a:pos x="51" y="21"/>
                </a:cxn>
                <a:cxn ang="0">
                  <a:pos x="66" y="12"/>
                </a:cxn>
                <a:cxn ang="0">
                  <a:pos x="76" y="10"/>
                </a:cxn>
                <a:cxn ang="0">
                  <a:pos x="83" y="16"/>
                </a:cxn>
                <a:cxn ang="0">
                  <a:pos x="100" y="5"/>
                </a:cxn>
                <a:cxn ang="0">
                  <a:pos x="103" y="11"/>
                </a:cxn>
                <a:cxn ang="0">
                  <a:pos x="110" y="18"/>
                </a:cxn>
                <a:cxn ang="0">
                  <a:pos x="125" y="12"/>
                </a:cxn>
                <a:cxn ang="0">
                  <a:pos x="135" y="15"/>
                </a:cxn>
                <a:cxn ang="0">
                  <a:pos x="151" y="7"/>
                </a:cxn>
                <a:cxn ang="0">
                  <a:pos x="153" y="21"/>
                </a:cxn>
                <a:cxn ang="0">
                  <a:pos x="169" y="14"/>
                </a:cxn>
                <a:cxn ang="0">
                  <a:pos x="180" y="12"/>
                </a:cxn>
                <a:cxn ang="0">
                  <a:pos x="189" y="22"/>
                </a:cxn>
                <a:cxn ang="0">
                  <a:pos x="211" y="7"/>
                </a:cxn>
                <a:cxn ang="0">
                  <a:pos x="202" y="21"/>
                </a:cxn>
                <a:cxn ang="0">
                  <a:pos x="194" y="49"/>
                </a:cxn>
                <a:cxn ang="0">
                  <a:pos x="193" y="65"/>
                </a:cxn>
                <a:cxn ang="0">
                  <a:pos x="208" y="55"/>
                </a:cxn>
                <a:cxn ang="0">
                  <a:pos x="211" y="59"/>
                </a:cxn>
                <a:cxn ang="0">
                  <a:pos x="211" y="73"/>
                </a:cxn>
                <a:cxn ang="0">
                  <a:pos x="205" y="107"/>
                </a:cxn>
                <a:cxn ang="0">
                  <a:pos x="212" y="104"/>
                </a:cxn>
                <a:cxn ang="0">
                  <a:pos x="213" y="89"/>
                </a:cxn>
                <a:cxn ang="0">
                  <a:pos x="220" y="63"/>
                </a:cxn>
                <a:cxn ang="0">
                  <a:pos x="216" y="52"/>
                </a:cxn>
                <a:cxn ang="0">
                  <a:pos x="197" y="66"/>
                </a:cxn>
                <a:cxn ang="0">
                  <a:pos x="223" y="21"/>
                </a:cxn>
                <a:cxn ang="0">
                  <a:pos x="234" y="21"/>
                </a:cxn>
                <a:cxn ang="0">
                  <a:pos x="249" y="16"/>
                </a:cxn>
                <a:cxn ang="0">
                  <a:pos x="191" y="8"/>
                </a:cxn>
                <a:cxn ang="0">
                  <a:pos x="208" y="36"/>
                </a:cxn>
                <a:cxn ang="0">
                  <a:pos x="217" y="11"/>
                </a:cxn>
              </a:cxnLst>
              <a:rect l="0" t="0" r="r" b="b"/>
              <a:pathLst>
                <a:path w="264" h="111">
                  <a:moveTo>
                    <a:pt x="263" y="7"/>
                  </a:moveTo>
                  <a:lnTo>
                    <a:pt x="263" y="7"/>
                  </a:lnTo>
                  <a:lnTo>
                    <a:pt x="257" y="12"/>
                  </a:lnTo>
                  <a:lnTo>
                    <a:pt x="252" y="19"/>
                  </a:lnTo>
                  <a:lnTo>
                    <a:pt x="252" y="19"/>
                  </a:lnTo>
                  <a:lnTo>
                    <a:pt x="256" y="11"/>
                  </a:lnTo>
                  <a:lnTo>
                    <a:pt x="257" y="7"/>
                  </a:lnTo>
                  <a:lnTo>
                    <a:pt x="257" y="4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2" y="7"/>
                  </a:lnTo>
                  <a:lnTo>
                    <a:pt x="248" y="10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5" y="11"/>
                  </a:lnTo>
                  <a:lnTo>
                    <a:pt x="248" y="8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6" y="4"/>
                  </a:lnTo>
                  <a:lnTo>
                    <a:pt x="245" y="5"/>
                  </a:lnTo>
                  <a:lnTo>
                    <a:pt x="245" y="5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237" y="15"/>
                  </a:lnTo>
                  <a:lnTo>
                    <a:pt x="237" y="15"/>
                  </a:lnTo>
                  <a:lnTo>
                    <a:pt x="237" y="16"/>
                  </a:lnTo>
                  <a:lnTo>
                    <a:pt x="237" y="16"/>
                  </a:lnTo>
                  <a:lnTo>
                    <a:pt x="237" y="12"/>
                  </a:lnTo>
                  <a:lnTo>
                    <a:pt x="239" y="8"/>
                  </a:lnTo>
                  <a:lnTo>
                    <a:pt x="241" y="5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5" y="3"/>
                  </a:lnTo>
                  <a:lnTo>
                    <a:pt x="233" y="5"/>
                  </a:lnTo>
                  <a:lnTo>
                    <a:pt x="228" y="12"/>
                  </a:lnTo>
                  <a:lnTo>
                    <a:pt x="228" y="12"/>
                  </a:lnTo>
                  <a:lnTo>
                    <a:pt x="231" y="3"/>
                  </a:lnTo>
                  <a:lnTo>
                    <a:pt x="231" y="3"/>
                  </a:lnTo>
                  <a:lnTo>
                    <a:pt x="231" y="3"/>
                  </a:lnTo>
                  <a:lnTo>
                    <a:pt x="230" y="3"/>
                  </a:lnTo>
                  <a:lnTo>
                    <a:pt x="228" y="4"/>
                  </a:lnTo>
                  <a:lnTo>
                    <a:pt x="228" y="4"/>
                  </a:lnTo>
                  <a:lnTo>
                    <a:pt x="224" y="10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20" y="15"/>
                  </a:lnTo>
                  <a:lnTo>
                    <a:pt x="220" y="15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0" y="5"/>
                  </a:lnTo>
                  <a:lnTo>
                    <a:pt x="220" y="5"/>
                  </a:lnTo>
                  <a:lnTo>
                    <a:pt x="209" y="18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3" y="11"/>
                  </a:lnTo>
                  <a:lnTo>
                    <a:pt x="215" y="4"/>
                  </a:lnTo>
                  <a:lnTo>
                    <a:pt x="215" y="4"/>
                  </a:lnTo>
                  <a:lnTo>
                    <a:pt x="215" y="3"/>
                  </a:lnTo>
                  <a:lnTo>
                    <a:pt x="215" y="3"/>
                  </a:lnTo>
                  <a:lnTo>
                    <a:pt x="213" y="3"/>
                  </a:lnTo>
                  <a:lnTo>
                    <a:pt x="213" y="3"/>
                  </a:lnTo>
                  <a:lnTo>
                    <a:pt x="206" y="10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4" y="3"/>
                  </a:lnTo>
                  <a:lnTo>
                    <a:pt x="204" y="3"/>
                  </a:lnTo>
                  <a:lnTo>
                    <a:pt x="204" y="1"/>
                  </a:lnTo>
                  <a:lnTo>
                    <a:pt x="202" y="1"/>
                  </a:lnTo>
                  <a:lnTo>
                    <a:pt x="201" y="3"/>
                  </a:lnTo>
                  <a:lnTo>
                    <a:pt x="201" y="3"/>
                  </a:lnTo>
                  <a:lnTo>
                    <a:pt x="198" y="5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7" y="5"/>
                  </a:lnTo>
                  <a:lnTo>
                    <a:pt x="197" y="5"/>
                  </a:lnTo>
                  <a:lnTo>
                    <a:pt x="197" y="4"/>
                  </a:lnTo>
                  <a:lnTo>
                    <a:pt x="195" y="4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91" y="7"/>
                  </a:lnTo>
                  <a:lnTo>
                    <a:pt x="189" y="10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87" y="8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1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0" y="5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5" y="11"/>
                  </a:lnTo>
                  <a:lnTo>
                    <a:pt x="175" y="11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8" y="7"/>
                  </a:lnTo>
                  <a:lnTo>
                    <a:pt x="179" y="3"/>
                  </a:lnTo>
                  <a:lnTo>
                    <a:pt x="179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2" y="7"/>
                  </a:lnTo>
                  <a:lnTo>
                    <a:pt x="168" y="11"/>
                  </a:lnTo>
                  <a:lnTo>
                    <a:pt x="168" y="11"/>
                  </a:lnTo>
                  <a:lnTo>
                    <a:pt x="164" y="15"/>
                  </a:lnTo>
                  <a:lnTo>
                    <a:pt x="165" y="14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1" y="3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64" y="7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5" y="1"/>
                  </a:lnTo>
                  <a:lnTo>
                    <a:pt x="165" y="1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57" y="7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7" y="3"/>
                  </a:lnTo>
                  <a:lnTo>
                    <a:pt x="157" y="3"/>
                  </a:lnTo>
                  <a:lnTo>
                    <a:pt x="158" y="3"/>
                  </a:lnTo>
                  <a:lnTo>
                    <a:pt x="157" y="3"/>
                  </a:lnTo>
                  <a:lnTo>
                    <a:pt x="155" y="3"/>
                  </a:lnTo>
                  <a:lnTo>
                    <a:pt x="155" y="3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43" y="4"/>
                  </a:lnTo>
                  <a:lnTo>
                    <a:pt x="142" y="4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35" y="12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1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6" y="4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28" y="14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8" y="14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0" y="5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4" y="10"/>
                  </a:lnTo>
                  <a:lnTo>
                    <a:pt x="118" y="3"/>
                  </a:lnTo>
                  <a:lnTo>
                    <a:pt x="118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1" y="7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10" y="5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07" y="3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96" y="7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88" y="15"/>
                  </a:lnTo>
                  <a:lnTo>
                    <a:pt x="89" y="1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4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4" y="7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7" y="4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1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69" y="7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7" y="8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2" y="7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1" y="7"/>
                  </a:lnTo>
                  <a:lnTo>
                    <a:pt x="62" y="4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55" y="5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2" y="7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2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3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7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2" y="8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6" y="14"/>
                  </a:lnTo>
                  <a:lnTo>
                    <a:pt x="28" y="11"/>
                  </a:lnTo>
                  <a:lnTo>
                    <a:pt x="29" y="7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1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5" y="11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5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8" y="8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4" y="11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30" y="11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51" y="5"/>
                  </a:lnTo>
                  <a:lnTo>
                    <a:pt x="51" y="7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1" y="12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5" y="7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63" y="15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9" y="1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3" y="14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3" y="3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78" y="11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5" y="11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6" y="11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105" y="8"/>
                  </a:lnTo>
                  <a:lnTo>
                    <a:pt x="107" y="5"/>
                  </a:lnTo>
                  <a:lnTo>
                    <a:pt x="107" y="4"/>
                  </a:lnTo>
                  <a:lnTo>
                    <a:pt x="107" y="5"/>
                  </a:lnTo>
                  <a:lnTo>
                    <a:pt x="107" y="5"/>
                  </a:lnTo>
                  <a:lnTo>
                    <a:pt x="103" y="11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2" y="19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10" y="10"/>
                  </a:lnTo>
                  <a:lnTo>
                    <a:pt x="113" y="7"/>
                  </a:lnTo>
                  <a:lnTo>
                    <a:pt x="111" y="11"/>
                  </a:lnTo>
                  <a:lnTo>
                    <a:pt x="111" y="11"/>
                  </a:lnTo>
                  <a:lnTo>
                    <a:pt x="109" y="14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4" y="14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5" y="12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9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9" y="14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1" y="12"/>
                  </a:lnTo>
                  <a:lnTo>
                    <a:pt x="129" y="18"/>
                  </a:lnTo>
                  <a:lnTo>
                    <a:pt x="129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44" y="8"/>
                  </a:lnTo>
                  <a:lnTo>
                    <a:pt x="143" y="11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40" y="19"/>
                  </a:lnTo>
                  <a:lnTo>
                    <a:pt x="142" y="19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49" y="12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21"/>
                  </a:lnTo>
                  <a:lnTo>
                    <a:pt x="146" y="21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7" y="10"/>
                  </a:lnTo>
                  <a:lnTo>
                    <a:pt x="157" y="10"/>
                  </a:lnTo>
                  <a:lnTo>
                    <a:pt x="154" y="15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4" y="21"/>
                  </a:lnTo>
                  <a:lnTo>
                    <a:pt x="154" y="21"/>
                  </a:lnTo>
                  <a:lnTo>
                    <a:pt x="160" y="15"/>
                  </a:lnTo>
                  <a:lnTo>
                    <a:pt x="165" y="10"/>
                  </a:lnTo>
                  <a:lnTo>
                    <a:pt x="165" y="10"/>
                  </a:lnTo>
                  <a:lnTo>
                    <a:pt x="161" y="15"/>
                  </a:lnTo>
                  <a:lnTo>
                    <a:pt x="160" y="21"/>
                  </a:lnTo>
                  <a:lnTo>
                    <a:pt x="160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4" y="21"/>
                  </a:lnTo>
                  <a:lnTo>
                    <a:pt x="165" y="18"/>
                  </a:lnTo>
                  <a:lnTo>
                    <a:pt x="169" y="14"/>
                  </a:lnTo>
                  <a:lnTo>
                    <a:pt x="169" y="14"/>
                  </a:lnTo>
                  <a:lnTo>
                    <a:pt x="172" y="11"/>
                  </a:lnTo>
                  <a:lnTo>
                    <a:pt x="172" y="11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18"/>
                  </a:lnTo>
                  <a:lnTo>
                    <a:pt x="172" y="18"/>
                  </a:lnTo>
                  <a:lnTo>
                    <a:pt x="178" y="14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3" y="5"/>
                  </a:lnTo>
                  <a:lnTo>
                    <a:pt x="183" y="7"/>
                  </a:lnTo>
                  <a:lnTo>
                    <a:pt x="180" y="12"/>
                  </a:lnTo>
                  <a:lnTo>
                    <a:pt x="180" y="1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9" y="22"/>
                  </a:lnTo>
                  <a:lnTo>
                    <a:pt x="180" y="22"/>
                  </a:lnTo>
                  <a:lnTo>
                    <a:pt x="180" y="22"/>
                  </a:lnTo>
                  <a:lnTo>
                    <a:pt x="186" y="16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87" y="16"/>
                  </a:lnTo>
                  <a:lnTo>
                    <a:pt x="186" y="19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7" y="22"/>
                  </a:lnTo>
                  <a:lnTo>
                    <a:pt x="189" y="22"/>
                  </a:lnTo>
                  <a:lnTo>
                    <a:pt x="190" y="21"/>
                  </a:lnTo>
                  <a:lnTo>
                    <a:pt x="190" y="21"/>
                  </a:lnTo>
                  <a:lnTo>
                    <a:pt x="195" y="14"/>
                  </a:lnTo>
                  <a:lnTo>
                    <a:pt x="200" y="5"/>
                  </a:lnTo>
                  <a:lnTo>
                    <a:pt x="200" y="5"/>
                  </a:lnTo>
                  <a:lnTo>
                    <a:pt x="194" y="19"/>
                  </a:lnTo>
                  <a:lnTo>
                    <a:pt x="194" y="19"/>
                  </a:lnTo>
                  <a:lnTo>
                    <a:pt x="194" y="21"/>
                  </a:lnTo>
                  <a:lnTo>
                    <a:pt x="195" y="21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200" y="16"/>
                  </a:lnTo>
                  <a:lnTo>
                    <a:pt x="200" y="16"/>
                  </a:lnTo>
                  <a:lnTo>
                    <a:pt x="205" y="12"/>
                  </a:lnTo>
                  <a:lnTo>
                    <a:pt x="211" y="7"/>
                  </a:lnTo>
                  <a:lnTo>
                    <a:pt x="211" y="7"/>
                  </a:lnTo>
                  <a:lnTo>
                    <a:pt x="209" y="10"/>
                  </a:lnTo>
                  <a:lnTo>
                    <a:pt x="208" y="14"/>
                  </a:lnTo>
                  <a:lnTo>
                    <a:pt x="206" y="22"/>
                  </a:lnTo>
                  <a:lnTo>
                    <a:pt x="206" y="22"/>
                  </a:lnTo>
                  <a:lnTo>
                    <a:pt x="201" y="30"/>
                  </a:lnTo>
                  <a:lnTo>
                    <a:pt x="197" y="40"/>
                  </a:lnTo>
                  <a:lnTo>
                    <a:pt x="197" y="40"/>
                  </a:lnTo>
                  <a:lnTo>
                    <a:pt x="195" y="43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0" y="23"/>
                  </a:lnTo>
                  <a:lnTo>
                    <a:pt x="197" y="29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7" y="32"/>
                  </a:lnTo>
                  <a:lnTo>
                    <a:pt x="201" y="25"/>
                  </a:lnTo>
                  <a:lnTo>
                    <a:pt x="201" y="25"/>
                  </a:lnTo>
                  <a:lnTo>
                    <a:pt x="197" y="37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4" y="49"/>
                  </a:lnTo>
                  <a:lnTo>
                    <a:pt x="194" y="49"/>
                  </a:lnTo>
                  <a:lnTo>
                    <a:pt x="200" y="36"/>
                  </a:lnTo>
                  <a:lnTo>
                    <a:pt x="200" y="36"/>
                  </a:lnTo>
                  <a:lnTo>
                    <a:pt x="204" y="29"/>
                  </a:lnTo>
                  <a:lnTo>
                    <a:pt x="204" y="29"/>
                  </a:lnTo>
                  <a:lnTo>
                    <a:pt x="205" y="25"/>
                  </a:lnTo>
                  <a:lnTo>
                    <a:pt x="205" y="25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197" y="48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3" y="66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200" y="52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0" y="55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4" y="71"/>
                  </a:lnTo>
                  <a:lnTo>
                    <a:pt x="194" y="71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13" y="44"/>
                  </a:lnTo>
                  <a:lnTo>
                    <a:pt x="213" y="44"/>
                  </a:lnTo>
                  <a:lnTo>
                    <a:pt x="208" y="55"/>
                  </a:lnTo>
                  <a:lnTo>
                    <a:pt x="202" y="65"/>
                  </a:lnTo>
                  <a:lnTo>
                    <a:pt x="197" y="74"/>
                  </a:lnTo>
                  <a:lnTo>
                    <a:pt x="191" y="85"/>
                  </a:lnTo>
                  <a:lnTo>
                    <a:pt x="191" y="85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7" y="80"/>
                  </a:lnTo>
                  <a:lnTo>
                    <a:pt x="201" y="73"/>
                  </a:lnTo>
                  <a:lnTo>
                    <a:pt x="201" y="73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11" y="58"/>
                  </a:lnTo>
                  <a:lnTo>
                    <a:pt x="211" y="59"/>
                  </a:lnTo>
                  <a:lnTo>
                    <a:pt x="211" y="59"/>
                  </a:lnTo>
                  <a:lnTo>
                    <a:pt x="200" y="77"/>
                  </a:lnTo>
                  <a:lnTo>
                    <a:pt x="195" y="87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98" y="91"/>
                  </a:lnTo>
                  <a:lnTo>
                    <a:pt x="201" y="84"/>
                  </a:lnTo>
                  <a:lnTo>
                    <a:pt x="201" y="84"/>
                  </a:lnTo>
                  <a:lnTo>
                    <a:pt x="212" y="71"/>
                  </a:lnTo>
                  <a:lnTo>
                    <a:pt x="215" y="67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8" y="80"/>
                  </a:lnTo>
                  <a:lnTo>
                    <a:pt x="204" y="88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1" y="102"/>
                  </a:lnTo>
                  <a:lnTo>
                    <a:pt x="201" y="102"/>
                  </a:lnTo>
                  <a:lnTo>
                    <a:pt x="206" y="93"/>
                  </a:lnTo>
                  <a:lnTo>
                    <a:pt x="206" y="93"/>
                  </a:lnTo>
                  <a:lnTo>
                    <a:pt x="212" y="87"/>
                  </a:lnTo>
                  <a:lnTo>
                    <a:pt x="212" y="87"/>
                  </a:lnTo>
                  <a:lnTo>
                    <a:pt x="205" y="104"/>
                  </a:lnTo>
                  <a:lnTo>
                    <a:pt x="205" y="104"/>
                  </a:lnTo>
                  <a:lnTo>
                    <a:pt x="205" y="107"/>
                  </a:lnTo>
                  <a:lnTo>
                    <a:pt x="205" y="107"/>
                  </a:lnTo>
                  <a:lnTo>
                    <a:pt x="202" y="110"/>
                  </a:lnTo>
                  <a:lnTo>
                    <a:pt x="202" y="110"/>
                  </a:lnTo>
                  <a:lnTo>
                    <a:pt x="202" y="111"/>
                  </a:lnTo>
                  <a:lnTo>
                    <a:pt x="202" y="111"/>
                  </a:lnTo>
                  <a:lnTo>
                    <a:pt x="204" y="111"/>
                  </a:lnTo>
                  <a:lnTo>
                    <a:pt x="204" y="111"/>
                  </a:lnTo>
                  <a:lnTo>
                    <a:pt x="206" y="106"/>
                  </a:lnTo>
                  <a:lnTo>
                    <a:pt x="206" y="106"/>
                  </a:lnTo>
                  <a:lnTo>
                    <a:pt x="213" y="95"/>
                  </a:lnTo>
                  <a:lnTo>
                    <a:pt x="213" y="95"/>
                  </a:lnTo>
                  <a:lnTo>
                    <a:pt x="215" y="92"/>
                  </a:lnTo>
                  <a:lnTo>
                    <a:pt x="215" y="95"/>
                  </a:lnTo>
                  <a:lnTo>
                    <a:pt x="212" y="104"/>
                  </a:lnTo>
                  <a:lnTo>
                    <a:pt x="212" y="104"/>
                  </a:lnTo>
                  <a:lnTo>
                    <a:pt x="212" y="106"/>
                  </a:lnTo>
                  <a:lnTo>
                    <a:pt x="213" y="104"/>
                  </a:lnTo>
                  <a:lnTo>
                    <a:pt x="215" y="103"/>
                  </a:lnTo>
                  <a:lnTo>
                    <a:pt x="215" y="103"/>
                  </a:lnTo>
                  <a:lnTo>
                    <a:pt x="217" y="95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19" y="85"/>
                  </a:lnTo>
                  <a:lnTo>
                    <a:pt x="219" y="85"/>
                  </a:lnTo>
                  <a:lnTo>
                    <a:pt x="215" y="89"/>
                  </a:lnTo>
                  <a:lnTo>
                    <a:pt x="211" y="95"/>
                  </a:lnTo>
                  <a:lnTo>
                    <a:pt x="211" y="95"/>
                  </a:lnTo>
                  <a:lnTo>
                    <a:pt x="213" y="89"/>
                  </a:lnTo>
                  <a:lnTo>
                    <a:pt x="213" y="89"/>
                  </a:lnTo>
                  <a:lnTo>
                    <a:pt x="215" y="84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5" y="78"/>
                  </a:lnTo>
                  <a:lnTo>
                    <a:pt x="215" y="78"/>
                  </a:lnTo>
                  <a:lnTo>
                    <a:pt x="212" y="81"/>
                  </a:lnTo>
                  <a:lnTo>
                    <a:pt x="211" y="84"/>
                  </a:lnTo>
                  <a:lnTo>
                    <a:pt x="211" y="84"/>
                  </a:lnTo>
                  <a:lnTo>
                    <a:pt x="206" y="89"/>
                  </a:lnTo>
                  <a:lnTo>
                    <a:pt x="206" y="89"/>
                  </a:lnTo>
                  <a:lnTo>
                    <a:pt x="211" y="77"/>
                  </a:lnTo>
                  <a:lnTo>
                    <a:pt x="211" y="77"/>
                  </a:lnTo>
                  <a:lnTo>
                    <a:pt x="216" y="70"/>
                  </a:lnTo>
                  <a:lnTo>
                    <a:pt x="220" y="63"/>
                  </a:lnTo>
                  <a:lnTo>
                    <a:pt x="220" y="63"/>
                  </a:lnTo>
                  <a:lnTo>
                    <a:pt x="220" y="62"/>
                  </a:lnTo>
                  <a:lnTo>
                    <a:pt x="219" y="62"/>
                  </a:lnTo>
                  <a:lnTo>
                    <a:pt x="219" y="62"/>
                  </a:lnTo>
                  <a:lnTo>
                    <a:pt x="213" y="65"/>
                  </a:lnTo>
                  <a:lnTo>
                    <a:pt x="209" y="70"/>
                  </a:lnTo>
                  <a:lnTo>
                    <a:pt x="202" y="80"/>
                  </a:lnTo>
                  <a:lnTo>
                    <a:pt x="202" y="80"/>
                  </a:lnTo>
                  <a:lnTo>
                    <a:pt x="198" y="87"/>
                  </a:lnTo>
                  <a:lnTo>
                    <a:pt x="195" y="92"/>
                  </a:lnTo>
                  <a:lnTo>
                    <a:pt x="195" y="92"/>
                  </a:lnTo>
                  <a:lnTo>
                    <a:pt x="200" y="84"/>
                  </a:lnTo>
                  <a:lnTo>
                    <a:pt x="204" y="76"/>
                  </a:lnTo>
                  <a:lnTo>
                    <a:pt x="204" y="76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6" y="51"/>
                  </a:lnTo>
                  <a:lnTo>
                    <a:pt x="215" y="52"/>
                  </a:lnTo>
                  <a:lnTo>
                    <a:pt x="215" y="52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12" y="52"/>
                  </a:lnTo>
                  <a:lnTo>
                    <a:pt x="217" y="38"/>
                  </a:lnTo>
                  <a:lnTo>
                    <a:pt x="217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05" y="52"/>
                  </a:lnTo>
                  <a:lnTo>
                    <a:pt x="197" y="66"/>
                  </a:lnTo>
                  <a:lnTo>
                    <a:pt x="197" y="66"/>
                  </a:lnTo>
                  <a:lnTo>
                    <a:pt x="201" y="58"/>
                  </a:lnTo>
                  <a:lnTo>
                    <a:pt x="205" y="47"/>
                  </a:lnTo>
                  <a:lnTo>
                    <a:pt x="215" y="23"/>
                  </a:lnTo>
                  <a:lnTo>
                    <a:pt x="215" y="23"/>
                  </a:lnTo>
                  <a:lnTo>
                    <a:pt x="216" y="23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23" y="15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4" y="14"/>
                  </a:lnTo>
                  <a:lnTo>
                    <a:pt x="223" y="18"/>
                  </a:lnTo>
                  <a:lnTo>
                    <a:pt x="223" y="21"/>
                  </a:lnTo>
                  <a:lnTo>
                    <a:pt x="223" y="21"/>
                  </a:lnTo>
                  <a:lnTo>
                    <a:pt x="223" y="22"/>
                  </a:lnTo>
                  <a:lnTo>
                    <a:pt x="224" y="21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37" y="5"/>
                  </a:lnTo>
                  <a:lnTo>
                    <a:pt x="237" y="7"/>
                  </a:lnTo>
                  <a:lnTo>
                    <a:pt x="235" y="10"/>
                  </a:lnTo>
                  <a:lnTo>
                    <a:pt x="235" y="10"/>
                  </a:lnTo>
                  <a:lnTo>
                    <a:pt x="234" y="15"/>
                  </a:lnTo>
                  <a:lnTo>
                    <a:pt x="233" y="21"/>
                  </a:lnTo>
                  <a:lnTo>
                    <a:pt x="233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5" y="21"/>
                  </a:lnTo>
                  <a:lnTo>
                    <a:pt x="238" y="19"/>
                  </a:lnTo>
                  <a:lnTo>
                    <a:pt x="238" y="19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9" y="25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49" y="12"/>
                  </a:lnTo>
                  <a:lnTo>
                    <a:pt x="252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49" y="16"/>
                  </a:lnTo>
                  <a:lnTo>
                    <a:pt x="248" y="21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9" y="25"/>
                  </a:lnTo>
                  <a:lnTo>
                    <a:pt x="250" y="23"/>
                  </a:lnTo>
                  <a:lnTo>
                    <a:pt x="250" y="23"/>
                  </a:lnTo>
                  <a:lnTo>
                    <a:pt x="264" y="8"/>
                  </a:lnTo>
                  <a:lnTo>
                    <a:pt x="264" y="8"/>
                  </a:lnTo>
                  <a:lnTo>
                    <a:pt x="264" y="7"/>
                  </a:lnTo>
                  <a:lnTo>
                    <a:pt x="264" y="7"/>
                  </a:lnTo>
                  <a:lnTo>
                    <a:pt x="263" y="7"/>
                  </a:lnTo>
                  <a:lnTo>
                    <a:pt x="263" y="7"/>
                  </a:lnTo>
                  <a:close/>
                  <a:moveTo>
                    <a:pt x="191" y="8"/>
                  </a:moveTo>
                  <a:lnTo>
                    <a:pt x="191" y="8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91" y="8"/>
                  </a:lnTo>
                  <a:lnTo>
                    <a:pt x="191" y="8"/>
                  </a:lnTo>
                  <a:close/>
                  <a:moveTo>
                    <a:pt x="211" y="30"/>
                  </a:moveTo>
                  <a:lnTo>
                    <a:pt x="211" y="30"/>
                  </a:lnTo>
                  <a:lnTo>
                    <a:pt x="213" y="25"/>
                  </a:lnTo>
                  <a:lnTo>
                    <a:pt x="213" y="25"/>
                  </a:lnTo>
                  <a:lnTo>
                    <a:pt x="211" y="30"/>
                  </a:lnTo>
                  <a:lnTo>
                    <a:pt x="211" y="30"/>
                  </a:lnTo>
                  <a:close/>
                  <a:moveTo>
                    <a:pt x="208" y="36"/>
                  </a:moveTo>
                  <a:lnTo>
                    <a:pt x="208" y="36"/>
                  </a:lnTo>
                  <a:lnTo>
                    <a:pt x="208" y="34"/>
                  </a:lnTo>
                  <a:lnTo>
                    <a:pt x="208" y="34"/>
                  </a:lnTo>
                  <a:lnTo>
                    <a:pt x="208" y="36"/>
                  </a:lnTo>
                  <a:lnTo>
                    <a:pt x="208" y="36"/>
                  </a:lnTo>
                  <a:close/>
                  <a:moveTo>
                    <a:pt x="215" y="21"/>
                  </a:moveTo>
                  <a:lnTo>
                    <a:pt x="215" y="21"/>
                  </a:lnTo>
                  <a:lnTo>
                    <a:pt x="215" y="22"/>
                  </a:lnTo>
                  <a:lnTo>
                    <a:pt x="215" y="22"/>
                  </a:lnTo>
                  <a:lnTo>
                    <a:pt x="205" y="38"/>
                  </a:lnTo>
                  <a:lnTo>
                    <a:pt x="200" y="45"/>
                  </a:lnTo>
                  <a:lnTo>
                    <a:pt x="197" y="55"/>
                  </a:lnTo>
                  <a:lnTo>
                    <a:pt x="197" y="55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17" y="11"/>
                  </a:lnTo>
                  <a:lnTo>
                    <a:pt x="217" y="11"/>
                  </a:lnTo>
                  <a:lnTo>
                    <a:pt x="215" y="21"/>
                  </a:lnTo>
                  <a:lnTo>
                    <a:pt x="215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4" name="Freeform 100"/>
            <p:cNvSpPr/>
            <p:nvPr/>
          </p:nvSpPr>
          <p:spPr bwMode="auto">
            <a:xfrm>
              <a:off x="3416301" y="2384425"/>
              <a:ext cx="87313" cy="34925"/>
            </a:xfrm>
            <a:custGeom>
              <a:avLst/>
              <a:gdLst/>
              <a:ahLst/>
              <a:cxnLst>
                <a:cxn ang="0">
                  <a:pos x="50" y="12"/>
                </a:cxn>
                <a:cxn ang="0">
                  <a:pos x="52" y="5"/>
                </a:cxn>
                <a:cxn ang="0">
                  <a:pos x="52" y="2"/>
                </a:cxn>
                <a:cxn ang="0">
                  <a:pos x="47" y="7"/>
                </a:cxn>
                <a:cxn ang="0">
                  <a:pos x="37" y="16"/>
                </a:cxn>
                <a:cxn ang="0">
                  <a:pos x="40" y="11"/>
                </a:cxn>
                <a:cxn ang="0">
                  <a:pos x="43" y="5"/>
                </a:cxn>
                <a:cxn ang="0">
                  <a:pos x="37" y="7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3" y="4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6" y="2"/>
                </a:cxn>
                <a:cxn ang="0">
                  <a:pos x="21" y="8"/>
                </a:cxn>
                <a:cxn ang="0">
                  <a:pos x="22" y="4"/>
                </a:cxn>
                <a:cxn ang="0">
                  <a:pos x="15" y="8"/>
                </a:cxn>
                <a:cxn ang="0">
                  <a:pos x="14" y="7"/>
                </a:cxn>
                <a:cxn ang="0">
                  <a:pos x="15" y="0"/>
                </a:cxn>
                <a:cxn ang="0">
                  <a:pos x="7" y="5"/>
                </a:cxn>
                <a:cxn ang="0">
                  <a:pos x="0" y="12"/>
                </a:cxn>
                <a:cxn ang="0">
                  <a:pos x="4" y="8"/>
                </a:cxn>
                <a:cxn ang="0">
                  <a:pos x="11" y="5"/>
                </a:cxn>
                <a:cxn ang="0">
                  <a:pos x="6" y="19"/>
                </a:cxn>
                <a:cxn ang="0">
                  <a:pos x="8" y="18"/>
                </a:cxn>
                <a:cxn ang="0">
                  <a:pos x="17" y="9"/>
                </a:cxn>
                <a:cxn ang="0">
                  <a:pos x="18" y="9"/>
                </a:cxn>
                <a:cxn ang="0">
                  <a:pos x="14" y="20"/>
                </a:cxn>
                <a:cxn ang="0">
                  <a:pos x="15" y="20"/>
                </a:cxn>
                <a:cxn ang="0">
                  <a:pos x="23" y="8"/>
                </a:cxn>
                <a:cxn ang="0">
                  <a:pos x="23" y="9"/>
                </a:cxn>
                <a:cxn ang="0">
                  <a:pos x="22" y="20"/>
                </a:cxn>
                <a:cxn ang="0">
                  <a:pos x="23" y="20"/>
                </a:cxn>
                <a:cxn ang="0">
                  <a:pos x="32" y="9"/>
                </a:cxn>
                <a:cxn ang="0">
                  <a:pos x="30" y="11"/>
                </a:cxn>
                <a:cxn ang="0">
                  <a:pos x="29" y="18"/>
                </a:cxn>
                <a:cxn ang="0">
                  <a:pos x="30" y="18"/>
                </a:cxn>
                <a:cxn ang="0">
                  <a:pos x="37" y="9"/>
                </a:cxn>
                <a:cxn ang="0">
                  <a:pos x="37" y="11"/>
                </a:cxn>
                <a:cxn ang="0">
                  <a:pos x="34" y="20"/>
                </a:cxn>
                <a:cxn ang="0">
                  <a:pos x="36" y="20"/>
                </a:cxn>
                <a:cxn ang="0">
                  <a:pos x="47" y="9"/>
                </a:cxn>
                <a:cxn ang="0">
                  <a:pos x="48" y="8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5" y="8"/>
                </a:cxn>
                <a:cxn ang="0">
                  <a:pos x="54" y="8"/>
                </a:cxn>
              </a:cxnLst>
              <a:rect l="0" t="0" r="r" b="b"/>
              <a:pathLst>
                <a:path w="55" h="22">
                  <a:moveTo>
                    <a:pt x="52" y="9"/>
                  </a:moveTo>
                  <a:lnTo>
                    <a:pt x="52" y="9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2" y="8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7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8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7" y="7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29" y="8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3" y="5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5" y="8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8" y="12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5" y="15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3" y="9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9" y="18"/>
                  </a:lnTo>
                  <a:lnTo>
                    <a:pt x="41" y="15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0" y="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7" y="13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50" y="18"/>
                  </a:lnTo>
                  <a:lnTo>
                    <a:pt x="51" y="15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2" y="9"/>
                  </a:lnTo>
                  <a:lnTo>
                    <a:pt x="52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5" name="Freeform 101"/>
            <p:cNvSpPr/>
            <p:nvPr/>
          </p:nvSpPr>
          <p:spPr bwMode="auto">
            <a:xfrm>
              <a:off x="3498851" y="2386013"/>
              <a:ext cx="90488" cy="28575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6" y="8"/>
                </a:cxn>
                <a:cxn ang="0">
                  <a:pos x="47" y="6"/>
                </a:cxn>
                <a:cxn ang="0">
                  <a:pos x="47" y="1"/>
                </a:cxn>
                <a:cxn ang="0">
                  <a:pos x="47" y="1"/>
                </a:cxn>
                <a:cxn ang="0">
                  <a:pos x="42" y="4"/>
                </a:cxn>
                <a:cxn ang="0">
                  <a:pos x="38" y="8"/>
                </a:cxn>
                <a:cxn ang="0">
                  <a:pos x="35" y="8"/>
                </a:cxn>
                <a:cxn ang="0">
                  <a:pos x="36" y="3"/>
                </a:cxn>
                <a:cxn ang="0">
                  <a:pos x="36" y="1"/>
                </a:cxn>
                <a:cxn ang="0">
                  <a:pos x="33" y="1"/>
                </a:cxn>
                <a:cxn ang="0">
                  <a:pos x="29" y="4"/>
                </a:cxn>
                <a:cxn ang="0">
                  <a:pos x="26" y="8"/>
                </a:cxn>
                <a:cxn ang="0">
                  <a:pos x="26" y="3"/>
                </a:cxn>
                <a:cxn ang="0">
                  <a:pos x="26" y="3"/>
                </a:cxn>
                <a:cxn ang="0">
                  <a:pos x="22" y="6"/>
                </a:cxn>
                <a:cxn ang="0">
                  <a:pos x="18" y="10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1" y="10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1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7" y="8"/>
                </a:cxn>
                <a:cxn ang="0">
                  <a:pos x="10" y="8"/>
                </a:cxn>
                <a:cxn ang="0">
                  <a:pos x="9" y="14"/>
                </a:cxn>
                <a:cxn ang="0">
                  <a:pos x="7" y="17"/>
                </a:cxn>
                <a:cxn ang="0">
                  <a:pos x="9" y="17"/>
                </a:cxn>
                <a:cxn ang="0">
                  <a:pos x="10" y="15"/>
                </a:cxn>
                <a:cxn ang="0">
                  <a:pos x="17" y="7"/>
                </a:cxn>
                <a:cxn ang="0">
                  <a:pos x="14" y="15"/>
                </a:cxn>
                <a:cxn ang="0">
                  <a:pos x="15" y="15"/>
                </a:cxn>
                <a:cxn ang="0">
                  <a:pos x="17" y="14"/>
                </a:cxn>
                <a:cxn ang="0">
                  <a:pos x="21" y="10"/>
                </a:cxn>
                <a:cxn ang="0">
                  <a:pos x="22" y="8"/>
                </a:cxn>
                <a:cxn ang="0">
                  <a:pos x="22" y="14"/>
                </a:cxn>
                <a:cxn ang="0">
                  <a:pos x="24" y="15"/>
                </a:cxn>
                <a:cxn ang="0">
                  <a:pos x="25" y="14"/>
                </a:cxn>
                <a:cxn ang="0">
                  <a:pos x="32" y="6"/>
                </a:cxn>
                <a:cxn ang="0">
                  <a:pos x="31" y="10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8" y="11"/>
                </a:cxn>
                <a:cxn ang="0">
                  <a:pos x="40" y="7"/>
                </a:cxn>
                <a:cxn ang="0">
                  <a:pos x="43" y="8"/>
                </a:cxn>
                <a:cxn ang="0">
                  <a:pos x="42" y="15"/>
                </a:cxn>
                <a:cxn ang="0">
                  <a:pos x="43" y="15"/>
                </a:cxn>
                <a:cxn ang="0">
                  <a:pos x="44" y="14"/>
                </a:cxn>
                <a:cxn ang="0">
                  <a:pos x="49" y="8"/>
                </a:cxn>
                <a:cxn ang="0">
                  <a:pos x="53" y="4"/>
                </a:cxn>
                <a:cxn ang="0">
                  <a:pos x="53" y="11"/>
                </a:cxn>
                <a:cxn ang="0">
                  <a:pos x="54" y="11"/>
                </a:cxn>
                <a:cxn ang="0">
                  <a:pos x="55" y="8"/>
                </a:cxn>
                <a:cxn ang="0">
                  <a:pos x="57" y="0"/>
                </a:cxn>
                <a:cxn ang="0">
                  <a:pos x="55" y="0"/>
                </a:cxn>
              </a:cxnLst>
              <a:rect l="0" t="0" r="r" b="b"/>
              <a:pathLst>
                <a:path w="57" h="18">
                  <a:moveTo>
                    <a:pt x="55" y="0"/>
                  </a:moveTo>
                  <a:lnTo>
                    <a:pt x="55" y="0"/>
                  </a:lnTo>
                  <a:lnTo>
                    <a:pt x="50" y="4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7" y="6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4" y="1"/>
                  </a:lnTo>
                  <a:lnTo>
                    <a:pt x="42" y="4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3" y="11"/>
                  </a:lnTo>
                  <a:lnTo>
                    <a:pt x="35" y="8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29" y="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2" y="6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5" y="11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8" y="11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3" y="15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1" y="6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6" name="Freeform 102"/>
            <p:cNvSpPr/>
            <p:nvPr/>
          </p:nvSpPr>
          <p:spPr bwMode="auto">
            <a:xfrm>
              <a:off x="3589338" y="2384425"/>
              <a:ext cx="227013" cy="25400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133" y="2"/>
                </a:cxn>
                <a:cxn ang="0">
                  <a:pos x="124" y="7"/>
                </a:cxn>
                <a:cxn ang="0">
                  <a:pos x="119" y="2"/>
                </a:cxn>
                <a:cxn ang="0">
                  <a:pos x="115" y="1"/>
                </a:cxn>
                <a:cxn ang="0">
                  <a:pos x="106" y="7"/>
                </a:cxn>
                <a:cxn ang="0">
                  <a:pos x="106" y="0"/>
                </a:cxn>
                <a:cxn ang="0">
                  <a:pos x="99" y="4"/>
                </a:cxn>
                <a:cxn ang="0">
                  <a:pos x="93" y="2"/>
                </a:cxn>
                <a:cxn ang="0">
                  <a:pos x="92" y="1"/>
                </a:cxn>
                <a:cxn ang="0">
                  <a:pos x="80" y="7"/>
                </a:cxn>
                <a:cxn ang="0">
                  <a:pos x="80" y="1"/>
                </a:cxn>
                <a:cxn ang="0">
                  <a:pos x="74" y="2"/>
                </a:cxn>
                <a:cxn ang="0">
                  <a:pos x="70" y="4"/>
                </a:cxn>
                <a:cxn ang="0">
                  <a:pos x="60" y="9"/>
                </a:cxn>
                <a:cxn ang="0">
                  <a:pos x="59" y="1"/>
                </a:cxn>
                <a:cxn ang="0">
                  <a:pos x="51" y="1"/>
                </a:cxn>
                <a:cxn ang="0">
                  <a:pos x="41" y="8"/>
                </a:cxn>
                <a:cxn ang="0">
                  <a:pos x="41" y="5"/>
                </a:cxn>
                <a:cxn ang="0">
                  <a:pos x="38" y="2"/>
                </a:cxn>
                <a:cxn ang="0">
                  <a:pos x="33" y="1"/>
                </a:cxn>
                <a:cxn ang="0">
                  <a:pos x="27" y="4"/>
                </a:cxn>
                <a:cxn ang="0">
                  <a:pos x="22" y="4"/>
                </a:cxn>
                <a:cxn ang="0">
                  <a:pos x="19" y="1"/>
                </a:cxn>
                <a:cxn ang="0">
                  <a:pos x="11" y="5"/>
                </a:cxn>
                <a:cxn ang="0">
                  <a:pos x="0" y="11"/>
                </a:cxn>
                <a:cxn ang="0">
                  <a:pos x="8" y="7"/>
                </a:cxn>
                <a:cxn ang="0">
                  <a:pos x="9" y="12"/>
                </a:cxn>
                <a:cxn ang="0">
                  <a:pos x="16" y="12"/>
                </a:cxn>
                <a:cxn ang="0">
                  <a:pos x="23" y="11"/>
                </a:cxn>
                <a:cxn ang="0">
                  <a:pos x="31" y="4"/>
                </a:cxn>
                <a:cxn ang="0">
                  <a:pos x="30" y="13"/>
                </a:cxn>
                <a:cxn ang="0">
                  <a:pos x="36" y="12"/>
                </a:cxn>
                <a:cxn ang="0">
                  <a:pos x="41" y="9"/>
                </a:cxn>
                <a:cxn ang="0">
                  <a:pos x="48" y="5"/>
                </a:cxn>
                <a:cxn ang="0">
                  <a:pos x="48" y="13"/>
                </a:cxn>
                <a:cxn ang="0">
                  <a:pos x="56" y="9"/>
                </a:cxn>
                <a:cxn ang="0">
                  <a:pos x="59" y="13"/>
                </a:cxn>
                <a:cxn ang="0">
                  <a:pos x="66" y="8"/>
                </a:cxn>
                <a:cxn ang="0">
                  <a:pos x="69" y="11"/>
                </a:cxn>
                <a:cxn ang="0">
                  <a:pos x="71" y="11"/>
                </a:cxn>
                <a:cxn ang="0">
                  <a:pos x="71" y="12"/>
                </a:cxn>
                <a:cxn ang="0">
                  <a:pos x="73" y="11"/>
                </a:cxn>
                <a:cxn ang="0">
                  <a:pos x="78" y="11"/>
                </a:cxn>
                <a:cxn ang="0">
                  <a:pos x="84" y="12"/>
                </a:cxn>
                <a:cxn ang="0">
                  <a:pos x="96" y="4"/>
                </a:cxn>
                <a:cxn ang="0">
                  <a:pos x="93" y="12"/>
                </a:cxn>
                <a:cxn ang="0">
                  <a:pos x="103" y="4"/>
                </a:cxn>
                <a:cxn ang="0">
                  <a:pos x="103" y="12"/>
                </a:cxn>
                <a:cxn ang="0">
                  <a:pos x="108" y="15"/>
                </a:cxn>
                <a:cxn ang="0">
                  <a:pos x="117" y="8"/>
                </a:cxn>
                <a:cxn ang="0">
                  <a:pos x="119" y="16"/>
                </a:cxn>
                <a:cxn ang="0">
                  <a:pos x="129" y="8"/>
                </a:cxn>
                <a:cxn ang="0">
                  <a:pos x="135" y="13"/>
                </a:cxn>
                <a:cxn ang="0">
                  <a:pos x="137" y="16"/>
                </a:cxn>
                <a:cxn ang="0">
                  <a:pos x="143" y="1"/>
                </a:cxn>
              </a:cxnLst>
              <a:rect l="0" t="0" r="r" b="b"/>
              <a:pathLst>
                <a:path w="143" h="16">
                  <a:moveTo>
                    <a:pt x="139" y="2"/>
                  </a:moveTo>
                  <a:lnTo>
                    <a:pt x="139" y="2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5" y="1"/>
                  </a:lnTo>
                  <a:lnTo>
                    <a:pt x="135" y="1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29" y="5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4" y="11"/>
                  </a:lnTo>
                  <a:lnTo>
                    <a:pt x="124" y="9"/>
                  </a:lnTo>
                  <a:lnTo>
                    <a:pt x="124" y="7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2" y="0"/>
                  </a:lnTo>
                  <a:lnTo>
                    <a:pt x="119" y="2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8" y="2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7" y="2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0" y="4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9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3" y="2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8" y="8"/>
                  </a:lnTo>
                  <a:lnTo>
                    <a:pt x="89" y="5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88" y="1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1" y="4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0" y="5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6" y="4"/>
                  </a:lnTo>
                  <a:lnTo>
                    <a:pt x="64" y="5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3" y="5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1" y="5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48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4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4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9" y="9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4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4" y="8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6" y="9"/>
                  </a:lnTo>
                  <a:lnTo>
                    <a:pt x="56" y="12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8" y="15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9" y="11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5" y="9"/>
                  </a:lnTo>
                  <a:lnTo>
                    <a:pt x="77" y="8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7" y="12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3"/>
                  </a:lnTo>
                  <a:lnTo>
                    <a:pt x="85" y="13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3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6" y="11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4"/>
                  </a:lnTo>
                  <a:lnTo>
                    <a:pt x="102" y="8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2" y="13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8" y="5"/>
                  </a:lnTo>
                  <a:lnTo>
                    <a:pt x="111" y="4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0" y="15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9" y="5"/>
                  </a:lnTo>
                  <a:lnTo>
                    <a:pt x="121" y="8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9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4" y="15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9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32" y="15"/>
                  </a:lnTo>
                  <a:lnTo>
                    <a:pt x="135" y="13"/>
                  </a:lnTo>
                  <a:lnTo>
                    <a:pt x="135" y="13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37" y="16"/>
                  </a:lnTo>
                  <a:lnTo>
                    <a:pt x="139" y="15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42" y="7"/>
                  </a:lnTo>
                  <a:lnTo>
                    <a:pt x="143" y="1"/>
                  </a:lnTo>
                  <a:lnTo>
                    <a:pt x="143" y="1"/>
                  </a:lnTo>
                  <a:lnTo>
                    <a:pt x="142" y="0"/>
                  </a:lnTo>
                  <a:lnTo>
                    <a:pt x="140" y="1"/>
                  </a:lnTo>
                  <a:lnTo>
                    <a:pt x="139" y="2"/>
                  </a:lnTo>
                  <a:lnTo>
                    <a:pt x="13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7" name="Freeform 103"/>
            <p:cNvSpPr/>
            <p:nvPr/>
          </p:nvSpPr>
          <p:spPr bwMode="auto">
            <a:xfrm>
              <a:off x="3811588" y="2247900"/>
              <a:ext cx="111125" cy="155575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3" y="2"/>
                </a:cxn>
                <a:cxn ang="0">
                  <a:pos x="61" y="6"/>
                </a:cxn>
                <a:cxn ang="0">
                  <a:pos x="58" y="11"/>
                </a:cxn>
                <a:cxn ang="0">
                  <a:pos x="58" y="10"/>
                </a:cxn>
                <a:cxn ang="0">
                  <a:pos x="55" y="10"/>
                </a:cxn>
                <a:cxn ang="0">
                  <a:pos x="54" y="11"/>
                </a:cxn>
                <a:cxn ang="0">
                  <a:pos x="48" y="21"/>
                </a:cxn>
                <a:cxn ang="0">
                  <a:pos x="46" y="31"/>
                </a:cxn>
                <a:cxn ang="0">
                  <a:pos x="47" y="25"/>
                </a:cxn>
                <a:cxn ang="0">
                  <a:pos x="46" y="24"/>
                </a:cxn>
                <a:cxn ang="0">
                  <a:pos x="43" y="26"/>
                </a:cxn>
                <a:cxn ang="0">
                  <a:pos x="40" y="32"/>
                </a:cxn>
                <a:cxn ang="0">
                  <a:pos x="37" y="39"/>
                </a:cxn>
                <a:cxn ang="0">
                  <a:pos x="33" y="40"/>
                </a:cxn>
                <a:cxn ang="0">
                  <a:pos x="30" y="44"/>
                </a:cxn>
                <a:cxn ang="0">
                  <a:pos x="29" y="50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5" y="50"/>
                </a:cxn>
                <a:cxn ang="0">
                  <a:pos x="21" y="57"/>
                </a:cxn>
                <a:cxn ang="0">
                  <a:pos x="21" y="57"/>
                </a:cxn>
                <a:cxn ang="0">
                  <a:pos x="14" y="70"/>
                </a:cxn>
                <a:cxn ang="0">
                  <a:pos x="13" y="72"/>
                </a:cxn>
                <a:cxn ang="0">
                  <a:pos x="6" y="84"/>
                </a:cxn>
                <a:cxn ang="0">
                  <a:pos x="0" y="97"/>
                </a:cxn>
                <a:cxn ang="0">
                  <a:pos x="2" y="97"/>
                </a:cxn>
                <a:cxn ang="0">
                  <a:pos x="7" y="86"/>
                </a:cxn>
                <a:cxn ang="0">
                  <a:pos x="6" y="90"/>
                </a:cxn>
                <a:cxn ang="0">
                  <a:pos x="6" y="91"/>
                </a:cxn>
                <a:cxn ang="0">
                  <a:pos x="8" y="90"/>
                </a:cxn>
                <a:cxn ang="0">
                  <a:pos x="13" y="80"/>
                </a:cxn>
                <a:cxn ang="0">
                  <a:pos x="17" y="69"/>
                </a:cxn>
                <a:cxn ang="0">
                  <a:pos x="15" y="75"/>
                </a:cxn>
                <a:cxn ang="0">
                  <a:pos x="17" y="75"/>
                </a:cxn>
                <a:cxn ang="0">
                  <a:pos x="19" y="73"/>
                </a:cxn>
                <a:cxn ang="0">
                  <a:pos x="25" y="55"/>
                </a:cxn>
                <a:cxn ang="0">
                  <a:pos x="24" y="62"/>
                </a:cxn>
                <a:cxn ang="0">
                  <a:pos x="25" y="64"/>
                </a:cxn>
                <a:cxn ang="0">
                  <a:pos x="28" y="61"/>
                </a:cxn>
                <a:cxn ang="0">
                  <a:pos x="32" y="48"/>
                </a:cxn>
                <a:cxn ang="0">
                  <a:pos x="35" y="47"/>
                </a:cxn>
                <a:cxn ang="0">
                  <a:pos x="39" y="43"/>
                </a:cxn>
                <a:cxn ang="0">
                  <a:pos x="40" y="37"/>
                </a:cxn>
                <a:cxn ang="0">
                  <a:pos x="43" y="36"/>
                </a:cxn>
                <a:cxn ang="0">
                  <a:pos x="50" y="28"/>
                </a:cxn>
                <a:cxn ang="0">
                  <a:pos x="54" y="17"/>
                </a:cxn>
                <a:cxn ang="0">
                  <a:pos x="54" y="20"/>
                </a:cxn>
                <a:cxn ang="0">
                  <a:pos x="55" y="20"/>
                </a:cxn>
                <a:cxn ang="0">
                  <a:pos x="57" y="18"/>
                </a:cxn>
                <a:cxn ang="0">
                  <a:pos x="63" y="7"/>
                </a:cxn>
                <a:cxn ang="0">
                  <a:pos x="65" y="7"/>
                </a:cxn>
                <a:cxn ang="0">
                  <a:pos x="68" y="6"/>
                </a:cxn>
                <a:cxn ang="0">
                  <a:pos x="70" y="0"/>
                </a:cxn>
                <a:cxn ang="0">
                  <a:pos x="69" y="0"/>
                </a:cxn>
                <a:cxn ang="0">
                  <a:pos x="68" y="0"/>
                </a:cxn>
              </a:cxnLst>
              <a:rect l="0" t="0" r="r" b="b"/>
              <a:pathLst>
                <a:path w="70" h="98">
                  <a:moveTo>
                    <a:pt x="68" y="0"/>
                  </a:moveTo>
                  <a:lnTo>
                    <a:pt x="68" y="0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1" y="6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1" y="15"/>
                  </a:lnTo>
                  <a:lnTo>
                    <a:pt x="48" y="21"/>
                  </a:lnTo>
                  <a:lnTo>
                    <a:pt x="47" y="26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4" y="25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0" y="32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5" y="39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0" y="4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8" y="48"/>
                  </a:lnTo>
                  <a:lnTo>
                    <a:pt x="26" y="48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17" y="64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6" y="84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2" y="98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13" y="80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4" y="59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5" y="64"/>
                  </a:lnTo>
                  <a:lnTo>
                    <a:pt x="26" y="62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7" y="32"/>
                  </a:lnTo>
                  <a:lnTo>
                    <a:pt x="50" y="28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61" y="13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8" name="Freeform 104"/>
            <p:cNvSpPr>
              <a:spLocks noEditPoints="1"/>
            </p:cNvSpPr>
            <p:nvPr/>
          </p:nvSpPr>
          <p:spPr bwMode="auto">
            <a:xfrm>
              <a:off x="2938463" y="2120900"/>
              <a:ext cx="984250" cy="293688"/>
            </a:xfrm>
            <a:custGeom>
              <a:avLst/>
              <a:gdLst/>
              <a:ahLst/>
              <a:cxnLst>
                <a:cxn ang="0">
                  <a:pos x="618" y="72"/>
                </a:cxn>
                <a:cxn ang="0">
                  <a:pos x="587" y="35"/>
                </a:cxn>
                <a:cxn ang="0">
                  <a:pos x="565" y="18"/>
                </a:cxn>
                <a:cxn ang="0">
                  <a:pos x="598" y="95"/>
                </a:cxn>
                <a:cxn ang="0">
                  <a:pos x="560" y="152"/>
                </a:cxn>
                <a:cxn ang="0">
                  <a:pos x="492" y="168"/>
                </a:cxn>
                <a:cxn ang="0">
                  <a:pos x="338" y="168"/>
                </a:cxn>
                <a:cxn ang="0">
                  <a:pos x="144" y="164"/>
                </a:cxn>
                <a:cxn ang="0">
                  <a:pos x="37" y="170"/>
                </a:cxn>
                <a:cxn ang="0">
                  <a:pos x="279" y="168"/>
                </a:cxn>
                <a:cxn ang="0">
                  <a:pos x="413" y="171"/>
                </a:cxn>
                <a:cxn ang="0">
                  <a:pos x="516" y="171"/>
                </a:cxn>
                <a:cxn ang="0">
                  <a:pos x="543" y="170"/>
                </a:cxn>
                <a:cxn ang="0">
                  <a:pos x="549" y="170"/>
                </a:cxn>
                <a:cxn ang="0">
                  <a:pos x="408" y="178"/>
                </a:cxn>
                <a:cxn ang="0">
                  <a:pos x="267" y="182"/>
                </a:cxn>
                <a:cxn ang="0">
                  <a:pos x="132" y="179"/>
                </a:cxn>
                <a:cxn ang="0">
                  <a:pos x="13" y="181"/>
                </a:cxn>
                <a:cxn ang="0">
                  <a:pos x="2" y="177"/>
                </a:cxn>
                <a:cxn ang="0">
                  <a:pos x="9" y="159"/>
                </a:cxn>
                <a:cxn ang="0">
                  <a:pos x="66" y="102"/>
                </a:cxn>
                <a:cxn ang="0">
                  <a:pos x="48" y="60"/>
                </a:cxn>
                <a:cxn ang="0">
                  <a:pos x="56" y="17"/>
                </a:cxn>
                <a:cxn ang="0">
                  <a:pos x="194" y="14"/>
                </a:cxn>
                <a:cxn ang="0">
                  <a:pos x="282" y="7"/>
                </a:cxn>
                <a:cxn ang="0">
                  <a:pos x="429" y="9"/>
                </a:cxn>
                <a:cxn ang="0">
                  <a:pos x="536" y="3"/>
                </a:cxn>
                <a:cxn ang="0">
                  <a:pos x="494" y="2"/>
                </a:cxn>
                <a:cxn ang="0">
                  <a:pos x="330" y="5"/>
                </a:cxn>
                <a:cxn ang="0">
                  <a:pos x="217" y="9"/>
                </a:cxn>
                <a:cxn ang="0">
                  <a:pos x="78" y="10"/>
                </a:cxn>
                <a:cxn ang="0">
                  <a:pos x="26" y="21"/>
                </a:cxn>
                <a:cxn ang="0">
                  <a:pos x="23" y="20"/>
                </a:cxn>
                <a:cxn ang="0">
                  <a:pos x="19" y="32"/>
                </a:cxn>
                <a:cxn ang="0">
                  <a:pos x="27" y="51"/>
                </a:cxn>
                <a:cxn ang="0">
                  <a:pos x="56" y="100"/>
                </a:cxn>
                <a:cxn ang="0">
                  <a:pos x="11" y="153"/>
                </a:cxn>
                <a:cxn ang="0">
                  <a:pos x="0" y="173"/>
                </a:cxn>
                <a:cxn ang="0">
                  <a:pos x="0" y="185"/>
                </a:cxn>
                <a:cxn ang="0">
                  <a:pos x="7" y="182"/>
                </a:cxn>
                <a:cxn ang="0">
                  <a:pos x="97" y="181"/>
                </a:cxn>
                <a:cxn ang="0">
                  <a:pos x="231" y="185"/>
                </a:cxn>
                <a:cxn ang="0">
                  <a:pos x="370" y="184"/>
                </a:cxn>
                <a:cxn ang="0">
                  <a:pos x="549" y="181"/>
                </a:cxn>
                <a:cxn ang="0">
                  <a:pos x="557" y="171"/>
                </a:cxn>
                <a:cxn ang="0">
                  <a:pos x="611" y="94"/>
                </a:cxn>
                <a:cxn ang="0">
                  <a:pos x="620" y="82"/>
                </a:cxn>
                <a:cxn ang="0">
                  <a:pos x="44" y="76"/>
                </a:cxn>
                <a:cxn ang="0">
                  <a:pos x="26" y="35"/>
                </a:cxn>
                <a:cxn ang="0">
                  <a:pos x="24" y="24"/>
                </a:cxn>
                <a:cxn ang="0">
                  <a:pos x="60" y="94"/>
                </a:cxn>
                <a:cxn ang="0">
                  <a:pos x="59" y="105"/>
                </a:cxn>
                <a:cxn ang="0">
                  <a:pos x="602" y="102"/>
                </a:cxn>
                <a:cxn ang="0">
                  <a:pos x="552" y="173"/>
                </a:cxn>
                <a:cxn ang="0">
                  <a:pos x="558" y="164"/>
                </a:cxn>
                <a:cxn ang="0">
                  <a:pos x="553" y="163"/>
                </a:cxn>
                <a:cxn ang="0">
                  <a:pos x="553" y="163"/>
                </a:cxn>
                <a:cxn ang="0">
                  <a:pos x="607" y="89"/>
                </a:cxn>
                <a:cxn ang="0">
                  <a:pos x="616" y="83"/>
                </a:cxn>
                <a:cxn ang="0">
                  <a:pos x="602" y="102"/>
                </a:cxn>
              </a:cxnLst>
              <a:rect l="0" t="0" r="r" b="b"/>
              <a:pathLst>
                <a:path w="620" h="185">
                  <a:moveTo>
                    <a:pt x="620" y="80"/>
                  </a:moveTo>
                  <a:lnTo>
                    <a:pt x="620" y="80"/>
                  </a:lnTo>
                  <a:lnTo>
                    <a:pt x="619" y="78"/>
                  </a:lnTo>
                  <a:lnTo>
                    <a:pt x="619" y="78"/>
                  </a:lnTo>
                  <a:lnTo>
                    <a:pt x="619" y="75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02" y="54"/>
                  </a:lnTo>
                  <a:lnTo>
                    <a:pt x="587" y="35"/>
                  </a:lnTo>
                  <a:lnTo>
                    <a:pt x="587" y="35"/>
                  </a:lnTo>
                  <a:lnTo>
                    <a:pt x="569" y="17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0" y="2"/>
                  </a:lnTo>
                  <a:lnTo>
                    <a:pt x="550" y="2"/>
                  </a:lnTo>
                  <a:lnTo>
                    <a:pt x="565" y="18"/>
                  </a:lnTo>
                  <a:lnTo>
                    <a:pt x="580" y="35"/>
                  </a:lnTo>
                  <a:lnTo>
                    <a:pt x="580" y="35"/>
                  </a:lnTo>
                  <a:lnTo>
                    <a:pt x="597" y="56"/>
                  </a:lnTo>
                  <a:lnTo>
                    <a:pt x="615" y="75"/>
                  </a:lnTo>
                  <a:lnTo>
                    <a:pt x="615" y="75"/>
                  </a:lnTo>
                  <a:lnTo>
                    <a:pt x="598" y="95"/>
                  </a:lnTo>
                  <a:lnTo>
                    <a:pt x="582" y="116"/>
                  </a:lnTo>
                  <a:lnTo>
                    <a:pt x="582" y="116"/>
                  </a:lnTo>
                  <a:lnTo>
                    <a:pt x="574" y="128"/>
                  </a:lnTo>
                  <a:lnTo>
                    <a:pt x="565" y="141"/>
                  </a:lnTo>
                  <a:lnTo>
                    <a:pt x="565" y="141"/>
                  </a:lnTo>
                  <a:lnTo>
                    <a:pt x="560" y="152"/>
                  </a:lnTo>
                  <a:lnTo>
                    <a:pt x="550" y="164"/>
                  </a:lnTo>
                  <a:lnTo>
                    <a:pt x="550" y="164"/>
                  </a:lnTo>
                  <a:lnTo>
                    <a:pt x="521" y="167"/>
                  </a:lnTo>
                  <a:lnTo>
                    <a:pt x="507" y="167"/>
                  </a:lnTo>
                  <a:lnTo>
                    <a:pt x="492" y="168"/>
                  </a:lnTo>
                  <a:lnTo>
                    <a:pt x="492" y="168"/>
                  </a:lnTo>
                  <a:lnTo>
                    <a:pt x="457" y="167"/>
                  </a:lnTo>
                  <a:lnTo>
                    <a:pt x="419" y="167"/>
                  </a:lnTo>
                  <a:lnTo>
                    <a:pt x="419" y="167"/>
                  </a:lnTo>
                  <a:lnTo>
                    <a:pt x="356" y="168"/>
                  </a:lnTo>
                  <a:lnTo>
                    <a:pt x="356" y="168"/>
                  </a:lnTo>
                  <a:lnTo>
                    <a:pt x="338" y="168"/>
                  </a:lnTo>
                  <a:lnTo>
                    <a:pt x="322" y="167"/>
                  </a:lnTo>
                  <a:lnTo>
                    <a:pt x="304" y="166"/>
                  </a:lnTo>
                  <a:lnTo>
                    <a:pt x="286" y="164"/>
                  </a:lnTo>
                  <a:lnTo>
                    <a:pt x="286" y="164"/>
                  </a:lnTo>
                  <a:lnTo>
                    <a:pt x="216" y="164"/>
                  </a:lnTo>
                  <a:lnTo>
                    <a:pt x="144" y="164"/>
                  </a:lnTo>
                  <a:lnTo>
                    <a:pt x="74" y="166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37" y="170"/>
                  </a:lnTo>
                  <a:lnTo>
                    <a:pt x="70" y="168"/>
                  </a:lnTo>
                  <a:lnTo>
                    <a:pt x="103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313" y="170"/>
                  </a:lnTo>
                  <a:lnTo>
                    <a:pt x="349" y="173"/>
                  </a:lnTo>
                  <a:lnTo>
                    <a:pt x="349" y="173"/>
                  </a:lnTo>
                  <a:lnTo>
                    <a:pt x="364" y="173"/>
                  </a:lnTo>
                  <a:lnTo>
                    <a:pt x="381" y="173"/>
                  </a:lnTo>
                  <a:lnTo>
                    <a:pt x="413" y="171"/>
                  </a:lnTo>
                  <a:lnTo>
                    <a:pt x="413" y="171"/>
                  </a:lnTo>
                  <a:lnTo>
                    <a:pt x="448" y="171"/>
                  </a:lnTo>
                  <a:lnTo>
                    <a:pt x="485" y="171"/>
                  </a:lnTo>
                  <a:lnTo>
                    <a:pt x="485" y="171"/>
                  </a:lnTo>
                  <a:lnTo>
                    <a:pt x="501" y="171"/>
                  </a:lnTo>
                  <a:lnTo>
                    <a:pt x="516" y="171"/>
                  </a:lnTo>
                  <a:lnTo>
                    <a:pt x="546" y="168"/>
                  </a:lnTo>
                  <a:lnTo>
                    <a:pt x="546" y="168"/>
                  </a:lnTo>
                  <a:lnTo>
                    <a:pt x="545" y="168"/>
                  </a:lnTo>
                  <a:lnTo>
                    <a:pt x="545" y="168"/>
                  </a:lnTo>
                  <a:lnTo>
                    <a:pt x="543" y="170"/>
                  </a:lnTo>
                  <a:lnTo>
                    <a:pt x="543" y="170"/>
                  </a:lnTo>
                  <a:lnTo>
                    <a:pt x="546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8"/>
                  </a:lnTo>
                  <a:lnTo>
                    <a:pt x="549" y="178"/>
                  </a:lnTo>
                  <a:lnTo>
                    <a:pt x="514" y="177"/>
                  </a:lnTo>
                  <a:lnTo>
                    <a:pt x="479" y="177"/>
                  </a:lnTo>
                  <a:lnTo>
                    <a:pt x="408" y="178"/>
                  </a:lnTo>
                  <a:lnTo>
                    <a:pt x="408" y="178"/>
                  </a:lnTo>
                  <a:lnTo>
                    <a:pt x="374" y="181"/>
                  </a:lnTo>
                  <a:lnTo>
                    <a:pt x="340" y="182"/>
                  </a:lnTo>
                  <a:lnTo>
                    <a:pt x="340" y="182"/>
                  </a:lnTo>
                  <a:lnTo>
                    <a:pt x="302" y="182"/>
                  </a:lnTo>
                  <a:lnTo>
                    <a:pt x="267" y="182"/>
                  </a:lnTo>
                  <a:lnTo>
                    <a:pt x="267" y="182"/>
                  </a:lnTo>
                  <a:lnTo>
                    <a:pt x="234" y="184"/>
                  </a:lnTo>
                  <a:lnTo>
                    <a:pt x="202" y="182"/>
                  </a:lnTo>
                  <a:lnTo>
                    <a:pt x="202" y="182"/>
                  </a:lnTo>
                  <a:lnTo>
                    <a:pt x="166" y="179"/>
                  </a:lnTo>
                  <a:lnTo>
                    <a:pt x="132" y="179"/>
                  </a:lnTo>
                  <a:lnTo>
                    <a:pt x="132" y="179"/>
                  </a:lnTo>
                  <a:lnTo>
                    <a:pt x="95" y="179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29" y="179"/>
                  </a:lnTo>
                  <a:lnTo>
                    <a:pt x="13" y="181"/>
                  </a:lnTo>
                  <a:lnTo>
                    <a:pt x="7" y="18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81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2" y="170"/>
                  </a:lnTo>
                  <a:lnTo>
                    <a:pt x="5" y="167"/>
                  </a:lnTo>
                  <a:lnTo>
                    <a:pt x="5" y="167"/>
                  </a:lnTo>
                  <a:lnTo>
                    <a:pt x="7" y="163"/>
                  </a:lnTo>
                  <a:lnTo>
                    <a:pt x="9" y="159"/>
                  </a:lnTo>
                  <a:lnTo>
                    <a:pt x="15" y="152"/>
                  </a:lnTo>
                  <a:lnTo>
                    <a:pt x="15" y="152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49" y="117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7" y="100"/>
                  </a:lnTo>
                  <a:lnTo>
                    <a:pt x="59" y="79"/>
                  </a:lnTo>
                  <a:lnTo>
                    <a:pt x="48" y="60"/>
                  </a:lnTo>
                  <a:lnTo>
                    <a:pt x="37" y="4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56" y="17"/>
                  </a:lnTo>
                  <a:lnTo>
                    <a:pt x="70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161" y="16"/>
                  </a:lnTo>
                  <a:lnTo>
                    <a:pt x="161" y="16"/>
                  </a:lnTo>
                  <a:lnTo>
                    <a:pt x="194" y="14"/>
                  </a:lnTo>
                  <a:lnTo>
                    <a:pt x="227" y="13"/>
                  </a:lnTo>
                  <a:lnTo>
                    <a:pt x="227" y="13"/>
                  </a:lnTo>
                  <a:lnTo>
                    <a:pt x="243" y="10"/>
                  </a:lnTo>
                  <a:lnTo>
                    <a:pt x="261" y="7"/>
                  </a:lnTo>
                  <a:lnTo>
                    <a:pt x="261" y="7"/>
                  </a:lnTo>
                  <a:lnTo>
                    <a:pt x="282" y="7"/>
                  </a:lnTo>
                  <a:lnTo>
                    <a:pt x="301" y="9"/>
                  </a:lnTo>
                  <a:lnTo>
                    <a:pt x="301" y="9"/>
                  </a:lnTo>
                  <a:lnTo>
                    <a:pt x="334" y="9"/>
                  </a:lnTo>
                  <a:lnTo>
                    <a:pt x="366" y="9"/>
                  </a:lnTo>
                  <a:lnTo>
                    <a:pt x="429" y="9"/>
                  </a:lnTo>
                  <a:lnTo>
                    <a:pt x="429" y="9"/>
                  </a:lnTo>
                  <a:lnTo>
                    <a:pt x="461" y="7"/>
                  </a:lnTo>
                  <a:lnTo>
                    <a:pt x="491" y="6"/>
                  </a:lnTo>
                  <a:lnTo>
                    <a:pt x="491" y="6"/>
                  </a:lnTo>
                  <a:lnTo>
                    <a:pt x="521" y="5"/>
                  </a:lnTo>
                  <a:lnTo>
                    <a:pt x="521" y="5"/>
                  </a:lnTo>
                  <a:lnTo>
                    <a:pt x="536" y="3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21" y="0"/>
                  </a:lnTo>
                  <a:lnTo>
                    <a:pt x="494" y="2"/>
                  </a:lnTo>
                  <a:lnTo>
                    <a:pt x="494" y="2"/>
                  </a:lnTo>
                  <a:lnTo>
                    <a:pt x="462" y="3"/>
                  </a:lnTo>
                  <a:lnTo>
                    <a:pt x="432" y="5"/>
                  </a:lnTo>
                  <a:lnTo>
                    <a:pt x="432" y="5"/>
                  </a:lnTo>
                  <a:lnTo>
                    <a:pt x="363" y="5"/>
                  </a:lnTo>
                  <a:lnTo>
                    <a:pt x="330" y="5"/>
                  </a:lnTo>
                  <a:lnTo>
                    <a:pt x="296" y="3"/>
                  </a:lnTo>
                  <a:lnTo>
                    <a:pt x="296" y="3"/>
                  </a:lnTo>
                  <a:lnTo>
                    <a:pt x="265" y="3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17" y="9"/>
                  </a:lnTo>
                  <a:lnTo>
                    <a:pt x="199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78" y="10"/>
                  </a:lnTo>
                  <a:lnTo>
                    <a:pt x="62" y="11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7" y="18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3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19" y="31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7" y="51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52" y="94"/>
                  </a:lnTo>
                  <a:lnTo>
                    <a:pt x="56" y="100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26" y="137"/>
                  </a:lnTo>
                  <a:lnTo>
                    <a:pt x="11" y="153"/>
                  </a:lnTo>
                  <a:lnTo>
                    <a:pt x="11" y="153"/>
                  </a:lnTo>
                  <a:lnTo>
                    <a:pt x="7" y="159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7" y="182"/>
                  </a:lnTo>
                  <a:lnTo>
                    <a:pt x="13" y="182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63" y="181"/>
                  </a:lnTo>
                  <a:lnTo>
                    <a:pt x="63" y="181"/>
                  </a:lnTo>
                  <a:lnTo>
                    <a:pt x="97" y="181"/>
                  </a:lnTo>
                  <a:lnTo>
                    <a:pt x="130" y="181"/>
                  </a:lnTo>
                  <a:lnTo>
                    <a:pt x="130" y="181"/>
                  </a:lnTo>
                  <a:lnTo>
                    <a:pt x="163" y="182"/>
                  </a:lnTo>
                  <a:lnTo>
                    <a:pt x="195" y="184"/>
                  </a:lnTo>
                  <a:lnTo>
                    <a:pt x="195" y="184"/>
                  </a:lnTo>
                  <a:lnTo>
                    <a:pt x="231" y="185"/>
                  </a:lnTo>
                  <a:lnTo>
                    <a:pt x="265" y="185"/>
                  </a:lnTo>
                  <a:lnTo>
                    <a:pt x="265" y="185"/>
                  </a:lnTo>
                  <a:lnTo>
                    <a:pt x="298" y="185"/>
                  </a:lnTo>
                  <a:lnTo>
                    <a:pt x="333" y="185"/>
                  </a:lnTo>
                  <a:lnTo>
                    <a:pt x="333" y="185"/>
                  </a:lnTo>
                  <a:lnTo>
                    <a:pt x="370" y="184"/>
                  </a:lnTo>
                  <a:lnTo>
                    <a:pt x="407" y="181"/>
                  </a:lnTo>
                  <a:lnTo>
                    <a:pt x="407" y="181"/>
                  </a:lnTo>
                  <a:lnTo>
                    <a:pt x="443" y="179"/>
                  </a:lnTo>
                  <a:lnTo>
                    <a:pt x="479" y="179"/>
                  </a:lnTo>
                  <a:lnTo>
                    <a:pt x="514" y="179"/>
                  </a:lnTo>
                  <a:lnTo>
                    <a:pt x="549" y="181"/>
                  </a:lnTo>
                  <a:lnTo>
                    <a:pt x="549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7" y="171"/>
                  </a:lnTo>
                  <a:lnTo>
                    <a:pt x="563" y="163"/>
                  </a:lnTo>
                  <a:lnTo>
                    <a:pt x="563" y="163"/>
                  </a:lnTo>
                  <a:lnTo>
                    <a:pt x="587" y="127"/>
                  </a:lnTo>
                  <a:lnTo>
                    <a:pt x="587" y="127"/>
                  </a:lnTo>
                  <a:lnTo>
                    <a:pt x="600" y="111"/>
                  </a:lnTo>
                  <a:lnTo>
                    <a:pt x="611" y="94"/>
                  </a:lnTo>
                  <a:lnTo>
                    <a:pt x="611" y="94"/>
                  </a:lnTo>
                  <a:lnTo>
                    <a:pt x="619" y="84"/>
                  </a:lnTo>
                  <a:lnTo>
                    <a:pt x="619" y="84"/>
                  </a:lnTo>
                  <a:lnTo>
                    <a:pt x="620" y="83"/>
                  </a:lnTo>
                  <a:lnTo>
                    <a:pt x="620" y="83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0"/>
                  </a:lnTo>
                  <a:lnTo>
                    <a:pt x="620" y="80"/>
                  </a:lnTo>
                  <a:close/>
                  <a:moveTo>
                    <a:pt x="44" y="76"/>
                  </a:moveTo>
                  <a:lnTo>
                    <a:pt x="44" y="76"/>
                  </a:lnTo>
                  <a:lnTo>
                    <a:pt x="34" y="57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4" y="33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33" y="42"/>
                  </a:lnTo>
                  <a:lnTo>
                    <a:pt x="41" y="60"/>
                  </a:lnTo>
                  <a:lnTo>
                    <a:pt x="51" y="76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3" y="98"/>
                  </a:lnTo>
                  <a:lnTo>
                    <a:pt x="63" y="100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58" y="97"/>
                  </a:lnTo>
                  <a:lnTo>
                    <a:pt x="53" y="90"/>
                  </a:lnTo>
                  <a:lnTo>
                    <a:pt x="44" y="76"/>
                  </a:lnTo>
                  <a:lnTo>
                    <a:pt x="44" y="76"/>
                  </a:lnTo>
                  <a:close/>
                  <a:moveTo>
                    <a:pt x="602" y="102"/>
                  </a:moveTo>
                  <a:lnTo>
                    <a:pt x="602" y="102"/>
                  </a:lnTo>
                  <a:lnTo>
                    <a:pt x="582" y="133"/>
                  </a:lnTo>
                  <a:lnTo>
                    <a:pt x="582" y="133"/>
                  </a:lnTo>
                  <a:lnTo>
                    <a:pt x="552" y="178"/>
                  </a:lnTo>
                  <a:lnTo>
                    <a:pt x="552" y="178"/>
                  </a:lnTo>
                  <a:lnTo>
                    <a:pt x="552" y="173"/>
                  </a:lnTo>
                  <a:lnTo>
                    <a:pt x="552" y="173"/>
                  </a:lnTo>
                  <a:lnTo>
                    <a:pt x="552" y="168"/>
                  </a:lnTo>
                  <a:lnTo>
                    <a:pt x="552" y="168"/>
                  </a:lnTo>
                  <a:lnTo>
                    <a:pt x="556" y="167"/>
                  </a:lnTo>
                  <a:lnTo>
                    <a:pt x="556" y="167"/>
                  </a:lnTo>
                  <a:lnTo>
                    <a:pt x="558" y="166"/>
                  </a:lnTo>
                  <a:lnTo>
                    <a:pt x="558" y="164"/>
                  </a:lnTo>
                  <a:lnTo>
                    <a:pt x="558" y="164"/>
                  </a:lnTo>
                  <a:lnTo>
                    <a:pt x="558" y="164"/>
                  </a:lnTo>
                  <a:lnTo>
                    <a:pt x="553" y="164"/>
                  </a:lnTo>
                  <a:lnTo>
                    <a:pt x="553" y="164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72" y="137"/>
                  </a:lnTo>
                  <a:lnTo>
                    <a:pt x="572" y="137"/>
                  </a:lnTo>
                  <a:lnTo>
                    <a:pt x="585" y="119"/>
                  </a:lnTo>
                  <a:lnTo>
                    <a:pt x="597" y="101"/>
                  </a:lnTo>
                  <a:lnTo>
                    <a:pt x="597" y="101"/>
                  </a:lnTo>
                  <a:lnTo>
                    <a:pt x="607" y="89"/>
                  </a:lnTo>
                  <a:lnTo>
                    <a:pt x="616" y="76"/>
                  </a:lnTo>
                  <a:lnTo>
                    <a:pt x="616" y="76"/>
                  </a:lnTo>
                  <a:lnTo>
                    <a:pt x="616" y="80"/>
                  </a:lnTo>
                  <a:lnTo>
                    <a:pt x="616" y="80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3" y="87"/>
                  </a:lnTo>
                  <a:lnTo>
                    <a:pt x="611" y="93"/>
                  </a:lnTo>
                  <a:lnTo>
                    <a:pt x="602" y="102"/>
                  </a:lnTo>
                  <a:lnTo>
                    <a:pt x="602" y="10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9" name="Freeform 105"/>
            <p:cNvSpPr>
              <a:spLocks noEditPoints="1"/>
            </p:cNvSpPr>
            <p:nvPr/>
          </p:nvSpPr>
          <p:spPr bwMode="auto">
            <a:xfrm>
              <a:off x="3405188" y="2146300"/>
              <a:ext cx="44450" cy="31750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8"/>
                </a:cxn>
                <a:cxn ang="0">
                  <a:pos x="0" y="12"/>
                </a:cxn>
                <a:cxn ang="0">
                  <a:pos x="2" y="17"/>
                </a:cxn>
                <a:cxn ang="0">
                  <a:pos x="6" y="19"/>
                </a:cxn>
                <a:cxn ang="0">
                  <a:pos x="10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21" y="16"/>
                </a:cxn>
                <a:cxn ang="0">
                  <a:pos x="24" y="13"/>
                </a:cxn>
                <a:cxn ang="0">
                  <a:pos x="28" y="5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7" y="4"/>
                </a:cxn>
                <a:cxn ang="0">
                  <a:pos x="3" y="6"/>
                </a:cxn>
                <a:cxn ang="0">
                  <a:pos x="3" y="13"/>
                </a:cxn>
                <a:cxn ang="0">
                  <a:pos x="4" y="15"/>
                </a:cxn>
                <a:cxn ang="0">
                  <a:pos x="4" y="16"/>
                </a:cxn>
                <a:cxn ang="0">
                  <a:pos x="3" y="13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8" y="5"/>
                </a:cxn>
                <a:cxn ang="0">
                  <a:pos x="19" y="4"/>
                </a:cxn>
                <a:cxn ang="0">
                  <a:pos x="22" y="4"/>
                </a:cxn>
                <a:cxn ang="0">
                  <a:pos x="25" y="4"/>
                </a:cxn>
                <a:cxn ang="0">
                  <a:pos x="26" y="9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1" y="12"/>
                </a:cxn>
                <a:cxn ang="0">
                  <a:pos x="19" y="15"/>
                </a:cxn>
                <a:cxn ang="0">
                  <a:pos x="17" y="15"/>
                </a:cxn>
                <a:cxn ang="0">
                  <a:pos x="7" y="13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2"/>
                </a:cxn>
                <a:cxn ang="0">
                  <a:pos x="4" y="11"/>
                </a:cxn>
                <a:cxn ang="0">
                  <a:pos x="6" y="8"/>
                </a:cxn>
                <a:cxn ang="0">
                  <a:pos x="8" y="5"/>
                </a:cxn>
              </a:cxnLst>
              <a:rect l="0" t="0" r="r" b="b"/>
              <a:pathLst>
                <a:path w="28" h="20">
                  <a:moveTo>
                    <a:pt x="3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9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1"/>
                  </a:lnTo>
                  <a:lnTo>
                    <a:pt x="3" y="8"/>
                  </a:lnTo>
                  <a:lnTo>
                    <a:pt x="3" y="8"/>
                  </a:lnTo>
                  <a:close/>
                  <a:moveTo>
                    <a:pt x="8" y="5"/>
                  </a:moveTo>
                  <a:lnTo>
                    <a:pt x="8" y="5"/>
                  </a:lnTo>
                  <a:lnTo>
                    <a:pt x="14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2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6" y="9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8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20" name="Freeform 106"/>
            <p:cNvSpPr>
              <a:spLocks noEditPoints="1"/>
            </p:cNvSpPr>
            <p:nvPr/>
          </p:nvSpPr>
          <p:spPr bwMode="auto">
            <a:xfrm>
              <a:off x="3235326" y="2513013"/>
              <a:ext cx="379413" cy="95250"/>
            </a:xfrm>
            <a:custGeom>
              <a:avLst/>
              <a:gdLst/>
              <a:ahLst/>
              <a:cxnLst>
                <a:cxn ang="0">
                  <a:pos x="234" y="26"/>
                </a:cxn>
                <a:cxn ang="0">
                  <a:pos x="223" y="36"/>
                </a:cxn>
                <a:cxn ang="0">
                  <a:pos x="210" y="4"/>
                </a:cxn>
                <a:cxn ang="0">
                  <a:pos x="191" y="14"/>
                </a:cxn>
                <a:cxn ang="0">
                  <a:pos x="170" y="25"/>
                </a:cxn>
                <a:cxn ang="0">
                  <a:pos x="161" y="33"/>
                </a:cxn>
                <a:cxn ang="0">
                  <a:pos x="158" y="36"/>
                </a:cxn>
                <a:cxn ang="0">
                  <a:pos x="147" y="20"/>
                </a:cxn>
                <a:cxn ang="0">
                  <a:pos x="126" y="38"/>
                </a:cxn>
                <a:cxn ang="0">
                  <a:pos x="109" y="11"/>
                </a:cxn>
                <a:cxn ang="0">
                  <a:pos x="89" y="33"/>
                </a:cxn>
                <a:cxn ang="0">
                  <a:pos x="76" y="16"/>
                </a:cxn>
                <a:cxn ang="0">
                  <a:pos x="58" y="29"/>
                </a:cxn>
                <a:cxn ang="0">
                  <a:pos x="54" y="16"/>
                </a:cxn>
                <a:cxn ang="0">
                  <a:pos x="36" y="0"/>
                </a:cxn>
                <a:cxn ang="0">
                  <a:pos x="29" y="12"/>
                </a:cxn>
                <a:cxn ang="0">
                  <a:pos x="1" y="23"/>
                </a:cxn>
                <a:cxn ang="0">
                  <a:pos x="12" y="37"/>
                </a:cxn>
                <a:cxn ang="0">
                  <a:pos x="12" y="40"/>
                </a:cxn>
                <a:cxn ang="0">
                  <a:pos x="18" y="55"/>
                </a:cxn>
                <a:cxn ang="0">
                  <a:pos x="22" y="55"/>
                </a:cxn>
                <a:cxn ang="0">
                  <a:pos x="23" y="55"/>
                </a:cxn>
                <a:cxn ang="0">
                  <a:pos x="29" y="59"/>
                </a:cxn>
                <a:cxn ang="0">
                  <a:pos x="18" y="36"/>
                </a:cxn>
                <a:cxn ang="0">
                  <a:pos x="5" y="27"/>
                </a:cxn>
                <a:cxn ang="0">
                  <a:pos x="32" y="43"/>
                </a:cxn>
                <a:cxn ang="0">
                  <a:pos x="27" y="33"/>
                </a:cxn>
                <a:cxn ang="0">
                  <a:pos x="32" y="29"/>
                </a:cxn>
                <a:cxn ang="0">
                  <a:pos x="33" y="9"/>
                </a:cxn>
                <a:cxn ang="0">
                  <a:pos x="37" y="3"/>
                </a:cxn>
                <a:cxn ang="0">
                  <a:pos x="56" y="33"/>
                </a:cxn>
                <a:cxn ang="0">
                  <a:pos x="48" y="45"/>
                </a:cxn>
                <a:cxn ang="0">
                  <a:pos x="51" y="45"/>
                </a:cxn>
                <a:cxn ang="0">
                  <a:pos x="52" y="44"/>
                </a:cxn>
                <a:cxn ang="0">
                  <a:pos x="54" y="41"/>
                </a:cxn>
                <a:cxn ang="0">
                  <a:pos x="58" y="31"/>
                </a:cxn>
                <a:cxn ang="0">
                  <a:pos x="76" y="23"/>
                </a:cxn>
                <a:cxn ang="0">
                  <a:pos x="96" y="23"/>
                </a:cxn>
                <a:cxn ang="0">
                  <a:pos x="113" y="27"/>
                </a:cxn>
                <a:cxn ang="0">
                  <a:pos x="121" y="45"/>
                </a:cxn>
                <a:cxn ang="0">
                  <a:pos x="124" y="45"/>
                </a:cxn>
                <a:cxn ang="0">
                  <a:pos x="148" y="31"/>
                </a:cxn>
                <a:cxn ang="0">
                  <a:pos x="159" y="43"/>
                </a:cxn>
                <a:cxn ang="0">
                  <a:pos x="161" y="49"/>
                </a:cxn>
                <a:cxn ang="0">
                  <a:pos x="164" y="48"/>
                </a:cxn>
                <a:cxn ang="0">
                  <a:pos x="166" y="51"/>
                </a:cxn>
                <a:cxn ang="0">
                  <a:pos x="162" y="44"/>
                </a:cxn>
                <a:cxn ang="0">
                  <a:pos x="165" y="27"/>
                </a:cxn>
                <a:cxn ang="0">
                  <a:pos x="183" y="41"/>
                </a:cxn>
                <a:cxn ang="0">
                  <a:pos x="195" y="8"/>
                </a:cxn>
                <a:cxn ang="0">
                  <a:pos x="205" y="20"/>
                </a:cxn>
                <a:cxn ang="0">
                  <a:pos x="216" y="48"/>
                </a:cxn>
                <a:cxn ang="0">
                  <a:pos x="220" y="44"/>
                </a:cxn>
                <a:cxn ang="0">
                  <a:pos x="230" y="30"/>
                </a:cxn>
                <a:cxn ang="0">
                  <a:pos x="231" y="48"/>
                </a:cxn>
                <a:cxn ang="0">
                  <a:pos x="239" y="55"/>
                </a:cxn>
                <a:cxn ang="0">
                  <a:pos x="22" y="44"/>
                </a:cxn>
                <a:cxn ang="0">
                  <a:pos x="32" y="14"/>
                </a:cxn>
                <a:cxn ang="0">
                  <a:pos x="26" y="31"/>
                </a:cxn>
              </a:cxnLst>
              <a:rect l="0" t="0" r="r" b="b"/>
              <a:pathLst>
                <a:path w="239" h="60">
                  <a:moveTo>
                    <a:pt x="239" y="55"/>
                  </a:moveTo>
                  <a:lnTo>
                    <a:pt x="239" y="55"/>
                  </a:lnTo>
                  <a:lnTo>
                    <a:pt x="238" y="54"/>
                  </a:lnTo>
                  <a:lnTo>
                    <a:pt x="235" y="51"/>
                  </a:lnTo>
                  <a:lnTo>
                    <a:pt x="234" y="44"/>
                  </a:lnTo>
                  <a:lnTo>
                    <a:pt x="234" y="44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27" y="30"/>
                  </a:lnTo>
                  <a:lnTo>
                    <a:pt x="223" y="36"/>
                  </a:lnTo>
                  <a:lnTo>
                    <a:pt x="223" y="36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09" y="25"/>
                  </a:lnTo>
                  <a:lnTo>
                    <a:pt x="209" y="25"/>
                  </a:lnTo>
                  <a:lnTo>
                    <a:pt x="208" y="20"/>
                  </a:lnTo>
                  <a:lnTo>
                    <a:pt x="209" y="15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10" y="3"/>
                  </a:lnTo>
                  <a:lnTo>
                    <a:pt x="210" y="3"/>
                  </a:lnTo>
                  <a:lnTo>
                    <a:pt x="204" y="4"/>
                  </a:lnTo>
                  <a:lnTo>
                    <a:pt x="198" y="5"/>
                  </a:lnTo>
                  <a:lnTo>
                    <a:pt x="194" y="9"/>
                  </a:lnTo>
                  <a:lnTo>
                    <a:pt x="191" y="14"/>
                  </a:lnTo>
                  <a:lnTo>
                    <a:pt x="188" y="19"/>
                  </a:lnTo>
                  <a:lnTo>
                    <a:pt x="186" y="25"/>
                  </a:lnTo>
                  <a:lnTo>
                    <a:pt x="183" y="37"/>
                  </a:lnTo>
                  <a:lnTo>
                    <a:pt x="183" y="37"/>
                  </a:lnTo>
                  <a:lnTo>
                    <a:pt x="179" y="33"/>
                  </a:lnTo>
                  <a:lnTo>
                    <a:pt x="175" y="29"/>
                  </a:lnTo>
                  <a:lnTo>
                    <a:pt x="170" y="25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4" y="23"/>
                  </a:lnTo>
                  <a:lnTo>
                    <a:pt x="164" y="23"/>
                  </a:lnTo>
                  <a:lnTo>
                    <a:pt x="161" y="29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9" y="33"/>
                  </a:lnTo>
                  <a:lnTo>
                    <a:pt x="159" y="34"/>
                  </a:lnTo>
                  <a:lnTo>
                    <a:pt x="159" y="34"/>
                  </a:lnTo>
                  <a:lnTo>
                    <a:pt x="159" y="37"/>
                  </a:lnTo>
                  <a:lnTo>
                    <a:pt x="159" y="37"/>
                  </a:lnTo>
                  <a:lnTo>
                    <a:pt x="158" y="36"/>
                  </a:lnTo>
                  <a:lnTo>
                    <a:pt x="158" y="36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0" y="27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7" y="26"/>
                  </a:lnTo>
                  <a:lnTo>
                    <a:pt x="131" y="33"/>
                  </a:lnTo>
                  <a:lnTo>
                    <a:pt x="131" y="33"/>
                  </a:lnTo>
                  <a:lnTo>
                    <a:pt x="126" y="38"/>
                  </a:lnTo>
                  <a:lnTo>
                    <a:pt x="124" y="38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15" y="27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09" y="11"/>
                  </a:lnTo>
                  <a:lnTo>
                    <a:pt x="106" y="8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95" y="20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5" y="30"/>
                  </a:lnTo>
                  <a:lnTo>
                    <a:pt x="81" y="26"/>
                  </a:lnTo>
                  <a:lnTo>
                    <a:pt x="78" y="2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1" y="16"/>
                  </a:lnTo>
                  <a:lnTo>
                    <a:pt x="67" y="18"/>
                  </a:lnTo>
                  <a:lnTo>
                    <a:pt x="63" y="20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49" y="8"/>
                  </a:lnTo>
                  <a:lnTo>
                    <a:pt x="47" y="5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19" y="27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9" y="54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4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9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2" y="41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4" y="31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22" y="33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9" y="40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2" y="37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52" y="22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4" y="43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62" y="26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81" y="31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9" y="37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6" y="23"/>
                  </a:lnTo>
                  <a:lnTo>
                    <a:pt x="102" y="15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7" y="15"/>
                  </a:lnTo>
                  <a:lnTo>
                    <a:pt x="109" y="19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4" y="33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8" y="43"/>
                  </a:lnTo>
                  <a:lnTo>
                    <a:pt x="121" y="45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35" y="31"/>
                  </a:lnTo>
                  <a:lnTo>
                    <a:pt x="142" y="26"/>
                  </a:lnTo>
                  <a:lnTo>
                    <a:pt x="144" y="25"/>
                  </a:lnTo>
                  <a:lnTo>
                    <a:pt x="146" y="26"/>
                  </a:lnTo>
                  <a:lnTo>
                    <a:pt x="146" y="26"/>
                  </a:lnTo>
                  <a:lnTo>
                    <a:pt x="148" y="31"/>
                  </a:lnTo>
                  <a:lnTo>
                    <a:pt x="151" y="34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61" y="49"/>
                  </a:lnTo>
                  <a:lnTo>
                    <a:pt x="162" y="55"/>
                  </a:lnTo>
                  <a:lnTo>
                    <a:pt x="162" y="55"/>
                  </a:lnTo>
                  <a:lnTo>
                    <a:pt x="162" y="54"/>
                  </a:lnTo>
                  <a:lnTo>
                    <a:pt x="162" y="54"/>
                  </a:lnTo>
                  <a:lnTo>
                    <a:pt x="162" y="47"/>
                  </a:lnTo>
                  <a:lnTo>
                    <a:pt x="162" y="47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1"/>
                  </a:lnTo>
                  <a:lnTo>
                    <a:pt x="166" y="51"/>
                  </a:lnTo>
                  <a:lnTo>
                    <a:pt x="165" y="4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5" y="43"/>
                  </a:lnTo>
                  <a:lnTo>
                    <a:pt x="165" y="41"/>
                  </a:lnTo>
                  <a:lnTo>
                    <a:pt x="165" y="41"/>
                  </a:lnTo>
                  <a:lnTo>
                    <a:pt x="164" y="31"/>
                  </a:lnTo>
                  <a:lnTo>
                    <a:pt x="165" y="27"/>
                  </a:lnTo>
                  <a:lnTo>
                    <a:pt x="165" y="27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75" y="36"/>
                  </a:lnTo>
                  <a:lnTo>
                    <a:pt x="177" y="38"/>
                  </a:lnTo>
                  <a:lnTo>
                    <a:pt x="183" y="41"/>
                  </a:lnTo>
                  <a:lnTo>
                    <a:pt x="183" y="41"/>
                  </a:lnTo>
                  <a:lnTo>
                    <a:pt x="184" y="40"/>
                  </a:lnTo>
                  <a:lnTo>
                    <a:pt x="186" y="38"/>
                  </a:lnTo>
                  <a:lnTo>
                    <a:pt x="186" y="38"/>
                  </a:lnTo>
                  <a:lnTo>
                    <a:pt x="187" y="25"/>
                  </a:lnTo>
                  <a:lnTo>
                    <a:pt x="187" y="25"/>
                  </a:lnTo>
                  <a:lnTo>
                    <a:pt x="191" y="14"/>
                  </a:lnTo>
                  <a:lnTo>
                    <a:pt x="195" y="8"/>
                  </a:lnTo>
                  <a:lnTo>
                    <a:pt x="198" y="7"/>
                  </a:lnTo>
                  <a:lnTo>
                    <a:pt x="201" y="7"/>
                  </a:lnTo>
                  <a:lnTo>
                    <a:pt x="204" y="8"/>
                  </a:lnTo>
                  <a:lnTo>
                    <a:pt x="208" y="9"/>
                  </a:lnTo>
                  <a:lnTo>
                    <a:pt x="208" y="9"/>
                  </a:lnTo>
                  <a:lnTo>
                    <a:pt x="205" y="15"/>
                  </a:lnTo>
                  <a:lnTo>
                    <a:pt x="205" y="20"/>
                  </a:lnTo>
                  <a:lnTo>
                    <a:pt x="205" y="20"/>
                  </a:lnTo>
                  <a:lnTo>
                    <a:pt x="206" y="27"/>
                  </a:lnTo>
                  <a:lnTo>
                    <a:pt x="209" y="33"/>
                  </a:lnTo>
                  <a:lnTo>
                    <a:pt x="213" y="40"/>
                  </a:lnTo>
                  <a:lnTo>
                    <a:pt x="217" y="44"/>
                  </a:lnTo>
                  <a:lnTo>
                    <a:pt x="217" y="44"/>
                  </a:lnTo>
                  <a:lnTo>
                    <a:pt x="216" y="48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9" y="45"/>
                  </a:lnTo>
                  <a:lnTo>
                    <a:pt x="219" y="45"/>
                  </a:lnTo>
                  <a:lnTo>
                    <a:pt x="220" y="44"/>
                  </a:lnTo>
                  <a:lnTo>
                    <a:pt x="221" y="43"/>
                  </a:lnTo>
                  <a:lnTo>
                    <a:pt x="221" y="43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26" y="36"/>
                  </a:lnTo>
                  <a:lnTo>
                    <a:pt x="226" y="36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31" y="31"/>
                  </a:lnTo>
                  <a:lnTo>
                    <a:pt x="230" y="34"/>
                  </a:lnTo>
                  <a:lnTo>
                    <a:pt x="230" y="34"/>
                  </a:lnTo>
                  <a:lnTo>
                    <a:pt x="230" y="41"/>
                  </a:lnTo>
                  <a:lnTo>
                    <a:pt x="231" y="48"/>
                  </a:lnTo>
                  <a:lnTo>
                    <a:pt x="234" y="55"/>
                  </a:lnTo>
                  <a:lnTo>
                    <a:pt x="237" y="58"/>
                  </a:lnTo>
                  <a:lnTo>
                    <a:pt x="239" y="58"/>
                  </a:lnTo>
                  <a:lnTo>
                    <a:pt x="239" y="58"/>
                  </a:lnTo>
                  <a:lnTo>
                    <a:pt x="239" y="56"/>
                  </a:lnTo>
                  <a:lnTo>
                    <a:pt x="239" y="55"/>
                  </a:lnTo>
                  <a:lnTo>
                    <a:pt x="239" y="55"/>
                  </a:lnTo>
                  <a:close/>
                  <a:moveTo>
                    <a:pt x="29" y="58"/>
                  </a:moveTo>
                  <a:lnTo>
                    <a:pt x="29" y="58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6" y="51"/>
                  </a:lnTo>
                  <a:lnTo>
                    <a:pt x="27" y="54"/>
                  </a:lnTo>
                  <a:lnTo>
                    <a:pt x="29" y="58"/>
                  </a:lnTo>
                  <a:lnTo>
                    <a:pt x="29" y="58"/>
                  </a:lnTo>
                  <a:close/>
                  <a:moveTo>
                    <a:pt x="32" y="14"/>
                  </a:moveTo>
                  <a:lnTo>
                    <a:pt x="32" y="14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9" y="23"/>
                  </a:lnTo>
                  <a:lnTo>
                    <a:pt x="32" y="14"/>
                  </a:lnTo>
                  <a:lnTo>
                    <a:pt x="32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</p:grpSp>
      <p:sp>
        <p:nvSpPr>
          <p:cNvPr id="33" name="文本框 11"/>
          <p:cNvSpPr txBox="1"/>
          <p:nvPr/>
        </p:nvSpPr>
        <p:spPr bwMode="auto">
          <a:xfrm>
            <a:off x="312758" y="4470797"/>
            <a:ext cx="2549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rtl="0">
              <a:defRPr/>
            </a:pPr>
            <a:r>
              <a:rPr lang="ar-SA" altLang="zh-CN" sz="3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الطريقة</a:t>
            </a:r>
            <a:endParaRPr lang="zh-CN" altLang="en-US" sz="3600" dirty="0">
              <a:solidFill>
                <a:srgbClr val="E7E6E6">
                  <a:lumMod val="25000"/>
                </a:srgbClr>
              </a:solidFill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grpSp>
        <p:nvGrpSpPr>
          <p:cNvPr id="115" name="组合 65"/>
          <p:cNvGrpSpPr/>
          <p:nvPr/>
        </p:nvGrpSpPr>
        <p:grpSpPr>
          <a:xfrm rot="490873">
            <a:off x="2730717" y="223179"/>
            <a:ext cx="5755927" cy="6361816"/>
            <a:chOff x="259410" y="-64586"/>
            <a:chExt cx="6077332" cy="5259222"/>
          </a:xfrm>
        </p:grpSpPr>
        <p:sp>
          <p:nvSpPr>
            <p:cNvPr id="116" name="Freeform 59"/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18" name="组合 68"/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125" name="椭圆 75"/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6" name="Group 51"/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127" name="Freeform 54"/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55"/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AutoShape 5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Oval 52"/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53"/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19" name="Freeform 43"/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44"/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45"/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46"/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48"/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47"/>
            <p:cNvSpPr>
              <a:spLocks noEditPoints="1"/>
            </p:cNvSpPr>
            <p:nvPr/>
          </p:nvSpPr>
          <p:spPr bwMode="auto">
            <a:xfrm rot="20973432">
              <a:off x="326390" y="532010"/>
              <a:ext cx="6010352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705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5018" y="3460639"/>
            <a:ext cx="2779962" cy="3208721"/>
            <a:chOff x="2935288" y="2025650"/>
            <a:chExt cx="987425" cy="582613"/>
          </a:xfrm>
          <a:solidFill>
            <a:schemeClr val="tx1"/>
          </a:solidFill>
        </p:grpSpPr>
        <p:sp>
          <p:nvSpPr>
            <p:cNvPr id="4" name="Freeform 90"/>
            <p:cNvSpPr/>
            <p:nvPr/>
          </p:nvSpPr>
          <p:spPr bwMode="auto">
            <a:xfrm>
              <a:off x="3340101" y="2036763"/>
              <a:ext cx="12700" cy="98425"/>
            </a:xfrm>
            <a:custGeom>
              <a:avLst/>
              <a:gdLst/>
              <a:ahLst/>
              <a:cxnLst>
                <a:cxn ang="0">
                  <a:pos x="5" y="62"/>
                </a:cxn>
                <a:cxn ang="0">
                  <a:pos x="5" y="62"/>
                </a:cxn>
                <a:cxn ang="0">
                  <a:pos x="7" y="60"/>
                </a:cxn>
                <a:cxn ang="0">
                  <a:pos x="7" y="60"/>
                </a:cxn>
                <a:cxn ang="0">
                  <a:pos x="8" y="45"/>
                </a:cxn>
                <a:cxn ang="0">
                  <a:pos x="8" y="30"/>
                </a:cxn>
                <a:cxn ang="0">
                  <a:pos x="5" y="15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9"/>
                </a:cxn>
                <a:cxn ang="0">
                  <a:pos x="0" y="16"/>
                </a:cxn>
                <a:cxn ang="0">
                  <a:pos x="3" y="31"/>
                </a:cxn>
                <a:cxn ang="0">
                  <a:pos x="3" y="31"/>
                </a:cxn>
                <a:cxn ang="0">
                  <a:pos x="4" y="47"/>
                </a:cxn>
                <a:cxn ang="0">
                  <a:pos x="5" y="62"/>
                </a:cxn>
                <a:cxn ang="0">
                  <a:pos x="5" y="62"/>
                </a:cxn>
              </a:cxnLst>
              <a:rect l="0" t="0" r="r" b="b"/>
              <a:pathLst>
                <a:path w="8" h="62">
                  <a:moveTo>
                    <a:pt x="5" y="62"/>
                  </a:moveTo>
                  <a:lnTo>
                    <a:pt x="5" y="62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8" y="45"/>
                  </a:lnTo>
                  <a:lnTo>
                    <a:pt x="8" y="30"/>
                  </a:lnTo>
                  <a:lnTo>
                    <a:pt x="5" y="15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4" y="47"/>
                  </a:lnTo>
                  <a:lnTo>
                    <a:pt x="5" y="62"/>
                  </a:lnTo>
                  <a:lnTo>
                    <a:pt x="5" y="6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5" name="Freeform 91"/>
            <p:cNvSpPr/>
            <p:nvPr/>
          </p:nvSpPr>
          <p:spPr bwMode="auto">
            <a:xfrm>
              <a:off x="3498851" y="2044700"/>
              <a:ext cx="11113" cy="87313"/>
            </a:xfrm>
            <a:custGeom>
              <a:avLst/>
              <a:gdLst/>
              <a:ahLst/>
              <a:cxnLst>
                <a:cxn ang="0">
                  <a:pos x="4" y="17"/>
                </a:cxn>
                <a:cxn ang="0">
                  <a:pos x="4" y="17"/>
                </a:cxn>
                <a:cxn ang="0">
                  <a:pos x="6" y="7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11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31"/>
                </a:cxn>
                <a:cxn ang="0">
                  <a:pos x="0" y="39"/>
                </a:cxn>
                <a:cxn ang="0">
                  <a:pos x="3" y="54"/>
                </a:cxn>
                <a:cxn ang="0">
                  <a:pos x="3" y="54"/>
                </a:cxn>
                <a:cxn ang="0">
                  <a:pos x="3" y="55"/>
                </a:cxn>
                <a:cxn ang="0">
                  <a:pos x="4" y="54"/>
                </a:cxn>
                <a:cxn ang="0">
                  <a:pos x="7" y="51"/>
                </a:cxn>
                <a:cxn ang="0">
                  <a:pos x="7" y="51"/>
                </a:cxn>
                <a:cxn ang="0">
                  <a:pos x="6" y="43"/>
                </a:cxn>
                <a:cxn ang="0">
                  <a:pos x="4" y="35"/>
                </a:cxn>
                <a:cxn ang="0">
                  <a:pos x="4" y="25"/>
                </a:cxn>
                <a:cxn ang="0">
                  <a:pos x="4" y="17"/>
                </a:cxn>
                <a:cxn ang="0">
                  <a:pos x="4" y="17"/>
                </a:cxn>
              </a:cxnLst>
              <a:rect l="0" t="0" r="r" b="b"/>
              <a:pathLst>
                <a:path w="7" h="55">
                  <a:moveTo>
                    <a:pt x="4" y="17"/>
                  </a:moveTo>
                  <a:lnTo>
                    <a:pt x="4" y="17"/>
                  </a:lnTo>
                  <a:lnTo>
                    <a:pt x="6" y="7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1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4" y="54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6" y="43"/>
                  </a:lnTo>
                  <a:lnTo>
                    <a:pt x="4" y="35"/>
                  </a:lnTo>
                  <a:lnTo>
                    <a:pt x="4" y="25"/>
                  </a:lnTo>
                  <a:lnTo>
                    <a:pt x="4" y="17"/>
                  </a:lnTo>
                  <a:lnTo>
                    <a:pt x="4" y="1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6" name="Freeform 92"/>
            <p:cNvSpPr/>
            <p:nvPr/>
          </p:nvSpPr>
          <p:spPr bwMode="auto">
            <a:xfrm>
              <a:off x="3328988" y="2409825"/>
              <a:ext cx="26988" cy="138113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12" y="6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0" y="14"/>
                </a:cxn>
                <a:cxn ang="0">
                  <a:pos x="10" y="14"/>
                </a:cxn>
                <a:cxn ang="0">
                  <a:pos x="7" y="18"/>
                </a:cxn>
                <a:cxn ang="0">
                  <a:pos x="7" y="18"/>
                </a:cxn>
                <a:cxn ang="0">
                  <a:pos x="4" y="24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1" y="28"/>
                </a:cxn>
                <a:cxn ang="0">
                  <a:pos x="1" y="28"/>
                </a:cxn>
                <a:cxn ang="0">
                  <a:pos x="6" y="24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0" y="18"/>
                </a:cxn>
                <a:cxn ang="0">
                  <a:pos x="10" y="18"/>
                </a:cxn>
                <a:cxn ang="0">
                  <a:pos x="10" y="28"/>
                </a:cxn>
                <a:cxn ang="0">
                  <a:pos x="11" y="37"/>
                </a:cxn>
                <a:cxn ang="0">
                  <a:pos x="11" y="37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4" y="87"/>
                </a:cxn>
                <a:cxn ang="0">
                  <a:pos x="15" y="87"/>
                </a:cxn>
                <a:cxn ang="0">
                  <a:pos x="17" y="84"/>
                </a:cxn>
                <a:cxn ang="0">
                  <a:pos x="17" y="84"/>
                </a:cxn>
                <a:cxn ang="0">
                  <a:pos x="17" y="55"/>
                </a:cxn>
                <a:cxn ang="0">
                  <a:pos x="14" y="26"/>
                </a:cxn>
                <a:cxn ang="0">
                  <a:pos x="14" y="26"/>
                </a:cxn>
                <a:cxn ang="0">
                  <a:pos x="14" y="18"/>
                </a:cxn>
                <a:cxn ang="0">
                  <a:pos x="14" y="10"/>
                </a:cxn>
                <a:cxn ang="0">
                  <a:pos x="14" y="10"/>
                </a:cxn>
              </a:cxnLst>
              <a:rect l="0" t="0" r="r" b="b"/>
              <a:pathLst>
                <a:path w="17" h="87">
                  <a:moveTo>
                    <a:pt x="14" y="10"/>
                  </a:moveTo>
                  <a:lnTo>
                    <a:pt x="14" y="10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8"/>
                  </a:lnTo>
                  <a:lnTo>
                    <a:pt x="6" y="2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28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4" y="87"/>
                  </a:lnTo>
                  <a:lnTo>
                    <a:pt x="15" y="87"/>
                  </a:lnTo>
                  <a:lnTo>
                    <a:pt x="17" y="84"/>
                  </a:lnTo>
                  <a:lnTo>
                    <a:pt x="17" y="84"/>
                  </a:lnTo>
                  <a:lnTo>
                    <a:pt x="17" y="55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18"/>
                  </a:lnTo>
                  <a:lnTo>
                    <a:pt x="14" y="1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7" name="Freeform 93"/>
            <p:cNvSpPr/>
            <p:nvPr/>
          </p:nvSpPr>
          <p:spPr bwMode="auto">
            <a:xfrm>
              <a:off x="3521076" y="2403475"/>
              <a:ext cx="11113" cy="150813"/>
            </a:xfrm>
            <a:custGeom>
              <a:avLst/>
              <a:gdLst/>
              <a:ahLst/>
              <a:cxnLst>
                <a:cxn ang="0">
                  <a:pos x="6" y="52"/>
                </a:cxn>
                <a:cxn ang="0">
                  <a:pos x="6" y="52"/>
                </a:cxn>
                <a:cxn ang="0">
                  <a:pos x="4" y="26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17"/>
                </a:cxn>
                <a:cxn ang="0">
                  <a:pos x="0" y="29"/>
                </a:cxn>
                <a:cxn ang="0">
                  <a:pos x="1" y="55"/>
                </a:cxn>
                <a:cxn ang="0">
                  <a:pos x="1" y="55"/>
                </a:cxn>
                <a:cxn ang="0">
                  <a:pos x="1" y="76"/>
                </a:cxn>
                <a:cxn ang="0">
                  <a:pos x="1" y="85"/>
                </a:cxn>
                <a:cxn ang="0">
                  <a:pos x="4" y="95"/>
                </a:cxn>
                <a:cxn ang="0">
                  <a:pos x="4" y="95"/>
                </a:cxn>
                <a:cxn ang="0">
                  <a:pos x="4" y="95"/>
                </a:cxn>
                <a:cxn ang="0">
                  <a:pos x="6" y="95"/>
                </a:cxn>
                <a:cxn ang="0">
                  <a:pos x="7" y="92"/>
                </a:cxn>
                <a:cxn ang="0">
                  <a:pos x="7" y="92"/>
                </a:cxn>
                <a:cxn ang="0">
                  <a:pos x="7" y="83"/>
                </a:cxn>
                <a:cxn ang="0">
                  <a:pos x="7" y="73"/>
                </a:cxn>
                <a:cxn ang="0">
                  <a:pos x="6" y="52"/>
                </a:cxn>
                <a:cxn ang="0">
                  <a:pos x="6" y="52"/>
                </a:cxn>
              </a:cxnLst>
              <a:rect l="0" t="0" r="r" b="b"/>
              <a:pathLst>
                <a:path w="7" h="95">
                  <a:moveTo>
                    <a:pt x="6" y="52"/>
                  </a:moveTo>
                  <a:lnTo>
                    <a:pt x="6" y="52"/>
                  </a:lnTo>
                  <a:lnTo>
                    <a:pt x="4" y="26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7"/>
                  </a:lnTo>
                  <a:lnTo>
                    <a:pt x="0" y="29"/>
                  </a:lnTo>
                  <a:lnTo>
                    <a:pt x="1" y="55"/>
                  </a:lnTo>
                  <a:lnTo>
                    <a:pt x="1" y="55"/>
                  </a:lnTo>
                  <a:lnTo>
                    <a:pt x="1" y="76"/>
                  </a:lnTo>
                  <a:lnTo>
                    <a:pt x="1" y="8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83"/>
                  </a:lnTo>
                  <a:lnTo>
                    <a:pt x="7" y="73"/>
                  </a:lnTo>
                  <a:lnTo>
                    <a:pt x="6" y="52"/>
                  </a:lnTo>
                  <a:lnTo>
                    <a:pt x="6" y="5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8" name="Freeform 94"/>
            <p:cNvSpPr/>
            <p:nvPr/>
          </p:nvSpPr>
          <p:spPr bwMode="auto">
            <a:xfrm>
              <a:off x="3300413" y="2025650"/>
              <a:ext cx="204788" cy="115888"/>
            </a:xfrm>
            <a:custGeom>
              <a:avLst/>
              <a:gdLst/>
              <a:ahLst/>
              <a:cxnLst>
                <a:cxn ang="0">
                  <a:pos x="129" y="0"/>
                </a:cxn>
                <a:cxn ang="0">
                  <a:pos x="101" y="3"/>
                </a:cxn>
                <a:cxn ang="0">
                  <a:pos x="72" y="4"/>
                </a:cxn>
                <a:cxn ang="0">
                  <a:pos x="48" y="3"/>
                </a:cxn>
                <a:cxn ang="0">
                  <a:pos x="25" y="7"/>
                </a:cxn>
                <a:cxn ang="0">
                  <a:pos x="25" y="5"/>
                </a:cxn>
                <a:cxn ang="0">
                  <a:pos x="25" y="5"/>
                </a:cxn>
                <a:cxn ang="0">
                  <a:pos x="22" y="7"/>
                </a:cxn>
                <a:cxn ang="0">
                  <a:pos x="15" y="14"/>
                </a:cxn>
                <a:cxn ang="0">
                  <a:pos x="8" y="22"/>
                </a:cxn>
                <a:cxn ang="0">
                  <a:pos x="3" y="26"/>
                </a:cxn>
                <a:cxn ang="0">
                  <a:pos x="2" y="23"/>
                </a:cxn>
                <a:cxn ang="0">
                  <a:pos x="0" y="25"/>
                </a:cxn>
                <a:cxn ang="0">
                  <a:pos x="2" y="29"/>
                </a:cxn>
                <a:cxn ang="0">
                  <a:pos x="0" y="45"/>
                </a:cxn>
                <a:cxn ang="0">
                  <a:pos x="0" y="71"/>
                </a:cxn>
                <a:cxn ang="0">
                  <a:pos x="2" y="73"/>
                </a:cxn>
                <a:cxn ang="0">
                  <a:pos x="4" y="69"/>
                </a:cxn>
                <a:cxn ang="0">
                  <a:pos x="4" y="43"/>
                </a:cxn>
                <a:cxn ang="0">
                  <a:pos x="4" y="34"/>
                </a:cxn>
                <a:cxn ang="0">
                  <a:pos x="4" y="27"/>
                </a:cxn>
                <a:cxn ang="0">
                  <a:pos x="15" y="16"/>
                </a:cxn>
                <a:cxn ang="0">
                  <a:pos x="22" y="10"/>
                </a:cxn>
                <a:cxn ang="0">
                  <a:pos x="24" y="7"/>
                </a:cxn>
                <a:cxn ang="0">
                  <a:pos x="30" y="5"/>
                </a:cxn>
                <a:cxn ang="0">
                  <a:pos x="50" y="7"/>
                </a:cxn>
                <a:cxn ang="0">
                  <a:pos x="77" y="10"/>
                </a:cxn>
                <a:cxn ang="0">
                  <a:pos x="88" y="10"/>
                </a:cxn>
                <a:cxn ang="0">
                  <a:pos x="114" y="5"/>
                </a:cxn>
                <a:cxn ang="0">
                  <a:pos x="125" y="4"/>
                </a:cxn>
                <a:cxn ang="0">
                  <a:pos x="129" y="1"/>
                </a:cxn>
                <a:cxn ang="0">
                  <a:pos x="129" y="0"/>
                </a:cxn>
              </a:cxnLst>
              <a:rect l="0" t="0" r="r" b="b"/>
              <a:pathLst>
                <a:path w="129" h="73">
                  <a:moveTo>
                    <a:pt x="129" y="0"/>
                  </a:moveTo>
                  <a:lnTo>
                    <a:pt x="129" y="0"/>
                  </a:lnTo>
                  <a:lnTo>
                    <a:pt x="114" y="1"/>
                  </a:lnTo>
                  <a:lnTo>
                    <a:pt x="101" y="3"/>
                  </a:lnTo>
                  <a:lnTo>
                    <a:pt x="85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48" y="3"/>
                  </a:lnTo>
                  <a:lnTo>
                    <a:pt x="36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2" y="7"/>
                  </a:lnTo>
                  <a:lnTo>
                    <a:pt x="19" y="10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2" y="3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73"/>
                  </a:lnTo>
                  <a:lnTo>
                    <a:pt x="3" y="71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10" y="22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30" y="5"/>
                  </a:lnTo>
                  <a:lnTo>
                    <a:pt x="37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88" y="10"/>
                  </a:lnTo>
                  <a:lnTo>
                    <a:pt x="101" y="8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9" y="3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9" name="Freeform 95"/>
            <p:cNvSpPr/>
            <p:nvPr/>
          </p:nvSpPr>
          <p:spPr bwMode="auto">
            <a:xfrm>
              <a:off x="3305176" y="2414588"/>
              <a:ext cx="11113" cy="1127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8"/>
                </a:cxn>
                <a:cxn ang="0">
                  <a:pos x="1" y="36"/>
                </a:cxn>
                <a:cxn ang="0">
                  <a:pos x="1" y="70"/>
                </a:cxn>
                <a:cxn ang="0">
                  <a:pos x="1" y="70"/>
                </a:cxn>
                <a:cxn ang="0">
                  <a:pos x="3" y="71"/>
                </a:cxn>
                <a:cxn ang="0">
                  <a:pos x="4" y="70"/>
                </a:cxn>
                <a:cxn ang="0">
                  <a:pos x="5" y="67"/>
                </a:cxn>
                <a:cxn ang="0">
                  <a:pos x="5" y="67"/>
                </a:cxn>
                <a:cxn ang="0">
                  <a:pos x="7" y="33"/>
                </a:cxn>
                <a:cxn ang="0">
                  <a:pos x="5" y="15"/>
                </a:cxn>
                <a:cxn ang="0">
                  <a:pos x="4" y="7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7" h="71">
                  <a:moveTo>
                    <a:pt x="1" y="0"/>
                  </a:moveTo>
                  <a:lnTo>
                    <a:pt x="1" y="0"/>
                  </a:lnTo>
                  <a:lnTo>
                    <a:pt x="0" y="18"/>
                  </a:lnTo>
                  <a:lnTo>
                    <a:pt x="1" y="36"/>
                  </a:lnTo>
                  <a:lnTo>
                    <a:pt x="1" y="70"/>
                  </a:lnTo>
                  <a:lnTo>
                    <a:pt x="1" y="70"/>
                  </a:lnTo>
                  <a:lnTo>
                    <a:pt x="3" y="71"/>
                  </a:lnTo>
                  <a:lnTo>
                    <a:pt x="4" y="70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7" y="33"/>
                  </a:lnTo>
                  <a:lnTo>
                    <a:pt x="5" y="15"/>
                  </a:lnTo>
                  <a:lnTo>
                    <a:pt x="4" y="7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0" name="Freeform 96"/>
            <p:cNvSpPr>
              <a:spLocks noEditPoints="1"/>
            </p:cNvSpPr>
            <p:nvPr/>
          </p:nvSpPr>
          <p:spPr bwMode="auto">
            <a:xfrm>
              <a:off x="3298826" y="2043113"/>
              <a:ext cx="52388" cy="98425"/>
            </a:xfrm>
            <a:custGeom>
              <a:avLst/>
              <a:gdLst/>
              <a:ahLst/>
              <a:cxnLst>
                <a:cxn ang="0">
                  <a:pos x="14" y="36"/>
                </a:cxn>
                <a:cxn ang="0">
                  <a:pos x="26" y="19"/>
                </a:cxn>
                <a:cxn ang="0">
                  <a:pos x="14" y="41"/>
                </a:cxn>
                <a:cxn ang="0">
                  <a:pos x="3" y="62"/>
                </a:cxn>
                <a:cxn ang="0">
                  <a:pos x="3" y="62"/>
                </a:cxn>
                <a:cxn ang="0">
                  <a:pos x="16" y="45"/>
                </a:cxn>
                <a:cxn ang="0">
                  <a:pos x="27" y="29"/>
                </a:cxn>
                <a:cxn ang="0">
                  <a:pos x="20" y="40"/>
                </a:cxn>
                <a:cxn ang="0">
                  <a:pos x="12" y="59"/>
                </a:cxn>
                <a:cxn ang="0">
                  <a:pos x="15" y="59"/>
                </a:cxn>
                <a:cxn ang="0">
                  <a:pos x="29" y="41"/>
                </a:cxn>
                <a:cxn ang="0">
                  <a:pos x="20" y="56"/>
                </a:cxn>
                <a:cxn ang="0">
                  <a:pos x="22" y="56"/>
                </a:cxn>
                <a:cxn ang="0">
                  <a:pos x="27" y="55"/>
                </a:cxn>
                <a:cxn ang="0">
                  <a:pos x="29" y="55"/>
                </a:cxn>
                <a:cxn ang="0">
                  <a:pos x="33" y="45"/>
                </a:cxn>
                <a:cxn ang="0">
                  <a:pos x="31" y="44"/>
                </a:cxn>
                <a:cxn ang="0">
                  <a:pos x="25" y="52"/>
                </a:cxn>
                <a:cxn ang="0">
                  <a:pos x="31" y="37"/>
                </a:cxn>
                <a:cxn ang="0">
                  <a:pos x="30" y="37"/>
                </a:cxn>
                <a:cxn ang="0">
                  <a:pos x="19" y="51"/>
                </a:cxn>
                <a:cxn ang="0">
                  <a:pos x="18" y="52"/>
                </a:cxn>
                <a:cxn ang="0">
                  <a:pos x="22" y="43"/>
                </a:cxn>
                <a:cxn ang="0">
                  <a:pos x="33" y="23"/>
                </a:cxn>
                <a:cxn ang="0">
                  <a:pos x="30" y="23"/>
                </a:cxn>
                <a:cxn ang="0">
                  <a:pos x="19" y="34"/>
                </a:cxn>
                <a:cxn ang="0">
                  <a:pos x="30" y="15"/>
                </a:cxn>
                <a:cxn ang="0">
                  <a:pos x="29" y="15"/>
                </a:cxn>
                <a:cxn ang="0">
                  <a:pos x="22" y="22"/>
                </a:cxn>
                <a:cxn ang="0">
                  <a:pos x="5" y="45"/>
                </a:cxn>
                <a:cxn ang="0">
                  <a:pos x="26" y="5"/>
                </a:cxn>
                <a:cxn ang="0">
                  <a:pos x="25" y="5"/>
                </a:cxn>
                <a:cxn ang="0">
                  <a:pos x="11" y="23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15" y="8"/>
                </a:cxn>
                <a:cxn ang="0">
                  <a:pos x="5" y="23"/>
                </a:cxn>
                <a:cxn ang="0">
                  <a:pos x="4" y="23"/>
                </a:cxn>
                <a:cxn ang="0">
                  <a:pos x="8" y="15"/>
                </a:cxn>
                <a:cxn ang="0">
                  <a:pos x="7" y="14"/>
                </a:cxn>
                <a:cxn ang="0">
                  <a:pos x="4" y="22"/>
                </a:cxn>
                <a:cxn ang="0">
                  <a:pos x="0" y="30"/>
                </a:cxn>
                <a:cxn ang="0">
                  <a:pos x="9" y="19"/>
                </a:cxn>
                <a:cxn ang="0">
                  <a:pos x="12" y="18"/>
                </a:cxn>
                <a:cxn ang="0">
                  <a:pos x="4" y="37"/>
                </a:cxn>
                <a:cxn ang="0">
                  <a:pos x="1" y="40"/>
                </a:cxn>
                <a:cxn ang="0">
                  <a:pos x="4" y="40"/>
                </a:cxn>
                <a:cxn ang="0">
                  <a:pos x="7" y="34"/>
                </a:cxn>
                <a:cxn ang="0">
                  <a:pos x="14" y="23"/>
                </a:cxn>
                <a:cxn ang="0">
                  <a:pos x="18" y="16"/>
                </a:cxn>
                <a:cxn ang="0">
                  <a:pos x="0" y="55"/>
                </a:cxn>
                <a:cxn ang="0">
                  <a:pos x="1" y="54"/>
                </a:cxn>
                <a:cxn ang="0">
                  <a:pos x="5" y="58"/>
                </a:cxn>
                <a:cxn ang="0">
                  <a:pos x="5" y="58"/>
                </a:cxn>
              </a:cxnLst>
              <a:rect l="0" t="0" r="r" b="b"/>
              <a:pathLst>
                <a:path w="33" h="62">
                  <a:moveTo>
                    <a:pt x="1" y="54"/>
                  </a:moveTo>
                  <a:lnTo>
                    <a:pt x="1" y="54"/>
                  </a:lnTo>
                  <a:lnTo>
                    <a:pt x="14" y="36"/>
                  </a:lnTo>
                  <a:lnTo>
                    <a:pt x="19" y="27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2" y="23"/>
                  </a:lnTo>
                  <a:lnTo>
                    <a:pt x="19" y="29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7" y="51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16" y="45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29" y="41"/>
                  </a:lnTo>
                  <a:lnTo>
                    <a:pt x="29" y="41"/>
                  </a:lnTo>
                  <a:lnTo>
                    <a:pt x="23" y="48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8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9" y="51"/>
                  </a:lnTo>
                  <a:lnTo>
                    <a:pt x="29" y="51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9" y="55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1" y="44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9" y="45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0" y="37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9" y="49"/>
                  </a:lnTo>
                  <a:lnTo>
                    <a:pt x="19" y="49"/>
                  </a:lnTo>
                  <a:lnTo>
                    <a:pt x="22" y="43"/>
                  </a:lnTo>
                  <a:lnTo>
                    <a:pt x="25" y="36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25" y="27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25" y="2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2" y="22"/>
                  </a:lnTo>
                  <a:lnTo>
                    <a:pt x="15" y="29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16" y="2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16" y="14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6" y="1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5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5" y="23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2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9" y="19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8" y="3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1" y="54"/>
                  </a:lnTo>
                  <a:close/>
                  <a:moveTo>
                    <a:pt x="5" y="58"/>
                  </a:moveTo>
                  <a:lnTo>
                    <a:pt x="5" y="58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5" y="58"/>
                  </a:lnTo>
                  <a:lnTo>
                    <a:pt x="5" y="5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1" name="Freeform 97"/>
            <p:cNvSpPr/>
            <p:nvPr/>
          </p:nvSpPr>
          <p:spPr bwMode="auto">
            <a:xfrm>
              <a:off x="2974976" y="2166938"/>
              <a:ext cx="68263" cy="125413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4" y="14"/>
                </a:cxn>
                <a:cxn ang="0">
                  <a:pos x="3" y="21"/>
                </a:cxn>
                <a:cxn ang="0">
                  <a:pos x="6" y="20"/>
                </a:cxn>
                <a:cxn ang="0">
                  <a:pos x="8" y="20"/>
                </a:cxn>
                <a:cxn ang="0">
                  <a:pos x="7" y="28"/>
                </a:cxn>
                <a:cxn ang="0">
                  <a:pos x="10" y="27"/>
                </a:cxn>
                <a:cxn ang="0">
                  <a:pos x="11" y="29"/>
                </a:cxn>
                <a:cxn ang="0">
                  <a:pos x="12" y="29"/>
                </a:cxn>
                <a:cxn ang="0">
                  <a:pos x="15" y="28"/>
                </a:cxn>
                <a:cxn ang="0">
                  <a:pos x="15" y="27"/>
                </a:cxn>
                <a:cxn ang="0">
                  <a:pos x="15" y="39"/>
                </a:cxn>
                <a:cxn ang="0">
                  <a:pos x="17" y="39"/>
                </a:cxn>
                <a:cxn ang="0">
                  <a:pos x="18" y="44"/>
                </a:cxn>
                <a:cxn ang="0">
                  <a:pos x="19" y="44"/>
                </a:cxn>
                <a:cxn ang="0">
                  <a:pos x="22" y="42"/>
                </a:cxn>
                <a:cxn ang="0">
                  <a:pos x="22" y="54"/>
                </a:cxn>
                <a:cxn ang="0">
                  <a:pos x="25" y="54"/>
                </a:cxn>
                <a:cxn ang="0">
                  <a:pos x="28" y="54"/>
                </a:cxn>
                <a:cxn ang="0">
                  <a:pos x="29" y="61"/>
                </a:cxn>
                <a:cxn ang="0">
                  <a:pos x="32" y="60"/>
                </a:cxn>
                <a:cxn ang="0">
                  <a:pos x="35" y="62"/>
                </a:cxn>
                <a:cxn ang="0">
                  <a:pos x="36" y="73"/>
                </a:cxn>
                <a:cxn ang="0">
                  <a:pos x="41" y="69"/>
                </a:cxn>
                <a:cxn ang="0">
                  <a:pos x="39" y="76"/>
                </a:cxn>
                <a:cxn ang="0">
                  <a:pos x="39" y="79"/>
                </a:cxn>
                <a:cxn ang="0">
                  <a:pos x="41" y="76"/>
                </a:cxn>
                <a:cxn ang="0">
                  <a:pos x="41" y="75"/>
                </a:cxn>
                <a:cxn ang="0">
                  <a:pos x="43" y="65"/>
                </a:cxn>
                <a:cxn ang="0">
                  <a:pos x="41" y="65"/>
                </a:cxn>
                <a:cxn ang="0">
                  <a:pos x="39" y="68"/>
                </a:cxn>
                <a:cxn ang="0">
                  <a:pos x="39" y="57"/>
                </a:cxn>
                <a:cxn ang="0">
                  <a:pos x="35" y="54"/>
                </a:cxn>
                <a:cxn ang="0">
                  <a:pos x="30" y="53"/>
                </a:cxn>
                <a:cxn ang="0">
                  <a:pos x="29" y="46"/>
                </a:cxn>
                <a:cxn ang="0">
                  <a:pos x="26" y="49"/>
                </a:cxn>
                <a:cxn ang="0">
                  <a:pos x="25" y="38"/>
                </a:cxn>
                <a:cxn ang="0">
                  <a:pos x="22" y="38"/>
                </a:cxn>
                <a:cxn ang="0">
                  <a:pos x="21" y="38"/>
                </a:cxn>
                <a:cxn ang="0">
                  <a:pos x="21" y="31"/>
                </a:cxn>
                <a:cxn ang="0">
                  <a:pos x="18" y="32"/>
                </a:cxn>
                <a:cxn ang="0">
                  <a:pos x="18" y="22"/>
                </a:cxn>
                <a:cxn ang="0">
                  <a:pos x="14" y="24"/>
                </a:cxn>
                <a:cxn ang="0">
                  <a:pos x="12" y="24"/>
                </a:cxn>
                <a:cxn ang="0">
                  <a:pos x="14" y="18"/>
                </a:cxn>
                <a:cxn ang="0">
                  <a:pos x="10" y="21"/>
                </a:cxn>
                <a:cxn ang="0">
                  <a:pos x="10" y="21"/>
                </a:cxn>
                <a:cxn ang="0">
                  <a:pos x="10" y="13"/>
                </a:cxn>
                <a:cxn ang="0">
                  <a:pos x="8" y="13"/>
                </a:cxn>
                <a:cxn ang="0">
                  <a:pos x="6" y="14"/>
                </a:cxn>
                <a:cxn ang="0">
                  <a:pos x="6" y="7"/>
                </a:cxn>
                <a:cxn ang="0">
                  <a:pos x="4" y="9"/>
                </a:cxn>
                <a:cxn ang="0">
                  <a:pos x="4" y="0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3" y="14"/>
                </a:cxn>
              </a:cxnLst>
              <a:rect l="0" t="0" r="r" b="b"/>
              <a:pathLst>
                <a:path w="43" h="79">
                  <a:moveTo>
                    <a:pt x="3" y="14"/>
                  </a:moveTo>
                  <a:lnTo>
                    <a:pt x="3" y="14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18"/>
                  </a:lnTo>
                  <a:lnTo>
                    <a:pt x="8" y="20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0"/>
                  </a:lnTo>
                  <a:lnTo>
                    <a:pt x="17" y="39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9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3" y="55"/>
                  </a:lnTo>
                  <a:lnTo>
                    <a:pt x="23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8" y="51"/>
                  </a:lnTo>
                  <a:lnTo>
                    <a:pt x="28" y="5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32" y="60"/>
                  </a:lnTo>
                  <a:lnTo>
                    <a:pt x="33" y="60"/>
                  </a:lnTo>
                  <a:lnTo>
                    <a:pt x="35" y="61"/>
                  </a:lnTo>
                  <a:lnTo>
                    <a:pt x="35" y="62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41" y="69"/>
                  </a:lnTo>
                  <a:lnTo>
                    <a:pt x="41" y="72"/>
                  </a:lnTo>
                  <a:lnTo>
                    <a:pt x="39" y="76"/>
                  </a:lnTo>
                  <a:lnTo>
                    <a:pt x="39" y="76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1" y="76"/>
                  </a:lnTo>
                  <a:lnTo>
                    <a:pt x="41" y="76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3" y="73"/>
                  </a:lnTo>
                  <a:lnTo>
                    <a:pt x="43" y="71"/>
                  </a:lnTo>
                  <a:lnTo>
                    <a:pt x="43" y="65"/>
                  </a:lnTo>
                  <a:lnTo>
                    <a:pt x="43" y="65"/>
                  </a:lnTo>
                  <a:lnTo>
                    <a:pt x="41" y="65"/>
                  </a:lnTo>
                  <a:lnTo>
                    <a:pt x="41" y="65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39" y="64"/>
                  </a:lnTo>
                  <a:lnTo>
                    <a:pt x="39" y="57"/>
                  </a:lnTo>
                  <a:lnTo>
                    <a:pt x="37" y="55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30" y="53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5" y="46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1" y="35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8" y="24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14"/>
                  </a:lnTo>
                  <a:lnTo>
                    <a:pt x="3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2" name="Freeform 98"/>
            <p:cNvSpPr>
              <a:spLocks noEditPoints="1"/>
            </p:cNvSpPr>
            <p:nvPr/>
          </p:nvSpPr>
          <p:spPr bwMode="auto">
            <a:xfrm>
              <a:off x="2935288" y="2387600"/>
              <a:ext cx="74613" cy="31750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4" y="3"/>
                </a:cxn>
                <a:cxn ang="0">
                  <a:pos x="44" y="3"/>
                </a:cxn>
                <a:cxn ang="0">
                  <a:pos x="43" y="2"/>
                </a:cxn>
                <a:cxn ang="0">
                  <a:pos x="37" y="7"/>
                </a:cxn>
                <a:cxn ang="0">
                  <a:pos x="37" y="2"/>
                </a:cxn>
                <a:cxn ang="0">
                  <a:pos x="33" y="5"/>
                </a:cxn>
                <a:cxn ang="0">
                  <a:pos x="33" y="3"/>
                </a:cxn>
                <a:cxn ang="0">
                  <a:pos x="31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25" y="0"/>
                </a:cxn>
                <a:cxn ang="0">
                  <a:pos x="21" y="3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5" y="0"/>
                </a:cxn>
                <a:cxn ang="0">
                  <a:pos x="11" y="5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2"/>
                </a:cxn>
                <a:cxn ang="0">
                  <a:pos x="7" y="3"/>
                </a:cxn>
                <a:cxn ang="0">
                  <a:pos x="6" y="5"/>
                </a:cxn>
                <a:cxn ang="0">
                  <a:pos x="3" y="7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7" y="9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4" y="20"/>
                </a:cxn>
                <a:cxn ang="0">
                  <a:pos x="10" y="10"/>
                </a:cxn>
                <a:cxn ang="0">
                  <a:pos x="13" y="5"/>
                </a:cxn>
                <a:cxn ang="0">
                  <a:pos x="13" y="7"/>
                </a:cxn>
                <a:cxn ang="0">
                  <a:pos x="10" y="13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4"/>
                </a:cxn>
                <a:cxn ang="0">
                  <a:pos x="13" y="16"/>
                </a:cxn>
                <a:cxn ang="0">
                  <a:pos x="21" y="7"/>
                </a:cxn>
                <a:cxn ang="0">
                  <a:pos x="22" y="7"/>
                </a:cxn>
                <a:cxn ang="0">
                  <a:pos x="20" y="14"/>
                </a:cxn>
                <a:cxn ang="0">
                  <a:pos x="21" y="14"/>
                </a:cxn>
                <a:cxn ang="0">
                  <a:pos x="21" y="17"/>
                </a:cxn>
                <a:cxn ang="0">
                  <a:pos x="24" y="16"/>
                </a:cxn>
                <a:cxn ang="0">
                  <a:pos x="29" y="13"/>
                </a:cxn>
                <a:cxn ang="0">
                  <a:pos x="31" y="14"/>
                </a:cxn>
                <a:cxn ang="0">
                  <a:pos x="33" y="6"/>
                </a:cxn>
                <a:cxn ang="0">
                  <a:pos x="33" y="11"/>
                </a:cxn>
                <a:cxn ang="0">
                  <a:pos x="36" y="11"/>
                </a:cxn>
                <a:cxn ang="0">
                  <a:pos x="37" y="10"/>
                </a:cxn>
                <a:cxn ang="0">
                  <a:pos x="39" y="10"/>
                </a:cxn>
                <a:cxn ang="0">
                  <a:pos x="39" y="14"/>
                </a:cxn>
                <a:cxn ang="0">
                  <a:pos x="42" y="13"/>
                </a:cxn>
                <a:cxn ang="0">
                  <a:pos x="46" y="7"/>
                </a:cxn>
                <a:cxn ang="0">
                  <a:pos x="47" y="3"/>
                </a:cxn>
                <a:cxn ang="0">
                  <a:pos x="7" y="13"/>
                </a:cxn>
                <a:cxn ang="0">
                  <a:pos x="9" y="11"/>
                </a:cxn>
              </a:cxnLst>
              <a:rect l="0" t="0" r="r" b="b"/>
              <a:pathLst>
                <a:path w="47" h="20">
                  <a:moveTo>
                    <a:pt x="47" y="3"/>
                  </a:moveTo>
                  <a:lnTo>
                    <a:pt x="47" y="3"/>
                  </a:lnTo>
                  <a:lnTo>
                    <a:pt x="46" y="2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0" y="5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5" y="3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5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1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6"/>
                  </a:lnTo>
                  <a:lnTo>
                    <a:pt x="33" y="6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3" y="13"/>
                  </a:lnTo>
                  <a:lnTo>
                    <a:pt x="35" y="13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9" y="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3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2" y="13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7" y="3"/>
                  </a:lnTo>
                  <a:lnTo>
                    <a:pt x="47" y="3"/>
                  </a:lnTo>
                  <a:close/>
                  <a:moveTo>
                    <a:pt x="7" y="13"/>
                  </a:move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3" name="Freeform 99"/>
            <p:cNvSpPr>
              <a:spLocks noEditPoints="1"/>
            </p:cNvSpPr>
            <p:nvPr/>
          </p:nvSpPr>
          <p:spPr bwMode="auto">
            <a:xfrm>
              <a:off x="3003551" y="2379663"/>
              <a:ext cx="419100" cy="176213"/>
            </a:xfrm>
            <a:custGeom>
              <a:avLst/>
              <a:gdLst/>
              <a:ahLst/>
              <a:cxnLst>
                <a:cxn ang="0">
                  <a:pos x="242" y="18"/>
                </a:cxn>
                <a:cxn ang="0">
                  <a:pos x="237" y="16"/>
                </a:cxn>
                <a:cxn ang="0">
                  <a:pos x="231" y="3"/>
                </a:cxn>
                <a:cxn ang="0">
                  <a:pos x="209" y="18"/>
                </a:cxn>
                <a:cxn ang="0">
                  <a:pos x="204" y="1"/>
                </a:cxn>
                <a:cxn ang="0">
                  <a:pos x="183" y="15"/>
                </a:cxn>
                <a:cxn ang="0">
                  <a:pos x="178" y="7"/>
                </a:cxn>
                <a:cxn ang="0">
                  <a:pos x="169" y="3"/>
                </a:cxn>
                <a:cxn ang="0">
                  <a:pos x="151" y="12"/>
                </a:cxn>
                <a:cxn ang="0">
                  <a:pos x="138" y="11"/>
                </a:cxn>
                <a:cxn ang="0">
                  <a:pos x="136" y="4"/>
                </a:cxn>
                <a:cxn ang="0">
                  <a:pos x="122" y="8"/>
                </a:cxn>
                <a:cxn ang="0">
                  <a:pos x="117" y="3"/>
                </a:cxn>
                <a:cxn ang="0">
                  <a:pos x="105" y="5"/>
                </a:cxn>
                <a:cxn ang="0">
                  <a:pos x="95" y="4"/>
                </a:cxn>
                <a:cxn ang="0">
                  <a:pos x="81" y="12"/>
                </a:cxn>
                <a:cxn ang="0">
                  <a:pos x="73" y="8"/>
                </a:cxn>
                <a:cxn ang="0">
                  <a:pos x="69" y="3"/>
                </a:cxn>
                <a:cxn ang="0">
                  <a:pos x="50" y="11"/>
                </a:cxn>
                <a:cxn ang="0">
                  <a:pos x="43" y="7"/>
                </a:cxn>
                <a:cxn ang="0">
                  <a:pos x="34" y="8"/>
                </a:cxn>
                <a:cxn ang="0">
                  <a:pos x="29" y="3"/>
                </a:cxn>
                <a:cxn ang="0">
                  <a:pos x="19" y="4"/>
                </a:cxn>
                <a:cxn ang="0">
                  <a:pos x="11" y="4"/>
                </a:cxn>
                <a:cxn ang="0">
                  <a:pos x="5" y="19"/>
                </a:cxn>
                <a:cxn ang="0">
                  <a:pos x="23" y="7"/>
                </a:cxn>
                <a:cxn ang="0">
                  <a:pos x="30" y="11"/>
                </a:cxn>
                <a:cxn ang="0">
                  <a:pos x="36" y="16"/>
                </a:cxn>
                <a:cxn ang="0">
                  <a:pos x="45" y="16"/>
                </a:cxn>
                <a:cxn ang="0">
                  <a:pos x="51" y="21"/>
                </a:cxn>
                <a:cxn ang="0">
                  <a:pos x="66" y="12"/>
                </a:cxn>
                <a:cxn ang="0">
                  <a:pos x="76" y="10"/>
                </a:cxn>
                <a:cxn ang="0">
                  <a:pos x="83" y="16"/>
                </a:cxn>
                <a:cxn ang="0">
                  <a:pos x="100" y="5"/>
                </a:cxn>
                <a:cxn ang="0">
                  <a:pos x="103" y="11"/>
                </a:cxn>
                <a:cxn ang="0">
                  <a:pos x="110" y="18"/>
                </a:cxn>
                <a:cxn ang="0">
                  <a:pos x="125" y="12"/>
                </a:cxn>
                <a:cxn ang="0">
                  <a:pos x="135" y="15"/>
                </a:cxn>
                <a:cxn ang="0">
                  <a:pos x="151" y="7"/>
                </a:cxn>
                <a:cxn ang="0">
                  <a:pos x="153" y="21"/>
                </a:cxn>
                <a:cxn ang="0">
                  <a:pos x="169" y="14"/>
                </a:cxn>
                <a:cxn ang="0">
                  <a:pos x="180" y="12"/>
                </a:cxn>
                <a:cxn ang="0">
                  <a:pos x="189" y="22"/>
                </a:cxn>
                <a:cxn ang="0">
                  <a:pos x="211" y="7"/>
                </a:cxn>
                <a:cxn ang="0">
                  <a:pos x="202" y="21"/>
                </a:cxn>
                <a:cxn ang="0">
                  <a:pos x="194" y="49"/>
                </a:cxn>
                <a:cxn ang="0">
                  <a:pos x="193" y="65"/>
                </a:cxn>
                <a:cxn ang="0">
                  <a:pos x="208" y="55"/>
                </a:cxn>
                <a:cxn ang="0">
                  <a:pos x="211" y="59"/>
                </a:cxn>
                <a:cxn ang="0">
                  <a:pos x="211" y="73"/>
                </a:cxn>
                <a:cxn ang="0">
                  <a:pos x="205" y="107"/>
                </a:cxn>
                <a:cxn ang="0">
                  <a:pos x="212" y="104"/>
                </a:cxn>
                <a:cxn ang="0">
                  <a:pos x="213" y="89"/>
                </a:cxn>
                <a:cxn ang="0">
                  <a:pos x="220" y="63"/>
                </a:cxn>
                <a:cxn ang="0">
                  <a:pos x="216" y="52"/>
                </a:cxn>
                <a:cxn ang="0">
                  <a:pos x="197" y="66"/>
                </a:cxn>
                <a:cxn ang="0">
                  <a:pos x="223" y="21"/>
                </a:cxn>
                <a:cxn ang="0">
                  <a:pos x="234" y="21"/>
                </a:cxn>
                <a:cxn ang="0">
                  <a:pos x="249" y="16"/>
                </a:cxn>
                <a:cxn ang="0">
                  <a:pos x="191" y="8"/>
                </a:cxn>
                <a:cxn ang="0">
                  <a:pos x="208" y="36"/>
                </a:cxn>
                <a:cxn ang="0">
                  <a:pos x="217" y="11"/>
                </a:cxn>
              </a:cxnLst>
              <a:rect l="0" t="0" r="r" b="b"/>
              <a:pathLst>
                <a:path w="264" h="111">
                  <a:moveTo>
                    <a:pt x="263" y="7"/>
                  </a:moveTo>
                  <a:lnTo>
                    <a:pt x="263" y="7"/>
                  </a:lnTo>
                  <a:lnTo>
                    <a:pt x="257" y="12"/>
                  </a:lnTo>
                  <a:lnTo>
                    <a:pt x="252" y="19"/>
                  </a:lnTo>
                  <a:lnTo>
                    <a:pt x="252" y="19"/>
                  </a:lnTo>
                  <a:lnTo>
                    <a:pt x="256" y="11"/>
                  </a:lnTo>
                  <a:lnTo>
                    <a:pt x="257" y="7"/>
                  </a:lnTo>
                  <a:lnTo>
                    <a:pt x="257" y="4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2" y="7"/>
                  </a:lnTo>
                  <a:lnTo>
                    <a:pt x="248" y="10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5" y="11"/>
                  </a:lnTo>
                  <a:lnTo>
                    <a:pt x="248" y="8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6" y="4"/>
                  </a:lnTo>
                  <a:lnTo>
                    <a:pt x="245" y="5"/>
                  </a:lnTo>
                  <a:lnTo>
                    <a:pt x="245" y="5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237" y="15"/>
                  </a:lnTo>
                  <a:lnTo>
                    <a:pt x="237" y="15"/>
                  </a:lnTo>
                  <a:lnTo>
                    <a:pt x="237" y="16"/>
                  </a:lnTo>
                  <a:lnTo>
                    <a:pt x="237" y="16"/>
                  </a:lnTo>
                  <a:lnTo>
                    <a:pt x="237" y="12"/>
                  </a:lnTo>
                  <a:lnTo>
                    <a:pt x="239" y="8"/>
                  </a:lnTo>
                  <a:lnTo>
                    <a:pt x="241" y="5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5" y="3"/>
                  </a:lnTo>
                  <a:lnTo>
                    <a:pt x="233" y="5"/>
                  </a:lnTo>
                  <a:lnTo>
                    <a:pt x="228" y="12"/>
                  </a:lnTo>
                  <a:lnTo>
                    <a:pt x="228" y="12"/>
                  </a:lnTo>
                  <a:lnTo>
                    <a:pt x="231" y="3"/>
                  </a:lnTo>
                  <a:lnTo>
                    <a:pt x="231" y="3"/>
                  </a:lnTo>
                  <a:lnTo>
                    <a:pt x="231" y="3"/>
                  </a:lnTo>
                  <a:lnTo>
                    <a:pt x="230" y="3"/>
                  </a:lnTo>
                  <a:lnTo>
                    <a:pt x="228" y="4"/>
                  </a:lnTo>
                  <a:lnTo>
                    <a:pt x="228" y="4"/>
                  </a:lnTo>
                  <a:lnTo>
                    <a:pt x="224" y="10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20" y="15"/>
                  </a:lnTo>
                  <a:lnTo>
                    <a:pt x="220" y="15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3" y="4"/>
                  </a:lnTo>
                  <a:lnTo>
                    <a:pt x="220" y="5"/>
                  </a:lnTo>
                  <a:lnTo>
                    <a:pt x="220" y="5"/>
                  </a:lnTo>
                  <a:lnTo>
                    <a:pt x="209" y="18"/>
                  </a:lnTo>
                  <a:lnTo>
                    <a:pt x="209" y="18"/>
                  </a:lnTo>
                  <a:lnTo>
                    <a:pt x="212" y="15"/>
                  </a:lnTo>
                  <a:lnTo>
                    <a:pt x="213" y="11"/>
                  </a:lnTo>
                  <a:lnTo>
                    <a:pt x="215" y="4"/>
                  </a:lnTo>
                  <a:lnTo>
                    <a:pt x="215" y="4"/>
                  </a:lnTo>
                  <a:lnTo>
                    <a:pt x="215" y="3"/>
                  </a:lnTo>
                  <a:lnTo>
                    <a:pt x="215" y="3"/>
                  </a:lnTo>
                  <a:lnTo>
                    <a:pt x="213" y="3"/>
                  </a:lnTo>
                  <a:lnTo>
                    <a:pt x="213" y="3"/>
                  </a:lnTo>
                  <a:lnTo>
                    <a:pt x="206" y="10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4" y="3"/>
                  </a:lnTo>
                  <a:lnTo>
                    <a:pt x="204" y="3"/>
                  </a:lnTo>
                  <a:lnTo>
                    <a:pt x="204" y="1"/>
                  </a:lnTo>
                  <a:lnTo>
                    <a:pt x="202" y="1"/>
                  </a:lnTo>
                  <a:lnTo>
                    <a:pt x="201" y="3"/>
                  </a:lnTo>
                  <a:lnTo>
                    <a:pt x="201" y="3"/>
                  </a:lnTo>
                  <a:lnTo>
                    <a:pt x="198" y="5"/>
                  </a:lnTo>
                  <a:lnTo>
                    <a:pt x="194" y="8"/>
                  </a:lnTo>
                  <a:lnTo>
                    <a:pt x="194" y="8"/>
                  </a:lnTo>
                  <a:lnTo>
                    <a:pt x="197" y="5"/>
                  </a:lnTo>
                  <a:lnTo>
                    <a:pt x="197" y="5"/>
                  </a:lnTo>
                  <a:lnTo>
                    <a:pt x="197" y="4"/>
                  </a:lnTo>
                  <a:lnTo>
                    <a:pt x="195" y="4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91" y="7"/>
                  </a:lnTo>
                  <a:lnTo>
                    <a:pt x="189" y="10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87" y="8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1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0" y="5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5" y="11"/>
                  </a:lnTo>
                  <a:lnTo>
                    <a:pt x="175" y="11"/>
                  </a:lnTo>
                  <a:lnTo>
                    <a:pt x="176" y="10"/>
                  </a:lnTo>
                  <a:lnTo>
                    <a:pt x="176" y="10"/>
                  </a:lnTo>
                  <a:lnTo>
                    <a:pt x="178" y="7"/>
                  </a:lnTo>
                  <a:lnTo>
                    <a:pt x="179" y="3"/>
                  </a:lnTo>
                  <a:lnTo>
                    <a:pt x="179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8" y="3"/>
                  </a:lnTo>
                  <a:lnTo>
                    <a:pt x="172" y="7"/>
                  </a:lnTo>
                  <a:lnTo>
                    <a:pt x="168" y="11"/>
                  </a:lnTo>
                  <a:lnTo>
                    <a:pt x="168" y="11"/>
                  </a:lnTo>
                  <a:lnTo>
                    <a:pt x="164" y="15"/>
                  </a:lnTo>
                  <a:lnTo>
                    <a:pt x="165" y="14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2" y="3"/>
                  </a:lnTo>
                  <a:lnTo>
                    <a:pt x="171" y="3"/>
                  </a:lnTo>
                  <a:lnTo>
                    <a:pt x="169" y="3"/>
                  </a:lnTo>
                  <a:lnTo>
                    <a:pt x="169" y="3"/>
                  </a:lnTo>
                  <a:lnTo>
                    <a:pt x="164" y="7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2"/>
                  </a:lnTo>
                  <a:lnTo>
                    <a:pt x="160" y="12"/>
                  </a:lnTo>
                  <a:lnTo>
                    <a:pt x="165" y="3"/>
                  </a:lnTo>
                  <a:lnTo>
                    <a:pt x="165" y="3"/>
                  </a:lnTo>
                  <a:lnTo>
                    <a:pt x="165" y="1"/>
                  </a:lnTo>
                  <a:lnTo>
                    <a:pt x="165" y="1"/>
                  </a:lnTo>
                  <a:lnTo>
                    <a:pt x="162" y="3"/>
                  </a:lnTo>
                  <a:lnTo>
                    <a:pt x="162" y="3"/>
                  </a:lnTo>
                  <a:lnTo>
                    <a:pt x="157" y="7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7" y="3"/>
                  </a:lnTo>
                  <a:lnTo>
                    <a:pt x="157" y="3"/>
                  </a:lnTo>
                  <a:lnTo>
                    <a:pt x="158" y="3"/>
                  </a:lnTo>
                  <a:lnTo>
                    <a:pt x="157" y="3"/>
                  </a:lnTo>
                  <a:lnTo>
                    <a:pt x="155" y="3"/>
                  </a:lnTo>
                  <a:lnTo>
                    <a:pt x="155" y="3"/>
                  </a:lnTo>
                  <a:lnTo>
                    <a:pt x="149" y="10"/>
                  </a:lnTo>
                  <a:lnTo>
                    <a:pt x="149" y="10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50" y="1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43" y="4"/>
                  </a:lnTo>
                  <a:lnTo>
                    <a:pt x="142" y="4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35" y="12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1"/>
                  </a:lnTo>
                  <a:lnTo>
                    <a:pt x="139" y="1"/>
                  </a:lnTo>
                  <a:lnTo>
                    <a:pt x="139" y="1"/>
                  </a:lnTo>
                  <a:lnTo>
                    <a:pt x="136" y="4"/>
                  </a:lnTo>
                  <a:lnTo>
                    <a:pt x="132" y="7"/>
                  </a:lnTo>
                  <a:lnTo>
                    <a:pt x="132" y="7"/>
                  </a:lnTo>
                  <a:lnTo>
                    <a:pt x="128" y="14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2" y="4"/>
                  </a:lnTo>
                  <a:lnTo>
                    <a:pt x="131" y="4"/>
                  </a:lnTo>
                  <a:lnTo>
                    <a:pt x="131" y="4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8" y="14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120" y="5"/>
                  </a:lnTo>
                  <a:lnTo>
                    <a:pt x="116" y="8"/>
                  </a:lnTo>
                  <a:lnTo>
                    <a:pt x="116" y="8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4" y="10"/>
                  </a:lnTo>
                  <a:lnTo>
                    <a:pt x="118" y="3"/>
                  </a:lnTo>
                  <a:lnTo>
                    <a:pt x="118" y="3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6" y="3"/>
                  </a:lnTo>
                  <a:lnTo>
                    <a:pt x="116" y="3"/>
                  </a:lnTo>
                  <a:lnTo>
                    <a:pt x="111" y="7"/>
                  </a:lnTo>
                  <a:lnTo>
                    <a:pt x="107" y="10"/>
                  </a:lnTo>
                  <a:lnTo>
                    <a:pt x="107" y="10"/>
                  </a:lnTo>
                  <a:lnTo>
                    <a:pt x="110" y="5"/>
                  </a:lnTo>
                  <a:lnTo>
                    <a:pt x="113" y="1"/>
                  </a:lnTo>
                  <a:lnTo>
                    <a:pt x="113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107" y="3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102" y="3"/>
                  </a:lnTo>
                  <a:lnTo>
                    <a:pt x="96" y="7"/>
                  </a:lnTo>
                  <a:lnTo>
                    <a:pt x="91" y="11"/>
                  </a:lnTo>
                  <a:lnTo>
                    <a:pt x="91" y="11"/>
                  </a:lnTo>
                  <a:lnTo>
                    <a:pt x="88" y="15"/>
                  </a:lnTo>
                  <a:lnTo>
                    <a:pt x="89" y="1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4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88" y="5"/>
                  </a:lnTo>
                  <a:lnTo>
                    <a:pt x="88" y="5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4" y="7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7" y="4"/>
                  </a:lnTo>
                  <a:lnTo>
                    <a:pt x="76" y="5"/>
                  </a:lnTo>
                  <a:lnTo>
                    <a:pt x="76" y="5"/>
                  </a:lnTo>
                  <a:lnTo>
                    <a:pt x="73" y="8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1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69" y="7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7" y="8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9" y="3"/>
                  </a:lnTo>
                  <a:lnTo>
                    <a:pt x="62" y="7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61" y="7"/>
                  </a:lnTo>
                  <a:lnTo>
                    <a:pt x="62" y="4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55" y="5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0" y="11"/>
                  </a:lnTo>
                  <a:lnTo>
                    <a:pt x="52" y="7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2" y="1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3" y="7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7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2" y="8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6" y="14"/>
                  </a:lnTo>
                  <a:lnTo>
                    <a:pt x="28" y="11"/>
                  </a:lnTo>
                  <a:lnTo>
                    <a:pt x="29" y="7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1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5" y="14"/>
                  </a:lnTo>
                  <a:lnTo>
                    <a:pt x="15" y="11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1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5" y="1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8" y="8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4" y="11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6" y="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30" y="11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3" y="18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39" y="18"/>
                  </a:lnTo>
                  <a:lnTo>
                    <a:pt x="39" y="18"/>
                  </a:lnTo>
                  <a:lnTo>
                    <a:pt x="39" y="19"/>
                  </a:lnTo>
                  <a:lnTo>
                    <a:pt x="40" y="18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45" y="12"/>
                  </a:lnTo>
                  <a:lnTo>
                    <a:pt x="45" y="12"/>
                  </a:lnTo>
                  <a:lnTo>
                    <a:pt x="51" y="5"/>
                  </a:lnTo>
                  <a:lnTo>
                    <a:pt x="51" y="7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1" y="12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1" y="19"/>
                  </a:lnTo>
                  <a:lnTo>
                    <a:pt x="51" y="19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5" y="7"/>
                  </a:lnTo>
                  <a:lnTo>
                    <a:pt x="63" y="10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59" y="18"/>
                  </a:lnTo>
                  <a:lnTo>
                    <a:pt x="63" y="15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9" y="10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9" y="18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3" y="14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80" y="5"/>
                  </a:lnTo>
                  <a:lnTo>
                    <a:pt x="80" y="5"/>
                  </a:lnTo>
                  <a:lnTo>
                    <a:pt x="83" y="3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78" y="11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7" y="16"/>
                  </a:lnTo>
                  <a:lnTo>
                    <a:pt x="87" y="16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7" y="18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95" y="11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6" y="11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105" y="8"/>
                  </a:lnTo>
                  <a:lnTo>
                    <a:pt x="107" y="5"/>
                  </a:lnTo>
                  <a:lnTo>
                    <a:pt x="107" y="4"/>
                  </a:lnTo>
                  <a:lnTo>
                    <a:pt x="107" y="5"/>
                  </a:lnTo>
                  <a:lnTo>
                    <a:pt x="107" y="5"/>
                  </a:lnTo>
                  <a:lnTo>
                    <a:pt x="103" y="11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0" y="19"/>
                  </a:lnTo>
                  <a:lnTo>
                    <a:pt x="102" y="19"/>
                  </a:lnTo>
                  <a:lnTo>
                    <a:pt x="103" y="18"/>
                  </a:lnTo>
                  <a:lnTo>
                    <a:pt x="103" y="18"/>
                  </a:lnTo>
                  <a:lnTo>
                    <a:pt x="110" y="10"/>
                  </a:lnTo>
                  <a:lnTo>
                    <a:pt x="113" y="7"/>
                  </a:lnTo>
                  <a:lnTo>
                    <a:pt x="111" y="11"/>
                  </a:lnTo>
                  <a:lnTo>
                    <a:pt x="111" y="11"/>
                  </a:lnTo>
                  <a:lnTo>
                    <a:pt x="109" y="14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14" y="14"/>
                  </a:lnTo>
                  <a:lnTo>
                    <a:pt x="118" y="10"/>
                  </a:lnTo>
                  <a:lnTo>
                    <a:pt x="118" y="10"/>
                  </a:lnTo>
                  <a:lnTo>
                    <a:pt x="121" y="7"/>
                  </a:lnTo>
                  <a:lnTo>
                    <a:pt x="120" y="10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29" y="7"/>
                  </a:lnTo>
                  <a:lnTo>
                    <a:pt x="129" y="7"/>
                  </a:lnTo>
                  <a:lnTo>
                    <a:pt x="125" y="12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9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9" y="14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1" y="12"/>
                  </a:lnTo>
                  <a:lnTo>
                    <a:pt x="129" y="18"/>
                  </a:lnTo>
                  <a:lnTo>
                    <a:pt x="129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1" y="18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44" y="8"/>
                  </a:lnTo>
                  <a:lnTo>
                    <a:pt x="143" y="11"/>
                  </a:lnTo>
                  <a:lnTo>
                    <a:pt x="140" y="18"/>
                  </a:lnTo>
                  <a:lnTo>
                    <a:pt x="140" y="18"/>
                  </a:lnTo>
                  <a:lnTo>
                    <a:pt x="140" y="19"/>
                  </a:lnTo>
                  <a:lnTo>
                    <a:pt x="142" y="19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51" y="7"/>
                  </a:lnTo>
                  <a:lnTo>
                    <a:pt x="151" y="7"/>
                  </a:lnTo>
                  <a:lnTo>
                    <a:pt x="149" y="12"/>
                  </a:lnTo>
                  <a:lnTo>
                    <a:pt x="146" y="19"/>
                  </a:lnTo>
                  <a:lnTo>
                    <a:pt x="146" y="19"/>
                  </a:lnTo>
                  <a:lnTo>
                    <a:pt x="146" y="21"/>
                  </a:lnTo>
                  <a:lnTo>
                    <a:pt x="146" y="21"/>
                  </a:lnTo>
                  <a:lnTo>
                    <a:pt x="149" y="19"/>
                  </a:lnTo>
                  <a:lnTo>
                    <a:pt x="149" y="19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7" y="10"/>
                  </a:lnTo>
                  <a:lnTo>
                    <a:pt x="157" y="10"/>
                  </a:lnTo>
                  <a:lnTo>
                    <a:pt x="154" y="15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4" y="21"/>
                  </a:lnTo>
                  <a:lnTo>
                    <a:pt x="154" y="21"/>
                  </a:lnTo>
                  <a:lnTo>
                    <a:pt x="160" y="15"/>
                  </a:lnTo>
                  <a:lnTo>
                    <a:pt x="165" y="10"/>
                  </a:lnTo>
                  <a:lnTo>
                    <a:pt x="165" y="10"/>
                  </a:lnTo>
                  <a:lnTo>
                    <a:pt x="161" y="15"/>
                  </a:lnTo>
                  <a:lnTo>
                    <a:pt x="160" y="21"/>
                  </a:lnTo>
                  <a:lnTo>
                    <a:pt x="160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4" y="21"/>
                  </a:lnTo>
                  <a:lnTo>
                    <a:pt x="165" y="18"/>
                  </a:lnTo>
                  <a:lnTo>
                    <a:pt x="169" y="14"/>
                  </a:lnTo>
                  <a:lnTo>
                    <a:pt x="169" y="14"/>
                  </a:lnTo>
                  <a:lnTo>
                    <a:pt x="172" y="11"/>
                  </a:lnTo>
                  <a:lnTo>
                    <a:pt x="172" y="11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9" y="19"/>
                  </a:lnTo>
                  <a:lnTo>
                    <a:pt x="171" y="19"/>
                  </a:lnTo>
                  <a:lnTo>
                    <a:pt x="172" y="18"/>
                  </a:lnTo>
                  <a:lnTo>
                    <a:pt x="172" y="18"/>
                  </a:lnTo>
                  <a:lnTo>
                    <a:pt x="178" y="14"/>
                  </a:lnTo>
                  <a:lnTo>
                    <a:pt x="182" y="8"/>
                  </a:lnTo>
                  <a:lnTo>
                    <a:pt x="182" y="8"/>
                  </a:lnTo>
                  <a:lnTo>
                    <a:pt x="183" y="5"/>
                  </a:lnTo>
                  <a:lnTo>
                    <a:pt x="183" y="7"/>
                  </a:lnTo>
                  <a:lnTo>
                    <a:pt x="180" y="12"/>
                  </a:lnTo>
                  <a:lnTo>
                    <a:pt x="180" y="1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9" y="22"/>
                  </a:lnTo>
                  <a:lnTo>
                    <a:pt x="180" y="22"/>
                  </a:lnTo>
                  <a:lnTo>
                    <a:pt x="180" y="22"/>
                  </a:lnTo>
                  <a:lnTo>
                    <a:pt x="186" y="16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87" y="16"/>
                  </a:lnTo>
                  <a:lnTo>
                    <a:pt x="186" y="19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7" y="22"/>
                  </a:lnTo>
                  <a:lnTo>
                    <a:pt x="189" y="22"/>
                  </a:lnTo>
                  <a:lnTo>
                    <a:pt x="190" y="21"/>
                  </a:lnTo>
                  <a:lnTo>
                    <a:pt x="190" y="21"/>
                  </a:lnTo>
                  <a:lnTo>
                    <a:pt x="195" y="14"/>
                  </a:lnTo>
                  <a:lnTo>
                    <a:pt x="200" y="5"/>
                  </a:lnTo>
                  <a:lnTo>
                    <a:pt x="200" y="5"/>
                  </a:lnTo>
                  <a:lnTo>
                    <a:pt x="194" y="19"/>
                  </a:lnTo>
                  <a:lnTo>
                    <a:pt x="194" y="19"/>
                  </a:lnTo>
                  <a:lnTo>
                    <a:pt x="194" y="21"/>
                  </a:lnTo>
                  <a:lnTo>
                    <a:pt x="195" y="21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200" y="16"/>
                  </a:lnTo>
                  <a:lnTo>
                    <a:pt x="200" y="16"/>
                  </a:lnTo>
                  <a:lnTo>
                    <a:pt x="205" y="12"/>
                  </a:lnTo>
                  <a:lnTo>
                    <a:pt x="211" y="7"/>
                  </a:lnTo>
                  <a:lnTo>
                    <a:pt x="211" y="7"/>
                  </a:lnTo>
                  <a:lnTo>
                    <a:pt x="209" y="10"/>
                  </a:lnTo>
                  <a:lnTo>
                    <a:pt x="208" y="14"/>
                  </a:lnTo>
                  <a:lnTo>
                    <a:pt x="206" y="22"/>
                  </a:lnTo>
                  <a:lnTo>
                    <a:pt x="206" y="22"/>
                  </a:lnTo>
                  <a:lnTo>
                    <a:pt x="201" y="30"/>
                  </a:lnTo>
                  <a:lnTo>
                    <a:pt x="197" y="40"/>
                  </a:lnTo>
                  <a:lnTo>
                    <a:pt x="197" y="40"/>
                  </a:lnTo>
                  <a:lnTo>
                    <a:pt x="195" y="43"/>
                  </a:lnTo>
                  <a:lnTo>
                    <a:pt x="200" y="33"/>
                  </a:lnTo>
                  <a:lnTo>
                    <a:pt x="200" y="33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2" y="21"/>
                  </a:lnTo>
                  <a:lnTo>
                    <a:pt x="200" y="23"/>
                  </a:lnTo>
                  <a:lnTo>
                    <a:pt x="197" y="29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3" y="38"/>
                  </a:lnTo>
                  <a:lnTo>
                    <a:pt x="197" y="32"/>
                  </a:lnTo>
                  <a:lnTo>
                    <a:pt x="201" y="25"/>
                  </a:lnTo>
                  <a:lnTo>
                    <a:pt x="201" y="25"/>
                  </a:lnTo>
                  <a:lnTo>
                    <a:pt x="197" y="37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3" y="51"/>
                  </a:lnTo>
                  <a:lnTo>
                    <a:pt x="194" y="49"/>
                  </a:lnTo>
                  <a:lnTo>
                    <a:pt x="194" y="49"/>
                  </a:lnTo>
                  <a:lnTo>
                    <a:pt x="200" y="36"/>
                  </a:lnTo>
                  <a:lnTo>
                    <a:pt x="200" y="36"/>
                  </a:lnTo>
                  <a:lnTo>
                    <a:pt x="204" y="29"/>
                  </a:lnTo>
                  <a:lnTo>
                    <a:pt x="204" y="29"/>
                  </a:lnTo>
                  <a:lnTo>
                    <a:pt x="205" y="25"/>
                  </a:lnTo>
                  <a:lnTo>
                    <a:pt x="205" y="25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197" y="48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1" y="66"/>
                  </a:lnTo>
                  <a:lnTo>
                    <a:pt x="193" y="66"/>
                  </a:lnTo>
                  <a:lnTo>
                    <a:pt x="193" y="65"/>
                  </a:lnTo>
                  <a:lnTo>
                    <a:pt x="193" y="65"/>
                  </a:lnTo>
                  <a:lnTo>
                    <a:pt x="200" y="52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0" y="55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3" y="73"/>
                  </a:lnTo>
                  <a:lnTo>
                    <a:pt x="193" y="73"/>
                  </a:lnTo>
                  <a:lnTo>
                    <a:pt x="194" y="71"/>
                  </a:lnTo>
                  <a:lnTo>
                    <a:pt x="194" y="71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13" y="44"/>
                  </a:lnTo>
                  <a:lnTo>
                    <a:pt x="213" y="44"/>
                  </a:lnTo>
                  <a:lnTo>
                    <a:pt x="208" y="55"/>
                  </a:lnTo>
                  <a:lnTo>
                    <a:pt x="202" y="65"/>
                  </a:lnTo>
                  <a:lnTo>
                    <a:pt x="197" y="74"/>
                  </a:lnTo>
                  <a:lnTo>
                    <a:pt x="191" y="85"/>
                  </a:lnTo>
                  <a:lnTo>
                    <a:pt x="191" y="85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3" y="85"/>
                  </a:lnTo>
                  <a:lnTo>
                    <a:pt x="197" y="80"/>
                  </a:lnTo>
                  <a:lnTo>
                    <a:pt x="201" y="73"/>
                  </a:lnTo>
                  <a:lnTo>
                    <a:pt x="201" y="73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11" y="58"/>
                  </a:lnTo>
                  <a:lnTo>
                    <a:pt x="211" y="59"/>
                  </a:lnTo>
                  <a:lnTo>
                    <a:pt x="211" y="59"/>
                  </a:lnTo>
                  <a:lnTo>
                    <a:pt x="200" y="77"/>
                  </a:lnTo>
                  <a:lnTo>
                    <a:pt x="195" y="87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3" y="9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98" y="91"/>
                  </a:lnTo>
                  <a:lnTo>
                    <a:pt x="201" y="84"/>
                  </a:lnTo>
                  <a:lnTo>
                    <a:pt x="201" y="84"/>
                  </a:lnTo>
                  <a:lnTo>
                    <a:pt x="212" y="71"/>
                  </a:lnTo>
                  <a:lnTo>
                    <a:pt x="215" y="67"/>
                  </a:lnTo>
                  <a:lnTo>
                    <a:pt x="211" y="73"/>
                  </a:lnTo>
                  <a:lnTo>
                    <a:pt x="211" y="73"/>
                  </a:lnTo>
                  <a:lnTo>
                    <a:pt x="208" y="80"/>
                  </a:lnTo>
                  <a:lnTo>
                    <a:pt x="204" y="88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0" y="103"/>
                  </a:lnTo>
                  <a:lnTo>
                    <a:pt x="201" y="102"/>
                  </a:lnTo>
                  <a:lnTo>
                    <a:pt x="201" y="102"/>
                  </a:lnTo>
                  <a:lnTo>
                    <a:pt x="206" y="93"/>
                  </a:lnTo>
                  <a:lnTo>
                    <a:pt x="206" y="93"/>
                  </a:lnTo>
                  <a:lnTo>
                    <a:pt x="212" y="87"/>
                  </a:lnTo>
                  <a:lnTo>
                    <a:pt x="212" y="87"/>
                  </a:lnTo>
                  <a:lnTo>
                    <a:pt x="205" y="104"/>
                  </a:lnTo>
                  <a:lnTo>
                    <a:pt x="205" y="104"/>
                  </a:lnTo>
                  <a:lnTo>
                    <a:pt x="205" y="107"/>
                  </a:lnTo>
                  <a:lnTo>
                    <a:pt x="205" y="107"/>
                  </a:lnTo>
                  <a:lnTo>
                    <a:pt x="202" y="110"/>
                  </a:lnTo>
                  <a:lnTo>
                    <a:pt x="202" y="110"/>
                  </a:lnTo>
                  <a:lnTo>
                    <a:pt x="202" y="111"/>
                  </a:lnTo>
                  <a:lnTo>
                    <a:pt x="202" y="111"/>
                  </a:lnTo>
                  <a:lnTo>
                    <a:pt x="204" y="111"/>
                  </a:lnTo>
                  <a:lnTo>
                    <a:pt x="204" y="111"/>
                  </a:lnTo>
                  <a:lnTo>
                    <a:pt x="206" y="106"/>
                  </a:lnTo>
                  <a:lnTo>
                    <a:pt x="206" y="106"/>
                  </a:lnTo>
                  <a:lnTo>
                    <a:pt x="213" y="95"/>
                  </a:lnTo>
                  <a:lnTo>
                    <a:pt x="213" y="95"/>
                  </a:lnTo>
                  <a:lnTo>
                    <a:pt x="215" y="92"/>
                  </a:lnTo>
                  <a:lnTo>
                    <a:pt x="215" y="95"/>
                  </a:lnTo>
                  <a:lnTo>
                    <a:pt x="212" y="104"/>
                  </a:lnTo>
                  <a:lnTo>
                    <a:pt x="212" y="104"/>
                  </a:lnTo>
                  <a:lnTo>
                    <a:pt x="212" y="106"/>
                  </a:lnTo>
                  <a:lnTo>
                    <a:pt x="213" y="104"/>
                  </a:lnTo>
                  <a:lnTo>
                    <a:pt x="215" y="103"/>
                  </a:lnTo>
                  <a:lnTo>
                    <a:pt x="215" y="103"/>
                  </a:lnTo>
                  <a:lnTo>
                    <a:pt x="217" y="95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20" y="85"/>
                  </a:lnTo>
                  <a:lnTo>
                    <a:pt x="219" y="85"/>
                  </a:lnTo>
                  <a:lnTo>
                    <a:pt x="219" y="85"/>
                  </a:lnTo>
                  <a:lnTo>
                    <a:pt x="215" y="89"/>
                  </a:lnTo>
                  <a:lnTo>
                    <a:pt x="211" y="95"/>
                  </a:lnTo>
                  <a:lnTo>
                    <a:pt x="211" y="95"/>
                  </a:lnTo>
                  <a:lnTo>
                    <a:pt x="213" y="89"/>
                  </a:lnTo>
                  <a:lnTo>
                    <a:pt x="213" y="89"/>
                  </a:lnTo>
                  <a:lnTo>
                    <a:pt x="215" y="84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5" y="78"/>
                  </a:lnTo>
                  <a:lnTo>
                    <a:pt x="215" y="78"/>
                  </a:lnTo>
                  <a:lnTo>
                    <a:pt x="212" y="81"/>
                  </a:lnTo>
                  <a:lnTo>
                    <a:pt x="211" y="84"/>
                  </a:lnTo>
                  <a:lnTo>
                    <a:pt x="211" y="84"/>
                  </a:lnTo>
                  <a:lnTo>
                    <a:pt x="206" y="89"/>
                  </a:lnTo>
                  <a:lnTo>
                    <a:pt x="206" y="89"/>
                  </a:lnTo>
                  <a:lnTo>
                    <a:pt x="211" y="77"/>
                  </a:lnTo>
                  <a:lnTo>
                    <a:pt x="211" y="77"/>
                  </a:lnTo>
                  <a:lnTo>
                    <a:pt x="216" y="70"/>
                  </a:lnTo>
                  <a:lnTo>
                    <a:pt x="220" y="63"/>
                  </a:lnTo>
                  <a:lnTo>
                    <a:pt x="220" y="63"/>
                  </a:lnTo>
                  <a:lnTo>
                    <a:pt x="220" y="62"/>
                  </a:lnTo>
                  <a:lnTo>
                    <a:pt x="219" y="62"/>
                  </a:lnTo>
                  <a:lnTo>
                    <a:pt x="219" y="62"/>
                  </a:lnTo>
                  <a:lnTo>
                    <a:pt x="213" y="65"/>
                  </a:lnTo>
                  <a:lnTo>
                    <a:pt x="209" y="70"/>
                  </a:lnTo>
                  <a:lnTo>
                    <a:pt x="202" y="80"/>
                  </a:lnTo>
                  <a:lnTo>
                    <a:pt x="202" y="80"/>
                  </a:lnTo>
                  <a:lnTo>
                    <a:pt x="198" y="87"/>
                  </a:lnTo>
                  <a:lnTo>
                    <a:pt x="195" y="92"/>
                  </a:lnTo>
                  <a:lnTo>
                    <a:pt x="195" y="92"/>
                  </a:lnTo>
                  <a:lnTo>
                    <a:pt x="200" y="84"/>
                  </a:lnTo>
                  <a:lnTo>
                    <a:pt x="204" y="76"/>
                  </a:lnTo>
                  <a:lnTo>
                    <a:pt x="204" y="76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6" y="51"/>
                  </a:lnTo>
                  <a:lnTo>
                    <a:pt x="215" y="52"/>
                  </a:lnTo>
                  <a:lnTo>
                    <a:pt x="215" y="52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12" y="52"/>
                  </a:lnTo>
                  <a:lnTo>
                    <a:pt x="217" y="38"/>
                  </a:lnTo>
                  <a:lnTo>
                    <a:pt x="217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05" y="52"/>
                  </a:lnTo>
                  <a:lnTo>
                    <a:pt x="197" y="66"/>
                  </a:lnTo>
                  <a:lnTo>
                    <a:pt x="197" y="66"/>
                  </a:lnTo>
                  <a:lnTo>
                    <a:pt x="201" y="58"/>
                  </a:lnTo>
                  <a:lnTo>
                    <a:pt x="205" y="47"/>
                  </a:lnTo>
                  <a:lnTo>
                    <a:pt x="215" y="23"/>
                  </a:lnTo>
                  <a:lnTo>
                    <a:pt x="215" y="23"/>
                  </a:lnTo>
                  <a:lnTo>
                    <a:pt x="216" y="23"/>
                  </a:lnTo>
                  <a:lnTo>
                    <a:pt x="217" y="23"/>
                  </a:lnTo>
                  <a:lnTo>
                    <a:pt x="217" y="23"/>
                  </a:lnTo>
                  <a:lnTo>
                    <a:pt x="223" y="15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4" y="14"/>
                  </a:lnTo>
                  <a:lnTo>
                    <a:pt x="223" y="18"/>
                  </a:lnTo>
                  <a:lnTo>
                    <a:pt x="223" y="21"/>
                  </a:lnTo>
                  <a:lnTo>
                    <a:pt x="223" y="21"/>
                  </a:lnTo>
                  <a:lnTo>
                    <a:pt x="223" y="22"/>
                  </a:lnTo>
                  <a:lnTo>
                    <a:pt x="224" y="21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37" y="5"/>
                  </a:lnTo>
                  <a:lnTo>
                    <a:pt x="237" y="7"/>
                  </a:lnTo>
                  <a:lnTo>
                    <a:pt x="235" y="10"/>
                  </a:lnTo>
                  <a:lnTo>
                    <a:pt x="235" y="10"/>
                  </a:lnTo>
                  <a:lnTo>
                    <a:pt x="234" y="15"/>
                  </a:lnTo>
                  <a:lnTo>
                    <a:pt x="233" y="21"/>
                  </a:lnTo>
                  <a:lnTo>
                    <a:pt x="233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5" y="21"/>
                  </a:lnTo>
                  <a:lnTo>
                    <a:pt x="238" y="19"/>
                  </a:lnTo>
                  <a:lnTo>
                    <a:pt x="238" y="19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8" y="25"/>
                  </a:lnTo>
                  <a:lnTo>
                    <a:pt x="239" y="25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49" y="12"/>
                  </a:lnTo>
                  <a:lnTo>
                    <a:pt x="252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53" y="8"/>
                  </a:lnTo>
                  <a:lnTo>
                    <a:pt x="249" y="16"/>
                  </a:lnTo>
                  <a:lnTo>
                    <a:pt x="248" y="21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8" y="25"/>
                  </a:lnTo>
                  <a:lnTo>
                    <a:pt x="249" y="25"/>
                  </a:lnTo>
                  <a:lnTo>
                    <a:pt x="250" y="23"/>
                  </a:lnTo>
                  <a:lnTo>
                    <a:pt x="250" y="23"/>
                  </a:lnTo>
                  <a:lnTo>
                    <a:pt x="264" y="8"/>
                  </a:lnTo>
                  <a:lnTo>
                    <a:pt x="264" y="8"/>
                  </a:lnTo>
                  <a:lnTo>
                    <a:pt x="264" y="7"/>
                  </a:lnTo>
                  <a:lnTo>
                    <a:pt x="264" y="7"/>
                  </a:lnTo>
                  <a:lnTo>
                    <a:pt x="263" y="7"/>
                  </a:lnTo>
                  <a:lnTo>
                    <a:pt x="263" y="7"/>
                  </a:lnTo>
                  <a:close/>
                  <a:moveTo>
                    <a:pt x="191" y="8"/>
                  </a:moveTo>
                  <a:lnTo>
                    <a:pt x="191" y="8"/>
                  </a:lnTo>
                  <a:lnTo>
                    <a:pt x="191" y="10"/>
                  </a:lnTo>
                  <a:lnTo>
                    <a:pt x="191" y="10"/>
                  </a:lnTo>
                  <a:lnTo>
                    <a:pt x="191" y="8"/>
                  </a:lnTo>
                  <a:lnTo>
                    <a:pt x="191" y="8"/>
                  </a:lnTo>
                  <a:close/>
                  <a:moveTo>
                    <a:pt x="211" y="30"/>
                  </a:moveTo>
                  <a:lnTo>
                    <a:pt x="211" y="30"/>
                  </a:lnTo>
                  <a:lnTo>
                    <a:pt x="213" y="25"/>
                  </a:lnTo>
                  <a:lnTo>
                    <a:pt x="213" y="25"/>
                  </a:lnTo>
                  <a:lnTo>
                    <a:pt x="211" y="30"/>
                  </a:lnTo>
                  <a:lnTo>
                    <a:pt x="211" y="30"/>
                  </a:lnTo>
                  <a:close/>
                  <a:moveTo>
                    <a:pt x="208" y="36"/>
                  </a:moveTo>
                  <a:lnTo>
                    <a:pt x="208" y="36"/>
                  </a:lnTo>
                  <a:lnTo>
                    <a:pt x="208" y="34"/>
                  </a:lnTo>
                  <a:lnTo>
                    <a:pt x="208" y="34"/>
                  </a:lnTo>
                  <a:lnTo>
                    <a:pt x="208" y="36"/>
                  </a:lnTo>
                  <a:lnTo>
                    <a:pt x="208" y="36"/>
                  </a:lnTo>
                  <a:close/>
                  <a:moveTo>
                    <a:pt x="215" y="21"/>
                  </a:moveTo>
                  <a:lnTo>
                    <a:pt x="215" y="21"/>
                  </a:lnTo>
                  <a:lnTo>
                    <a:pt x="215" y="22"/>
                  </a:lnTo>
                  <a:lnTo>
                    <a:pt x="215" y="22"/>
                  </a:lnTo>
                  <a:lnTo>
                    <a:pt x="205" y="38"/>
                  </a:lnTo>
                  <a:lnTo>
                    <a:pt x="200" y="45"/>
                  </a:lnTo>
                  <a:lnTo>
                    <a:pt x="197" y="55"/>
                  </a:lnTo>
                  <a:lnTo>
                    <a:pt x="197" y="55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09" y="22"/>
                  </a:lnTo>
                  <a:lnTo>
                    <a:pt x="217" y="11"/>
                  </a:lnTo>
                  <a:lnTo>
                    <a:pt x="217" y="11"/>
                  </a:lnTo>
                  <a:lnTo>
                    <a:pt x="215" y="21"/>
                  </a:lnTo>
                  <a:lnTo>
                    <a:pt x="215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4" name="Freeform 100"/>
            <p:cNvSpPr/>
            <p:nvPr/>
          </p:nvSpPr>
          <p:spPr bwMode="auto">
            <a:xfrm>
              <a:off x="3416301" y="2384425"/>
              <a:ext cx="87313" cy="34925"/>
            </a:xfrm>
            <a:custGeom>
              <a:avLst/>
              <a:gdLst/>
              <a:ahLst/>
              <a:cxnLst>
                <a:cxn ang="0">
                  <a:pos x="50" y="12"/>
                </a:cxn>
                <a:cxn ang="0">
                  <a:pos x="52" y="5"/>
                </a:cxn>
                <a:cxn ang="0">
                  <a:pos x="52" y="2"/>
                </a:cxn>
                <a:cxn ang="0">
                  <a:pos x="47" y="7"/>
                </a:cxn>
                <a:cxn ang="0">
                  <a:pos x="37" y="16"/>
                </a:cxn>
                <a:cxn ang="0">
                  <a:pos x="40" y="11"/>
                </a:cxn>
                <a:cxn ang="0">
                  <a:pos x="43" y="5"/>
                </a:cxn>
                <a:cxn ang="0">
                  <a:pos x="37" y="7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3" y="4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6" y="2"/>
                </a:cxn>
                <a:cxn ang="0">
                  <a:pos x="21" y="8"/>
                </a:cxn>
                <a:cxn ang="0">
                  <a:pos x="22" y="4"/>
                </a:cxn>
                <a:cxn ang="0">
                  <a:pos x="15" y="8"/>
                </a:cxn>
                <a:cxn ang="0">
                  <a:pos x="14" y="7"/>
                </a:cxn>
                <a:cxn ang="0">
                  <a:pos x="15" y="0"/>
                </a:cxn>
                <a:cxn ang="0">
                  <a:pos x="7" y="5"/>
                </a:cxn>
                <a:cxn ang="0">
                  <a:pos x="0" y="12"/>
                </a:cxn>
                <a:cxn ang="0">
                  <a:pos x="4" y="8"/>
                </a:cxn>
                <a:cxn ang="0">
                  <a:pos x="11" y="5"/>
                </a:cxn>
                <a:cxn ang="0">
                  <a:pos x="6" y="19"/>
                </a:cxn>
                <a:cxn ang="0">
                  <a:pos x="8" y="18"/>
                </a:cxn>
                <a:cxn ang="0">
                  <a:pos x="17" y="9"/>
                </a:cxn>
                <a:cxn ang="0">
                  <a:pos x="18" y="9"/>
                </a:cxn>
                <a:cxn ang="0">
                  <a:pos x="14" y="20"/>
                </a:cxn>
                <a:cxn ang="0">
                  <a:pos x="15" y="20"/>
                </a:cxn>
                <a:cxn ang="0">
                  <a:pos x="23" y="8"/>
                </a:cxn>
                <a:cxn ang="0">
                  <a:pos x="23" y="9"/>
                </a:cxn>
                <a:cxn ang="0">
                  <a:pos x="22" y="20"/>
                </a:cxn>
                <a:cxn ang="0">
                  <a:pos x="23" y="20"/>
                </a:cxn>
                <a:cxn ang="0">
                  <a:pos x="32" y="9"/>
                </a:cxn>
                <a:cxn ang="0">
                  <a:pos x="30" y="11"/>
                </a:cxn>
                <a:cxn ang="0">
                  <a:pos x="29" y="18"/>
                </a:cxn>
                <a:cxn ang="0">
                  <a:pos x="30" y="18"/>
                </a:cxn>
                <a:cxn ang="0">
                  <a:pos x="37" y="9"/>
                </a:cxn>
                <a:cxn ang="0">
                  <a:pos x="37" y="11"/>
                </a:cxn>
                <a:cxn ang="0">
                  <a:pos x="34" y="20"/>
                </a:cxn>
                <a:cxn ang="0">
                  <a:pos x="36" y="20"/>
                </a:cxn>
                <a:cxn ang="0">
                  <a:pos x="47" y="9"/>
                </a:cxn>
                <a:cxn ang="0">
                  <a:pos x="48" y="8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5" y="8"/>
                </a:cxn>
                <a:cxn ang="0">
                  <a:pos x="54" y="8"/>
                </a:cxn>
              </a:cxnLst>
              <a:rect l="0" t="0" r="r" b="b"/>
              <a:pathLst>
                <a:path w="55" h="22">
                  <a:moveTo>
                    <a:pt x="52" y="9"/>
                  </a:moveTo>
                  <a:lnTo>
                    <a:pt x="52" y="9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2" y="8"/>
                  </a:lnTo>
                  <a:lnTo>
                    <a:pt x="52" y="5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7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8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7" y="7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29" y="8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3" y="5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5" y="8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7" y="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8" y="12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5" y="15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3" y="9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9" y="18"/>
                  </a:lnTo>
                  <a:lnTo>
                    <a:pt x="41" y="15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0" y="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7" y="13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50" y="18"/>
                  </a:lnTo>
                  <a:lnTo>
                    <a:pt x="51" y="15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2" y="9"/>
                  </a:lnTo>
                  <a:lnTo>
                    <a:pt x="52" y="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5" name="Freeform 101"/>
            <p:cNvSpPr/>
            <p:nvPr/>
          </p:nvSpPr>
          <p:spPr bwMode="auto">
            <a:xfrm>
              <a:off x="3498851" y="2386013"/>
              <a:ext cx="90488" cy="28575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6" y="8"/>
                </a:cxn>
                <a:cxn ang="0">
                  <a:pos x="47" y="6"/>
                </a:cxn>
                <a:cxn ang="0">
                  <a:pos x="47" y="1"/>
                </a:cxn>
                <a:cxn ang="0">
                  <a:pos x="47" y="1"/>
                </a:cxn>
                <a:cxn ang="0">
                  <a:pos x="42" y="4"/>
                </a:cxn>
                <a:cxn ang="0">
                  <a:pos x="38" y="8"/>
                </a:cxn>
                <a:cxn ang="0">
                  <a:pos x="35" y="8"/>
                </a:cxn>
                <a:cxn ang="0">
                  <a:pos x="36" y="3"/>
                </a:cxn>
                <a:cxn ang="0">
                  <a:pos x="36" y="1"/>
                </a:cxn>
                <a:cxn ang="0">
                  <a:pos x="33" y="1"/>
                </a:cxn>
                <a:cxn ang="0">
                  <a:pos x="29" y="4"/>
                </a:cxn>
                <a:cxn ang="0">
                  <a:pos x="26" y="8"/>
                </a:cxn>
                <a:cxn ang="0">
                  <a:pos x="26" y="3"/>
                </a:cxn>
                <a:cxn ang="0">
                  <a:pos x="26" y="3"/>
                </a:cxn>
                <a:cxn ang="0">
                  <a:pos x="22" y="6"/>
                </a:cxn>
                <a:cxn ang="0">
                  <a:pos x="18" y="10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1" y="10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1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7" y="8"/>
                </a:cxn>
                <a:cxn ang="0">
                  <a:pos x="10" y="8"/>
                </a:cxn>
                <a:cxn ang="0">
                  <a:pos x="9" y="14"/>
                </a:cxn>
                <a:cxn ang="0">
                  <a:pos x="7" y="17"/>
                </a:cxn>
                <a:cxn ang="0">
                  <a:pos x="9" y="17"/>
                </a:cxn>
                <a:cxn ang="0">
                  <a:pos x="10" y="15"/>
                </a:cxn>
                <a:cxn ang="0">
                  <a:pos x="17" y="7"/>
                </a:cxn>
                <a:cxn ang="0">
                  <a:pos x="14" y="15"/>
                </a:cxn>
                <a:cxn ang="0">
                  <a:pos x="15" y="15"/>
                </a:cxn>
                <a:cxn ang="0">
                  <a:pos x="17" y="14"/>
                </a:cxn>
                <a:cxn ang="0">
                  <a:pos x="21" y="10"/>
                </a:cxn>
                <a:cxn ang="0">
                  <a:pos x="22" y="8"/>
                </a:cxn>
                <a:cxn ang="0">
                  <a:pos x="22" y="14"/>
                </a:cxn>
                <a:cxn ang="0">
                  <a:pos x="24" y="15"/>
                </a:cxn>
                <a:cxn ang="0">
                  <a:pos x="25" y="14"/>
                </a:cxn>
                <a:cxn ang="0">
                  <a:pos x="32" y="6"/>
                </a:cxn>
                <a:cxn ang="0">
                  <a:pos x="31" y="10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8" y="11"/>
                </a:cxn>
                <a:cxn ang="0">
                  <a:pos x="40" y="7"/>
                </a:cxn>
                <a:cxn ang="0">
                  <a:pos x="43" y="8"/>
                </a:cxn>
                <a:cxn ang="0">
                  <a:pos x="42" y="15"/>
                </a:cxn>
                <a:cxn ang="0">
                  <a:pos x="43" y="15"/>
                </a:cxn>
                <a:cxn ang="0">
                  <a:pos x="44" y="14"/>
                </a:cxn>
                <a:cxn ang="0">
                  <a:pos x="49" y="8"/>
                </a:cxn>
                <a:cxn ang="0">
                  <a:pos x="53" y="4"/>
                </a:cxn>
                <a:cxn ang="0">
                  <a:pos x="53" y="11"/>
                </a:cxn>
                <a:cxn ang="0">
                  <a:pos x="54" y="11"/>
                </a:cxn>
                <a:cxn ang="0">
                  <a:pos x="55" y="8"/>
                </a:cxn>
                <a:cxn ang="0">
                  <a:pos x="57" y="0"/>
                </a:cxn>
                <a:cxn ang="0">
                  <a:pos x="55" y="0"/>
                </a:cxn>
              </a:cxnLst>
              <a:rect l="0" t="0" r="r" b="b"/>
              <a:pathLst>
                <a:path w="57" h="18">
                  <a:moveTo>
                    <a:pt x="55" y="0"/>
                  </a:moveTo>
                  <a:lnTo>
                    <a:pt x="55" y="0"/>
                  </a:lnTo>
                  <a:lnTo>
                    <a:pt x="50" y="4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7" y="6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4" y="1"/>
                  </a:lnTo>
                  <a:lnTo>
                    <a:pt x="42" y="4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3" y="11"/>
                  </a:lnTo>
                  <a:lnTo>
                    <a:pt x="35" y="8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29" y="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8" y="6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2" y="6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7" y="8"/>
                  </a:lnTo>
                  <a:lnTo>
                    <a:pt x="7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9" y="14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5" y="11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4" y="15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1" y="10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38" y="11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3" y="15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1" y="6"/>
                  </a:lnTo>
                  <a:lnTo>
                    <a:pt x="53" y="4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6" name="Freeform 102"/>
            <p:cNvSpPr/>
            <p:nvPr/>
          </p:nvSpPr>
          <p:spPr bwMode="auto">
            <a:xfrm>
              <a:off x="3589338" y="2384425"/>
              <a:ext cx="227013" cy="25400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133" y="2"/>
                </a:cxn>
                <a:cxn ang="0">
                  <a:pos x="124" y="7"/>
                </a:cxn>
                <a:cxn ang="0">
                  <a:pos x="119" y="2"/>
                </a:cxn>
                <a:cxn ang="0">
                  <a:pos x="115" y="1"/>
                </a:cxn>
                <a:cxn ang="0">
                  <a:pos x="106" y="7"/>
                </a:cxn>
                <a:cxn ang="0">
                  <a:pos x="106" y="0"/>
                </a:cxn>
                <a:cxn ang="0">
                  <a:pos x="99" y="4"/>
                </a:cxn>
                <a:cxn ang="0">
                  <a:pos x="93" y="2"/>
                </a:cxn>
                <a:cxn ang="0">
                  <a:pos x="92" y="1"/>
                </a:cxn>
                <a:cxn ang="0">
                  <a:pos x="80" y="7"/>
                </a:cxn>
                <a:cxn ang="0">
                  <a:pos x="80" y="1"/>
                </a:cxn>
                <a:cxn ang="0">
                  <a:pos x="74" y="2"/>
                </a:cxn>
                <a:cxn ang="0">
                  <a:pos x="70" y="4"/>
                </a:cxn>
                <a:cxn ang="0">
                  <a:pos x="60" y="9"/>
                </a:cxn>
                <a:cxn ang="0">
                  <a:pos x="59" y="1"/>
                </a:cxn>
                <a:cxn ang="0">
                  <a:pos x="51" y="1"/>
                </a:cxn>
                <a:cxn ang="0">
                  <a:pos x="41" y="8"/>
                </a:cxn>
                <a:cxn ang="0">
                  <a:pos x="41" y="5"/>
                </a:cxn>
                <a:cxn ang="0">
                  <a:pos x="38" y="2"/>
                </a:cxn>
                <a:cxn ang="0">
                  <a:pos x="33" y="1"/>
                </a:cxn>
                <a:cxn ang="0">
                  <a:pos x="27" y="4"/>
                </a:cxn>
                <a:cxn ang="0">
                  <a:pos x="22" y="4"/>
                </a:cxn>
                <a:cxn ang="0">
                  <a:pos x="19" y="1"/>
                </a:cxn>
                <a:cxn ang="0">
                  <a:pos x="11" y="5"/>
                </a:cxn>
                <a:cxn ang="0">
                  <a:pos x="0" y="11"/>
                </a:cxn>
                <a:cxn ang="0">
                  <a:pos x="8" y="7"/>
                </a:cxn>
                <a:cxn ang="0">
                  <a:pos x="9" y="12"/>
                </a:cxn>
                <a:cxn ang="0">
                  <a:pos x="16" y="12"/>
                </a:cxn>
                <a:cxn ang="0">
                  <a:pos x="23" y="11"/>
                </a:cxn>
                <a:cxn ang="0">
                  <a:pos x="31" y="4"/>
                </a:cxn>
                <a:cxn ang="0">
                  <a:pos x="30" y="13"/>
                </a:cxn>
                <a:cxn ang="0">
                  <a:pos x="36" y="12"/>
                </a:cxn>
                <a:cxn ang="0">
                  <a:pos x="41" y="9"/>
                </a:cxn>
                <a:cxn ang="0">
                  <a:pos x="48" y="5"/>
                </a:cxn>
                <a:cxn ang="0">
                  <a:pos x="48" y="13"/>
                </a:cxn>
                <a:cxn ang="0">
                  <a:pos x="56" y="9"/>
                </a:cxn>
                <a:cxn ang="0">
                  <a:pos x="59" y="13"/>
                </a:cxn>
                <a:cxn ang="0">
                  <a:pos x="66" y="8"/>
                </a:cxn>
                <a:cxn ang="0">
                  <a:pos x="69" y="11"/>
                </a:cxn>
                <a:cxn ang="0">
                  <a:pos x="71" y="11"/>
                </a:cxn>
                <a:cxn ang="0">
                  <a:pos x="71" y="12"/>
                </a:cxn>
                <a:cxn ang="0">
                  <a:pos x="73" y="11"/>
                </a:cxn>
                <a:cxn ang="0">
                  <a:pos x="78" y="11"/>
                </a:cxn>
                <a:cxn ang="0">
                  <a:pos x="84" y="12"/>
                </a:cxn>
                <a:cxn ang="0">
                  <a:pos x="96" y="4"/>
                </a:cxn>
                <a:cxn ang="0">
                  <a:pos x="93" y="12"/>
                </a:cxn>
                <a:cxn ang="0">
                  <a:pos x="103" y="4"/>
                </a:cxn>
                <a:cxn ang="0">
                  <a:pos x="103" y="12"/>
                </a:cxn>
                <a:cxn ang="0">
                  <a:pos x="108" y="15"/>
                </a:cxn>
                <a:cxn ang="0">
                  <a:pos x="117" y="8"/>
                </a:cxn>
                <a:cxn ang="0">
                  <a:pos x="119" y="16"/>
                </a:cxn>
                <a:cxn ang="0">
                  <a:pos x="129" y="8"/>
                </a:cxn>
                <a:cxn ang="0">
                  <a:pos x="135" y="13"/>
                </a:cxn>
                <a:cxn ang="0">
                  <a:pos x="137" y="16"/>
                </a:cxn>
                <a:cxn ang="0">
                  <a:pos x="143" y="1"/>
                </a:cxn>
              </a:cxnLst>
              <a:rect l="0" t="0" r="r" b="b"/>
              <a:pathLst>
                <a:path w="143" h="16">
                  <a:moveTo>
                    <a:pt x="139" y="2"/>
                  </a:moveTo>
                  <a:lnTo>
                    <a:pt x="139" y="2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5" y="1"/>
                  </a:lnTo>
                  <a:lnTo>
                    <a:pt x="135" y="1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29" y="5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4" y="11"/>
                  </a:lnTo>
                  <a:lnTo>
                    <a:pt x="124" y="9"/>
                  </a:lnTo>
                  <a:lnTo>
                    <a:pt x="124" y="7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2" y="0"/>
                  </a:lnTo>
                  <a:lnTo>
                    <a:pt x="119" y="2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8" y="2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7" y="2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0" y="4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9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3" y="2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8" y="8"/>
                  </a:lnTo>
                  <a:lnTo>
                    <a:pt x="89" y="5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88" y="1"/>
                  </a:lnTo>
                  <a:lnTo>
                    <a:pt x="85" y="2"/>
                  </a:lnTo>
                  <a:lnTo>
                    <a:pt x="85" y="2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1" y="4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75" y="5"/>
                  </a:lnTo>
                  <a:lnTo>
                    <a:pt x="75" y="5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4" y="2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0" y="5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9" y="4"/>
                  </a:lnTo>
                  <a:lnTo>
                    <a:pt x="69" y="4"/>
                  </a:lnTo>
                  <a:lnTo>
                    <a:pt x="66" y="4"/>
                  </a:lnTo>
                  <a:lnTo>
                    <a:pt x="64" y="5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53" y="5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1" y="5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48" y="2"/>
                  </a:lnTo>
                  <a:lnTo>
                    <a:pt x="45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4" y="4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2" y="4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4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7"/>
                  </a:lnTo>
                  <a:lnTo>
                    <a:pt x="8" y="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9" y="9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4" y="9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4" y="8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6" y="9"/>
                  </a:lnTo>
                  <a:lnTo>
                    <a:pt x="56" y="12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8" y="15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9" y="11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1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5" y="9"/>
                  </a:lnTo>
                  <a:lnTo>
                    <a:pt x="77" y="8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7" y="12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3"/>
                  </a:lnTo>
                  <a:lnTo>
                    <a:pt x="85" y="13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3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6" y="11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103" y="4"/>
                  </a:lnTo>
                  <a:lnTo>
                    <a:pt x="102" y="8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102" y="13"/>
                  </a:lnTo>
                  <a:lnTo>
                    <a:pt x="103" y="12"/>
                  </a:lnTo>
                  <a:lnTo>
                    <a:pt x="103" y="12"/>
                  </a:lnTo>
                  <a:lnTo>
                    <a:pt x="108" y="5"/>
                  </a:lnTo>
                  <a:lnTo>
                    <a:pt x="111" y="4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0" y="15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7" y="8"/>
                  </a:lnTo>
                  <a:lnTo>
                    <a:pt x="117" y="8"/>
                  </a:lnTo>
                  <a:lnTo>
                    <a:pt x="119" y="5"/>
                  </a:lnTo>
                  <a:lnTo>
                    <a:pt x="121" y="8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9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4" y="15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9" y="8"/>
                  </a:lnTo>
                  <a:lnTo>
                    <a:pt x="130" y="8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30" y="16"/>
                  </a:lnTo>
                  <a:lnTo>
                    <a:pt x="132" y="15"/>
                  </a:lnTo>
                  <a:lnTo>
                    <a:pt x="135" y="13"/>
                  </a:lnTo>
                  <a:lnTo>
                    <a:pt x="135" y="13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6" y="15"/>
                  </a:lnTo>
                  <a:lnTo>
                    <a:pt x="136" y="15"/>
                  </a:lnTo>
                  <a:lnTo>
                    <a:pt x="137" y="16"/>
                  </a:lnTo>
                  <a:lnTo>
                    <a:pt x="139" y="15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42" y="7"/>
                  </a:lnTo>
                  <a:lnTo>
                    <a:pt x="143" y="1"/>
                  </a:lnTo>
                  <a:lnTo>
                    <a:pt x="143" y="1"/>
                  </a:lnTo>
                  <a:lnTo>
                    <a:pt x="142" y="0"/>
                  </a:lnTo>
                  <a:lnTo>
                    <a:pt x="140" y="1"/>
                  </a:lnTo>
                  <a:lnTo>
                    <a:pt x="139" y="2"/>
                  </a:lnTo>
                  <a:lnTo>
                    <a:pt x="139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7" name="Freeform 103"/>
            <p:cNvSpPr/>
            <p:nvPr/>
          </p:nvSpPr>
          <p:spPr bwMode="auto">
            <a:xfrm>
              <a:off x="3811588" y="2247900"/>
              <a:ext cx="111125" cy="155575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3" y="2"/>
                </a:cxn>
                <a:cxn ang="0">
                  <a:pos x="61" y="6"/>
                </a:cxn>
                <a:cxn ang="0">
                  <a:pos x="58" y="11"/>
                </a:cxn>
                <a:cxn ang="0">
                  <a:pos x="58" y="10"/>
                </a:cxn>
                <a:cxn ang="0">
                  <a:pos x="55" y="10"/>
                </a:cxn>
                <a:cxn ang="0">
                  <a:pos x="54" y="11"/>
                </a:cxn>
                <a:cxn ang="0">
                  <a:pos x="48" y="21"/>
                </a:cxn>
                <a:cxn ang="0">
                  <a:pos x="46" y="31"/>
                </a:cxn>
                <a:cxn ang="0">
                  <a:pos x="47" y="25"/>
                </a:cxn>
                <a:cxn ang="0">
                  <a:pos x="46" y="24"/>
                </a:cxn>
                <a:cxn ang="0">
                  <a:pos x="43" y="26"/>
                </a:cxn>
                <a:cxn ang="0">
                  <a:pos x="40" y="32"/>
                </a:cxn>
                <a:cxn ang="0">
                  <a:pos x="37" y="39"/>
                </a:cxn>
                <a:cxn ang="0">
                  <a:pos x="33" y="40"/>
                </a:cxn>
                <a:cxn ang="0">
                  <a:pos x="30" y="44"/>
                </a:cxn>
                <a:cxn ang="0">
                  <a:pos x="29" y="50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5" y="50"/>
                </a:cxn>
                <a:cxn ang="0">
                  <a:pos x="21" y="57"/>
                </a:cxn>
                <a:cxn ang="0">
                  <a:pos x="21" y="57"/>
                </a:cxn>
                <a:cxn ang="0">
                  <a:pos x="14" y="70"/>
                </a:cxn>
                <a:cxn ang="0">
                  <a:pos x="13" y="72"/>
                </a:cxn>
                <a:cxn ang="0">
                  <a:pos x="6" y="84"/>
                </a:cxn>
                <a:cxn ang="0">
                  <a:pos x="0" y="97"/>
                </a:cxn>
                <a:cxn ang="0">
                  <a:pos x="2" y="97"/>
                </a:cxn>
                <a:cxn ang="0">
                  <a:pos x="7" y="86"/>
                </a:cxn>
                <a:cxn ang="0">
                  <a:pos x="6" y="90"/>
                </a:cxn>
                <a:cxn ang="0">
                  <a:pos x="6" y="91"/>
                </a:cxn>
                <a:cxn ang="0">
                  <a:pos x="8" y="90"/>
                </a:cxn>
                <a:cxn ang="0">
                  <a:pos x="13" y="80"/>
                </a:cxn>
                <a:cxn ang="0">
                  <a:pos x="17" y="69"/>
                </a:cxn>
                <a:cxn ang="0">
                  <a:pos x="15" y="75"/>
                </a:cxn>
                <a:cxn ang="0">
                  <a:pos x="17" y="75"/>
                </a:cxn>
                <a:cxn ang="0">
                  <a:pos x="19" y="73"/>
                </a:cxn>
                <a:cxn ang="0">
                  <a:pos x="25" y="55"/>
                </a:cxn>
                <a:cxn ang="0">
                  <a:pos x="24" y="62"/>
                </a:cxn>
                <a:cxn ang="0">
                  <a:pos x="25" y="64"/>
                </a:cxn>
                <a:cxn ang="0">
                  <a:pos x="28" y="61"/>
                </a:cxn>
                <a:cxn ang="0">
                  <a:pos x="32" y="48"/>
                </a:cxn>
                <a:cxn ang="0">
                  <a:pos x="35" y="47"/>
                </a:cxn>
                <a:cxn ang="0">
                  <a:pos x="39" y="43"/>
                </a:cxn>
                <a:cxn ang="0">
                  <a:pos x="40" y="37"/>
                </a:cxn>
                <a:cxn ang="0">
                  <a:pos x="43" y="36"/>
                </a:cxn>
                <a:cxn ang="0">
                  <a:pos x="50" y="28"/>
                </a:cxn>
                <a:cxn ang="0">
                  <a:pos x="54" y="17"/>
                </a:cxn>
                <a:cxn ang="0">
                  <a:pos x="54" y="20"/>
                </a:cxn>
                <a:cxn ang="0">
                  <a:pos x="55" y="20"/>
                </a:cxn>
                <a:cxn ang="0">
                  <a:pos x="57" y="18"/>
                </a:cxn>
                <a:cxn ang="0">
                  <a:pos x="63" y="7"/>
                </a:cxn>
                <a:cxn ang="0">
                  <a:pos x="65" y="7"/>
                </a:cxn>
                <a:cxn ang="0">
                  <a:pos x="68" y="6"/>
                </a:cxn>
                <a:cxn ang="0">
                  <a:pos x="70" y="0"/>
                </a:cxn>
                <a:cxn ang="0">
                  <a:pos x="69" y="0"/>
                </a:cxn>
                <a:cxn ang="0">
                  <a:pos x="68" y="0"/>
                </a:cxn>
              </a:cxnLst>
              <a:rect l="0" t="0" r="r" b="b"/>
              <a:pathLst>
                <a:path w="70" h="98">
                  <a:moveTo>
                    <a:pt x="68" y="0"/>
                  </a:moveTo>
                  <a:lnTo>
                    <a:pt x="68" y="0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1" y="6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7" y="10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1" y="15"/>
                  </a:lnTo>
                  <a:lnTo>
                    <a:pt x="48" y="21"/>
                  </a:lnTo>
                  <a:lnTo>
                    <a:pt x="47" y="26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6" y="24"/>
                  </a:lnTo>
                  <a:lnTo>
                    <a:pt x="44" y="25"/>
                  </a:lnTo>
                  <a:lnTo>
                    <a:pt x="43" y="26"/>
                  </a:lnTo>
                  <a:lnTo>
                    <a:pt x="43" y="26"/>
                  </a:lnTo>
                  <a:lnTo>
                    <a:pt x="40" y="32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5" y="39"/>
                  </a:lnTo>
                  <a:lnTo>
                    <a:pt x="33" y="40"/>
                  </a:lnTo>
                  <a:lnTo>
                    <a:pt x="33" y="40"/>
                  </a:lnTo>
                  <a:lnTo>
                    <a:pt x="30" y="4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8" y="48"/>
                  </a:lnTo>
                  <a:lnTo>
                    <a:pt x="26" y="48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17" y="64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6" y="84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2" y="98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13" y="80"/>
                  </a:lnTo>
                  <a:lnTo>
                    <a:pt x="17" y="69"/>
                  </a:lnTo>
                  <a:lnTo>
                    <a:pt x="17" y="69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7" y="75"/>
                  </a:lnTo>
                  <a:lnTo>
                    <a:pt x="19" y="73"/>
                  </a:lnTo>
                  <a:lnTo>
                    <a:pt x="19" y="73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4" y="59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5" y="64"/>
                  </a:lnTo>
                  <a:lnTo>
                    <a:pt x="26" y="62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9" y="43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7" y="32"/>
                  </a:lnTo>
                  <a:lnTo>
                    <a:pt x="50" y="28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61" y="13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5" y="7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9" y="3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8" name="Freeform 104"/>
            <p:cNvSpPr>
              <a:spLocks noEditPoints="1"/>
            </p:cNvSpPr>
            <p:nvPr/>
          </p:nvSpPr>
          <p:spPr bwMode="auto">
            <a:xfrm>
              <a:off x="2938463" y="2120900"/>
              <a:ext cx="984250" cy="293688"/>
            </a:xfrm>
            <a:custGeom>
              <a:avLst/>
              <a:gdLst/>
              <a:ahLst/>
              <a:cxnLst>
                <a:cxn ang="0">
                  <a:pos x="618" y="72"/>
                </a:cxn>
                <a:cxn ang="0">
                  <a:pos x="587" y="35"/>
                </a:cxn>
                <a:cxn ang="0">
                  <a:pos x="565" y="18"/>
                </a:cxn>
                <a:cxn ang="0">
                  <a:pos x="598" y="95"/>
                </a:cxn>
                <a:cxn ang="0">
                  <a:pos x="560" y="152"/>
                </a:cxn>
                <a:cxn ang="0">
                  <a:pos x="492" y="168"/>
                </a:cxn>
                <a:cxn ang="0">
                  <a:pos x="338" y="168"/>
                </a:cxn>
                <a:cxn ang="0">
                  <a:pos x="144" y="164"/>
                </a:cxn>
                <a:cxn ang="0">
                  <a:pos x="37" y="170"/>
                </a:cxn>
                <a:cxn ang="0">
                  <a:pos x="279" y="168"/>
                </a:cxn>
                <a:cxn ang="0">
                  <a:pos x="413" y="171"/>
                </a:cxn>
                <a:cxn ang="0">
                  <a:pos x="516" y="171"/>
                </a:cxn>
                <a:cxn ang="0">
                  <a:pos x="543" y="170"/>
                </a:cxn>
                <a:cxn ang="0">
                  <a:pos x="549" y="170"/>
                </a:cxn>
                <a:cxn ang="0">
                  <a:pos x="408" y="178"/>
                </a:cxn>
                <a:cxn ang="0">
                  <a:pos x="267" y="182"/>
                </a:cxn>
                <a:cxn ang="0">
                  <a:pos x="132" y="179"/>
                </a:cxn>
                <a:cxn ang="0">
                  <a:pos x="13" y="181"/>
                </a:cxn>
                <a:cxn ang="0">
                  <a:pos x="2" y="177"/>
                </a:cxn>
                <a:cxn ang="0">
                  <a:pos x="9" y="159"/>
                </a:cxn>
                <a:cxn ang="0">
                  <a:pos x="66" y="102"/>
                </a:cxn>
                <a:cxn ang="0">
                  <a:pos x="48" y="60"/>
                </a:cxn>
                <a:cxn ang="0">
                  <a:pos x="56" y="17"/>
                </a:cxn>
                <a:cxn ang="0">
                  <a:pos x="194" y="14"/>
                </a:cxn>
                <a:cxn ang="0">
                  <a:pos x="282" y="7"/>
                </a:cxn>
                <a:cxn ang="0">
                  <a:pos x="429" y="9"/>
                </a:cxn>
                <a:cxn ang="0">
                  <a:pos x="536" y="3"/>
                </a:cxn>
                <a:cxn ang="0">
                  <a:pos x="494" y="2"/>
                </a:cxn>
                <a:cxn ang="0">
                  <a:pos x="330" y="5"/>
                </a:cxn>
                <a:cxn ang="0">
                  <a:pos x="217" y="9"/>
                </a:cxn>
                <a:cxn ang="0">
                  <a:pos x="78" y="10"/>
                </a:cxn>
                <a:cxn ang="0">
                  <a:pos x="26" y="21"/>
                </a:cxn>
                <a:cxn ang="0">
                  <a:pos x="23" y="20"/>
                </a:cxn>
                <a:cxn ang="0">
                  <a:pos x="19" y="32"/>
                </a:cxn>
                <a:cxn ang="0">
                  <a:pos x="27" y="51"/>
                </a:cxn>
                <a:cxn ang="0">
                  <a:pos x="56" y="100"/>
                </a:cxn>
                <a:cxn ang="0">
                  <a:pos x="11" y="153"/>
                </a:cxn>
                <a:cxn ang="0">
                  <a:pos x="0" y="173"/>
                </a:cxn>
                <a:cxn ang="0">
                  <a:pos x="0" y="185"/>
                </a:cxn>
                <a:cxn ang="0">
                  <a:pos x="7" y="182"/>
                </a:cxn>
                <a:cxn ang="0">
                  <a:pos x="97" y="181"/>
                </a:cxn>
                <a:cxn ang="0">
                  <a:pos x="231" y="185"/>
                </a:cxn>
                <a:cxn ang="0">
                  <a:pos x="370" y="184"/>
                </a:cxn>
                <a:cxn ang="0">
                  <a:pos x="549" y="181"/>
                </a:cxn>
                <a:cxn ang="0">
                  <a:pos x="557" y="171"/>
                </a:cxn>
                <a:cxn ang="0">
                  <a:pos x="611" y="94"/>
                </a:cxn>
                <a:cxn ang="0">
                  <a:pos x="620" y="82"/>
                </a:cxn>
                <a:cxn ang="0">
                  <a:pos x="44" y="76"/>
                </a:cxn>
                <a:cxn ang="0">
                  <a:pos x="26" y="35"/>
                </a:cxn>
                <a:cxn ang="0">
                  <a:pos x="24" y="24"/>
                </a:cxn>
                <a:cxn ang="0">
                  <a:pos x="60" y="94"/>
                </a:cxn>
                <a:cxn ang="0">
                  <a:pos x="59" y="105"/>
                </a:cxn>
                <a:cxn ang="0">
                  <a:pos x="602" y="102"/>
                </a:cxn>
                <a:cxn ang="0">
                  <a:pos x="552" y="173"/>
                </a:cxn>
                <a:cxn ang="0">
                  <a:pos x="558" y="164"/>
                </a:cxn>
                <a:cxn ang="0">
                  <a:pos x="553" y="163"/>
                </a:cxn>
                <a:cxn ang="0">
                  <a:pos x="553" y="163"/>
                </a:cxn>
                <a:cxn ang="0">
                  <a:pos x="607" y="89"/>
                </a:cxn>
                <a:cxn ang="0">
                  <a:pos x="616" y="83"/>
                </a:cxn>
                <a:cxn ang="0">
                  <a:pos x="602" y="102"/>
                </a:cxn>
              </a:cxnLst>
              <a:rect l="0" t="0" r="r" b="b"/>
              <a:pathLst>
                <a:path w="620" h="185">
                  <a:moveTo>
                    <a:pt x="620" y="80"/>
                  </a:moveTo>
                  <a:lnTo>
                    <a:pt x="620" y="80"/>
                  </a:lnTo>
                  <a:lnTo>
                    <a:pt x="619" y="78"/>
                  </a:lnTo>
                  <a:lnTo>
                    <a:pt x="619" y="78"/>
                  </a:lnTo>
                  <a:lnTo>
                    <a:pt x="619" y="75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18" y="72"/>
                  </a:lnTo>
                  <a:lnTo>
                    <a:pt x="602" y="54"/>
                  </a:lnTo>
                  <a:lnTo>
                    <a:pt x="587" y="35"/>
                  </a:lnTo>
                  <a:lnTo>
                    <a:pt x="587" y="35"/>
                  </a:lnTo>
                  <a:lnTo>
                    <a:pt x="569" y="17"/>
                  </a:lnTo>
                  <a:lnTo>
                    <a:pt x="552" y="0"/>
                  </a:lnTo>
                  <a:lnTo>
                    <a:pt x="552" y="0"/>
                  </a:lnTo>
                  <a:lnTo>
                    <a:pt x="550" y="2"/>
                  </a:lnTo>
                  <a:lnTo>
                    <a:pt x="550" y="2"/>
                  </a:lnTo>
                  <a:lnTo>
                    <a:pt x="565" y="18"/>
                  </a:lnTo>
                  <a:lnTo>
                    <a:pt x="580" y="35"/>
                  </a:lnTo>
                  <a:lnTo>
                    <a:pt x="580" y="35"/>
                  </a:lnTo>
                  <a:lnTo>
                    <a:pt x="597" y="56"/>
                  </a:lnTo>
                  <a:lnTo>
                    <a:pt x="615" y="75"/>
                  </a:lnTo>
                  <a:lnTo>
                    <a:pt x="615" y="75"/>
                  </a:lnTo>
                  <a:lnTo>
                    <a:pt x="598" y="95"/>
                  </a:lnTo>
                  <a:lnTo>
                    <a:pt x="582" y="116"/>
                  </a:lnTo>
                  <a:lnTo>
                    <a:pt x="582" y="116"/>
                  </a:lnTo>
                  <a:lnTo>
                    <a:pt x="574" y="128"/>
                  </a:lnTo>
                  <a:lnTo>
                    <a:pt x="565" y="141"/>
                  </a:lnTo>
                  <a:lnTo>
                    <a:pt x="565" y="141"/>
                  </a:lnTo>
                  <a:lnTo>
                    <a:pt x="560" y="152"/>
                  </a:lnTo>
                  <a:lnTo>
                    <a:pt x="550" y="164"/>
                  </a:lnTo>
                  <a:lnTo>
                    <a:pt x="550" y="164"/>
                  </a:lnTo>
                  <a:lnTo>
                    <a:pt x="521" y="167"/>
                  </a:lnTo>
                  <a:lnTo>
                    <a:pt x="507" y="167"/>
                  </a:lnTo>
                  <a:lnTo>
                    <a:pt x="492" y="168"/>
                  </a:lnTo>
                  <a:lnTo>
                    <a:pt x="492" y="168"/>
                  </a:lnTo>
                  <a:lnTo>
                    <a:pt x="457" y="167"/>
                  </a:lnTo>
                  <a:lnTo>
                    <a:pt x="419" y="167"/>
                  </a:lnTo>
                  <a:lnTo>
                    <a:pt x="419" y="167"/>
                  </a:lnTo>
                  <a:lnTo>
                    <a:pt x="356" y="168"/>
                  </a:lnTo>
                  <a:lnTo>
                    <a:pt x="356" y="168"/>
                  </a:lnTo>
                  <a:lnTo>
                    <a:pt x="338" y="168"/>
                  </a:lnTo>
                  <a:lnTo>
                    <a:pt x="322" y="167"/>
                  </a:lnTo>
                  <a:lnTo>
                    <a:pt x="304" y="166"/>
                  </a:lnTo>
                  <a:lnTo>
                    <a:pt x="286" y="164"/>
                  </a:lnTo>
                  <a:lnTo>
                    <a:pt x="286" y="164"/>
                  </a:lnTo>
                  <a:lnTo>
                    <a:pt x="216" y="164"/>
                  </a:lnTo>
                  <a:lnTo>
                    <a:pt x="144" y="164"/>
                  </a:lnTo>
                  <a:lnTo>
                    <a:pt x="74" y="166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37" y="170"/>
                  </a:lnTo>
                  <a:lnTo>
                    <a:pt x="70" y="168"/>
                  </a:lnTo>
                  <a:lnTo>
                    <a:pt x="103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313" y="170"/>
                  </a:lnTo>
                  <a:lnTo>
                    <a:pt x="349" y="173"/>
                  </a:lnTo>
                  <a:lnTo>
                    <a:pt x="349" y="173"/>
                  </a:lnTo>
                  <a:lnTo>
                    <a:pt x="364" y="173"/>
                  </a:lnTo>
                  <a:lnTo>
                    <a:pt x="381" y="173"/>
                  </a:lnTo>
                  <a:lnTo>
                    <a:pt x="413" y="171"/>
                  </a:lnTo>
                  <a:lnTo>
                    <a:pt x="413" y="171"/>
                  </a:lnTo>
                  <a:lnTo>
                    <a:pt x="448" y="171"/>
                  </a:lnTo>
                  <a:lnTo>
                    <a:pt x="485" y="171"/>
                  </a:lnTo>
                  <a:lnTo>
                    <a:pt x="485" y="171"/>
                  </a:lnTo>
                  <a:lnTo>
                    <a:pt x="501" y="171"/>
                  </a:lnTo>
                  <a:lnTo>
                    <a:pt x="516" y="171"/>
                  </a:lnTo>
                  <a:lnTo>
                    <a:pt x="546" y="168"/>
                  </a:lnTo>
                  <a:lnTo>
                    <a:pt x="546" y="168"/>
                  </a:lnTo>
                  <a:lnTo>
                    <a:pt x="545" y="168"/>
                  </a:lnTo>
                  <a:lnTo>
                    <a:pt x="545" y="168"/>
                  </a:lnTo>
                  <a:lnTo>
                    <a:pt x="543" y="170"/>
                  </a:lnTo>
                  <a:lnTo>
                    <a:pt x="543" y="170"/>
                  </a:lnTo>
                  <a:lnTo>
                    <a:pt x="546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68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8"/>
                  </a:lnTo>
                  <a:lnTo>
                    <a:pt x="549" y="178"/>
                  </a:lnTo>
                  <a:lnTo>
                    <a:pt x="514" y="177"/>
                  </a:lnTo>
                  <a:lnTo>
                    <a:pt x="479" y="177"/>
                  </a:lnTo>
                  <a:lnTo>
                    <a:pt x="408" y="178"/>
                  </a:lnTo>
                  <a:lnTo>
                    <a:pt x="408" y="178"/>
                  </a:lnTo>
                  <a:lnTo>
                    <a:pt x="374" y="181"/>
                  </a:lnTo>
                  <a:lnTo>
                    <a:pt x="340" y="182"/>
                  </a:lnTo>
                  <a:lnTo>
                    <a:pt x="340" y="182"/>
                  </a:lnTo>
                  <a:lnTo>
                    <a:pt x="302" y="182"/>
                  </a:lnTo>
                  <a:lnTo>
                    <a:pt x="267" y="182"/>
                  </a:lnTo>
                  <a:lnTo>
                    <a:pt x="267" y="182"/>
                  </a:lnTo>
                  <a:lnTo>
                    <a:pt x="234" y="184"/>
                  </a:lnTo>
                  <a:lnTo>
                    <a:pt x="202" y="182"/>
                  </a:lnTo>
                  <a:lnTo>
                    <a:pt x="202" y="182"/>
                  </a:lnTo>
                  <a:lnTo>
                    <a:pt x="166" y="179"/>
                  </a:lnTo>
                  <a:lnTo>
                    <a:pt x="132" y="179"/>
                  </a:lnTo>
                  <a:lnTo>
                    <a:pt x="132" y="179"/>
                  </a:lnTo>
                  <a:lnTo>
                    <a:pt x="95" y="179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29" y="179"/>
                  </a:lnTo>
                  <a:lnTo>
                    <a:pt x="13" y="181"/>
                  </a:lnTo>
                  <a:lnTo>
                    <a:pt x="7" y="18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81"/>
                  </a:lnTo>
                  <a:lnTo>
                    <a:pt x="2" y="177"/>
                  </a:lnTo>
                  <a:lnTo>
                    <a:pt x="2" y="177"/>
                  </a:lnTo>
                  <a:lnTo>
                    <a:pt x="2" y="170"/>
                  </a:lnTo>
                  <a:lnTo>
                    <a:pt x="2" y="170"/>
                  </a:lnTo>
                  <a:lnTo>
                    <a:pt x="5" y="167"/>
                  </a:lnTo>
                  <a:lnTo>
                    <a:pt x="5" y="167"/>
                  </a:lnTo>
                  <a:lnTo>
                    <a:pt x="7" y="163"/>
                  </a:lnTo>
                  <a:lnTo>
                    <a:pt x="9" y="159"/>
                  </a:lnTo>
                  <a:lnTo>
                    <a:pt x="15" y="152"/>
                  </a:lnTo>
                  <a:lnTo>
                    <a:pt x="15" y="152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49" y="117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7" y="100"/>
                  </a:lnTo>
                  <a:lnTo>
                    <a:pt x="59" y="79"/>
                  </a:lnTo>
                  <a:lnTo>
                    <a:pt x="48" y="60"/>
                  </a:lnTo>
                  <a:lnTo>
                    <a:pt x="37" y="42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56" y="17"/>
                  </a:lnTo>
                  <a:lnTo>
                    <a:pt x="70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161" y="16"/>
                  </a:lnTo>
                  <a:lnTo>
                    <a:pt x="161" y="16"/>
                  </a:lnTo>
                  <a:lnTo>
                    <a:pt x="194" y="14"/>
                  </a:lnTo>
                  <a:lnTo>
                    <a:pt x="227" y="13"/>
                  </a:lnTo>
                  <a:lnTo>
                    <a:pt x="227" y="13"/>
                  </a:lnTo>
                  <a:lnTo>
                    <a:pt x="243" y="10"/>
                  </a:lnTo>
                  <a:lnTo>
                    <a:pt x="261" y="7"/>
                  </a:lnTo>
                  <a:lnTo>
                    <a:pt x="261" y="7"/>
                  </a:lnTo>
                  <a:lnTo>
                    <a:pt x="282" y="7"/>
                  </a:lnTo>
                  <a:lnTo>
                    <a:pt x="301" y="9"/>
                  </a:lnTo>
                  <a:lnTo>
                    <a:pt x="301" y="9"/>
                  </a:lnTo>
                  <a:lnTo>
                    <a:pt x="334" y="9"/>
                  </a:lnTo>
                  <a:lnTo>
                    <a:pt x="366" y="9"/>
                  </a:lnTo>
                  <a:lnTo>
                    <a:pt x="429" y="9"/>
                  </a:lnTo>
                  <a:lnTo>
                    <a:pt x="429" y="9"/>
                  </a:lnTo>
                  <a:lnTo>
                    <a:pt x="461" y="7"/>
                  </a:lnTo>
                  <a:lnTo>
                    <a:pt x="491" y="6"/>
                  </a:lnTo>
                  <a:lnTo>
                    <a:pt x="491" y="6"/>
                  </a:lnTo>
                  <a:lnTo>
                    <a:pt x="521" y="5"/>
                  </a:lnTo>
                  <a:lnTo>
                    <a:pt x="521" y="5"/>
                  </a:lnTo>
                  <a:lnTo>
                    <a:pt x="536" y="3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21" y="0"/>
                  </a:lnTo>
                  <a:lnTo>
                    <a:pt x="494" y="2"/>
                  </a:lnTo>
                  <a:lnTo>
                    <a:pt x="494" y="2"/>
                  </a:lnTo>
                  <a:lnTo>
                    <a:pt x="462" y="3"/>
                  </a:lnTo>
                  <a:lnTo>
                    <a:pt x="432" y="5"/>
                  </a:lnTo>
                  <a:lnTo>
                    <a:pt x="432" y="5"/>
                  </a:lnTo>
                  <a:lnTo>
                    <a:pt x="363" y="5"/>
                  </a:lnTo>
                  <a:lnTo>
                    <a:pt x="330" y="5"/>
                  </a:lnTo>
                  <a:lnTo>
                    <a:pt x="296" y="3"/>
                  </a:lnTo>
                  <a:lnTo>
                    <a:pt x="296" y="3"/>
                  </a:lnTo>
                  <a:lnTo>
                    <a:pt x="265" y="3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17" y="9"/>
                  </a:lnTo>
                  <a:lnTo>
                    <a:pt x="199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78" y="10"/>
                  </a:lnTo>
                  <a:lnTo>
                    <a:pt x="62" y="11"/>
                  </a:lnTo>
                  <a:lnTo>
                    <a:pt x="30" y="17"/>
                  </a:lnTo>
                  <a:lnTo>
                    <a:pt x="30" y="17"/>
                  </a:lnTo>
                  <a:lnTo>
                    <a:pt x="27" y="18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3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19" y="31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7" y="51"/>
                  </a:lnTo>
                  <a:lnTo>
                    <a:pt x="37" y="69"/>
                  </a:lnTo>
                  <a:lnTo>
                    <a:pt x="37" y="69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52" y="94"/>
                  </a:lnTo>
                  <a:lnTo>
                    <a:pt x="56" y="100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26" y="137"/>
                  </a:lnTo>
                  <a:lnTo>
                    <a:pt x="11" y="153"/>
                  </a:lnTo>
                  <a:lnTo>
                    <a:pt x="11" y="153"/>
                  </a:lnTo>
                  <a:lnTo>
                    <a:pt x="7" y="159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0" y="168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7" y="182"/>
                  </a:lnTo>
                  <a:lnTo>
                    <a:pt x="13" y="182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63" y="181"/>
                  </a:lnTo>
                  <a:lnTo>
                    <a:pt x="63" y="181"/>
                  </a:lnTo>
                  <a:lnTo>
                    <a:pt x="97" y="181"/>
                  </a:lnTo>
                  <a:lnTo>
                    <a:pt x="130" y="181"/>
                  </a:lnTo>
                  <a:lnTo>
                    <a:pt x="130" y="181"/>
                  </a:lnTo>
                  <a:lnTo>
                    <a:pt x="163" y="182"/>
                  </a:lnTo>
                  <a:lnTo>
                    <a:pt x="195" y="184"/>
                  </a:lnTo>
                  <a:lnTo>
                    <a:pt x="195" y="184"/>
                  </a:lnTo>
                  <a:lnTo>
                    <a:pt x="231" y="185"/>
                  </a:lnTo>
                  <a:lnTo>
                    <a:pt x="265" y="185"/>
                  </a:lnTo>
                  <a:lnTo>
                    <a:pt x="265" y="185"/>
                  </a:lnTo>
                  <a:lnTo>
                    <a:pt x="298" y="185"/>
                  </a:lnTo>
                  <a:lnTo>
                    <a:pt x="333" y="185"/>
                  </a:lnTo>
                  <a:lnTo>
                    <a:pt x="333" y="185"/>
                  </a:lnTo>
                  <a:lnTo>
                    <a:pt x="370" y="184"/>
                  </a:lnTo>
                  <a:lnTo>
                    <a:pt x="407" y="181"/>
                  </a:lnTo>
                  <a:lnTo>
                    <a:pt x="407" y="181"/>
                  </a:lnTo>
                  <a:lnTo>
                    <a:pt x="443" y="179"/>
                  </a:lnTo>
                  <a:lnTo>
                    <a:pt x="479" y="179"/>
                  </a:lnTo>
                  <a:lnTo>
                    <a:pt x="514" y="179"/>
                  </a:lnTo>
                  <a:lnTo>
                    <a:pt x="549" y="181"/>
                  </a:lnTo>
                  <a:lnTo>
                    <a:pt x="549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0" y="181"/>
                  </a:lnTo>
                  <a:lnTo>
                    <a:pt x="557" y="171"/>
                  </a:lnTo>
                  <a:lnTo>
                    <a:pt x="563" y="163"/>
                  </a:lnTo>
                  <a:lnTo>
                    <a:pt x="563" y="163"/>
                  </a:lnTo>
                  <a:lnTo>
                    <a:pt x="587" y="127"/>
                  </a:lnTo>
                  <a:lnTo>
                    <a:pt x="587" y="127"/>
                  </a:lnTo>
                  <a:lnTo>
                    <a:pt x="600" y="111"/>
                  </a:lnTo>
                  <a:lnTo>
                    <a:pt x="611" y="94"/>
                  </a:lnTo>
                  <a:lnTo>
                    <a:pt x="611" y="94"/>
                  </a:lnTo>
                  <a:lnTo>
                    <a:pt x="619" y="84"/>
                  </a:lnTo>
                  <a:lnTo>
                    <a:pt x="619" y="84"/>
                  </a:lnTo>
                  <a:lnTo>
                    <a:pt x="620" y="83"/>
                  </a:lnTo>
                  <a:lnTo>
                    <a:pt x="620" y="83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0"/>
                  </a:lnTo>
                  <a:lnTo>
                    <a:pt x="620" y="80"/>
                  </a:lnTo>
                  <a:close/>
                  <a:moveTo>
                    <a:pt x="44" y="76"/>
                  </a:moveTo>
                  <a:lnTo>
                    <a:pt x="44" y="76"/>
                  </a:lnTo>
                  <a:lnTo>
                    <a:pt x="34" y="57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4" y="33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33" y="42"/>
                  </a:lnTo>
                  <a:lnTo>
                    <a:pt x="41" y="60"/>
                  </a:lnTo>
                  <a:lnTo>
                    <a:pt x="51" y="76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3" y="98"/>
                  </a:lnTo>
                  <a:lnTo>
                    <a:pt x="63" y="100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59" y="105"/>
                  </a:lnTo>
                  <a:lnTo>
                    <a:pt x="59" y="105"/>
                  </a:lnTo>
                  <a:lnTo>
                    <a:pt x="58" y="97"/>
                  </a:lnTo>
                  <a:lnTo>
                    <a:pt x="53" y="90"/>
                  </a:lnTo>
                  <a:lnTo>
                    <a:pt x="44" y="76"/>
                  </a:lnTo>
                  <a:lnTo>
                    <a:pt x="44" y="76"/>
                  </a:lnTo>
                  <a:close/>
                  <a:moveTo>
                    <a:pt x="602" y="102"/>
                  </a:moveTo>
                  <a:lnTo>
                    <a:pt x="602" y="102"/>
                  </a:lnTo>
                  <a:lnTo>
                    <a:pt x="582" y="133"/>
                  </a:lnTo>
                  <a:lnTo>
                    <a:pt x="582" y="133"/>
                  </a:lnTo>
                  <a:lnTo>
                    <a:pt x="552" y="178"/>
                  </a:lnTo>
                  <a:lnTo>
                    <a:pt x="552" y="178"/>
                  </a:lnTo>
                  <a:lnTo>
                    <a:pt x="552" y="173"/>
                  </a:lnTo>
                  <a:lnTo>
                    <a:pt x="552" y="173"/>
                  </a:lnTo>
                  <a:lnTo>
                    <a:pt x="552" y="168"/>
                  </a:lnTo>
                  <a:lnTo>
                    <a:pt x="552" y="168"/>
                  </a:lnTo>
                  <a:lnTo>
                    <a:pt x="556" y="167"/>
                  </a:lnTo>
                  <a:lnTo>
                    <a:pt x="556" y="167"/>
                  </a:lnTo>
                  <a:lnTo>
                    <a:pt x="558" y="166"/>
                  </a:lnTo>
                  <a:lnTo>
                    <a:pt x="558" y="164"/>
                  </a:lnTo>
                  <a:lnTo>
                    <a:pt x="558" y="164"/>
                  </a:lnTo>
                  <a:lnTo>
                    <a:pt x="558" y="164"/>
                  </a:lnTo>
                  <a:lnTo>
                    <a:pt x="553" y="164"/>
                  </a:lnTo>
                  <a:lnTo>
                    <a:pt x="553" y="164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72" y="137"/>
                  </a:lnTo>
                  <a:lnTo>
                    <a:pt x="572" y="137"/>
                  </a:lnTo>
                  <a:lnTo>
                    <a:pt x="585" y="119"/>
                  </a:lnTo>
                  <a:lnTo>
                    <a:pt x="597" y="101"/>
                  </a:lnTo>
                  <a:lnTo>
                    <a:pt x="597" y="101"/>
                  </a:lnTo>
                  <a:lnTo>
                    <a:pt x="607" y="89"/>
                  </a:lnTo>
                  <a:lnTo>
                    <a:pt x="616" y="76"/>
                  </a:lnTo>
                  <a:lnTo>
                    <a:pt x="616" y="76"/>
                  </a:lnTo>
                  <a:lnTo>
                    <a:pt x="616" y="80"/>
                  </a:lnTo>
                  <a:lnTo>
                    <a:pt x="616" y="80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6" y="83"/>
                  </a:lnTo>
                  <a:lnTo>
                    <a:pt x="613" y="87"/>
                  </a:lnTo>
                  <a:lnTo>
                    <a:pt x="611" y="93"/>
                  </a:lnTo>
                  <a:lnTo>
                    <a:pt x="602" y="102"/>
                  </a:lnTo>
                  <a:lnTo>
                    <a:pt x="602" y="10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19" name="Freeform 105"/>
            <p:cNvSpPr>
              <a:spLocks noEditPoints="1"/>
            </p:cNvSpPr>
            <p:nvPr/>
          </p:nvSpPr>
          <p:spPr bwMode="auto">
            <a:xfrm>
              <a:off x="3405188" y="2146300"/>
              <a:ext cx="44450" cy="31750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8"/>
                </a:cxn>
                <a:cxn ang="0">
                  <a:pos x="0" y="12"/>
                </a:cxn>
                <a:cxn ang="0">
                  <a:pos x="2" y="17"/>
                </a:cxn>
                <a:cxn ang="0">
                  <a:pos x="6" y="19"/>
                </a:cxn>
                <a:cxn ang="0">
                  <a:pos x="10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21" y="16"/>
                </a:cxn>
                <a:cxn ang="0">
                  <a:pos x="24" y="13"/>
                </a:cxn>
                <a:cxn ang="0">
                  <a:pos x="28" y="5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7" y="4"/>
                </a:cxn>
                <a:cxn ang="0">
                  <a:pos x="3" y="6"/>
                </a:cxn>
                <a:cxn ang="0">
                  <a:pos x="3" y="13"/>
                </a:cxn>
                <a:cxn ang="0">
                  <a:pos x="4" y="15"/>
                </a:cxn>
                <a:cxn ang="0">
                  <a:pos x="4" y="16"/>
                </a:cxn>
                <a:cxn ang="0">
                  <a:pos x="3" y="13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8" y="5"/>
                </a:cxn>
                <a:cxn ang="0">
                  <a:pos x="19" y="4"/>
                </a:cxn>
                <a:cxn ang="0">
                  <a:pos x="22" y="4"/>
                </a:cxn>
                <a:cxn ang="0">
                  <a:pos x="25" y="4"/>
                </a:cxn>
                <a:cxn ang="0">
                  <a:pos x="26" y="9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1" y="12"/>
                </a:cxn>
                <a:cxn ang="0">
                  <a:pos x="19" y="15"/>
                </a:cxn>
                <a:cxn ang="0">
                  <a:pos x="17" y="15"/>
                </a:cxn>
                <a:cxn ang="0">
                  <a:pos x="7" y="13"/>
                </a:cxn>
                <a:cxn ang="0">
                  <a:pos x="10" y="11"/>
                </a:cxn>
                <a:cxn ang="0">
                  <a:pos x="10" y="11"/>
                </a:cxn>
                <a:cxn ang="0">
                  <a:pos x="7" y="12"/>
                </a:cxn>
                <a:cxn ang="0">
                  <a:pos x="4" y="11"/>
                </a:cxn>
                <a:cxn ang="0">
                  <a:pos x="6" y="8"/>
                </a:cxn>
                <a:cxn ang="0">
                  <a:pos x="8" y="5"/>
                </a:cxn>
              </a:cxnLst>
              <a:rect l="0" t="0" r="r" b="b"/>
              <a:pathLst>
                <a:path w="28" h="20">
                  <a:moveTo>
                    <a:pt x="3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2" y="9"/>
                  </a:lnTo>
                  <a:lnTo>
                    <a:pt x="0" y="12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11"/>
                  </a:lnTo>
                  <a:lnTo>
                    <a:pt x="3" y="8"/>
                  </a:lnTo>
                  <a:lnTo>
                    <a:pt x="3" y="8"/>
                  </a:lnTo>
                  <a:close/>
                  <a:moveTo>
                    <a:pt x="8" y="5"/>
                  </a:moveTo>
                  <a:lnTo>
                    <a:pt x="8" y="5"/>
                  </a:lnTo>
                  <a:lnTo>
                    <a:pt x="14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22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6" y="9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8"/>
                  </a:lnTo>
                  <a:lnTo>
                    <a:pt x="8" y="5"/>
                  </a:lnTo>
                  <a:lnTo>
                    <a:pt x="8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  <p:sp>
          <p:nvSpPr>
            <p:cNvPr id="20" name="Freeform 106"/>
            <p:cNvSpPr>
              <a:spLocks noEditPoints="1"/>
            </p:cNvSpPr>
            <p:nvPr/>
          </p:nvSpPr>
          <p:spPr bwMode="auto">
            <a:xfrm>
              <a:off x="3235326" y="2513013"/>
              <a:ext cx="379413" cy="95250"/>
            </a:xfrm>
            <a:custGeom>
              <a:avLst/>
              <a:gdLst/>
              <a:ahLst/>
              <a:cxnLst>
                <a:cxn ang="0">
                  <a:pos x="234" y="26"/>
                </a:cxn>
                <a:cxn ang="0">
                  <a:pos x="223" y="36"/>
                </a:cxn>
                <a:cxn ang="0">
                  <a:pos x="210" y="4"/>
                </a:cxn>
                <a:cxn ang="0">
                  <a:pos x="191" y="14"/>
                </a:cxn>
                <a:cxn ang="0">
                  <a:pos x="170" y="25"/>
                </a:cxn>
                <a:cxn ang="0">
                  <a:pos x="161" y="33"/>
                </a:cxn>
                <a:cxn ang="0">
                  <a:pos x="158" y="36"/>
                </a:cxn>
                <a:cxn ang="0">
                  <a:pos x="147" y="20"/>
                </a:cxn>
                <a:cxn ang="0">
                  <a:pos x="126" y="38"/>
                </a:cxn>
                <a:cxn ang="0">
                  <a:pos x="109" y="11"/>
                </a:cxn>
                <a:cxn ang="0">
                  <a:pos x="89" y="33"/>
                </a:cxn>
                <a:cxn ang="0">
                  <a:pos x="76" y="16"/>
                </a:cxn>
                <a:cxn ang="0">
                  <a:pos x="58" y="29"/>
                </a:cxn>
                <a:cxn ang="0">
                  <a:pos x="54" y="16"/>
                </a:cxn>
                <a:cxn ang="0">
                  <a:pos x="36" y="0"/>
                </a:cxn>
                <a:cxn ang="0">
                  <a:pos x="29" y="12"/>
                </a:cxn>
                <a:cxn ang="0">
                  <a:pos x="1" y="23"/>
                </a:cxn>
                <a:cxn ang="0">
                  <a:pos x="12" y="37"/>
                </a:cxn>
                <a:cxn ang="0">
                  <a:pos x="12" y="40"/>
                </a:cxn>
                <a:cxn ang="0">
                  <a:pos x="18" y="55"/>
                </a:cxn>
                <a:cxn ang="0">
                  <a:pos x="22" y="55"/>
                </a:cxn>
                <a:cxn ang="0">
                  <a:pos x="23" y="55"/>
                </a:cxn>
                <a:cxn ang="0">
                  <a:pos x="29" y="59"/>
                </a:cxn>
                <a:cxn ang="0">
                  <a:pos x="18" y="36"/>
                </a:cxn>
                <a:cxn ang="0">
                  <a:pos x="5" y="27"/>
                </a:cxn>
                <a:cxn ang="0">
                  <a:pos x="32" y="43"/>
                </a:cxn>
                <a:cxn ang="0">
                  <a:pos x="27" y="33"/>
                </a:cxn>
                <a:cxn ang="0">
                  <a:pos x="32" y="29"/>
                </a:cxn>
                <a:cxn ang="0">
                  <a:pos x="33" y="9"/>
                </a:cxn>
                <a:cxn ang="0">
                  <a:pos x="37" y="3"/>
                </a:cxn>
                <a:cxn ang="0">
                  <a:pos x="56" y="33"/>
                </a:cxn>
                <a:cxn ang="0">
                  <a:pos x="48" y="45"/>
                </a:cxn>
                <a:cxn ang="0">
                  <a:pos x="51" y="45"/>
                </a:cxn>
                <a:cxn ang="0">
                  <a:pos x="52" y="44"/>
                </a:cxn>
                <a:cxn ang="0">
                  <a:pos x="54" y="41"/>
                </a:cxn>
                <a:cxn ang="0">
                  <a:pos x="58" y="31"/>
                </a:cxn>
                <a:cxn ang="0">
                  <a:pos x="76" y="23"/>
                </a:cxn>
                <a:cxn ang="0">
                  <a:pos x="96" y="23"/>
                </a:cxn>
                <a:cxn ang="0">
                  <a:pos x="113" y="27"/>
                </a:cxn>
                <a:cxn ang="0">
                  <a:pos x="121" y="45"/>
                </a:cxn>
                <a:cxn ang="0">
                  <a:pos x="124" y="45"/>
                </a:cxn>
                <a:cxn ang="0">
                  <a:pos x="148" y="31"/>
                </a:cxn>
                <a:cxn ang="0">
                  <a:pos x="159" y="43"/>
                </a:cxn>
                <a:cxn ang="0">
                  <a:pos x="161" y="49"/>
                </a:cxn>
                <a:cxn ang="0">
                  <a:pos x="164" y="48"/>
                </a:cxn>
                <a:cxn ang="0">
                  <a:pos x="166" y="51"/>
                </a:cxn>
                <a:cxn ang="0">
                  <a:pos x="162" y="44"/>
                </a:cxn>
                <a:cxn ang="0">
                  <a:pos x="165" y="27"/>
                </a:cxn>
                <a:cxn ang="0">
                  <a:pos x="183" y="41"/>
                </a:cxn>
                <a:cxn ang="0">
                  <a:pos x="195" y="8"/>
                </a:cxn>
                <a:cxn ang="0">
                  <a:pos x="205" y="20"/>
                </a:cxn>
                <a:cxn ang="0">
                  <a:pos x="216" y="48"/>
                </a:cxn>
                <a:cxn ang="0">
                  <a:pos x="220" y="44"/>
                </a:cxn>
                <a:cxn ang="0">
                  <a:pos x="230" y="30"/>
                </a:cxn>
                <a:cxn ang="0">
                  <a:pos x="231" y="48"/>
                </a:cxn>
                <a:cxn ang="0">
                  <a:pos x="239" y="55"/>
                </a:cxn>
                <a:cxn ang="0">
                  <a:pos x="22" y="44"/>
                </a:cxn>
                <a:cxn ang="0">
                  <a:pos x="32" y="14"/>
                </a:cxn>
                <a:cxn ang="0">
                  <a:pos x="26" y="31"/>
                </a:cxn>
              </a:cxnLst>
              <a:rect l="0" t="0" r="r" b="b"/>
              <a:pathLst>
                <a:path w="239" h="60">
                  <a:moveTo>
                    <a:pt x="239" y="55"/>
                  </a:moveTo>
                  <a:lnTo>
                    <a:pt x="239" y="55"/>
                  </a:lnTo>
                  <a:lnTo>
                    <a:pt x="238" y="54"/>
                  </a:lnTo>
                  <a:lnTo>
                    <a:pt x="235" y="51"/>
                  </a:lnTo>
                  <a:lnTo>
                    <a:pt x="234" y="44"/>
                  </a:lnTo>
                  <a:lnTo>
                    <a:pt x="234" y="44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27" y="30"/>
                  </a:lnTo>
                  <a:lnTo>
                    <a:pt x="223" y="36"/>
                  </a:lnTo>
                  <a:lnTo>
                    <a:pt x="223" y="36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09" y="25"/>
                  </a:lnTo>
                  <a:lnTo>
                    <a:pt x="209" y="25"/>
                  </a:lnTo>
                  <a:lnTo>
                    <a:pt x="208" y="20"/>
                  </a:lnTo>
                  <a:lnTo>
                    <a:pt x="209" y="15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10" y="3"/>
                  </a:lnTo>
                  <a:lnTo>
                    <a:pt x="210" y="3"/>
                  </a:lnTo>
                  <a:lnTo>
                    <a:pt x="204" y="4"/>
                  </a:lnTo>
                  <a:lnTo>
                    <a:pt x="198" y="5"/>
                  </a:lnTo>
                  <a:lnTo>
                    <a:pt x="194" y="9"/>
                  </a:lnTo>
                  <a:lnTo>
                    <a:pt x="191" y="14"/>
                  </a:lnTo>
                  <a:lnTo>
                    <a:pt x="188" y="19"/>
                  </a:lnTo>
                  <a:lnTo>
                    <a:pt x="186" y="25"/>
                  </a:lnTo>
                  <a:lnTo>
                    <a:pt x="183" y="37"/>
                  </a:lnTo>
                  <a:lnTo>
                    <a:pt x="183" y="37"/>
                  </a:lnTo>
                  <a:lnTo>
                    <a:pt x="179" y="33"/>
                  </a:lnTo>
                  <a:lnTo>
                    <a:pt x="175" y="29"/>
                  </a:lnTo>
                  <a:lnTo>
                    <a:pt x="170" y="25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4" y="23"/>
                  </a:lnTo>
                  <a:lnTo>
                    <a:pt x="164" y="23"/>
                  </a:lnTo>
                  <a:lnTo>
                    <a:pt x="161" y="29"/>
                  </a:lnTo>
                  <a:lnTo>
                    <a:pt x="161" y="33"/>
                  </a:lnTo>
                  <a:lnTo>
                    <a:pt x="161" y="33"/>
                  </a:lnTo>
                  <a:lnTo>
                    <a:pt x="159" y="33"/>
                  </a:lnTo>
                  <a:lnTo>
                    <a:pt x="159" y="34"/>
                  </a:lnTo>
                  <a:lnTo>
                    <a:pt x="159" y="34"/>
                  </a:lnTo>
                  <a:lnTo>
                    <a:pt x="159" y="37"/>
                  </a:lnTo>
                  <a:lnTo>
                    <a:pt x="159" y="37"/>
                  </a:lnTo>
                  <a:lnTo>
                    <a:pt x="158" y="36"/>
                  </a:lnTo>
                  <a:lnTo>
                    <a:pt x="158" y="36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0" y="27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7" y="26"/>
                  </a:lnTo>
                  <a:lnTo>
                    <a:pt x="131" y="33"/>
                  </a:lnTo>
                  <a:lnTo>
                    <a:pt x="131" y="33"/>
                  </a:lnTo>
                  <a:lnTo>
                    <a:pt x="126" y="38"/>
                  </a:lnTo>
                  <a:lnTo>
                    <a:pt x="124" y="38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15" y="27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09" y="11"/>
                  </a:lnTo>
                  <a:lnTo>
                    <a:pt x="106" y="8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95" y="20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85" y="30"/>
                  </a:lnTo>
                  <a:lnTo>
                    <a:pt x="81" y="26"/>
                  </a:lnTo>
                  <a:lnTo>
                    <a:pt x="78" y="2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1" y="16"/>
                  </a:lnTo>
                  <a:lnTo>
                    <a:pt x="67" y="18"/>
                  </a:lnTo>
                  <a:lnTo>
                    <a:pt x="63" y="20"/>
                  </a:lnTo>
                  <a:lnTo>
                    <a:pt x="60" y="25"/>
                  </a:lnTo>
                  <a:lnTo>
                    <a:pt x="60" y="25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7"/>
                  </a:lnTo>
                  <a:lnTo>
                    <a:pt x="58" y="27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49" y="8"/>
                  </a:lnTo>
                  <a:lnTo>
                    <a:pt x="47" y="5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9" y="12"/>
                  </a:lnTo>
                  <a:lnTo>
                    <a:pt x="29" y="19"/>
                  </a:lnTo>
                  <a:lnTo>
                    <a:pt x="25" y="30"/>
                  </a:lnTo>
                  <a:lnTo>
                    <a:pt x="25" y="30"/>
                  </a:lnTo>
                  <a:lnTo>
                    <a:pt x="19" y="27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9" y="54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8" y="55"/>
                  </a:lnTo>
                  <a:lnTo>
                    <a:pt x="19" y="54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2" y="55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3" y="55"/>
                  </a:lnTo>
                  <a:lnTo>
                    <a:pt x="23" y="55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9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2" y="41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4" y="31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22" y="33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9" y="40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2" y="37"/>
                  </a:lnTo>
                  <a:lnTo>
                    <a:pt x="27" y="33"/>
                  </a:lnTo>
                  <a:lnTo>
                    <a:pt x="27" y="33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33" y="23"/>
                  </a:lnTo>
                  <a:lnTo>
                    <a:pt x="33" y="23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34" y="15"/>
                  </a:lnTo>
                  <a:lnTo>
                    <a:pt x="34" y="12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52" y="22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48" y="45"/>
                  </a:lnTo>
                  <a:lnTo>
                    <a:pt x="51" y="41"/>
                  </a:lnTo>
                  <a:lnTo>
                    <a:pt x="51" y="41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1" y="45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5" y="43"/>
                  </a:lnTo>
                  <a:lnTo>
                    <a:pt x="55" y="43"/>
                  </a:lnTo>
                  <a:lnTo>
                    <a:pt x="54" y="43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1"/>
                  </a:lnTo>
                  <a:lnTo>
                    <a:pt x="58" y="31"/>
                  </a:lnTo>
                  <a:lnTo>
                    <a:pt x="62" y="26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6" y="23"/>
                  </a:lnTo>
                  <a:lnTo>
                    <a:pt x="76" y="23"/>
                  </a:lnTo>
                  <a:lnTo>
                    <a:pt x="81" y="31"/>
                  </a:lnTo>
                  <a:lnTo>
                    <a:pt x="88" y="37"/>
                  </a:lnTo>
                  <a:lnTo>
                    <a:pt x="88" y="37"/>
                  </a:lnTo>
                  <a:lnTo>
                    <a:pt x="89" y="37"/>
                  </a:lnTo>
                  <a:lnTo>
                    <a:pt x="91" y="36"/>
                  </a:lnTo>
                  <a:lnTo>
                    <a:pt x="91" y="36"/>
                  </a:lnTo>
                  <a:lnTo>
                    <a:pt x="96" y="23"/>
                  </a:lnTo>
                  <a:lnTo>
                    <a:pt x="102" y="15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7" y="15"/>
                  </a:lnTo>
                  <a:lnTo>
                    <a:pt x="109" y="19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4" y="33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7" y="38"/>
                  </a:lnTo>
                  <a:lnTo>
                    <a:pt x="117" y="38"/>
                  </a:lnTo>
                  <a:lnTo>
                    <a:pt x="118" y="43"/>
                  </a:lnTo>
                  <a:lnTo>
                    <a:pt x="121" y="45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8" y="51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35" y="31"/>
                  </a:lnTo>
                  <a:lnTo>
                    <a:pt x="142" y="26"/>
                  </a:lnTo>
                  <a:lnTo>
                    <a:pt x="144" y="25"/>
                  </a:lnTo>
                  <a:lnTo>
                    <a:pt x="146" y="26"/>
                  </a:lnTo>
                  <a:lnTo>
                    <a:pt x="146" y="26"/>
                  </a:lnTo>
                  <a:lnTo>
                    <a:pt x="148" y="31"/>
                  </a:lnTo>
                  <a:lnTo>
                    <a:pt x="151" y="34"/>
                  </a:lnTo>
                  <a:lnTo>
                    <a:pt x="158" y="41"/>
                  </a:lnTo>
                  <a:lnTo>
                    <a:pt x="158" y="41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5"/>
                  </a:lnTo>
                  <a:lnTo>
                    <a:pt x="159" y="45"/>
                  </a:lnTo>
                  <a:lnTo>
                    <a:pt x="161" y="49"/>
                  </a:lnTo>
                  <a:lnTo>
                    <a:pt x="162" y="55"/>
                  </a:lnTo>
                  <a:lnTo>
                    <a:pt x="162" y="55"/>
                  </a:lnTo>
                  <a:lnTo>
                    <a:pt x="162" y="54"/>
                  </a:lnTo>
                  <a:lnTo>
                    <a:pt x="162" y="54"/>
                  </a:lnTo>
                  <a:lnTo>
                    <a:pt x="162" y="47"/>
                  </a:lnTo>
                  <a:lnTo>
                    <a:pt x="162" y="47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1"/>
                  </a:lnTo>
                  <a:lnTo>
                    <a:pt x="166" y="51"/>
                  </a:lnTo>
                  <a:lnTo>
                    <a:pt x="165" y="48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2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5" y="43"/>
                  </a:lnTo>
                  <a:lnTo>
                    <a:pt x="165" y="41"/>
                  </a:lnTo>
                  <a:lnTo>
                    <a:pt x="165" y="41"/>
                  </a:lnTo>
                  <a:lnTo>
                    <a:pt x="164" y="31"/>
                  </a:lnTo>
                  <a:lnTo>
                    <a:pt x="165" y="27"/>
                  </a:lnTo>
                  <a:lnTo>
                    <a:pt x="165" y="27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75" y="36"/>
                  </a:lnTo>
                  <a:lnTo>
                    <a:pt x="177" y="38"/>
                  </a:lnTo>
                  <a:lnTo>
                    <a:pt x="183" y="41"/>
                  </a:lnTo>
                  <a:lnTo>
                    <a:pt x="183" y="41"/>
                  </a:lnTo>
                  <a:lnTo>
                    <a:pt x="184" y="40"/>
                  </a:lnTo>
                  <a:lnTo>
                    <a:pt x="186" y="38"/>
                  </a:lnTo>
                  <a:lnTo>
                    <a:pt x="186" y="38"/>
                  </a:lnTo>
                  <a:lnTo>
                    <a:pt x="187" y="25"/>
                  </a:lnTo>
                  <a:lnTo>
                    <a:pt x="187" y="25"/>
                  </a:lnTo>
                  <a:lnTo>
                    <a:pt x="191" y="14"/>
                  </a:lnTo>
                  <a:lnTo>
                    <a:pt x="195" y="8"/>
                  </a:lnTo>
                  <a:lnTo>
                    <a:pt x="198" y="7"/>
                  </a:lnTo>
                  <a:lnTo>
                    <a:pt x="201" y="7"/>
                  </a:lnTo>
                  <a:lnTo>
                    <a:pt x="204" y="8"/>
                  </a:lnTo>
                  <a:lnTo>
                    <a:pt x="208" y="9"/>
                  </a:lnTo>
                  <a:lnTo>
                    <a:pt x="208" y="9"/>
                  </a:lnTo>
                  <a:lnTo>
                    <a:pt x="205" y="15"/>
                  </a:lnTo>
                  <a:lnTo>
                    <a:pt x="205" y="20"/>
                  </a:lnTo>
                  <a:lnTo>
                    <a:pt x="205" y="20"/>
                  </a:lnTo>
                  <a:lnTo>
                    <a:pt x="206" y="27"/>
                  </a:lnTo>
                  <a:lnTo>
                    <a:pt x="209" y="33"/>
                  </a:lnTo>
                  <a:lnTo>
                    <a:pt x="213" y="40"/>
                  </a:lnTo>
                  <a:lnTo>
                    <a:pt x="217" y="44"/>
                  </a:lnTo>
                  <a:lnTo>
                    <a:pt x="217" y="44"/>
                  </a:lnTo>
                  <a:lnTo>
                    <a:pt x="216" y="48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6" y="51"/>
                  </a:lnTo>
                  <a:lnTo>
                    <a:pt x="219" y="45"/>
                  </a:lnTo>
                  <a:lnTo>
                    <a:pt x="219" y="45"/>
                  </a:lnTo>
                  <a:lnTo>
                    <a:pt x="220" y="44"/>
                  </a:lnTo>
                  <a:lnTo>
                    <a:pt x="221" y="43"/>
                  </a:lnTo>
                  <a:lnTo>
                    <a:pt x="221" y="43"/>
                  </a:lnTo>
                  <a:lnTo>
                    <a:pt x="220" y="41"/>
                  </a:lnTo>
                  <a:lnTo>
                    <a:pt x="220" y="41"/>
                  </a:lnTo>
                  <a:lnTo>
                    <a:pt x="226" y="36"/>
                  </a:lnTo>
                  <a:lnTo>
                    <a:pt x="226" y="36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30" y="30"/>
                  </a:lnTo>
                  <a:lnTo>
                    <a:pt x="231" y="31"/>
                  </a:lnTo>
                  <a:lnTo>
                    <a:pt x="230" y="34"/>
                  </a:lnTo>
                  <a:lnTo>
                    <a:pt x="230" y="34"/>
                  </a:lnTo>
                  <a:lnTo>
                    <a:pt x="230" y="41"/>
                  </a:lnTo>
                  <a:lnTo>
                    <a:pt x="231" y="48"/>
                  </a:lnTo>
                  <a:lnTo>
                    <a:pt x="234" y="55"/>
                  </a:lnTo>
                  <a:lnTo>
                    <a:pt x="237" y="58"/>
                  </a:lnTo>
                  <a:lnTo>
                    <a:pt x="239" y="58"/>
                  </a:lnTo>
                  <a:lnTo>
                    <a:pt x="239" y="58"/>
                  </a:lnTo>
                  <a:lnTo>
                    <a:pt x="239" y="56"/>
                  </a:lnTo>
                  <a:lnTo>
                    <a:pt x="239" y="55"/>
                  </a:lnTo>
                  <a:lnTo>
                    <a:pt x="239" y="55"/>
                  </a:lnTo>
                  <a:close/>
                  <a:moveTo>
                    <a:pt x="29" y="58"/>
                  </a:moveTo>
                  <a:lnTo>
                    <a:pt x="29" y="58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6" y="51"/>
                  </a:lnTo>
                  <a:lnTo>
                    <a:pt x="27" y="54"/>
                  </a:lnTo>
                  <a:lnTo>
                    <a:pt x="29" y="58"/>
                  </a:lnTo>
                  <a:lnTo>
                    <a:pt x="29" y="58"/>
                  </a:lnTo>
                  <a:close/>
                  <a:moveTo>
                    <a:pt x="32" y="14"/>
                  </a:moveTo>
                  <a:lnTo>
                    <a:pt x="32" y="14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6" y="31"/>
                  </a:lnTo>
                  <a:lnTo>
                    <a:pt x="29" y="23"/>
                  </a:lnTo>
                  <a:lnTo>
                    <a:pt x="32" y="14"/>
                  </a:lnTo>
                  <a:lnTo>
                    <a:pt x="32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srgbClr val="E7E6E6">
                    <a:lumMod val="25000"/>
                  </a:srgbClr>
                </a:solidFill>
              </a:endParaRPr>
            </a:p>
          </p:txBody>
        </p:sp>
      </p:grpSp>
      <p:sp>
        <p:nvSpPr>
          <p:cNvPr id="33" name="文本框 11"/>
          <p:cNvSpPr txBox="1"/>
          <p:nvPr/>
        </p:nvSpPr>
        <p:spPr bwMode="auto">
          <a:xfrm>
            <a:off x="312758" y="4470797"/>
            <a:ext cx="2549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765" rtl="0">
              <a:defRPr/>
            </a:pPr>
            <a:r>
              <a:rPr lang="ar-SA" altLang="zh-CN" sz="3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الطريقة</a:t>
            </a:r>
            <a:endParaRPr lang="zh-CN" altLang="en-US" sz="3600" dirty="0">
              <a:solidFill>
                <a:srgbClr val="E7E6E6">
                  <a:lumMod val="25000"/>
                </a:srgbClr>
              </a:solidFill>
              <a:latin typeface="迷你简秀英" panose="02010609000101010101" pitchFamily="49" charset="-122"/>
              <a:ea typeface="迷你简秀英" panose="02010609000101010101" pitchFamily="49" charset="-122"/>
            </a:endParaRPr>
          </a:p>
        </p:txBody>
      </p:sp>
      <p:grpSp>
        <p:nvGrpSpPr>
          <p:cNvPr id="115" name="组合 65"/>
          <p:cNvGrpSpPr/>
          <p:nvPr/>
        </p:nvGrpSpPr>
        <p:grpSpPr>
          <a:xfrm rot="490873">
            <a:off x="2730717" y="223179"/>
            <a:ext cx="5755927" cy="6361816"/>
            <a:chOff x="259410" y="-64586"/>
            <a:chExt cx="6077332" cy="5259222"/>
          </a:xfrm>
        </p:grpSpPr>
        <p:sp>
          <p:nvSpPr>
            <p:cNvPr id="116" name="Freeform 59"/>
            <p:cNvSpPr>
              <a:spLocks noEditPoints="1"/>
            </p:cNvSpPr>
            <p:nvPr/>
          </p:nvSpPr>
          <p:spPr bwMode="auto">
            <a:xfrm rot="20973432">
              <a:off x="614913" y="702958"/>
              <a:ext cx="5632666" cy="4077781"/>
            </a:xfrm>
            <a:custGeom>
              <a:avLst/>
              <a:gdLst>
                <a:gd name="T0" fmla="*/ 215 w 2601"/>
                <a:gd name="T1" fmla="*/ 1757 h 1883"/>
                <a:gd name="T2" fmla="*/ 139 w 2601"/>
                <a:gd name="T3" fmla="*/ 238 h 1883"/>
                <a:gd name="T4" fmla="*/ 2394 w 2601"/>
                <a:gd name="T5" fmla="*/ 126 h 1883"/>
                <a:gd name="T6" fmla="*/ 2463 w 2601"/>
                <a:gd name="T7" fmla="*/ 1641 h 1883"/>
                <a:gd name="T8" fmla="*/ 215 w 2601"/>
                <a:gd name="T9" fmla="*/ 1757 h 1883"/>
                <a:gd name="T10" fmla="*/ 2522 w 2601"/>
                <a:gd name="T11" fmla="*/ 0 h 1883"/>
                <a:gd name="T12" fmla="*/ 0 w 2601"/>
                <a:gd name="T13" fmla="*/ 126 h 1883"/>
                <a:gd name="T14" fmla="*/ 85 w 2601"/>
                <a:gd name="T15" fmla="*/ 1883 h 1883"/>
                <a:gd name="T16" fmla="*/ 2601 w 2601"/>
                <a:gd name="T17" fmla="*/ 1753 h 1883"/>
                <a:gd name="T18" fmla="*/ 2522 w 2601"/>
                <a:gd name="T19" fmla="*/ 0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1" h="1883">
                  <a:moveTo>
                    <a:pt x="215" y="1757"/>
                  </a:moveTo>
                  <a:lnTo>
                    <a:pt x="139" y="238"/>
                  </a:lnTo>
                  <a:lnTo>
                    <a:pt x="2394" y="126"/>
                  </a:lnTo>
                  <a:lnTo>
                    <a:pt x="2463" y="1641"/>
                  </a:lnTo>
                  <a:lnTo>
                    <a:pt x="215" y="1757"/>
                  </a:lnTo>
                  <a:close/>
                  <a:moveTo>
                    <a:pt x="2522" y="0"/>
                  </a:moveTo>
                  <a:lnTo>
                    <a:pt x="0" y="126"/>
                  </a:lnTo>
                  <a:lnTo>
                    <a:pt x="85" y="1883"/>
                  </a:lnTo>
                  <a:lnTo>
                    <a:pt x="2601" y="1753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18" name="组合 68"/>
            <p:cNvGrpSpPr/>
            <p:nvPr/>
          </p:nvGrpSpPr>
          <p:grpSpPr>
            <a:xfrm rot="20797027">
              <a:off x="1931734" y="-64586"/>
              <a:ext cx="1962415" cy="875978"/>
              <a:chOff x="5170485" y="1440655"/>
              <a:chExt cx="1643063" cy="733426"/>
            </a:xfrm>
          </p:grpSpPr>
          <p:sp>
            <p:nvSpPr>
              <p:cNvPr id="125" name="椭圆 75"/>
              <p:cNvSpPr/>
              <p:nvPr/>
            </p:nvSpPr>
            <p:spPr>
              <a:xfrm>
                <a:off x="5656265" y="1586159"/>
                <a:ext cx="295298" cy="128172"/>
              </a:xfrm>
              <a:prstGeom prst="ellipse">
                <a:avLst/>
              </a:prstGeom>
              <a:gradFill flip="none" rotWithShape="1">
                <a:gsLst>
                  <a:gs pos="4000">
                    <a:schemeClr val="bg1">
                      <a:lumMod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6" name="Group 51"/>
              <p:cNvGrpSpPr>
                <a:grpSpLocks noChangeAspect="1"/>
              </p:cNvGrpSpPr>
              <p:nvPr/>
            </p:nvGrpSpPr>
            <p:grpSpPr bwMode="auto">
              <a:xfrm>
                <a:off x="5170485" y="1440655"/>
                <a:ext cx="1643063" cy="733426"/>
                <a:chOff x="3307" y="1909"/>
                <a:chExt cx="1035" cy="462"/>
              </a:xfrm>
            </p:grpSpPr>
            <p:sp>
              <p:nvSpPr>
                <p:cNvPr id="127" name="Freeform 54"/>
                <p:cNvSpPr/>
                <p:nvPr/>
              </p:nvSpPr>
              <p:spPr bwMode="auto">
                <a:xfrm>
                  <a:off x="3340" y="2014"/>
                  <a:ext cx="369" cy="357"/>
                </a:xfrm>
                <a:custGeom>
                  <a:avLst/>
                  <a:gdLst>
                    <a:gd name="T0" fmla="*/ 145 w 155"/>
                    <a:gd name="T1" fmla="*/ 2 h 148"/>
                    <a:gd name="T2" fmla="*/ 3 w 155"/>
                    <a:gd name="T3" fmla="*/ 144 h 148"/>
                    <a:gd name="T4" fmla="*/ 9 w 155"/>
                    <a:gd name="T5" fmla="*/ 146 h 148"/>
                    <a:gd name="T6" fmla="*/ 152 w 155"/>
                    <a:gd name="T7" fmla="*/ 3 h 148"/>
                    <a:gd name="T8" fmla="*/ 145 w 155"/>
                    <a:gd name="T9" fmla="*/ 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48">
                      <a:moveTo>
                        <a:pt x="145" y="2"/>
                      </a:moveTo>
                      <a:cubicBezTo>
                        <a:pt x="98" y="49"/>
                        <a:pt x="50" y="97"/>
                        <a:pt x="3" y="144"/>
                      </a:cubicBezTo>
                      <a:cubicBezTo>
                        <a:pt x="0" y="148"/>
                        <a:pt x="7" y="148"/>
                        <a:pt x="9" y="146"/>
                      </a:cubicBezTo>
                      <a:cubicBezTo>
                        <a:pt x="57" y="98"/>
                        <a:pt x="104" y="51"/>
                        <a:pt x="152" y="3"/>
                      </a:cubicBezTo>
                      <a:cubicBezTo>
                        <a:pt x="155" y="0"/>
                        <a:pt x="147" y="0"/>
                        <a:pt x="145" y="2"/>
                      </a:cubicBezTo>
                      <a:close/>
                    </a:path>
                  </a:pathLst>
                </a:custGeom>
                <a:solidFill>
                  <a:srgbClr val="807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55"/>
                <p:cNvSpPr/>
                <p:nvPr/>
              </p:nvSpPr>
              <p:spPr bwMode="auto">
                <a:xfrm>
                  <a:off x="3707" y="2024"/>
                  <a:ext cx="635" cy="294"/>
                </a:xfrm>
                <a:custGeom>
                  <a:avLst/>
                  <a:gdLst>
                    <a:gd name="T0" fmla="*/ 3 w 267"/>
                    <a:gd name="T1" fmla="*/ 6 h 122"/>
                    <a:gd name="T2" fmla="*/ 257 w 267"/>
                    <a:gd name="T3" fmla="*/ 121 h 122"/>
                    <a:gd name="T4" fmla="*/ 263 w 267"/>
                    <a:gd name="T5" fmla="*/ 117 h 122"/>
                    <a:gd name="T6" fmla="*/ 10 w 267"/>
                    <a:gd name="T7" fmla="*/ 1 h 122"/>
                    <a:gd name="T8" fmla="*/ 3 w 267"/>
                    <a:gd name="T9" fmla="*/ 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7" h="122">
                      <a:moveTo>
                        <a:pt x="3" y="6"/>
                      </a:moveTo>
                      <a:cubicBezTo>
                        <a:pt x="89" y="43"/>
                        <a:pt x="172" y="83"/>
                        <a:pt x="257" y="121"/>
                      </a:cubicBezTo>
                      <a:cubicBezTo>
                        <a:pt x="260" y="122"/>
                        <a:pt x="267" y="118"/>
                        <a:pt x="263" y="117"/>
                      </a:cubicBezTo>
                      <a:cubicBezTo>
                        <a:pt x="178" y="79"/>
                        <a:pt x="95" y="39"/>
                        <a:pt x="10" y="1"/>
                      </a:cubicBezTo>
                      <a:cubicBezTo>
                        <a:pt x="7" y="0"/>
                        <a:pt x="0" y="4"/>
                        <a:pt x="3" y="6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AutoShape 5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07" y="1909"/>
                  <a:ext cx="98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Oval 52"/>
                <p:cNvSpPr>
                  <a:spLocks noChangeArrowhead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prstGeom prst="ellipse">
                  <a:avLst/>
                </a:pr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53"/>
                <p:cNvSpPr>
                  <a:spLocks noEditPoints="1"/>
                </p:cNvSpPr>
                <p:nvPr/>
              </p:nvSpPr>
              <p:spPr bwMode="auto">
                <a:xfrm>
                  <a:off x="3676" y="1956"/>
                  <a:ext cx="85" cy="85"/>
                </a:xfrm>
                <a:custGeom>
                  <a:avLst/>
                  <a:gdLst>
                    <a:gd name="T0" fmla="*/ 16 w 36"/>
                    <a:gd name="T1" fmla="*/ 34 h 35"/>
                    <a:gd name="T2" fmla="*/ 22 w 36"/>
                    <a:gd name="T3" fmla="*/ 34 h 35"/>
                    <a:gd name="T4" fmla="*/ 25 w 36"/>
                    <a:gd name="T5" fmla="*/ 34 h 35"/>
                    <a:gd name="T6" fmla="*/ 28 w 36"/>
                    <a:gd name="T7" fmla="*/ 28 h 35"/>
                    <a:gd name="T8" fmla="*/ 33 w 36"/>
                    <a:gd name="T9" fmla="*/ 26 h 35"/>
                    <a:gd name="T10" fmla="*/ 35 w 36"/>
                    <a:gd name="T11" fmla="*/ 22 h 35"/>
                    <a:gd name="T12" fmla="*/ 36 w 36"/>
                    <a:gd name="T13" fmla="*/ 19 h 35"/>
                    <a:gd name="T14" fmla="*/ 33 w 36"/>
                    <a:gd name="T15" fmla="*/ 14 h 35"/>
                    <a:gd name="T16" fmla="*/ 30 w 36"/>
                    <a:gd name="T17" fmla="*/ 5 h 35"/>
                    <a:gd name="T18" fmla="*/ 28 w 36"/>
                    <a:gd name="T19" fmla="*/ 3 h 35"/>
                    <a:gd name="T20" fmla="*/ 23 w 36"/>
                    <a:gd name="T21" fmla="*/ 1 h 35"/>
                    <a:gd name="T22" fmla="*/ 13 w 36"/>
                    <a:gd name="T23" fmla="*/ 1 h 35"/>
                    <a:gd name="T24" fmla="*/ 8 w 36"/>
                    <a:gd name="T25" fmla="*/ 4 h 35"/>
                    <a:gd name="T26" fmla="*/ 2 w 36"/>
                    <a:gd name="T27" fmla="*/ 11 h 35"/>
                    <a:gd name="T28" fmla="*/ 0 w 36"/>
                    <a:gd name="T29" fmla="*/ 16 h 35"/>
                    <a:gd name="T30" fmla="*/ 1 w 36"/>
                    <a:gd name="T31" fmla="*/ 20 h 35"/>
                    <a:gd name="T32" fmla="*/ 8 w 36"/>
                    <a:gd name="T33" fmla="*/ 28 h 35"/>
                    <a:gd name="T34" fmla="*/ 11 w 36"/>
                    <a:gd name="T35" fmla="*/ 30 h 35"/>
                    <a:gd name="T36" fmla="*/ 25 w 36"/>
                    <a:gd name="T37" fmla="*/ 28 h 35"/>
                    <a:gd name="T38" fmla="*/ 25 w 36"/>
                    <a:gd name="T39" fmla="*/ 26 h 35"/>
                    <a:gd name="T40" fmla="*/ 13 w 36"/>
                    <a:gd name="T41" fmla="*/ 14 h 35"/>
                    <a:gd name="T42" fmla="*/ 13 w 36"/>
                    <a:gd name="T43" fmla="*/ 12 h 35"/>
                    <a:gd name="T44" fmla="*/ 19 w 36"/>
                    <a:gd name="T45" fmla="*/ 8 h 35"/>
                    <a:gd name="T46" fmla="*/ 16 w 36"/>
                    <a:gd name="T47" fmla="*/ 14 h 35"/>
                    <a:gd name="T48" fmla="*/ 16 w 36"/>
                    <a:gd name="T49" fmla="*/ 17 h 35"/>
                    <a:gd name="T50" fmla="*/ 13 w 36"/>
                    <a:gd name="T51" fmla="*/ 21 h 35"/>
                    <a:gd name="T52" fmla="*/ 13 w 36"/>
                    <a:gd name="T53" fmla="*/ 18 h 35"/>
                    <a:gd name="T54" fmla="*/ 19 w 36"/>
                    <a:gd name="T55" fmla="*/ 24 h 35"/>
                    <a:gd name="T56" fmla="*/ 30 w 36"/>
                    <a:gd name="T57" fmla="*/ 23 h 35"/>
                    <a:gd name="T58" fmla="*/ 28 w 36"/>
                    <a:gd name="T59" fmla="*/ 21 h 35"/>
                    <a:gd name="T60" fmla="*/ 22 w 36"/>
                    <a:gd name="T61" fmla="*/ 20 h 35"/>
                    <a:gd name="T62" fmla="*/ 25 w 36"/>
                    <a:gd name="T63" fmla="*/ 22 h 35"/>
                    <a:gd name="T64" fmla="*/ 28 w 36"/>
                    <a:gd name="T65" fmla="*/ 17 h 35"/>
                    <a:gd name="T66" fmla="*/ 25 w 36"/>
                    <a:gd name="T67" fmla="*/ 15 h 35"/>
                    <a:gd name="T68" fmla="*/ 25 w 36"/>
                    <a:gd name="T69" fmla="*/ 12 h 35"/>
                    <a:gd name="T70" fmla="*/ 30 w 36"/>
                    <a:gd name="T71" fmla="*/ 12 h 35"/>
                    <a:gd name="T72" fmla="*/ 30 w 36"/>
                    <a:gd name="T73" fmla="*/ 9 h 35"/>
                    <a:gd name="T74" fmla="*/ 22 w 36"/>
                    <a:gd name="T75" fmla="*/ 6 h 35"/>
                    <a:gd name="T76" fmla="*/ 16 w 36"/>
                    <a:gd name="T77" fmla="*/ 0 h 35"/>
                    <a:gd name="T78" fmla="*/ 16 w 36"/>
                    <a:gd name="T79" fmla="*/ 3 h 35"/>
                    <a:gd name="T80" fmla="*/ 13 w 36"/>
                    <a:gd name="T81" fmla="*/ 5 h 35"/>
                    <a:gd name="T82" fmla="*/ 11 w 36"/>
                    <a:gd name="T83" fmla="*/ 3 h 35"/>
                    <a:gd name="T84" fmla="*/ 8 w 36"/>
                    <a:gd name="T85" fmla="*/ 8 h 35"/>
                    <a:gd name="T86" fmla="*/ 5 w 36"/>
                    <a:gd name="T87" fmla="*/ 16 h 35"/>
                    <a:gd name="T88" fmla="*/ 8 w 36"/>
                    <a:gd name="T89" fmla="*/ 17 h 35"/>
                    <a:gd name="T90" fmla="*/ 5 w 36"/>
                    <a:gd name="T91" fmla="*/ 19 h 35"/>
                    <a:gd name="T92" fmla="*/ 5 w 36"/>
                    <a:gd name="T93" fmla="*/ 23 h 35"/>
                    <a:gd name="T94" fmla="*/ 13 w 36"/>
                    <a:gd name="T95" fmla="*/ 25 h 35"/>
                    <a:gd name="T96" fmla="*/ 16 w 36"/>
                    <a:gd name="T97" fmla="*/ 30 h 35"/>
                    <a:gd name="T98" fmla="*/ 19 w 36"/>
                    <a:gd name="T99" fmla="*/ 3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" h="35">
                      <a:moveTo>
                        <a:pt x="13" y="34"/>
                      </a:moveTo>
                      <a:cubicBezTo>
                        <a:pt x="14" y="35"/>
                        <a:pt x="15" y="35"/>
                        <a:pt x="16" y="35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20" y="35"/>
                        <a:pt x="22" y="35"/>
                        <a:pt x="23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4"/>
                        <a:pt x="25" y="34"/>
                        <a:pt x="25" y="34"/>
                      </a:cubicBezTo>
                      <a:cubicBezTo>
                        <a:pt x="26" y="33"/>
                        <a:pt x="28" y="32"/>
                        <a:pt x="29" y="31"/>
                      </a:cubicBezTo>
                      <a:cubicBezTo>
                        <a:pt x="28" y="30"/>
                        <a:pt x="28" y="30"/>
                        <a:pt x="28" y="30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1" y="29"/>
                        <a:pt x="32" y="28"/>
                        <a:pt x="33" y="26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4" y="25"/>
                        <a:pt x="34" y="25"/>
                        <a:pt x="34" y="25"/>
                      </a:cubicBezTo>
                      <a:cubicBezTo>
                        <a:pt x="34" y="24"/>
                        <a:pt x="35" y="23"/>
                        <a:pt x="35" y="22"/>
                      </a:cubicBezTo>
                      <a:cubicBezTo>
                        <a:pt x="33" y="21"/>
                        <a:pt x="33" y="21"/>
                        <a:pt x="33" y="21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6" y="19"/>
                        <a:pt x="36" y="19"/>
                        <a:pt x="36" y="19"/>
                      </a:cubicBezTo>
                      <a:cubicBezTo>
                        <a:pt x="36" y="19"/>
                        <a:pt x="36" y="18"/>
                        <a:pt x="36" y="18"/>
                      </a:cubicBezTo>
                      <a:cubicBezTo>
                        <a:pt x="36" y="17"/>
                        <a:pt x="36" y="16"/>
                        <a:pt x="35" y="15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4" y="9"/>
                        <a:pt x="32" y="7"/>
                        <a:pt x="30" y="5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2"/>
                        <a:pt x="26" y="2"/>
                        <a:pt x="25" y="1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1" y="0"/>
                        <a:pt x="20" y="0"/>
                        <a:pt x="18" y="0"/>
                      </a:cubicBezTo>
                      <a:cubicBezTo>
                        <a:pt x="16" y="0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1" y="1"/>
                        <a:pt x="9" y="2"/>
                        <a:pt x="8" y="3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5" y="6"/>
                        <a:pt x="3" y="8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5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3"/>
                        <a:pt x="3" y="27"/>
                        <a:pt x="5" y="29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33"/>
                        <a:pt x="10" y="33"/>
                        <a:pt x="11" y="34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lnTo>
                        <a:pt x="13" y="34"/>
                      </a:lnTo>
                      <a:close/>
                      <a:moveTo>
                        <a:pt x="25" y="28"/>
                      </a:move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2" y="24"/>
                        <a:pt x="22" y="24"/>
                        <a:pt x="22" y="2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lnTo>
                        <a:pt x="25" y="28"/>
                      </a:lnTo>
                      <a:close/>
                      <a:moveTo>
                        <a:pt x="13" y="12"/>
                      </a:moveTo>
                      <a:cubicBezTo>
                        <a:pt x="13" y="14"/>
                        <a:pt x="13" y="14"/>
                        <a:pt x="13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lnTo>
                        <a:pt x="13" y="12"/>
                      </a:lnTo>
                      <a:close/>
                      <a:moveTo>
                        <a:pt x="16" y="10"/>
                      </a:move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lnTo>
                        <a:pt x="16" y="10"/>
                      </a:lnTo>
                      <a:close/>
                      <a:moveTo>
                        <a:pt x="16" y="14"/>
                      </a:move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lnTo>
                        <a:pt x="16" y="14"/>
                      </a:lnTo>
                      <a:close/>
                      <a:moveTo>
                        <a:pt x="13" y="18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lnTo>
                        <a:pt x="13" y="18"/>
                      </a:lnTo>
                      <a:close/>
                      <a:moveTo>
                        <a:pt x="16" y="20"/>
                      </a:move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lnTo>
                        <a:pt x="16" y="20"/>
                      </a:lnTo>
                      <a:close/>
                      <a:moveTo>
                        <a:pt x="30" y="23"/>
                      </a:moveTo>
                      <a:cubicBezTo>
                        <a:pt x="30" y="25"/>
                        <a:pt x="30" y="25"/>
                        <a:pt x="30" y="25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lnTo>
                        <a:pt x="30" y="23"/>
                      </a:lnTo>
                      <a:close/>
                      <a:moveTo>
                        <a:pt x="25" y="22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lnTo>
                        <a:pt x="25" y="22"/>
                      </a:lnTo>
                      <a:close/>
                      <a:moveTo>
                        <a:pt x="30" y="15"/>
                      </a:move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lnTo>
                        <a:pt x="30" y="15"/>
                      </a:lnTo>
                      <a:close/>
                      <a:moveTo>
                        <a:pt x="25" y="15"/>
                      </a:move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lnTo>
                        <a:pt x="25" y="15"/>
                      </a:lnTo>
                      <a:close/>
                      <a:moveTo>
                        <a:pt x="30" y="9"/>
                      </a:move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8"/>
                        <a:pt x="28" y="8"/>
                        <a:pt x="28" y="8"/>
                      </a:cubicBezTo>
                      <a:lnTo>
                        <a:pt x="30" y="9"/>
                      </a:lnTo>
                      <a:close/>
                      <a:moveTo>
                        <a:pt x="25" y="6"/>
                      </a:move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4"/>
                        <a:pt x="22" y="4"/>
                        <a:pt x="22" y="4"/>
                      </a:cubicBezTo>
                      <a:lnTo>
                        <a:pt x="25" y="6"/>
                      </a:lnTo>
                      <a:close/>
                      <a:moveTo>
                        <a:pt x="16" y="0"/>
                      </a:move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6" y="3"/>
                        <a:pt x="16" y="3"/>
                      </a:cubicBezTo>
                      <a:lnTo>
                        <a:pt x="16" y="0"/>
                      </a:lnTo>
                      <a:close/>
                      <a:moveTo>
                        <a:pt x="11" y="3"/>
                      </a:move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6"/>
                        <a:pt x="11" y="6"/>
                        <a:pt x="11" y="6"/>
                      </a:cubicBezTo>
                      <a:lnTo>
                        <a:pt x="11" y="3"/>
                      </a:lnTo>
                      <a:close/>
                      <a:moveTo>
                        <a:pt x="5" y="9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lnTo>
                        <a:pt x="5" y="9"/>
                      </a:lnTo>
                      <a:close/>
                      <a:moveTo>
                        <a:pt x="5" y="16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7"/>
                        <a:pt x="8" y="17"/>
                        <a:pt x="8" y="17"/>
                      </a:cubicBezTo>
                      <a:lnTo>
                        <a:pt x="5" y="16"/>
                      </a:lnTo>
                      <a:close/>
                      <a:moveTo>
                        <a:pt x="5" y="23"/>
                      </a:move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5"/>
                        <a:pt x="8" y="25"/>
                        <a:pt x="8" y="25"/>
                      </a:cubicBezTo>
                      <a:lnTo>
                        <a:pt x="5" y="23"/>
                      </a:lnTo>
                      <a:close/>
                      <a:moveTo>
                        <a:pt x="11" y="27"/>
                      </a:move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lnTo>
                        <a:pt x="11" y="27"/>
                      </a:lnTo>
                      <a:close/>
                      <a:moveTo>
                        <a:pt x="16" y="30"/>
                      </a:move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lnTo>
                        <a:pt x="16" y="3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algn="l" rtl="0"/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19" name="Freeform 43"/>
            <p:cNvSpPr/>
            <p:nvPr/>
          </p:nvSpPr>
          <p:spPr bwMode="auto">
            <a:xfrm rot="20973432">
              <a:off x="5631287" y="322715"/>
              <a:ext cx="322672" cy="3334989"/>
            </a:xfrm>
            <a:custGeom>
              <a:avLst/>
              <a:gdLst>
                <a:gd name="T0" fmla="*/ 149 w 149"/>
                <a:gd name="T1" fmla="*/ 1540 h 1540"/>
                <a:gd name="T2" fmla="*/ 94 w 149"/>
                <a:gd name="T3" fmla="*/ 1488 h 1540"/>
                <a:gd name="T4" fmla="*/ 0 w 149"/>
                <a:gd name="T5" fmla="*/ 0 h 1540"/>
                <a:gd name="T6" fmla="*/ 54 w 149"/>
                <a:gd name="T7" fmla="*/ 28 h 1540"/>
                <a:gd name="T8" fmla="*/ 149 w 149"/>
                <a:gd name="T9" fmla="*/ 1540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0">
                  <a:moveTo>
                    <a:pt x="149" y="1540"/>
                  </a:moveTo>
                  <a:lnTo>
                    <a:pt x="94" y="1488"/>
                  </a:lnTo>
                  <a:lnTo>
                    <a:pt x="0" y="0"/>
                  </a:lnTo>
                  <a:lnTo>
                    <a:pt x="54" y="28"/>
                  </a:lnTo>
                  <a:lnTo>
                    <a:pt x="149" y="154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44"/>
            <p:cNvSpPr/>
            <p:nvPr/>
          </p:nvSpPr>
          <p:spPr bwMode="auto">
            <a:xfrm rot="20973432">
              <a:off x="1409527" y="3930894"/>
              <a:ext cx="4905033" cy="450440"/>
            </a:xfrm>
            <a:custGeom>
              <a:avLst/>
              <a:gdLst>
                <a:gd name="T0" fmla="*/ 19 w 2265"/>
                <a:gd name="T1" fmla="*/ 208 h 208"/>
                <a:gd name="T2" fmla="*/ 0 w 2265"/>
                <a:gd name="T3" fmla="*/ 154 h 208"/>
                <a:gd name="T4" fmla="*/ 2210 w 2265"/>
                <a:gd name="T5" fmla="*/ 0 h 208"/>
                <a:gd name="T6" fmla="*/ 2265 w 2265"/>
                <a:gd name="T7" fmla="*/ 52 h 208"/>
                <a:gd name="T8" fmla="*/ 19 w 2265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5" h="208">
                  <a:moveTo>
                    <a:pt x="19" y="208"/>
                  </a:moveTo>
                  <a:lnTo>
                    <a:pt x="0" y="154"/>
                  </a:lnTo>
                  <a:lnTo>
                    <a:pt x="2210" y="0"/>
                  </a:lnTo>
                  <a:lnTo>
                    <a:pt x="2265" y="52"/>
                  </a:lnTo>
                  <a:lnTo>
                    <a:pt x="19" y="20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45"/>
            <p:cNvSpPr/>
            <p:nvPr/>
          </p:nvSpPr>
          <p:spPr bwMode="auto">
            <a:xfrm rot="20973432">
              <a:off x="679719" y="1331246"/>
              <a:ext cx="285856" cy="3863390"/>
            </a:xfrm>
            <a:custGeom>
              <a:avLst/>
              <a:gdLst>
                <a:gd name="T0" fmla="*/ 132 w 132"/>
                <a:gd name="T1" fmla="*/ 1784 h 1784"/>
                <a:gd name="T2" fmla="*/ 116 w 132"/>
                <a:gd name="T3" fmla="*/ 1728 h 1784"/>
                <a:gd name="T4" fmla="*/ 0 w 132"/>
                <a:gd name="T5" fmla="*/ 0 h 1784"/>
                <a:gd name="T6" fmla="*/ 14 w 132"/>
                <a:gd name="T7" fmla="*/ 28 h 1784"/>
                <a:gd name="T8" fmla="*/ 132 w 13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784">
                  <a:moveTo>
                    <a:pt x="132" y="1784"/>
                  </a:moveTo>
                  <a:lnTo>
                    <a:pt x="116" y="1728"/>
                  </a:lnTo>
                  <a:lnTo>
                    <a:pt x="0" y="0"/>
                  </a:lnTo>
                  <a:lnTo>
                    <a:pt x="14" y="28"/>
                  </a:lnTo>
                  <a:lnTo>
                    <a:pt x="132" y="178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46"/>
            <p:cNvSpPr/>
            <p:nvPr/>
          </p:nvSpPr>
          <p:spPr bwMode="auto">
            <a:xfrm rot="20973432">
              <a:off x="259410" y="534620"/>
              <a:ext cx="5489739" cy="420122"/>
            </a:xfrm>
            <a:custGeom>
              <a:avLst/>
              <a:gdLst>
                <a:gd name="T0" fmla="*/ 14 w 2535"/>
                <a:gd name="T1" fmla="*/ 194 h 194"/>
                <a:gd name="T2" fmla="*/ 0 w 2535"/>
                <a:gd name="T3" fmla="*/ 166 h 194"/>
                <a:gd name="T4" fmla="*/ 2480 w 2535"/>
                <a:gd name="T5" fmla="*/ 0 h 194"/>
                <a:gd name="T6" fmla="*/ 2535 w 2535"/>
                <a:gd name="T7" fmla="*/ 26 h 194"/>
                <a:gd name="T8" fmla="*/ 14 w 2535"/>
                <a:gd name="T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5" h="194">
                  <a:moveTo>
                    <a:pt x="14" y="194"/>
                  </a:moveTo>
                  <a:lnTo>
                    <a:pt x="0" y="166"/>
                  </a:lnTo>
                  <a:lnTo>
                    <a:pt x="2480" y="0"/>
                  </a:lnTo>
                  <a:lnTo>
                    <a:pt x="2535" y="26"/>
                  </a:lnTo>
                  <a:lnTo>
                    <a:pt x="14" y="194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48"/>
            <p:cNvSpPr>
              <a:spLocks noEditPoints="1"/>
            </p:cNvSpPr>
            <p:nvPr/>
          </p:nvSpPr>
          <p:spPr bwMode="auto">
            <a:xfrm rot="20973432">
              <a:off x="637257" y="534825"/>
              <a:ext cx="5695468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47"/>
            <p:cNvSpPr>
              <a:spLocks noEditPoints="1"/>
            </p:cNvSpPr>
            <p:nvPr/>
          </p:nvSpPr>
          <p:spPr bwMode="auto">
            <a:xfrm rot="20973432">
              <a:off x="326390" y="532010"/>
              <a:ext cx="6010352" cy="4166571"/>
            </a:xfrm>
            <a:custGeom>
              <a:avLst/>
              <a:gdLst>
                <a:gd name="T0" fmla="*/ 0 w 2630"/>
                <a:gd name="T1" fmla="*/ 168 h 1924"/>
                <a:gd name="T2" fmla="*/ 2521 w 2630"/>
                <a:gd name="T3" fmla="*/ 0 h 1924"/>
                <a:gd name="T4" fmla="*/ 2630 w 2630"/>
                <a:gd name="T5" fmla="*/ 1749 h 1924"/>
                <a:gd name="T6" fmla="*/ 118 w 2630"/>
                <a:gd name="T7" fmla="*/ 1924 h 1924"/>
                <a:gd name="T8" fmla="*/ 0 w 2630"/>
                <a:gd name="T9" fmla="*/ 168 h 1924"/>
                <a:gd name="T10" fmla="*/ 2490 w 2630"/>
                <a:gd name="T11" fmla="*/ 1640 h 1924"/>
                <a:gd name="T12" fmla="*/ 2395 w 2630"/>
                <a:gd name="T13" fmla="*/ 128 h 1924"/>
                <a:gd name="T14" fmla="*/ 142 w 2630"/>
                <a:gd name="T15" fmla="*/ 280 h 1924"/>
                <a:gd name="T16" fmla="*/ 244 w 2630"/>
                <a:gd name="T17" fmla="*/ 1796 h 1924"/>
                <a:gd name="T18" fmla="*/ 2490 w 2630"/>
                <a:gd name="T19" fmla="*/ 1640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0" h="1924">
                  <a:moveTo>
                    <a:pt x="0" y="168"/>
                  </a:moveTo>
                  <a:lnTo>
                    <a:pt x="2521" y="0"/>
                  </a:lnTo>
                  <a:lnTo>
                    <a:pt x="2630" y="1749"/>
                  </a:lnTo>
                  <a:lnTo>
                    <a:pt x="118" y="1924"/>
                  </a:lnTo>
                  <a:lnTo>
                    <a:pt x="0" y="168"/>
                  </a:lnTo>
                  <a:close/>
                  <a:moveTo>
                    <a:pt x="2490" y="1640"/>
                  </a:moveTo>
                  <a:lnTo>
                    <a:pt x="2395" y="128"/>
                  </a:lnTo>
                  <a:lnTo>
                    <a:pt x="142" y="280"/>
                  </a:lnTo>
                  <a:lnTo>
                    <a:pt x="244" y="1796"/>
                  </a:lnTo>
                  <a:lnTo>
                    <a:pt x="2490" y="1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l" rtl="0"/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IMG_966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212076">
            <a:off x="3161592" y="1511638"/>
            <a:ext cx="5003436" cy="42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</Words>
  <Application>Microsoft Office PowerPoint</Application>
  <PresentationFormat>عرض على الشاشة (3:4)‏</PresentationFormat>
  <Paragraphs>12</Paragraphs>
  <Slides>4</Slides>
  <Notes>4</Notes>
  <HiddenSlides>0</HiddenSlides>
  <MMClips>2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4</vt:i4>
      </vt:variant>
    </vt:vector>
  </HeadingPairs>
  <TitlesOfParts>
    <vt:vector size="6" baseType="lpstr">
      <vt:lpstr>Office 主题</vt:lpstr>
      <vt:lpstr>1_Office 主题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ALMASAR-ALZAKI</dc:creator>
  <cp:lastModifiedBy>ALMASAR-ALZAKI</cp:lastModifiedBy>
  <cp:revision>4</cp:revision>
  <dcterms:created xsi:type="dcterms:W3CDTF">2020-09-14T15:04:23Z</dcterms:created>
  <dcterms:modified xsi:type="dcterms:W3CDTF">2020-09-14T19:58:29Z</dcterms:modified>
</cp:coreProperties>
</file>