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notesMasterIdLst>
    <p:notesMasterId r:id="rId24"/>
  </p:notesMasterIdLst>
  <p:sldIdLst>
    <p:sldId id="256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</p:sldIdLst>
  <p:sldSz cx="9144000" cy="6858000" type="screen4x3"/>
  <p:notesSz cx="6858000" cy="9144000"/>
  <p:defaultTextStyle>
    <a:defPPr>
      <a:defRPr lang="ar-EG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52" autoAdjust="0"/>
    <p:restoredTop sz="94660"/>
  </p:normalViewPr>
  <p:slideViewPr>
    <p:cSldViewPr snapToGrid="0">
      <p:cViewPr varScale="1">
        <p:scale>
          <a:sx n="51" d="100"/>
          <a:sy n="51" d="100"/>
        </p:scale>
        <p:origin x="-96" y="-3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E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981FF14A-9017-49EC-B666-5ABC19DF557D}" type="datetimeFigureOut">
              <a:rPr lang="ar-EG" smtClean="0"/>
              <a:t>28/06/1437</a:t>
            </a:fld>
            <a:endParaRPr lang="ar-E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EG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C329151D-1A43-4923-AE57-5024CD7782B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1411456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04E3D-DEDA-497F-BD19-D4BE1CA9E274}" type="datetimeFigureOut">
              <a:rPr lang="ar-EG" smtClean="0"/>
              <a:t>28/06/1437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595D-E87F-4713-AE92-56582A56B50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40443638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04E3D-DEDA-497F-BD19-D4BE1CA9E274}" type="datetimeFigureOut">
              <a:rPr lang="ar-EG" smtClean="0"/>
              <a:t>28/06/1437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595D-E87F-4713-AE92-56582A56B50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316906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04E3D-DEDA-497F-BD19-D4BE1CA9E274}" type="datetimeFigureOut">
              <a:rPr lang="ar-EG" smtClean="0"/>
              <a:t>28/06/1437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595D-E87F-4713-AE92-56582A56B50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757721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04E3D-DEDA-497F-BD19-D4BE1CA9E274}" type="datetimeFigureOut">
              <a:rPr lang="ar-EG" smtClean="0"/>
              <a:t>28/06/1437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595D-E87F-4713-AE92-56582A56B50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97645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04E3D-DEDA-497F-BD19-D4BE1CA9E274}" type="datetimeFigureOut">
              <a:rPr lang="ar-EG" smtClean="0"/>
              <a:t>28/06/1437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595D-E87F-4713-AE92-56582A56B50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195969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04E3D-DEDA-497F-BD19-D4BE1CA9E274}" type="datetimeFigureOut">
              <a:rPr lang="ar-EG" smtClean="0"/>
              <a:t>28/06/1437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595D-E87F-4713-AE92-56582A56B50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8126179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04E3D-DEDA-497F-BD19-D4BE1CA9E274}" type="datetimeFigureOut">
              <a:rPr lang="ar-EG" smtClean="0"/>
              <a:t>28/06/1437</a:t>
            </a:fld>
            <a:endParaRPr lang="ar-E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595D-E87F-4713-AE92-56582A56B50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03928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04E3D-DEDA-497F-BD19-D4BE1CA9E274}" type="datetimeFigureOut">
              <a:rPr lang="ar-EG" smtClean="0"/>
              <a:t>28/06/1437</a:t>
            </a:fld>
            <a:endParaRPr lang="ar-E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595D-E87F-4713-AE92-56582A56B50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4100880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04E3D-DEDA-497F-BD19-D4BE1CA9E274}" type="datetimeFigureOut">
              <a:rPr lang="ar-EG" smtClean="0"/>
              <a:t>28/06/1437</a:t>
            </a:fld>
            <a:endParaRPr lang="ar-E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595D-E87F-4713-AE92-56582A56B50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4087885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04E3D-DEDA-497F-BD19-D4BE1CA9E274}" type="datetimeFigureOut">
              <a:rPr lang="ar-EG" smtClean="0"/>
              <a:t>28/06/1437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595D-E87F-4713-AE92-56582A56B50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05130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04E3D-DEDA-497F-BD19-D4BE1CA9E274}" type="datetimeFigureOut">
              <a:rPr lang="ar-EG" smtClean="0"/>
              <a:t>28/06/1437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595D-E87F-4713-AE92-56582A56B50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078458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104E3D-DEDA-497F-BD19-D4BE1CA9E274}" type="datetimeFigureOut">
              <a:rPr lang="ar-EG" smtClean="0"/>
              <a:t>28/06/1437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BA595D-E87F-4713-AE92-56582A56B50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67795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emf"/><Relationship Id="rId4" Type="http://schemas.openxmlformats.org/officeDocument/2006/relationships/slide" Target="slide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u8.pptx#19. PowerPoint Presentation" TargetMode="External"/><Relationship Id="rId3" Type="http://schemas.openxmlformats.org/officeDocument/2006/relationships/hyperlink" Target="u8.pptx#3. PowerPoint Presentation" TargetMode="External"/><Relationship Id="rId7" Type="http://schemas.openxmlformats.org/officeDocument/2006/relationships/hyperlink" Target="u8.pptx#16. PowerPoint Presentation" TargetMode="External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6" Type="http://schemas.openxmlformats.org/officeDocument/2006/relationships/hyperlink" Target="u8.pptx#12. PowerPoint Presentation" TargetMode="External"/><Relationship Id="rId5" Type="http://schemas.openxmlformats.org/officeDocument/2006/relationships/hyperlink" Target="u8.pptx#9. PowerPoint Presentation" TargetMode="External"/><Relationship Id="rId4" Type="http://schemas.openxmlformats.org/officeDocument/2006/relationships/hyperlink" Target="u8.pptx#6. PowerPoint Presentation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emf"/><Relationship Id="rId5" Type="http://schemas.openxmlformats.org/officeDocument/2006/relationships/slide" Target="slide2.xml"/><Relationship Id="rId4" Type="http://schemas.openxmlformats.org/officeDocument/2006/relationships/image" Target="../media/image5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emf"/><Relationship Id="rId4" Type="http://schemas.openxmlformats.org/officeDocument/2006/relationships/slide" Target="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loud 4"/>
          <p:cNvSpPr/>
          <p:nvPr/>
        </p:nvSpPr>
        <p:spPr>
          <a:xfrm>
            <a:off x="814387" y="942975"/>
            <a:ext cx="2528888" cy="2000250"/>
          </a:xfrm>
          <a:prstGeom prst="cloud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Unit 8 </a:t>
            </a:r>
            <a:endParaRPr lang="ar-EG" sz="36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6" name="Cloud 5"/>
          <p:cNvSpPr/>
          <p:nvPr/>
        </p:nvSpPr>
        <p:spPr>
          <a:xfrm>
            <a:off x="3825239" y="3128962"/>
            <a:ext cx="3474721" cy="2000250"/>
          </a:xfrm>
          <a:prstGeom prst="cloud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Spare time</a:t>
            </a:r>
            <a:endParaRPr lang="ar-EG" sz="36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933073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" y="502905"/>
            <a:ext cx="6553200" cy="59391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0845" y="5714278"/>
            <a:ext cx="876550" cy="83198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638973" y="1489550"/>
            <a:ext cx="203669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dreams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49930" y="2105371"/>
            <a:ext cx="203669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specialist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23150" y="2633467"/>
            <a:ext cx="203669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memories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303972" y="3241656"/>
            <a:ext cx="203669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rapidly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54997" y="3842347"/>
            <a:ext cx="203669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electrical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431597" y="4420846"/>
            <a:ext cx="203669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during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13249" y="5025070"/>
            <a:ext cx="203669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brains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13234" y="5899435"/>
            <a:ext cx="203669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movement</a:t>
            </a:r>
            <a:endParaRPr lang="ar-EG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59789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02"/>
          <a:stretch/>
        </p:blipFill>
        <p:spPr bwMode="auto">
          <a:xfrm>
            <a:off x="123825" y="444862"/>
            <a:ext cx="5438775" cy="60930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0845" y="5714278"/>
            <a:ext cx="876550" cy="8319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330065" y="1607354"/>
            <a:ext cx="203669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bravely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30065" y="1968813"/>
            <a:ext cx="203669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nervously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30065" y="2316131"/>
            <a:ext cx="203669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-US" sz="2400" b="1" dirty="0" smtClean="0">
                <a:solidFill>
                  <a:srgbClr val="FF0000"/>
                </a:solidFill>
              </a:rPr>
              <a:t>successfully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330065" y="3491411"/>
            <a:ext cx="203669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-US" sz="2400" b="1" dirty="0">
                <a:solidFill>
                  <a:srgbClr val="FF0000"/>
                </a:solidFill>
              </a:rPr>
              <a:t>lazily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330065" y="3849767"/>
            <a:ext cx="203669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-US" sz="2400" b="1" dirty="0">
                <a:solidFill>
                  <a:srgbClr val="FF0000"/>
                </a:solidFill>
              </a:rPr>
              <a:t>hungrily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330065" y="4218127"/>
            <a:ext cx="203669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-US" sz="2400" b="1" dirty="0" smtClean="0">
                <a:solidFill>
                  <a:srgbClr val="FF0000"/>
                </a:solidFill>
              </a:rPr>
              <a:t>thirstily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330065" y="5364579"/>
            <a:ext cx="203669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-US" sz="2400" b="1" dirty="0" smtClean="0">
                <a:solidFill>
                  <a:srgbClr val="FF0000"/>
                </a:solidFill>
              </a:rPr>
              <a:t>probably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330066" y="5681818"/>
            <a:ext cx="203669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-US" sz="2400" b="1" dirty="0" smtClean="0">
                <a:solidFill>
                  <a:srgbClr val="FF0000"/>
                </a:solidFill>
              </a:rPr>
              <a:t>possibly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330066" y="6071325"/>
            <a:ext cx="203669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-US" sz="2400" b="1" dirty="0" smtClean="0">
                <a:solidFill>
                  <a:srgbClr val="FF0000"/>
                </a:solidFill>
              </a:rPr>
              <a:t>suitably</a:t>
            </a:r>
            <a:endParaRPr lang="ar-EG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18351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" y="503873"/>
            <a:ext cx="8961120" cy="3946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0845" y="5714278"/>
            <a:ext cx="876550" cy="8319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22963" y="2015311"/>
            <a:ext cx="448788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-US" sz="2400" b="1" dirty="0" smtClean="0">
                <a:solidFill>
                  <a:srgbClr val="FF0000"/>
                </a:solidFill>
              </a:rPr>
              <a:t>Huda speaks confidently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22962" y="2687115"/>
            <a:ext cx="448788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-US" sz="2400" b="1" dirty="0" smtClean="0">
                <a:solidFill>
                  <a:srgbClr val="FF0000"/>
                </a:solidFill>
              </a:rPr>
              <a:t>Salma works the hardest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22961" y="3284274"/>
            <a:ext cx="448788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-US" sz="2400" b="1" dirty="0" smtClean="0">
                <a:solidFill>
                  <a:srgbClr val="FF0000"/>
                </a:solidFill>
              </a:rPr>
              <a:t>He runs as well as you run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48316" y="3913771"/>
            <a:ext cx="536443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-US" sz="2400" b="1" dirty="0" smtClean="0">
                <a:solidFill>
                  <a:srgbClr val="FF0000"/>
                </a:solidFill>
              </a:rPr>
              <a:t>Hassan writes more neatly than Ibrahim</a:t>
            </a:r>
            <a:endParaRPr lang="ar-EG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09637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" y="504147"/>
            <a:ext cx="8907780" cy="562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0845" y="5714278"/>
            <a:ext cx="876550" cy="831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7718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397" y="552133"/>
            <a:ext cx="8904923" cy="3684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0845" y="5714278"/>
            <a:ext cx="876550" cy="831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124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" y="467043"/>
            <a:ext cx="8953500" cy="5872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0845" y="5714278"/>
            <a:ext cx="876550" cy="8319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259862" y="1294315"/>
            <a:ext cx="224394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-US" sz="2400" b="1" dirty="0" smtClean="0">
                <a:solidFill>
                  <a:srgbClr val="FF0000"/>
                </a:solidFill>
              </a:rPr>
              <a:t>In the forest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02262" y="1928797"/>
            <a:ext cx="224394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-US" sz="2400" b="1" dirty="0" smtClean="0">
                <a:solidFill>
                  <a:srgbClr val="FF0000"/>
                </a:solidFill>
              </a:rPr>
              <a:t>The old woman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539779" y="1928796"/>
            <a:ext cx="277106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-US" sz="2400" b="1" dirty="0" smtClean="0">
                <a:solidFill>
                  <a:srgbClr val="FF0000"/>
                </a:solidFill>
              </a:rPr>
              <a:t>At the old woman</a:t>
            </a:r>
            <a:endParaRPr lang="ar-EG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10694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" y="540568"/>
            <a:ext cx="4623435" cy="418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" y="1295083"/>
            <a:ext cx="8884920" cy="4907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10845" y="5714278"/>
            <a:ext cx="876550" cy="83198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235775" y="4186804"/>
            <a:ext cx="277106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-US" sz="2400" b="1" dirty="0" smtClean="0">
                <a:solidFill>
                  <a:srgbClr val="FF0000"/>
                </a:solidFill>
              </a:rPr>
              <a:t>ambassador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23647" y="4818243"/>
            <a:ext cx="277106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-US" sz="2400" b="1" dirty="0" smtClean="0">
                <a:solidFill>
                  <a:srgbClr val="FF0000"/>
                </a:solidFill>
              </a:rPr>
              <a:t>convert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92925" y="5427462"/>
            <a:ext cx="277106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-US" sz="2400" b="1" dirty="0" smtClean="0">
                <a:solidFill>
                  <a:srgbClr val="FF0000"/>
                </a:solidFill>
              </a:rPr>
              <a:t>factory</a:t>
            </a:r>
            <a:endParaRPr lang="ar-EG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6178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30" y="522923"/>
            <a:ext cx="8906510" cy="58321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0845" y="5714278"/>
            <a:ext cx="876550" cy="831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768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" y="473378"/>
            <a:ext cx="8900160" cy="5866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0845" y="5714278"/>
            <a:ext cx="876550" cy="83198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2907567" y="1418255"/>
            <a:ext cx="2912832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6273008" y="2313993"/>
            <a:ext cx="2188454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532503" y="3257320"/>
            <a:ext cx="2188454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315205" y="5086121"/>
            <a:ext cx="1644218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6262144" y="6130268"/>
            <a:ext cx="2188454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70146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7" y="474663"/>
            <a:ext cx="8474393" cy="3927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0845" y="5714278"/>
            <a:ext cx="876550" cy="8319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360861" y="1760840"/>
            <a:ext cx="224394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-US" sz="2400" b="1" dirty="0" smtClean="0">
                <a:solidFill>
                  <a:srgbClr val="FF0000"/>
                </a:solidFill>
              </a:rPr>
              <a:t>Saudi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3204" y="2261647"/>
            <a:ext cx="224394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-US" sz="2400" b="1" dirty="0" smtClean="0">
                <a:solidFill>
                  <a:srgbClr val="FF0000"/>
                </a:solidFill>
              </a:rPr>
              <a:t>Pakistan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90460" y="2279081"/>
            <a:ext cx="224394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-US" sz="2400" b="1" dirty="0" smtClean="0">
                <a:solidFill>
                  <a:srgbClr val="FF0000"/>
                </a:solidFill>
              </a:rPr>
              <a:t>English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36109" y="2782934"/>
            <a:ext cx="224394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-US" sz="2400" b="1" dirty="0" smtClean="0">
                <a:solidFill>
                  <a:srgbClr val="FF0000"/>
                </a:solidFill>
              </a:rPr>
              <a:t>Yemen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97203" y="2758180"/>
            <a:ext cx="224394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-US" sz="2400" b="1" dirty="0" smtClean="0">
                <a:solidFill>
                  <a:srgbClr val="FF0000"/>
                </a:solidFill>
              </a:rPr>
              <a:t>Britain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20941" y="3280694"/>
            <a:ext cx="224394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-US" sz="2400" b="1" dirty="0" smtClean="0">
                <a:solidFill>
                  <a:srgbClr val="FF0000"/>
                </a:solidFill>
              </a:rPr>
              <a:t>Oman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97203" y="3248619"/>
            <a:ext cx="224394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-US" sz="2400" b="1" dirty="0" smtClean="0">
                <a:solidFill>
                  <a:srgbClr val="FF0000"/>
                </a:solidFill>
              </a:rPr>
              <a:t>Jordan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13204" y="3757721"/>
            <a:ext cx="224394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-US" sz="2400" b="1" dirty="0" smtClean="0">
                <a:solidFill>
                  <a:srgbClr val="FF0000"/>
                </a:solidFill>
              </a:rPr>
              <a:t>Qatar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297203" y="3815654"/>
            <a:ext cx="224394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-US" sz="2400" b="1" dirty="0" smtClean="0">
                <a:solidFill>
                  <a:srgbClr val="FF0000"/>
                </a:solidFill>
              </a:rPr>
              <a:t>Sudan</a:t>
            </a:r>
            <a:endParaRPr lang="ar-EG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6928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247" y="4188338"/>
            <a:ext cx="1001311" cy="400047"/>
          </a:xfrm>
          <a:prstGeom prst="rect">
            <a:avLst/>
          </a:prstGeom>
        </p:spPr>
      </p:pic>
      <p:sp>
        <p:nvSpPr>
          <p:cNvPr id="3" name="TextBox 67">
            <a:hlinkClick r:id="rId3" action="ppaction://hlinkpres?slideindex=3&amp;slidetitle=PowerPoint Presentation"/>
          </p:cNvPr>
          <p:cNvSpPr txBox="1"/>
          <p:nvPr/>
        </p:nvSpPr>
        <p:spPr>
          <a:xfrm>
            <a:off x="172353" y="3498567"/>
            <a:ext cx="1346484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Battar" panose="02060603050605020204" pitchFamily="18" charset="-78"/>
                <a:cs typeface="AdvertisingBold" pitchFamily="2" charset="-78"/>
              </a:rPr>
              <a:t>130</a:t>
            </a:r>
            <a:endParaRPr lang="ar-EG" sz="4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Battar" panose="02060603050605020204" pitchFamily="18" charset="-78"/>
              <a:cs typeface="AdvertisingBold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4083" y="4206016"/>
            <a:ext cx="1001311" cy="400047"/>
          </a:xfrm>
          <a:prstGeom prst="rect">
            <a:avLst/>
          </a:prstGeom>
        </p:spPr>
      </p:pic>
      <p:sp>
        <p:nvSpPr>
          <p:cNvPr id="5" name="TextBox 67">
            <a:hlinkClick r:id="rId4" action="ppaction://hlinkpres?slideindex=6&amp;slidetitle=PowerPoint Presentation"/>
          </p:cNvPr>
          <p:cNvSpPr txBox="1"/>
          <p:nvPr/>
        </p:nvSpPr>
        <p:spPr>
          <a:xfrm>
            <a:off x="1691184" y="3516245"/>
            <a:ext cx="1377481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Battar" panose="02060603050605020204" pitchFamily="18" charset="-78"/>
                <a:cs typeface="AdvertisingBold" pitchFamily="2" charset="-78"/>
              </a:rPr>
              <a:t>131</a:t>
            </a:r>
            <a:endParaRPr lang="ar-EG" sz="4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Battar" panose="02060603050605020204" pitchFamily="18" charset="-78"/>
              <a:cs typeface="AdvertisingBold" pitchFamily="2" charset="-78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5373" y="4188338"/>
            <a:ext cx="1001311" cy="400047"/>
          </a:xfrm>
          <a:prstGeom prst="rect">
            <a:avLst/>
          </a:prstGeom>
        </p:spPr>
      </p:pic>
      <p:sp>
        <p:nvSpPr>
          <p:cNvPr id="7" name="TextBox 67">
            <a:hlinkClick r:id="rId5" action="ppaction://hlinkpres?slideindex=9&amp;slidetitle=PowerPoint Presentation"/>
          </p:cNvPr>
          <p:cNvSpPr txBox="1"/>
          <p:nvPr/>
        </p:nvSpPr>
        <p:spPr>
          <a:xfrm>
            <a:off x="2961997" y="3498567"/>
            <a:ext cx="1583244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Battar" panose="02060603050605020204" pitchFamily="18" charset="-78"/>
                <a:cs typeface="AdvertisingBold" pitchFamily="2" charset="-78"/>
              </a:rPr>
              <a:t>132</a:t>
            </a:r>
            <a:endParaRPr lang="ar-EG" sz="4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Battar" panose="02060603050605020204" pitchFamily="18" charset="-78"/>
              <a:cs typeface="AdvertisingBold" pitchFamily="2" charset="-78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3209" y="4206016"/>
            <a:ext cx="1001311" cy="400047"/>
          </a:xfrm>
          <a:prstGeom prst="rect">
            <a:avLst/>
          </a:prstGeom>
        </p:spPr>
      </p:pic>
      <p:sp>
        <p:nvSpPr>
          <p:cNvPr id="9" name="TextBox 67">
            <a:hlinkClick r:id="rId6" action="ppaction://hlinkpres?slideindex=12&amp;slidetitle=PowerPoint Presentation"/>
          </p:cNvPr>
          <p:cNvSpPr txBox="1"/>
          <p:nvPr/>
        </p:nvSpPr>
        <p:spPr>
          <a:xfrm>
            <a:off x="4480829" y="3516245"/>
            <a:ext cx="1549833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Battar" panose="02060603050605020204" pitchFamily="18" charset="-78"/>
                <a:cs typeface="AdvertisingBold" pitchFamily="2" charset="-78"/>
              </a:rPr>
              <a:t>133</a:t>
            </a:r>
            <a:endParaRPr lang="ar-EG" sz="4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Battar" panose="02060603050605020204" pitchFamily="18" charset="-78"/>
              <a:cs typeface="AdvertisingBold" pitchFamily="2" charset="-78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7544" y="4188338"/>
            <a:ext cx="1001311" cy="400047"/>
          </a:xfrm>
          <a:prstGeom prst="rect">
            <a:avLst/>
          </a:prstGeom>
        </p:spPr>
      </p:pic>
      <p:sp>
        <p:nvSpPr>
          <p:cNvPr id="11" name="TextBox 67">
            <a:hlinkClick r:id="rId7" action="ppaction://hlinkpres?slideindex=16&amp;slidetitle=PowerPoint Presentation"/>
          </p:cNvPr>
          <p:cNvSpPr txBox="1"/>
          <p:nvPr/>
        </p:nvSpPr>
        <p:spPr>
          <a:xfrm>
            <a:off x="6046159" y="3514065"/>
            <a:ext cx="1456817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Battar" panose="02060603050605020204" pitchFamily="18" charset="-78"/>
                <a:cs typeface="AdvertisingBold" pitchFamily="2" charset="-78"/>
              </a:rPr>
              <a:t>134</a:t>
            </a:r>
            <a:endParaRPr lang="ar-EG" sz="4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Battar" panose="02060603050605020204" pitchFamily="18" charset="-78"/>
              <a:cs typeface="AdvertisingBold" pitchFamily="2" charset="-78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0855" y="4195659"/>
            <a:ext cx="1001311" cy="400047"/>
          </a:xfrm>
          <a:prstGeom prst="rect">
            <a:avLst/>
          </a:prstGeom>
        </p:spPr>
      </p:pic>
      <p:sp>
        <p:nvSpPr>
          <p:cNvPr id="13" name="TextBox 67">
            <a:hlinkClick r:id="rId8" action="ppaction://hlinkpres?slideindex=19&amp;slidetitle=PowerPoint Presentation"/>
          </p:cNvPr>
          <p:cNvSpPr txBox="1"/>
          <p:nvPr/>
        </p:nvSpPr>
        <p:spPr>
          <a:xfrm>
            <a:off x="7595965" y="3505888"/>
            <a:ext cx="1377557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Battar" panose="02060603050605020204" pitchFamily="18" charset="-78"/>
                <a:cs typeface="AdvertisingBold" pitchFamily="2" charset="-78"/>
              </a:rPr>
              <a:t>135</a:t>
            </a:r>
            <a:endParaRPr lang="ar-EG" sz="4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Battar" panose="02060603050605020204" pitchFamily="18" charset="-78"/>
              <a:cs typeface="AdvertisingBold" pitchFamily="2" charset="-78"/>
            </a:endParaRPr>
          </a:p>
        </p:txBody>
      </p:sp>
      <p:sp>
        <p:nvSpPr>
          <p:cNvPr id="14" name="Cloud 13"/>
          <p:cNvSpPr/>
          <p:nvPr/>
        </p:nvSpPr>
        <p:spPr>
          <a:xfrm>
            <a:off x="2465748" y="609149"/>
            <a:ext cx="4362451" cy="2000250"/>
          </a:xfrm>
          <a:prstGeom prst="cloud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CONTENT</a:t>
            </a:r>
            <a:endParaRPr lang="ar-EG" sz="36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932516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500"/>
                            </p:stCondLst>
                            <p:childTnLst>
                              <p:par>
                                <p:cTn id="5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9" grpId="0"/>
      <p:bldP spid="11" grpId="0"/>
      <p:bldP spid="13" grpId="0"/>
      <p:bldP spid="1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45"/>
          <a:stretch/>
        </p:blipFill>
        <p:spPr bwMode="auto">
          <a:xfrm>
            <a:off x="112077" y="485008"/>
            <a:ext cx="8757603" cy="5580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0845" y="5714278"/>
            <a:ext cx="876550" cy="8319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961305" y="1781580"/>
            <a:ext cx="224394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-US" sz="2400" b="1" dirty="0" smtClean="0">
                <a:solidFill>
                  <a:srgbClr val="FF0000"/>
                </a:solidFill>
              </a:rPr>
              <a:t>Indian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78546" y="2303126"/>
            <a:ext cx="224394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-US" sz="2400" b="1" dirty="0" smtClean="0">
                <a:solidFill>
                  <a:srgbClr val="FF0000"/>
                </a:solidFill>
              </a:rPr>
              <a:t>Jordanian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490878" y="2872512"/>
            <a:ext cx="224394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-US" sz="2400" b="1" dirty="0" smtClean="0">
                <a:solidFill>
                  <a:srgbClr val="FF0000"/>
                </a:solidFill>
              </a:rPr>
              <a:t>Pakistani 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83024" y="3287743"/>
            <a:ext cx="224394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-US" sz="2400" b="1" dirty="0" smtClean="0">
                <a:solidFill>
                  <a:srgbClr val="FF0000"/>
                </a:solidFill>
              </a:rPr>
              <a:t>England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156576" y="3842713"/>
            <a:ext cx="224394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-US" sz="2400" b="1" dirty="0" smtClean="0">
                <a:solidFill>
                  <a:srgbClr val="FF0000"/>
                </a:solidFill>
              </a:rPr>
              <a:t>Saudi Arabia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278546" y="4304378"/>
            <a:ext cx="224394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-US" sz="2400" b="1" dirty="0" smtClean="0">
                <a:solidFill>
                  <a:srgbClr val="FF0000"/>
                </a:solidFill>
              </a:rPr>
              <a:t>Sudanese 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78546" y="4901537"/>
            <a:ext cx="224394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-US" sz="2400" b="1" dirty="0" smtClean="0">
                <a:solidFill>
                  <a:srgbClr val="FF0000"/>
                </a:solidFill>
              </a:rPr>
              <a:t>Yemeni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278546" y="5363202"/>
            <a:ext cx="224394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-US" sz="2400" b="1" dirty="0" smtClean="0">
                <a:solidFill>
                  <a:srgbClr val="FF0000"/>
                </a:solidFill>
              </a:rPr>
              <a:t>Qatari</a:t>
            </a:r>
            <a:endParaRPr lang="ar-EG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30775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30" y="483235"/>
            <a:ext cx="8825230" cy="5963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0845" y="5714278"/>
            <a:ext cx="876550" cy="8319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365574" y="3234044"/>
            <a:ext cx="553458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-US" sz="2400" b="1" dirty="0" smtClean="0">
                <a:solidFill>
                  <a:srgbClr val="FF0000"/>
                </a:solidFill>
              </a:rPr>
              <a:t>Someone who repairs cars is a mechanic 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3880" y="4558991"/>
            <a:ext cx="924940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-US" sz="2400" b="1" dirty="0" smtClean="0">
                <a:solidFill>
                  <a:srgbClr val="FF0000"/>
                </a:solidFill>
              </a:rPr>
              <a:t>A recycling </a:t>
            </a:r>
            <a:r>
              <a:rPr lang="en-US" sz="2400" b="1" dirty="0" err="1" smtClean="0">
                <a:solidFill>
                  <a:srgbClr val="FF0000"/>
                </a:solidFill>
              </a:rPr>
              <a:t>centre</a:t>
            </a:r>
            <a:r>
              <a:rPr lang="en-US" sz="2400" b="1" dirty="0" smtClean="0">
                <a:solidFill>
                  <a:srgbClr val="FF0000"/>
                </a:solidFill>
              </a:rPr>
              <a:t> is a place where you can get rid of old possessions 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14863" y="5103325"/>
            <a:ext cx="5758518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-US" sz="2000" b="1" dirty="0" smtClean="0">
                <a:solidFill>
                  <a:srgbClr val="FF0000"/>
                </a:solidFill>
              </a:rPr>
              <a:t>A person who makes wooden furniture is a carpenter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85482" y="5838372"/>
            <a:ext cx="5758518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-US" sz="2000" b="1" dirty="0" smtClean="0">
                <a:solidFill>
                  <a:srgbClr val="FF0000"/>
                </a:solidFill>
              </a:rPr>
              <a:t>A locker is a place where you can leave your things safely</a:t>
            </a:r>
            <a:endParaRPr lang="ar-EG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82857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88"/>
          <a:stretch/>
        </p:blipFill>
        <p:spPr bwMode="auto">
          <a:xfrm>
            <a:off x="224790" y="491173"/>
            <a:ext cx="8812530" cy="4629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0845" y="5714278"/>
            <a:ext cx="876550" cy="831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0113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337" y="457200"/>
            <a:ext cx="7855903" cy="4074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337" y="1079415"/>
            <a:ext cx="4704715" cy="1374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07" r="8467" b="3228"/>
          <a:stretch/>
        </p:blipFill>
        <p:spPr bwMode="auto">
          <a:xfrm>
            <a:off x="4729234" y="1032307"/>
            <a:ext cx="4319905" cy="5414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2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10845" y="5714278"/>
            <a:ext cx="876550" cy="831980"/>
          </a:xfrm>
          <a:prstGeom prst="rect">
            <a:avLst/>
          </a:prstGeom>
        </p:spPr>
      </p:pic>
      <p:sp>
        <p:nvSpPr>
          <p:cNvPr id="6" name="Flowchart: Terminator 5"/>
          <p:cNvSpPr/>
          <p:nvPr/>
        </p:nvSpPr>
        <p:spPr>
          <a:xfrm>
            <a:off x="4896537" y="3024279"/>
            <a:ext cx="3543877" cy="390342"/>
          </a:xfrm>
          <a:prstGeom prst="flowChartTerminator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7" name="Flowchart: Terminator 6"/>
          <p:cNvSpPr/>
          <p:nvPr/>
        </p:nvSpPr>
        <p:spPr>
          <a:xfrm>
            <a:off x="4865052" y="3776736"/>
            <a:ext cx="3543877" cy="390342"/>
          </a:xfrm>
          <a:prstGeom prst="flowChartTerminator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8" name="Flowchart: Terminator 7"/>
          <p:cNvSpPr/>
          <p:nvPr/>
        </p:nvSpPr>
        <p:spPr>
          <a:xfrm>
            <a:off x="4851130" y="5724378"/>
            <a:ext cx="3543877" cy="390342"/>
          </a:xfrm>
          <a:prstGeom prst="flowChartTerminator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9" name="Flowchart: Terminator 8"/>
          <p:cNvSpPr/>
          <p:nvPr/>
        </p:nvSpPr>
        <p:spPr>
          <a:xfrm rot="2549071">
            <a:off x="4581179" y="3983561"/>
            <a:ext cx="3263278" cy="354009"/>
          </a:xfrm>
          <a:prstGeom prst="flowChartTerminator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33226059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048" y="553264"/>
            <a:ext cx="6681151" cy="5999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0845" y="5714278"/>
            <a:ext cx="876550" cy="831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175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" y="479743"/>
            <a:ext cx="8961120" cy="5677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0845" y="5714278"/>
            <a:ext cx="876550" cy="8319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53630" y="1263028"/>
            <a:ext cx="203669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can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20764" y="1263027"/>
            <a:ext cx="203669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light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11442" y="2662619"/>
            <a:ext cx="203669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cans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478726" y="2651817"/>
            <a:ext cx="203669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cans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11442" y="3318351"/>
            <a:ext cx="203669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aluminum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478726" y="3318350"/>
            <a:ext cx="203669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recycling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180843" y="3878190"/>
            <a:ext cx="2869851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>
                <a:solidFill>
                  <a:srgbClr val="FF0000"/>
                </a:solidFill>
              </a:rPr>
              <a:t>Put </a:t>
            </a:r>
            <a:r>
              <a:rPr lang="en-US" sz="2400" b="1" dirty="0" smtClean="0">
                <a:solidFill>
                  <a:srgbClr val="FF0000"/>
                </a:solidFill>
              </a:rPr>
              <a:t>them , get rid of them in a landfill , 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455909" y="4690526"/>
            <a:ext cx="351594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Enough to run a television for three hours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85108" y="5535227"/>
            <a:ext cx="351594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It is much better for the planet , it’s cheaper</a:t>
            </a:r>
            <a:endParaRPr lang="ar-EG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35326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4" r="2698"/>
          <a:stretch/>
        </p:blipFill>
        <p:spPr bwMode="auto">
          <a:xfrm>
            <a:off x="76200" y="489942"/>
            <a:ext cx="8961120" cy="59870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0845" y="5714278"/>
            <a:ext cx="876550" cy="831980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1887961" y="2258010"/>
            <a:ext cx="697309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829245" y="2911153"/>
            <a:ext cx="697309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722781" y="3576779"/>
            <a:ext cx="697309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3934095" y="4229922"/>
            <a:ext cx="697309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2907728" y="4920387"/>
            <a:ext cx="697309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556413" y="5592191"/>
            <a:ext cx="697309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934095" y="6263996"/>
            <a:ext cx="697309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18117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" r="2203"/>
          <a:stretch/>
        </p:blipFill>
        <p:spPr bwMode="auto">
          <a:xfrm>
            <a:off x="60960" y="488632"/>
            <a:ext cx="8961120" cy="5043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0845" y="5714278"/>
            <a:ext cx="876550" cy="8319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929844" y="2205871"/>
            <a:ext cx="203669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so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7191" y="2872848"/>
            <a:ext cx="203669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so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14430" y="3507330"/>
            <a:ext cx="203669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Such an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99620" y="4197795"/>
            <a:ext cx="203669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Such an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5243" y="4802903"/>
            <a:ext cx="203669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so</a:t>
            </a:r>
            <a:endParaRPr lang="ar-EG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61940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10" y="518249"/>
            <a:ext cx="8878570" cy="5623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0845" y="5714278"/>
            <a:ext cx="876550" cy="831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8022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" y="475986"/>
            <a:ext cx="4559935" cy="4282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5" y="929544"/>
            <a:ext cx="8949055" cy="5594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10845" y="5714278"/>
            <a:ext cx="876550" cy="8319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973678" y="3383968"/>
            <a:ext cx="203669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specialist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816680" y="3640362"/>
            <a:ext cx="203669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movement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126217" y="3924352"/>
            <a:ext cx="203669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rapidly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078689" y="4180390"/>
            <a:ext cx="203669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dream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254610" y="4417767"/>
            <a:ext cx="203669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brain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163226" y="4877142"/>
            <a:ext cx="203669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 smtClean="0">
                <a:solidFill>
                  <a:srgbClr val="FF0000"/>
                </a:solidFill>
              </a:rPr>
              <a:t>electrical</a:t>
            </a:r>
            <a:endParaRPr lang="ar-EG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004358" y="5120461"/>
            <a:ext cx="203669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 smtClean="0">
                <a:solidFill>
                  <a:srgbClr val="FF0000"/>
                </a:solidFill>
              </a:rPr>
              <a:t>memory</a:t>
            </a:r>
            <a:endParaRPr lang="ar-EG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519166" y="5383165"/>
            <a:ext cx="203669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 smtClean="0">
                <a:solidFill>
                  <a:srgbClr val="FF0000"/>
                </a:solidFill>
              </a:rPr>
              <a:t>during</a:t>
            </a:r>
            <a:endParaRPr lang="ar-EG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23146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477</TotalTime>
  <Words>171</Words>
  <Application>Microsoft Office PowerPoint</Application>
  <PresentationFormat>On-screen Show (4:3)</PresentationFormat>
  <Paragraphs>79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hozaifa1</dc:creator>
  <cp:lastModifiedBy>hozaifa1</cp:lastModifiedBy>
  <cp:revision>60</cp:revision>
  <dcterms:created xsi:type="dcterms:W3CDTF">2016-03-26T15:08:03Z</dcterms:created>
  <dcterms:modified xsi:type="dcterms:W3CDTF">2016-04-06T16:58:48Z</dcterms:modified>
</cp:coreProperties>
</file>