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52" autoAdjust="0"/>
    <p:restoredTop sz="94660"/>
  </p:normalViewPr>
  <p:slideViewPr>
    <p:cSldViewPr snapToGrid="0">
      <p:cViewPr varScale="1">
        <p:scale>
          <a:sx n="51" d="100"/>
          <a:sy n="51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1FF14A-9017-49EC-B666-5ABC19DF557D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29151D-1A43-4923-AE57-5024CD7782B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114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43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169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72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6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596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261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9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08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78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1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84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77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u8.pptx#19. PowerPoint Presentation" TargetMode="External"/><Relationship Id="rId3" Type="http://schemas.openxmlformats.org/officeDocument/2006/relationships/hyperlink" Target="u8.pptx#3. PowerPoint Presentation" TargetMode="External"/><Relationship Id="rId7" Type="http://schemas.openxmlformats.org/officeDocument/2006/relationships/hyperlink" Target="u8.pptx#16. PowerPoint Presentation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u8.pptx#12. PowerPoint Presentation" TargetMode="External"/><Relationship Id="rId5" Type="http://schemas.openxmlformats.org/officeDocument/2006/relationships/hyperlink" Target="u8.pptx#9. PowerPoint Presentation" TargetMode="External"/><Relationship Id="rId4" Type="http://schemas.openxmlformats.org/officeDocument/2006/relationships/hyperlink" Target="u8.pptx#6. PowerPoint Presentati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814387" y="942975"/>
            <a:ext cx="2528888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8 </a:t>
            </a:r>
            <a:endParaRPr lang="ar-EG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loud 5"/>
          <p:cNvSpPr/>
          <p:nvPr/>
        </p:nvSpPr>
        <p:spPr>
          <a:xfrm>
            <a:off x="3825239" y="3128962"/>
            <a:ext cx="3474721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Spare time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307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502905"/>
            <a:ext cx="6553200" cy="59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8973" y="1489550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dreams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9930" y="2105371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specialist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3150" y="2633467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memories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3972" y="3241656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rapidly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4997" y="3842347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electrical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1597" y="4420846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during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3249" y="5025070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brains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234" y="5899435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movement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78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"/>
          <a:stretch/>
        </p:blipFill>
        <p:spPr bwMode="auto">
          <a:xfrm>
            <a:off x="123825" y="444862"/>
            <a:ext cx="5438775" cy="609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0065" y="1607354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bravely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065" y="1968813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nervously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0065" y="2316131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successfully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0065" y="3491411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>
                <a:solidFill>
                  <a:srgbClr val="FF0000"/>
                </a:solidFill>
              </a:rPr>
              <a:t>lazily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0065" y="3849767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>
                <a:solidFill>
                  <a:srgbClr val="FF0000"/>
                </a:solidFill>
              </a:rPr>
              <a:t>hungrily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0065" y="4218127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thirstily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0065" y="5364579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probably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0066" y="5681818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possibly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0066" y="6071325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suitably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35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503873"/>
            <a:ext cx="8961120" cy="394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2963" y="2015311"/>
            <a:ext cx="4487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Huda speaks confidently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2962" y="2687115"/>
            <a:ext cx="4487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Salma works the hardest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2961" y="3284274"/>
            <a:ext cx="4487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He runs as well as you run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8316" y="3913771"/>
            <a:ext cx="53644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Hassan writes more neatly than Ibrahim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63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504147"/>
            <a:ext cx="8907780" cy="562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71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" y="552133"/>
            <a:ext cx="8904923" cy="368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2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" y="467043"/>
            <a:ext cx="8953500" cy="587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9862" y="1294315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In the forest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262" y="1928797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The old woman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9779" y="1928796"/>
            <a:ext cx="27710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At the old woman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69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540568"/>
            <a:ext cx="4623435" cy="41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295083"/>
            <a:ext cx="8884920" cy="49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5775" y="4186804"/>
            <a:ext cx="27710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ambassador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3647" y="4818243"/>
            <a:ext cx="27710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convert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2925" y="5427462"/>
            <a:ext cx="27710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factory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17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" y="522923"/>
            <a:ext cx="8906510" cy="583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6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473378"/>
            <a:ext cx="8900160" cy="586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907567" y="1418255"/>
            <a:ext cx="29128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73008" y="2313993"/>
            <a:ext cx="21884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2503" y="3257320"/>
            <a:ext cx="21884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5205" y="5086121"/>
            <a:ext cx="164421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62144" y="6130268"/>
            <a:ext cx="21884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14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" y="474663"/>
            <a:ext cx="8474393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0861" y="1760840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Saudi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204" y="2261647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Pakistan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0460" y="2279081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English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109" y="2782934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Yemen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7203" y="2758180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Britain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941" y="3280694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Oman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203" y="3248619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Jordan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204" y="3757721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Qatar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7203" y="3815654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Sudan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92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47" y="4188338"/>
            <a:ext cx="1001311" cy="400047"/>
          </a:xfrm>
          <a:prstGeom prst="rect">
            <a:avLst/>
          </a:prstGeom>
        </p:spPr>
      </p:pic>
      <p:sp>
        <p:nvSpPr>
          <p:cNvPr id="3" name="TextBox 67">
            <a:hlinkClick r:id="rId3" action="ppaction://hlinkpres?slideindex=3&amp;slidetitle=PowerPoint Presentation"/>
          </p:cNvPr>
          <p:cNvSpPr txBox="1"/>
          <p:nvPr/>
        </p:nvSpPr>
        <p:spPr>
          <a:xfrm>
            <a:off x="172353" y="3498567"/>
            <a:ext cx="13464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130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83" y="4206016"/>
            <a:ext cx="1001311" cy="400047"/>
          </a:xfrm>
          <a:prstGeom prst="rect">
            <a:avLst/>
          </a:prstGeom>
        </p:spPr>
      </p:pic>
      <p:sp>
        <p:nvSpPr>
          <p:cNvPr id="5" name="TextBox 67">
            <a:hlinkClick r:id="rId4" action="ppaction://hlinkpres?slideindex=6&amp;slidetitle=PowerPoint Presentation"/>
          </p:cNvPr>
          <p:cNvSpPr txBox="1"/>
          <p:nvPr/>
        </p:nvSpPr>
        <p:spPr>
          <a:xfrm>
            <a:off x="1691184" y="3516245"/>
            <a:ext cx="13774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131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373" y="4188338"/>
            <a:ext cx="1001311" cy="400047"/>
          </a:xfrm>
          <a:prstGeom prst="rect">
            <a:avLst/>
          </a:prstGeom>
        </p:spPr>
      </p:pic>
      <p:sp>
        <p:nvSpPr>
          <p:cNvPr id="7" name="TextBox 67">
            <a:hlinkClick r:id="rId5" action="ppaction://hlinkpres?slideindex=9&amp;slidetitle=PowerPoint Presentation"/>
          </p:cNvPr>
          <p:cNvSpPr txBox="1"/>
          <p:nvPr/>
        </p:nvSpPr>
        <p:spPr>
          <a:xfrm>
            <a:off x="2961997" y="3498567"/>
            <a:ext cx="158324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132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09" y="4206016"/>
            <a:ext cx="1001311" cy="400047"/>
          </a:xfrm>
          <a:prstGeom prst="rect">
            <a:avLst/>
          </a:prstGeom>
        </p:spPr>
      </p:pic>
      <p:sp>
        <p:nvSpPr>
          <p:cNvPr id="9" name="TextBox 67">
            <a:hlinkClick r:id="rId6" action="ppaction://hlinkpres?slideindex=12&amp;slidetitle=PowerPoint Presentation"/>
          </p:cNvPr>
          <p:cNvSpPr txBox="1"/>
          <p:nvPr/>
        </p:nvSpPr>
        <p:spPr>
          <a:xfrm>
            <a:off x="4480829" y="3516245"/>
            <a:ext cx="154983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133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544" y="4188338"/>
            <a:ext cx="1001311" cy="400047"/>
          </a:xfrm>
          <a:prstGeom prst="rect">
            <a:avLst/>
          </a:prstGeom>
        </p:spPr>
      </p:pic>
      <p:sp>
        <p:nvSpPr>
          <p:cNvPr id="11" name="TextBox 67">
            <a:hlinkClick r:id="rId7" action="ppaction://hlinkpres?slideindex=16&amp;slidetitle=PowerPoint Presentation"/>
          </p:cNvPr>
          <p:cNvSpPr txBox="1"/>
          <p:nvPr/>
        </p:nvSpPr>
        <p:spPr>
          <a:xfrm>
            <a:off x="6046159" y="3514065"/>
            <a:ext cx="145681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134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855" y="4195659"/>
            <a:ext cx="1001311" cy="400047"/>
          </a:xfrm>
          <a:prstGeom prst="rect">
            <a:avLst/>
          </a:prstGeom>
        </p:spPr>
      </p:pic>
      <p:sp>
        <p:nvSpPr>
          <p:cNvPr id="13" name="TextBox 67">
            <a:hlinkClick r:id="rId8" action="ppaction://hlinkpres?slideindex=19&amp;slidetitle=PowerPoint Presentation"/>
          </p:cNvPr>
          <p:cNvSpPr txBox="1"/>
          <p:nvPr/>
        </p:nvSpPr>
        <p:spPr>
          <a:xfrm>
            <a:off x="7595965" y="3505888"/>
            <a:ext cx="13775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135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465748" y="609149"/>
            <a:ext cx="4362451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CONTENT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251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"/>
          <a:stretch/>
        </p:blipFill>
        <p:spPr bwMode="auto">
          <a:xfrm>
            <a:off x="112077" y="485008"/>
            <a:ext cx="8757603" cy="558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1305" y="1781580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Indian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8546" y="2303126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Jordanian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0878" y="2872512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Pakistani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3024" y="3287743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England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6576" y="3842713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Saudi Arabia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8546" y="4304378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Sudanese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8546" y="4901537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Yemeni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8546" y="5363202"/>
            <a:ext cx="2243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Qatari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77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" y="483235"/>
            <a:ext cx="8825230" cy="596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5574" y="3234044"/>
            <a:ext cx="553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Someone who repairs cars is a mechanic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80" y="4558991"/>
            <a:ext cx="9249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A recycling </a:t>
            </a:r>
            <a:r>
              <a:rPr lang="en-US" sz="2400" b="1" dirty="0" err="1" smtClean="0">
                <a:solidFill>
                  <a:srgbClr val="FF0000"/>
                </a:solidFill>
              </a:rPr>
              <a:t>centre</a:t>
            </a:r>
            <a:r>
              <a:rPr lang="en-US" sz="2400" b="1" dirty="0" smtClean="0">
                <a:solidFill>
                  <a:srgbClr val="FF0000"/>
                </a:solidFill>
              </a:rPr>
              <a:t> is a place where you can get rid of old possessions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4863" y="5103325"/>
            <a:ext cx="57585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000" b="1" dirty="0" smtClean="0">
                <a:solidFill>
                  <a:srgbClr val="FF0000"/>
                </a:solidFill>
              </a:rPr>
              <a:t>A person who makes wooden furniture is a carpenter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5482" y="5838372"/>
            <a:ext cx="57585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000" b="1" dirty="0" smtClean="0">
                <a:solidFill>
                  <a:srgbClr val="FF0000"/>
                </a:solidFill>
              </a:rPr>
              <a:t>A locker is a place where you can leave your things safely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85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"/>
          <a:stretch/>
        </p:blipFill>
        <p:spPr bwMode="auto">
          <a:xfrm>
            <a:off x="224790" y="491173"/>
            <a:ext cx="8812530" cy="462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11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457200"/>
            <a:ext cx="7855903" cy="40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079415"/>
            <a:ext cx="4704715" cy="137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" r="8467" b="3228"/>
          <a:stretch/>
        </p:blipFill>
        <p:spPr bwMode="auto">
          <a:xfrm>
            <a:off x="4729234" y="1032307"/>
            <a:ext cx="4319905" cy="541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4896537" y="3024279"/>
            <a:ext cx="3543877" cy="390342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Flowchart: Terminator 6"/>
          <p:cNvSpPr/>
          <p:nvPr/>
        </p:nvSpPr>
        <p:spPr>
          <a:xfrm>
            <a:off x="4865052" y="3776736"/>
            <a:ext cx="3543877" cy="390342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Flowchart: Terminator 7"/>
          <p:cNvSpPr/>
          <p:nvPr/>
        </p:nvSpPr>
        <p:spPr>
          <a:xfrm>
            <a:off x="4851130" y="5724378"/>
            <a:ext cx="3543877" cy="390342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Flowchart: Terminator 8"/>
          <p:cNvSpPr/>
          <p:nvPr/>
        </p:nvSpPr>
        <p:spPr>
          <a:xfrm rot="2549071">
            <a:off x="4581179" y="3983561"/>
            <a:ext cx="3263278" cy="354009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2260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8" y="553264"/>
            <a:ext cx="6681151" cy="599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75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479743"/>
            <a:ext cx="8961120" cy="567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3630" y="1263028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0764" y="1263027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light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442" y="2662619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cans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726" y="2651817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cans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1442" y="3318351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aluminum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8726" y="3318350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recycling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0843" y="3878190"/>
            <a:ext cx="28698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Put </a:t>
            </a:r>
            <a:r>
              <a:rPr lang="en-US" sz="2400" b="1" dirty="0" smtClean="0">
                <a:solidFill>
                  <a:srgbClr val="FF0000"/>
                </a:solidFill>
              </a:rPr>
              <a:t>them , get rid of them in a landfill ,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5909" y="4690526"/>
            <a:ext cx="35159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Enough to run a television for three hours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5108" y="5535227"/>
            <a:ext cx="35159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It is much better for the planet , it’s cheaper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32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r="2698"/>
          <a:stretch/>
        </p:blipFill>
        <p:spPr bwMode="auto">
          <a:xfrm>
            <a:off x="76200" y="489942"/>
            <a:ext cx="8961120" cy="59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87961" y="2258010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9245" y="2911153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2781" y="3576779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34095" y="4229922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07728" y="4920387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6413" y="5592191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34095" y="6263996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811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r="2203"/>
          <a:stretch/>
        </p:blipFill>
        <p:spPr bwMode="auto">
          <a:xfrm>
            <a:off x="60960" y="488632"/>
            <a:ext cx="8961120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9844" y="2205871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191" y="2872848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30" y="3507330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Such 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9620" y="4197795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Such 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243" y="4802903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94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" y="518249"/>
            <a:ext cx="8878570" cy="562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02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" y="475986"/>
            <a:ext cx="4559935" cy="42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29544"/>
            <a:ext cx="8949055" cy="559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3678" y="3383968"/>
            <a:ext cx="2036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specialist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6680" y="3640362"/>
            <a:ext cx="2036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movement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6217" y="3924352"/>
            <a:ext cx="2036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rapidly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8689" y="4180390"/>
            <a:ext cx="2036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dream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4610" y="4417767"/>
            <a:ext cx="2036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brain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3226" y="4877142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electrical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4358" y="5120461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memory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9166" y="5383165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during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14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171</Words>
  <Application>Microsoft Office PowerPoint</Application>
  <PresentationFormat>On-screen Show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hozaifa1</dc:creator>
  <cp:lastModifiedBy>hozaifa1</cp:lastModifiedBy>
  <cp:revision>60</cp:revision>
  <dcterms:created xsi:type="dcterms:W3CDTF">2016-03-26T15:08:03Z</dcterms:created>
  <dcterms:modified xsi:type="dcterms:W3CDTF">2016-04-06T16:58:48Z</dcterms:modified>
</cp:coreProperties>
</file>