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41"/>
  </p:notesMasterIdLst>
  <p:sldIdLst>
    <p:sldId id="256" r:id="rId2"/>
    <p:sldId id="257" r:id="rId3"/>
    <p:sldId id="258" r:id="rId4"/>
    <p:sldId id="259" r:id="rId5"/>
    <p:sldId id="263" r:id="rId6"/>
    <p:sldId id="343" r:id="rId7"/>
    <p:sldId id="260" r:id="rId8"/>
    <p:sldId id="265" r:id="rId9"/>
    <p:sldId id="344" r:id="rId10"/>
    <p:sldId id="284" r:id="rId11"/>
    <p:sldId id="372" r:id="rId12"/>
    <p:sldId id="345" r:id="rId13"/>
    <p:sldId id="346" r:id="rId14"/>
    <p:sldId id="349" r:id="rId15"/>
    <p:sldId id="266" r:id="rId16"/>
    <p:sldId id="350" r:id="rId17"/>
    <p:sldId id="351" r:id="rId18"/>
    <p:sldId id="353" r:id="rId19"/>
    <p:sldId id="352" r:id="rId20"/>
    <p:sldId id="354" r:id="rId21"/>
    <p:sldId id="355" r:id="rId22"/>
    <p:sldId id="356" r:id="rId23"/>
    <p:sldId id="357" r:id="rId24"/>
    <p:sldId id="374" r:id="rId25"/>
    <p:sldId id="272" r:id="rId26"/>
    <p:sldId id="287" r:id="rId27"/>
    <p:sldId id="366" r:id="rId28"/>
    <p:sldId id="363" r:id="rId29"/>
    <p:sldId id="367" r:id="rId30"/>
    <p:sldId id="359" r:id="rId31"/>
    <p:sldId id="360" r:id="rId32"/>
    <p:sldId id="368" r:id="rId33"/>
    <p:sldId id="369" r:id="rId34"/>
    <p:sldId id="364" r:id="rId35"/>
    <p:sldId id="362" r:id="rId36"/>
    <p:sldId id="262" r:id="rId37"/>
    <p:sldId id="373" r:id="rId38"/>
    <p:sldId id="341" r:id="rId39"/>
    <p:sldId id="296" r:id="rId40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1AABD"/>
    <a:srgbClr val="3A699C"/>
    <a:srgbClr val="00CC99"/>
    <a:srgbClr val="969696"/>
    <a:srgbClr val="7FE19C"/>
    <a:srgbClr val="45D36E"/>
    <a:srgbClr val="FD9E66"/>
    <a:srgbClr val="FF5050"/>
    <a:srgbClr val="CEDA87"/>
    <a:srgbClr val="92CA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نمط متوسط 2 - تميي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2868" autoAdjust="0"/>
    <p:restoredTop sz="94660"/>
  </p:normalViewPr>
  <p:slideViewPr>
    <p:cSldViewPr snapToGrid="0">
      <p:cViewPr varScale="1">
        <p:scale>
          <a:sx n="71" d="100"/>
          <a:sy n="71" d="100"/>
        </p:scale>
        <p:origin x="6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9EF604-958D-41EE-8521-5D2D704430A9}" type="doc">
      <dgm:prSet loTypeId="urn:microsoft.com/office/officeart/2005/8/layout/venn1" loCatId="relationship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pPr rtl="1"/>
          <a:endParaRPr lang="ar-SA"/>
        </a:p>
      </dgm:t>
    </dgm:pt>
    <dgm:pt modelId="{32291B1F-4B67-49BE-80FD-5DC9F5C18D78}">
      <dgm:prSet phldrT="[نص]"/>
      <dgm:spPr/>
      <dgm:t>
        <a:bodyPr/>
        <a:lstStyle/>
        <a:p>
          <a:pPr rtl="1"/>
          <a:endParaRPr lang="ar-SA" b="1" dirty="0">
            <a:solidFill>
              <a:schemeClr val="accent3">
                <a:lumMod val="50000"/>
              </a:schemeClr>
            </a:solidFill>
          </a:endParaRPr>
        </a:p>
        <a:p>
          <a:pPr rtl="1"/>
          <a:r>
            <a:rPr lang="ar-SA" b="1" dirty="0">
              <a:solidFill>
                <a:schemeClr val="accent3">
                  <a:lumMod val="50000"/>
                </a:schemeClr>
              </a:solidFill>
            </a:rPr>
            <a:t>النتيجة</a:t>
          </a:r>
        </a:p>
      </dgm:t>
    </dgm:pt>
    <dgm:pt modelId="{B8A5434D-1CC6-4E00-802E-64888AE9E9BE}" type="parTrans" cxnId="{8BD518E2-92D1-4F0F-8325-9A412B2DB007}">
      <dgm:prSet/>
      <dgm:spPr/>
      <dgm:t>
        <a:bodyPr/>
        <a:lstStyle/>
        <a:p>
          <a:pPr rtl="1"/>
          <a:endParaRPr lang="ar-SA" b="1">
            <a:solidFill>
              <a:schemeClr val="accent6">
                <a:lumMod val="75000"/>
              </a:schemeClr>
            </a:solidFill>
          </a:endParaRPr>
        </a:p>
      </dgm:t>
    </dgm:pt>
    <dgm:pt modelId="{945BA65B-54B5-4455-B5C5-874C749A3F2D}" type="sibTrans" cxnId="{8BD518E2-92D1-4F0F-8325-9A412B2DB007}">
      <dgm:prSet/>
      <dgm:spPr/>
      <dgm:t>
        <a:bodyPr/>
        <a:lstStyle/>
        <a:p>
          <a:pPr rtl="1"/>
          <a:endParaRPr lang="ar-SA" b="1">
            <a:solidFill>
              <a:schemeClr val="accent6">
                <a:lumMod val="75000"/>
              </a:schemeClr>
            </a:solidFill>
          </a:endParaRPr>
        </a:p>
      </dgm:t>
    </dgm:pt>
    <dgm:pt modelId="{81239380-0A7A-4F25-9CBA-2073CD0F13FF}">
      <dgm:prSet phldrT="[نص]"/>
      <dgm:spPr/>
      <dgm:t>
        <a:bodyPr/>
        <a:lstStyle/>
        <a:p>
          <a:pPr rtl="1"/>
          <a:r>
            <a:rPr lang="ar-SA" b="1" dirty="0">
              <a:solidFill>
                <a:schemeClr val="accent6">
                  <a:lumMod val="75000"/>
                </a:schemeClr>
              </a:solidFill>
            </a:rPr>
            <a:t>المقدمة الكبرى</a:t>
          </a:r>
        </a:p>
      </dgm:t>
    </dgm:pt>
    <dgm:pt modelId="{120866DD-7EE4-48A9-9B0C-D78A77F6D39A}" type="parTrans" cxnId="{69ECEA42-E670-441C-AE9D-E3DA427DB4AE}">
      <dgm:prSet/>
      <dgm:spPr/>
      <dgm:t>
        <a:bodyPr/>
        <a:lstStyle/>
        <a:p>
          <a:pPr rtl="1"/>
          <a:endParaRPr lang="ar-SA" b="1">
            <a:solidFill>
              <a:schemeClr val="accent6">
                <a:lumMod val="75000"/>
              </a:schemeClr>
            </a:solidFill>
          </a:endParaRPr>
        </a:p>
      </dgm:t>
    </dgm:pt>
    <dgm:pt modelId="{B1DFC919-60E4-4533-973F-7CDE1C471C2F}" type="sibTrans" cxnId="{69ECEA42-E670-441C-AE9D-E3DA427DB4AE}">
      <dgm:prSet/>
      <dgm:spPr/>
      <dgm:t>
        <a:bodyPr/>
        <a:lstStyle/>
        <a:p>
          <a:pPr rtl="1"/>
          <a:endParaRPr lang="ar-SA" b="1">
            <a:solidFill>
              <a:schemeClr val="accent6">
                <a:lumMod val="75000"/>
              </a:schemeClr>
            </a:solidFill>
          </a:endParaRPr>
        </a:p>
      </dgm:t>
    </dgm:pt>
    <dgm:pt modelId="{16A2B9CB-B0BA-4133-8B8C-6E70CF17D430}">
      <dgm:prSet phldrT="[نص]"/>
      <dgm:spPr/>
      <dgm:t>
        <a:bodyPr/>
        <a:lstStyle/>
        <a:p>
          <a:pPr rtl="1"/>
          <a:r>
            <a:rPr lang="ar-SA" b="1" dirty="0">
              <a:solidFill>
                <a:srgbClr val="00B050"/>
              </a:solidFill>
            </a:rPr>
            <a:t>المقدمة الصغرى</a:t>
          </a:r>
        </a:p>
      </dgm:t>
    </dgm:pt>
    <dgm:pt modelId="{567BF334-D7D8-438E-BD59-1894E38123AB}" type="parTrans" cxnId="{FE5C1056-7BC1-4DDE-A5D1-4EE2E8AD15D9}">
      <dgm:prSet/>
      <dgm:spPr/>
      <dgm:t>
        <a:bodyPr/>
        <a:lstStyle/>
        <a:p>
          <a:pPr rtl="1"/>
          <a:endParaRPr lang="ar-SA" b="1">
            <a:solidFill>
              <a:schemeClr val="accent6">
                <a:lumMod val="75000"/>
              </a:schemeClr>
            </a:solidFill>
          </a:endParaRPr>
        </a:p>
      </dgm:t>
    </dgm:pt>
    <dgm:pt modelId="{E58B5449-1154-4776-B607-600FF7E67877}" type="sibTrans" cxnId="{FE5C1056-7BC1-4DDE-A5D1-4EE2E8AD15D9}">
      <dgm:prSet/>
      <dgm:spPr/>
      <dgm:t>
        <a:bodyPr/>
        <a:lstStyle/>
        <a:p>
          <a:pPr rtl="1"/>
          <a:endParaRPr lang="ar-SA" b="1">
            <a:solidFill>
              <a:schemeClr val="accent6">
                <a:lumMod val="75000"/>
              </a:schemeClr>
            </a:solidFill>
          </a:endParaRPr>
        </a:p>
      </dgm:t>
    </dgm:pt>
    <dgm:pt modelId="{78A7B450-2C3A-4B05-B3B0-E2A6A7CA99CB}" type="pres">
      <dgm:prSet presAssocID="{299EF604-958D-41EE-8521-5D2D704430A9}" presName="compositeShape" presStyleCnt="0">
        <dgm:presLayoutVars>
          <dgm:chMax val="7"/>
          <dgm:dir val="rev"/>
          <dgm:resizeHandles val="exact"/>
        </dgm:presLayoutVars>
      </dgm:prSet>
      <dgm:spPr/>
    </dgm:pt>
    <dgm:pt modelId="{30EBDCB7-9A19-4423-8F7F-49CB6ED07567}" type="pres">
      <dgm:prSet presAssocID="{32291B1F-4B67-49BE-80FD-5DC9F5C18D78}" presName="circ1" presStyleLbl="vennNode1" presStyleIdx="0" presStyleCnt="3" custLinFactY="27383" custLinFactNeighborY="100000"/>
      <dgm:spPr/>
    </dgm:pt>
    <dgm:pt modelId="{9B7B8CF4-422C-4857-90F7-B547131D3A78}" type="pres">
      <dgm:prSet presAssocID="{32291B1F-4B67-49BE-80FD-5DC9F5C18D78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ECFAC71A-73E0-421B-A66C-EEE18520A8EB}" type="pres">
      <dgm:prSet presAssocID="{81239380-0A7A-4F25-9CBA-2073CD0F13FF}" presName="circ2" presStyleLbl="vennNode1" presStyleIdx="1" presStyleCnt="3" custLinFactNeighborX="1469" custLinFactNeighborY="-88263"/>
      <dgm:spPr/>
    </dgm:pt>
    <dgm:pt modelId="{FF6EE466-ABB0-4281-9613-56F84EC7B018}" type="pres">
      <dgm:prSet presAssocID="{81239380-0A7A-4F25-9CBA-2073CD0F13FF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14F96237-006B-4359-A7B3-F34F80E6C9CC}" type="pres">
      <dgm:prSet presAssocID="{16A2B9CB-B0BA-4133-8B8C-6E70CF17D430}" presName="circ3" presStyleLbl="vennNode1" presStyleIdx="2" presStyleCnt="3" custLinFactNeighborX="1469" custLinFactNeighborY="-64637"/>
      <dgm:spPr/>
    </dgm:pt>
    <dgm:pt modelId="{0145EFC4-95ED-4B03-AE24-5CFD5010DC5A}" type="pres">
      <dgm:prSet presAssocID="{16A2B9CB-B0BA-4133-8B8C-6E70CF17D430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10406F03-3DDC-406F-8BB6-9C2116C6CDC4}" type="presOf" srcId="{81239380-0A7A-4F25-9CBA-2073CD0F13FF}" destId="{0145EFC4-95ED-4B03-AE24-5CFD5010DC5A}" srcOrd="1" destOrd="0" presId="urn:microsoft.com/office/officeart/2005/8/layout/venn1"/>
    <dgm:cxn modelId="{E3DCCA19-E008-4590-A63E-6487B6E5993D}" type="presOf" srcId="{16A2B9CB-B0BA-4133-8B8C-6E70CF17D430}" destId="{FF6EE466-ABB0-4281-9613-56F84EC7B018}" srcOrd="1" destOrd="0" presId="urn:microsoft.com/office/officeart/2005/8/layout/venn1"/>
    <dgm:cxn modelId="{BED78541-2EEC-4C59-83AA-8D01FA0905B3}" type="presOf" srcId="{32291B1F-4B67-49BE-80FD-5DC9F5C18D78}" destId="{9B7B8CF4-422C-4857-90F7-B547131D3A78}" srcOrd="1" destOrd="0" presId="urn:microsoft.com/office/officeart/2005/8/layout/venn1"/>
    <dgm:cxn modelId="{69ECEA42-E670-441C-AE9D-E3DA427DB4AE}" srcId="{299EF604-958D-41EE-8521-5D2D704430A9}" destId="{81239380-0A7A-4F25-9CBA-2073CD0F13FF}" srcOrd="1" destOrd="0" parTransId="{120866DD-7EE4-48A9-9B0C-D78A77F6D39A}" sibTransId="{B1DFC919-60E4-4533-973F-7CDE1C471C2F}"/>
    <dgm:cxn modelId="{4E3F0D49-052A-49DE-B958-43C097230D04}" type="presOf" srcId="{81239380-0A7A-4F25-9CBA-2073CD0F13FF}" destId="{14F96237-006B-4359-A7B3-F34F80E6C9CC}" srcOrd="0" destOrd="0" presId="urn:microsoft.com/office/officeart/2005/8/layout/venn1"/>
    <dgm:cxn modelId="{FE5C1056-7BC1-4DDE-A5D1-4EE2E8AD15D9}" srcId="{299EF604-958D-41EE-8521-5D2D704430A9}" destId="{16A2B9CB-B0BA-4133-8B8C-6E70CF17D430}" srcOrd="2" destOrd="0" parTransId="{567BF334-D7D8-438E-BD59-1894E38123AB}" sibTransId="{E58B5449-1154-4776-B607-600FF7E67877}"/>
    <dgm:cxn modelId="{56E37A57-26C1-450A-8E6F-39861B6E70FF}" type="presOf" srcId="{299EF604-958D-41EE-8521-5D2D704430A9}" destId="{78A7B450-2C3A-4B05-B3B0-E2A6A7CA99CB}" srcOrd="0" destOrd="0" presId="urn:microsoft.com/office/officeart/2005/8/layout/venn1"/>
    <dgm:cxn modelId="{C3644AB7-EDB8-4929-AC14-350078183206}" type="presOf" srcId="{32291B1F-4B67-49BE-80FD-5DC9F5C18D78}" destId="{30EBDCB7-9A19-4423-8F7F-49CB6ED07567}" srcOrd="0" destOrd="0" presId="urn:microsoft.com/office/officeart/2005/8/layout/venn1"/>
    <dgm:cxn modelId="{F48FA8E1-8257-494C-A7B5-77346C5B34AC}" type="presOf" srcId="{16A2B9CB-B0BA-4133-8B8C-6E70CF17D430}" destId="{ECFAC71A-73E0-421B-A66C-EEE18520A8EB}" srcOrd="0" destOrd="0" presId="urn:microsoft.com/office/officeart/2005/8/layout/venn1"/>
    <dgm:cxn modelId="{8BD518E2-92D1-4F0F-8325-9A412B2DB007}" srcId="{299EF604-958D-41EE-8521-5D2D704430A9}" destId="{32291B1F-4B67-49BE-80FD-5DC9F5C18D78}" srcOrd="0" destOrd="0" parTransId="{B8A5434D-1CC6-4E00-802E-64888AE9E9BE}" sibTransId="{945BA65B-54B5-4455-B5C5-874C749A3F2D}"/>
    <dgm:cxn modelId="{47AEBF00-6A80-41EF-A685-1C5F3FC74864}" type="presParOf" srcId="{78A7B450-2C3A-4B05-B3B0-E2A6A7CA99CB}" destId="{30EBDCB7-9A19-4423-8F7F-49CB6ED07567}" srcOrd="0" destOrd="0" presId="urn:microsoft.com/office/officeart/2005/8/layout/venn1"/>
    <dgm:cxn modelId="{3561D4AD-EAAB-4237-A8CF-52B0419C8B5F}" type="presParOf" srcId="{78A7B450-2C3A-4B05-B3B0-E2A6A7CA99CB}" destId="{9B7B8CF4-422C-4857-90F7-B547131D3A78}" srcOrd="1" destOrd="0" presId="urn:microsoft.com/office/officeart/2005/8/layout/venn1"/>
    <dgm:cxn modelId="{0915FCDB-5C32-4538-89FA-7E2B30D3AD56}" type="presParOf" srcId="{78A7B450-2C3A-4B05-B3B0-E2A6A7CA99CB}" destId="{ECFAC71A-73E0-421B-A66C-EEE18520A8EB}" srcOrd="2" destOrd="0" presId="urn:microsoft.com/office/officeart/2005/8/layout/venn1"/>
    <dgm:cxn modelId="{08FEE404-056A-4C26-A533-4079ECFBDD85}" type="presParOf" srcId="{78A7B450-2C3A-4B05-B3B0-E2A6A7CA99CB}" destId="{FF6EE466-ABB0-4281-9613-56F84EC7B018}" srcOrd="3" destOrd="0" presId="urn:microsoft.com/office/officeart/2005/8/layout/venn1"/>
    <dgm:cxn modelId="{002AD66E-33D1-4C80-8336-CA811F9D8685}" type="presParOf" srcId="{78A7B450-2C3A-4B05-B3B0-E2A6A7CA99CB}" destId="{14F96237-006B-4359-A7B3-F34F80E6C9CC}" srcOrd="4" destOrd="0" presId="urn:microsoft.com/office/officeart/2005/8/layout/venn1"/>
    <dgm:cxn modelId="{6E1FA74C-7565-450C-B264-9ED4406616B1}" type="presParOf" srcId="{78A7B450-2C3A-4B05-B3B0-E2A6A7CA99CB}" destId="{0145EFC4-95ED-4B03-AE24-5CFD5010DC5A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B30ED22-A231-4041-9B86-4B533EC7322F}" type="doc">
      <dgm:prSet loTypeId="urn:microsoft.com/office/officeart/2005/8/layout/hProcess9" loCatId="process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pPr rtl="1"/>
          <a:endParaRPr lang="ar-SA"/>
        </a:p>
      </dgm:t>
    </dgm:pt>
    <dgm:pt modelId="{EFC5381A-B50D-4490-B792-4780C1015DC9}">
      <dgm:prSet/>
      <dgm:spPr/>
      <dgm:t>
        <a:bodyPr/>
        <a:lstStyle/>
        <a:p>
          <a:pPr rtl="1"/>
          <a:r>
            <a:rPr lang="ar-SA" b="0" i="0" dirty="0"/>
            <a:t>الحد الأصغر</a:t>
          </a:r>
          <a:endParaRPr lang="ar-SA" dirty="0"/>
        </a:p>
      </dgm:t>
    </dgm:pt>
    <dgm:pt modelId="{1014F155-0BC1-421A-99B5-5D649848CB51}" type="parTrans" cxnId="{1AC810DD-826A-4F2D-8D1B-3C259A0EBE3B}">
      <dgm:prSet/>
      <dgm:spPr/>
      <dgm:t>
        <a:bodyPr/>
        <a:lstStyle/>
        <a:p>
          <a:pPr rtl="1"/>
          <a:endParaRPr lang="ar-SA"/>
        </a:p>
      </dgm:t>
    </dgm:pt>
    <dgm:pt modelId="{058A3122-455C-465E-BC67-0F781DB5B173}" type="sibTrans" cxnId="{1AC810DD-826A-4F2D-8D1B-3C259A0EBE3B}">
      <dgm:prSet/>
      <dgm:spPr/>
      <dgm:t>
        <a:bodyPr/>
        <a:lstStyle/>
        <a:p>
          <a:pPr rtl="1"/>
          <a:endParaRPr lang="ar-SA"/>
        </a:p>
      </dgm:t>
    </dgm:pt>
    <dgm:pt modelId="{3FD347E5-84C9-4ABB-AD70-9573B9925054}">
      <dgm:prSet/>
      <dgm:spPr/>
      <dgm:t>
        <a:bodyPr/>
        <a:lstStyle/>
        <a:p>
          <a:pPr rtl="1"/>
          <a:r>
            <a:rPr lang="ar-SA" dirty="0"/>
            <a:t>الحد الأوسط</a:t>
          </a:r>
        </a:p>
      </dgm:t>
    </dgm:pt>
    <dgm:pt modelId="{C057D714-20B7-4899-94DC-3B3B5206529E}" type="parTrans" cxnId="{C127C7F4-B882-4794-BB80-9728F63D576E}">
      <dgm:prSet/>
      <dgm:spPr/>
      <dgm:t>
        <a:bodyPr/>
        <a:lstStyle/>
        <a:p>
          <a:pPr rtl="1"/>
          <a:endParaRPr lang="ar-SA"/>
        </a:p>
      </dgm:t>
    </dgm:pt>
    <dgm:pt modelId="{9CF19AFE-0FD2-4CC2-B004-57FB19220F43}" type="sibTrans" cxnId="{C127C7F4-B882-4794-BB80-9728F63D576E}">
      <dgm:prSet/>
      <dgm:spPr/>
      <dgm:t>
        <a:bodyPr/>
        <a:lstStyle/>
        <a:p>
          <a:pPr rtl="1"/>
          <a:endParaRPr lang="ar-SA"/>
        </a:p>
      </dgm:t>
    </dgm:pt>
    <dgm:pt modelId="{CA24382B-7142-4D29-8A13-E5461FE73513}">
      <dgm:prSet/>
      <dgm:spPr/>
      <dgm:t>
        <a:bodyPr/>
        <a:lstStyle/>
        <a:p>
          <a:pPr rtl="1"/>
          <a:r>
            <a:rPr lang="ar-SA" b="0" i="0" dirty="0"/>
            <a:t>الحد الأكبر</a:t>
          </a:r>
          <a:endParaRPr lang="ar-SA" dirty="0"/>
        </a:p>
      </dgm:t>
    </dgm:pt>
    <dgm:pt modelId="{6FDAD94B-88CB-4C56-8004-808280626EF5}" type="parTrans" cxnId="{6F92FBE9-BA5F-4A8E-A58E-9C02DE2F70AE}">
      <dgm:prSet/>
      <dgm:spPr/>
      <dgm:t>
        <a:bodyPr/>
        <a:lstStyle/>
        <a:p>
          <a:pPr rtl="1"/>
          <a:endParaRPr lang="ar-SA"/>
        </a:p>
      </dgm:t>
    </dgm:pt>
    <dgm:pt modelId="{E8C66C43-96DE-4230-A870-1D221FF14342}" type="sibTrans" cxnId="{6F92FBE9-BA5F-4A8E-A58E-9C02DE2F70AE}">
      <dgm:prSet/>
      <dgm:spPr/>
      <dgm:t>
        <a:bodyPr/>
        <a:lstStyle/>
        <a:p>
          <a:pPr rtl="1"/>
          <a:endParaRPr lang="ar-SA"/>
        </a:p>
      </dgm:t>
    </dgm:pt>
    <dgm:pt modelId="{60517058-EFAB-4A80-B8FD-D5E90FEC2A9A}" type="pres">
      <dgm:prSet presAssocID="{8B30ED22-A231-4041-9B86-4B533EC7322F}" presName="CompostProcess" presStyleCnt="0">
        <dgm:presLayoutVars>
          <dgm:dir val="rev"/>
          <dgm:resizeHandles val="exact"/>
        </dgm:presLayoutVars>
      </dgm:prSet>
      <dgm:spPr/>
    </dgm:pt>
    <dgm:pt modelId="{4BBFC2F4-8C45-42D3-808F-FE60BE2C5683}" type="pres">
      <dgm:prSet presAssocID="{8B30ED22-A231-4041-9B86-4B533EC7322F}" presName="arrow" presStyleLbl="bgShp" presStyleIdx="0" presStyleCnt="1"/>
      <dgm:spPr/>
    </dgm:pt>
    <dgm:pt modelId="{B02BE0D6-E022-4717-BEEE-72700EB71ED0}" type="pres">
      <dgm:prSet presAssocID="{8B30ED22-A231-4041-9B86-4B533EC7322F}" presName="linearProcess" presStyleCnt="0"/>
      <dgm:spPr/>
    </dgm:pt>
    <dgm:pt modelId="{880BA165-4237-4109-9BEF-6CFDEA27FB07}" type="pres">
      <dgm:prSet presAssocID="{EFC5381A-B50D-4490-B792-4780C1015DC9}" presName="textNode" presStyleLbl="node1" presStyleIdx="0" presStyleCnt="3">
        <dgm:presLayoutVars>
          <dgm:bulletEnabled val="1"/>
        </dgm:presLayoutVars>
      </dgm:prSet>
      <dgm:spPr/>
    </dgm:pt>
    <dgm:pt modelId="{C1074CF5-B4DE-4655-B643-0259D8ECA555}" type="pres">
      <dgm:prSet presAssocID="{058A3122-455C-465E-BC67-0F781DB5B173}" presName="sibTrans" presStyleCnt="0"/>
      <dgm:spPr/>
    </dgm:pt>
    <dgm:pt modelId="{8CDA0D3D-99C3-46D4-BC07-B542C8C15946}" type="pres">
      <dgm:prSet presAssocID="{3FD347E5-84C9-4ABB-AD70-9573B9925054}" presName="textNode" presStyleLbl="node1" presStyleIdx="1" presStyleCnt="3">
        <dgm:presLayoutVars>
          <dgm:bulletEnabled val="1"/>
        </dgm:presLayoutVars>
      </dgm:prSet>
      <dgm:spPr/>
    </dgm:pt>
    <dgm:pt modelId="{8FC8FDFD-0B01-4A30-908D-0E8B8979387B}" type="pres">
      <dgm:prSet presAssocID="{9CF19AFE-0FD2-4CC2-B004-57FB19220F43}" presName="sibTrans" presStyleCnt="0"/>
      <dgm:spPr/>
    </dgm:pt>
    <dgm:pt modelId="{BBFADDC8-8B6E-44A6-808E-BC0A61FFD9DF}" type="pres">
      <dgm:prSet presAssocID="{CA24382B-7142-4D29-8A13-E5461FE73513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D31E4817-FA71-4E08-A6E6-73DD9C44C988}" type="presOf" srcId="{CA24382B-7142-4D29-8A13-E5461FE73513}" destId="{BBFADDC8-8B6E-44A6-808E-BC0A61FFD9DF}" srcOrd="0" destOrd="0" presId="urn:microsoft.com/office/officeart/2005/8/layout/hProcess9"/>
    <dgm:cxn modelId="{6331B067-6CB3-4897-A277-AC1560DC5BBA}" type="presOf" srcId="{3FD347E5-84C9-4ABB-AD70-9573B9925054}" destId="{8CDA0D3D-99C3-46D4-BC07-B542C8C15946}" srcOrd="0" destOrd="0" presId="urn:microsoft.com/office/officeart/2005/8/layout/hProcess9"/>
    <dgm:cxn modelId="{8FACEC75-424A-4D2A-8729-29E7AB86A85F}" type="presOf" srcId="{8B30ED22-A231-4041-9B86-4B533EC7322F}" destId="{60517058-EFAB-4A80-B8FD-D5E90FEC2A9A}" srcOrd="0" destOrd="0" presId="urn:microsoft.com/office/officeart/2005/8/layout/hProcess9"/>
    <dgm:cxn modelId="{1AC810DD-826A-4F2D-8D1B-3C259A0EBE3B}" srcId="{8B30ED22-A231-4041-9B86-4B533EC7322F}" destId="{EFC5381A-B50D-4490-B792-4780C1015DC9}" srcOrd="0" destOrd="0" parTransId="{1014F155-0BC1-421A-99B5-5D649848CB51}" sibTransId="{058A3122-455C-465E-BC67-0F781DB5B173}"/>
    <dgm:cxn modelId="{9DD73BE7-8B12-4ECF-B739-C0B0CFDBA096}" type="presOf" srcId="{EFC5381A-B50D-4490-B792-4780C1015DC9}" destId="{880BA165-4237-4109-9BEF-6CFDEA27FB07}" srcOrd="0" destOrd="0" presId="urn:microsoft.com/office/officeart/2005/8/layout/hProcess9"/>
    <dgm:cxn modelId="{6F92FBE9-BA5F-4A8E-A58E-9C02DE2F70AE}" srcId="{8B30ED22-A231-4041-9B86-4B533EC7322F}" destId="{CA24382B-7142-4D29-8A13-E5461FE73513}" srcOrd="2" destOrd="0" parTransId="{6FDAD94B-88CB-4C56-8004-808280626EF5}" sibTransId="{E8C66C43-96DE-4230-A870-1D221FF14342}"/>
    <dgm:cxn modelId="{C127C7F4-B882-4794-BB80-9728F63D576E}" srcId="{8B30ED22-A231-4041-9B86-4B533EC7322F}" destId="{3FD347E5-84C9-4ABB-AD70-9573B9925054}" srcOrd="1" destOrd="0" parTransId="{C057D714-20B7-4899-94DC-3B3B5206529E}" sibTransId="{9CF19AFE-0FD2-4CC2-B004-57FB19220F43}"/>
    <dgm:cxn modelId="{CDE300D3-74CE-46DD-B3B4-7DB7D6F5D453}" type="presParOf" srcId="{60517058-EFAB-4A80-B8FD-D5E90FEC2A9A}" destId="{4BBFC2F4-8C45-42D3-808F-FE60BE2C5683}" srcOrd="0" destOrd="0" presId="urn:microsoft.com/office/officeart/2005/8/layout/hProcess9"/>
    <dgm:cxn modelId="{05C53043-DDEF-4FE0-8F76-4309FC4AF2F7}" type="presParOf" srcId="{60517058-EFAB-4A80-B8FD-D5E90FEC2A9A}" destId="{B02BE0D6-E022-4717-BEEE-72700EB71ED0}" srcOrd="1" destOrd="0" presId="urn:microsoft.com/office/officeart/2005/8/layout/hProcess9"/>
    <dgm:cxn modelId="{CEB6A5B0-EB3F-4C98-986E-AAA549E5AB1B}" type="presParOf" srcId="{B02BE0D6-E022-4717-BEEE-72700EB71ED0}" destId="{880BA165-4237-4109-9BEF-6CFDEA27FB07}" srcOrd="0" destOrd="0" presId="urn:microsoft.com/office/officeart/2005/8/layout/hProcess9"/>
    <dgm:cxn modelId="{585B9F24-DF9B-4EBF-B7B8-202CFBF6319B}" type="presParOf" srcId="{B02BE0D6-E022-4717-BEEE-72700EB71ED0}" destId="{C1074CF5-B4DE-4655-B643-0259D8ECA555}" srcOrd="1" destOrd="0" presId="urn:microsoft.com/office/officeart/2005/8/layout/hProcess9"/>
    <dgm:cxn modelId="{68307798-C39C-4049-8866-0643B77D260E}" type="presParOf" srcId="{B02BE0D6-E022-4717-BEEE-72700EB71ED0}" destId="{8CDA0D3D-99C3-46D4-BC07-B542C8C15946}" srcOrd="2" destOrd="0" presId="urn:microsoft.com/office/officeart/2005/8/layout/hProcess9"/>
    <dgm:cxn modelId="{849EE073-C3EE-4FBA-AF6B-2EC1848C9CDC}" type="presParOf" srcId="{B02BE0D6-E022-4717-BEEE-72700EB71ED0}" destId="{8FC8FDFD-0B01-4A30-908D-0E8B8979387B}" srcOrd="3" destOrd="0" presId="urn:microsoft.com/office/officeart/2005/8/layout/hProcess9"/>
    <dgm:cxn modelId="{75755490-1B4E-42D4-B34C-411C21D46B90}" type="presParOf" srcId="{B02BE0D6-E022-4717-BEEE-72700EB71ED0}" destId="{BBFADDC8-8B6E-44A6-808E-BC0A61FFD9DF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B0289C5-4CD1-4FB5-8125-4248C0705C72}" type="doc">
      <dgm:prSet loTypeId="urn:microsoft.com/office/officeart/2005/8/layout/orgChart1" loCatId="hierarchy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pPr rtl="1"/>
          <a:endParaRPr lang="ar-SA"/>
        </a:p>
      </dgm:t>
    </dgm:pt>
    <dgm:pt modelId="{0D32C1ED-3263-4EC8-B861-39C7B2DDBE0A}">
      <dgm:prSet phldrT="[نص]"/>
      <dgm:spPr/>
      <dgm:t>
        <a:bodyPr/>
        <a:lstStyle/>
        <a:p>
          <a:pPr rtl="1"/>
          <a:r>
            <a:rPr lang="ar-SA" b="1" dirty="0">
              <a:solidFill>
                <a:schemeClr val="tx2">
                  <a:lumMod val="50000"/>
                </a:schemeClr>
              </a:solidFill>
            </a:rPr>
            <a:t>قواعد القياس الرئيسية</a:t>
          </a:r>
        </a:p>
      </dgm:t>
    </dgm:pt>
    <dgm:pt modelId="{2FDC4236-D74F-46F0-829C-A0AEDCD05044}" type="parTrans" cxnId="{185B1420-3DB6-483C-9C22-F32A20B9E52B}">
      <dgm:prSet/>
      <dgm:spPr/>
      <dgm:t>
        <a:bodyPr/>
        <a:lstStyle/>
        <a:p>
          <a:pPr rtl="1"/>
          <a:endParaRPr lang="ar-SA" b="1">
            <a:solidFill>
              <a:schemeClr val="bg1">
                <a:lumMod val="50000"/>
              </a:schemeClr>
            </a:solidFill>
          </a:endParaRPr>
        </a:p>
      </dgm:t>
    </dgm:pt>
    <dgm:pt modelId="{3B889AAB-A0D4-47AC-906D-65252B585654}" type="sibTrans" cxnId="{185B1420-3DB6-483C-9C22-F32A20B9E52B}">
      <dgm:prSet/>
      <dgm:spPr/>
      <dgm:t>
        <a:bodyPr/>
        <a:lstStyle/>
        <a:p>
          <a:pPr rtl="1"/>
          <a:endParaRPr lang="ar-SA" b="1">
            <a:solidFill>
              <a:schemeClr val="bg1">
                <a:lumMod val="50000"/>
              </a:schemeClr>
            </a:solidFill>
          </a:endParaRPr>
        </a:p>
      </dgm:t>
    </dgm:pt>
    <dgm:pt modelId="{7A4E06AC-1EF2-4287-AD49-B82798106CE9}">
      <dgm:prSet phldrT="[نص]"/>
      <dgm:spPr/>
      <dgm:t>
        <a:bodyPr/>
        <a:lstStyle/>
        <a:p>
          <a:pPr rtl="1"/>
          <a:r>
            <a:rPr lang="ar-SA" b="1" dirty="0">
              <a:solidFill>
                <a:schemeClr val="bg1">
                  <a:lumMod val="50000"/>
                </a:schemeClr>
              </a:solidFill>
            </a:rPr>
            <a:t>قواعد الكيف (الكشف عن القضايا)</a:t>
          </a:r>
        </a:p>
      </dgm:t>
    </dgm:pt>
    <dgm:pt modelId="{3B89CB7C-C0DD-49A4-94A2-71FE1B607B4E}" type="parTrans" cxnId="{F8BBDD9B-BB29-409A-BFA1-FA903D6B7D75}">
      <dgm:prSet/>
      <dgm:spPr/>
      <dgm:t>
        <a:bodyPr/>
        <a:lstStyle/>
        <a:p>
          <a:pPr rtl="1"/>
          <a:endParaRPr lang="ar-SA" b="1">
            <a:solidFill>
              <a:schemeClr val="bg1">
                <a:lumMod val="50000"/>
              </a:schemeClr>
            </a:solidFill>
          </a:endParaRPr>
        </a:p>
      </dgm:t>
    </dgm:pt>
    <dgm:pt modelId="{A165B78B-C4C8-46B0-A0F8-B838727FE955}" type="sibTrans" cxnId="{F8BBDD9B-BB29-409A-BFA1-FA903D6B7D75}">
      <dgm:prSet/>
      <dgm:spPr/>
      <dgm:t>
        <a:bodyPr/>
        <a:lstStyle/>
        <a:p>
          <a:pPr rtl="1"/>
          <a:endParaRPr lang="ar-SA" b="1">
            <a:solidFill>
              <a:schemeClr val="bg1">
                <a:lumMod val="50000"/>
              </a:schemeClr>
            </a:solidFill>
          </a:endParaRPr>
        </a:p>
      </dgm:t>
    </dgm:pt>
    <dgm:pt modelId="{2CCF6E64-7012-4765-A8F0-76D2F436DB57}">
      <dgm:prSet phldrT="[نص]"/>
      <dgm:spPr/>
      <dgm:t>
        <a:bodyPr/>
        <a:lstStyle/>
        <a:p>
          <a:pPr rtl="1"/>
          <a:r>
            <a:rPr lang="ar-SA" b="1" dirty="0">
              <a:solidFill>
                <a:schemeClr val="bg1">
                  <a:lumMod val="50000"/>
                </a:schemeClr>
              </a:solidFill>
            </a:rPr>
            <a:t>قواعد الاستغراق</a:t>
          </a:r>
        </a:p>
      </dgm:t>
    </dgm:pt>
    <dgm:pt modelId="{FB5BE26F-E73E-44A9-8299-978F7C88FE54}" type="parTrans" cxnId="{A69B14DC-063A-4EA4-95FC-BF447232FA2A}">
      <dgm:prSet/>
      <dgm:spPr/>
      <dgm:t>
        <a:bodyPr/>
        <a:lstStyle/>
        <a:p>
          <a:pPr rtl="1"/>
          <a:endParaRPr lang="ar-SA" b="1">
            <a:solidFill>
              <a:schemeClr val="bg1">
                <a:lumMod val="50000"/>
              </a:schemeClr>
            </a:solidFill>
          </a:endParaRPr>
        </a:p>
      </dgm:t>
    </dgm:pt>
    <dgm:pt modelId="{5DAEB6D1-C83C-4FFD-846A-621C9AF4B90A}" type="sibTrans" cxnId="{A69B14DC-063A-4EA4-95FC-BF447232FA2A}">
      <dgm:prSet/>
      <dgm:spPr/>
      <dgm:t>
        <a:bodyPr/>
        <a:lstStyle/>
        <a:p>
          <a:pPr rtl="1"/>
          <a:endParaRPr lang="ar-SA" b="1">
            <a:solidFill>
              <a:schemeClr val="bg1">
                <a:lumMod val="50000"/>
              </a:schemeClr>
            </a:solidFill>
          </a:endParaRPr>
        </a:p>
      </dgm:t>
    </dgm:pt>
    <dgm:pt modelId="{D647D322-1823-4141-9650-33702DA66887}">
      <dgm:prSet phldrT="[نص]"/>
      <dgm:spPr/>
      <dgm:t>
        <a:bodyPr/>
        <a:lstStyle/>
        <a:p>
          <a:pPr rtl="1"/>
          <a:r>
            <a:rPr lang="ar-SA" b="1" dirty="0">
              <a:solidFill>
                <a:schemeClr val="bg1">
                  <a:lumMod val="50000"/>
                </a:schemeClr>
              </a:solidFill>
            </a:rPr>
            <a:t>قواعد التركيب</a:t>
          </a:r>
        </a:p>
      </dgm:t>
    </dgm:pt>
    <dgm:pt modelId="{4E284F91-9553-43A7-B69F-A49100BF435E}" type="parTrans" cxnId="{C84C5ADA-C83A-4183-97A0-DFE28D3C8461}">
      <dgm:prSet/>
      <dgm:spPr/>
      <dgm:t>
        <a:bodyPr/>
        <a:lstStyle/>
        <a:p>
          <a:pPr rtl="1"/>
          <a:endParaRPr lang="ar-SA" b="1">
            <a:solidFill>
              <a:schemeClr val="bg1">
                <a:lumMod val="50000"/>
              </a:schemeClr>
            </a:solidFill>
          </a:endParaRPr>
        </a:p>
      </dgm:t>
    </dgm:pt>
    <dgm:pt modelId="{20BCBBF2-EA31-4DD8-A609-CEA7E8229C5C}" type="sibTrans" cxnId="{C84C5ADA-C83A-4183-97A0-DFE28D3C8461}">
      <dgm:prSet/>
      <dgm:spPr/>
      <dgm:t>
        <a:bodyPr/>
        <a:lstStyle/>
        <a:p>
          <a:pPr rtl="1"/>
          <a:endParaRPr lang="ar-SA" b="1">
            <a:solidFill>
              <a:schemeClr val="bg1">
                <a:lumMod val="50000"/>
              </a:schemeClr>
            </a:solidFill>
          </a:endParaRPr>
        </a:p>
      </dgm:t>
    </dgm:pt>
    <dgm:pt modelId="{0D98136E-2F73-4E59-8FA1-7157C3BFC6BE}" type="pres">
      <dgm:prSet presAssocID="{AB0289C5-4CD1-4FB5-8125-4248C0705C7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7560F26D-D83F-4C08-B68A-6C0DCDAFD2D9}" type="pres">
      <dgm:prSet presAssocID="{0D32C1ED-3263-4EC8-B861-39C7B2DDBE0A}" presName="hierRoot1" presStyleCnt="0">
        <dgm:presLayoutVars>
          <dgm:hierBranch val="init"/>
        </dgm:presLayoutVars>
      </dgm:prSet>
      <dgm:spPr/>
    </dgm:pt>
    <dgm:pt modelId="{B18D5401-C0B0-4C74-9387-42F0B1DFDB95}" type="pres">
      <dgm:prSet presAssocID="{0D32C1ED-3263-4EC8-B861-39C7B2DDBE0A}" presName="rootComposite1" presStyleCnt="0"/>
      <dgm:spPr/>
    </dgm:pt>
    <dgm:pt modelId="{993FD94A-2AD3-4107-BC8F-2045AF1A7D4B}" type="pres">
      <dgm:prSet presAssocID="{0D32C1ED-3263-4EC8-B861-39C7B2DDBE0A}" presName="rootText1" presStyleLbl="node0" presStyleIdx="0" presStyleCnt="1" custScaleX="110180" custScaleY="57306">
        <dgm:presLayoutVars>
          <dgm:chPref val="3"/>
        </dgm:presLayoutVars>
      </dgm:prSet>
      <dgm:spPr/>
    </dgm:pt>
    <dgm:pt modelId="{B7EDADC8-19BB-4D21-A718-141759C58C75}" type="pres">
      <dgm:prSet presAssocID="{0D32C1ED-3263-4EC8-B861-39C7B2DDBE0A}" presName="rootConnector1" presStyleLbl="node1" presStyleIdx="0" presStyleCnt="0"/>
      <dgm:spPr/>
    </dgm:pt>
    <dgm:pt modelId="{65ED295C-0635-4BAA-AA84-9FEAB4339153}" type="pres">
      <dgm:prSet presAssocID="{0D32C1ED-3263-4EC8-B861-39C7B2DDBE0A}" presName="hierChild2" presStyleCnt="0"/>
      <dgm:spPr/>
    </dgm:pt>
    <dgm:pt modelId="{66DEC2E5-E05D-47AB-A6D2-0D06A9E63FA1}" type="pres">
      <dgm:prSet presAssocID="{3B89CB7C-C0DD-49A4-94A2-71FE1B607B4E}" presName="Name37" presStyleLbl="parChTrans1D2" presStyleIdx="0" presStyleCnt="3"/>
      <dgm:spPr/>
    </dgm:pt>
    <dgm:pt modelId="{5B1A396B-ADE9-4836-99C1-DDC0D00A6219}" type="pres">
      <dgm:prSet presAssocID="{7A4E06AC-1EF2-4287-AD49-B82798106CE9}" presName="hierRoot2" presStyleCnt="0">
        <dgm:presLayoutVars>
          <dgm:hierBranch val="init"/>
        </dgm:presLayoutVars>
      </dgm:prSet>
      <dgm:spPr/>
    </dgm:pt>
    <dgm:pt modelId="{D1B82173-E9A4-4749-82D8-67C37FE7D124}" type="pres">
      <dgm:prSet presAssocID="{7A4E06AC-1EF2-4287-AD49-B82798106CE9}" presName="rootComposite" presStyleCnt="0"/>
      <dgm:spPr/>
    </dgm:pt>
    <dgm:pt modelId="{7E2BF143-96A2-4349-BC88-8B188B6361D5}" type="pres">
      <dgm:prSet presAssocID="{7A4E06AC-1EF2-4287-AD49-B82798106CE9}" presName="rootText" presStyleLbl="node2" presStyleIdx="0" presStyleCnt="3" custScaleX="85470" custScaleY="69905">
        <dgm:presLayoutVars>
          <dgm:chPref val="3"/>
        </dgm:presLayoutVars>
      </dgm:prSet>
      <dgm:spPr/>
    </dgm:pt>
    <dgm:pt modelId="{675CEA78-93A6-40F1-9E9E-C2A25543303C}" type="pres">
      <dgm:prSet presAssocID="{7A4E06AC-1EF2-4287-AD49-B82798106CE9}" presName="rootConnector" presStyleLbl="node2" presStyleIdx="0" presStyleCnt="3"/>
      <dgm:spPr/>
    </dgm:pt>
    <dgm:pt modelId="{24AD0E7E-58E7-46BE-B33B-4DE80444519C}" type="pres">
      <dgm:prSet presAssocID="{7A4E06AC-1EF2-4287-AD49-B82798106CE9}" presName="hierChild4" presStyleCnt="0"/>
      <dgm:spPr/>
    </dgm:pt>
    <dgm:pt modelId="{553893AC-87BA-4896-9B11-1E056860FF27}" type="pres">
      <dgm:prSet presAssocID="{7A4E06AC-1EF2-4287-AD49-B82798106CE9}" presName="hierChild5" presStyleCnt="0"/>
      <dgm:spPr/>
    </dgm:pt>
    <dgm:pt modelId="{7D06B5F6-2226-4733-BA15-28EB166B1EA1}" type="pres">
      <dgm:prSet presAssocID="{FB5BE26F-E73E-44A9-8299-978F7C88FE54}" presName="Name37" presStyleLbl="parChTrans1D2" presStyleIdx="1" presStyleCnt="3"/>
      <dgm:spPr/>
    </dgm:pt>
    <dgm:pt modelId="{E14F7C9C-EA00-478A-9F9C-77987ED54F76}" type="pres">
      <dgm:prSet presAssocID="{2CCF6E64-7012-4765-A8F0-76D2F436DB57}" presName="hierRoot2" presStyleCnt="0">
        <dgm:presLayoutVars>
          <dgm:hierBranch val="init"/>
        </dgm:presLayoutVars>
      </dgm:prSet>
      <dgm:spPr/>
    </dgm:pt>
    <dgm:pt modelId="{8A9C30EE-269A-4821-AD00-50397A655DA1}" type="pres">
      <dgm:prSet presAssocID="{2CCF6E64-7012-4765-A8F0-76D2F436DB57}" presName="rootComposite" presStyleCnt="0"/>
      <dgm:spPr/>
    </dgm:pt>
    <dgm:pt modelId="{43BD6439-298F-4D97-ABB2-2C7F8D9B6384}" type="pres">
      <dgm:prSet presAssocID="{2CCF6E64-7012-4765-A8F0-76D2F436DB57}" presName="rootText" presStyleLbl="node2" presStyleIdx="1" presStyleCnt="3" custScaleX="85470" custScaleY="69905">
        <dgm:presLayoutVars>
          <dgm:chPref val="3"/>
        </dgm:presLayoutVars>
      </dgm:prSet>
      <dgm:spPr/>
    </dgm:pt>
    <dgm:pt modelId="{D7259B3F-BC7B-4358-82CB-B37799625C81}" type="pres">
      <dgm:prSet presAssocID="{2CCF6E64-7012-4765-A8F0-76D2F436DB57}" presName="rootConnector" presStyleLbl="node2" presStyleIdx="1" presStyleCnt="3"/>
      <dgm:spPr/>
    </dgm:pt>
    <dgm:pt modelId="{25233EDE-1DC2-4B78-91AB-815455E1B13C}" type="pres">
      <dgm:prSet presAssocID="{2CCF6E64-7012-4765-A8F0-76D2F436DB57}" presName="hierChild4" presStyleCnt="0"/>
      <dgm:spPr/>
    </dgm:pt>
    <dgm:pt modelId="{E324D657-59C9-457A-9F82-8C720521DB6C}" type="pres">
      <dgm:prSet presAssocID="{2CCF6E64-7012-4765-A8F0-76D2F436DB57}" presName="hierChild5" presStyleCnt="0"/>
      <dgm:spPr/>
    </dgm:pt>
    <dgm:pt modelId="{8C762D46-A3FF-4283-B9DC-139D0FF554BA}" type="pres">
      <dgm:prSet presAssocID="{4E284F91-9553-43A7-B69F-A49100BF435E}" presName="Name37" presStyleLbl="parChTrans1D2" presStyleIdx="2" presStyleCnt="3"/>
      <dgm:spPr/>
    </dgm:pt>
    <dgm:pt modelId="{216B96B7-000C-4653-A03A-47AF39D17586}" type="pres">
      <dgm:prSet presAssocID="{D647D322-1823-4141-9650-33702DA66887}" presName="hierRoot2" presStyleCnt="0">
        <dgm:presLayoutVars>
          <dgm:hierBranch val="init"/>
        </dgm:presLayoutVars>
      </dgm:prSet>
      <dgm:spPr/>
    </dgm:pt>
    <dgm:pt modelId="{9C050B6E-B7B3-47E6-B8B1-FC2446B86752}" type="pres">
      <dgm:prSet presAssocID="{D647D322-1823-4141-9650-33702DA66887}" presName="rootComposite" presStyleCnt="0"/>
      <dgm:spPr/>
    </dgm:pt>
    <dgm:pt modelId="{6DABEF6E-C25C-4F2D-AC48-D89B14669565}" type="pres">
      <dgm:prSet presAssocID="{D647D322-1823-4141-9650-33702DA66887}" presName="rootText" presStyleLbl="node2" presStyleIdx="2" presStyleCnt="3" custScaleX="85470" custScaleY="69905">
        <dgm:presLayoutVars>
          <dgm:chPref val="3"/>
        </dgm:presLayoutVars>
      </dgm:prSet>
      <dgm:spPr/>
    </dgm:pt>
    <dgm:pt modelId="{A7BD75AB-75D8-497B-B248-375C5D961E4A}" type="pres">
      <dgm:prSet presAssocID="{D647D322-1823-4141-9650-33702DA66887}" presName="rootConnector" presStyleLbl="node2" presStyleIdx="2" presStyleCnt="3"/>
      <dgm:spPr/>
    </dgm:pt>
    <dgm:pt modelId="{EA26C55F-2769-41B9-93FF-C32CBC85999E}" type="pres">
      <dgm:prSet presAssocID="{D647D322-1823-4141-9650-33702DA66887}" presName="hierChild4" presStyleCnt="0"/>
      <dgm:spPr/>
    </dgm:pt>
    <dgm:pt modelId="{88661856-C642-4601-96C5-8F3D2D5E9559}" type="pres">
      <dgm:prSet presAssocID="{D647D322-1823-4141-9650-33702DA66887}" presName="hierChild5" presStyleCnt="0"/>
      <dgm:spPr/>
    </dgm:pt>
    <dgm:pt modelId="{18672916-101C-49F8-A0A3-31DDD947116A}" type="pres">
      <dgm:prSet presAssocID="{0D32C1ED-3263-4EC8-B861-39C7B2DDBE0A}" presName="hierChild3" presStyleCnt="0"/>
      <dgm:spPr/>
    </dgm:pt>
  </dgm:ptLst>
  <dgm:cxnLst>
    <dgm:cxn modelId="{463DE618-6EE2-4387-AEF2-28435734F9BF}" type="presOf" srcId="{0D32C1ED-3263-4EC8-B861-39C7B2DDBE0A}" destId="{993FD94A-2AD3-4107-BC8F-2045AF1A7D4B}" srcOrd="0" destOrd="0" presId="urn:microsoft.com/office/officeart/2005/8/layout/orgChart1"/>
    <dgm:cxn modelId="{185B1420-3DB6-483C-9C22-F32A20B9E52B}" srcId="{AB0289C5-4CD1-4FB5-8125-4248C0705C72}" destId="{0D32C1ED-3263-4EC8-B861-39C7B2DDBE0A}" srcOrd="0" destOrd="0" parTransId="{2FDC4236-D74F-46F0-829C-A0AEDCD05044}" sibTransId="{3B889AAB-A0D4-47AC-906D-65252B585654}"/>
    <dgm:cxn modelId="{36DE6123-7F84-4A0C-93A1-EE4EE4E37A74}" type="presOf" srcId="{AB0289C5-4CD1-4FB5-8125-4248C0705C72}" destId="{0D98136E-2F73-4E59-8FA1-7157C3BFC6BE}" srcOrd="0" destOrd="0" presId="urn:microsoft.com/office/officeart/2005/8/layout/orgChart1"/>
    <dgm:cxn modelId="{373DA53B-A26E-4736-B088-B21AEA882AA0}" type="presOf" srcId="{0D32C1ED-3263-4EC8-B861-39C7B2DDBE0A}" destId="{B7EDADC8-19BB-4D21-A718-141759C58C75}" srcOrd="1" destOrd="0" presId="urn:microsoft.com/office/officeart/2005/8/layout/orgChart1"/>
    <dgm:cxn modelId="{CAF58B5C-9DF6-4DA5-A32D-B347874BD89E}" type="presOf" srcId="{D647D322-1823-4141-9650-33702DA66887}" destId="{A7BD75AB-75D8-497B-B248-375C5D961E4A}" srcOrd="1" destOrd="0" presId="urn:microsoft.com/office/officeart/2005/8/layout/orgChart1"/>
    <dgm:cxn modelId="{A39F8774-D8D5-487A-A0A9-DBD6402F3A4D}" type="presOf" srcId="{2CCF6E64-7012-4765-A8F0-76D2F436DB57}" destId="{43BD6439-298F-4D97-ABB2-2C7F8D9B6384}" srcOrd="0" destOrd="0" presId="urn:microsoft.com/office/officeart/2005/8/layout/orgChart1"/>
    <dgm:cxn modelId="{B066815A-A326-4D6D-B9FF-D519A52D8E07}" type="presOf" srcId="{2CCF6E64-7012-4765-A8F0-76D2F436DB57}" destId="{D7259B3F-BC7B-4358-82CB-B37799625C81}" srcOrd="1" destOrd="0" presId="urn:microsoft.com/office/officeart/2005/8/layout/orgChart1"/>
    <dgm:cxn modelId="{481E137F-C80D-425D-A39D-965637D8A979}" type="presOf" srcId="{D647D322-1823-4141-9650-33702DA66887}" destId="{6DABEF6E-C25C-4F2D-AC48-D89B14669565}" srcOrd="0" destOrd="0" presId="urn:microsoft.com/office/officeart/2005/8/layout/orgChart1"/>
    <dgm:cxn modelId="{F8BBDD9B-BB29-409A-BFA1-FA903D6B7D75}" srcId="{0D32C1ED-3263-4EC8-B861-39C7B2DDBE0A}" destId="{7A4E06AC-1EF2-4287-AD49-B82798106CE9}" srcOrd="0" destOrd="0" parTransId="{3B89CB7C-C0DD-49A4-94A2-71FE1B607B4E}" sibTransId="{A165B78B-C4C8-46B0-A0F8-B838727FE955}"/>
    <dgm:cxn modelId="{0E1971A4-2A4D-45B9-AAE0-11105B04F8D3}" type="presOf" srcId="{7A4E06AC-1EF2-4287-AD49-B82798106CE9}" destId="{675CEA78-93A6-40F1-9E9E-C2A25543303C}" srcOrd="1" destOrd="0" presId="urn:microsoft.com/office/officeart/2005/8/layout/orgChart1"/>
    <dgm:cxn modelId="{2C7FCEB7-F156-450B-A9B6-59007FFFAA29}" type="presOf" srcId="{7A4E06AC-1EF2-4287-AD49-B82798106CE9}" destId="{7E2BF143-96A2-4349-BC88-8B188B6361D5}" srcOrd="0" destOrd="0" presId="urn:microsoft.com/office/officeart/2005/8/layout/orgChart1"/>
    <dgm:cxn modelId="{EA3335C9-D0FE-4736-AA56-C53E0E9A38E2}" type="presOf" srcId="{4E284F91-9553-43A7-B69F-A49100BF435E}" destId="{8C762D46-A3FF-4283-B9DC-139D0FF554BA}" srcOrd="0" destOrd="0" presId="urn:microsoft.com/office/officeart/2005/8/layout/orgChart1"/>
    <dgm:cxn modelId="{910ABFCF-71E0-45DB-9047-FCC0F8896176}" type="presOf" srcId="{3B89CB7C-C0DD-49A4-94A2-71FE1B607B4E}" destId="{66DEC2E5-E05D-47AB-A6D2-0D06A9E63FA1}" srcOrd="0" destOrd="0" presId="urn:microsoft.com/office/officeart/2005/8/layout/orgChart1"/>
    <dgm:cxn modelId="{C84C5ADA-C83A-4183-97A0-DFE28D3C8461}" srcId="{0D32C1ED-3263-4EC8-B861-39C7B2DDBE0A}" destId="{D647D322-1823-4141-9650-33702DA66887}" srcOrd="2" destOrd="0" parTransId="{4E284F91-9553-43A7-B69F-A49100BF435E}" sibTransId="{20BCBBF2-EA31-4DD8-A609-CEA7E8229C5C}"/>
    <dgm:cxn modelId="{A69B14DC-063A-4EA4-95FC-BF447232FA2A}" srcId="{0D32C1ED-3263-4EC8-B861-39C7B2DDBE0A}" destId="{2CCF6E64-7012-4765-A8F0-76D2F436DB57}" srcOrd="1" destOrd="0" parTransId="{FB5BE26F-E73E-44A9-8299-978F7C88FE54}" sibTransId="{5DAEB6D1-C83C-4FFD-846A-621C9AF4B90A}"/>
    <dgm:cxn modelId="{3FBDF6DE-6DBF-4177-813E-AB95D79D1D18}" type="presOf" srcId="{FB5BE26F-E73E-44A9-8299-978F7C88FE54}" destId="{7D06B5F6-2226-4733-BA15-28EB166B1EA1}" srcOrd="0" destOrd="0" presId="urn:microsoft.com/office/officeart/2005/8/layout/orgChart1"/>
    <dgm:cxn modelId="{56EB2054-B77A-4A01-8579-09871A1ECD21}" type="presParOf" srcId="{0D98136E-2F73-4E59-8FA1-7157C3BFC6BE}" destId="{7560F26D-D83F-4C08-B68A-6C0DCDAFD2D9}" srcOrd="0" destOrd="0" presId="urn:microsoft.com/office/officeart/2005/8/layout/orgChart1"/>
    <dgm:cxn modelId="{04251D29-ED3A-4539-A247-7EF5B9724F97}" type="presParOf" srcId="{7560F26D-D83F-4C08-B68A-6C0DCDAFD2D9}" destId="{B18D5401-C0B0-4C74-9387-42F0B1DFDB95}" srcOrd="0" destOrd="0" presId="urn:microsoft.com/office/officeart/2005/8/layout/orgChart1"/>
    <dgm:cxn modelId="{525CEBA8-A0B5-4DED-AF32-1E06C7BA86BE}" type="presParOf" srcId="{B18D5401-C0B0-4C74-9387-42F0B1DFDB95}" destId="{993FD94A-2AD3-4107-BC8F-2045AF1A7D4B}" srcOrd="0" destOrd="0" presId="urn:microsoft.com/office/officeart/2005/8/layout/orgChart1"/>
    <dgm:cxn modelId="{CA6880EC-8337-40D2-8100-7B57BAB48161}" type="presParOf" srcId="{B18D5401-C0B0-4C74-9387-42F0B1DFDB95}" destId="{B7EDADC8-19BB-4D21-A718-141759C58C75}" srcOrd="1" destOrd="0" presId="urn:microsoft.com/office/officeart/2005/8/layout/orgChart1"/>
    <dgm:cxn modelId="{442800FA-FE3E-4BEA-9AA0-0538DEC4D844}" type="presParOf" srcId="{7560F26D-D83F-4C08-B68A-6C0DCDAFD2D9}" destId="{65ED295C-0635-4BAA-AA84-9FEAB4339153}" srcOrd="1" destOrd="0" presId="urn:microsoft.com/office/officeart/2005/8/layout/orgChart1"/>
    <dgm:cxn modelId="{A045CBC0-957C-4932-B06D-695558FA71F1}" type="presParOf" srcId="{65ED295C-0635-4BAA-AA84-9FEAB4339153}" destId="{66DEC2E5-E05D-47AB-A6D2-0D06A9E63FA1}" srcOrd="0" destOrd="0" presId="urn:microsoft.com/office/officeart/2005/8/layout/orgChart1"/>
    <dgm:cxn modelId="{B7EA4E9A-7F0F-4E7F-A54C-65E9C9A1BEEB}" type="presParOf" srcId="{65ED295C-0635-4BAA-AA84-9FEAB4339153}" destId="{5B1A396B-ADE9-4836-99C1-DDC0D00A6219}" srcOrd="1" destOrd="0" presId="urn:microsoft.com/office/officeart/2005/8/layout/orgChart1"/>
    <dgm:cxn modelId="{ABADF9AE-635B-4AAA-BDAF-6F050D793BFE}" type="presParOf" srcId="{5B1A396B-ADE9-4836-99C1-DDC0D00A6219}" destId="{D1B82173-E9A4-4749-82D8-67C37FE7D124}" srcOrd="0" destOrd="0" presId="urn:microsoft.com/office/officeart/2005/8/layout/orgChart1"/>
    <dgm:cxn modelId="{151A7B2E-73BB-43A8-A9BD-1CFA67007ABC}" type="presParOf" srcId="{D1B82173-E9A4-4749-82D8-67C37FE7D124}" destId="{7E2BF143-96A2-4349-BC88-8B188B6361D5}" srcOrd="0" destOrd="0" presId="urn:microsoft.com/office/officeart/2005/8/layout/orgChart1"/>
    <dgm:cxn modelId="{3A9464EE-A446-46DC-B74C-AC5B7EFF8B33}" type="presParOf" srcId="{D1B82173-E9A4-4749-82D8-67C37FE7D124}" destId="{675CEA78-93A6-40F1-9E9E-C2A25543303C}" srcOrd="1" destOrd="0" presId="urn:microsoft.com/office/officeart/2005/8/layout/orgChart1"/>
    <dgm:cxn modelId="{685CBB5D-1A83-45EF-8131-2645324C7709}" type="presParOf" srcId="{5B1A396B-ADE9-4836-99C1-DDC0D00A6219}" destId="{24AD0E7E-58E7-46BE-B33B-4DE80444519C}" srcOrd="1" destOrd="0" presId="urn:microsoft.com/office/officeart/2005/8/layout/orgChart1"/>
    <dgm:cxn modelId="{57382806-D28F-4912-9463-831E81764FB2}" type="presParOf" srcId="{5B1A396B-ADE9-4836-99C1-DDC0D00A6219}" destId="{553893AC-87BA-4896-9B11-1E056860FF27}" srcOrd="2" destOrd="0" presId="urn:microsoft.com/office/officeart/2005/8/layout/orgChart1"/>
    <dgm:cxn modelId="{AB2C7476-7588-4E02-8708-D11533CB28DE}" type="presParOf" srcId="{65ED295C-0635-4BAA-AA84-9FEAB4339153}" destId="{7D06B5F6-2226-4733-BA15-28EB166B1EA1}" srcOrd="2" destOrd="0" presId="urn:microsoft.com/office/officeart/2005/8/layout/orgChart1"/>
    <dgm:cxn modelId="{10F2A417-0FAA-4FFB-96CA-D5D125B2C5CD}" type="presParOf" srcId="{65ED295C-0635-4BAA-AA84-9FEAB4339153}" destId="{E14F7C9C-EA00-478A-9F9C-77987ED54F76}" srcOrd="3" destOrd="0" presId="urn:microsoft.com/office/officeart/2005/8/layout/orgChart1"/>
    <dgm:cxn modelId="{1132E63E-B353-4E9E-8B8E-D08B42C445C9}" type="presParOf" srcId="{E14F7C9C-EA00-478A-9F9C-77987ED54F76}" destId="{8A9C30EE-269A-4821-AD00-50397A655DA1}" srcOrd="0" destOrd="0" presId="urn:microsoft.com/office/officeart/2005/8/layout/orgChart1"/>
    <dgm:cxn modelId="{0320C641-470C-41AB-AA0C-43D2DE8A8A42}" type="presParOf" srcId="{8A9C30EE-269A-4821-AD00-50397A655DA1}" destId="{43BD6439-298F-4D97-ABB2-2C7F8D9B6384}" srcOrd="0" destOrd="0" presId="urn:microsoft.com/office/officeart/2005/8/layout/orgChart1"/>
    <dgm:cxn modelId="{198D7542-0DB2-48D2-A3BC-5269BC46A112}" type="presParOf" srcId="{8A9C30EE-269A-4821-AD00-50397A655DA1}" destId="{D7259B3F-BC7B-4358-82CB-B37799625C81}" srcOrd="1" destOrd="0" presId="urn:microsoft.com/office/officeart/2005/8/layout/orgChart1"/>
    <dgm:cxn modelId="{A2FB32BF-6358-4AF4-94DE-AE5686FAB6B3}" type="presParOf" srcId="{E14F7C9C-EA00-478A-9F9C-77987ED54F76}" destId="{25233EDE-1DC2-4B78-91AB-815455E1B13C}" srcOrd="1" destOrd="0" presId="urn:microsoft.com/office/officeart/2005/8/layout/orgChart1"/>
    <dgm:cxn modelId="{27899B46-3A61-4604-9B0E-0BD9C4496559}" type="presParOf" srcId="{E14F7C9C-EA00-478A-9F9C-77987ED54F76}" destId="{E324D657-59C9-457A-9F82-8C720521DB6C}" srcOrd="2" destOrd="0" presId="urn:microsoft.com/office/officeart/2005/8/layout/orgChart1"/>
    <dgm:cxn modelId="{382DC75F-C3E9-480C-9DE9-A6ED8E8D962C}" type="presParOf" srcId="{65ED295C-0635-4BAA-AA84-9FEAB4339153}" destId="{8C762D46-A3FF-4283-B9DC-139D0FF554BA}" srcOrd="4" destOrd="0" presId="urn:microsoft.com/office/officeart/2005/8/layout/orgChart1"/>
    <dgm:cxn modelId="{7FD8D724-F7AA-4A60-AD30-ADBB5A3C8882}" type="presParOf" srcId="{65ED295C-0635-4BAA-AA84-9FEAB4339153}" destId="{216B96B7-000C-4653-A03A-47AF39D17586}" srcOrd="5" destOrd="0" presId="urn:microsoft.com/office/officeart/2005/8/layout/orgChart1"/>
    <dgm:cxn modelId="{EE637D87-4446-4D74-AC31-ED2AB125A563}" type="presParOf" srcId="{216B96B7-000C-4653-A03A-47AF39D17586}" destId="{9C050B6E-B7B3-47E6-B8B1-FC2446B86752}" srcOrd="0" destOrd="0" presId="urn:microsoft.com/office/officeart/2005/8/layout/orgChart1"/>
    <dgm:cxn modelId="{2DF96373-EA92-4B8B-8EC4-88DADFAC7562}" type="presParOf" srcId="{9C050B6E-B7B3-47E6-B8B1-FC2446B86752}" destId="{6DABEF6E-C25C-4F2D-AC48-D89B14669565}" srcOrd="0" destOrd="0" presId="urn:microsoft.com/office/officeart/2005/8/layout/orgChart1"/>
    <dgm:cxn modelId="{B0878C53-4CFF-421E-87B1-DD3001E0148B}" type="presParOf" srcId="{9C050B6E-B7B3-47E6-B8B1-FC2446B86752}" destId="{A7BD75AB-75D8-497B-B248-375C5D961E4A}" srcOrd="1" destOrd="0" presId="urn:microsoft.com/office/officeart/2005/8/layout/orgChart1"/>
    <dgm:cxn modelId="{2D5E2797-87D6-4401-ABDF-309AEE3A7AF4}" type="presParOf" srcId="{216B96B7-000C-4653-A03A-47AF39D17586}" destId="{EA26C55F-2769-41B9-93FF-C32CBC85999E}" srcOrd="1" destOrd="0" presId="urn:microsoft.com/office/officeart/2005/8/layout/orgChart1"/>
    <dgm:cxn modelId="{86320528-EF96-4669-966C-247E02B51A44}" type="presParOf" srcId="{216B96B7-000C-4653-A03A-47AF39D17586}" destId="{88661856-C642-4601-96C5-8F3D2D5E9559}" srcOrd="2" destOrd="0" presId="urn:microsoft.com/office/officeart/2005/8/layout/orgChart1"/>
    <dgm:cxn modelId="{427F855F-AD32-49C3-88CD-5CA486D6D93D}" type="presParOf" srcId="{7560F26D-D83F-4C08-B68A-6C0DCDAFD2D9}" destId="{18672916-101C-49F8-A0A3-31DDD947116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99EF604-958D-41EE-8521-5D2D704430A9}" type="doc">
      <dgm:prSet loTypeId="urn:microsoft.com/office/officeart/2005/8/layout/venn1" loCatId="relationship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pPr rtl="1"/>
          <a:endParaRPr lang="ar-SA"/>
        </a:p>
      </dgm:t>
    </dgm:pt>
    <dgm:pt modelId="{32291B1F-4B67-49BE-80FD-5DC9F5C18D78}">
      <dgm:prSet phldrT="[نص]"/>
      <dgm:spPr/>
      <dgm:t>
        <a:bodyPr/>
        <a:lstStyle/>
        <a:p>
          <a:pPr rtl="1"/>
          <a:endParaRPr lang="ar-SA" b="1" dirty="0">
            <a:solidFill>
              <a:schemeClr val="accent3">
                <a:lumMod val="50000"/>
              </a:schemeClr>
            </a:solidFill>
          </a:endParaRPr>
        </a:p>
        <a:p>
          <a:pPr rtl="1"/>
          <a:r>
            <a:rPr lang="ar-SA" b="1" dirty="0">
              <a:solidFill>
                <a:schemeClr val="accent3">
                  <a:lumMod val="50000"/>
                </a:schemeClr>
              </a:solidFill>
            </a:rPr>
            <a:t>النتيجة</a:t>
          </a:r>
        </a:p>
      </dgm:t>
    </dgm:pt>
    <dgm:pt modelId="{B8A5434D-1CC6-4E00-802E-64888AE9E9BE}" type="parTrans" cxnId="{8BD518E2-92D1-4F0F-8325-9A412B2DB007}">
      <dgm:prSet/>
      <dgm:spPr/>
      <dgm:t>
        <a:bodyPr/>
        <a:lstStyle/>
        <a:p>
          <a:pPr rtl="1"/>
          <a:endParaRPr lang="ar-SA" b="1">
            <a:solidFill>
              <a:schemeClr val="accent6">
                <a:lumMod val="75000"/>
              </a:schemeClr>
            </a:solidFill>
          </a:endParaRPr>
        </a:p>
      </dgm:t>
    </dgm:pt>
    <dgm:pt modelId="{945BA65B-54B5-4455-B5C5-874C749A3F2D}" type="sibTrans" cxnId="{8BD518E2-92D1-4F0F-8325-9A412B2DB007}">
      <dgm:prSet/>
      <dgm:spPr/>
      <dgm:t>
        <a:bodyPr/>
        <a:lstStyle/>
        <a:p>
          <a:pPr rtl="1"/>
          <a:endParaRPr lang="ar-SA" b="1">
            <a:solidFill>
              <a:schemeClr val="accent6">
                <a:lumMod val="75000"/>
              </a:schemeClr>
            </a:solidFill>
          </a:endParaRPr>
        </a:p>
      </dgm:t>
    </dgm:pt>
    <dgm:pt modelId="{81239380-0A7A-4F25-9CBA-2073CD0F13FF}">
      <dgm:prSet phldrT="[نص]"/>
      <dgm:spPr/>
      <dgm:t>
        <a:bodyPr/>
        <a:lstStyle/>
        <a:p>
          <a:pPr rtl="1"/>
          <a:r>
            <a:rPr lang="ar-SA" b="1" dirty="0">
              <a:solidFill>
                <a:schemeClr val="accent6">
                  <a:lumMod val="75000"/>
                </a:schemeClr>
              </a:solidFill>
            </a:rPr>
            <a:t>المقدمة الكبرى</a:t>
          </a:r>
        </a:p>
      </dgm:t>
    </dgm:pt>
    <dgm:pt modelId="{120866DD-7EE4-48A9-9B0C-D78A77F6D39A}" type="parTrans" cxnId="{69ECEA42-E670-441C-AE9D-E3DA427DB4AE}">
      <dgm:prSet/>
      <dgm:spPr/>
      <dgm:t>
        <a:bodyPr/>
        <a:lstStyle/>
        <a:p>
          <a:pPr rtl="1"/>
          <a:endParaRPr lang="ar-SA" b="1">
            <a:solidFill>
              <a:schemeClr val="accent6">
                <a:lumMod val="75000"/>
              </a:schemeClr>
            </a:solidFill>
          </a:endParaRPr>
        </a:p>
      </dgm:t>
    </dgm:pt>
    <dgm:pt modelId="{B1DFC919-60E4-4533-973F-7CDE1C471C2F}" type="sibTrans" cxnId="{69ECEA42-E670-441C-AE9D-E3DA427DB4AE}">
      <dgm:prSet/>
      <dgm:spPr/>
      <dgm:t>
        <a:bodyPr/>
        <a:lstStyle/>
        <a:p>
          <a:pPr rtl="1"/>
          <a:endParaRPr lang="ar-SA" b="1">
            <a:solidFill>
              <a:schemeClr val="accent6">
                <a:lumMod val="75000"/>
              </a:schemeClr>
            </a:solidFill>
          </a:endParaRPr>
        </a:p>
      </dgm:t>
    </dgm:pt>
    <dgm:pt modelId="{16A2B9CB-B0BA-4133-8B8C-6E70CF17D430}">
      <dgm:prSet phldrT="[نص]"/>
      <dgm:spPr/>
      <dgm:t>
        <a:bodyPr/>
        <a:lstStyle/>
        <a:p>
          <a:pPr rtl="1"/>
          <a:r>
            <a:rPr lang="ar-SA" b="1" dirty="0">
              <a:solidFill>
                <a:srgbClr val="00B050"/>
              </a:solidFill>
            </a:rPr>
            <a:t>المقدمة الصغرى</a:t>
          </a:r>
        </a:p>
      </dgm:t>
    </dgm:pt>
    <dgm:pt modelId="{567BF334-D7D8-438E-BD59-1894E38123AB}" type="parTrans" cxnId="{FE5C1056-7BC1-4DDE-A5D1-4EE2E8AD15D9}">
      <dgm:prSet/>
      <dgm:spPr/>
      <dgm:t>
        <a:bodyPr/>
        <a:lstStyle/>
        <a:p>
          <a:pPr rtl="1"/>
          <a:endParaRPr lang="ar-SA" b="1">
            <a:solidFill>
              <a:schemeClr val="accent6">
                <a:lumMod val="75000"/>
              </a:schemeClr>
            </a:solidFill>
          </a:endParaRPr>
        </a:p>
      </dgm:t>
    </dgm:pt>
    <dgm:pt modelId="{E58B5449-1154-4776-B607-600FF7E67877}" type="sibTrans" cxnId="{FE5C1056-7BC1-4DDE-A5D1-4EE2E8AD15D9}">
      <dgm:prSet/>
      <dgm:spPr/>
      <dgm:t>
        <a:bodyPr/>
        <a:lstStyle/>
        <a:p>
          <a:pPr rtl="1"/>
          <a:endParaRPr lang="ar-SA" b="1">
            <a:solidFill>
              <a:schemeClr val="accent6">
                <a:lumMod val="75000"/>
              </a:schemeClr>
            </a:solidFill>
          </a:endParaRPr>
        </a:p>
      </dgm:t>
    </dgm:pt>
    <dgm:pt modelId="{78A7B450-2C3A-4B05-B3B0-E2A6A7CA99CB}" type="pres">
      <dgm:prSet presAssocID="{299EF604-958D-41EE-8521-5D2D704430A9}" presName="compositeShape" presStyleCnt="0">
        <dgm:presLayoutVars>
          <dgm:chMax val="7"/>
          <dgm:dir val="rev"/>
          <dgm:resizeHandles val="exact"/>
        </dgm:presLayoutVars>
      </dgm:prSet>
      <dgm:spPr/>
    </dgm:pt>
    <dgm:pt modelId="{30EBDCB7-9A19-4423-8F7F-49CB6ED07567}" type="pres">
      <dgm:prSet presAssocID="{32291B1F-4B67-49BE-80FD-5DC9F5C18D78}" presName="circ1" presStyleLbl="vennNode1" presStyleIdx="0" presStyleCnt="3" custLinFactY="27383" custLinFactNeighborY="100000"/>
      <dgm:spPr/>
    </dgm:pt>
    <dgm:pt modelId="{9B7B8CF4-422C-4857-90F7-B547131D3A78}" type="pres">
      <dgm:prSet presAssocID="{32291B1F-4B67-49BE-80FD-5DC9F5C18D78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ECFAC71A-73E0-421B-A66C-EEE18520A8EB}" type="pres">
      <dgm:prSet presAssocID="{81239380-0A7A-4F25-9CBA-2073CD0F13FF}" presName="circ2" presStyleLbl="vennNode1" presStyleIdx="1" presStyleCnt="3" custLinFactNeighborX="1469" custLinFactNeighborY="-88263"/>
      <dgm:spPr/>
    </dgm:pt>
    <dgm:pt modelId="{FF6EE466-ABB0-4281-9613-56F84EC7B018}" type="pres">
      <dgm:prSet presAssocID="{81239380-0A7A-4F25-9CBA-2073CD0F13FF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14F96237-006B-4359-A7B3-F34F80E6C9CC}" type="pres">
      <dgm:prSet presAssocID="{16A2B9CB-B0BA-4133-8B8C-6E70CF17D430}" presName="circ3" presStyleLbl="vennNode1" presStyleIdx="2" presStyleCnt="3" custLinFactNeighborX="1469" custLinFactNeighborY="-64637"/>
      <dgm:spPr/>
    </dgm:pt>
    <dgm:pt modelId="{0145EFC4-95ED-4B03-AE24-5CFD5010DC5A}" type="pres">
      <dgm:prSet presAssocID="{16A2B9CB-B0BA-4133-8B8C-6E70CF17D430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10406F03-3DDC-406F-8BB6-9C2116C6CDC4}" type="presOf" srcId="{81239380-0A7A-4F25-9CBA-2073CD0F13FF}" destId="{0145EFC4-95ED-4B03-AE24-5CFD5010DC5A}" srcOrd="1" destOrd="0" presId="urn:microsoft.com/office/officeart/2005/8/layout/venn1"/>
    <dgm:cxn modelId="{E3DCCA19-E008-4590-A63E-6487B6E5993D}" type="presOf" srcId="{16A2B9CB-B0BA-4133-8B8C-6E70CF17D430}" destId="{FF6EE466-ABB0-4281-9613-56F84EC7B018}" srcOrd="1" destOrd="0" presId="urn:microsoft.com/office/officeart/2005/8/layout/venn1"/>
    <dgm:cxn modelId="{BED78541-2EEC-4C59-83AA-8D01FA0905B3}" type="presOf" srcId="{32291B1F-4B67-49BE-80FD-5DC9F5C18D78}" destId="{9B7B8CF4-422C-4857-90F7-B547131D3A78}" srcOrd="1" destOrd="0" presId="urn:microsoft.com/office/officeart/2005/8/layout/venn1"/>
    <dgm:cxn modelId="{69ECEA42-E670-441C-AE9D-E3DA427DB4AE}" srcId="{299EF604-958D-41EE-8521-5D2D704430A9}" destId="{81239380-0A7A-4F25-9CBA-2073CD0F13FF}" srcOrd="1" destOrd="0" parTransId="{120866DD-7EE4-48A9-9B0C-D78A77F6D39A}" sibTransId="{B1DFC919-60E4-4533-973F-7CDE1C471C2F}"/>
    <dgm:cxn modelId="{4E3F0D49-052A-49DE-B958-43C097230D04}" type="presOf" srcId="{81239380-0A7A-4F25-9CBA-2073CD0F13FF}" destId="{14F96237-006B-4359-A7B3-F34F80E6C9CC}" srcOrd="0" destOrd="0" presId="urn:microsoft.com/office/officeart/2005/8/layout/venn1"/>
    <dgm:cxn modelId="{FE5C1056-7BC1-4DDE-A5D1-4EE2E8AD15D9}" srcId="{299EF604-958D-41EE-8521-5D2D704430A9}" destId="{16A2B9CB-B0BA-4133-8B8C-6E70CF17D430}" srcOrd="2" destOrd="0" parTransId="{567BF334-D7D8-438E-BD59-1894E38123AB}" sibTransId="{E58B5449-1154-4776-B607-600FF7E67877}"/>
    <dgm:cxn modelId="{56E37A57-26C1-450A-8E6F-39861B6E70FF}" type="presOf" srcId="{299EF604-958D-41EE-8521-5D2D704430A9}" destId="{78A7B450-2C3A-4B05-B3B0-E2A6A7CA99CB}" srcOrd="0" destOrd="0" presId="urn:microsoft.com/office/officeart/2005/8/layout/venn1"/>
    <dgm:cxn modelId="{C3644AB7-EDB8-4929-AC14-350078183206}" type="presOf" srcId="{32291B1F-4B67-49BE-80FD-5DC9F5C18D78}" destId="{30EBDCB7-9A19-4423-8F7F-49CB6ED07567}" srcOrd="0" destOrd="0" presId="urn:microsoft.com/office/officeart/2005/8/layout/venn1"/>
    <dgm:cxn modelId="{F48FA8E1-8257-494C-A7B5-77346C5B34AC}" type="presOf" srcId="{16A2B9CB-B0BA-4133-8B8C-6E70CF17D430}" destId="{ECFAC71A-73E0-421B-A66C-EEE18520A8EB}" srcOrd="0" destOrd="0" presId="urn:microsoft.com/office/officeart/2005/8/layout/venn1"/>
    <dgm:cxn modelId="{8BD518E2-92D1-4F0F-8325-9A412B2DB007}" srcId="{299EF604-958D-41EE-8521-5D2D704430A9}" destId="{32291B1F-4B67-49BE-80FD-5DC9F5C18D78}" srcOrd="0" destOrd="0" parTransId="{B8A5434D-1CC6-4E00-802E-64888AE9E9BE}" sibTransId="{945BA65B-54B5-4455-B5C5-874C749A3F2D}"/>
    <dgm:cxn modelId="{47AEBF00-6A80-41EF-A685-1C5F3FC74864}" type="presParOf" srcId="{78A7B450-2C3A-4B05-B3B0-E2A6A7CA99CB}" destId="{30EBDCB7-9A19-4423-8F7F-49CB6ED07567}" srcOrd="0" destOrd="0" presId="urn:microsoft.com/office/officeart/2005/8/layout/venn1"/>
    <dgm:cxn modelId="{3561D4AD-EAAB-4237-A8CF-52B0419C8B5F}" type="presParOf" srcId="{78A7B450-2C3A-4B05-B3B0-E2A6A7CA99CB}" destId="{9B7B8CF4-422C-4857-90F7-B547131D3A78}" srcOrd="1" destOrd="0" presId="urn:microsoft.com/office/officeart/2005/8/layout/venn1"/>
    <dgm:cxn modelId="{0915FCDB-5C32-4538-89FA-7E2B30D3AD56}" type="presParOf" srcId="{78A7B450-2C3A-4B05-B3B0-E2A6A7CA99CB}" destId="{ECFAC71A-73E0-421B-A66C-EEE18520A8EB}" srcOrd="2" destOrd="0" presId="urn:microsoft.com/office/officeart/2005/8/layout/venn1"/>
    <dgm:cxn modelId="{08FEE404-056A-4C26-A533-4079ECFBDD85}" type="presParOf" srcId="{78A7B450-2C3A-4B05-B3B0-E2A6A7CA99CB}" destId="{FF6EE466-ABB0-4281-9613-56F84EC7B018}" srcOrd="3" destOrd="0" presId="urn:microsoft.com/office/officeart/2005/8/layout/venn1"/>
    <dgm:cxn modelId="{002AD66E-33D1-4C80-8336-CA811F9D8685}" type="presParOf" srcId="{78A7B450-2C3A-4B05-B3B0-E2A6A7CA99CB}" destId="{14F96237-006B-4359-A7B3-F34F80E6C9CC}" srcOrd="4" destOrd="0" presId="urn:microsoft.com/office/officeart/2005/8/layout/venn1"/>
    <dgm:cxn modelId="{6E1FA74C-7565-450C-B264-9ED4406616B1}" type="presParOf" srcId="{78A7B450-2C3A-4B05-B3B0-E2A6A7CA99CB}" destId="{0145EFC4-95ED-4B03-AE24-5CFD5010DC5A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B30ED22-A231-4041-9B86-4B533EC7322F}" type="doc">
      <dgm:prSet loTypeId="urn:microsoft.com/office/officeart/2005/8/layout/hProcess9" loCatId="process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pPr rtl="1"/>
          <a:endParaRPr lang="ar-SA"/>
        </a:p>
      </dgm:t>
    </dgm:pt>
    <dgm:pt modelId="{EFC5381A-B50D-4490-B792-4780C1015DC9}">
      <dgm:prSet/>
      <dgm:spPr/>
      <dgm:t>
        <a:bodyPr/>
        <a:lstStyle/>
        <a:p>
          <a:pPr rtl="1"/>
          <a:r>
            <a:rPr lang="ar-SA" b="0" i="0" dirty="0"/>
            <a:t>الحد الأصغر</a:t>
          </a:r>
          <a:endParaRPr lang="ar-SA" dirty="0"/>
        </a:p>
      </dgm:t>
    </dgm:pt>
    <dgm:pt modelId="{1014F155-0BC1-421A-99B5-5D649848CB51}" type="parTrans" cxnId="{1AC810DD-826A-4F2D-8D1B-3C259A0EBE3B}">
      <dgm:prSet/>
      <dgm:spPr/>
      <dgm:t>
        <a:bodyPr/>
        <a:lstStyle/>
        <a:p>
          <a:pPr rtl="1"/>
          <a:endParaRPr lang="ar-SA"/>
        </a:p>
      </dgm:t>
    </dgm:pt>
    <dgm:pt modelId="{058A3122-455C-465E-BC67-0F781DB5B173}" type="sibTrans" cxnId="{1AC810DD-826A-4F2D-8D1B-3C259A0EBE3B}">
      <dgm:prSet/>
      <dgm:spPr/>
      <dgm:t>
        <a:bodyPr/>
        <a:lstStyle/>
        <a:p>
          <a:pPr rtl="1"/>
          <a:endParaRPr lang="ar-SA"/>
        </a:p>
      </dgm:t>
    </dgm:pt>
    <dgm:pt modelId="{3FD347E5-84C9-4ABB-AD70-9573B9925054}">
      <dgm:prSet/>
      <dgm:spPr/>
      <dgm:t>
        <a:bodyPr/>
        <a:lstStyle/>
        <a:p>
          <a:pPr rtl="1"/>
          <a:r>
            <a:rPr lang="ar-SA" dirty="0"/>
            <a:t>الحد الأوسط</a:t>
          </a:r>
        </a:p>
      </dgm:t>
    </dgm:pt>
    <dgm:pt modelId="{C057D714-20B7-4899-94DC-3B3B5206529E}" type="parTrans" cxnId="{C127C7F4-B882-4794-BB80-9728F63D576E}">
      <dgm:prSet/>
      <dgm:spPr/>
      <dgm:t>
        <a:bodyPr/>
        <a:lstStyle/>
        <a:p>
          <a:pPr rtl="1"/>
          <a:endParaRPr lang="ar-SA"/>
        </a:p>
      </dgm:t>
    </dgm:pt>
    <dgm:pt modelId="{9CF19AFE-0FD2-4CC2-B004-57FB19220F43}" type="sibTrans" cxnId="{C127C7F4-B882-4794-BB80-9728F63D576E}">
      <dgm:prSet/>
      <dgm:spPr/>
      <dgm:t>
        <a:bodyPr/>
        <a:lstStyle/>
        <a:p>
          <a:pPr rtl="1"/>
          <a:endParaRPr lang="ar-SA"/>
        </a:p>
      </dgm:t>
    </dgm:pt>
    <dgm:pt modelId="{CA24382B-7142-4D29-8A13-E5461FE73513}">
      <dgm:prSet/>
      <dgm:spPr/>
      <dgm:t>
        <a:bodyPr/>
        <a:lstStyle/>
        <a:p>
          <a:pPr rtl="1"/>
          <a:r>
            <a:rPr lang="ar-SA" b="0" i="0" dirty="0"/>
            <a:t>الحد الأكبر</a:t>
          </a:r>
          <a:endParaRPr lang="ar-SA" dirty="0"/>
        </a:p>
      </dgm:t>
    </dgm:pt>
    <dgm:pt modelId="{6FDAD94B-88CB-4C56-8004-808280626EF5}" type="parTrans" cxnId="{6F92FBE9-BA5F-4A8E-A58E-9C02DE2F70AE}">
      <dgm:prSet/>
      <dgm:spPr/>
      <dgm:t>
        <a:bodyPr/>
        <a:lstStyle/>
        <a:p>
          <a:pPr rtl="1"/>
          <a:endParaRPr lang="ar-SA"/>
        </a:p>
      </dgm:t>
    </dgm:pt>
    <dgm:pt modelId="{E8C66C43-96DE-4230-A870-1D221FF14342}" type="sibTrans" cxnId="{6F92FBE9-BA5F-4A8E-A58E-9C02DE2F70AE}">
      <dgm:prSet/>
      <dgm:spPr/>
      <dgm:t>
        <a:bodyPr/>
        <a:lstStyle/>
        <a:p>
          <a:pPr rtl="1"/>
          <a:endParaRPr lang="ar-SA"/>
        </a:p>
      </dgm:t>
    </dgm:pt>
    <dgm:pt modelId="{60517058-EFAB-4A80-B8FD-D5E90FEC2A9A}" type="pres">
      <dgm:prSet presAssocID="{8B30ED22-A231-4041-9B86-4B533EC7322F}" presName="CompostProcess" presStyleCnt="0">
        <dgm:presLayoutVars>
          <dgm:dir val="rev"/>
          <dgm:resizeHandles val="exact"/>
        </dgm:presLayoutVars>
      </dgm:prSet>
      <dgm:spPr/>
    </dgm:pt>
    <dgm:pt modelId="{4BBFC2F4-8C45-42D3-808F-FE60BE2C5683}" type="pres">
      <dgm:prSet presAssocID="{8B30ED22-A231-4041-9B86-4B533EC7322F}" presName="arrow" presStyleLbl="bgShp" presStyleIdx="0" presStyleCnt="1"/>
      <dgm:spPr/>
    </dgm:pt>
    <dgm:pt modelId="{B02BE0D6-E022-4717-BEEE-72700EB71ED0}" type="pres">
      <dgm:prSet presAssocID="{8B30ED22-A231-4041-9B86-4B533EC7322F}" presName="linearProcess" presStyleCnt="0"/>
      <dgm:spPr/>
    </dgm:pt>
    <dgm:pt modelId="{880BA165-4237-4109-9BEF-6CFDEA27FB07}" type="pres">
      <dgm:prSet presAssocID="{EFC5381A-B50D-4490-B792-4780C1015DC9}" presName="textNode" presStyleLbl="node1" presStyleIdx="0" presStyleCnt="3">
        <dgm:presLayoutVars>
          <dgm:bulletEnabled val="1"/>
        </dgm:presLayoutVars>
      </dgm:prSet>
      <dgm:spPr/>
    </dgm:pt>
    <dgm:pt modelId="{C1074CF5-B4DE-4655-B643-0259D8ECA555}" type="pres">
      <dgm:prSet presAssocID="{058A3122-455C-465E-BC67-0F781DB5B173}" presName="sibTrans" presStyleCnt="0"/>
      <dgm:spPr/>
    </dgm:pt>
    <dgm:pt modelId="{8CDA0D3D-99C3-46D4-BC07-B542C8C15946}" type="pres">
      <dgm:prSet presAssocID="{3FD347E5-84C9-4ABB-AD70-9573B9925054}" presName="textNode" presStyleLbl="node1" presStyleIdx="1" presStyleCnt="3">
        <dgm:presLayoutVars>
          <dgm:bulletEnabled val="1"/>
        </dgm:presLayoutVars>
      </dgm:prSet>
      <dgm:spPr/>
    </dgm:pt>
    <dgm:pt modelId="{8FC8FDFD-0B01-4A30-908D-0E8B8979387B}" type="pres">
      <dgm:prSet presAssocID="{9CF19AFE-0FD2-4CC2-B004-57FB19220F43}" presName="sibTrans" presStyleCnt="0"/>
      <dgm:spPr/>
    </dgm:pt>
    <dgm:pt modelId="{BBFADDC8-8B6E-44A6-808E-BC0A61FFD9DF}" type="pres">
      <dgm:prSet presAssocID="{CA24382B-7142-4D29-8A13-E5461FE73513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D31E4817-FA71-4E08-A6E6-73DD9C44C988}" type="presOf" srcId="{CA24382B-7142-4D29-8A13-E5461FE73513}" destId="{BBFADDC8-8B6E-44A6-808E-BC0A61FFD9DF}" srcOrd="0" destOrd="0" presId="urn:microsoft.com/office/officeart/2005/8/layout/hProcess9"/>
    <dgm:cxn modelId="{6331B067-6CB3-4897-A277-AC1560DC5BBA}" type="presOf" srcId="{3FD347E5-84C9-4ABB-AD70-9573B9925054}" destId="{8CDA0D3D-99C3-46D4-BC07-B542C8C15946}" srcOrd="0" destOrd="0" presId="urn:microsoft.com/office/officeart/2005/8/layout/hProcess9"/>
    <dgm:cxn modelId="{8FACEC75-424A-4D2A-8729-29E7AB86A85F}" type="presOf" srcId="{8B30ED22-A231-4041-9B86-4B533EC7322F}" destId="{60517058-EFAB-4A80-B8FD-D5E90FEC2A9A}" srcOrd="0" destOrd="0" presId="urn:microsoft.com/office/officeart/2005/8/layout/hProcess9"/>
    <dgm:cxn modelId="{1AC810DD-826A-4F2D-8D1B-3C259A0EBE3B}" srcId="{8B30ED22-A231-4041-9B86-4B533EC7322F}" destId="{EFC5381A-B50D-4490-B792-4780C1015DC9}" srcOrd="0" destOrd="0" parTransId="{1014F155-0BC1-421A-99B5-5D649848CB51}" sibTransId="{058A3122-455C-465E-BC67-0F781DB5B173}"/>
    <dgm:cxn modelId="{9DD73BE7-8B12-4ECF-B739-C0B0CFDBA096}" type="presOf" srcId="{EFC5381A-B50D-4490-B792-4780C1015DC9}" destId="{880BA165-4237-4109-9BEF-6CFDEA27FB07}" srcOrd="0" destOrd="0" presId="urn:microsoft.com/office/officeart/2005/8/layout/hProcess9"/>
    <dgm:cxn modelId="{6F92FBE9-BA5F-4A8E-A58E-9C02DE2F70AE}" srcId="{8B30ED22-A231-4041-9B86-4B533EC7322F}" destId="{CA24382B-7142-4D29-8A13-E5461FE73513}" srcOrd="2" destOrd="0" parTransId="{6FDAD94B-88CB-4C56-8004-808280626EF5}" sibTransId="{E8C66C43-96DE-4230-A870-1D221FF14342}"/>
    <dgm:cxn modelId="{C127C7F4-B882-4794-BB80-9728F63D576E}" srcId="{8B30ED22-A231-4041-9B86-4B533EC7322F}" destId="{3FD347E5-84C9-4ABB-AD70-9573B9925054}" srcOrd="1" destOrd="0" parTransId="{C057D714-20B7-4899-94DC-3B3B5206529E}" sibTransId="{9CF19AFE-0FD2-4CC2-B004-57FB19220F43}"/>
    <dgm:cxn modelId="{CDE300D3-74CE-46DD-B3B4-7DB7D6F5D453}" type="presParOf" srcId="{60517058-EFAB-4A80-B8FD-D5E90FEC2A9A}" destId="{4BBFC2F4-8C45-42D3-808F-FE60BE2C5683}" srcOrd="0" destOrd="0" presId="urn:microsoft.com/office/officeart/2005/8/layout/hProcess9"/>
    <dgm:cxn modelId="{05C53043-DDEF-4FE0-8F76-4309FC4AF2F7}" type="presParOf" srcId="{60517058-EFAB-4A80-B8FD-D5E90FEC2A9A}" destId="{B02BE0D6-E022-4717-BEEE-72700EB71ED0}" srcOrd="1" destOrd="0" presId="urn:microsoft.com/office/officeart/2005/8/layout/hProcess9"/>
    <dgm:cxn modelId="{CEB6A5B0-EB3F-4C98-986E-AAA549E5AB1B}" type="presParOf" srcId="{B02BE0D6-E022-4717-BEEE-72700EB71ED0}" destId="{880BA165-4237-4109-9BEF-6CFDEA27FB07}" srcOrd="0" destOrd="0" presId="urn:microsoft.com/office/officeart/2005/8/layout/hProcess9"/>
    <dgm:cxn modelId="{585B9F24-DF9B-4EBF-B7B8-202CFBF6319B}" type="presParOf" srcId="{B02BE0D6-E022-4717-BEEE-72700EB71ED0}" destId="{C1074CF5-B4DE-4655-B643-0259D8ECA555}" srcOrd="1" destOrd="0" presId="urn:microsoft.com/office/officeart/2005/8/layout/hProcess9"/>
    <dgm:cxn modelId="{68307798-C39C-4049-8866-0643B77D260E}" type="presParOf" srcId="{B02BE0D6-E022-4717-BEEE-72700EB71ED0}" destId="{8CDA0D3D-99C3-46D4-BC07-B542C8C15946}" srcOrd="2" destOrd="0" presId="urn:microsoft.com/office/officeart/2005/8/layout/hProcess9"/>
    <dgm:cxn modelId="{849EE073-C3EE-4FBA-AF6B-2EC1848C9CDC}" type="presParOf" srcId="{B02BE0D6-E022-4717-BEEE-72700EB71ED0}" destId="{8FC8FDFD-0B01-4A30-908D-0E8B8979387B}" srcOrd="3" destOrd="0" presId="urn:microsoft.com/office/officeart/2005/8/layout/hProcess9"/>
    <dgm:cxn modelId="{75755490-1B4E-42D4-B34C-411C21D46B90}" type="presParOf" srcId="{B02BE0D6-E022-4717-BEEE-72700EB71ED0}" destId="{BBFADDC8-8B6E-44A6-808E-BC0A61FFD9DF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B0289C5-4CD1-4FB5-8125-4248C0705C72}" type="doc">
      <dgm:prSet loTypeId="urn:microsoft.com/office/officeart/2005/8/layout/orgChart1" loCatId="hierarchy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pPr rtl="1"/>
          <a:endParaRPr lang="ar-SA"/>
        </a:p>
      </dgm:t>
    </dgm:pt>
    <dgm:pt modelId="{0D32C1ED-3263-4EC8-B861-39C7B2DDBE0A}">
      <dgm:prSet phldrT="[نص]"/>
      <dgm:spPr/>
      <dgm:t>
        <a:bodyPr/>
        <a:lstStyle/>
        <a:p>
          <a:pPr rtl="1"/>
          <a:r>
            <a:rPr lang="ar-SA" b="1" dirty="0">
              <a:solidFill>
                <a:schemeClr val="tx2">
                  <a:lumMod val="50000"/>
                </a:schemeClr>
              </a:solidFill>
            </a:rPr>
            <a:t>قواعد القياس الفرعية</a:t>
          </a:r>
        </a:p>
      </dgm:t>
    </dgm:pt>
    <dgm:pt modelId="{2FDC4236-D74F-46F0-829C-A0AEDCD05044}" type="parTrans" cxnId="{185B1420-3DB6-483C-9C22-F32A20B9E52B}">
      <dgm:prSet/>
      <dgm:spPr/>
      <dgm:t>
        <a:bodyPr/>
        <a:lstStyle/>
        <a:p>
          <a:pPr rtl="1"/>
          <a:endParaRPr lang="ar-SA" b="1">
            <a:solidFill>
              <a:schemeClr val="bg1">
                <a:lumMod val="50000"/>
              </a:schemeClr>
            </a:solidFill>
          </a:endParaRPr>
        </a:p>
      </dgm:t>
    </dgm:pt>
    <dgm:pt modelId="{3B889AAB-A0D4-47AC-906D-65252B585654}" type="sibTrans" cxnId="{185B1420-3DB6-483C-9C22-F32A20B9E52B}">
      <dgm:prSet/>
      <dgm:spPr/>
      <dgm:t>
        <a:bodyPr/>
        <a:lstStyle/>
        <a:p>
          <a:pPr rtl="1"/>
          <a:endParaRPr lang="ar-SA" b="1">
            <a:solidFill>
              <a:schemeClr val="bg1">
                <a:lumMod val="50000"/>
              </a:schemeClr>
            </a:solidFill>
          </a:endParaRPr>
        </a:p>
      </dgm:t>
    </dgm:pt>
    <dgm:pt modelId="{7A4E06AC-1EF2-4287-AD49-B82798106CE9}">
      <dgm:prSet phldrT="[نص]"/>
      <dgm:spPr/>
      <dgm:t>
        <a:bodyPr/>
        <a:lstStyle/>
        <a:p>
          <a:pPr rtl="1"/>
          <a:r>
            <a:rPr lang="ar-SA" b="1" dirty="0">
              <a:solidFill>
                <a:schemeClr val="bg1">
                  <a:lumMod val="50000"/>
                </a:schemeClr>
              </a:solidFill>
            </a:rPr>
            <a:t>لا يمكن استخلاص نتيجة من مقدمة كبرى جزئية وصغرى سالبة</a:t>
          </a:r>
        </a:p>
      </dgm:t>
    </dgm:pt>
    <dgm:pt modelId="{3B89CB7C-C0DD-49A4-94A2-71FE1B607B4E}" type="parTrans" cxnId="{F8BBDD9B-BB29-409A-BFA1-FA903D6B7D75}">
      <dgm:prSet/>
      <dgm:spPr/>
      <dgm:t>
        <a:bodyPr/>
        <a:lstStyle/>
        <a:p>
          <a:pPr rtl="1"/>
          <a:endParaRPr lang="ar-SA" b="1">
            <a:solidFill>
              <a:schemeClr val="bg1">
                <a:lumMod val="50000"/>
              </a:schemeClr>
            </a:solidFill>
          </a:endParaRPr>
        </a:p>
      </dgm:t>
    </dgm:pt>
    <dgm:pt modelId="{A165B78B-C4C8-46B0-A0F8-B838727FE955}" type="sibTrans" cxnId="{F8BBDD9B-BB29-409A-BFA1-FA903D6B7D75}">
      <dgm:prSet/>
      <dgm:spPr/>
      <dgm:t>
        <a:bodyPr/>
        <a:lstStyle/>
        <a:p>
          <a:pPr rtl="1"/>
          <a:endParaRPr lang="ar-SA" b="1">
            <a:solidFill>
              <a:schemeClr val="bg1">
                <a:lumMod val="50000"/>
              </a:schemeClr>
            </a:solidFill>
          </a:endParaRPr>
        </a:p>
      </dgm:t>
    </dgm:pt>
    <dgm:pt modelId="{2CCF6E64-7012-4765-A8F0-76D2F436DB57}">
      <dgm:prSet phldrT="[نص]"/>
      <dgm:spPr/>
      <dgm:t>
        <a:bodyPr/>
        <a:lstStyle/>
        <a:p>
          <a:pPr rtl="1"/>
          <a:r>
            <a:rPr lang="ar-SA" b="1" dirty="0">
              <a:solidFill>
                <a:schemeClr val="bg1">
                  <a:lumMod val="50000"/>
                </a:schemeClr>
              </a:solidFill>
            </a:rPr>
            <a:t>إذا كانت إحدى المقدمتين جزئية وجب أن تكون النتيجة جزئية</a:t>
          </a:r>
        </a:p>
      </dgm:t>
    </dgm:pt>
    <dgm:pt modelId="{FB5BE26F-E73E-44A9-8299-978F7C88FE54}" type="parTrans" cxnId="{A69B14DC-063A-4EA4-95FC-BF447232FA2A}">
      <dgm:prSet/>
      <dgm:spPr/>
      <dgm:t>
        <a:bodyPr/>
        <a:lstStyle/>
        <a:p>
          <a:pPr rtl="1"/>
          <a:endParaRPr lang="ar-SA" b="1">
            <a:solidFill>
              <a:schemeClr val="bg1">
                <a:lumMod val="50000"/>
              </a:schemeClr>
            </a:solidFill>
          </a:endParaRPr>
        </a:p>
      </dgm:t>
    </dgm:pt>
    <dgm:pt modelId="{5DAEB6D1-C83C-4FFD-846A-621C9AF4B90A}" type="sibTrans" cxnId="{A69B14DC-063A-4EA4-95FC-BF447232FA2A}">
      <dgm:prSet/>
      <dgm:spPr/>
      <dgm:t>
        <a:bodyPr/>
        <a:lstStyle/>
        <a:p>
          <a:pPr rtl="1"/>
          <a:endParaRPr lang="ar-SA" b="1">
            <a:solidFill>
              <a:schemeClr val="bg1">
                <a:lumMod val="50000"/>
              </a:schemeClr>
            </a:solidFill>
          </a:endParaRPr>
        </a:p>
      </dgm:t>
    </dgm:pt>
    <dgm:pt modelId="{D647D322-1823-4141-9650-33702DA66887}">
      <dgm:prSet phldrT="[نص]"/>
      <dgm:spPr/>
      <dgm:t>
        <a:bodyPr/>
        <a:lstStyle/>
        <a:p>
          <a:pPr rtl="1"/>
          <a:r>
            <a:rPr lang="ar-SA" b="1" dirty="0">
              <a:solidFill>
                <a:schemeClr val="bg1">
                  <a:lumMod val="50000"/>
                </a:schemeClr>
              </a:solidFill>
            </a:rPr>
            <a:t>لا يمكن استخلاص نتيجة من مقدمتين جزئيتين</a:t>
          </a:r>
        </a:p>
      </dgm:t>
    </dgm:pt>
    <dgm:pt modelId="{4E284F91-9553-43A7-B69F-A49100BF435E}" type="parTrans" cxnId="{C84C5ADA-C83A-4183-97A0-DFE28D3C8461}">
      <dgm:prSet/>
      <dgm:spPr/>
      <dgm:t>
        <a:bodyPr/>
        <a:lstStyle/>
        <a:p>
          <a:pPr rtl="1"/>
          <a:endParaRPr lang="ar-SA" b="1">
            <a:solidFill>
              <a:schemeClr val="bg1">
                <a:lumMod val="50000"/>
              </a:schemeClr>
            </a:solidFill>
          </a:endParaRPr>
        </a:p>
      </dgm:t>
    </dgm:pt>
    <dgm:pt modelId="{20BCBBF2-EA31-4DD8-A609-CEA7E8229C5C}" type="sibTrans" cxnId="{C84C5ADA-C83A-4183-97A0-DFE28D3C8461}">
      <dgm:prSet/>
      <dgm:spPr/>
      <dgm:t>
        <a:bodyPr/>
        <a:lstStyle/>
        <a:p>
          <a:pPr rtl="1"/>
          <a:endParaRPr lang="ar-SA" b="1">
            <a:solidFill>
              <a:schemeClr val="bg1">
                <a:lumMod val="50000"/>
              </a:schemeClr>
            </a:solidFill>
          </a:endParaRPr>
        </a:p>
      </dgm:t>
    </dgm:pt>
    <dgm:pt modelId="{0D98136E-2F73-4E59-8FA1-7157C3BFC6BE}" type="pres">
      <dgm:prSet presAssocID="{AB0289C5-4CD1-4FB5-8125-4248C0705C7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7560F26D-D83F-4C08-B68A-6C0DCDAFD2D9}" type="pres">
      <dgm:prSet presAssocID="{0D32C1ED-3263-4EC8-B861-39C7B2DDBE0A}" presName="hierRoot1" presStyleCnt="0">
        <dgm:presLayoutVars>
          <dgm:hierBranch val="init"/>
        </dgm:presLayoutVars>
      </dgm:prSet>
      <dgm:spPr/>
    </dgm:pt>
    <dgm:pt modelId="{B18D5401-C0B0-4C74-9387-42F0B1DFDB95}" type="pres">
      <dgm:prSet presAssocID="{0D32C1ED-3263-4EC8-B861-39C7B2DDBE0A}" presName="rootComposite1" presStyleCnt="0"/>
      <dgm:spPr/>
    </dgm:pt>
    <dgm:pt modelId="{993FD94A-2AD3-4107-BC8F-2045AF1A7D4B}" type="pres">
      <dgm:prSet presAssocID="{0D32C1ED-3263-4EC8-B861-39C7B2DDBE0A}" presName="rootText1" presStyleLbl="node0" presStyleIdx="0" presStyleCnt="1" custScaleX="110180" custScaleY="57306">
        <dgm:presLayoutVars>
          <dgm:chPref val="3"/>
        </dgm:presLayoutVars>
      </dgm:prSet>
      <dgm:spPr/>
    </dgm:pt>
    <dgm:pt modelId="{B7EDADC8-19BB-4D21-A718-141759C58C75}" type="pres">
      <dgm:prSet presAssocID="{0D32C1ED-3263-4EC8-B861-39C7B2DDBE0A}" presName="rootConnector1" presStyleLbl="node1" presStyleIdx="0" presStyleCnt="0"/>
      <dgm:spPr/>
    </dgm:pt>
    <dgm:pt modelId="{65ED295C-0635-4BAA-AA84-9FEAB4339153}" type="pres">
      <dgm:prSet presAssocID="{0D32C1ED-3263-4EC8-B861-39C7B2DDBE0A}" presName="hierChild2" presStyleCnt="0"/>
      <dgm:spPr/>
    </dgm:pt>
    <dgm:pt modelId="{66DEC2E5-E05D-47AB-A6D2-0D06A9E63FA1}" type="pres">
      <dgm:prSet presAssocID="{3B89CB7C-C0DD-49A4-94A2-71FE1B607B4E}" presName="Name37" presStyleLbl="parChTrans1D2" presStyleIdx="0" presStyleCnt="3"/>
      <dgm:spPr/>
    </dgm:pt>
    <dgm:pt modelId="{5B1A396B-ADE9-4836-99C1-DDC0D00A6219}" type="pres">
      <dgm:prSet presAssocID="{7A4E06AC-1EF2-4287-AD49-B82798106CE9}" presName="hierRoot2" presStyleCnt="0">
        <dgm:presLayoutVars>
          <dgm:hierBranch val="init"/>
        </dgm:presLayoutVars>
      </dgm:prSet>
      <dgm:spPr/>
    </dgm:pt>
    <dgm:pt modelId="{D1B82173-E9A4-4749-82D8-67C37FE7D124}" type="pres">
      <dgm:prSet presAssocID="{7A4E06AC-1EF2-4287-AD49-B82798106CE9}" presName="rootComposite" presStyleCnt="0"/>
      <dgm:spPr/>
    </dgm:pt>
    <dgm:pt modelId="{7E2BF143-96A2-4349-BC88-8B188B6361D5}" type="pres">
      <dgm:prSet presAssocID="{7A4E06AC-1EF2-4287-AD49-B82798106CE9}" presName="rootText" presStyleLbl="node2" presStyleIdx="0" presStyleCnt="3" custScaleX="85470" custScaleY="69905">
        <dgm:presLayoutVars>
          <dgm:chPref val="3"/>
        </dgm:presLayoutVars>
      </dgm:prSet>
      <dgm:spPr/>
    </dgm:pt>
    <dgm:pt modelId="{675CEA78-93A6-40F1-9E9E-C2A25543303C}" type="pres">
      <dgm:prSet presAssocID="{7A4E06AC-1EF2-4287-AD49-B82798106CE9}" presName="rootConnector" presStyleLbl="node2" presStyleIdx="0" presStyleCnt="3"/>
      <dgm:spPr/>
    </dgm:pt>
    <dgm:pt modelId="{24AD0E7E-58E7-46BE-B33B-4DE80444519C}" type="pres">
      <dgm:prSet presAssocID="{7A4E06AC-1EF2-4287-AD49-B82798106CE9}" presName="hierChild4" presStyleCnt="0"/>
      <dgm:spPr/>
    </dgm:pt>
    <dgm:pt modelId="{553893AC-87BA-4896-9B11-1E056860FF27}" type="pres">
      <dgm:prSet presAssocID="{7A4E06AC-1EF2-4287-AD49-B82798106CE9}" presName="hierChild5" presStyleCnt="0"/>
      <dgm:spPr/>
    </dgm:pt>
    <dgm:pt modelId="{7D06B5F6-2226-4733-BA15-28EB166B1EA1}" type="pres">
      <dgm:prSet presAssocID="{FB5BE26F-E73E-44A9-8299-978F7C88FE54}" presName="Name37" presStyleLbl="parChTrans1D2" presStyleIdx="1" presStyleCnt="3"/>
      <dgm:spPr/>
    </dgm:pt>
    <dgm:pt modelId="{E14F7C9C-EA00-478A-9F9C-77987ED54F76}" type="pres">
      <dgm:prSet presAssocID="{2CCF6E64-7012-4765-A8F0-76D2F436DB57}" presName="hierRoot2" presStyleCnt="0">
        <dgm:presLayoutVars>
          <dgm:hierBranch val="init"/>
        </dgm:presLayoutVars>
      </dgm:prSet>
      <dgm:spPr/>
    </dgm:pt>
    <dgm:pt modelId="{8A9C30EE-269A-4821-AD00-50397A655DA1}" type="pres">
      <dgm:prSet presAssocID="{2CCF6E64-7012-4765-A8F0-76D2F436DB57}" presName="rootComposite" presStyleCnt="0"/>
      <dgm:spPr/>
    </dgm:pt>
    <dgm:pt modelId="{43BD6439-298F-4D97-ABB2-2C7F8D9B6384}" type="pres">
      <dgm:prSet presAssocID="{2CCF6E64-7012-4765-A8F0-76D2F436DB57}" presName="rootText" presStyleLbl="node2" presStyleIdx="1" presStyleCnt="3" custScaleX="85470" custScaleY="69905">
        <dgm:presLayoutVars>
          <dgm:chPref val="3"/>
        </dgm:presLayoutVars>
      </dgm:prSet>
      <dgm:spPr/>
    </dgm:pt>
    <dgm:pt modelId="{D7259B3F-BC7B-4358-82CB-B37799625C81}" type="pres">
      <dgm:prSet presAssocID="{2CCF6E64-7012-4765-A8F0-76D2F436DB57}" presName="rootConnector" presStyleLbl="node2" presStyleIdx="1" presStyleCnt="3"/>
      <dgm:spPr/>
    </dgm:pt>
    <dgm:pt modelId="{25233EDE-1DC2-4B78-91AB-815455E1B13C}" type="pres">
      <dgm:prSet presAssocID="{2CCF6E64-7012-4765-A8F0-76D2F436DB57}" presName="hierChild4" presStyleCnt="0"/>
      <dgm:spPr/>
    </dgm:pt>
    <dgm:pt modelId="{E324D657-59C9-457A-9F82-8C720521DB6C}" type="pres">
      <dgm:prSet presAssocID="{2CCF6E64-7012-4765-A8F0-76D2F436DB57}" presName="hierChild5" presStyleCnt="0"/>
      <dgm:spPr/>
    </dgm:pt>
    <dgm:pt modelId="{8C762D46-A3FF-4283-B9DC-139D0FF554BA}" type="pres">
      <dgm:prSet presAssocID="{4E284F91-9553-43A7-B69F-A49100BF435E}" presName="Name37" presStyleLbl="parChTrans1D2" presStyleIdx="2" presStyleCnt="3"/>
      <dgm:spPr/>
    </dgm:pt>
    <dgm:pt modelId="{216B96B7-000C-4653-A03A-47AF39D17586}" type="pres">
      <dgm:prSet presAssocID="{D647D322-1823-4141-9650-33702DA66887}" presName="hierRoot2" presStyleCnt="0">
        <dgm:presLayoutVars>
          <dgm:hierBranch val="init"/>
        </dgm:presLayoutVars>
      </dgm:prSet>
      <dgm:spPr/>
    </dgm:pt>
    <dgm:pt modelId="{9C050B6E-B7B3-47E6-B8B1-FC2446B86752}" type="pres">
      <dgm:prSet presAssocID="{D647D322-1823-4141-9650-33702DA66887}" presName="rootComposite" presStyleCnt="0"/>
      <dgm:spPr/>
    </dgm:pt>
    <dgm:pt modelId="{6DABEF6E-C25C-4F2D-AC48-D89B14669565}" type="pres">
      <dgm:prSet presAssocID="{D647D322-1823-4141-9650-33702DA66887}" presName="rootText" presStyleLbl="node2" presStyleIdx="2" presStyleCnt="3" custScaleX="85470" custScaleY="69905">
        <dgm:presLayoutVars>
          <dgm:chPref val="3"/>
        </dgm:presLayoutVars>
      </dgm:prSet>
      <dgm:spPr/>
    </dgm:pt>
    <dgm:pt modelId="{A7BD75AB-75D8-497B-B248-375C5D961E4A}" type="pres">
      <dgm:prSet presAssocID="{D647D322-1823-4141-9650-33702DA66887}" presName="rootConnector" presStyleLbl="node2" presStyleIdx="2" presStyleCnt="3"/>
      <dgm:spPr/>
    </dgm:pt>
    <dgm:pt modelId="{EA26C55F-2769-41B9-93FF-C32CBC85999E}" type="pres">
      <dgm:prSet presAssocID="{D647D322-1823-4141-9650-33702DA66887}" presName="hierChild4" presStyleCnt="0"/>
      <dgm:spPr/>
    </dgm:pt>
    <dgm:pt modelId="{88661856-C642-4601-96C5-8F3D2D5E9559}" type="pres">
      <dgm:prSet presAssocID="{D647D322-1823-4141-9650-33702DA66887}" presName="hierChild5" presStyleCnt="0"/>
      <dgm:spPr/>
    </dgm:pt>
    <dgm:pt modelId="{18672916-101C-49F8-A0A3-31DDD947116A}" type="pres">
      <dgm:prSet presAssocID="{0D32C1ED-3263-4EC8-B861-39C7B2DDBE0A}" presName="hierChild3" presStyleCnt="0"/>
      <dgm:spPr/>
    </dgm:pt>
  </dgm:ptLst>
  <dgm:cxnLst>
    <dgm:cxn modelId="{463DE618-6EE2-4387-AEF2-28435734F9BF}" type="presOf" srcId="{0D32C1ED-3263-4EC8-B861-39C7B2DDBE0A}" destId="{993FD94A-2AD3-4107-BC8F-2045AF1A7D4B}" srcOrd="0" destOrd="0" presId="urn:microsoft.com/office/officeart/2005/8/layout/orgChart1"/>
    <dgm:cxn modelId="{185B1420-3DB6-483C-9C22-F32A20B9E52B}" srcId="{AB0289C5-4CD1-4FB5-8125-4248C0705C72}" destId="{0D32C1ED-3263-4EC8-B861-39C7B2DDBE0A}" srcOrd="0" destOrd="0" parTransId="{2FDC4236-D74F-46F0-829C-A0AEDCD05044}" sibTransId="{3B889AAB-A0D4-47AC-906D-65252B585654}"/>
    <dgm:cxn modelId="{36DE6123-7F84-4A0C-93A1-EE4EE4E37A74}" type="presOf" srcId="{AB0289C5-4CD1-4FB5-8125-4248C0705C72}" destId="{0D98136E-2F73-4E59-8FA1-7157C3BFC6BE}" srcOrd="0" destOrd="0" presId="urn:microsoft.com/office/officeart/2005/8/layout/orgChart1"/>
    <dgm:cxn modelId="{373DA53B-A26E-4736-B088-B21AEA882AA0}" type="presOf" srcId="{0D32C1ED-3263-4EC8-B861-39C7B2DDBE0A}" destId="{B7EDADC8-19BB-4D21-A718-141759C58C75}" srcOrd="1" destOrd="0" presId="urn:microsoft.com/office/officeart/2005/8/layout/orgChart1"/>
    <dgm:cxn modelId="{CAF58B5C-9DF6-4DA5-A32D-B347874BD89E}" type="presOf" srcId="{D647D322-1823-4141-9650-33702DA66887}" destId="{A7BD75AB-75D8-497B-B248-375C5D961E4A}" srcOrd="1" destOrd="0" presId="urn:microsoft.com/office/officeart/2005/8/layout/orgChart1"/>
    <dgm:cxn modelId="{A39F8774-D8D5-487A-A0A9-DBD6402F3A4D}" type="presOf" srcId="{2CCF6E64-7012-4765-A8F0-76D2F436DB57}" destId="{43BD6439-298F-4D97-ABB2-2C7F8D9B6384}" srcOrd="0" destOrd="0" presId="urn:microsoft.com/office/officeart/2005/8/layout/orgChart1"/>
    <dgm:cxn modelId="{B066815A-A326-4D6D-B9FF-D519A52D8E07}" type="presOf" srcId="{2CCF6E64-7012-4765-A8F0-76D2F436DB57}" destId="{D7259B3F-BC7B-4358-82CB-B37799625C81}" srcOrd="1" destOrd="0" presId="urn:microsoft.com/office/officeart/2005/8/layout/orgChart1"/>
    <dgm:cxn modelId="{481E137F-C80D-425D-A39D-965637D8A979}" type="presOf" srcId="{D647D322-1823-4141-9650-33702DA66887}" destId="{6DABEF6E-C25C-4F2D-AC48-D89B14669565}" srcOrd="0" destOrd="0" presId="urn:microsoft.com/office/officeart/2005/8/layout/orgChart1"/>
    <dgm:cxn modelId="{F8BBDD9B-BB29-409A-BFA1-FA903D6B7D75}" srcId="{0D32C1ED-3263-4EC8-B861-39C7B2DDBE0A}" destId="{7A4E06AC-1EF2-4287-AD49-B82798106CE9}" srcOrd="0" destOrd="0" parTransId="{3B89CB7C-C0DD-49A4-94A2-71FE1B607B4E}" sibTransId="{A165B78B-C4C8-46B0-A0F8-B838727FE955}"/>
    <dgm:cxn modelId="{0E1971A4-2A4D-45B9-AAE0-11105B04F8D3}" type="presOf" srcId="{7A4E06AC-1EF2-4287-AD49-B82798106CE9}" destId="{675CEA78-93A6-40F1-9E9E-C2A25543303C}" srcOrd="1" destOrd="0" presId="urn:microsoft.com/office/officeart/2005/8/layout/orgChart1"/>
    <dgm:cxn modelId="{2C7FCEB7-F156-450B-A9B6-59007FFFAA29}" type="presOf" srcId="{7A4E06AC-1EF2-4287-AD49-B82798106CE9}" destId="{7E2BF143-96A2-4349-BC88-8B188B6361D5}" srcOrd="0" destOrd="0" presId="urn:microsoft.com/office/officeart/2005/8/layout/orgChart1"/>
    <dgm:cxn modelId="{EA3335C9-D0FE-4736-AA56-C53E0E9A38E2}" type="presOf" srcId="{4E284F91-9553-43A7-B69F-A49100BF435E}" destId="{8C762D46-A3FF-4283-B9DC-139D0FF554BA}" srcOrd="0" destOrd="0" presId="urn:microsoft.com/office/officeart/2005/8/layout/orgChart1"/>
    <dgm:cxn modelId="{910ABFCF-71E0-45DB-9047-FCC0F8896176}" type="presOf" srcId="{3B89CB7C-C0DD-49A4-94A2-71FE1B607B4E}" destId="{66DEC2E5-E05D-47AB-A6D2-0D06A9E63FA1}" srcOrd="0" destOrd="0" presId="urn:microsoft.com/office/officeart/2005/8/layout/orgChart1"/>
    <dgm:cxn modelId="{C84C5ADA-C83A-4183-97A0-DFE28D3C8461}" srcId="{0D32C1ED-3263-4EC8-B861-39C7B2DDBE0A}" destId="{D647D322-1823-4141-9650-33702DA66887}" srcOrd="2" destOrd="0" parTransId="{4E284F91-9553-43A7-B69F-A49100BF435E}" sibTransId="{20BCBBF2-EA31-4DD8-A609-CEA7E8229C5C}"/>
    <dgm:cxn modelId="{A69B14DC-063A-4EA4-95FC-BF447232FA2A}" srcId="{0D32C1ED-3263-4EC8-B861-39C7B2DDBE0A}" destId="{2CCF6E64-7012-4765-A8F0-76D2F436DB57}" srcOrd="1" destOrd="0" parTransId="{FB5BE26F-E73E-44A9-8299-978F7C88FE54}" sibTransId="{5DAEB6D1-C83C-4FFD-846A-621C9AF4B90A}"/>
    <dgm:cxn modelId="{3FBDF6DE-6DBF-4177-813E-AB95D79D1D18}" type="presOf" srcId="{FB5BE26F-E73E-44A9-8299-978F7C88FE54}" destId="{7D06B5F6-2226-4733-BA15-28EB166B1EA1}" srcOrd="0" destOrd="0" presId="urn:microsoft.com/office/officeart/2005/8/layout/orgChart1"/>
    <dgm:cxn modelId="{56EB2054-B77A-4A01-8579-09871A1ECD21}" type="presParOf" srcId="{0D98136E-2F73-4E59-8FA1-7157C3BFC6BE}" destId="{7560F26D-D83F-4C08-B68A-6C0DCDAFD2D9}" srcOrd="0" destOrd="0" presId="urn:microsoft.com/office/officeart/2005/8/layout/orgChart1"/>
    <dgm:cxn modelId="{04251D29-ED3A-4539-A247-7EF5B9724F97}" type="presParOf" srcId="{7560F26D-D83F-4C08-B68A-6C0DCDAFD2D9}" destId="{B18D5401-C0B0-4C74-9387-42F0B1DFDB95}" srcOrd="0" destOrd="0" presId="urn:microsoft.com/office/officeart/2005/8/layout/orgChart1"/>
    <dgm:cxn modelId="{525CEBA8-A0B5-4DED-AF32-1E06C7BA86BE}" type="presParOf" srcId="{B18D5401-C0B0-4C74-9387-42F0B1DFDB95}" destId="{993FD94A-2AD3-4107-BC8F-2045AF1A7D4B}" srcOrd="0" destOrd="0" presId="urn:microsoft.com/office/officeart/2005/8/layout/orgChart1"/>
    <dgm:cxn modelId="{CA6880EC-8337-40D2-8100-7B57BAB48161}" type="presParOf" srcId="{B18D5401-C0B0-4C74-9387-42F0B1DFDB95}" destId="{B7EDADC8-19BB-4D21-A718-141759C58C75}" srcOrd="1" destOrd="0" presId="urn:microsoft.com/office/officeart/2005/8/layout/orgChart1"/>
    <dgm:cxn modelId="{442800FA-FE3E-4BEA-9AA0-0538DEC4D844}" type="presParOf" srcId="{7560F26D-D83F-4C08-B68A-6C0DCDAFD2D9}" destId="{65ED295C-0635-4BAA-AA84-9FEAB4339153}" srcOrd="1" destOrd="0" presId="urn:microsoft.com/office/officeart/2005/8/layout/orgChart1"/>
    <dgm:cxn modelId="{A045CBC0-957C-4932-B06D-695558FA71F1}" type="presParOf" srcId="{65ED295C-0635-4BAA-AA84-9FEAB4339153}" destId="{66DEC2E5-E05D-47AB-A6D2-0D06A9E63FA1}" srcOrd="0" destOrd="0" presId="urn:microsoft.com/office/officeart/2005/8/layout/orgChart1"/>
    <dgm:cxn modelId="{B7EA4E9A-7F0F-4E7F-A54C-65E9C9A1BEEB}" type="presParOf" srcId="{65ED295C-0635-4BAA-AA84-9FEAB4339153}" destId="{5B1A396B-ADE9-4836-99C1-DDC0D00A6219}" srcOrd="1" destOrd="0" presId="urn:microsoft.com/office/officeart/2005/8/layout/orgChart1"/>
    <dgm:cxn modelId="{ABADF9AE-635B-4AAA-BDAF-6F050D793BFE}" type="presParOf" srcId="{5B1A396B-ADE9-4836-99C1-DDC0D00A6219}" destId="{D1B82173-E9A4-4749-82D8-67C37FE7D124}" srcOrd="0" destOrd="0" presId="urn:microsoft.com/office/officeart/2005/8/layout/orgChart1"/>
    <dgm:cxn modelId="{151A7B2E-73BB-43A8-A9BD-1CFA67007ABC}" type="presParOf" srcId="{D1B82173-E9A4-4749-82D8-67C37FE7D124}" destId="{7E2BF143-96A2-4349-BC88-8B188B6361D5}" srcOrd="0" destOrd="0" presId="urn:microsoft.com/office/officeart/2005/8/layout/orgChart1"/>
    <dgm:cxn modelId="{3A9464EE-A446-46DC-B74C-AC5B7EFF8B33}" type="presParOf" srcId="{D1B82173-E9A4-4749-82D8-67C37FE7D124}" destId="{675CEA78-93A6-40F1-9E9E-C2A25543303C}" srcOrd="1" destOrd="0" presId="urn:microsoft.com/office/officeart/2005/8/layout/orgChart1"/>
    <dgm:cxn modelId="{685CBB5D-1A83-45EF-8131-2645324C7709}" type="presParOf" srcId="{5B1A396B-ADE9-4836-99C1-DDC0D00A6219}" destId="{24AD0E7E-58E7-46BE-B33B-4DE80444519C}" srcOrd="1" destOrd="0" presId="urn:microsoft.com/office/officeart/2005/8/layout/orgChart1"/>
    <dgm:cxn modelId="{57382806-D28F-4912-9463-831E81764FB2}" type="presParOf" srcId="{5B1A396B-ADE9-4836-99C1-DDC0D00A6219}" destId="{553893AC-87BA-4896-9B11-1E056860FF27}" srcOrd="2" destOrd="0" presId="urn:microsoft.com/office/officeart/2005/8/layout/orgChart1"/>
    <dgm:cxn modelId="{AB2C7476-7588-4E02-8708-D11533CB28DE}" type="presParOf" srcId="{65ED295C-0635-4BAA-AA84-9FEAB4339153}" destId="{7D06B5F6-2226-4733-BA15-28EB166B1EA1}" srcOrd="2" destOrd="0" presId="urn:microsoft.com/office/officeart/2005/8/layout/orgChart1"/>
    <dgm:cxn modelId="{10F2A417-0FAA-4FFB-96CA-D5D125B2C5CD}" type="presParOf" srcId="{65ED295C-0635-4BAA-AA84-9FEAB4339153}" destId="{E14F7C9C-EA00-478A-9F9C-77987ED54F76}" srcOrd="3" destOrd="0" presId="urn:microsoft.com/office/officeart/2005/8/layout/orgChart1"/>
    <dgm:cxn modelId="{1132E63E-B353-4E9E-8B8E-D08B42C445C9}" type="presParOf" srcId="{E14F7C9C-EA00-478A-9F9C-77987ED54F76}" destId="{8A9C30EE-269A-4821-AD00-50397A655DA1}" srcOrd="0" destOrd="0" presId="urn:microsoft.com/office/officeart/2005/8/layout/orgChart1"/>
    <dgm:cxn modelId="{0320C641-470C-41AB-AA0C-43D2DE8A8A42}" type="presParOf" srcId="{8A9C30EE-269A-4821-AD00-50397A655DA1}" destId="{43BD6439-298F-4D97-ABB2-2C7F8D9B6384}" srcOrd="0" destOrd="0" presId="urn:microsoft.com/office/officeart/2005/8/layout/orgChart1"/>
    <dgm:cxn modelId="{198D7542-0DB2-48D2-A3BC-5269BC46A112}" type="presParOf" srcId="{8A9C30EE-269A-4821-AD00-50397A655DA1}" destId="{D7259B3F-BC7B-4358-82CB-B37799625C81}" srcOrd="1" destOrd="0" presId="urn:microsoft.com/office/officeart/2005/8/layout/orgChart1"/>
    <dgm:cxn modelId="{A2FB32BF-6358-4AF4-94DE-AE5686FAB6B3}" type="presParOf" srcId="{E14F7C9C-EA00-478A-9F9C-77987ED54F76}" destId="{25233EDE-1DC2-4B78-91AB-815455E1B13C}" srcOrd="1" destOrd="0" presId="urn:microsoft.com/office/officeart/2005/8/layout/orgChart1"/>
    <dgm:cxn modelId="{27899B46-3A61-4604-9B0E-0BD9C4496559}" type="presParOf" srcId="{E14F7C9C-EA00-478A-9F9C-77987ED54F76}" destId="{E324D657-59C9-457A-9F82-8C720521DB6C}" srcOrd="2" destOrd="0" presId="urn:microsoft.com/office/officeart/2005/8/layout/orgChart1"/>
    <dgm:cxn modelId="{382DC75F-C3E9-480C-9DE9-A6ED8E8D962C}" type="presParOf" srcId="{65ED295C-0635-4BAA-AA84-9FEAB4339153}" destId="{8C762D46-A3FF-4283-B9DC-139D0FF554BA}" srcOrd="4" destOrd="0" presId="urn:microsoft.com/office/officeart/2005/8/layout/orgChart1"/>
    <dgm:cxn modelId="{7FD8D724-F7AA-4A60-AD30-ADBB5A3C8882}" type="presParOf" srcId="{65ED295C-0635-4BAA-AA84-9FEAB4339153}" destId="{216B96B7-000C-4653-A03A-47AF39D17586}" srcOrd="5" destOrd="0" presId="urn:microsoft.com/office/officeart/2005/8/layout/orgChart1"/>
    <dgm:cxn modelId="{EE637D87-4446-4D74-AC31-ED2AB125A563}" type="presParOf" srcId="{216B96B7-000C-4653-A03A-47AF39D17586}" destId="{9C050B6E-B7B3-47E6-B8B1-FC2446B86752}" srcOrd="0" destOrd="0" presId="urn:microsoft.com/office/officeart/2005/8/layout/orgChart1"/>
    <dgm:cxn modelId="{2DF96373-EA92-4B8B-8EC4-88DADFAC7562}" type="presParOf" srcId="{9C050B6E-B7B3-47E6-B8B1-FC2446B86752}" destId="{6DABEF6E-C25C-4F2D-AC48-D89B14669565}" srcOrd="0" destOrd="0" presId="urn:microsoft.com/office/officeart/2005/8/layout/orgChart1"/>
    <dgm:cxn modelId="{B0878C53-4CFF-421E-87B1-DD3001E0148B}" type="presParOf" srcId="{9C050B6E-B7B3-47E6-B8B1-FC2446B86752}" destId="{A7BD75AB-75D8-497B-B248-375C5D961E4A}" srcOrd="1" destOrd="0" presId="urn:microsoft.com/office/officeart/2005/8/layout/orgChart1"/>
    <dgm:cxn modelId="{2D5E2797-87D6-4401-ABDF-309AEE3A7AF4}" type="presParOf" srcId="{216B96B7-000C-4653-A03A-47AF39D17586}" destId="{EA26C55F-2769-41B9-93FF-C32CBC85999E}" srcOrd="1" destOrd="0" presId="urn:microsoft.com/office/officeart/2005/8/layout/orgChart1"/>
    <dgm:cxn modelId="{86320528-EF96-4669-966C-247E02B51A44}" type="presParOf" srcId="{216B96B7-000C-4653-A03A-47AF39D17586}" destId="{88661856-C642-4601-96C5-8F3D2D5E9559}" srcOrd="2" destOrd="0" presId="urn:microsoft.com/office/officeart/2005/8/layout/orgChart1"/>
    <dgm:cxn modelId="{427F855F-AD32-49C3-88CD-5CA486D6D93D}" type="presParOf" srcId="{7560F26D-D83F-4C08-B68A-6C0DCDAFD2D9}" destId="{18672916-101C-49F8-A0A3-31DDD947116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A698898-8E59-4996-8777-32EE6C1107E8}" type="doc">
      <dgm:prSet loTypeId="urn:microsoft.com/office/officeart/2005/8/layout/radial3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pPr rtl="1"/>
          <a:endParaRPr lang="ar-SA"/>
        </a:p>
      </dgm:t>
    </dgm:pt>
    <dgm:pt modelId="{6B0FEDDB-D98A-42B1-9906-072DE3285657}">
      <dgm:prSet phldrT="[نص]" custT="1"/>
      <dgm:spPr/>
      <dgm:t>
        <a:bodyPr/>
        <a:lstStyle/>
        <a:p>
          <a:pPr rtl="1"/>
          <a:r>
            <a:rPr lang="ar-SA" sz="2800" dirty="0"/>
            <a:t>ما ضروب (أشكال) النوع الأول من القياس؟</a:t>
          </a:r>
        </a:p>
      </dgm:t>
    </dgm:pt>
    <dgm:pt modelId="{4CADF05B-9644-4555-82AA-43E70EAE4F8F}" type="parTrans" cxnId="{721C9C10-CD44-4C75-B749-C94FDBFD8541}">
      <dgm:prSet/>
      <dgm:spPr/>
      <dgm:t>
        <a:bodyPr/>
        <a:lstStyle/>
        <a:p>
          <a:pPr rtl="1"/>
          <a:endParaRPr lang="ar-SA" sz="4000"/>
        </a:p>
      </dgm:t>
    </dgm:pt>
    <dgm:pt modelId="{60BA917D-9B29-46B6-B733-26AB79018A4B}" type="sibTrans" cxnId="{721C9C10-CD44-4C75-B749-C94FDBFD8541}">
      <dgm:prSet/>
      <dgm:spPr/>
      <dgm:t>
        <a:bodyPr/>
        <a:lstStyle/>
        <a:p>
          <a:pPr rtl="1"/>
          <a:endParaRPr lang="ar-SA" sz="4000"/>
        </a:p>
      </dgm:t>
    </dgm:pt>
    <dgm:pt modelId="{765A268D-323B-4507-A119-9D142A1988D7}">
      <dgm:prSet phldrT="[نص]" custT="1"/>
      <dgm:spPr/>
      <dgm:t>
        <a:bodyPr/>
        <a:lstStyle/>
        <a:p>
          <a:pPr rtl="1"/>
          <a:r>
            <a:rPr lang="ar-SA" sz="2800" dirty="0"/>
            <a:t>الطالب/ة (1)</a:t>
          </a:r>
        </a:p>
      </dgm:t>
    </dgm:pt>
    <dgm:pt modelId="{D8ACB482-18CA-4FE5-A609-0F3614EE5445}" type="parTrans" cxnId="{6C7B4EA8-7344-4D3B-B603-4AD19C63FC77}">
      <dgm:prSet/>
      <dgm:spPr/>
      <dgm:t>
        <a:bodyPr/>
        <a:lstStyle/>
        <a:p>
          <a:pPr rtl="1"/>
          <a:endParaRPr lang="ar-SA" sz="4000"/>
        </a:p>
      </dgm:t>
    </dgm:pt>
    <dgm:pt modelId="{7084C48C-4977-4F0E-AE1A-1D8BEFD01AF3}" type="sibTrans" cxnId="{6C7B4EA8-7344-4D3B-B603-4AD19C63FC77}">
      <dgm:prSet/>
      <dgm:spPr/>
      <dgm:t>
        <a:bodyPr/>
        <a:lstStyle/>
        <a:p>
          <a:pPr rtl="1"/>
          <a:endParaRPr lang="ar-SA" sz="4000"/>
        </a:p>
      </dgm:t>
    </dgm:pt>
    <dgm:pt modelId="{14DE1E76-4BED-43D2-B52D-ABCE20788FA4}">
      <dgm:prSet phldrT="[نص]" custT="1"/>
      <dgm:spPr/>
      <dgm:t>
        <a:bodyPr/>
        <a:lstStyle/>
        <a:p>
          <a:pPr rtl="1"/>
          <a:r>
            <a:rPr lang="ar-SA" sz="2800" dirty="0"/>
            <a:t>الطالب/ة (1)</a:t>
          </a:r>
        </a:p>
      </dgm:t>
    </dgm:pt>
    <dgm:pt modelId="{46D3C7C7-28D2-4414-9A68-FC411745CFCC}" type="parTrans" cxnId="{E4158FBE-69AD-4B63-832D-EC7B45E9D833}">
      <dgm:prSet/>
      <dgm:spPr/>
      <dgm:t>
        <a:bodyPr/>
        <a:lstStyle/>
        <a:p>
          <a:pPr rtl="1"/>
          <a:endParaRPr lang="ar-SA" sz="4000"/>
        </a:p>
      </dgm:t>
    </dgm:pt>
    <dgm:pt modelId="{F4512A19-DBFB-471E-B42A-5C70B2D6F5C6}" type="sibTrans" cxnId="{E4158FBE-69AD-4B63-832D-EC7B45E9D833}">
      <dgm:prSet/>
      <dgm:spPr/>
      <dgm:t>
        <a:bodyPr/>
        <a:lstStyle/>
        <a:p>
          <a:pPr rtl="1"/>
          <a:endParaRPr lang="ar-SA" sz="4000"/>
        </a:p>
      </dgm:t>
    </dgm:pt>
    <dgm:pt modelId="{7BA7CD29-DC1E-4F7F-91B0-521A3CC93ADC}">
      <dgm:prSet/>
      <dgm:spPr/>
      <dgm:t>
        <a:bodyPr/>
        <a:lstStyle/>
        <a:p>
          <a:pPr rtl="1"/>
          <a:r>
            <a:rPr lang="ar-SA" dirty="0"/>
            <a:t>الطالب/ة (1)</a:t>
          </a:r>
        </a:p>
      </dgm:t>
    </dgm:pt>
    <dgm:pt modelId="{50A0B6D3-2D3E-45C0-96A8-9F5C97807154}" type="parTrans" cxnId="{A72C38C9-8F5E-420F-9225-C651EE7D1F6B}">
      <dgm:prSet/>
      <dgm:spPr/>
      <dgm:t>
        <a:bodyPr/>
        <a:lstStyle/>
        <a:p>
          <a:pPr rtl="1"/>
          <a:endParaRPr lang="ar-SA"/>
        </a:p>
      </dgm:t>
    </dgm:pt>
    <dgm:pt modelId="{FDD68F84-761A-47A6-BBBB-31590C91DE8F}" type="sibTrans" cxnId="{A72C38C9-8F5E-420F-9225-C651EE7D1F6B}">
      <dgm:prSet/>
      <dgm:spPr/>
      <dgm:t>
        <a:bodyPr/>
        <a:lstStyle/>
        <a:p>
          <a:pPr rtl="1"/>
          <a:endParaRPr lang="ar-SA"/>
        </a:p>
      </dgm:t>
    </dgm:pt>
    <dgm:pt modelId="{3ACB4173-69D5-4AEF-9DC1-167F6D1C885D}">
      <dgm:prSet/>
      <dgm:spPr/>
      <dgm:t>
        <a:bodyPr/>
        <a:lstStyle/>
        <a:p>
          <a:pPr rtl="1"/>
          <a:r>
            <a:rPr lang="ar-SA"/>
            <a:t>الطالب/ة (1)</a:t>
          </a:r>
          <a:endParaRPr lang="ar-SA" dirty="0"/>
        </a:p>
      </dgm:t>
    </dgm:pt>
    <dgm:pt modelId="{A1AE5CAE-9254-4234-834E-A659AB8506F6}" type="parTrans" cxnId="{6035CB7C-C6B8-4536-B1E6-6C8BBC089CCC}">
      <dgm:prSet/>
      <dgm:spPr/>
      <dgm:t>
        <a:bodyPr/>
        <a:lstStyle/>
        <a:p>
          <a:pPr rtl="1"/>
          <a:endParaRPr lang="ar-SA"/>
        </a:p>
      </dgm:t>
    </dgm:pt>
    <dgm:pt modelId="{0D41001E-8301-4895-AE64-C8DF5F516DA4}" type="sibTrans" cxnId="{6035CB7C-C6B8-4536-B1E6-6C8BBC089CCC}">
      <dgm:prSet/>
      <dgm:spPr/>
      <dgm:t>
        <a:bodyPr/>
        <a:lstStyle/>
        <a:p>
          <a:pPr rtl="1"/>
          <a:endParaRPr lang="ar-SA"/>
        </a:p>
      </dgm:t>
    </dgm:pt>
    <dgm:pt modelId="{5A67FF77-9BAF-4BB0-B1EB-17837365A072}" type="pres">
      <dgm:prSet presAssocID="{DA698898-8E59-4996-8777-32EE6C1107E8}" presName="composite" presStyleCnt="0">
        <dgm:presLayoutVars>
          <dgm:chMax val="1"/>
          <dgm:dir/>
          <dgm:resizeHandles val="exact"/>
        </dgm:presLayoutVars>
      </dgm:prSet>
      <dgm:spPr/>
    </dgm:pt>
    <dgm:pt modelId="{CD4E37B1-5C66-43B6-B87A-C6F0D4655990}" type="pres">
      <dgm:prSet presAssocID="{DA698898-8E59-4996-8777-32EE6C1107E8}" presName="radial" presStyleCnt="0">
        <dgm:presLayoutVars>
          <dgm:animLvl val="ctr"/>
        </dgm:presLayoutVars>
      </dgm:prSet>
      <dgm:spPr/>
    </dgm:pt>
    <dgm:pt modelId="{14E60642-3E65-4489-BA2A-214B0A2FC71C}" type="pres">
      <dgm:prSet presAssocID="{6B0FEDDB-D98A-42B1-9906-072DE3285657}" presName="centerShape" presStyleLbl="vennNode1" presStyleIdx="0" presStyleCnt="5"/>
      <dgm:spPr/>
    </dgm:pt>
    <dgm:pt modelId="{9BC37B31-09A4-454E-8A6A-73C188CF6FEF}" type="pres">
      <dgm:prSet presAssocID="{765A268D-323B-4507-A119-9D142A1988D7}" presName="node" presStyleLbl="vennNode1" presStyleIdx="1" presStyleCnt="5">
        <dgm:presLayoutVars>
          <dgm:bulletEnabled val="1"/>
        </dgm:presLayoutVars>
      </dgm:prSet>
      <dgm:spPr/>
    </dgm:pt>
    <dgm:pt modelId="{A62F0AE5-9C15-424C-AF09-A33BB3B11072}" type="pres">
      <dgm:prSet presAssocID="{7BA7CD29-DC1E-4F7F-91B0-521A3CC93ADC}" presName="node" presStyleLbl="vennNode1" presStyleIdx="2" presStyleCnt="5">
        <dgm:presLayoutVars>
          <dgm:bulletEnabled val="1"/>
        </dgm:presLayoutVars>
      </dgm:prSet>
      <dgm:spPr/>
    </dgm:pt>
    <dgm:pt modelId="{F86ED6FD-EE7D-4DF3-8C67-CEE1C380078E}" type="pres">
      <dgm:prSet presAssocID="{3ACB4173-69D5-4AEF-9DC1-167F6D1C885D}" presName="node" presStyleLbl="vennNode1" presStyleIdx="3" presStyleCnt="5">
        <dgm:presLayoutVars>
          <dgm:bulletEnabled val="1"/>
        </dgm:presLayoutVars>
      </dgm:prSet>
      <dgm:spPr/>
    </dgm:pt>
    <dgm:pt modelId="{DFD6968F-141B-4015-AC79-171DCAB843D2}" type="pres">
      <dgm:prSet presAssocID="{14DE1E76-4BED-43D2-B52D-ABCE20788FA4}" presName="node" presStyleLbl="vennNode1" presStyleIdx="4" presStyleCnt="5">
        <dgm:presLayoutVars>
          <dgm:bulletEnabled val="1"/>
        </dgm:presLayoutVars>
      </dgm:prSet>
      <dgm:spPr/>
    </dgm:pt>
  </dgm:ptLst>
  <dgm:cxnLst>
    <dgm:cxn modelId="{721C9C10-CD44-4C75-B749-C94FDBFD8541}" srcId="{DA698898-8E59-4996-8777-32EE6C1107E8}" destId="{6B0FEDDB-D98A-42B1-9906-072DE3285657}" srcOrd="0" destOrd="0" parTransId="{4CADF05B-9644-4555-82AA-43E70EAE4F8F}" sibTransId="{60BA917D-9B29-46B6-B733-26AB79018A4B}"/>
    <dgm:cxn modelId="{00992232-B91E-41BB-9DEB-5F0A37AB6D89}" type="presOf" srcId="{14DE1E76-4BED-43D2-B52D-ABCE20788FA4}" destId="{DFD6968F-141B-4015-AC79-171DCAB843D2}" srcOrd="0" destOrd="0" presId="urn:microsoft.com/office/officeart/2005/8/layout/radial3"/>
    <dgm:cxn modelId="{1921F84B-63FD-4D77-8678-76072922ECC3}" type="presOf" srcId="{6B0FEDDB-D98A-42B1-9906-072DE3285657}" destId="{14E60642-3E65-4489-BA2A-214B0A2FC71C}" srcOrd="0" destOrd="0" presId="urn:microsoft.com/office/officeart/2005/8/layout/radial3"/>
    <dgm:cxn modelId="{6035CB7C-C6B8-4536-B1E6-6C8BBC089CCC}" srcId="{6B0FEDDB-D98A-42B1-9906-072DE3285657}" destId="{3ACB4173-69D5-4AEF-9DC1-167F6D1C885D}" srcOrd="2" destOrd="0" parTransId="{A1AE5CAE-9254-4234-834E-A659AB8506F6}" sibTransId="{0D41001E-8301-4895-AE64-C8DF5F516DA4}"/>
    <dgm:cxn modelId="{B48B11A1-0DFD-4450-9235-EC8A23A1A14C}" type="presOf" srcId="{3ACB4173-69D5-4AEF-9DC1-167F6D1C885D}" destId="{F86ED6FD-EE7D-4DF3-8C67-CEE1C380078E}" srcOrd="0" destOrd="0" presId="urn:microsoft.com/office/officeart/2005/8/layout/radial3"/>
    <dgm:cxn modelId="{6C7B4EA8-7344-4D3B-B603-4AD19C63FC77}" srcId="{6B0FEDDB-D98A-42B1-9906-072DE3285657}" destId="{765A268D-323B-4507-A119-9D142A1988D7}" srcOrd="0" destOrd="0" parTransId="{D8ACB482-18CA-4FE5-A609-0F3614EE5445}" sibTransId="{7084C48C-4977-4F0E-AE1A-1D8BEFD01AF3}"/>
    <dgm:cxn modelId="{E4158FBE-69AD-4B63-832D-EC7B45E9D833}" srcId="{6B0FEDDB-D98A-42B1-9906-072DE3285657}" destId="{14DE1E76-4BED-43D2-B52D-ABCE20788FA4}" srcOrd="3" destOrd="0" parTransId="{46D3C7C7-28D2-4414-9A68-FC411745CFCC}" sibTransId="{F4512A19-DBFB-471E-B42A-5C70B2D6F5C6}"/>
    <dgm:cxn modelId="{807F80C1-CA1D-4765-8869-3EBCDC2902B4}" type="presOf" srcId="{DA698898-8E59-4996-8777-32EE6C1107E8}" destId="{5A67FF77-9BAF-4BB0-B1EB-17837365A072}" srcOrd="0" destOrd="0" presId="urn:microsoft.com/office/officeart/2005/8/layout/radial3"/>
    <dgm:cxn modelId="{A72C38C9-8F5E-420F-9225-C651EE7D1F6B}" srcId="{6B0FEDDB-D98A-42B1-9906-072DE3285657}" destId="{7BA7CD29-DC1E-4F7F-91B0-521A3CC93ADC}" srcOrd="1" destOrd="0" parTransId="{50A0B6D3-2D3E-45C0-96A8-9F5C97807154}" sibTransId="{FDD68F84-761A-47A6-BBBB-31590C91DE8F}"/>
    <dgm:cxn modelId="{0EFF5FE3-40F9-47DF-8408-F8FED668460A}" type="presOf" srcId="{765A268D-323B-4507-A119-9D142A1988D7}" destId="{9BC37B31-09A4-454E-8A6A-73C188CF6FEF}" srcOrd="0" destOrd="0" presId="urn:microsoft.com/office/officeart/2005/8/layout/radial3"/>
    <dgm:cxn modelId="{0908C4F0-2C3F-482B-A837-E25AA7F333ED}" type="presOf" srcId="{7BA7CD29-DC1E-4F7F-91B0-521A3CC93ADC}" destId="{A62F0AE5-9C15-424C-AF09-A33BB3B11072}" srcOrd="0" destOrd="0" presId="urn:microsoft.com/office/officeart/2005/8/layout/radial3"/>
    <dgm:cxn modelId="{EDB458F4-FF7D-4218-86BF-7617A25EBE96}" type="presParOf" srcId="{5A67FF77-9BAF-4BB0-B1EB-17837365A072}" destId="{CD4E37B1-5C66-43B6-B87A-C6F0D4655990}" srcOrd="0" destOrd="0" presId="urn:microsoft.com/office/officeart/2005/8/layout/radial3"/>
    <dgm:cxn modelId="{FAA42642-749C-4A4A-824C-273DF6F324C5}" type="presParOf" srcId="{CD4E37B1-5C66-43B6-B87A-C6F0D4655990}" destId="{14E60642-3E65-4489-BA2A-214B0A2FC71C}" srcOrd="0" destOrd="0" presId="urn:microsoft.com/office/officeart/2005/8/layout/radial3"/>
    <dgm:cxn modelId="{C089D645-857C-4FC6-876F-DFB3151D1F34}" type="presParOf" srcId="{CD4E37B1-5C66-43B6-B87A-C6F0D4655990}" destId="{9BC37B31-09A4-454E-8A6A-73C188CF6FEF}" srcOrd="1" destOrd="0" presId="urn:microsoft.com/office/officeart/2005/8/layout/radial3"/>
    <dgm:cxn modelId="{795D451C-D2C6-45C6-8E69-6D2B43E468E5}" type="presParOf" srcId="{CD4E37B1-5C66-43B6-B87A-C6F0D4655990}" destId="{A62F0AE5-9C15-424C-AF09-A33BB3B11072}" srcOrd="2" destOrd="0" presId="urn:microsoft.com/office/officeart/2005/8/layout/radial3"/>
    <dgm:cxn modelId="{A97FF357-1D10-4A0E-8894-BA0F8EBBC0EE}" type="presParOf" srcId="{CD4E37B1-5C66-43B6-B87A-C6F0D4655990}" destId="{F86ED6FD-EE7D-4DF3-8C67-CEE1C380078E}" srcOrd="3" destOrd="0" presId="urn:microsoft.com/office/officeart/2005/8/layout/radial3"/>
    <dgm:cxn modelId="{A63EA90D-E509-4D42-9E05-573317668DBF}" type="presParOf" srcId="{CD4E37B1-5C66-43B6-B87A-C6F0D4655990}" destId="{DFD6968F-141B-4015-AC79-171DCAB843D2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DBA4CC3-DE7D-4F4D-947B-EDBC0CC8B61F}" type="doc">
      <dgm:prSet loTypeId="urn:microsoft.com/office/officeart/2005/8/layout/matrix2" loCatId="matrix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pPr rtl="1"/>
          <a:endParaRPr lang="ar-SA"/>
        </a:p>
      </dgm:t>
    </dgm:pt>
    <dgm:pt modelId="{54407138-A3AE-4501-9B33-61D88FFFB94E}">
      <dgm:prSet phldrT="[نص]" custT="1"/>
      <dgm:spPr/>
      <dgm:t>
        <a:bodyPr/>
        <a:lstStyle/>
        <a:p>
          <a:pPr rtl="1"/>
          <a:r>
            <a:rPr lang="ar-SA" sz="4000" b="1">
              <a:solidFill>
                <a:schemeClr val="bg1">
                  <a:lumMod val="50000"/>
                </a:schemeClr>
              </a:solidFill>
            </a:rPr>
            <a:t>الضرب الثاني</a:t>
          </a:r>
          <a:endParaRPr lang="ar-SA" sz="4000" b="1" dirty="0">
            <a:solidFill>
              <a:schemeClr val="bg1">
                <a:lumMod val="50000"/>
              </a:schemeClr>
            </a:solidFill>
          </a:endParaRPr>
        </a:p>
      </dgm:t>
    </dgm:pt>
    <dgm:pt modelId="{21EDB08A-86DF-42BE-AFC0-072F531191F7}" type="parTrans" cxnId="{EC86AFD5-0680-42D1-AC2A-B7C18F9F96AA}">
      <dgm:prSet/>
      <dgm:spPr/>
      <dgm:t>
        <a:bodyPr/>
        <a:lstStyle/>
        <a:p>
          <a:pPr rtl="1"/>
          <a:endParaRPr lang="ar-SA" sz="1100">
            <a:solidFill>
              <a:schemeClr val="bg1">
                <a:lumMod val="50000"/>
              </a:schemeClr>
            </a:solidFill>
          </a:endParaRPr>
        </a:p>
      </dgm:t>
    </dgm:pt>
    <dgm:pt modelId="{DBD24767-E99D-4646-9032-F42F3862283E}" type="sibTrans" cxnId="{EC86AFD5-0680-42D1-AC2A-B7C18F9F96AA}">
      <dgm:prSet/>
      <dgm:spPr/>
      <dgm:t>
        <a:bodyPr/>
        <a:lstStyle/>
        <a:p>
          <a:pPr rtl="1"/>
          <a:endParaRPr lang="ar-SA" sz="1100">
            <a:solidFill>
              <a:schemeClr val="bg1">
                <a:lumMod val="50000"/>
              </a:schemeClr>
            </a:solidFill>
          </a:endParaRPr>
        </a:p>
      </dgm:t>
    </dgm:pt>
    <dgm:pt modelId="{005D7F59-E875-4E50-AA7C-A6B4CBDE3993}">
      <dgm:prSet phldrT="[نص]" custT="1"/>
      <dgm:spPr/>
      <dgm:t>
        <a:bodyPr/>
        <a:lstStyle/>
        <a:p>
          <a:pPr rtl="1"/>
          <a:r>
            <a:rPr lang="ar-SA" sz="4000" b="1">
              <a:solidFill>
                <a:schemeClr val="bg1">
                  <a:lumMod val="50000"/>
                </a:schemeClr>
              </a:solidFill>
            </a:rPr>
            <a:t>الضرب الأول</a:t>
          </a:r>
          <a:endParaRPr lang="ar-SA" sz="4000" b="1" dirty="0">
            <a:solidFill>
              <a:schemeClr val="bg1">
                <a:lumMod val="50000"/>
              </a:schemeClr>
            </a:solidFill>
          </a:endParaRPr>
        </a:p>
      </dgm:t>
    </dgm:pt>
    <dgm:pt modelId="{BBD49017-F23C-4138-91DA-20658E8D34F8}" type="parTrans" cxnId="{BC73E20F-7E1B-4D2F-8AC6-E59C36AE4DA4}">
      <dgm:prSet/>
      <dgm:spPr/>
      <dgm:t>
        <a:bodyPr/>
        <a:lstStyle/>
        <a:p>
          <a:pPr rtl="1"/>
          <a:endParaRPr lang="ar-SA" sz="1100">
            <a:solidFill>
              <a:schemeClr val="bg1">
                <a:lumMod val="50000"/>
              </a:schemeClr>
            </a:solidFill>
          </a:endParaRPr>
        </a:p>
      </dgm:t>
    </dgm:pt>
    <dgm:pt modelId="{4A0DB4A9-BCAE-4947-AC19-442F96AED1DF}" type="sibTrans" cxnId="{BC73E20F-7E1B-4D2F-8AC6-E59C36AE4DA4}">
      <dgm:prSet/>
      <dgm:spPr/>
      <dgm:t>
        <a:bodyPr/>
        <a:lstStyle/>
        <a:p>
          <a:pPr rtl="1"/>
          <a:endParaRPr lang="ar-SA" sz="1100">
            <a:solidFill>
              <a:schemeClr val="bg1">
                <a:lumMod val="50000"/>
              </a:schemeClr>
            </a:solidFill>
          </a:endParaRPr>
        </a:p>
      </dgm:t>
    </dgm:pt>
    <dgm:pt modelId="{F1B66804-E4E3-44C2-9551-FDA990D31E08}">
      <dgm:prSet phldrT="[نص]" custT="1"/>
      <dgm:spPr/>
      <dgm:t>
        <a:bodyPr/>
        <a:lstStyle/>
        <a:p>
          <a:pPr rtl="1"/>
          <a:r>
            <a:rPr lang="ar-SA" sz="4000" b="1" dirty="0">
              <a:solidFill>
                <a:schemeClr val="bg1">
                  <a:lumMod val="50000"/>
                </a:schemeClr>
              </a:solidFill>
            </a:rPr>
            <a:t>الضرب الرابع</a:t>
          </a:r>
        </a:p>
      </dgm:t>
    </dgm:pt>
    <dgm:pt modelId="{1F93C923-AB62-4784-8FA1-13C45EA930E8}" type="parTrans" cxnId="{F2CE17EE-5B02-49B6-9C56-A8B8F38E6F08}">
      <dgm:prSet/>
      <dgm:spPr/>
      <dgm:t>
        <a:bodyPr/>
        <a:lstStyle/>
        <a:p>
          <a:pPr rtl="1"/>
          <a:endParaRPr lang="ar-SA" sz="1100">
            <a:solidFill>
              <a:schemeClr val="bg1">
                <a:lumMod val="50000"/>
              </a:schemeClr>
            </a:solidFill>
          </a:endParaRPr>
        </a:p>
      </dgm:t>
    </dgm:pt>
    <dgm:pt modelId="{0103489C-7CA2-491F-B82B-662C7C386253}" type="sibTrans" cxnId="{F2CE17EE-5B02-49B6-9C56-A8B8F38E6F08}">
      <dgm:prSet/>
      <dgm:spPr/>
      <dgm:t>
        <a:bodyPr/>
        <a:lstStyle/>
        <a:p>
          <a:pPr rtl="1"/>
          <a:endParaRPr lang="ar-SA" sz="1100">
            <a:solidFill>
              <a:schemeClr val="bg1">
                <a:lumMod val="50000"/>
              </a:schemeClr>
            </a:solidFill>
          </a:endParaRPr>
        </a:p>
      </dgm:t>
    </dgm:pt>
    <dgm:pt modelId="{7912CE57-9640-4F66-A3BC-8C00D40CB168}">
      <dgm:prSet phldrT="[نص]" custT="1"/>
      <dgm:spPr/>
      <dgm:t>
        <a:bodyPr/>
        <a:lstStyle/>
        <a:p>
          <a:pPr rtl="1"/>
          <a:r>
            <a:rPr lang="ar-SA" sz="4000" b="1">
              <a:solidFill>
                <a:schemeClr val="bg1">
                  <a:lumMod val="50000"/>
                </a:schemeClr>
              </a:solidFill>
            </a:rPr>
            <a:t>الضرب الثالث</a:t>
          </a:r>
          <a:endParaRPr lang="ar-SA" sz="4000" b="1" dirty="0">
            <a:solidFill>
              <a:schemeClr val="bg1">
                <a:lumMod val="50000"/>
              </a:schemeClr>
            </a:solidFill>
          </a:endParaRPr>
        </a:p>
      </dgm:t>
    </dgm:pt>
    <dgm:pt modelId="{BE3E9C92-F3EF-43F2-BA57-C25E988E7F2F}" type="parTrans" cxnId="{C22ADDFF-68A2-4C8A-A4D8-21BA199BF9CC}">
      <dgm:prSet/>
      <dgm:spPr/>
      <dgm:t>
        <a:bodyPr/>
        <a:lstStyle/>
        <a:p>
          <a:pPr rtl="1"/>
          <a:endParaRPr lang="ar-SA" sz="1100">
            <a:solidFill>
              <a:schemeClr val="bg1">
                <a:lumMod val="50000"/>
              </a:schemeClr>
            </a:solidFill>
          </a:endParaRPr>
        </a:p>
      </dgm:t>
    </dgm:pt>
    <dgm:pt modelId="{0D2C4EAE-DC3B-4D36-9E79-D071F29B3DF5}" type="sibTrans" cxnId="{C22ADDFF-68A2-4C8A-A4D8-21BA199BF9CC}">
      <dgm:prSet/>
      <dgm:spPr/>
      <dgm:t>
        <a:bodyPr/>
        <a:lstStyle/>
        <a:p>
          <a:pPr rtl="1"/>
          <a:endParaRPr lang="ar-SA" sz="1100">
            <a:solidFill>
              <a:schemeClr val="bg1">
                <a:lumMod val="50000"/>
              </a:schemeClr>
            </a:solidFill>
          </a:endParaRPr>
        </a:p>
      </dgm:t>
    </dgm:pt>
    <dgm:pt modelId="{68640D84-D14B-4A0E-B4C3-56D00CA44A16}" type="pres">
      <dgm:prSet presAssocID="{7DBA4CC3-DE7D-4F4D-947B-EDBC0CC8B61F}" presName="matrix" presStyleCnt="0">
        <dgm:presLayoutVars>
          <dgm:chMax val="1"/>
          <dgm:dir/>
          <dgm:resizeHandles val="exact"/>
        </dgm:presLayoutVars>
      </dgm:prSet>
      <dgm:spPr/>
    </dgm:pt>
    <dgm:pt modelId="{E4A63CA9-8063-4392-931E-4AAAB0548713}" type="pres">
      <dgm:prSet presAssocID="{7DBA4CC3-DE7D-4F4D-947B-EDBC0CC8B61F}" presName="axisShape" presStyleLbl="bgShp" presStyleIdx="0" presStyleCnt="1"/>
      <dgm:spPr/>
    </dgm:pt>
    <dgm:pt modelId="{D0D10662-1F18-4F0C-8A09-C13F48A470B3}" type="pres">
      <dgm:prSet presAssocID="{7DBA4CC3-DE7D-4F4D-947B-EDBC0CC8B61F}" presName="rect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8EAC708D-A8DD-42E1-B994-8E8EB50DE604}" type="pres">
      <dgm:prSet presAssocID="{7DBA4CC3-DE7D-4F4D-947B-EDBC0CC8B61F}" presName="rect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553F16AB-A33E-4004-A2FB-D1469C939EB3}" type="pres">
      <dgm:prSet presAssocID="{7DBA4CC3-DE7D-4F4D-947B-EDBC0CC8B61F}" presName="rect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34314E6C-2B56-462D-B981-57C6249BEA73}" type="pres">
      <dgm:prSet presAssocID="{7DBA4CC3-DE7D-4F4D-947B-EDBC0CC8B61F}" presName="rect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BC73E20F-7E1B-4D2F-8AC6-E59C36AE4DA4}" srcId="{7DBA4CC3-DE7D-4F4D-947B-EDBC0CC8B61F}" destId="{005D7F59-E875-4E50-AA7C-A6B4CBDE3993}" srcOrd="1" destOrd="0" parTransId="{BBD49017-F23C-4138-91DA-20658E8D34F8}" sibTransId="{4A0DB4A9-BCAE-4947-AC19-442F96AED1DF}"/>
    <dgm:cxn modelId="{F243E62D-161B-4589-87CB-8136DE047CA3}" type="presOf" srcId="{7912CE57-9640-4F66-A3BC-8C00D40CB168}" destId="{34314E6C-2B56-462D-B981-57C6249BEA73}" srcOrd="0" destOrd="0" presId="urn:microsoft.com/office/officeart/2005/8/layout/matrix2"/>
    <dgm:cxn modelId="{5CC26339-A579-44A2-AC67-20A02C3278C6}" type="presOf" srcId="{005D7F59-E875-4E50-AA7C-A6B4CBDE3993}" destId="{8EAC708D-A8DD-42E1-B994-8E8EB50DE604}" srcOrd="0" destOrd="0" presId="urn:microsoft.com/office/officeart/2005/8/layout/matrix2"/>
    <dgm:cxn modelId="{62C49C8F-2142-4C49-9585-3C38158B610B}" type="presOf" srcId="{F1B66804-E4E3-44C2-9551-FDA990D31E08}" destId="{553F16AB-A33E-4004-A2FB-D1469C939EB3}" srcOrd="0" destOrd="0" presId="urn:microsoft.com/office/officeart/2005/8/layout/matrix2"/>
    <dgm:cxn modelId="{15D217BD-1DDA-4309-B122-21E8A362623E}" type="presOf" srcId="{54407138-A3AE-4501-9B33-61D88FFFB94E}" destId="{D0D10662-1F18-4F0C-8A09-C13F48A470B3}" srcOrd="0" destOrd="0" presId="urn:microsoft.com/office/officeart/2005/8/layout/matrix2"/>
    <dgm:cxn modelId="{EC86AFD5-0680-42D1-AC2A-B7C18F9F96AA}" srcId="{7DBA4CC3-DE7D-4F4D-947B-EDBC0CC8B61F}" destId="{54407138-A3AE-4501-9B33-61D88FFFB94E}" srcOrd="0" destOrd="0" parTransId="{21EDB08A-86DF-42BE-AFC0-072F531191F7}" sibTransId="{DBD24767-E99D-4646-9032-F42F3862283E}"/>
    <dgm:cxn modelId="{856EB3DD-CFE5-4D76-B5E6-F9F607B36454}" type="presOf" srcId="{7DBA4CC3-DE7D-4F4D-947B-EDBC0CC8B61F}" destId="{68640D84-D14B-4A0E-B4C3-56D00CA44A16}" srcOrd="0" destOrd="0" presId="urn:microsoft.com/office/officeart/2005/8/layout/matrix2"/>
    <dgm:cxn modelId="{F2CE17EE-5B02-49B6-9C56-A8B8F38E6F08}" srcId="{7DBA4CC3-DE7D-4F4D-947B-EDBC0CC8B61F}" destId="{F1B66804-E4E3-44C2-9551-FDA990D31E08}" srcOrd="2" destOrd="0" parTransId="{1F93C923-AB62-4784-8FA1-13C45EA930E8}" sibTransId="{0103489C-7CA2-491F-B82B-662C7C386253}"/>
    <dgm:cxn modelId="{C22ADDFF-68A2-4C8A-A4D8-21BA199BF9CC}" srcId="{7DBA4CC3-DE7D-4F4D-947B-EDBC0CC8B61F}" destId="{7912CE57-9640-4F66-A3BC-8C00D40CB168}" srcOrd="3" destOrd="0" parTransId="{BE3E9C92-F3EF-43F2-BA57-C25E988E7F2F}" sibTransId="{0D2C4EAE-DC3B-4D36-9E79-D071F29B3DF5}"/>
    <dgm:cxn modelId="{29DA20A4-1F31-41C3-AE47-7354A92E2988}" type="presParOf" srcId="{68640D84-D14B-4A0E-B4C3-56D00CA44A16}" destId="{E4A63CA9-8063-4392-931E-4AAAB0548713}" srcOrd="0" destOrd="0" presId="urn:microsoft.com/office/officeart/2005/8/layout/matrix2"/>
    <dgm:cxn modelId="{11646FB6-D033-4293-8C22-EEC7B9A7E228}" type="presParOf" srcId="{68640D84-D14B-4A0E-B4C3-56D00CA44A16}" destId="{D0D10662-1F18-4F0C-8A09-C13F48A470B3}" srcOrd="1" destOrd="0" presId="urn:microsoft.com/office/officeart/2005/8/layout/matrix2"/>
    <dgm:cxn modelId="{7B6F406F-6B75-41B1-995B-718AF73EB1CA}" type="presParOf" srcId="{68640D84-D14B-4A0E-B4C3-56D00CA44A16}" destId="{8EAC708D-A8DD-42E1-B994-8E8EB50DE604}" srcOrd="2" destOrd="0" presId="urn:microsoft.com/office/officeart/2005/8/layout/matrix2"/>
    <dgm:cxn modelId="{8FDD6AAF-1096-4845-978A-D5D4431CA6A6}" type="presParOf" srcId="{68640D84-D14B-4A0E-B4C3-56D00CA44A16}" destId="{553F16AB-A33E-4004-A2FB-D1469C939EB3}" srcOrd="3" destOrd="0" presId="urn:microsoft.com/office/officeart/2005/8/layout/matrix2"/>
    <dgm:cxn modelId="{7B447AE6-395F-4FE6-88E3-6445A56A086E}" type="presParOf" srcId="{68640D84-D14B-4A0E-B4C3-56D00CA44A16}" destId="{34314E6C-2B56-462D-B981-57C6249BEA73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F8A3BE3-CA5C-4110-A0B8-A2F05401F5CC}" type="doc">
      <dgm:prSet loTypeId="urn:microsoft.com/office/officeart/2005/8/layout/radial4" loCatId="relationship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pPr rtl="1"/>
          <a:endParaRPr lang="ar-SA"/>
        </a:p>
      </dgm:t>
    </dgm:pt>
    <dgm:pt modelId="{09FE0B70-517F-4AC4-B13C-1DB60ACB642C}">
      <dgm:prSet phldrT="[نص]" custT="1"/>
      <dgm:spPr/>
      <dgm:t>
        <a:bodyPr/>
        <a:lstStyle/>
        <a:p>
          <a:pPr rtl="1"/>
          <a:r>
            <a:rPr lang="ar-SA" sz="4400" b="1" dirty="0"/>
            <a:t>ماذا تعلمت؟</a:t>
          </a:r>
        </a:p>
      </dgm:t>
    </dgm:pt>
    <dgm:pt modelId="{6D54DE9D-04AE-4824-A8EA-2342906F4FAD}" type="parTrans" cxnId="{CE76B077-AB58-4AC5-9D6A-DCBF2AF1F206}">
      <dgm:prSet/>
      <dgm:spPr/>
      <dgm:t>
        <a:bodyPr/>
        <a:lstStyle/>
        <a:p>
          <a:pPr rtl="1"/>
          <a:endParaRPr lang="ar-SA" sz="1600" b="1"/>
        </a:p>
      </dgm:t>
    </dgm:pt>
    <dgm:pt modelId="{54E48F8F-3B65-414B-8478-107FD348556E}" type="sibTrans" cxnId="{CE76B077-AB58-4AC5-9D6A-DCBF2AF1F206}">
      <dgm:prSet/>
      <dgm:spPr/>
      <dgm:t>
        <a:bodyPr/>
        <a:lstStyle/>
        <a:p>
          <a:pPr rtl="1"/>
          <a:endParaRPr lang="ar-SA" sz="1600" b="1"/>
        </a:p>
      </dgm:t>
    </dgm:pt>
    <dgm:pt modelId="{21C2C9C9-5CEB-445E-A537-051070AEA1BE}">
      <dgm:prSet phldrT="[نص]" custT="1"/>
      <dgm:spPr/>
      <dgm:t>
        <a:bodyPr/>
        <a:lstStyle/>
        <a:p>
          <a:pPr rtl="1"/>
          <a:r>
            <a:rPr lang="ar-SA" sz="2800" b="1" dirty="0"/>
            <a:t>تعلمت أن ................</a:t>
          </a:r>
        </a:p>
      </dgm:t>
    </dgm:pt>
    <dgm:pt modelId="{1C515693-4153-4048-984B-BBC58DC5719B}" type="parTrans" cxnId="{1C1F5486-62CF-403E-9878-72E4CB9DCC86}">
      <dgm:prSet/>
      <dgm:spPr/>
      <dgm:t>
        <a:bodyPr/>
        <a:lstStyle/>
        <a:p>
          <a:pPr rtl="1"/>
          <a:endParaRPr lang="ar-SA" sz="1600" b="1"/>
        </a:p>
      </dgm:t>
    </dgm:pt>
    <dgm:pt modelId="{A8CF7C73-B109-4B29-94E0-76A1C3A7EDDF}" type="sibTrans" cxnId="{1C1F5486-62CF-403E-9878-72E4CB9DCC86}">
      <dgm:prSet/>
      <dgm:spPr/>
      <dgm:t>
        <a:bodyPr/>
        <a:lstStyle/>
        <a:p>
          <a:pPr rtl="1"/>
          <a:endParaRPr lang="ar-SA" sz="1600" b="1"/>
        </a:p>
      </dgm:t>
    </dgm:pt>
    <dgm:pt modelId="{6E0DC2A9-78E5-4CB7-BD7C-6CAD14B1AA9A}">
      <dgm:prSet phldrT="[نص]" custT="1"/>
      <dgm:spPr/>
      <dgm:t>
        <a:bodyPr/>
        <a:lstStyle/>
        <a:p>
          <a:pPr rtl="1"/>
          <a:r>
            <a:rPr lang="ar-SA" sz="2800" b="1" dirty="0"/>
            <a:t>كان عندي فكرة خطأ عن ...............</a:t>
          </a:r>
        </a:p>
      </dgm:t>
    </dgm:pt>
    <dgm:pt modelId="{F2A669EF-FA3D-4492-8230-732AA9034B72}" type="parTrans" cxnId="{1F991BD1-77DC-4E66-8115-F6FE80D4E8C1}">
      <dgm:prSet/>
      <dgm:spPr/>
      <dgm:t>
        <a:bodyPr/>
        <a:lstStyle/>
        <a:p>
          <a:pPr rtl="1"/>
          <a:endParaRPr lang="ar-SA" sz="1600" b="1"/>
        </a:p>
      </dgm:t>
    </dgm:pt>
    <dgm:pt modelId="{FB95569F-A0FE-4287-8A92-872DA765BD94}" type="sibTrans" cxnId="{1F991BD1-77DC-4E66-8115-F6FE80D4E8C1}">
      <dgm:prSet/>
      <dgm:spPr/>
      <dgm:t>
        <a:bodyPr/>
        <a:lstStyle/>
        <a:p>
          <a:pPr rtl="1"/>
          <a:endParaRPr lang="ar-SA" sz="1600" b="1"/>
        </a:p>
      </dgm:t>
    </dgm:pt>
    <dgm:pt modelId="{411EF64A-AEF2-4882-B130-06A371C1DBB7}">
      <dgm:prSet phldrT="[نص]" custT="1"/>
      <dgm:spPr/>
      <dgm:t>
        <a:bodyPr/>
        <a:lstStyle/>
        <a:p>
          <a:pPr rtl="1"/>
          <a:r>
            <a:rPr lang="ar-SA" sz="2800" b="1" dirty="0"/>
            <a:t>سأطبق ما تعلمته اليوم من خلال ...............</a:t>
          </a:r>
        </a:p>
      </dgm:t>
    </dgm:pt>
    <dgm:pt modelId="{02B6DA51-A472-4C7D-B060-42A147D7B7E4}" type="parTrans" cxnId="{CA158501-F16B-46A7-9371-14AF3AB3FB13}">
      <dgm:prSet/>
      <dgm:spPr/>
      <dgm:t>
        <a:bodyPr/>
        <a:lstStyle/>
        <a:p>
          <a:pPr rtl="1"/>
          <a:endParaRPr lang="ar-SA" sz="1600" b="1"/>
        </a:p>
      </dgm:t>
    </dgm:pt>
    <dgm:pt modelId="{50402247-B5D6-4CE8-A897-4FB53E359884}" type="sibTrans" cxnId="{CA158501-F16B-46A7-9371-14AF3AB3FB13}">
      <dgm:prSet/>
      <dgm:spPr/>
      <dgm:t>
        <a:bodyPr/>
        <a:lstStyle/>
        <a:p>
          <a:pPr rtl="1"/>
          <a:endParaRPr lang="ar-SA" sz="1600" b="1"/>
        </a:p>
      </dgm:t>
    </dgm:pt>
    <dgm:pt modelId="{A4A1B2C0-60D3-461F-93FC-B6BEB7B3B5FC}">
      <dgm:prSet custT="1"/>
      <dgm:spPr/>
      <dgm:t>
        <a:bodyPr/>
        <a:lstStyle/>
        <a:p>
          <a:pPr rtl="1"/>
          <a:r>
            <a:rPr lang="ar-SA" sz="2800" b="1" dirty="0"/>
            <a:t>الآن أستطيع بشكل أفضل أن ............</a:t>
          </a:r>
        </a:p>
      </dgm:t>
    </dgm:pt>
    <dgm:pt modelId="{39F2A409-BD32-41BA-B3A3-014F67C4F392}" type="parTrans" cxnId="{9081C998-92FD-41BF-9BCA-01A2345DEC89}">
      <dgm:prSet/>
      <dgm:spPr/>
      <dgm:t>
        <a:bodyPr/>
        <a:lstStyle/>
        <a:p>
          <a:pPr rtl="1"/>
          <a:endParaRPr lang="ar-SA" sz="1600" b="1"/>
        </a:p>
      </dgm:t>
    </dgm:pt>
    <dgm:pt modelId="{D3070EFB-40CF-49E5-9A70-6ED1FC7D426C}" type="sibTrans" cxnId="{9081C998-92FD-41BF-9BCA-01A2345DEC89}">
      <dgm:prSet/>
      <dgm:spPr/>
      <dgm:t>
        <a:bodyPr/>
        <a:lstStyle/>
        <a:p>
          <a:pPr rtl="1"/>
          <a:endParaRPr lang="ar-SA" sz="1600" b="1"/>
        </a:p>
      </dgm:t>
    </dgm:pt>
    <dgm:pt modelId="{1ED8A2AF-A42D-42E8-8448-6FE2A09C09DE}">
      <dgm:prSet custT="1"/>
      <dgm:spPr/>
      <dgm:t>
        <a:bodyPr/>
        <a:lstStyle/>
        <a:p>
          <a:pPr rtl="1"/>
          <a:r>
            <a:rPr lang="ar-SA" sz="2800" b="1" dirty="0"/>
            <a:t>بقي عندي سؤال ................</a:t>
          </a:r>
        </a:p>
      </dgm:t>
    </dgm:pt>
    <dgm:pt modelId="{1FD95C2E-E675-48B2-BF22-E3A4820CD484}" type="parTrans" cxnId="{236E6595-C393-4DF9-A6D9-0D850691AD74}">
      <dgm:prSet/>
      <dgm:spPr/>
      <dgm:t>
        <a:bodyPr/>
        <a:lstStyle/>
        <a:p>
          <a:pPr rtl="1"/>
          <a:endParaRPr lang="ar-SA" sz="1600" b="1"/>
        </a:p>
      </dgm:t>
    </dgm:pt>
    <dgm:pt modelId="{7AB4D913-BF58-43EF-A9CD-4EB1632EED25}" type="sibTrans" cxnId="{236E6595-C393-4DF9-A6D9-0D850691AD74}">
      <dgm:prSet/>
      <dgm:spPr/>
      <dgm:t>
        <a:bodyPr/>
        <a:lstStyle/>
        <a:p>
          <a:pPr rtl="1"/>
          <a:endParaRPr lang="ar-SA" sz="1600" b="1"/>
        </a:p>
      </dgm:t>
    </dgm:pt>
    <dgm:pt modelId="{787F4187-14DB-4119-8AC3-F77D743310BF}" type="pres">
      <dgm:prSet presAssocID="{BF8A3BE3-CA5C-4110-A0B8-A2F05401F5CC}" presName="cycle" presStyleCnt="0">
        <dgm:presLayoutVars>
          <dgm:chMax val="1"/>
          <dgm:dir val="rev"/>
          <dgm:animLvl val="ctr"/>
          <dgm:resizeHandles val="exact"/>
        </dgm:presLayoutVars>
      </dgm:prSet>
      <dgm:spPr/>
    </dgm:pt>
    <dgm:pt modelId="{914CB217-1F4D-46CA-A758-63176D85B7CE}" type="pres">
      <dgm:prSet presAssocID="{09FE0B70-517F-4AC4-B13C-1DB60ACB642C}" presName="centerShape" presStyleLbl="node0" presStyleIdx="0" presStyleCnt="1"/>
      <dgm:spPr/>
    </dgm:pt>
    <dgm:pt modelId="{553F7572-85F9-460D-B55D-1A8D26D6CB6E}" type="pres">
      <dgm:prSet presAssocID="{1C515693-4153-4048-984B-BBC58DC5719B}" presName="parTrans" presStyleLbl="bgSibTrans2D1" presStyleIdx="0" presStyleCnt="5"/>
      <dgm:spPr/>
    </dgm:pt>
    <dgm:pt modelId="{7339AF13-3C35-4F70-8ECB-8E0D41F84EB6}" type="pres">
      <dgm:prSet presAssocID="{21C2C9C9-5CEB-445E-A537-051070AEA1BE}" presName="node" presStyleLbl="node1" presStyleIdx="0" presStyleCnt="5" custScaleY="113479">
        <dgm:presLayoutVars>
          <dgm:bulletEnabled val="1"/>
        </dgm:presLayoutVars>
      </dgm:prSet>
      <dgm:spPr/>
    </dgm:pt>
    <dgm:pt modelId="{D741DDE2-FFDA-4B59-823C-4D59D0802504}" type="pres">
      <dgm:prSet presAssocID="{F2A669EF-FA3D-4492-8230-732AA9034B72}" presName="parTrans" presStyleLbl="bgSibTrans2D1" presStyleIdx="1" presStyleCnt="5"/>
      <dgm:spPr/>
    </dgm:pt>
    <dgm:pt modelId="{7531A8AE-11B2-443E-8B83-183C7963664C}" type="pres">
      <dgm:prSet presAssocID="{6E0DC2A9-78E5-4CB7-BD7C-6CAD14B1AA9A}" presName="node" presStyleLbl="node1" presStyleIdx="1" presStyleCnt="5" custScaleY="113479">
        <dgm:presLayoutVars>
          <dgm:bulletEnabled val="1"/>
        </dgm:presLayoutVars>
      </dgm:prSet>
      <dgm:spPr/>
    </dgm:pt>
    <dgm:pt modelId="{33CBB2DC-3721-4317-9C5D-FB23FE8DA3CB}" type="pres">
      <dgm:prSet presAssocID="{02B6DA51-A472-4C7D-B060-42A147D7B7E4}" presName="parTrans" presStyleLbl="bgSibTrans2D1" presStyleIdx="2" presStyleCnt="5"/>
      <dgm:spPr/>
    </dgm:pt>
    <dgm:pt modelId="{0216B5A2-60F1-4692-A5DF-F8A33612CAE9}" type="pres">
      <dgm:prSet presAssocID="{411EF64A-AEF2-4882-B130-06A371C1DBB7}" presName="node" presStyleLbl="node1" presStyleIdx="2" presStyleCnt="5" custScaleY="113479">
        <dgm:presLayoutVars>
          <dgm:bulletEnabled val="1"/>
        </dgm:presLayoutVars>
      </dgm:prSet>
      <dgm:spPr/>
    </dgm:pt>
    <dgm:pt modelId="{F603B3F2-160D-4CD0-80A3-69D8AAF4ED26}" type="pres">
      <dgm:prSet presAssocID="{39F2A409-BD32-41BA-B3A3-014F67C4F392}" presName="parTrans" presStyleLbl="bgSibTrans2D1" presStyleIdx="3" presStyleCnt="5"/>
      <dgm:spPr/>
    </dgm:pt>
    <dgm:pt modelId="{E4619798-1B3A-4590-8C7F-F091F0125DCB}" type="pres">
      <dgm:prSet presAssocID="{A4A1B2C0-60D3-461F-93FC-B6BEB7B3B5FC}" presName="node" presStyleLbl="node1" presStyleIdx="3" presStyleCnt="5" custScaleY="113479">
        <dgm:presLayoutVars>
          <dgm:bulletEnabled val="1"/>
        </dgm:presLayoutVars>
      </dgm:prSet>
      <dgm:spPr/>
    </dgm:pt>
    <dgm:pt modelId="{32468198-5BE1-41BF-8958-AD3CEF0FF768}" type="pres">
      <dgm:prSet presAssocID="{1FD95C2E-E675-48B2-BF22-E3A4820CD484}" presName="parTrans" presStyleLbl="bgSibTrans2D1" presStyleIdx="4" presStyleCnt="5"/>
      <dgm:spPr/>
    </dgm:pt>
    <dgm:pt modelId="{CD7FFF87-AC3A-4DE4-9CD8-4F58004B07A2}" type="pres">
      <dgm:prSet presAssocID="{1ED8A2AF-A42D-42E8-8448-6FE2A09C09DE}" presName="node" presStyleLbl="node1" presStyleIdx="4" presStyleCnt="5" custScaleY="113479">
        <dgm:presLayoutVars>
          <dgm:bulletEnabled val="1"/>
        </dgm:presLayoutVars>
      </dgm:prSet>
      <dgm:spPr/>
    </dgm:pt>
  </dgm:ptLst>
  <dgm:cxnLst>
    <dgm:cxn modelId="{CA158501-F16B-46A7-9371-14AF3AB3FB13}" srcId="{09FE0B70-517F-4AC4-B13C-1DB60ACB642C}" destId="{411EF64A-AEF2-4882-B130-06A371C1DBB7}" srcOrd="2" destOrd="0" parTransId="{02B6DA51-A472-4C7D-B060-42A147D7B7E4}" sibTransId="{50402247-B5D6-4CE8-A897-4FB53E359884}"/>
    <dgm:cxn modelId="{4859D11A-C2DA-4E11-9A1F-27CEF7D761D2}" type="presOf" srcId="{1ED8A2AF-A42D-42E8-8448-6FE2A09C09DE}" destId="{CD7FFF87-AC3A-4DE4-9CD8-4F58004B07A2}" srcOrd="0" destOrd="0" presId="urn:microsoft.com/office/officeart/2005/8/layout/radial4"/>
    <dgm:cxn modelId="{8EDC932F-42F4-43E6-925F-ECF678420D94}" type="presOf" srcId="{411EF64A-AEF2-4882-B130-06A371C1DBB7}" destId="{0216B5A2-60F1-4692-A5DF-F8A33612CAE9}" srcOrd="0" destOrd="0" presId="urn:microsoft.com/office/officeart/2005/8/layout/radial4"/>
    <dgm:cxn modelId="{76F49E35-E212-4322-8457-3711A8CBE697}" type="presOf" srcId="{1FD95C2E-E675-48B2-BF22-E3A4820CD484}" destId="{32468198-5BE1-41BF-8958-AD3CEF0FF768}" srcOrd="0" destOrd="0" presId="urn:microsoft.com/office/officeart/2005/8/layout/radial4"/>
    <dgm:cxn modelId="{386A943A-2723-40A8-AB97-DC2AFD9C3B2E}" type="presOf" srcId="{BF8A3BE3-CA5C-4110-A0B8-A2F05401F5CC}" destId="{787F4187-14DB-4119-8AC3-F77D743310BF}" srcOrd="0" destOrd="0" presId="urn:microsoft.com/office/officeart/2005/8/layout/radial4"/>
    <dgm:cxn modelId="{A415FB3C-F257-4CC4-9E49-CA50C51F4C22}" type="presOf" srcId="{1C515693-4153-4048-984B-BBC58DC5719B}" destId="{553F7572-85F9-460D-B55D-1A8D26D6CB6E}" srcOrd="0" destOrd="0" presId="urn:microsoft.com/office/officeart/2005/8/layout/radial4"/>
    <dgm:cxn modelId="{61018E4B-53DC-4AFF-BF35-898C976E3F0B}" type="presOf" srcId="{39F2A409-BD32-41BA-B3A3-014F67C4F392}" destId="{F603B3F2-160D-4CD0-80A3-69D8AAF4ED26}" srcOrd="0" destOrd="0" presId="urn:microsoft.com/office/officeart/2005/8/layout/radial4"/>
    <dgm:cxn modelId="{7F702E50-6476-4167-B714-3BD0ADF4A982}" type="presOf" srcId="{A4A1B2C0-60D3-461F-93FC-B6BEB7B3B5FC}" destId="{E4619798-1B3A-4590-8C7F-F091F0125DCB}" srcOrd="0" destOrd="0" presId="urn:microsoft.com/office/officeart/2005/8/layout/radial4"/>
    <dgm:cxn modelId="{CE76B077-AB58-4AC5-9D6A-DCBF2AF1F206}" srcId="{BF8A3BE3-CA5C-4110-A0B8-A2F05401F5CC}" destId="{09FE0B70-517F-4AC4-B13C-1DB60ACB642C}" srcOrd="0" destOrd="0" parTransId="{6D54DE9D-04AE-4824-A8EA-2342906F4FAD}" sibTransId="{54E48F8F-3B65-414B-8478-107FD348556E}"/>
    <dgm:cxn modelId="{1C1F5486-62CF-403E-9878-72E4CB9DCC86}" srcId="{09FE0B70-517F-4AC4-B13C-1DB60ACB642C}" destId="{21C2C9C9-5CEB-445E-A537-051070AEA1BE}" srcOrd="0" destOrd="0" parTransId="{1C515693-4153-4048-984B-BBC58DC5719B}" sibTransId="{A8CF7C73-B109-4B29-94E0-76A1C3A7EDDF}"/>
    <dgm:cxn modelId="{236E6595-C393-4DF9-A6D9-0D850691AD74}" srcId="{09FE0B70-517F-4AC4-B13C-1DB60ACB642C}" destId="{1ED8A2AF-A42D-42E8-8448-6FE2A09C09DE}" srcOrd="4" destOrd="0" parTransId="{1FD95C2E-E675-48B2-BF22-E3A4820CD484}" sibTransId="{7AB4D913-BF58-43EF-A9CD-4EB1632EED25}"/>
    <dgm:cxn modelId="{FF1BB997-DA93-4063-B9CB-AADD73C5D560}" type="presOf" srcId="{09FE0B70-517F-4AC4-B13C-1DB60ACB642C}" destId="{914CB217-1F4D-46CA-A758-63176D85B7CE}" srcOrd="0" destOrd="0" presId="urn:microsoft.com/office/officeart/2005/8/layout/radial4"/>
    <dgm:cxn modelId="{9081C998-92FD-41BF-9BCA-01A2345DEC89}" srcId="{09FE0B70-517F-4AC4-B13C-1DB60ACB642C}" destId="{A4A1B2C0-60D3-461F-93FC-B6BEB7B3B5FC}" srcOrd="3" destOrd="0" parTransId="{39F2A409-BD32-41BA-B3A3-014F67C4F392}" sibTransId="{D3070EFB-40CF-49E5-9A70-6ED1FC7D426C}"/>
    <dgm:cxn modelId="{6FB7B4C4-C2C8-469E-88E7-0BCD853A44FF}" type="presOf" srcId="{02B6DA51-A472-4C7D-B060-42A147D7B7E4}" destId="{33CBB2DC-3721-4317-9C5D-FB23FE8DA3CB}" srcOrd="0" destOrd="0" presId="urn:microsoft.com/office/officeart/2005/8/layout/radial4"/>
    <dgm:cxn modelId="{5B701AC5-47D6-40DF-95B1-682F63D44F58}" type="presOf" srcId="{6E0DC2A9-78E5-4CB7-BD7C-6CAD14B1AA9A}" destId="{7531A8AE-11B2-443E-8B83-183C7963664C}" srcOrd="0" destOrd="0" presId="urn:microsoft.com/office/officeart/2005/8/layout/radial4"/>
    <dgm:cxn modelId="{E9466DCA-989A-4A7A-B734-1A1502A7BE03}" type="presOf" srcId="{21C2C9C9-5CEB-445E-A537-051070AEA1BE}" destId="{7339AF13-3C35-4F70-8ECB-8E0D41F84EB6}" srcOrd="0" destOrd="0" presId="urn:microsoft.com/office/officeart/2005/8/layout/radial4"/>
    <dgm:cxn modelId="{1C3F26CB-ABC5-4CB8-AF0C-6369D8A87184}" type="presOf" srcId="{F2A669EF-FA3D-4492-8230-732AA9034B72}" destId="{D741DDE2-FFDA-4B59-823C-4D59D0802504}" srcOrd="0" destOrd="0" presId="urn:microsoft.com/office/officeart/2005/8/layout/radial4"/>
    <dgm:cxn modelId="{1F991BD1-77DC-4E66-8115-F6FE80D4E8C1}" srcId="{09FE0B70-517F-4AC4-B13C-1DB60ACB642C}" destId="{6E0DC2A9-78E5-4CB7-BD7C-6CAD14B1AA9A}" srcOrd="1" destOrd="0" parTransId="{F2A669EF-FA3D-4492-8230-732AA9034B72}" sibTransId="{FB95569F-A0FE-4287-8A92-872DA765BD94}"/>
    <dgm:cxn modelId="{F3A89BEB-7DB0-49F1-9008-CFD2E893C0E0}" type="presParOf" srcId="{787F4187-14DB-4119-8AC3-F77D743310BF}" destId="{914CB217-1F4D-46CA-A758-63176D85B7CE}" srcOrd="0" destOrd="0" presId="urn:microsoft.com/office/officeart/2005/8/layout/radial4"/>
    <dgm:cxn modelId="{294B84D0-66C0-4C86-B0EF-B5E3ECED54EE}" type="presParOf" srcId="{787F4187-14DB-4119-8AC3-F77D743310BF}" destId="{553F7572-85F9-460D-B55D-1A8D26D6CB6E}" srcOrd="1" destOrd="0" presId="urn:microsoft.com/office/officeart/2005/8/layout/radial4"/>
    <dgm:cxn modelId="{53D06711-085A-4B20-A8AB-07B85B4F16AD}" type="presParOf" srcId="{787F4187-14DB-4119-8AC3-F77D743310BF}" destId="{7339AF13-3C35-4F70-8ECB-8E0D41F84EB6}" srcOrd="2" destOrd="0" presId="urn:microsoft.com/office/officeart/2005/8/layout/radial4"/>
    <dgm:cxn modelId="{D59F071C-6062-4FF4-922D-7797A077251C}" type="presParOf" srcId="{787F4187-14DB-4119-8AC3-F77D743310BF}" destId="{D741DDE2-FFDA-4B59-823C-4D59D0802504}" srcOrd="3" destOrd="0" presId="urn:microsoft.com/office/officeart/2005/8/layout/radial4"/>
    <dgm:cxn modelId="{87B2C0DB-30F7-470E-8252-AD7879A3A85C}" type="presParOf" srcId="{787F4187-14DB-4119-8AC3-F77D743310BF}" destId="{7531A8AE-11B2-443E-8B83-183C7963664C}" srcOrd="4" destOrd="0" presId="urn:microsoft.com/office/officeart/2005/8/layout/radial4"/>
    <dgm:cxn modelId="{3310EE62-1EAE-4DBA-8090-E74C96349BA9}" type="presParOf" srcId="{787F4187-14DB-4119-8AC3-F77D743310BF}" destId="{33CBB2DC-3721-4317-9C5D-FB23FE8DA3CB}" srcOrd="5" destOrd="0" presId="urn:microsoft.com/office/officeart/2005/8/layout/radial4"/>
    <dgm:cxn modelId="{B856297C-E5E6-4E20-8BF7-1016547959D6}" type="presParOf" srcId="{787F4187-14DB-4119-8AC3-F77D743310BF}" destId="{0216B5A2-60F1-4692-A5DF-F8A33612CAE9}" srcOrd="6" destOrd="0" presId="urn:microsoft.com/office/officeart/2005/8/layout/radial4"/>
    <dgm:cxn modelId="{68BE468B-E661-4318-AE38-5D969554B798}" type="presParOf" srcId="{787F4187-14DB-4119-8AC3-F77D743310BF}" destId="{F603B3F2-160D-4CD0-80A3-69D8AAF4ED26}" srcOrd="7" destOrd="0" presId="urn:microsoft.com/office/officeart/2005/8/layout/radial4"/>
    <dgm:cxn modelId="{62DF4B58-210C-40D5-B636-D6E01C7D448B}" type="presParOf" srcId="{787F4187-14DB-4119-8AC3-F77D743310BF}" destId="{E4619798-1B3A-4590-8C7F-F091F0125DCB}" srcOrd="8" destOrd="0" presId="urn:microsoft.com/office/officeart/2005/8/layout/radial4"/>
    <dgm:cxn modelId="{CD8EE6E7-53B6-4614-BF61-D9A2DCF9355E}" type="presParOf" srcId="{787F4187-14DB-4119-8AC3-F77D743310BF}" destId="{32468198-5BE1-41BF-8958-AD3CEF0FF768}" srcOrd="9" destOrd="0" presId="urn:microsoft.com/office/officeart/2005/8/layout/radial4"/>
    <dgm:cxn modelId="{55691EC0-0338-47F8-99B0-E8947E26F58B}" type="presParOf" srcId="{787F4187-14DB-4119-8AC3-F77D743310BF}" destId="{CD7FFF87-AC3A-4DE4-9CD8-4F58004B07A2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EBDCB7-9A19-4423-8F7F-49CB6ED07567}">
      <dsp:nvSpPr>
        <dsp:cNvPr id="0" name=""/>
        <dsp:cNvSpPr/>
      </dsp:nvSpPr>
      <dsp:spPr>
        <a:xfrm>
          <a:off x="2531799" y="1185623"/>
          <a:ext cx="1778435" cy="1778435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alpha val="5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alpha val="5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2500" b="1" kern="1200" dirty="0">
            <a:solidFill>
              <a:schemeClr val="accent3">
                <a:lumMod val="50000"/>
              </a:schemeClr>
            </a:solidFill>
          </a:endParaRPr>
        </a:p>
        <a:p>
          <a:pPr marL="0" lvl="0" indent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500" b="1" kern="1200" dirty="0">
              <a:solidFill>
                <a:schemeClr val="accent3">
                  <a:lumMod val="50000"/>
                </a:schemeClr>
              </a:solidFill>
            </a:rPr>
            <a:t>النتيجة</a:t>
          </a:r>
        </a:p>
      </dsp:txBody>
      <dsp:txXfrm>
        <a:off x="2768924" y="1496849"/>
        <a:ext cx="1304185" cy="800295"/>
      </dsp:txXfrm>
    </dsp:sp>
    <dsp:sp modelId="{ECFAC71A-73E0-421B-A66C-EEE18520A8EB}">
      <dsp:nvSpPr>
        <dsp:cNvPr id="0" name=""/>
        <dsp:cNvSpPr/>
      </dsp:nvSpPr>
      <dsp:spPr>
        <a:xfrm>
          <a:off x="3199643" y="0"/>
          <a:ext cx="1778435" cy="1778435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4517647"/>
                <a:satOff val="-23885"/>
                <a:lumOff val="2352"/>
                <a:alphaOff val="0"/>
                <a:tint val="50000"/>
                <a:satMod val="300000"/>
              </a:schemeClr>
            </a:gs>
            <a:gs pos="35000">
              <a:schemeClr val="accent4">
                <a:alpha val="50000"/>
                <a:hueOff val="4517647"/>
                <a:satOff val="-23885"/>
                <a:lumOff val="2352"/>
                <a:alphaOff val="0"/>
                <a:tint val="37000"/>
                <a:satMod val="300000"/>
              </a:schemeClr>
            </a:gs>
            <a:gs pos="100000">
              <a:schemeClr val="accent4">
                <a:alpha val="50000"/>
                <a:hueOff val="4517647"/>
                <a:satOff val="-23885"/>
                <a:lumOff val="235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500" b="1" kern="1200" dirty="0">
              <a:solidFill>
                <a:srgbClr val="00B050"/>
              </a:solidFill>
            </a:rPr>
            <a:t>المقدمة الصغرى</a:t>
          </a:r>
        </a:p>
      </dsp:txBody>
      <dsp:txXfrm>
        <a:off x="3743548" y="459429"/>
        <a:ext cx="1067061" cy="978139"/>
      </dsp:txXfrm>
    </dsp:sp>
    <dsp:sp modelId="{14F96237-006B-4359-A7B3-F34F80E6C9CC}">
      <dsp:nvSpPr>
        <dsp:cNvPr id="0" name=""/>
        <dsp:cNvSpPr/>
      </dsp:nvSpPr>
      <dsp:spPr>
        <a:xfrm>
          <a:off x="1916205" y="0"/>
          <a:ext cx="1778435" cy="1778435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9035294"/>
                <a:satOff val="-47771"/>
                <a:lumOff val="4705"/>
                <a:alphaOff val="0"/>
                <a:tint val="50000"/>
                <a:satMod val="300000"/>
              </a:schemeClr>
            </a:gs>
            <a:gs pos="35000">
              <a:schemeClr val="accent4">
                <a:alpha val="50000"/>
                <a:hueOff val="9035294"/>
                <a:satOff val="-47771"/>
                <a:lumOff val="4705"/>
                <a:alphaOff val="0"/>
                <a:tint val="37000"/>
                <a:satMod val="300000"/>
              </a:schemeClr>
            </a:gs>
            <a:gs pos="100000">
              <a:schemeClr val="accent4">
                <a:alpha val="50000"/>
                <a:hueOff val="9035294"/>
                <a:satOff val="-47771"/>
                <a:lumOff val="470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500" b="1" kern="1200" dirty="0">
              <a:solidFill>
                <a:schemeClr val="accent6">
                  <a:lumMod val="75000"/>
                </a:schemeClr>
              </a:solidFill>
            </a:rPr>
            <a:t>المقدمة الكبرى</a:t>
          </a:r>
        </a:p>
      </dsp:txBody>
      <dsp:txXfrm>
        <a:off x="2083675" y="459429"/>
        <a:ext cx="1067061" cy="9781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BFC2F4-8C45-42D3-808F-FE60BE2C5683}">
      <dsp:nvSpPr>
        <dsp:cNvPr id="0" name=""/>
        <dsp:cNvSpPr/>
      </dsp:nvSpPr>
      <dsp:spPr>
        <a:xfrm>
          <a:off x="275543" y="0"/>
          <a:ext cx="3122823" cy="2123658"/>
        </a:xfrm>
        <a:prstGeom prst="lef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80BA165-4237-4109-9BEF-6CFDEA27FB07}">
      <dsp:nvSpPr>
        <dsp:cNvPr id="0" name=""/>
        <dsp:cNvSpPr/>
      </dsp:nvSpPr>
      <dsp:spPr>
        <a:xfrm>
          <a:off x="2447240" y="637097"/>
          <a:ext cx="1102173" cy="849463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200" b="0" i="0" kern="1200" dirty="0"/>
            <a:t>الحد الأصغر</a:t>
          </a:r>
          <a:endParaRPr lang="ar-SA" sz="2200" kern="1200" dirty="0"/>
        </a:p>
      </dsp:txBody>
      <dsp:txXfrm>
        <a:off x="2488707" y="678564"/>
        <a:ext cx="1019239" cy="766529"/>
      </dsp:txXfrm>
    </dsp:sp>
    <dsp:sp modelId="{8CDA0D3D-99C3-46D4-BC07-B542C8C15946}">
      <dsp:nvSpPr>
        <dsp:cNvPr id="0" name=""/>
        <dsp:cNvSpPr/>
      </dsp:nvSpPr>
      <dsp:spPr>
        <a:xfrm>
          <a:off x="1285868" y="637097"/>
          <a:ext cx="1102173" cy="849463"/>
        </a:xfrm>
        <a:prstGeom prst="roundRect">
          <a:avLst/>
        </a:prstGeom>
        <a:gradFill rotWithShape="0">
          <a:gsLst>
            <a:gs pos="0">
              <a:schemeClr val="accent2">
                <a:hueOff val="-4002286"/>
                <a:satOff val="24557"/>
                <a:lumOff val="-98"/>
                <a:alphaOff val="0"/>
                <a:tint val="50000"/>
                <a:satMod val="300000"/>
              </a:schemeClr>
            </a:gs>
            <a:gs pos="35000">
              <a:schemeClr val="accent2">
                <a:hueOff val="-4002286"/>
                <a:satOff val="24557"/>
                <a:lumOff val="-98"/>
                <a:alphaOff val="0"/>
                <a:tint val="37000"/>
                <a:satMod val="300000"/>
              </a:schemeClr>
            </a:gs>
            <a:gs pos="100000">
              <a:schemeClr val="accent2">
                <a:hueOff val="-4002286"/>
                <a:satOff val="24557"/>
                <a:lumOff val="-9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200" kern="1200" dirty="0"/>
            <a:t>الحد الأوسط</a:t>
          </a:r>
        </a:p>
      </dsp:txBody>
      <dsp:txXfrm>
        <a:off x="1327335" y="678564"/>
        <a:ext cx="1019239" cy="766529"/>
      </dsp:txXfrm>
    </dsp:sp>
    <dsp:sp modelId="{BBFADDC8-8B6E-44A6-808E-BC0A61FFD9DF}">
      <dsp:nvSpPr>
        <dsp:cNvPr id="0" name=""/>
        <dsp:cNvSpPr/>
      </dsp:nvSpPr>
      <dsp:spPr>
        <a:xfrm>
          <a:off x="124496" y="637097"/>
          <a:ext cx="1102173" cy="849463"/>
        </a:xfrm>
        <a:prstGeom prst="roundRect">
          <a:avLst/>
        </a:prstGeom>
        <a:gradFill rotWithShape="0">
          <a:gsLst>
            <a:gs pos="0">
              <a:schemeClr val="accent2">
                <a:hueOff val="-8004573"/>
                <a:satOff val="49115"/>
                <a:lumOff val="-196"/>
                <a:alphaOff val="0"/>
                <a:tint val="50000"/>
                <a:satMod val="300000"/>
              </a:schemeClr>
            </a:gs>
            <a:gs pos="35000">
              <a:schemeClr val="accent2">
                <a:hueOff val="-8004573"/>
                <a:satOff val="49115"/>
                <a:lumOff val="-196"/>
                <a:alphaOff val="0"/>
                <a:tint val="37000"/>
                <a:satMod val="300000"/>
              </a:schemeClr>
            </a:gs>
            <a:gs pos="100000">
              <a:schemeClr val="accent2">
                <a:hueOff val="-8004573"/>
                <a:satOff val="49115"/>
                <a:lumOff val="-19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200" b="0" i="0" kern="1200" dirty="0"/>
            <a:t>الحد الأكبر</a:t>
          </a:r>
          <a:endParaRPr lang="ar-SA" sz="2200" kern="1200" dirty="0"/>
        </a:p>
      </dsp:txBody>
      <dsp:txXfrm>
        <a:off x="165963" y="678564"/>
        <a:ext cx="1019239" cy="76652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762D46-A3FF-4283-B9DC-139D0FF554BA}">
      <dsp:nvSpPr>
        <dsp:cNvPr id="0" name=""/>
        <dsp:cNvSpPr/>
      </dsp:nvSpPr>
      <dsp:spPr>
        <a:xfrm>
          <a:off x="3721463" y="2003447"/>
          <a:ext cx="2655359" cy="5237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1869"/>
              </a:lnTo>
              <a:lnTo>
                <a:pt x="2655359" y="261869"/>
              </a:lnTo>
              <a:lnTo>
                <a:pt x="2655359" y="523739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06B5F6-2226-4733-BA15-28EB166B1EA1}">
      <dsp:nvSpPr>
        <dsp:cNvPr id="0" name=""/>
        <dsp:cNvSpPr/>
      </dsp:nvSpPr>
      <dsp:spPr>
        <a:xfrm>
          <a:off x="3675743" y="2003447"/>
          <a:ext cx="91440" cy="52373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23739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DEC2E5-E05D-47AB-A6D2-0D06A9E63FA1}">
      <dsp:nvSpPr>
        <dsp:cNvPr id="0" name=""/>
        <dsp:cNvSpPr/>
      </dsp:nvSpPr>
      <dsp:spPr>
        <a:xfrm>
          <a:off x="1066103" y="2003447"/>
          <a:ext cx="2655359" cy="523739"/>
        </a:xfrm>
        <a:custGeom>
          <a:avLst/>
          <a:gdLst/>
          <a:ahLst/>
          <a:cxnLst/>
          <a:rect l="0" t="0" r="0" b="0"/>
          <a:pathLst>
            <a:path>
              <a:moveTo>
                <a:pt x="2655359" y="0"/>
              </a:moveTo>
              <a:lnTo>
                <a:pt x="2655359" y="261869"/>
              </a:lnTo>
              <a:lnTo>
                <a:pt x="0" y="261869"/>
              </a:lnTo>
              <a:lnTo>
                <a:pt x="0" y="523739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3FD94A-2AD3-4107-BC8F-2045AF1A7D4B}">
      <dsp:nvSpPr>
        <dsp:cNvPr id="0" name=""/>
        <dsp:cNvSpPr/>
      </dsp:nvSpPr>
      <dsp:spPr>
        <a:xfrm>
          <a:off x="2347519" y="1288842"/>
          <a:ext cx="2747887" cy="71460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b="1" kern="1200" dirty="0">
              <a:solidFill>
                <a:schemeClr val="tx2">
                  <a:lumMod val="50000"/>
                </a:schemeClr>
              </a:solidFill>
            </a:rPr>
            <a:t>قواعد القياس الرئيسية</a:t>
          </a:r>
        </a:p>
      </dsp:txBody>
      <dsp:txXfrm>
        <a:off x="2347519" y="1288842"/>
        <a:ext cx="2747887" cy="714605"/>
      </dsp:txXfrm>
    </dsp:sp>
    <dsp:sp modelId="{7E2BF143-96A2-4349-BC88-8B188B6361D5}">
      <dsp:nvSpPr>
        <dsp:cNvPr id="0" name=""/>
        <dsp:cNvSpPr/>
      </dsp:nvSpPr>
      <dsp:spPr>
        <a:xfrm>
          <a:off x="293" y="2527187"/>
          <a:ext cx="2131620" cy="871714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b="1" kern="1200" dirty="0">
              <a:solidFill>
                <a:schemeClr val="bg1">
                  <a:lumMod val="50000"/>
                </a:schemeClr>
              </a:solidFill>
            </a:rPr>
            <a:t>قواعد الكيف (الكشف عن القضايا)</a:t>
          </a:r>
        </a:p>
      </dsp:txBody>
      <dsp:txXfrm>
        <a:off x="293" y="2527187"/>
        <a:ext cx="2131620" cy="871714"/>
      </dsp:txXfrm>
    </dsp:sp>
    <dsp:sp modelId="{43BD6439-298F-4D97-ABB2-2C7F8D9B6384}">
      <dsp:nvSpPr>
        <dsp:cNvPr id="0" name=""/>
        <dsp:cNvSpPr/>
      </dsp:nvSpPr>
      <dsp:spPr>
        <a:xfrm>
          <a:off x="2655652" y="2527187"/>
          <a:ext cx="2131620" cy="871714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b="1" kern="1200" dirty="0">
              <a:solidFill>
                <a:schemeClr val="bg1">
                  <a:lumMod val="50000"/>
                </a:schemeClr>
              </a:solidFill>
            </a:rPr>
            <a:t>قواعد الاستغراق</a:t>
          </a:r>
        </a:p>
      </dsp:txBody>
      <dsp:txXfrm>
        <a:off x="2655652" y="2527187"/>
        <a:ext cx="2131620" cy="871714"/>
      </dsp:txXfrm>
    </dsp:sp>
    <dsp:sp modelId="{6DABEF6E-C25C-4F2D-AC48-D89B14669565}">
      <dsp:nvSpPr>
        <dsp:cNvPr id="0" name=""/>
        <dsp:cNvSpPr/>
      </dsp:nvSpPr>
      <dsp:spPr>
        <a:xfrm>
          <a:off x="5311012" y="2527187"/>
          <a:ext cx="2131620" cy="871714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b="1" kern="1200" dirty="0">
              <a:solidFill>
                <a:schemeClr val="bg1">
                  <a:lumMod val="50000"/>
                </a:schemeClr>
              </a:solidFill>
            </a:rPr>
            <a:t>قواعد التركيب</a:t>
          </a:r>
        </a:p>
      </dsp:txBody>
      <dsp:txXfrm>
        <a:off x="5311012" y="2527187"/>
        <a:ext cx="2131620" cy="87171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EBDCB7-9A19-4423-8F7F-49CB6ED07567}">
      <dsp:nvSpPr>
        <dsp:cNvPr id="0" name=""/>
        <dsp:cNvSpPr/>
      </dsp:nvSpPr>
      <dsp:spPr>
        <a:xfrm>
          <a:off x="2531799" y="1185623"/>
          <a:ext cx="1778435" cy="1778435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alpha val="5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alpha val="5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2500" b="1" kern="1200" dirty="0">
            <a:solidFill>
              <a:schemeClr val="accent3">
                <a:lumMod val="50000"/>
              </a:schemeClr>
            </a:solidFill>
          </a:endParaRPr>
        </a:p>
        <a:p>
          <a:pPr marL="0" lvl="0" indent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500" b="1" kern="1200" dirty="0">
              <a:solidFill>
                <a:schemeClr val="accent3">
                  <a:lumMod val="50000"/>
                </a:schemeClr>
              </a:solidFill>
            </a:rPr>
            <a:t>النتيجة</a:t>
          </a:r>
        </a:p>
      </dsp:txBody>
      <dsp:txXfrm>
        <a:off x="2768924" y="1496849"/>
        <a:ext cx="1304185" cy="800295"/>
      </dsp:txXfrm>
    </dsp:sp>
    <dsp:sp modelId="{ECFAC71A-73E0-421B-A66C-EEE18520A8EB}">
      <dsp:nvSpPr>
        <dsp:cNvPr id="0" name=""/>
        <dsp:cNvSpPr/>
      </dsp:nvSpPr>
      <dsp:spPr>
        <a:xfrm>
          <a:off x="3199643" y="0"/>
          <a:ext cx="1778435" cy="1778435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4517647"/>
                <a:satOff val="-23885"/>
                <a:lumOff val="2352"/>
                <a:alphaOff val="0"/>
                <a:tint val="50000"/>
                <a:satMod val="300000"/>
              </a:schemeClr>
            </a:gs>
            <a:gs pos="35000">
              <a:schemeClr val="accent4">
                <a:alpha val="50000"/>
                <a:hueOff val="4517647"/>
                <a:satOff val="-23885"/>
                <a:lumOff val="2352"/>
                <a:alphaOff val="0"/>
                <a:tint val="37000"/>
                <a:satMod val="300000"/>
              </a:schemeClr>
            </a:gs>
            <a:gs pos="100000">
              <a:schemeClr val="accent4">
                <a:alpha val="50000"/>
                <a:hueOff val="4517647"/>
                <a:satOff val="-23885"/>
                <a:lumOff val="235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500" b="1" kern="1200" dirty="0">
              <a:solidFill>
                <a:srgbClr val="00B050"/>
              </a:solidFill>
            </a:rPr>
            <a:t>المقدمة الصغرى</a:t>
          </a:r>
        </a:p>
      </dsp:txBody>
      <dsp:txXfrm>
        <a:off x="3743548" y="459429"/>
        <a:ext cx="1067061" cy="978139"/>
      </dsp:txXfrm>
    </dsp:sp>
    <dsp:sp modelId="{14F96237-006B-4359-A7B3-F34F80E6C9CC}">
      <dsp:nvSpPr>
        <dsp:cNvPr id="0" name=""/>
        <dsp:cNvSpPr/>
      </dsp:nvSpPr>
      <dsp:spPr>
        <a:xfrm>
          <a:off x="1916205" y="0"/>
          <a:ext cx="1778435" cy="1778435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9035294"/>
                <a:satOff val="-47771"/>
                <a:lumOff val="4705"/>
                <a:alphaOff val="0"/>
                <a:tint val="50000"/>
                <a:satMod val="300000"/>
              </a:schemeClr>
            </a:gs>
            <a:gs pos="35000">
              <a:schemeClr val="accent4">
                <a:alpha val="50000"/>
                <a:hueOff val="9035294"/>
                <a:satOff val="-47771"/>
                <a:lumOff val="4705"/>
                <a:alphaOff val="0"/>
                <a:tint val="37000"/>
                <a:satMod val="300000"/>
              </a:schemeClr>
            </a:gs>
            <a:gs pos="100000">
              <a:schemeClr val="accent4">
                <a:alpha val="50000"/>
                <a:hueOff val="9035294"/>
                <a:satOff val="-47771"/>
                <a:lumOff val="470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500" b="1" kern="1200" dirty="0">
              <a:solidFill>
                <a:schemeClr val="accent6">
                  <a:lumMod val="75000"/>
                </a:schemeClr>
              </a:solidFill>
            </a:rPr>
            <a:t>المقدمة الكبرى</a:t>
          </a:r>
        </a:p>
      </dsp:txBody>
      <dsp:txXfrm>
        <a:off x="2083675" y="459429"/>
        <a:ext cx="1067061" cy="97813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BFC2F4-8C45-42D3-808F-FE60BE2C5683}">
      <dsp:nvSpPr>
        <dsp:cNvPr id="0" name=""/>
        <dsp:cNvSpPr/>
      </dsp:nvSpPr>
      <dsp:spPr>
        <a:xfrm>
          <a:off x="275543" y="0"/>
          <a:ext cx="3122823" cy="2123658"/>
        </a:xfrm>
        <a:prstGeom prst="lef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80BA165-4237-4109-9BEF-6CFDEA27FB07}">
      <dsp:nvSpPr>
        <dsp:cNvPr id="0" name=""/>
        <dsp:cNvSpPr/>
      </dsp:nvSpPr>
      <dsp:spPr>
        <a:xfrm>
          <a:off x="2447240" y="637097"/>
          <a:ext cx="1102173" cy="849463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200" b="0" i="0" kern="1200" dirty="0"/>
            <a:t>الحد الأصغر</a:t>
          </a:r>
          <a:endParaRPr lang="ar-SA" sz="2200" kern="1200" dirty="0"/>
        </a:p>
      </dsp:txBody>
      <dsp:txXfrm>
        <a:off x="2488707" y="678564"/>
        <a:ext cx="1019239" cy="766529"/>
      </dsp:txXfrm>
    </dsp:sp>
    <dsp:sp modelId="{8CDA0D3D-99C3-46D4-BC07-B542C8C15946}">
      <dsp:nvSpPr>
        <dsp:cNvPr id="0" name=""/>
        <dsp:cNvSpPr/>
      </dsp:nvSpPr>
      <dsp:spPr>
        <a:xfrm>
          <a:off x="1285868" y="637097"/>
          <a:ext cx="1102173" cy="849463"/>
        </a:xfrm>
        <a:prstGeom prst="roundRect">
          <a:avLst/>
        </a:prstGeom>
        <a:gradFill rotWithShape="0">
          <a:gsLst>
            <a:gs pos="0">
              <a:schemeClr val="accent2">
                <a:hueOff val="-4002286"/>
                <a:satOff val="24557"/>
                <a:lumOff val="-98"/>
                <a:alphaOff val="0"/>
                <a:tint val="50000"/>
                <a:satMod val="300000"/>
              </a:schemeClr>
            </a:gs>
            <a:gs pos="35000">
              <a:schemeClr val="accent2">
                <a:hueOff val="-4002286"/>
                <a:satOff val="24557"/>
                <a:lumOff val="-98"/>
                <a:alphaOff val="0"/>
                <a:tint val="37000"/>
                <a:satMod val="300000"/>
              </a:schemeClr>
            </a:gs>
            <a:gs pos="100000">
              <a:schemeClr val="accent2">
                <a:hueOff val="-4002286"/>
                <a:satOff val="24557"/>
                <a:lumOff val="-9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200" kern="1200" dirty="0"/>
            <a:t>الحد الأوسط</a:t>
          </a:r>
        </a:p>
      </dsp:txBody>
      <dsp:txXfrm>
        <a:off x="1327335" y="678564"/>
        <a:ext cx="1019239" cy="766529"/>
      </dsp:txXfrm>
    </dsp:sp>
    <dsp:sp modelId="{BBFADDC8-8B6E-44A6-808E-BC0A61FFD9DF}">
      <dsp:nvSpPr>
        <dsp:cNvPr id="0" name=""/>
        <dsp:cNvSpPr/>
      </dsp:nvSpPr>
      <dsp:spPr>
        <a:xfrm>
          <a:off x="124496" y="637097"/>
          <a:ext cx="1102173" cy="849463"/>
        </a:xfrm>
        <a:prstGeom prst="roundRect">
          <a:avLst/>
        </a:prstGeom>
        <a:gradFill rotWithShape="0">
          <a:gsLst>
            <a:gs pos="0">
              <a:schemeClr val="accent2">
                <a:hueOff val="-8004573"/>
                <a:satOff val="49115"/>
                <a:lumOff val="-196"/>
                <a:alphaOff val="0"/>
                <a:tint val="50000"/>
                <a:satMod val="300000"/>
              </a:schemeClr>
            </a:gs>
            <a:gs pos="35000">
              <a:schemeClr val="accent2">
                <a:hueOff val="-8004573"/>
                <a:satOff val="49115"/>
                <a:lumOff val="-196"/>
                <a:alphaOff val="0"/>
                <a:tint val="37000"/>
                <a:satMod val="300000"/>
              </a:schemeClr>
            </a:gs>
            <a:gs pos="100000">
              <a:schemeClr val="accent2">
                <a:hueOff val="-8004573"/>
                <a:satOff val="49115"/>
                <a:lumOff val="-19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200" b="0" i="0" kern="1200" dirty="0"/>
            <a:t>الحد الأكبر</a:t>
          </a:r>
          <a:endParaRPr lang="ar-SA" sz="2200" kern="1200" dirty="0"/>
        </a:p>
      </dsp:txBody>
      <dsp:txXfrm>
        <a:off x="165963" y="678564"/>
        <a:ext cx="1019239" cy="76652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762D46-A3FF-4283-B9DC-139D0FF554BA}">
      <dsp:nvSpPr>
        <dsp:cNvPr id="0" name=""/>
        <dsp:cNvSpPr/>
      </dsp:nvSpPr>
      <dsp:spPr>
        <a:xfrm>
          <a:off x="3721463" y="2003447"/>
          <a:ext cx="2655359" cy="5237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1869"/>
              </a:lnTo>
              <a:lnTo>
                <a:pt x="2655359" y="261869"/>
              </a:lnTo>
              <a:lnTo>
                <a:pt x="2655359" y="523739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06B5F6-2226-4733-BA15-28EB166B1EA1}">
      <dsp:nvSpPr>
        <dsp:cNvPr id="0" name=""/>
        <dsp:cNvSpPr/>
      </dsp:nvSpPr>
      <dsp:spPr>
        <a:xfrm>
          <a:off x="3675743" y="2003447"/>
          <a:ext cx="91440" cy="52373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23739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DEC2E5-E05D-47AB-A6D2-0D06A9E63FA1}">
      <dsp:nvSpPr>
        <dsp:cNvPr id="0" name=""/>
        <dsp:cNvSpPr/>
      </dsp:nvSpPr>
      <dsp:spPr>
        <a:xfrm>
          <a:off x="1066103" y="2003447"/>
          <a:ext cx="2655359" cy="523739"/>
        </a:xfrm>
        <a:custGeom>
          <a:avLst/>
          <a:gdLst/>
          <a:ahLst/>
          <a:cxnLst/>
          <a:rect l="0" t="0" r="0" b="0"/>
          <a:pathLst>
            <a:path>
              <a:moveTo>
                <a:pt x="2655359" y="0"/>
              </a:moveTo>
              <a:lnTo>
                <a:pt x="2655359" y="261869"/>
              </a:lnTo>
              <a:lnTo>
                <a:pt x="0" y="261869"/>
              </a:lnTo>
              <a:lnTo>
                <a:pt x="0" y="523739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3FD94A-2AD3-4107-BC8F-2045AF1A7D4B}">
      <dsp:nvSpPr>
        <dsp:cNvPr id="0" name=""/>
        <dsp:cNvSpPr/>
      </dsp:nvSpPr>
      <dsp:spPr>
        <a:xfrm>
          <a:off x="2347519" y="1288842"/>
          <a:ext cx="2747887" cy="71460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100" b="1" kern="1200" dirty="0">
              <a:solidFill>
                <a:schemeClr val="tx2">
                  <a:lumMod val="50000"/>
                </a:schemeClr>
              </a:solidFill>
            </a:rPr>
            <a:t>قواعد القياس الفرعية</a:t>
          </a:r>
        </a:p>
      </dsp:txBody>
      <dsp:txXfrm>
        <a:off x="2347519" y="1288842"/>
        <a:ext cx="2747887" cy="714605"/>
      </dsp:txXfrm>
    </dsp:sp>
    <dsp:sp modelId="{7E2BF143-96A2-4349-BC88-8B188B6361D5}">
      <dsp:nvSpPr>
        <dsp:cNvPr id="0" name=""/>
        <dsp:cNvSpPr/>
      </dsp:nvSpPr>
      <dsp:spPr>
        <a:xfrm>
          <a:off x="293" y="2527187"/>
          <a:ext cx="2131620" cy="871714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100" b="1" kern="1200" dirty="0">
              <a:solidFill>
                <a:schemeClr val="bg1">
                  <a:lumMod val="50000"/>
                </a:schemeClr>
              </a:solidFill>
            </a:rPr>
            <a:t>لا يمكن استخلاص نتيجة من مقدمة كبرى جزئية وصغرى سالبة</a:t>
          </a:r>
        </a:p>
      </dsp:txBody>
      <dsp:txXfrm>
        <a:off x="293" y="2527187"/>
        <a:ext cx="2131620" cy="871714"/>
      </dsp:txXfrm>
    </dsp:sp>
    <dsp:sp modelId="{43BD6439-298F-4D97-ABB2-2C7F8D9B6384}">
      <dsp:nvSpPr>
        <dsp:cNvPr id="0" name=""/>
        <dsp:cNvSpPr/>
      </dsp:nvSpPr>
      <dsp:spPr>
        <a:xfrm>
          <a:off x="2655652" y="2527187"/>
          <a:ext cx="2131620" cy="871714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100" b="1" kern="1200" dirty="0">
              <a:solidFill>
                <a:schemeClr val="bg1">
                  <a:lumMod val="50000"/>
                </a:schemeClr>
              </a:solidFill>
            </a:rPr>
            <a:t>إذا كانت إحدى المقدمتين جزئية وجب أن تكون النتيجة جزئية</a:t>
          </a:r>
        </a:p>
      </dsp:txBody>
      <dsp:txXfrm>
        <a:off x="2655652" y="2527187"/>
        <a:ext cx="2131620" cy="871714"/>
      </dsp:txXfrm>
    </dsp:sp>
    <dsp:sp modelId="{6DABEF6E-C25C-4F2D-AC48-D89B14669565}">
      <dsp:nvSpPr>
        <dsp:cNvPr id="0" name=""/>
        <dsp:cNvSpPr/>
      </dsp:nvSpPr>
      <dsp:spPr>
        <a:xfrm>
          <a:off x="5311012" y="2527187"/>
          <a:ext cx="2131620" cy="871714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100" b="1" kern="1200" dirty="0">
              <a:solidFill>
                <a:schemeClr val="bg1">
                  <a:lumMod val="50000"/>
                </a:schemeClr>
              </a:solidFill>
            </a:rPr>
            <a:t>لا يمكن استخلاص نتيجة من مقدمتين جزئيتين</a:t>
          </a:r>
        </a:p>
      </dsp:txBody>
      <dsp:txXfrm>
        <a:off x="5311012" y="2527187"/>
        <a:ext cx="2131620" cy="87171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E60642-3E65-4489-BA2A-214B0A2FC71C}">
      <dsp:nvSpPr>
        <dsp:cNvPr id="0" name=""/>
        <dsp:cNvSpPr/>
      </dsp:nvSpPr>
      <dsp:spPr>
        <a:xfrm>
          <a:off x="2561166" y="1206500"/>
          <a:ext cx="3005666" cy="3005666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kern="1200" dirty="0"/>
            <a:t>ما ضروب (أشكال) النوع الأول من القياس؟</a:t>
          </a:r>
        </a:p>
      </dsp:txBody>
      <dsp:txXfrm>
        <a:off x="3001336" y="1646670"/>
        <a:ext cx="2125326" cy="2125326"/>
      </dsp:txXfrm>
    </dsp:sp>
    <dsp:sp modelId="{9BC37B31-09A4-454E-8A6A-73C188CF6FEF}">
      <dsp:nvSpPr>
        <dsp:cNvPr id="0" name=""/>
        <dsp:cNvSpPr/>
      </dsp:nvSpPr>
      <dsp:spPr>
        <a:xfrm>
          <a:off x="3312583" y="536"/>
          <a:ext cx="1502833" cy="1502833"/>
        </a:xfrm>
        <a:prstGeom prst="ellipse">
          <a:avLst/>
        </a:prstGeom>
        <a:solidFill>
          <a:schemeClr val="accent4">
            <a:alpha val="50000"/>
            <a:hueOff val="2258824"/>
            <a:satOff val="-11943"/>
            <a:lumOff val="11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kern="1200" dirty="0"/>
            <a:t>الطالب/ة (1)</a:t>
          </a:r>
        </a:p>
      </dsp:txBody>
      <dsp:txXfrm>
        <a:off x="3532668" y="220621"/>
        <a:ext cx="1062663" cy="1062663"/>
      </dsp:txXfrm>
    </dsp:sp>
    <dsp:sp modelId="{A62F0AE5-9C15-424C-AF09-A33BB3B11072}">
      <dsp:nvSpPr>
        <dsp:cNvPr id="0" name=""/>
        <dsp:cNvSpPr/>
      </dsp:nvSpPr>
      <dsp:spPr>
        <a:xfrm>
          <a:off x="5269963" y="1957916"/>
          <a:ext cx="1502833" cy="1502833"/>
        </a:xfrm>
        <a:prstGeom prst="ellipse">
          <a:avLst/>
        </a:prstGeom>
        <a:solidFill>
          <a:schemeClr val="accent4">
            <a:alpha val="50000"/>
            <a:hueOff val="4517647"/>
            <a:satOff val="-23885"/>
            <a:lumOff val="23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kern="1200" dirty="0"/>
            <a:t>الطالب/ة (1)</a:t>
          </a:r>
        </a:p>
      </dsp:txBody>
      <dsp:txXfrm>
        <a:off x="5490048" y="2178001"/>
        <a:ext cx="1062663" cy="1062663"/>
      </dsp:txXfrm>
    </dsp:sp>
    <dsp:sp modelId="{F86ED6FD-EE7D-4DF3-8C67-CEE1C380078E}">
      <dsp:nvSpPr>
        <dsp:cNvPr id="0" name=""/>
        <dsp:cNvSpPr/>
      </dsp:nvSpPr>
      <dsp:spPr>
        <a:xfrm>
          <a:off x="3312583" y="3915297"/>
          <a:ext cx="1502833" cy="1502833"/>
        </a:xfrm>
        <a:prstGeom prst="ellipse">
          <a:avLst/>
        </a:prstGeom>
        <a:solidFill>
          <a:schemeClr val="accent4">
            <a:alpha val="50000"/>
            <a:hueOff val="6776471"/>
            <a:satOff val="-35828"/>
            <a:lumOff val="352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kern="1200"/>
            <a:t>الطالب/ة (1)</a:t>
          </a:r>
          <a:endParaRPr lang="ar-SA" sz="2800" kern="1200" dirty="0"/>
        </a:p>
      </dsp:txBody>
      <dsp:txXfrm>
        <a:off x="3532668" y="4135382"/>
        <a:ext cx="1062663" cy="1062663"/>
      </dsp:txXfrm>
    </dsp:sp>
    <dsp:sp modelId="{DFD6968F-141B-4015-AC79-171DCAB843D2}">
      <dsp:nvSpPr>
        <dsp:cNvPr id="0" name=""/>
        <dsp:cNvSpPr/>
      </dsp:nvSpPr>
      <dsp:spPr>
        <a:xfrm>
          <a:off x="1355202" y="1957916"/>
          <a:ext cx="1502833" cy="1502833"/>
        </a:xfrm>
        <a:prstGeom prst="ellipse">
          <a:avLst/>
        </a:prstGeom>
        <a:solidFill>
          <a:schemeClr val="accent4">
            <a:alpha val="50000"/>
            <a:hueOff val="9035294"/>
            <a:satOff val="-47771"/>
            <a:lumOff val="470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kern="1200" dirty="0"/>
            <a:t>الطالب/ة (1)</a:t>
          </a:r>
        </a:p>
      </dsp:txBody>
      <dsp:txXfrm>
        <a:off x="1575287" y="2178001"/>
        <a:ext cx="1062663" cy="106266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A63CA9-8063-4392-931E-4AAAB0548713}">
      <dsp:nvSpPr>
        <dsp:cNvPr id="0" name=""/>
        <dsp:cNvSpPr/>
      </dsp:nvSpPr>
      <dsp:spPr>
        <a:xfrm>
          <a:off x="1762902" y="0"/>
          <a:ext cx="4810273" cy="4810273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0D10662-1F18-4F0C-8A09-C13F48A470B3}">
      <dsp:nvSpPr>
        <dsp:cNvPr id="0" name=""/>
        <dsp:cNvSpPr/>
      </dsp:nvSpPr>
      <dsp:spPr>
        <a:xfrm>
          <a:off x="2075570" y="312667"/>
          <a:ext cx="1924109" cy="192410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000" b="1" kern="1200">
              <a:solidFill>
                <a:schemeClr val="bg1">
                  <a:lumMod val="50000"/>
                </a:schemeClr>
              </a:solidFill>
            </a:rPr>
            <a:t>الضرب الثاني</a:t>
          </a:r>
          <a:endParaRPr lang="ar-SA" sz="4000" b="1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2169497" y="406594"/>
        <a:ext cx="1736255" cy="1736255"/>
      </dsp:txXfrm>
    </dsp:sp>
    <dsp:sp modelId="{8EAC708D-A8DD-42E1-B994-8E8EB50DE604}">
      <dsp:nvSpPr>
        <dsp:cNvPr id="0" name=""/>
        <dsp:cNvSpPr/>
      </dsp:nvSpPr>
      <dsp:spPr>
        <a:xfrm>
          <a:off x="4336398" y="312667"/>
          <a:ext cx="1924109" cy="1924109"/>
        </a:xfrm>
        <a:prstGeom prst="roundRect">
          <a:avLst/>
        </a:prstGeom>
        <a:gradFill rotWithShape="0">
          <a:gsLst>
            <a:gs pos="0">
              <a:schemeClr val="accent2">
                <a:hueOff val="-2668191"/>
                <a:satOff val="16372"/>
                <a:lumOff val="-65"/>
                <a:alphaOff val="0"/>
                <a:tint val="50000"/>
                <a:satMod val="300000"/>
              </a:schemeClr>
            </a:gs>
            <a:gs pos="35000">
              <a:schemeClr val="accent2">
                <a:hueOff val="-2668191"/>
                <a:satOff val="16372"/>
                <a:lumOff val="-65"/>
                <a:alphaOff val="0"/>
                <a:tint val="37000"/>
                <a:satMod val="300000"/>
              </a:schemeClr>
            </a:gs>
            <a:gs pos="100000">
              <a:schemeClr val="accent2">
                <a:hueOff val="-2668191"/>
                <a:satOff val="16372"/>
                <a:lumOff val="-6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000" b="1" kern="1200">
              <a:solidFill>
                <a:schemeClr val="bg1">
                  <a:lumMod val="50000"/>
                </a:schemeClr>
              </a:solidFill>
            </a:rPr>
            <a:t>الضرب الأول</a:t>
          </a:r>
          <a:endParaRPr lang="ar-SA" sz="4000" b="1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4430325" y="406594"/>
        <a:ext cx="1736255" cy="1736255"/>
      </dsp:txXfrm>
    </dsp:sp>
    <dsp:sp modelId="{553F16AB-A33E-4004-A2FB-D1469C939EB3}">
      <dsp:nvSpPr>
        <dsp:cNvPr id="0" name=""/>
        <dsp:cNvSpPr/>
      </dsp:nvSpPr>
      <dsp:spPr>
        <a:xfrm>
          <a:off x="2075570" y="2573496"/>
          <a:ext cx="1924109" cy="1924109"/>
        </a:xfrm>
        <a:prstGeom prst="roundRect">
          <a:avLst/>
        </a:prstGeom>
        <a:gradFill rotWithShape="0">
          <a:gsLst>
            <a:gs pos="0">
              <a:schemeClr val="accent2">
                <a:hueOff val="-5336382"/>
                <a:satOff val="32743"/>
                <a:lumOff val="-131"/>
                <a:alphaOff val="0"/>
                <a:tint val="50000"/>
                <a:satMod val="300000"/>
              </a:schemeClr>
            </a:gs>
            <a:gs pos="35000">
              <a:schemeClr val="accent2">
                <a:hueOff val="-5336382"/>
                <a:satOff val="32743"/>
                <a:lumOff val="-131"/>
                <a:alphaOff val="0"/>
                <a:tint val="37000"/>
                <a:satMod val="300000"/>
              </a:schemeClr>
            </a:gs>
            <a:gs pos="100000">
              <a:schemeClr val="accent2">
                <a:hueOff val="-5336382"/>
                <a:satOff val="32743"/>
                <a:lumOff val="-131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000" b="1" kern="1200" dirty="0">
              <a:solidFill>
                <a:schemeClr val="bg1">
                  <a:lumMod val="50000"/>
                </a:schemeClr>
              </a:solidFill>
            </a:rPr>
            <a:t>الضرب الرابع</a:t>
          </a:r>
        </a:p>
      </dsp:txBody>
      <dsp:txXfrm>
        <a:off x="2169497" y="2667423"/>
        <a:ext cx="1736255" cy="1736255"/>
      </dsp:txXfrm>
    </dsp:sp>
    <dsp:sp modelId="{34314E6C-2B56-462D-B981-57C6249BEA73}">
      <dsp:nvSpPr>
        <dsp:cNvPr id="0" name=""/>
        <dsp:cNvSpPr/>
      </dsp:nvSpPr>
      <dsp:spPr>
        <a:xfrm>
          <a:off x="4336398" y="2573496"/>
          <a:ext cx="1924109" cy="1924109"/>
        </a:xfrm>
        <a:prstGeom prst="roundRect">
          <a:avLst/>
        </a:prstGeom>
        <a:gradFill rotWithShape="0">
          <a:gsLst>
            <a:gs pos="0">
              <a:schemeClr val="accent2">
                <a:hueOff val="-8004573"/>
                <a:satOff val="49115"/>
                <a:lumOff val="-196"/>
                <a:alphaOff val="0"/>
                <a:tint val="50000"/>
                <a:satMod val="300000"/>
              </a:schemeClr>
            </a:gs>
            <a:gs pos="35000">
              <a:schemeClr val="accent2">
                <a:hueOff val="-8004573"/>
                <a:satOff val="49115"/>
                <a:lumOff val="-196"/>
                <a:alphaOff val="0"/>
                <a:tint val="37000"/>
                <a:satMod val="300000"/>
              </a:schemeClr>
            </a:gs>
            <a:gs pos="100000">
              <a:schemeClr val="accent2">
                <a:hueOff val="-8004573"/>
                <a:satOff val="49115"/>
                <a:lumOff val="-19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000" b="1" kern="1200">
              <a:solidFill>
                <a:schemeClr val="bg1">
                  <a:lumMod val="50000"/>
                </a:schemeClr>
              </a:solidFill>
            </a:rPr>
            <a:t>الضرب الثالث</a:t>
          </a:r>
          <a:endParaRPr lang="ar-SA" sz="4000" b="1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4430325" y="2667423"/>
        <a:ext cx="1736255" cy="173625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4CB217-1F4D-46CA-A758-63176D85B7CE}">
      <dsp:nvSpPr>
        <dsp:cNvPr id="0" name=""/>
        <dsp:cNvSpPr/>
      </dsp:nvSpPr>
      <dsp:spPr>
        <a:xfrm>
          <a:off x="3750637" y="2846949"/>
          <a:ext cx="2072473" cy="2072473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1955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400" b="1" kern="1200" dirty="0"/>
            <a:t>ماذا تعلمت؟</a:t>
          </a:r>
        </a:p>
      </dsp:txBody>
      <dsp:txXfrm>
        <a:off x="4054144" y="3150456"/>
        <a:ext cx="1465459" cy="1465459"/>
      </dsp:txXfrm>
    </dsp:sp>
    <dsp:sp modelId="{553F7572-85F9-460D-B55D-1A8D26D6CB6E}">
      <dsp:nvSpPr>
        <dsp:cNvPr id="0" name=""/>
        <dsp:cNvSpPr/>
      </dsp:nvSpPr>
      <dsp:spPr>
        <a:xfrm>
          <a:off x="5933434" y="3587858"/>
          <a:ext cx="1895552" cy="590654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339AF13-3C35-4F70-8ECB-8E0D41F84EB6}">
      <dsp:nvSpPr>
        <dsp:cNvPr id="0" name=""/>
        <dsp:cNvSpPr/>
      </dsp:nvSpPr>
      <dsp:spPr>
        <a:xfrm>
          <a:off x="6844561" y="2989493"/>
          <a:ext cx="1968849" cy="17873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kern="1200" dirty="0"/>
            <a:t>تعلمت أن ................</a:t>
          </a:r>
        </a:p>
      </dsp:txBody>
      <dsp:txXfrm>
        <a:off x="6896912" y="3041844"/>
        <a:ext cx="1864147" cy="1682682"/>
      </dsp:txXfrm>
    </dsp:sp>
    <dsp:sp modelId="{D741DDE2-FFDA-4B59-823C-4D59D0802504}">
      <dsp:nvSpPr>
        <dsp:cNvPr id="0" name=""/>
        <dsp:cNvSpPr/>
      </dsp:nvSpPr>
      <dsp:spPr>
        <a:xfrm rot="18900000">
          <a:off x="5320017" y="2106939"/>
          <a:ext cx="1895552" cy="590654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2258824"/>
                <a:satOff val="-11943"/>
                <a:lumOff val="1176"/>
                <a:alphaOff val="0"/>
                <a:tint val="50000"/>
                <a:satMod val="300000"/>
              </a:schemeClr>
            </a:gs>
            <a:gs pos="35000">
              <a:schemeClr val="accent4">
                <a:hueOff val="2258824"/>
                <a:satOff val="-11943"/>
                <a:lumOff val="1176"/>
                <a:alphaOff val="0"/>
                <a:tint val="37000"/>
                <a:satMod val="300000"/>
              </a:schemeClr>
            </a:gs>
            <a:gs pos="100000">
              <a:schemeClr val="accent4">
                <a:hueOff val="2258824"/>
                <a:satOff val="-11943"/>
                <a:lumOff val="117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531A8AE-11B2-443E-8B83-183C7963664C}">
      <dsp:nvSpPr>
        <dsp:cNvPr id="0" name=""/>
        <dsp:cNvSpPr/>
      </dsp:nvSpPr>
      <dsp:spPr>
        <a:xfrm>
          <a:off x="5953547" y="838395"/>
          <a:ext cx="1968849" cy="17873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2258824"/>
                <a:satOff val="-11943"/>
                <a:lumOff val="1176"/>
                <a:alphaOff val="0"/>
                <a:tint val="50000"/>
                <a:satMod val="300000"/>
              </a:schemeClr>
            </a:gs>
            <a:gs pos="35000">
              <a:schemeClr val="accent4">
                <a:hueOff val="2258824"/>
                <a:satOff val="-11943"/>
                <a:lumOff val="1176"/>
                <a:alphaOff val="0"/>
                <a:tint val="37000"/>
                <a:satMod val="300000"/>
              </a:schemeClr>
            </a:gs>
            <a:gs pos="100000">
              <a:schemeClr val="accent4">
                <a:hueOff val="2258824"/>
                <a:satOff val="-11943"/>
                <a:lumOff val="117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kern="1200" dirty="0"/>
            <a:t>كان عندي فكرة خطأ عن ...............</a:t>
          </a:r>
        </a:p>
      </dsp:txBody>
      <dsp:txXfrm>
        <a:off x="6005898" y="890746"/>
        <a:ext cx="1864147" cy="1682682"/>
      </dsp:txXfrm>
    </dsp:sp>
    <dsp:sp modelId="{33CBB2DC-3721-4317-9C5D-FB23FE8DA3CB}">
      <dsp:nvSpPr>
        <dsp:cNvPr id="0" name=""/>
        <dsp:cNvSpPr/>
      </dsp:nvSpPr>
      <dsp:spPr>
        <a:xfrm rot="16200000">
          <a:off x="3839098" y="1493522"/>
          <a:ext cx="1895552" cy="590654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4517647"/>
                <a:satOff val="-23885"/>
                <a:lumOff val="2352"/>
                <a:alphaOff val="0"/>
                <a:tint val="50000"/>
                <a:satMod val="300000"/>
              </a:schemeClr>
            </a:gs>
            <a:gs pos="35000">
              <a:schemeClr val="accent4">
                <a:hueOff val="4517647"/>
                <a:satOff val="-23885"/>
                <a:lumOff val="2352"/>
                <a:alphaOff val="0"/>
                <a:tint val="37000"/>
                <a:satMod val="300000"/>
              </a:schemeClr>
            </a:gs>
            <a:gs pos="100000">
              <a:schemeClr val="accent4">
                <a:hueOff val="4517647"/>
                <a:satOff val="-23885"/>
                <a:lumOff val="235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216B5A2-60F1-4692-A5DF-F8A33612CAE9}">
      <dsp:nvSpPr>
        <dsp:cNvPr id="0" name=""/>
        <dsp:cNvSpPr/>
      </dsp:nvSpPr>
      <dsp:spPr>
        <a:xfrm>
          <a:off x="3802449" y="-52618"/>
          <a:ext cx="1968849" cy="17873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4517647"/>
                <a:satOff val="-23885"/>
                <a:lumOff val="2352"/>
                <a:alphaOff val="0"/>
                <a:tint val="50000"/>
                <a:satMod val="300000"/>
              </a:schemeClr>
            </a:gs>
            <a:gs pos="35000">
              <a:schemeClr val="accent4">
                <a:hueOff val="4517647"/>
                <a:satOff val="-23885"/>
                <a:lumOff val="2352"/>
                <a:alphaOff val="0"/>
                <a:tint val="37000"/>
                <a:satMod val="300000"/>
              </a:schemeClr>
            </a:gs>
            <a:gs pos="100000">
              <a:schemeClr val="accent4">
                <a:hueOff val="4517647"/>
                <a:satOff val="-23885"/>
                <a:lumOff val="235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kern="1200" dirty="0"/>
            <a:t>سأطبق ما تعلمته اليوم من خلال ...............</a:t>
          </a:r>
        </a:p>
      </dsp:txBody>
      <dsp:txXfrm>
        <a:off x="3854800" y="-267"/>
        <a:ext cx="1864147" cy="1682682"/>
      </dsp:txXfrm>
    </dsp:sp>
    <dsp:sp modelId="{F603B3F2-160D-4CD0-80A3-69D8AAF4ED26}">
      <dsp:nvSpPr>
        <dsp:cNvPr id="0" name=""/>
        <dsp:cNvSpPr/>
      </dsp:nvSpPr>
      <dsp:spPr>
        <a:xfrm rot="13500000">
          <a:off x="2358179" y="2106939"/>
          <a:ext cx="1895552" cy="590654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6776471"/>
                <a:satOff val="-35828"/>
                <a:lumOff val="3529"/>
                <a:alphaOff val="0"/>
                <a:tint val="50000"/>
                <a:satMod val="300000"/>
              </a:schemeClr>
            </a:gs>
            <a:gs pos="35000">
              <a:schemeClr val="accent4">
                <a:hueOff val="6776471"/>
                <a:satOff val="-35828"/>
                <a:lumOff val="3529"/>
                <a:alphaOff val="0"/>
                <a:tint val="37000"/>
                <a:satMod val="300000"/>
              </a:schemeClr>
            </a:gs>
            <a:gs pos="100000">
              <a:schemeClr val="accent4">
                <a:hueOff val="6776471"/>
                <a:satOff val="-35828"/>
                <a:lumOff val="3529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4619798-1B3A-4590-8C7F-F091F0125DCB}">
      <dsp:nvSpPr>
        <dsp:cNvPr id="0" name=""/>
        <dsp:cNvSpPr/>
      </dsp:nvSpPr>
      <dsp:spPr>
        <a:xfrm>
          <a:off x="1651351" y="838395"/>
          <a:ext cx="1968849" cy="17873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6776471"/>
                <a:satOff val="-35828"/>
                <a:lumOff val="3529"/>
                <a:alphaOff val="0"/>
                <a:tint val="50000"/>
                <a:satMod val="300000"/>
              </a:schemeClr>
            </a:gs>
            <a:gs pos="35000">
              <a:schemeClr val="accent4">
                <a:hueOff val="6776471"/>
                <a:satOff val="-35828"/>
                <a:lumOff val="3529"/>
                <a:alphaOff val="0"/>
                <a:tint val="37000"/>
                <a:satMod val="300000"/>
              </a:schemeClr>
            </a:gs>
            <a:gs pos="100000">
              <a:schemeClr val="accent4">
                <a:hueOff val="6776471"/>
                <a:satOff val="-35828"/>
                <a:lumOff val="3529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kern="1200" dirty="0"/>
            <a:t>الآن أستطيع بشكل أفضل أن ............</a:t>
          </a:r>
        </a:p>
      </dsp:txBody>
      <dsp:txXfrm>
        <a:off x="1703702" y="890746"/>
        <a:ext cx="1864147" cy="1682682"/>
      </dsp:txXfrm>
    </dsp:sp>
    <dsp:sp modelId="{32468198-5BE1-41BF-8958-AD3CEF0FF768}">
      <dsp:nvSpPr>
        <dsp:cNvPr id="0" name=""/>
        <dsp:cNvSpPr/>
      </dsp:nvSpPr>
      <dsp:spPr>
        <a:xfrm rot="10800000">
          <a:off x="1744762" y="3587858"/>
          <a:ext cx="1895552" cy="590654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9035294"/>
                <a:satOff val="-47771"/>
                <a:lumOff val="4705"/>
                <a:alphaOff val="0"/>
                <a:tint val="50000"/>
                <a:satMod val="300000"/>
              </a:schemeClr>
            </a:gs>
            <a:gs pos="35000">
              <a:schemeClr val="accent4">
                <a:hueOff val="9035294"/>
                <a:satOff val="-47771"/>
                <a:lumOff val="4705"/>
                <a:alphaOff val="0"/>
                <a:tint val="37000"/>
                <a:satMod val="300000"/>
              </a:schemeClr>
            </a:gs>
            <a:gs pos="100000">
              <a:schemeClr val="accent4">
                <a:hueOff val="9035294"/>
                <a:satOff val="-47771"/>
                <a:lumOff val="470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D7FFF87-AC3A-4DE4-9CD8-4F58004B07A2}">
      <dsp:nvSpPr>
        <dsp:cNvPr id="0" name=""/>
        <dsp:cNvSpPr/>
      </dsp:nvSpPr>
      <dsp:spPr>
        <a:xfrm>
          <a:off x="760337" y="2989493"/>
          <a:ext cx="1968849" cy="17873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9035294"/>
                <a:satOff val="-47771"/>
                <a:lumOff val="4705"/>
                <a:alphaOff val="0"/>
                <a:tint val="50000"/>
                <a:satMod val="300000"/>
              </a:schemeClr>
            </a:gs>
            <a:gs pos="35000">
              <a:schemeClr val="accent4">
                <a:hueOff val="9035294"/>
                <a:satOff val="-47771"/>
                <a:lumOff val="4705"/>
                <a:alphaOff val="0"/>
                <a:tint val="37000"/>
                <a:satMod val="300000"/>
              </a:schemeClr>
            </a:gs>
            <a:gs pos="100000">
              <a:schemeClr val="accent4">
                <a:hueOff val="9035294"/>
                <a:satOff val="-47771"/>
                <a:lumOff val="470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kern="1200" dirty="0"/>
            <a:t>بقي عندي سؤال ................</a:t>
          </a:r>
        </a:p>
      </dsp:txBody>
      <dsp:txXfrm>
        <a:off x="812688" y="3041844"/>
        <a:ext cx="1864147" cy="16826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F0F588A4-7F88-406C-9A13-254057FE4014}" type="datetimeFigureOut">
              <a:rPr lang="ar-SA" smtClean="0"/>
              <a:t>20/03/43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A756C936-9159-4DD8-9B5C-8BA36426E8C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583437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freepik.com/" TargetMode="Externa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527900" y="388432"/>
            <a:ext cx="11114749" cy="6384375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0" name="Google Shape;10;p2"/>
          <p:cNvSpPr/>
          <p:nvPr/>
        </p:nvSpPr>
        <p:spPr>
          <a:xfrm>
            <a:off x="881581" y="292693"/>
            <a:ext cx="10758425" cy="6384375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grpSp>
        <p:nvGrpSpPr>
          <p:cNvPr id="11" name="Google Shape;11;p2"/>
          <p:cNvGrpSpPr/>
          <p:nvPr/>
        </p:nvGrpSpPr>
        <p:grpSpPr>
          <a:xfrm>
            <a:off x="11122057" y="3042677"/>
            <a:ext cx="759568" cy="507483"/>
            <a:chOff x="8341543" y="2282008"/>
            <a:chExt cx="569676" cy="380612"/>
          </a:xfrm>
        </p:grpSpPr>
        <p:sp>
          <p:nvSpPr>
            <p:cNvPr id="12" name="Google Shape;12;p2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grpSp>
        <p:nvGrpSpPr>
          <p:cNvPr id="14" name="Google Shape;14;p2"/>
          <p:cNvGrpSpPr/>
          <p:nvPr/>
        </p:nvGrpSpPr>
        <p:grpSpPr>
          <a:xfrm>
            <a:off x="11122057" y="2294792"/>
            <a:ext cx="759568" cy="507483"/>
            <a:chOff x="8341543" y="1721094"/>
            <a:chExt cx="569676" cy="380612"/>
          </a:xfrm>
        </p:grpSpPr>
        <p:sp>
          <p:nvSpPr>
            <p:cNvPr id="15" name="Google Shape;15;p2"/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8341543" y="1721094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11128364" y="1578123"/>
            <a:ext cx="757981" cy="517352"/>
            <a:chOff x="8346273" y="1183592"/>
            <a:chExt cx="568486" cy="388014"/>
          </a:xfrm>
        </p:grpSpPr>
        <p:sp>
          <p:nvSpPr>
            <p:cNvPr id="18" name="Google Shape;18;p2"/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346273" y="1183592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grpSp>
        <p:nvGrpSpPr>
          <p:cNvPr id="20" name="Google Shape;20;p2"/>
          <p:cNvGrpSpPr/>
          <p:nvPr/>
        </p:nvGrpSpPr>
        <p:grpSpPr>
          <a:xfrm>
            <a:off x="11122057" y="808847"/>
            <a:ext cx="759568" cy="517352"/>
            <a:chOff x="8341543" y="606635"/>
            <a:chExt cx="569676" cy="388014"/>
          </a:xfrm>
        </p:grpSpPr>
        <p:sp>
          <p:nvSpPr>
            <p:cNvPr id="21" name="Google Shape;21;p2"/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341543" y="606635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grpSp>
        <p:nvGrpSpPr>
          <p:cNvPr id="23" name="Google Shape;23;p2"/>
          <p:cNvGrpSpPr/>
          <p:nvPr/>
        </p:nvGrpSpPr>
        <p:grpSpPr>
          <a:xfrm>
            <a:off x="11122057" y="3790577"/>
            <a:ext cx="759568" cy="507483"/>
            <a:chOff x="8341543" y="2282008"/>
            <a:chExt cx="569676" cy="380612"/>
          </a:xfrm>
        </p:grpSpPr>
        <p:sp>
          <p:nvSpPr>
            <p:cNvPr id="24" name="Google Shape;24;p2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11122057" y="4538477"/>
            <a:ext cx="759568" cy="507483"/>
            <a:chOff x="8341543" y="2282008"/>
            <a:chExt cx="569676" cy="380612"/>
          </a:xfrm>
        </p:grpSpPr>
        <p:sp>
          <p:nvSpPr>
            <p:cNvPr id="27" name="Google Shape;27;p2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sp>
        <p:nvSpPr>
          <p:cNvPr id="29" name="Google Shape;29;p2"/>
          <p:cNvSpPr/>
          <p:nvPr/>
        </p:nvSpPr>
        <p:spPr>
          <a:xfrm>
            <a:off x="11122057" y="5930292"/>
            <a:ext cx="759568" cy="410985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0" name="Google Shape;30;p2"/>
          <p:cNvSpPr/>
          <p:nvPr/>
        </p:nvSpPr>
        <p:spPr>
          <a:xfrm>
            <a:off x="11122057" y="5823925"/>
            <a:ext cx="759568" cy="410985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1" name="Google Shape;31;p2"/>
          <p:cNvSpPr/>
          <p:nvPr/>
        </p:nvSpPr>
        <p:spPr>
          <a:xfrm>
            <a:off x="527859" y="292693"/>
            <a:ext cx="10737917" cy="6384375"/>
          </a:xfrm>
          <a:custGeom>
            <a:avLst/>
            <a:gdLst/>
            <a:ahLst/>
            <a:cxnLst/>
            <a:rect l="l" t="t" r="r" b="b"/>
            <a:pathLst>
              <a:path w="257093" h="146846" extrusionOk="0">
                <a:moveTo>
                  <a:pt x="7146" y="1"/>
                </a:moveTo>
                <a:cubicBezTo>
                  <a:pt x="3177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177" y="146845"/>
                  <a:pt x="7146" y="146845"/>
                </a:cubicBezTo>
                <a:lnTo>
                  <a:pt x="249947" y="146845"/>
                </a:lnTo>
                <a:cubicBezTo>
                  <a:pt x="253879" y="146845"/>
                  <a:pt x="257093" y="143632"/>
                  <a:pt x="257093" y="139700"/>
                </a:cubicBezTo>
                <a:lnTo>
                  <a:pt x="257093" y="7146"/>
                </a:lnTo>
                <a:cubicBezTo>
                  <a:pt x="257093" y="3214"/>
                  <a:pt x="253879" y="1"/>
                  <a:pt x="2499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2" name="Google Shape;32;p2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3" name="Google Shape;33;p2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4" name="Google Shape;34;p2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5" name="Google Shape;35;p2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6" name="Google Shape;36;p2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7" name="Google Shape;37;p2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8" name="Google Shape;38;p2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9" name="Google Shape;39;p2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0" name="Google Shape;40;p2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1" name="Google Shape;41;p2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2" name="Google Shape;42;p2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3" name="Google Shape;43;p2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4" name="Google Shape;44;p2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5" name="Google Shape;45;p2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6" name="Google Shape;46;p2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7" name="Google Shape;47;p2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8" name="Google Shape;48;p2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9" name="Google Shape;49;p2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50" name="Google Shape;50;p2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51" name="Google Shape;51;p2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52" name="Google Shape;52;p2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53" name="Google Shape;53;p2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54" name="Google Shape;54;p2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55" name="Google Shape;55;p2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56" name="Google Shape;56;p2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57" name="Google Shape;57;p2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58" name="Google Shape;58;p2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59" name="Google Shape;59;p2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0" name="Google Shape;60;p2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1" name="Google Shape;61;p2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2" name="Google Shape;62;p2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3" name="Google Shape;63;p2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4" name="Google Shape;64;p2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5" name="Google Shape;65;p2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6" name="Google Shape;66;p2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7" name="Google Shape;67;p2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8" name="Google Shape;68;p2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9" name="Google Shape;69;p2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0" name="Google Shape;70;p2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1" name="Google Shape;71;p2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2" name="Google Shape;72;p2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3" name="Google Shape;73;p2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4" name="Google Shape;74;p2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5" name="Google Shape;75;p2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6" name="Google Shape;76;p2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7" name="Google Shape;77;p2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8" name="Google Shape;78;p2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9" name="Google Shape;79;p2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80" name="Google Shape;80;p2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81" name="Google Shape;81;p2"/>
          <p:cNvSpPr/>
          <p:nvPr/>
        </p:nvSpPr>
        <p:spPr>
          <a:xfrm>
            <a:off x="305201" y="180913"/>
            <a:ext cx="1059620" cy="91561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82" name="Google Shape;82;p2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83" name="Google Shape;83;p2"/>
          <p:cNvSpPr txBox="1">
            <a:spLocks noGrp="1"/>
          </p:cNvSpPr>
          <p:nvPr>
            <p:ph type="ctrTitle"/>
          </p:nvPr>
        </p:nvSpPr>
        <p:spPr>
          <a:xfrm>
            <a:off x="1290267" y="1794333"/>
            <a:ext cx="9611600" cy="255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9866">
                <a:latin typeface="Microsoft GothicNeo" panose="020B0503020000020004" pitchFamily="34" charset="-127"/>
                <a:ea typeface="Microsoft GothicNeo" panose="020B0503020000020004" pitchFamily="34" charset="-127"/>
                <a:cs typeface="Microsoft GothicNeo" panose="020B0503020000020004" pitchFamily="34" charset="-127"/>
                <a:sym typeface="Jua"/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9600">
                <a:latin typeface="Jua"/>
                <a:ea typeface="Jua"/>
                <a:cs typeface="Jua"/>
                <a:sym typeface="Jua"/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9600">
                <a:latin typeface="Jua"/>
                <a:ea typeface="Jua"/>
                <a:cs typeface="Jua"/>
                <a:sym typeface="Jua"/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9600">
                <a:latin typeface="Jua"/>
                <a:ea typeface="Jua"/>
                <a:cs typeface="Jua"/>
                <a:sym typeface="Jua"/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9600">
                <a:latin typeface="Jua"/>
                <a:ea typeface="Jua"/>
                <a:cs typeface="Jua"/>
                <a:sym typeface="Jua"/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9600">
                <a:latin typeface="Jua"/>
                <a:ea typeface="Jua"/>
                <a:cs typeface="Jua"/>
                <a:sym typeface="Jua"/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9600">
                <a:latin typeface="Jua"/>
                <a:ea typeface="Jua"/>
                <a:cs typeface="Jua"/>
                <a:sym typeface="Jua"/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9600">
                <a:latin typeface="Jua"/>
                <a:ea typeface="Jua"/>
                <a:cs typeface="Jua"/>
                <a:sym typeface="Jua"/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9600">
                <a:latin typeface="Jua"/>
                <a:ea typeface="Jua"/>
                <a:cs typeface="Jua"/>
                <a:sym typeface="Jua"/>
              </a:defRPr>
            </a:lvl9pPr>
          </a:lstStyle>
          <a:p>
            <a:r>
              <a:rPr lang="ar-SA"/>
              <a:t>انقر لتحرير نمط عنوان الشكل الرئيسي</a:t>
            </a:r>
            <a:endParaRPr dirty="0"/>
          </a:p>
        </p:txBody>
      </p:sp>
      <p:sp>
        <p:nvSpPr>
          <p:cNvPr id="84" name="Google Shape;84;p2"/>
          <p:cNvSpPr txBox="1">
            <a:spLocks noGrp="1"/>
          </p:cNvSpPr>
          <p:nvPr>
            <p:ph type="subTitle" idx="1"/>
          </p:nvPr>
        </p:nvSpPr>
        <p:spPr>
          <a:xfrm>
            <a:off x="1518300" y="4152233"/>
            <a:ext cx="9155600" cy="79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2933">
                <a:solidFill>
                  <a:schemeClr val="accent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Quicksand Ligh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3200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3200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3200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3200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3200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3200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3200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3200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9pPr>
          </a:lstStyle>
          <a:p>
            <a:r>
              <a:rPr lang="ar-SA"/>
              <a:t>انقر لتحرير نمط العنوان الفرعي للشكل الرئيسي</a:t>
            </a:r>
            <a:endParaRPr dirty="0"/>
          </a:p>
        </p:txBody>
      </p:sp>
      <p:grpSp>
        <p:nvGrpSpPr>
          <p:cNvPr id="85" name="Google Shape;85;p2"/>
          <p:cNvGrpSpPr/>
          <p:nvPr/>
        </p:nvGrpSpPr>
        <p:grpSpPr>
          <a:xfrm>
            <a:off x="9974034" y="1931201"/>
            <a:ext cx="592367" cy="531367"/>
            <a:chOff x="2495125" y="2142250"/>
            <a:chExt cx="444275" cy="398525"/>
          </a:xfrm>
        </p:grpSpPr>
        <p:sp>
          <p:nvSpPr>
            <p:cNvPr id="86" name="Google Shape;86;p2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grpSp>
        <p:nvGrpSpPr>
          <p:cNvPr id="88" name="Google Shape;88;p2"/>
          <p:cNvGrpSpPr/>
          <p:nvPr/>
        </p:nvGrpSpPr>
        <p:grpSpPr>
          <a:xfrm>
            <a:off x="1357401" y="2009301"/>
            <a:ext cx="388500" cy="375167"/>
            <a:chOff x="3243875" y="2372825"/>
            <a:chExt cx="291375" cy="281375"/>
          </a:xfrm>
        </p:grpSpPr>
        <p:sp>
          <p:nvSpPr>
            <p:cNvPr id="89" name="Google Shape;89;p2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grpSp>
        <p:nvGrpSpPr>
          <p:cNvPr id="99" name="Google Shape;99;p2"/>
          <p:cNvGrpSpPr/>
          <p:nvPr/>
        </p:nvGrpSpPr>
        <p:grpSpPr>
          <a:xfrm>
            <a:off x="2761968" y="821285"/>
            <a:ext cx="222233" cy="224767"/>
            <a:chOff x="4954425" y="2036375"/>
            <a:chExt cx="166675" cy="168575"/>
          </a:xfrm>
        </p:grpSpPr>
        <p:sp>
          <p:nvSpPr>
            <p:cNvPr id="100" name="Google Shape;100;p2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sp>
        <p:nvSpPr>
          <p:cNvPr id="102" name="Google Shape;102;p2"/>
          <p:cNvSpPr/>
          <p:nvPr/>
        </p:nvSpPr>
        <p:spPr>
          <a:xfrm>
            <a:off x="10095834" y="1321351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0"/>
                </a:moveTo>
                <a:cubicBezTo>
                  <a:pt x="255" y="0"/>
                  <a:pt x="1" y="2834"/>
                  <a:pt x="2006" y="3221"/>
                </a:cubicBezTo>
                <a:cubicBezTo>
                  <a:pt x="2122" y="3239"/>
                  <a:pt x="2233" y="3247"/>
                  <a:pt x="2340" y="3247"/>
                </a:cubicBezTo>
                <a:cubicBezTo>
                  <a:pt x="4296" y="3247"/>
                  <a:pt x="4764" y="345"/>
                  <a:pt x="2483" y="12"/>
                </a:cubicBezTo>
                <a:cubicBezTo>
                  <a:pt x="2404" y="4"/>
                  <a:pt x="2327" y="0"/>
                  <a:pt x="225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03" name="Google Shape;103;p2"/>
          <p:cNvSpPr/>
          <p:nvPr/>
        </p:nvSpPr>
        <p:spPr>
          <a:xfrm>
            <a:off x="2428168" y="1712833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04" name="Google Shape;104;p2"/>
          <p:cNvSpPr/>
          <p:nvPr/>
        </p:nvSpPr>
        <p:spPr>
          <a:xfrm>
            <a:off x="1357400" y="1334201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05" name="Google Shape;105;p2"/>
          <p:cNvSpPr/>
          <p:nvPr/>
        </p:nvSpPr>
        <p:spPr>
          <a:xfrm rot="9553842">
            <a:off x="2832868" y="5588477"/>
            <a:ext cx="80432" cy="57399"/>
          </a:xfrm>
          <a:custGeom>
            <a:avLst/>
            <a:gdLst/>
            <a:ahLst/>
            <a:cxnLst/>
            <a:rect l="l" t="t" r="r" b="b"/>
            <a:pathLst>
              <a:path w="2413" h="1722" extrusionOk="0">
                <a:moveTo>
                  <a:pt x="1429" y="1"/>
                </a:moveTo>
                <a:cubicBezTo>
                  <a:pt x="1351" y="1"/>
                  <a:pt x="1268" y="12"/>
                  <a:pt x="1179" y="34"/>
                </a:cubicBezTo>
                <a:cubicBezTo>
                  <a:pt x="1156" y="33"/>
                  <a:pt x="1133" y="32"/>
                  <a:pt x="1110" y="32"/>
                </a:cubicBezTo>
                <a:cubicBezTo>
                  <a:pt x="20" y="32"/>
                  <a:pt x="1" y="1722"/>
                  <a:pt x="1114" y="1722"/>
                </a:cubicBezTo>
                <a:cubicBezTo>
                  <a:pt x="1159" y="1722"/>
                  <a:pt x="1206" y="1719"/>
                  <a:pt x="1254" y="1714"/>
                </a:cubicBezTo>
                <a:cubicBezTo>
                  <a:pt x="2412" y="1575"/>
                  <a:pt x="2372" y="1"/>
                  <a:pt x="142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06" name="Google Shape;106;p2"/>
          <p:cNvSpPr/>
          <p:nvPr/>
        </p:nvSpPr>
        <p:spPr>
          <a:xfrm>
            <a:off x="10036933" y="55758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07" name="Google Shape;107;p2"/>
          <p:cNvSpPr/>
          <p:nvPr/>
        </p:nvSpPr>
        <p:spPr>
          <a:xfrm>
            <a:off x="1472234" y="4945433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grpSp>
        <p:nvGrpSpPr>
          <p:cNvPr id="108" name="Google Shape;108;p2"/>
          <p:cNvGrpSpPr/>
          <p:nvPr/>
        </p:nvGrpSpPr>
        <p:grpSpPr>
          <a:xfrm>
            <a:off x="8473401" y="946201"/>
            <a:ext cx="388500" cy="375167"/>
            <a:chOff x="3243875" y="2372825"/>
            <a:chExt cx="291375" cy="281375"/>
          </a:xfrm>
        </p:grpSpPr>
        <p:sp>
          <p:nvSpPr>
            <p:cNvPr id="109" name="Google Shape;109;p2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grpSp>
        <p:nvGrpSpPr>
          <p:cNvPr id="119" name="Google Shape;119;p2"/>
          <p:cNvGrpSpPr/>
          <p:nvPr/>
        </p:nvGrpSpPr>
        <p:grpSpPr>
          <a:xfrm>
            <a:off x="1473401" y="5532201"/>
            <a:ext cx="592367" cy="531367"/>
            <a:chOff x="2495125" y="2142250"/>
            <a:chExt cx="444275" cy="398525"/>
          </a:xfrm>
        </p:grpSpPr>
        <p:sp>
          <p:nvSpPr>
            <p:cNvPr id="120" name="Google Shape;120;p2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grpSp>
        <p:nvGrpSpPr>
          <p:cNvPr id="122" name="Google Shape;122;p2"/>
          <p:cNvGrpSpPr/>
          <p:nvPr/>
        </p:nvGrpSpPr>
        <p:grpSpPr>
          <a:xfrm>
            <a:off x="9301067" y="5825267"/>
            <a:ext cx="388500" cy="375167"/>
            <a:chOff x="3243875" y="2372825"/>
            <a:chExt cx="291375" cy="281375"/>
          </a:xfrm>
        </p:grpSpPr>
        <p:sp>
          <p:nvSpPr>
            <p:cNvPr id="123" name="Google Shape;123;p2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515582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2" name="Google Shape;802;p11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803" name="Google Shape;803;p11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grpSp>
          <p:nvGrpSpPr>
            <p:cNvPr id="804" name="Google Shape;804;p11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805" name="Google Shape;805;p1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806" name="Google Shape;806;p1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sp>
          <p:nvSpPr>
            <p:cNvPr id="807" name="Google Shape;807;p11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grpSp>
          <p:nvGrpSpPr>
            <p:cNvPr id="808" name="Google Shape;808;p11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809" name="Google Shape;809;p11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810" name="Google Shape;810;p11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811" name="Google Shape;811;p11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812" name="Google Shape;812;p11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813" name="Google Shape;813;p11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814" name="Google Shape;814;p11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815" name="Google Shape;815;p11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816" name="Google Shape;816;p11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817" name="Google Shape;817;p11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818" name="Google Shape;818;p1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819" name="Google Shape;819;p1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820" name="Google Shape;820;p11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821" name="Google Shape;821;p1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822" name="Google Shape;822;p1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sp>
          <p:nvSpPr>
            <p:cNvPr id="823" name="Google Shape;823;p11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824" name="Google Shape;824;p11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sp>
        <p:nvSpPr>
          <p:cNvPr id="825" name="Google Shape;825;p11"/>
          <p:cNvSpPr txBox="1">
            <a:spLocks noGrp="1"/>
          </p:cNvSpPr>
          <p:nvPr>
            <p:ph type="title" hasCustomPrompt="1"/>
          </p:nvPr>
        </p:nvSpPr>
        <p:spPr>
          <a:xfrm>
            <a:off x="2422484" y="2276784"/>
            <a:ext cx="7348800" cy="186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12000">
                <a:solidFill>
                  <a:schemeClr val="accent1"/>
                </a:solidFill>
                <a:latin typeface="Microsoft GothicNeo" panose="020B0503020000020004" pitchFamily="34" charset="-127"/>
                <a:ea typeface="Microsoft GothicNeo" panose="020B0503020000020004" pitchFamily="34" charset="-127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9pPr>
          </a:lstStyle>
          <a:p>
            <a:r>
              <a:rPr dirty="0"/>
              <a:t>xx%</a:t>
            </a:r>
          </a:p>
        </p:txBody>
      </p:sp>
      <p:sp>
        <p:nvSpPr>
          <p:cNvPr id="826" name="Google Shape;826;p11"/>
          <p:cNvSpPr txBox="1">
            <a:spLocks noGrp="1"/>
          </p:cNvSpPr>
          <p:nvPr>
            <p:ph type="subTitle" idx="1"/>
          </p:nvPr>
        </p:nvSpPr>
        <p:spPr>
          <a:xfrm>
            <a:off x="2420717" y="3962417"/>
            <a:ext cx="7348800" cy="61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2667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r>
              <a:rPr lang="ar-SA"/>
              <a:t>انقر لتحرير نمط العنوان الفرعي للشكل الرئيسي</a:t>
            </a:r>
            <a:endParaRPr dirty="0"/>
          </a:p>
        </p:txBody>
      </p:sp>
      <p:sp>
        <p:nvSpPr>
          <p:cNvPr id="827" name="Google Shape;827;p11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828" name="Google Shape;828;p11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829" name="Google Shape;829;p11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830" name="Google Shape;830;p11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831" name="Google Shape;831;p11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832" name="Google Shape;832;p11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833" name="Google Shape;833;p11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834" name="Google Shape;834;p11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835" name="Google Shape;835;p11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836" name="Google Shape;836;p11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837" name="Google Shape;837;p11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838" name="Google Shape;838;p11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839" name="Google Shape;839;p11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840" name="Google Shape;840;p11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841" name="Google Shape;841;p11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842" name="Google Shape;842;p11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843" name="Google Shape;843;p11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844" name="Google Shape;844;p11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845" name="Google Shape;845;p11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846" name="Google Shape;846;p11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847" name="Google Shape;847;p11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848" name="Google Shape;848;p11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849" name="Google Shape;849;p11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850" name="Google Shape;850;p11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851" name="Google Shape;851;p11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852" name="Google Shape;852;p11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853" name="Google Shape;853;p11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854" name="Google Shape;854;p11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855" name="Google Shape;855;p11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856" name="Google Shape;856;p11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857" name="Google Shape;857;p11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858" name="Google Shape;858;p11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859" name="Google Shape;859;p11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860" name="Google Shape;860;p11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861" name="Google Shape;861;p11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862" name="Google Shape;862;p11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863" name="Google Shape;863;p11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864" name="Google Shape;864;p11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865" name="Google Shape;865;p11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866" name="Google Shape;866;p11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867" name="Google Shape;867;p11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868" name="Google Shape;868;p11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869" name="Google Shape;869;p11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870" name="Google Shape;870;p11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871" name="Google Shape;871;p11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872" name="Google Shape;872;p11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873" name="Google Shape;873;p11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874" name="Google Shape;874;p11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875" name="Google Shape;875;p11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876" name="Google Shape;876;p11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3883877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9899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1">
  <p:cSld name="Table of contents 1"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p13"/>
          <p:cNvSpPr/>
          <p:nvPr/>
        </p:nvSpPr>
        <p:spPr>
          <a:xfrm>
            <a:off x="527900" y="388432"/>
            <a:ext cx="11114749" cy="6384375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880" name="Google Shape;880;p13"/>
          <p:cNvSpPr/>
          <p:nvPr/>
        </p:nvSpPr>
        <p:spPr>
          <a:xfrm>
            <a:off x="881581" y="292693"/>
            <a:ext cx="10758425" cy="6384375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881" name="Google Shape;881;p13"/>
          <p:cNvSpPr/>
          <p:nvPr/>
        </p:nvSpPr>
        <p:spPr>
          <a:xfrm>
            <a:off x="11122057" y="5930292"/>
            <a:ext cx="759568" cy="410985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grpSp>
        <p:nvGrpSpPr>
          <p:cNvPr id="882" name="Google Shape;882;p13"/>
          <p:cNvGrpSpPr/>
          <p:nvPr/>
        </p:nvGrpSpPr>
        <p:grpSpPr>
          <a:xfrm>
            <a:off x="11122057" y="3042677"/>
            <a:ext cx="759568" cy="507483"/>
            <a:chOff x="8341543" y="2282008"/>
            <a:chExt cx="569676" cy="380612"/>
          </a:xfrm>
        </p:grpSpPr>
        <p:sp>
          <p:nvSpPr>
            <p:cNvPr id="883" name="Google Shape;883;p13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884" name="Google Shape;884;p13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grpSp>
        <p:nvGrpSpPr>
          <p:cNvPr id="885" name="Google Shape;885;p13"/>
          <p:cNvGrpSpPr/>
          <p:nvPr/>
        </p:nvGrpSpPr>
        <p:grpSpPr>
          <a:xfrm>
            <a:off x="11122057" y="2294792"/>
            <a:ext cx="759568" cy="507483"/>
            <a:chOff x="8341543" y="1721094"/>
            <a:chExt cx="569676" cy="380612"/>
          </a:xfrm>
        </p:grpSpPr>
        <p:sp>
          <p:nvSpPr>
            <p:cNvPr id="886" name="Google Shape;886;p13"/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887" name="Google Shape;887;p13"/>
            <p:cNvSpPr/>
            <p:nvPr/>
          </p:nvSpPr>
          <p:spPr>
            <a:xfrm>
              <a:off x="8341543" y="1721094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grpSp>
        <p:nvGrpSpPr>
          <p:cNvPr id="888" name="Google Shape;888;p13"/>
          <p:cNvGrpSpPr/>
          <p:nvPr/>
        </p:nvGrpSpPr>
        <p:grpSpPr>
          <a:xfrm>
            <a:off x="11128364" y="1578123"/>
            <a:ext cx="757981" cy="517352"/>
            <a:chOff x="8346273" y="1183592"/>
            <a:chExt cx="568486" cy="388014"/>
          </a:xfrm>
        </p:grpSpPr>
        <p:sp>
          <p:nvSpPr>
            <p:cNvPr id="889" name="Google Shape;889;p13"/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890" name="Google Shape;890;p13"/>
            <p:cNvSpPr/>
            <p:nvPr/>
          </p:nvSpPr>
          <p:spPr>
            <a:xfrm>
              <a:off x="8346273" y="1183592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grpSp>
        <p:nvGrpSpPr>
          <p:cNvPr id="891" name="Google Shape;891;p13"/>
          <p:cNvGrpSpPr/>
          <p:nvPr/>
        </p:nvGrpSpPr>
        <p:grpSpPr>
          <a:xfrm>
            <a:off x="11122057" y="808847"/>
            <a:ext cx="759568" cy="517352"/>
            <a:chOff x="8341543" y="606635"/>
            <a:chExt cx="569676" cy="388014"/>
          </a:xfrm>
        </p:grpSpPr>
        <p:sp>
          <p:nvSpPr>
            <p:cNvPr id="892" name="Google Shape;892;p13"/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893" name="Google Shape;893;p13"/>
            <p:cNvSpPr/>
            <p:nvPr/>
          </p:nvSpPr>
          <p:spPr>
            <a:xfrm>
              <a:off x="8341543" y="606635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grpSp>
        <p:nvGrpSpPr>
          <p:cNvPr id="894" name="Google Shape;894;p13"/>
          <p:cNvGrpSpPr/>
          <p:nvPr/>
        </p:nvGrpSpPr>
        <p:grpSpPr>
          <a:xfrm>
            <a:off x="11122057" y="3790577"/>
            <a:ext cx="759568" cy="507483"/>
            <a:chOff x="8341543" y="2282008"/>
            <a:chExt cx="569676" cy="380612"/>
          </a:xfrm>
        </p:grpSpPr>
        <p:sp>
          <p:nvSpPr>
            <p:cNvPr id="895" name="Google Shape;895;p13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896" name="Google Shape;896;p13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grpSp>
        <p:nvGrpSpPr>
          <p:cNvPr id="897" name="Google Shape;897;p13"/>
          <p:cNvGrpSpPr/>
          <p:nvPr/>
        </p:nvGrpSpPr>
        <p:grpSpPr>
          <a:xfrm>
            <a:off x="11122057" y="4538477"/>
            <a:ext cx="759568" cy="507483"/>
            <a:chOff x="8341543" y="2282008"/>
            <a:chExt cx="569676" cy="380612"/>
          </a:xfrm>
        </p:grpSpPr>
        <p:sp>
          <p:nvSpPr>
            <p:cNvPr id="898" name="Google Shape;898;p13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899" name="Google Shape;899;p13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sp>
        <p:nvSpPr>
          <p:cNvPr id="900" name="Google Shape;900;p13"/>
          <p:cNvSpPr/>
          <p:nvPr/>
        </p:nvSpPr>
        <p:spPr>
          <a:xfrm>
            <a:off x="11122057" y="5823925"/>
            <a:ext cx="759568" cy="410985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901" name="Google Shape;901;p13"/>
          <p:cNvSpPr/>
          <p:nvPr/>
        </p:nvSpPr>
        <p:spPr>
          <a:xfrm>
            <a:off x="527859" y="292693"/>
            <a:ext cx="10737917" cy="6384375"/>
          </a:xfrm>
          <a:custGeom>
            <a:avLst/>
            <a:gdLst/>
            <a:ahLst/>
            <a:cxnLst/>
            <a:rect l="l" t="t" r="r" b="b"/>
            <a:pathLst>
              <a:path w="257093" h="146846" extrusionOk="0">
                <a:moveTo>
                  <a:pt x="7146" y="1"/>
                </a:moveTo>
                <a:cubicBezTo>
                  <a:pt x="3177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177" y="146845"/>
                  <a:pt x="7146" y="146845"/>
                </a:cubicBezTo>
                <a:lnTo>
                  <a:pt x="249947" y="146845"/>
                </a:lnTo>
                <a:cubicBezTo>
                  <a:pt x="253879" y="146845"/>
                  <a:pt x="257093" y="143632"/>
                  <a:pt x="257093" y="139700"/>
                </a:cubicBezTo>
                <a:lnTo>
                  <a:pt x="257093" y="7146"/>
                </a:lnTo>
                <a:cubicBezTo>
                  <a:pt x="257093" y="3214"/>
                  <a:pt x="253879" y="1"/>
                  <a:pt x="2499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902" name="Google Shape;902;p13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903" name="Google Shape;903;p13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904" name="Google Shape;904;p13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905" name="Google Shape;905;p13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906" name="Google Shape;906;p13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907" name="Google Shape;907;p13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908" name="Google Shape;908;p13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909" name="Google Shape;909;p13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910" name="Google Shape;910;p13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911" name="Google Shape;911;p13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912" name="Google Shape;912;p13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913" name="Google Shape;913;p13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914" name="Google Shape;914;p13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915" name="Google Shape;915;p13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916" name="Google Shape;916;p13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917" name="Google Shape;917;p13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918" name="Google Shape;918;p13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919" name="Google Shape;919;p13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920" name="Google Shape;920;p13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921" name="Google Shape;921;p13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922" name="Google Shape;922;p13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923" name="Google Shape;923;p13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924" name="Google Shape;924;p13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925" name="Google Shape;925;p13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926" name="Google Shape;926;p13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927" name="Google Shape;927;p13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928" name="Google Shape;928;p13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929" name="Google Shape;929;p13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930" name="Google Shape;930;p13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931" name="Google Shape;931;p13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932" name="Google Shape;932;p13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933" name="Google Shape;933;p13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934" name="Google Shape;934;p13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935" name="Google Shape;935;p13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936" name="Google Shape;936;p13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937" name="Google Shape;937;p13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938" name="Google Shape;938;p13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939" name="Google Shape;939;p13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940" name="Google Shape;940;p13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941" name="Google Shape;941;p13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942" name="Google Shape;942;p13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943" name="Google Shape;943;p13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944" name="Google Shape;944;p13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945" name="Google Shape;945;p13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946" name="Google Shape;946;p13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947" name="Google Shape;947;p13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948" name="Google Shape;948;p13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949" name="Google Shape;949;p13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950" name="Google Shape;950;p13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951" name="Google Shape;951;p13"/>
          <p:cNvSpPr/>
          <p:nvPr/>
        </p:nvSpPr>
        <p:spPr>
          <a:xfrm>
            <a:off x="305201" y="180913"/>
            <a:ext cx="1059620" cy="91561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952" name="Google Shape;952;p13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953" name="Google Shape;953;p13"/>
          <p:cNvSpPr txBox="1">
            <a:spLocks noGrp="1"/>
          </p:cNvSpPr>
          <p:nvPr>
            <p:ph type="title"/>
          </p:nvPr>
        </p:nvSpPr>
        <p:spPr>
          <a:xfrm>
            <a:off x="958333" y="584416"/>
            <a:ext cx="1027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icrosoft GothicNeo" panose="020B0503020000020004" pitchFamily="34" charset="-127"/>
                <a:ea typeface="Microsoft GothicNeo" panose="020B0503020000020004" pitchFamily="34" charset="-127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r>
              <a:rPr lang="ar-SA"/>
              <a:t>انقر لتحرير نمط عنوان الشكل الرئيسي</a:t>
            </a:r>
            <a:endParaRPr dirty="0"/>
          </a:p>
        </p:txBody>
      </p:sp>
      <p:sp>
        <p:nvSpPr>
          <p:cNvPr id="954" name="Google Shape;954;p13">
            <a:hlinkClick r:id="rId2" action="ppaction://hlinksldjump"/>
          </p:cNvPr>
          <p:cNvSpPr txBox="1">
            <a:spLocks noGrp="1"/>
          </p:cNvSpPr>
          <p:nvPr>
            <p:ph type="subTitle" idx="1"/>
          </p:nvPr>
        </p:nvSpPr>
        <p:spPr>
          <a:xfrm>
            <a:off x="2395791" y="1639600"/>
            <a:ext cx="3638400" cy="5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9pPr>
          </a:lstStyle>
          <a:p>
            <a:r>
              <a:rPr lang="ar-SA"/>
              <a:t>انقر لتحرير نمط العنوان الفرعي للشكل الرئيسي</a:t>
            </a:r>
            <a:endParaRPr dirty="0"/>
          </a:p>
        </p:txBody>
      </p:sp>
      <p:sp>
        <p:nvSpPr>
          <p:cNvPr id="955" name="Google Shape;955;p13"/>
          <p:cNvSpPr txBox="1">
            <a:spLocks noGrp="1"/>
          </p:cNvSpPr>
          <p:nvPr>
            <p:ph type="subTitle" idx="2"/>
          </p:nvPr>
        </p:nvSpPr>
        <p:spPr>
          <a:xfrm>
            <a:off x="2394712" y="2056420"/>
            <a:ext cx="3640000" cy="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r>
              <a:rPr lang="ar-SA"/>
              <a:t>انقر لتحرير نمط العنوان الفرعي للشكل الرئيسي</a:t>
            </a:r>
            <a:endParaRPr dirty="0"/>
          </a:p>
        </p:txBody>
      </p:sp>
      <p:sp>
        <p:nvSpPr>
          <p:cNvPr id="956" name="Google Shape;956;p13">
            <a:hlinkClick r:id="rId2" action="ppaction://hlinksldjump"/>
          </p:cNvPr>
          <p:cNvSpPr txBox="1">
            <a:spLocks noGrp="1"/>
          </p:cNvSpPr>
          <p:nvPr>
            <p:ph type="title" idx="3" hasCustomPrompt="1"/>
          </p:nvPr>
        </p:nvSpPr>
        <p:spPr>
          <a:xfrm>
            <a:off x="1577287" y="2059196"/>
            <a:ext cx="843600" cy="5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>
                <a:latin typeface="Microsoft GothicNeo" panose="020B0503020000020004" pitchFamily="34" charset="-127"/>
                <a:ea typeface="Microsoft GothicNeo" panose="020B0503020000020004" pitchFamily="34" charset="-127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dirty="0"/>
              <a:t>xx%</a:t>
            </a:r>
          </a:p>
        </p:txBody>
      </p:sp>
      <p:sp>
        <p:nvSpPr>
          <p:cNvPr id="957" name="Google Shape;957;p13"/>
          <p:cNvSpPr txBox="1">
            <a:spLocks noGrp="1"/>
          </p:cNvSpPr>
          <p:nvPr>
            <p:ph type="subTitle" idx="4"/>
          </p:nvPr>
        </p:nvSpPr>
        <p:spPr>
          <a:xfrm>
            <a:off x="2399601" y="3230229"/>
            <a:ext cx="3649200" cy="52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9pPr>
          </a:lstStyle>
          <a:p>
            <a:r>
              <a:rPr lang="ar-SA"/>
              <a:t>انقر لتحرير نمط العنوان الفرعي للشكل الرئيسي</a:t>
            </a:r>
            <a:endParaRPr dirty="0"/>
          </a:p>
        </p:txBody>
      </p:sp>
      <p:sp>
        <p:nvSpPr>
          <p:cNvPr id="958" name="Google Shape;958;p13"/>
          <p:cNvSpPr txBox="1">
            <a:spLocks noGrp="1"/>
          </p:cNvSpPr>
          <p:nvPr>
            <p:ph type="subTitle" idx="5"/>
          </p:nvPr>
        </p:nvSpPr>
        <p:spPr>
          <a:xfrm>
            <a:off x="2392816" y="3649817"/>
            <a:ext cx="364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r>
              <a:rPr lang="ar-SA"/>
              <a:t>انقر لتحرير نمط العنوان الفرعي للشكل الرئيسي</a:t>
            </a:r>
            <a:endParaRPr dirty="0"/>
          </a:p>
        </p:txBody>
      </p:sp>
      <p:sp>
        <p:nvSpPr>
          <p:cNvPr id="959" name="Google Shape;959;p13"/>
          <p:cNvSpPr txBox="1">
            <a:spLocks noGrp="1"/>
          </p:cNvSpPr>
          <p:nvPr>
            <p:ph type="title" idx="6" hasCustomPrompt="1"/>
          </p:nvPr>
        </p:nvSpPr>
        <p:spPr>
          <a:xfrm>
            <a:off x="1578504" y="3675477"/>
            <a:ext cx="841200" cy="56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>
                <a:latin typeface="Microsoft GothicNeo" panose="020B0503020000020004" pitchFamily="34" charset="-127"/>
                <a:ea typeface="Microsoft GothicNeo" panose="020B0503020000020004" pitchFamily="34" charset="-127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dirty="0"/>
              <a:t>xx%</a:t>
            </a:r>
          </a:p>
        </p:txBody>
      </p:sp>
      <p:sp>
        <p:nvSpPr>
          <p:cNvPr id="960" name="Google Shape;960;p13"/>
          <p:cNvSpPr txBox="1">
            <a:spLocks noGrp="1"/>
          </p:cNvSpPr>
          <p:nvPr>
            <p:ph type="subTitle" idx="7"/>
          </p:nvPr>
        </p:nvSpPr>
        <p:spPr>
          <a:xfrm>
            <a:off x="2401775" y="4822861"/>
            <a:ext cx="3640000" cy="52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9pPr>
          </a:lstStyle>
          <a:p>
            <a:r>
              <a:rPr lang="ar-SA"/>
              <a:t>انقر لتحرير نمط العنوان الفرعي للشكل الرئيسي</a:t>
            </a:r>
            <a:endParaRPr dirty="0"/>
          </a:p>
        </p:txBody>
      </p:sp>
      <p:sp>
        <p:nvSpPr>
          <p:cNvPr id="961" name="Google Shape;961;p13"/>
          <p:cNvSpPr txBox="1">
            <a:spLocks noGrp="1"/>
          </p:cNvSpPr>
          <p:nvPr>
            <p:ph type="subTitle" idx="8"/>
          </p:nvPr>
        </p:nvSpPr>
        <p:spPr>
          <a:xfrm>
            <a:off x="2392816" y="5243275"/>
            <a:ext cx="364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r>
              <a:rPr lang="ar-SA"/>
              <a:t>انقر لتحرير نمط العنوان الفرعي للشكل الرئيسي</a:t>
            </a:r>
            <a:endParaRPr dirty="0"/>
          </a:p>
        </p:txBody>
      </p:sp>
      <p:sp>
        <p:nvSpPr>
          <p:cNvPr id="962" name="Google Shape;962;p13"/>
          <p:cNvSpPr txBox="1">
            <a:spLocks noGrp="1"/>
          </p:cNvSpPr>
          <p:nvPr>
            <p:ph type="title" idx="9" hasCustomPrompt="1"/>
          </p:nvPr>
        </p:nvSpPr>
        <p:spPr>
          <a:xfrm>
            <a:off x="1578504" y="5234893"/>
            <a:ext cx="841200" cy="56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>
                <a:latin typeface="Microsoft GothicNeo" panose="020B0503020000020004" pitchFamily="34" charset="-127"/>
                <a:ea typeface="Microsoft GothicNeo" panose="020B0503020000020004" pitchFamily="34" charset="-127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dirty="0"/>
              <a:t>xx%</a:t>
            </a:r>
          </a:p>
        </p:txBody>
      </p:sp>
      <p:sp>
        <p:nvSpPr>
          <p:cNvPr id="963" name="Google Shape;963;p13"/>
          <p:cNvSpPr txBox="1">
            <a:spLocks noGrp="1"/>
          </p:cNvSpPr>
          <p:nvPr>
            <p:ph type="subTitle" idx="13"/>
          </p:nvPr>
        </p:nvSpPr>
        <p:spPr>
          <a:xfrm>
            <a:off x="6958577" y="1642000"/>
            <a:ext cx="3656000" cy="52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9pPr>
          </a:lstStyle>
          <a:p>
            <a:r>
              <a:rPr lang="ar-SA"/>
              <a:t>انقر لتحرير نمط العنوان الفرعي للشكل الرئيسي</a:t>
            </a:r>
            <a:endParaRPr dirty="0"/>
          </a:p>
        </p:txBody>
      </p:sp>
      <p:sp>
        <p:nvSpPr>
          <p:cNvPr id="964" name="Google Shape;964;p13"/>
          <p:cNvSpPr txBox="1">
            <a:spLocks noGrp="1"/>
          </p:cNvSpPr>
          <p:nvPr>
            <p:ph type="subTitle" idx="14"/>
          </p:nvPr>
        </p:nvSpPr>
        <p:spPr>
          <a:xfrm>
            <a:off x="6949579" y="2054220"/>
            <a:ext cx="3656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r>
              <a:rPr lang="ar-SA"/>
              <a:t>انقر لتحرير نمط العنوان الفرعي للشكل الرئيسي</a:t>
            </a:r>
            <a:endParaRPr dirty="0"/>
          </a:p>
        </p:txBody>
      </p:sp>
      <p:sp>
        <p:nvSpPr>
          <p:cNvPr id="965" name="Google Shape;965;p13"/>
          <p:cNvSpPr txBox="1">
            <a:spLocks noGrp="1"/>
          </p:cNvSpPr>
          <p:nvPr>
            <p:ph type="title" idx="15" hasCustomPrompt="1"/>
          </p:nvPr>
        </p:nvSpPr>
        <p:spPr>
          <a:xfrm>
            <a:off x="6161423" y="2060396"/>
            <a:ext cx="841200" cy="56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>
                <a:latin typeface="Microsoft GothicNeo" panose="020B0503020000020004" pitchFamily="34" charset="-127"/>
                <a:ea typeface="Microsoft GothicNeo" panose="020B0503020000020004" pitchFamily="34" charset="-127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dirty="0"/>
              <a:t>xx%</a:t>
            </a:r>
          </a:p>
        </p:txBody>
      </p:sp>
      <p:sp>
        <p:nvSpPr>
          <p:cNvPr id="966" name="Google Shape;966;p13"/>
          <p:cNvSpPr txBox="1">
            <a:spLocks noGrp="1"/>
          </p:cNvSpPr>
          <p:nvPr>
            <p:ph type="subTitle" idx="16"/>
          </p:nvPr>
        </p:nvSpPr>
        <p:spPr>
          <a:xfrm>
            <a:off x="6958577" y="3230229"/>
            <a:ext cx="3656000" cy="52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9pPr>
          </a:lstStyle>
          <a:p>
            <a:r>
              <a:rPr lang="ar-SA"/>
              <a:t>انقر لتحرير نمط العنوان الفرعي للشكل الرئيسي</a:t>
            </a:r>
            <a:endParaRPr dirty="0"/>
          </a:p>
        </p:txBody>
      </p:sp>
      <p:sp>
        <p:nvSpPr>
          <p:cNvPr id="967" name="Google Shape;967;p13"/>
          <p:cNvSpPr txBox="1">
            <a:spLocks noGrp="1"/>
          </p:cNvSpPr>
          <p:nvPr>
            <p:ph type="subTitle" idx="17"/>
          </p:nvPr>
        </p:nvSpPr>
        <p:spPr>
          <a:xfrm>
            <a:off x="6949584" y="3649817"/>
            <a:ext cx="3656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r>
              <a:rPr lang="ar-SA"/>
              <a:t>انقر لتحرير نمط العنوان الفرعي للشكل الرئيسي</a:t>
            </a:r>
            <a:endParaRPr dirty="0"/>
          </a:p>
        </p:txBody>
      </p:sp>
      <p:sp>
        <p:nvSpPr>
          <p:cNvPr id="968" name="Google Shape;968;p13"/>
          <p:cNvSpPr txBox="1">
            <a:spLocks noGrp="1"/>
          </p:cNvSpPr>
          <p:nvPr>
            <p:ph type="title" idx="18" hasCustomPrompt="1"/>
          </p:nvPr>
        </p:nvSpPr>
        <p:spPr>
          <a:xfrm>
            <a:off x="6161423" y="3675477"/>
            <a:ext cx="841200" cy="56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>
                <a:latin typeface="Microsoft GothicNeo" panose="020B0503020000020004" pitchFamily="34" charset="-127"/>
                <a:ea typeface="Microsoft GothicNeo" panose="020B0503020000020004" pitchFamily="34" charset="-127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dirty="0"/>
              <a:t>xx%</a:t>
            </a:r>
          </a:p>
        </p:txBody>
      </p:sp>
      <p:sp>
        <p:nvSpPr>
          <p:cNvPr id="969" name="Google Shape;969;p13"/>
          <p:cNvSpPr txBox="1">
            <a:spLocks noGrp="1"/>
          </p:cNvSpPr>
          <p:nvPr>
            <p:ph type="subTitle" idx="19"/>
          </p:nvPr>
        </p:nvSpPr>
        <p:spPr>
          <a:xfrm>
            <a:off x="6958577" y="4822861"/>
            <a:ext cx="3656000" cy="52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9pPr>
          </a:lstStyle>
          <a:p>
            <a:r>
              <a:rPr lang="ar-SA"/>
              <a:t>انقر لتحرير نمط العنوان الفرعي للشكل الرئيسي</a:t>
            </a:r>
            <a:endParaRPr dirty="0"/>
          </a:p>
        </p:txBody>
      </p:sp>
      <p:sp>
        <p:nvSpPr>
          <p:cNvPr id="970" name="Google Shape;970;p13"/>
          <p:cNvSpPr txBox="1">
            <a:spLocks noGrp="1"/>
          </p:cNvSpPr>
          <p:nvPr>
            <p:ph type="subTitle" idx="20"/>
          </p:nvPr>
        </p:nvSpPr>
        <p:spPr>
          <a:xfrm>
            <a:off x="6949584" y="5243275"/>
            <a:ext cx="3656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r>
              <a:rPr lang="ar-SA"/>
              <a:t>انقر لتحرير نمط العنوان الفرعي للشكل الرئيسي</a:t>
            </a:r>
            <a:endParaRPr dirty="0"/>
          </a:p>
        </p:txBody>
      </p:sp>
      <p:sp>
        <p:nvSpPr>
          <p:cNvPr id="971" name="Google Shape;971;p13"/>
          <p:cNvSpPr txBox="1">
            <a:spLocks noGrp="1"/>
          </p:cNvSpPr>
          <p:nvPr>
            <p:ph type="title" idx="21" hasCustomPrompt="1"/>
          </p:nvPr>
        </p:nvSpPr>
        <p:spPr>
          <a:xfrm>
            <a:off x="6161423" y="5234893"/>
            <a:ext cx="841200" cy="56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>
                <a:latin typeface="Microsoft GothicNeo" panose="020B0503020000020004" pitchFamily="34" charset="-127"/>
                <a:ea typeface="Microsoft GothicNeo" panose="020B0503020000020004" pitchFamily="34" charset="-127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dirty="0"/>
              <a:t>xx%</a:t>
            </a:r>
          </a:p>
        </p:txBody>
      </p:sp>
      <p:grpSp>
        <p:nvGrpSpPr>
          <p:cNvPr id="972" name="Google Shape;972;p13"/>
          <p:cNvGrpSpPr/>
          <p:nvPr/>
        </p:nvGrpSpPr>
        <p:grpSpPr>
          <a:xfrm>
            <a:off x="1417667" y="1108234"/>
            <a:ext cx="592367" cy="531367"/>
            <a:chOff x="2495125" y="2142250"/>
            <a:chExt cx="444275" cy="398525"/>
          </a:xfrm>
        </p:grpSpPr>
        <p:sp>
          <p:nvSpPr>
            <p:cNvPr id="973" name="Google Shape;973;p1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974" name="Google Shape;974;p1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grpSp>
        <p:nvGrpSpPr>
          <p:cNvPr id="975" name="Google Shape;975;p13"/>
          <p:cNvGrpSpPr/>
          <p:nvPr/>
        </p:nvGrpSpPr>
        <p:grpSpPr>
          <a:xfrm>
            <a:off x="10419001" y="5951667"/>
            <a:ext cx="388500" cy="375167"/>
            <a:chOff x="3243875" y="2372825"/>
            <a:chExt cx="291375" cy="281375"/>
          </a:xfrm>
        </p:grpSpPr>
        <p:sp>
          <p:nvSpPr>
            <p:cNvPr id="976" name="Google Shape;976;p1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977" name="Google Shape;977;p1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978" name="Google Shape;978;p1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979" name="Google Shape;979;p1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980" name="Google Shape;980;p1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981" name="Google Shape;981;p1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982" name="Google Shape;982;p1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983" name="Google Shape;983;p1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984" name="Google Shape;984;p1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985" name="Google Shape;985;p1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grpSp>
        <p:nvGrpSpPr>
          <p:cNvPr id="986" name="Google Shape;986;p13"/>
          <p:cNvGrpSpPr/>
          <p:nvPr/>
        </p:nvGrpSpPr>
        <p:grpSpPr>
          <a:xfrm>
            <a:off x="10071401" y="934467"/>
            <a:ext cx="222233" cy="224767"/>
            <a:chOff x="4954425" y="2036375"/>
            <a:chExt cx="166675" cy="168575"/>
          </a:xfrm>
        </p:grpSpPr>
        <p:sp>
          <p:nvSpPr>
            <p:cNvPr id="987" name="Google Shape;987;p1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988" name="Google Shape;988;p1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sp>
        <p:nvSpPr>
          <p:cNvPr id="989" name="Google Shape;989;p13"/>
          <p:cNvSpPr/>
          <p:nvPr/>
        </p:nvSpPr>
        <p:spPr>
          <a:xfrm>
            <a:off x="2503401" y="718733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990" name="Google Shape;990;p13"/>
          <p:cNvSpPr/>
          <p:nvPr/>
        </p:nvSpPr>
        <p:spPr>
          <a:xfrm>
            <a:off x="10958000" y="5420001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3074113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2" name="Google Shape;992;p14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993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grpSp>
          <p:nvGrpSpPr>
            <p:cNvPr id="994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995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996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sp>
          <p:nvSpPr>
            <p:cNvPr id="997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grpSp>
          <p:nvGrpSpPr>
            <p:cNvPr id="998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999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1000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1001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002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1003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1004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005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1006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1007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008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1009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1010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011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1012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sp>
          <p:nvSpPr>
            <p:cNvPr id="1013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014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sp>
        <p:nvSpPr>
          <p:cNvPr id="1015" name="Google Shape;1015;p14"/>
          <p:cNvSpPr txBox="1">
            <a:spLocks noGrp="1"/>
          </p:cNvSpPr>
          <p:nvPr>
            <p:ph type="title"/>
          </p:nvPr>
        </p:nvSpPr>
        <p:spPr>
          <a:xfrm>
            <a:off x="968300" y="588467"/>
            <a:ext cx="1025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icrosoft GothicNeo" panose="020B0503020000020004" pitchFamily="34" charset="-127"/>
                <a:ea typeface="Microsoft GothicNeo" panose="020B0503020000020004" pitchFamily="34" charset="-127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ar-SA"/>
              <a:t>انقر لتحرير نمط عنوان الشكل الرئيسي</a:t>
            </a:r>
            <a:endParaRPr dirty="0"/>
          </a:p>
        </p:txBody>
      </p:sp>
      <p:grpSp>
        <p:nvGrpSpPr>
          <p:cNvPr id="1016" name="Google Shape;1016;p14"/>
          <p:cNvGrpSpPr/>
          <p:nvPr/>
        </p:nvGrpSpPr>
        <p:grpSpPr>
          <a:xfrm>
            <a:off x="1033401" y="6048867"/>
            <a:ext cx="592367" cy="531367"/>
            <a:chOff x="2495125" y="2142250"/>
            <a:chExt cx="444275" cy="398525"/>
          </a:xfrm>
        </p:grpSpPr>
        <p:sp>
          <p:nvSpPr>
            <p:cNvPr id="1017" name="Google Shape;1017;p14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018" name="Google Shape;1018;p14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grpSp>
        <p:nvGrpSpPr>
          <p:cNvPr id="1019" name="Google Shape;1019;p14"/>
          <p:cNvGrpSpPr/>
          <p:nvPr/>
        </p:nvGrpSpPr>
        <p:grpSpPr>
          <a:xfrm>
            <a:off x="9654334" y="531134"/>
            <a:ext cx="388500" cy="375167"/>
            <a:chOff x="3243875" y="2372825"/>
            <a:chExt cx="291375" cy="281375"/>
          </a:xfrm>
        </p:grpSpPr>
        <p:sp>
          <p:nvSpPr>
            <p:cNvPr id="1020" name="Google Shape;1020;p14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021" name="Google Shape;1021;p14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022" name="Google Shape;1022;p14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023" name="Google Shape;1023;p14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024" name="Google Shape;1024;p14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025" name="Google Shape;1025;p14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026" name="Google Shape;1026;p14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027" name="Google Shape;1027;p14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028" name="Google Shape;1028;p14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029" name="Google Shape;1029;p14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grpSp>
        <p:nvGrpSpPr>
          <p:cNvPr id="1030" name="Google Shape;1030;p14"/>
          <p:cNvGrpSpPr/>
          <p:nvPr/>
        </p:nvGrpSpPr>
        <p:grpSpPr>
          <a:xfrm>
            <a:off x="10756001" y="1352051"/>
            <a:ext cx="222233" cy="224767"/>
            <a:chOff x="4954425" y="2036375"/>
            <a:chExt cx="166675" cy="168575"/>
          </a:xfrm>
        </p:grpSpPr>
        <p:sp>
          <p:nvSpPr>
            <p:cNvPr id="1031" name="Google Shape;1031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032" name="Google Shape;1032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sp>
        <p:nvSpPr>
          <p:cNvPr id="1033" name="Google Shape;1033;p14"/>
          <p:cNvSpPr/>
          <p:nvPr/>
        </p:nvSpPr>
        <p:spPr>
          <a:xfrm>
            <a:off x="2064234" y="6364967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034" name="Google Shape;1034;p14"/>
          <p:cNvSpPr/>
          <p:nvPr/>
        </p:nvSpPr>
        <p:spPr>
          <a:xfrm>
            <a:off x="10613567" y="58690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grpSp>
        <p:nvGrpSpPr>
          <p:cNvPr id="1035" name="Google Shape;1035;p14"/>
          <p:cNvGrpSpPr/>
          <p:nvPr/>
        </p:nvGrpSpPr>
        <p:grpSpPr>
          <a:xfrm>
            <a:off x="1033401" y="5644334"/>
            <a:ext cx="222233" cy="224767"/>
            <a:chOff x="4954425" y="2036375"/>
            <a:chExt cx="166675" cy="168575"/>
          </a:xfrm>
        </p:grpSpPr>
        <p:sp>
          <p:nvSpPr>
            <p:cNvPr id="1036" name="Google Shape;1036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037" name="Google Shape;1037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sp>
        <p:nvSpPr>
          <p:cNvPr id="1038" name="Google Shape;1038;p14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039" name="Google Shape;1039;p14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040" name="Google Shape;1040;p14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041" name="Google Shape;1041;p14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042" name="Google Shape;1042;p14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043" name="Google Shape;1043;p14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044" name="Google Shape;1044;p14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045" name="Google Shape;1045;p14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046" name="Google Shape;1046;p14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047" name="Google Shape;1047;p14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048" name="Google Shape;1048;p14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049" name="Google Shape;1049;p14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050" name="Google Shape;1050;p14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051" name="Google Shape;1051;p14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052" name="Google Shape;1052;p14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053" name="Google Shape;1053;p14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054" name="Google Shape;1054;p14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055" name="Google Shape;1055;p14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056" name="Google Shape;1056;p14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057" name="Google Shape;1057;p14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058" name="Google Shape;1058;p14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059" name="Google Shape;1059;p14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060" name="Google Shape;1060;p14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061" name="Google Shape;1061;p14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062" name="Google Shape;1062;p14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063" name="Google Shape;1063;p14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064" name="Google Shape;1064;p14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065" name="Google Shape;1065;p14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066" name="Google Shape;1066;p14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067" name="Google Shape;1067;p14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068" name="Google Shape;1068;p14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069" name="Google Shape;1069;p14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070" name="Google Shape;1070;p14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071" name="Google Shape;1071;p14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072" name="Google Shape;1072;p14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073" name="Google Shape;1073;p14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074" name="Google Shape;1074;p14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075" name="Google Shape;1075;p14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076" name="Google Shape;1076;p14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077" name="Google Shape;1077;p14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078" name="Google Shape;1078;p14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079" name="Google Shape;1079;p14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080" name="Google Shape;1080;p14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081" name="Google Shape;1081;p14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082" name="Google Shape;1082;p14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083" name="Google Shape;1083;p14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084" name="Google Shape;1084;p14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085" name="Google Shape;1085;p14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086" name="Google Shape;1086;p14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087" name="Google Shape;1087;p14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951786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1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9" name="Google Shape;1089;p15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1090" name="Google Shape;1090;p15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grpSp>
          <p:nvGrpSpPr>
            <p:cNvPr id="1091" name="Google Shape;1091;p15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092" name="Google Shape;1092;p1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1093" name="Google Shape;1093;p1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sp>
          <p:nvSpPr>
            <p:cNvPr id="1094" name="Google Shape;1094;p15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grpSp>
          <p:nvGrpSpPr>
            <p:cNvPr id="1095" name="Google Shape;1095;p15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096" name="Google Shape;1096;p15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1097" name="Google Shape;1097;p15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1098" name="Google Shape;1098;p15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099" name="Google Shape;1099;p15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1100" name="Google Shape;1100;p15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1101" name="Google Shape;1101;p15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102" name="Google Shape;1102;p15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1103" name="Google Shape;1103;p15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1104" name="Google Shape;1104;p15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105" name="Google Shape;1105;p1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1106" name="Google Shape;1106;p1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1107" name="Google Shape;1107;p15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108" name="Google Shape;1108;p1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1109" name="Google Shape;1109;p1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sp>
          <p:nvSpPr>
            <p:cNvPr id="1110" name="Google Shape;1110;p15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111" name="Google Shape;1111;p15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sp>
        <p:nvSpPr>
          <p:cNvPr id="1112" name="Google Shape;1112;p15"/>
          <p:cNvSpPr txBox="1">
            <a:spLocks noGrp="1"/>
          </p:cNvSpPr>
          <p:nvPr>
            <p:ph type="title"/>
          </p:nvPr>
        </p:nvSpPr>
        <p:spPr>
          <a:xfrm>
            <a:off x="968300" y="588467"/>
            <a:ext cx="1025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icrosoft GothicNeo" panose="020B0503020000020004" pitchFamily="34" charset="-127"/>
                <a:ea typeface="Microsoft GothicNeo" panose="020B0503020000020004" pitchFamily="34" charset="-127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ar-SA"/>
              <a:t>انقر لتحرير نمط عنوان الشكل الرئيسي</a:t>
            </a:r>
            <a:endParaRPr dirty="0"/>
          </a:p>
        </p:txBody>
      </p:sp>
      <p:grpSp>
        <p:nvGrpSpPr>
          <p:cNvPr id="1113" name="Google Shape;1113;p15"/>
          <p:cNvGrpSpPr/>
          <p:nvPr/>
        </p:nvGrpSpPr>
        <p:grpSpPr>
          <a:xfrm>
            <a:off x="672118" y="425434"/>
            <a:ext cx="592367" cy="531367"/>
            <a:chOff x="2495125" y="2142250"/>
            <a:chExt cx="444275" cy="398525"/>
          </a:xfrm>
        </p:grpSpPr>
        <p:sp>
          <p:nvSpPr>
            <p:cNvPr id="1114" name="Google Shape;1114;p15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115" name="Google Shape;1115;p15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grpSp>
        <p:nvGrpSpPr>
          <p:cNvPr id="1116" name="Google Shape;1116;p15"/>
          <p:cNvGrpSpPr/>
          <p:nvPr/>
        </p:nvGrpSpPr>
        <p:grpSpPr>
          <a:xfrm>
            <a:off x="10589718" y="5951685"/>
            <a:ext cx="388500" cy="375167"/>
            <a:chOff x="3243875" y="2372825"/>
            <a:chExt cx="291375" cy="281375"/>
          </a:xfrm>
        </p:grpSpPr>
        <p:sp>
          <p:nvSpPr>
            <p:cNvPr id="1117" name="Google Shape;1117;p15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118" name="Google Shape;1118;p15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119" name="Google Shape;1119;p15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120" name="Google Shape;1120;p15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121" name="Google Shape;1121;p15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122" name="Google Shape;1122;p15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123" name="Google Shape;1123;p15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124" name="Google Shape;1124;p15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125" name="Google Shape;1125;p15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126" name="Google Shape;1126;p15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grpSp>
        <p:nvGrpSpPr>
          <p:cNvPr id="1127" name="Google Shape;1127;p15"/>
          <p:cNvGrpSpPr/>
          <p:nvPr/>
        </p:nvGrpSpPr>
        <p:grpSpPr>
          <a:xfrm>
            <a:off x="1648334" y="425418"/>
            <a:ext cx="222233" cy="224767"/>
            <a:chOff x="4954425" y="2036375"/>
            <a:chExt cx="166675" cy="168575"/>
          </a:xfrm>
        </p:grpSpPr>
        <p:sp>
          <p:nvSpPr>
            <p:cNvPr id="1128" name="Google Shape;1128;p15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129" name="Google Shape;1129;p15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sp>
        <p:nvSpPr>
          <p:cNvPr id="1130" name="Google Shape;1130;p15"/>
          <p:cNvSpPr/>
          <p:nvPr/>
        </p:nvSpPr>
        <p:spPr>
          <a:xfrm>
            <a:off x="10704568" y="483684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131" name="Google Shape;1131;p15"/>
          <p:cNvSpPr/>
          <p:nvPr/>
        </p:nvSpPr>
        <p:spPr>
          <a:xfrm>
            <a:off x="10865817" y="5591967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grpSp>
        <p:nvGrpSpPr>
          <p:cNvPr id="1132" name="Google Shape;1132;p15"/>
          <p:cNvGrpSpPr/>
          <p:nvPr/>
        </p:nvGrpSpPr>
        <p:grpSpPr>
          <a:xfrm>
            <a:off x="9923034" y="6202167"/>
            <a:ext cx="222233" cy="224767"/>
            <a:chOff x="4954425" y="2036375"/>
            <a:chExt cx="166675" cy="168575"/>
          </a:xfrm>
        </p:grpSpPr>
        <p:sp>
          <p:nvSpPr>
            <p:cNvPr id="1133" name="Google Shape;1133;p15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134" name="Google Shape;1134;p15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sp>
        <p:nvSpPr>
          <p:cNvPr id="1135" name="Google Shape;1135;p15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136" name="Google Shape;1136;p15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137" name="Google Shape;1137;p15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138" name="Google Shape;1138;p15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139" name="Google Shape;1139;p15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140" name="Google Shape;1140;p15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141" name="Google Shape;1141;p15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142" name="Google Shape;1142;p15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143" name="Google Shape;1143;p15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144" name="Google Shape;1144;p15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145" name="Google Shape;1145;p15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146" name="Google Shape;1146;p15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147" name="Google Shape;1147;p15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148" name="Google Shape;1148;p15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149" name="Google Shape;1149;p15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150" name="Google Shape;1150;p15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151" name="Google Shape;1151;p15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152" name="Google Shape;1152;p15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153" name="Google Shape;1153;p15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154" name="Google Shape;1154;p15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155" name="Google Shape;1155;p15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156" name="Google Shape;1156;p15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157" name="Google Shape;1157;p15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158" name="Google Shape;1158;p15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159" name="Google Shape;1159;p15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160" name="Google Shape;1160;p15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161" name="Google Shape;1161;p15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162" name="Google Shape;1162;p15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163" name="Google Shape;1163;p15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164" name="Google Shape;1164;p15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165" name="Google Shape;1165;p15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166" name="Google Shape;1166;p15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167" name="Google Shape;1167;p15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168" name="Google Shape;1168;p15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169" name="Google Shape;1169;p15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170" name="Google Shape;1170;p15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171" name="Google Shape;1171;p15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172" name="Google Shape;1172;p15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173" name="Google Shape;1173;p15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174" name="Google Shape;1174;p15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175" name="Google Shape;1175;p15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176" name="Google Shape;1176;p15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177" name="Google Shape;1177;p15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178" name="Google Shape;1178;p15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179" name="Google Shape;1179;p15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180" name="Google Shape;1180;p15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181" name="Google Shape;1181;p15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182" name="Google Shape;1182;p15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183" name="Google Shape;1183;p15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184" name="Google Shape;1184;p15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1897585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6" name="Google Shape;1186;p16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1187" name="Google Shape;1187;p16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grpSp>
          <p:nvGrpSpPr>
            <p:cNvPr id="1188" name="Google Shape;1188;p16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189" name="Google Shape;1189;p1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1190" name="Google Shape;1190;p1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sp>
          <p:nvSpPr>
            <p:cNvPr id="1191" name="Google Shape;1191;p16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grpSp>
          <p:nvGrpSpPr>
            <p:cNvPr id="1192" name="Google Shape;1192;p16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193" name="Google Shape;1193;p16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1194" name="Google Shape;1194;p16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1195" name="Google Shape;1195;p16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196" name="Google Shape;1196;p16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1197" name="Google Shape;1197;p16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1198" name="Google Shape;1198;p16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199" name="Google Shape;1199;p16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1200" name="Google Shape;1200;p16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1201" name="Google Shape;1201;p16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202" name="Google Shape;1202;p1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1203" name="Google Shape;1203;p1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1204" name="Google Shape;1204;p16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205" name="Google Shape;1205;p1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1206" name="Google Shape;1206;p1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sp>
          <p:nvSpPr>
            <p:cNvPr id="1207" name="Google Shape;1207;p16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208" name="Google Shape;1208;p16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sp>
        <p:nvSpPr>
          <p:cNvPr id="1209" name="Google Shape;1209;p16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210" name="Google Shape;1210;p16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211" name="Google Shape;1211;p16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212" name="Google Shape;1212;p16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213" name="Google Shape;1213;p16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214" name="Google Shape;1214;p16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215" name="Google Shape;1215;p16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216" name="Google Shape;1216;p16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217" name="Google Shape;1217;p16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218" name="Google Shape;1218;p16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219" name="Google Shape;1219;p16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220" name="Google Shape;1220;p16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221" name="Google Shape;1221;p16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222" name="Google Shape;1222;p16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223" name="Google Shape;1223;p16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224" name="Google Shape;1224;p16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225" name="Google Shape;1225;p16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226" name="Google Shape;1226;p16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227" name="Google Shape;1227;p16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228" name="Google Shape;1228;p16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229" name="Google Shape;1229;p16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230" name="Google Shape;1230;p16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231" name="Google Shape;1231;p16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232" name="Google Shape;1232;p16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233" name="Google Shape;1233;p16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234" name="Google Shape;1234;p16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235" name="Google Shape;1235;p16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236" name="Google Shape;1236;p16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237" name="Google Shape;1237;p16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238" name="Google Shape;1238;p16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239" name="Google Shape;1239;p16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240" name="Google Shape;1240;p16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241" name="Google Shape;1241;p16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242" name="Google Shape;1242;p16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243" name="Google Shape;1243;p16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244" name="Google Shape;1244;p16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245" name="Google Shape;1245;p16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246" name="Google Shape;1246;p16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247" name="Google Shape;1247;p16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248" name="Google Shape;1248;p16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249" name="Google Shape;1249;p16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250" name="Google Shape;1250;p16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251" name="Google Shape;1251;p16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252" name="Google Shape;1252;p16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253" name="Google Shape;1253;p16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254" name="Google Shape;1254;p16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255" name="Google Shape;1255;p16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256" name="Google Shape;1256;p16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257" name="Google Shape;1257;p16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258" name="Google Shape;1258;p16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grpSp>
        <p:nvGrpSpPr>
          <p:cNvPr id="1259" name="Google Shape;1259;p16"/>
          <p:cNvGrpSpPr/>
          <p:nvPr/>
        </p:nvGrpSpPr>
        <p:grpSpPr>
          <a:xfrm>
            <a:off x="968285" y="6000567"/>
            <a:ext cx="388500" cy="375167"/>
            <a:chOff x="3243875" y="2372825"/>
            <a:chExt cx="291375" cy="281375"/>
          </a:xfrm>
        </p:grpSpPr>
        <p:sp>
          <p:nvSpPr>
            <p:cNvPr id="1260" name="Google Shape;1260;p16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261" name="Google Shape;1261;p16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262" name="Google Shape;1262;p16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263" name="Google Shape;1263;p16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264" name="Google Shape;1264;p16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265" name="Google Shape;1265;p16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266" name="Google Shape;1266;p16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267" name="Google Shape;1267;p16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268" name="Google Shape;1268;p16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269" name="Google Shape;1269;p16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sp>
        <p:nvSpPr>
          <p:cNvPr id="1270" name="Google Shape;1270;p16"/>
          <p:cNvSpPr/>
          <p:nvPr/>
        </p:nvSpPr>
        <p:spPr>
          <a:xfrm>
            <a:off x="9780800" y="677434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grpSp>
        <p:nvGrpSpPr>
          <p:cNvPr id="1271" name="Google Shape;1271;p16"/>
          <p:cNvGrpSpPr/>
          <p:nvPr/>
        </p:nvGrpSpPr>
        <p:grpSpPr>
          <a:xfrm>
            <a:off x="2019934" y="606334"/>
            <a:ext cx="222233" cy="224767"/>
            <a:chOff x="4954425" y="2036375"/>
            <a:chExt cx="166675" cy="168575"/>
          </a:xfrm>
        </p:grpSpPr>
        <p:sp>
          <p:nvSpPr>
            <p:cNvPr id="1272" name="Google Shape;1272;p16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273" name="Google Shape;1273;p16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sp>
        <p:nvSpPr>
          <p:cNvPr id="1274" name="Google Shape;1274;p16"/>
          <p:cNvSpPr/>
          <p:nvPr/>
        </p:nvSpPr>
        <p:spPr>
          <a:xfrm>
            <a:off x="1903933" y="6375718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2327292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6" name="Google Shape;1276;p17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1277" name="Google Shape;1277;p17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grpSp>
          <p:nvGrpSpPr>
            <p:cNvPr id="1278" name="Google Shape;1278;p17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279" name="Google Shape;1279;p1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1280" name="Google Shape;1280;p1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sp>
          <p:nvSpPr>
            <p:cNvPr id="1281" name="Google Shape;1281;p17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grpSp>
          <p:nvGrpSpPr>
            <p:cNvPr id="1282" name="Google Shape;1282;p17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283" name="Google Shape;1283;p17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1284" name="Google Shape;1284;p17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1285" name="Google Shape;1285;p17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286" name="Google Shape;1286;p17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1287" name="Google Shape;1287;p17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1288" name="Google Shape;1288;p17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289" name="Google Shape;1289;p17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1290" name="Google Shape;1290;p17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1291" name="Google Shape;1291;p17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292" name="Google Shape;1292;p1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1293" name="Google Shape;1293;p1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1294" name="Google Shape;1294;p17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295" name="Google Shape;1295;p1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1296" name="Google Shape;1296;p1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sp>
          <p:nvSpPr>
            <p:cNvPr id="1297" name="Google Shape;1297;p17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298" name="Google Shape;1298;p17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sp>
        <p:nvSpPr>
          <p:cNvPr id="1299" name="Google Shape;1299;p17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300" name="Google Shape;1300;p17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301" name="Google Shape;1301;p17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302" name="Google Shape;1302;p17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303" name="Google Shape;1303;p17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304" name="Google Shape;1304;p17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305" name="Google Shape;1305;p17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306" name="Google Shape;1306;p17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307" name="Google Shape;1307;p17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308" name="Google Shape;1308;p17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309" name="Google Shape;1309;p17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310" name="Google Shape;1310;p17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311" name="Google Shape;1311;p17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312" name="Google Shape;1312;p17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313" name="Google Shape;1313;p17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314" name="Google Shape;1314;p17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315" name="Google Shape;1315;p17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316" name="Google Shape;1316;p17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317" name="Google Shape;1317;p17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318" name="Google Shape;1318;p17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319" name="Google Shape;1319;p17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320" name="Google Shape;1320;p17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321" name="Google Shape;1321;p17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322" name="Google Shape;1322;p17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323" name="Google Shape;1323;p17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324" name="Google Shape;1324;p17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325" name="Google Shape;1325;p17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326" name="Google Shape;1326;p17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327" name="Google Shape;1327;p17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328" name="Google Shape;1328;p17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329" name="Google Shape;1329;p17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330" name="Google Shape;1330;p17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331" name="Google Shape;1331;p17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332" name="Google Shape;1332;p17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333" name="Google Shape;1333;p17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334" name="Google Shape;1334;p17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335" name="Google Shape;1335;p17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336" name="Google Shape;1336;p17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337" name="Google Shape;1337;p17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338" name="Google Shape;1338;p17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339" name="Google Shape;1339;p17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340" name="Google Shape;1340;p17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341" name="Google Shape;1341;p17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342" name="Google Shape;1342;p17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343" name="Google Shape;1343;p17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344" name="Google Shape;1344;p17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345" name="Google Shape;1345;p17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346" name="Google Shape;1346;p17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347" name="Google Shape;1347;p17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348" name="Google Shape;1348;p17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grpSp>
        <p:nvGrpSpPr>
          <p:cNvPr id="1349" name="Google Shape;1349;p17"/>
          <p:cNvGrpSpPr/>
          <p:nvPr/>
        </p:nvGrpSpPr>
        <p:grpSpPr>
          <a:xfrm>
            <a:off x="672118" y="425434"/>
            <a:ext cx="592367" cy="531367"/>
            <a:chOff x="2495125" y="2142250"/>
            <a:chExt cx="444275" cy="398525"/>
          </a:xfrm>
        </p:grpSpPr>
        <p:sp>
          <p:nvSpPr>
            <p:cNvPr id="1350" name="Google Shape;1350;p17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351" name="Google Shape;1351;p17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grpSp>
        <p:nvGrpSpPr>
          <p:cNvPr id="1352" name="Google Shape;1352;p17"/>
          <p:cNvGrpSpPr/>
          <p:nvPr/>
        </p:nvGrpSpPr>
        <p:grpSpPr>
          <a:xfrm>
            <a:off x="10589718" y="5951685"/>
            <a:ext cx="388500" cy="375167"/>
            <a:chOff x="3243875" y="2372825"/>
            <a:chExt cx="291375" cy="281375"/>
          </a:xfrm>
        </p:grpSpPr>
        <p:sp>
          <p:nvSpPr>
            <p:cNvPr id="1353" name="Google Shape;1353;p17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354" name="Google Shape;1354;p17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355" name="Google Shape;1355;p17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356" name="Google Shape;1356;p17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357" name="Google Shape;1357;p17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358" name="Google Shape;1358;p17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359" name="Google Shape;1359;p17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360" name="Google Shape;1360;p17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361" name="Google Shape;1361;p17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362" name="Google Shape;1362;p17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grpSp>
        <p:nvGrpSpPr>
          <p:cNvPr id="1363" name="Google Shape;1363;p17"/>
          <p:cNvGrpSpPr/>
          <p:nvPr/>
        </p:nvGrpSpPr>
        <p:grpSpPr>
          <a:xfrm>
            <a:off x="1648334" y="425418"/>
            <a:ext cx="222233" cy="224767"/>
            <a:chOff x="4954425" y="2036375"/>
            <a:chExt cx="166675" cy="168575"/>
          </a:xfrm>
        </p:grpSpPr>
        <p:sp>
          <p:nvSpPr>
            <p:cNvPr id="1364" name="Google Shape;1364;p17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365" name="Google Shape;1365;p17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sp>
        <p:nvSpPr>
          <p:cNvPr id="1366" name="Google Shape;1366;p17"/>
          <p:cNvSpPr/>
          <p:nvPr/>
        </p:nvSpPr>
        <p:spPr>
          <a:xfrm>
            <a:off x="10704568" y="483684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367" name="Google Shape;1367;p17"/>
          <p:cNvSpPr/>
          <p:nvPr/>
        </p:nvSpPr>
        <p:spPr>
          <a:xfrm>
            <a:off x="10865817" y="5591967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grpSp>
        <p:nvGrpSpPr>
          <p:cNvPr id="1368" name="Google Shape;1368;p17"/>
          <p:cNvGrpSpPr/>
          <p:nvPr/>
        </p:nvGrpSpPr>
        <p:grpSpPr>
          <a:xfrm>
            <a:off x="9923034" y="6202167"/>
            <a:ext cx="222233" cy="224767"/>
            <a:chOff x="4954425" y="2036375"/>
            <a:chExt cx="166675" cy="168575"/>
          </a:xfrm>
        </p:grpSpPr>
        <p:sp>
          <p:nvSpPr>
            <p:cNvPr id="1369" name="Google Shape;1369;p17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370" name="Google Shape;1370;p17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609494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1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2" name="Google Shape;1372;p18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1373" name="Google Shape;1373;p18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grpSp>
          <p:nvGrpSpPr>
            <p:cNvPr id="1374" name="Google Shape;1374;p18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75" name="Google Shape;1375;p1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1376" name="Google Shape;1376;p1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sp>
          <p:nvSpPr>
            <p:cNvPr id="1377" name="Google Shape;1377;p18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grpSp>
          <p:nvGrpSpPr>
            <p:cNvPr id="1378" name="Google Shape;1378;p18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379" name="Google Shape;1379;p18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1380" name="Google Shape;1380;p18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1381" name="Google Shape;1381;p18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382" name="Google Shape;1382;p18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1383" name="Google Shape;1383;p18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1384" name="Google Shape;1384;p18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385" name="Google Shape;1385;p18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1386" name="Google Shape;1386;p18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1387" name="Google Shape;1387;p18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388" name="Google Shape;1388;p1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1389" name="Google Shape;1389;p1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1390" name="Google Shape;1390;p18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391" name="Google Shape;1391;p1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1392" name="Google Shape;1392;p1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sp>
          <p:nvSpPr>
            <p:cNvPr id="1393" name="Google Shape;1393;p18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394" name="Google Shape;1394;p18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sp>
        <p:nvSpPr>
          <p:cNvPr id="1395" name="Google Shape;1395;p18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396" name="Google Shape;1396;p18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397" name="Google Shape;1397;p18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398" name="Google Shape;1398;p18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399" name="Google Shape;1399;p18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00" name="Google Shape;1400;p18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01" name="Google Shape;1401;p18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02" name="Google Shape;1402;p18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03" name="Google Shape;1403;p18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04" name="Google Shape;1404;p18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05" name="Google Shape;1405;p18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06" name="Google Shape;1406;p18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07" name="Google Shape;1407;p18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08" name="Google Shape;1408;p18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09" name="Google Shape;1409;p18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10" name="Google Shape;1410;p18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11" name="Google Shape;1411;p18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12" name="Google Shape;1412;p18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13" name="Google Shape;1413;p18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14" name="Google Shape;1414;p18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15" name="Google Shape;1415;p18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16" name="Google Shape;1416;p18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17" name="Google Shape;1417;p18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18" name="Google Shape;1418;p18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19" name="Google Shape;1419;p18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20" name="Google Shape;1420;p18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21" name="Google Shape;1421;p18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22" name="Google Shape;1422;p18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23" name="Google Shape;1423;p18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24" name="Google Shape;1424;p18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25" name="Google Shape;1425;p18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26" name="Google Shape;1426;p18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27" name="Google Shape;1427;p18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28" name="Google Shape;1428;p18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29" name="Google Shape;1429;p18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30" name="Google Shape;1430;p18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31" name="Google Shape;1431;p18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32" name="Google Shape;1432;p18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33" name="Google Shape;1433;p18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34" name="Google Shape;1434;p18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35" name="Google Shape;1435;p18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36" name="Google Shape;1436;p18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37" name="Google Shape;1437;p18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38" name="Google Shape;1438;p18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39" name="Google Shape;1439;p18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40" name="Google Shape;1440;p18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41" name="Google Shape;1441;p18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42" name="Google Shape;1442;p18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43" name="Google Shape;1443;p18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44" name="Google Shape;1444;p18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45" name="Google Shape;1445;p18"/>
          <p:cNvSpPr/>
          <p:nvPr/>
        </p:nvSpPr>
        <p:spPr>
          <a:xfrm>
            <a:off x="305201" y="180913"/>
            <a:ext cx="1059620" cy="91561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grpSp>
        <p:nvGrpSpPr>
          <p:cNvPr id="1446" name="Google Shape;1446;p18"/>
          <p:cNvGrpSpPr/>
          <p:nvPr/>
        </p:nvGrpSpPr>
        <p:grpSpPr>
          <a:xfrm>
            <a:off x="1417667" y="1108234"/>
            <a:ext cx="592367" cy="531367"/>
            <a:chOff x="2495125" y="2142250"/>
            <a:chExt cx="444275" cy="398525"/>
          </a:xfrm>
        </p:grpSpPr>
        <p:sp>
          <p:nvSpPr>
            <p:cNvPr id="1447" name="Google Shape;1447;p18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448" name="Google Shape;1448;p18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grpSp>
        <p:nvGrpSpPr>
          <p:cNvPr id="1449" name="Google Shape;1449;p18"/>
          <p:cNvGrpSpPr/>
          <p:nvPr/>
        </p:nvGrpSpPr>
        <p:grpSpPr>
          <a:xfrm>
            <a:off x="10419001" y="5951667"/>
            <a:ext cx="388500" cy="375167"/>
            <a:chOff x="3243875" y="2372825"/>
            <a:chExt cx="291375" cy="281375"/>
          </a:xfrm>
        </p:grpSpPr>
        <p:sp>
          <p:nvSpPr>
            <p:cNvPr id="1450" name="Google Shape;1450;p18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451" name="Google Shape;1451;p18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452" name="Google Shape;1452;p18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453" name="Google Shape;1453;p18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454" name="Google Shape;1454;p18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455" name="Google Shape;1455;p18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456" name="Google Shape;1456;p18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457" name="Google Shape;1457;p18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458" name="Google Shape;1458;p18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459" name="Google Shape;1459;p18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grpSp>
        <p:nvGrpSpPr>
          <p:cNvPr id="1460" name="Google Shape;1460;p18"/>
          <p:cNvGrpSpPr/>
          <p:nvPr/>
        </p:nvGrpSpPr>
        <p:grpSpPr>
          <a:xfrm>
            <a:off x="10071401" y="934467"/>
            <a:ext cx="222233" cy="224767"/>
            <a:chOff x="4954425" y="2036375"/>
            <a:chExt cx="166675" cy="168575"/>
          </a:xfrm>
        </p:grpSpPr>
        <p:sp>
          <p:nvSpPr>
            <p:cNvPr id="1461" name="Google Shape;1461;p18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462" name="Google Shape;1462;p18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sp>
        <p:nvSpPr>
          <p:cNvPr id="1463" name="Google Shape;1463;p18"/>
          <p:cNvSpPr/>
          <p:nvPr/>
        </p:nvSpPr>
        <p:spPr>
          <a:xfrm>
            <a:off x="2503401" y="718733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64" name="Google Shape;1464;p18"/>
          <p:cNvSpPr/>
          <p:nvPr/>
        </p:nvSpPr>
        <p:spPr>
          <a:xfrm>
            <a:off x="10958000" y="5420001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3020186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spTree>
      <p:nvGrpSpPr>
        <p:cNvPr id="1" name="Shape 1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6" name="Google Shape;1466;p19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1467" name="Google Shape;1467;p19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grpSp>
          <p:nvGrpSpPr>
            <p:cNvPr id="1468" name="Google Shape;1468;p19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469" name="Google Shape;1469;p1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1470" name="Google Shape;1470;p1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sp>
          <p:nvSpPr>
            <p:cNvPr id="1471" name="Google Shape;1471;p19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grpSp>
          <p:nvGrpSpPr>
            <p:cNvPr id="1472" name="Google Shape;1472;p19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473" name="Google Shape;1473;p19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1474" name="Google Shape;1474;p19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1475" name="Google Shape;1475;p19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476" name="Google Shape;1476;p19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1477" name="Google Shape;1477;p19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1478" name="Google Shape;1478;p19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479" name="Google Shape;1479;p19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1480" name="Google Shape;1480;p19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1481" name="Google Shape;1481;p19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482" name="Google Shape;1482;p1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1483" name="Google Shape;1483;p1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1484" name="Google Shape;1484;p19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485" name="Google Shape;1485;p1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1486" name="Google Shape;1486;p1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sp>
          <p:nvSpPr>
            <p:cNvPr id="1487" name="Google Shape;1487;p19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488" name="Google Shape;1488;p19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sp>
        <p:nvSpPr>
          <p:cNvPr id="1489" name="Google Shape;1489;p19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90" name="Google Shape;1490;p19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91" name="Google Shape;1491;p19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92" name="Google Shape;1492;p19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93" name="Google Shape;1493;p19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94" name="Google Shape;1494;p19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95" name="Google Shape;1495;p19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96" name="Google Shape;1496;p19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97" name="Google Shape;1497;p19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98" name="Google Shape;1498;p19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499" name="Google Shape;1499;p19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500" name="Google Shape;1500;p19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501" name="Google Shape;1501;p19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502" name="Google Shape;1502;p19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503" name="Google Shape;1503;p19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504" name="Google Shape;1504;p19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505" name="Google Shape;1505;p19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506" name="Google Shape;1506;p19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507" name="Google Shape;1507;p19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508" name="Google Shape;1508;p19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509" name="Google Shape;1509;p19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510" name="Google Shape;1510;p19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511" name="Google Shape;1511;p19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512" name="Google Shape;1512;p19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513" name="Google Shape;1513;p19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514" name="Google Shape;1514;p19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515" name="Google Shape;1515;p19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516" name="Google Shape;1516;p19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517" name="Google Shape;1517;p19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518" name="Google Shape;1518;p19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519" name="Google Shape;1519;p19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520" name="Google Shape;1520;p19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521" name="Google Shape;1521;p19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522" name="Google Shape;1522;p19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523" name="Google Shape;1523;p19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524" name="Google Shape;1524;p19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525" name="Google Shape;1525;p19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526" name="Google Shape;1526;p19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527" name="Google Shape;1527;p19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528" name="Google Shape;1528;p19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529" name="Google Shape;1529;p19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530" name="Google Shape;1530;p19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531" name="Google Shape;1531;p19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532" name="Google Shape;1532;p19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533" name="Google Shape;1533;p19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534" name="Google Shape;1534;p19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535" name="Google Shape;1535;p19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536" name="Google Shape;1536;p19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537" name="Google Shape;1537;p19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538" name="Google Shape;1538;p19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grpSp>
        <p:nvGrpSpPr>
          <p:cNvPr id="1539" name="Google Shape;1539;p19"/>
          <p:cNvGrpSpPr/>
          <p:nvPr/>
        </p:nvGrpSpPr>
        <p:grpSpPr>
          <a:xfrm>
            <a:off x="10211867" y="3932585"/>
            <a:ext cx="592367" cy="531367"/>
            <a:chOff x="2495125" y="2142250"/>
            <a:chExt cx="444275" cy="398525"/>
          </a:xfrm>
        </p:grpSpPr>
        <p:sp>
          <p:nvSpPr>
            <p:cNvPr id="1540" name="Google Shape;1540;p19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541" name="Google Shape;1541;p19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grpSp>
        <p:nvGrpSpPr>
          <p:cNvPr id="1542" name="Google Shape;1542;p19"/>
          <p:cNvGrpSpPr/>
          <p:nvPr/>
        </p:nvGrpSpPr>
        <p:grpSpPr>
          <a:xfrm>
            <a:off x="1357401" y="2009301"/>
            <a:ext cx="388500" cy="375167"/>
            <a:chOff x="3243875" y="2372825"/>
            <a:chExt cx="291375" cy="281375"/>
          </a:xfrm>
        </p:grpSpPr>
        <p:sp>
          <p:nvSpPr>
            <p:cNvPr id="1543" name="Google Shape;1543;p19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544" name="Google Shape;1544;p19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545" name="Google Shape;1545;p19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546" name="Google Shape;1546;p19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547" name="Google Shape;1547;p19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548" name="Google Shape;1548;p19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549" name="Google Shape;1549;p19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550" name="Google Shape;1550;p19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551" name="Google Shape;1551;p19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552" name="Google Shape;1552;p19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grpSp>
        <p:nvGrpSpPr>
          <p:cNvPr id="1553" name="Google Shape;1553;p19"/>
          <p:cNvGrpSpPr/>
          <p:nvPr/>
        </p:nvGrpSpPr>
        <p:grpSpPr>
          <a:xfrm>
            <a:off x="2761968" y="821285"/>
            <a:ext cx="222233" cy="224767"/>
            <a:chOff x="4954425" y="2036375"/>
            <a:chExt cx="166675" cy="168575"/>
          </a:xfrm>
        </p:grpSpPr>
        <p:sp>
          <p:nvSpPr>
            <p:cNvPr id="1554" name="Google Shape;1554;p19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555" name="Google Shape;1555;p19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sp>
        <p:nvSpPr>
          <p:cNvPr id="1556" name="Google Shape;1556;p19"/>
          <p:cNvSpPr/>
          <p:nvPr/>
        </p:nvSpPr>
        <p:spPr>
          <a:xfrm>
            <a:off x="9342634" y="879533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0"/>
                </a:moveTo>
                <a:cubicBezTo>
                  <a:pt x="255" y="0"/>
                  <a:pt x="1" y="2834"/>
                  <a:pt x="2006" y="3221"/>
                </a:cubicBezTo>
                <a:cubicBezTo>
                  <a:pt x="2122" y="3239"/>
                  <a:pt x="2233" y="3247"/>
                  <a:pt x="2340" y="3247"/>
                </a:cubicBezTo>
                <a:cubicBezTo>
                  <a:pt x="4296" y="3247"/>
                  <a:pt x="4764" y="345"/>
                  <a:pt x="2483" y="12"/>
                </a:cubicBezTo>
                <a:cubicBezTo>
                  <a:pt x="2404" y="4"/>
                  <a:pt x="2327" y="0"/>
                  <a:pt x="225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557" name="Google Shape;1557;p19"/>
          <p:cNvSpPr/>
          <p:nvPr/>
        </p:nvSpPr>
        <p:spPr>
          <a:xfrm>
            <a:off x="2428168" y="1712833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558" name="Google Shape;1558;p19"/>
          <p:cNvSpPr/>
          <p:nvPr/>
        </p:nvSpPr>
        <p:spPr>
          <a:xfrm>
            <a:off x="1357400" y="1334201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559" name="Google Shape;1559;p19"/>
          <p:cNvSpPr/>
          <p:nvPr/>
        </p:nvSpPr>
        <p:spPr>
          <a:xfrm>
            <a:off x="10036933" y="55758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560" name="Google Shape;1560;p19"/>
          <p:cNvSpPr/>
          <p:nvPr/>
        </p:nvSpPr>
        <p:spPr>
          <a:xfrm>
            <a:off x="1472234" y="4945433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grpSp>
        <p:nvGrpSpPr>
          <p:cNvPr id="1561" name="Google Shape;1561;p19"/>
          <p:cNvGrpSpPr/>
          <p:nvPr/>
        </p:nvGrpSpPr>
        <p:grpSpPr>
          <a:xfrm>
            <a:off x="2039667" y="5713834"/>
            <a:ext cx="388500" cy="375167"/>
            <a:chOff x="3243875" y="2372825"/>
            <a:chExt cx="291375" cy="281375"/>
          </a:xfrm>
        </p:grpSpPr>
        <p:sp>
          <p:nvSpPr>
            <p:cNvPr id="1562" name="Google Shape;1562;p19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563" name="Google Shape;1563;p19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564" name="Google Shape;1564;p19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565" name="Google Shape;1565;p19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566" name="Google Shape;1566;p19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567" name="Google Shape;1567;p19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568" name="Google Shape;1568;p19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569" name="Google Shape;1569;p19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570" name="Google Shape;1570;p19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571" name="Google Shape;1571;p19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grpSp>
        <p:nvGrpSpPr>
          <p:cNvPr id="1572" name="Google Shape;1572;p19"/>
          <p:cNvGrpSpPr/>
          <p:nvPr/>
        </p:nvGrpSpPr>
        <p:grpSpPr>
          <a:xfrm>
            <a:off x="1672318" y="3456701"/>
            <a:ext cx="592367" cy="531367"/>
            <a:chOff x="2495125" y="2142250"/>
            <a:chExt cx="444275" cy="398525"/>
          </a:xfrm>
        </p:grpSpPr>
        <p:sp>
          <p:nvSpPr>
            <p:cNvPr id="1573" name="Google Shape;1573;p19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574" name="Google Shape;1574;p19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grpSp>
        <p:nvGrpSpPr>
          <p:cNvPr id="1575" name="Google Shape;1575;p19"/>
          <p:cNvGrpSpPr/>
          <p:nvPr/>
        </p:nvGrpSpPr>
        <p:grpSpPr>
          <a:xfrm>
            <a:off x="9301067" y="5825267"/>
            <a:ext cx="388500" cy="375167"/>
            <a:chOff x="3243875" y="2372825"/>
            <a:chExt cx="291375" cy="281375"/>
          </a:xfrm>
        </p:grpSpPr>
        <p:sp>
          <p:nvSpPr>
            <p:cNvPr id="1576" name="Google Shape;1576;p19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577" name="Google Shape;1577;p19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578" name="Google Shape;1578;p19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579" name="Google Shape;1579;p19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580" name="Google Shape;1580;p19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581" name="Google Shape;1581;p19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582" name="Google Shape;1582;p19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583" name="Google Shape;1583;p19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584" name="Google Shape;1584;p19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585" name="Google Shape;1585;p19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grpSp>
        <p:nvGrpSpPr>
          <p:cNvPr id="1586" name="Google Shape;1586;p19"/>
          <p:cNvGrpSpPr/>
          <p:nvPr/>
        </p:nvGrpSpPr>
        <p:grpSpPr>
          <a:xfrm>
            <a:off x="9580334" y="2936201"/>
            <a:ext cx="222233" cy="224767"/>
            <a:chOff x="4954425" y="2036375"/>
            <a:chExt cx="166675" cy="168575"/>
          </a:xfrm>
        </p:grpSpPr>
        <p:sp>
          <p:nvSpPr>
            <p:cNvPr id="1587" name="Google Shape;1587;p19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588" name="Google Shape;1588;p19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grpSp>
        <p:nvGrpSpPr>
          <p:cNvPr id="1589" name="Google Shape;1589;p19"/>
          <p:cNvGrpSpPr/>
          <p:nvPr/>
        </p:nvGrpSpPr>
        <p:grpSpPr>
          <a:xfrm>
            <a:off x="10211851" y="1501285"/>
            <a:ext cx="592367" cy="531367"/>
            <a:chOff x="2495125" y="2142250"/>
            <a:chExt cx="444275" cy="398525"/>
          </a:xfrm>
        </p:grpSpPr>
        <p:sp>
          <p:nvSpPr>
            <p:cNvPr id="1590" name="Google Shape;1590;p19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591" name="Google Shape;1591;p19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899706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93" name="Google Shape;1593;p20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1594" name="Google Shape;1594;p20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grpSp>
          <p:nvGrpSpPr>
            <p:cNvPr id="1595" name="Google Shape;1595;p20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596" name="Google Shape;1596;p2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1597" name="Google Shape;1597;p2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sp>
          <p:nvSpPr>
            <p:cNvPr id="1598" name="Google Shape;1598;p20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grpSp>
          <p:nvGrpSpPr>
            <p:cNvPr id="1599" name="Google Shape;1599;p20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600" name="Google Shape;1600;p20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1601" name="Google Shape;1601;p20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1602" name="Google Shape;1602;p20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603" name="Google Shape;1603;p20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1604" name="Google Shape;1604;p20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1605" name="Google Shape;1605;p20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606" name="Google Shape;1606;p20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1607" name="Google Shape;1607;p20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1608" name="Google Shape;1608;p20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609" name="Google Shape;1609;p2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1610" name="Google Shape;1610;p2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1611" name="Google Shape;1611;p20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612" name="Google Shape;1612;p2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1613" name="Google Shape;1613;p2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sp>
          <p:nvSpPr>
            <p:cNvPr id="1614" name="Google Shape;1614;p20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615" name="Google Shape;1615;p20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sp>
        <p:nvSpPr>
          <p:cNvPr id="1616" name="Google Shape;1616;p20"/>
          <p:cNvSpPr txBox="1">
            <a:spLocks noGrp="1"/>
          </p:cNvSpPr>
          <p:nvPr>
            <p:ph type="title"/>
          </p:nvPr>
        </p:nvSpPr>
        <p:spPr>
          <a:xfrm>
            <a:off x="3101267" y="527700"/>
            <a:ext cx="5990400" cy="138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0800">
                <a:latin typeface="Microsoft GothicNeo" panose="020B0503020000020004" pitchFamily="34" charset="-127"/>
                <a:ea typeface="Microsoft GothicNeo" panose="020B0503020000020004" pitchFamily="34" charset="-127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08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08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08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08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08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08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08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0800"/>
            </a:lvl9pPr>
          </a:lstStyle>
          <a:p>
            <a:r>
              <a:rPr lang="ar-SA"/>
              <a:t>انقر لتحرير نمط عنوان الشكل الرئيسي</a:t>
            </a:r>
            <a:endParaRPr dirty="0"/>
          </a:p>
        </p:txBody>
      </p:sp>
      <p:sp>
        <p:nvSpPr>
          <p:cNvPr id="1617" name="Google Shape;1617;p20"/>
          <p:cNvSpPr txBox="1">
            <a:spLocks noGrp="1"/>
          </p:cNvSpPr>
          <p:nvPr>
            <p:ph type="subTitle" idx="1"/>
          </p:nvPr>
        </p:nvSpPr>
        <p:spPr>
          <a:xfrm>
            <a:off x="3102721" y="2075201"/>
            <a:ext cx="5990400" cy="19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r>
              <a:rPr lang="ar-SA"/>
              <a:t>انقر لتحرير نمط العنوان الفرعي للشكل الرئيسي</a:t>
            </a:r>
            <a:endParaRPr dirty="0"/>
          </a:p>
        </p:txBody>
      </p:sp>
      <p:sp>
        <p:nvSpPr>
          <p:cNvPr id="1618" name="Google Shape;1618;p20"/>
          <p:cNvSpPr txBox="1"/>
          <p:nvPr/>
        </p:nvSpPr>
        <p:spPr>
          <a:xfrm>
            <a:off x="3414700" y="4698840"/>
            <a:ext cx="5366000" cy="8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rPr>
              <a:t>CREDITS:</a:t>
            </a:r>
            <a:r>
              <a:rPr lang="en" sz="1600" b="1" dirty="0">
                <a:solidFill>
                  <a:srgbClr val="0E2A47"/>
                </a:solidFill>
                <a:latin typeface="Quicksand"/>
                <a:ea typeface="Quicksand"/>
                <a:cs typeface="Quicksand"/>
                <a:sym typeface="Quicksand"/>
              </a:rPr>
              <a:t> </a:t>
            </a:r>
            <a:r>
              <a:rPr lang="en" sz="1600" dirty="0">
                <a:solidFill>
                  <a:schemeClr val="dk1"/>
                </a:solidFill>
                <a:latin typeface="Arial" panose="020B0604020202020204" pitchFamily="34" charset="0"/>
                <a:ea typeface="Quicksand Light"/>
                <a:cs typeface="Arial" panose="020B0604020202020204" pitchFamily="34" charset="0"/>
                <a:sym typeface="Quicksand Light"/>
              </a:rPr>
              <a:t>This presentation template was created by </a:t>
            </a:r>
            <a:r>
              <a:rPr lang="en" sz="1600" b="1" dirty="0">
                <a:solidFill>
                  <a:schemeClr val="accent1"/>
                </a:solidFill>
                <a:uFill>
                  <a:noFill/>
                </a:uFill>
                <a:latin typeface="Quicksand"/>
                <a:ea typeface="Quicksand"/>
                <a:cs typeface="Quicksand"/>
                <a:sym typeface="Quicksand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 dirty="0">
                <a:solidFill>
                  <a:schemeClr val="dk1"/>
                </a:solidFill>
                <a:latin typeface="Arial" panose="020B0604020202020204" pitchFamily="34" charset="0"/>
                <a:ea typeface="Quicksand Light"/>
                <a:cs typeface="Arial" panose="020B0604020202020204" pitchFamily="34" charset="0"/>
                <a:sym typeface="Quicksand Light"/>
              </a:rPr>
              <a:t>, including icon by</a:t>
            </a:r>
            <a:r>
              <a:rPr lang="en" sz="1600" dirty="0">
                <a:solidFill>
                  <a:srgbClr val="174A80"/>
                </a:solidFill>
                <a:latin typeface="Arial" panose="020B0604020202020204" pitchFamily="34" charset="0"/>
                <a:ea typeface="Quicksand Light"/>
                <a:cs typeface="Arial" panose="020B0604020202020204" pitchFamily="34" charset="0"/>
                <a:sym typeface="Quicksand Light"/>
              </a:rPr>
              <a:t> </a:t>
            </a:r>
            <a:r>
              <a:rPr lang="en" sz="1600" b="1" dirty="0">
                <a:solidFill>
                  <a:schemeClr val="accent1"/>
                </a:solidFill>
                <a:uFill>
                  <a:noFill/>
                </a:uFill>
                <a:latin typeface="Quicksand"/>
                <a:ea typeface="Quicksand"/>
                <a:cs typeface="Quicksand"/>
                <a:sym typeface="Quicksan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dirty="0">
                <a:solidFill>
                  <a:schemeClr val="dk1"/>
                </a:solidFill>
                <a:latin typeface="Arial" panose="020B0604020202020204" pitchFamily="34" charset="0"/>
                <a:ea typeface="Quicksand Light"/>
                <a:cs typeface="Arial" panose="020B0604020202020204" pitchFamily="34" charset="0"/>
                <a:sym typeface="Quicksand Light"/>
              </a:rPr>
              <a:t>, and infographics &amp; images from</a:t>
            </a:r>
            <a:r>
              <a:rPr lang="en" sz="1600" dirty="0">
                <a:solidFill>
                  <a:srgbClr val="0E2A47"/>
                </a:solidFill>
                <a:latin typeface="Arial" panose="020B0604020202020204" pitchFamily="34" charset="0"/>
                <a:ea typeface="Quicksand Light"/>
                <a:cs typeface="Arial" panose="020B0604020202020204" pitchFamily="34" charset="0"/>
                <a:sym typeface="Quicksand Light"/>
              </a:rPr>
              <a:t> </a:t>
            </a:r>
            <a:r>
              <a:rPr lang="en" sz="1600" b="1" dirty="0">
                <a:solidFill>
                  <a:schemeClr val="accent1"/>
                </a:solidFill>
                <a:uFill>
                  <a:noFill/>
                </a:uFill>
                <a:latin typeface="Quicksand"/>
                <a:ea typeface="Quicksand"/>
                <a:cs typeface="Quicksand"/>
                <a:sym typeface="Quicksan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b="1" dirty="0">
              <a:solidFill>
                <a:schemeClr val="accent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619" name="Google Shape;1619;p20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20" name="Google Shape;1620;p20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21" name="Google Shape;1621;p20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22" name="Google Shape;1622;p20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23" name="Google Shape;1623;p20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24" name="Google Shape;1624;p20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25" name="Google Shape;1625;p20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26" name="Google Shape;1626;p20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27" name="Google Shape;1627;p20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28" name="Google Shape;1628;p20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29" name="Google Shape;1629;p20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30" name="Google Shape;1630;p20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31" name="Google Shape;1631;p20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32" name="Google Shape;1632;p20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33" name="Google Shape;1633;p20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34" name="Google Shape;1634;p20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35" name="Google Shape;1635;p20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36" name="Google Shape;1636;p20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37" name="Google Shape;1637;p20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38" name="Google Shape;1638;p20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39" name="Google Shape;1639;p20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40" name="Google Shape;1640;p20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41" name="Google Shape;1641;p20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42" name="Google Shape;1642;p20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43" name="Google Shape;1643;p20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44" name="Google Shape;1644;p20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45" name="Google Shape;1645;p20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46" name="Google Shape;1646;p20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47" name="Google Shape;1647;p20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48" name="Google Shape;1648;p20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49" name="Google Shape;1649;p20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50" name="Google Shape;1650;p20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51" name="Google Shape;1651;p20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52" name="Google Shape;1652;p20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53" name="Google Shape;1653;p20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54" name="Google Shape;1654;p20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55" name="Google Shape;1655;p20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56" name="Google Shape;1656;p20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57" name="Google Shape;1657;p20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58" name="Google Shape;1658;p20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59" name="Google Shape;1659;p20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60" name="Google Shape;1660;p20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61" name="Google Shape;1661;p20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62" name="Google Shape;1662;p20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63" name="Google Shape;1663;p20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64" name="Google Shape;1664;p20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65" name="Google Shape;1665;p20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66" name="Google Shape;1666;p20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67" name="Google Shape;1667;p20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68" name="Google Shape;1668;p20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grpSp>
        <p:nvGrpSpPr>
          <p:cNvPr id="1669" name="Google Shape;1669;p20"/>
          <p:cNvGrpSpPr/>
          <p:nvPr/>
        </p:nvGrpSpPr>
        <p:grpSpPr>
          <a:xfrm>
            <a:off x="10211867" y="3932585"/>
            <a:ext cx="592367" cy="531367"/>
            <a:chOff x="2495125" y="2142250"/>
            <a:chExt cx="444275" cy="398525"/>
          </a:xfrm>
        </p:grpSpPr>
        <p:sp>
          <p:nvSpPr>
            <p:cNvPr id="1670" name="Google Shape;1670;p20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671" name="Google Shape;1671;p20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grpSp>
        <p:nvGrpSpPr>
          <p:cNvPr id="1672" name="Google Shape;1672;p20"/>
          <p:cNvGrpSpPr/>
          <p:nvPr/>
        </p:nvGrpSpPr>
        <p:grpSpPr>
          <a:xfrm>
            <a:off x="1357401" y="2009301"/>
            <a:ext cx="388500" cy="375167"/>
            <a:chOff x="3243875" y="2372825"/>
            <a:chExt cx="291375" cy="281375"/>
          </a:xfrm>
        </p:grpSpPr>
        <p:sp>
          <p:nvSpPr>
            <p:cNvPr id="1673" name="Google Shape;1673;p20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674" name="Google Shape;1674;p20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675" name="Google Shape;1675;p20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676" name="Google Shape;1676;p20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677" name="Google Shape;1677;p20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678" name="Google Shape;1678;p20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679" name="Google Shape;1679;p20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680" name="Google Shape;1680;p20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681" name="Google Shape;1681;p20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682" name="Google Shape;1682;p20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grpSp>
        <p:nvGrpSpPr>
          <p:cNvPr id="1683" name="Google Shape;1683;p20"/>
          <p:cNvGrpSpPr/>
          <p:nvPr/>
        </p:nvGrpSpPr>
        <p:grpSpPr>
          <a:xfrm>
            <a:off x="2761968" y="821285"/>
            <a:ext cx="222233" cy="224767"/>
            <a:chOff x="4954425" y="2036375"/>
            <a:chExt cx="166675" cy="168575"/>
          </a:xfrm>
        </p:grpSpPr>
        <p:sp>
          <p:nvSpPr>
            <p:cNvPr id="1684" name="Google Shape;1684;p20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685" name="Google Shape;1685;p20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sp>
        <p:nvSpPr>
          <p:cNvPr id="1686" name="Google Shape;1686;p20"/>
          <p:cNvSpPr/>
          <p:nvPr/>
        </p:nvSpPr>
        <p:spPr>
          <a:xfrm>
            <a:off x="9342634" y="879533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0"/>
                </a:moveTo>
                <a:cubicBezTo>
                  <a:pt x="255" y="0"/>
                  <a:pt x="1" y="2834"/>
                  <a:pt x="2006" y="3221"/>
                </a:cubicBezTo>
                <a:cubicBezTo>
                  <a:pt x="2122" y="3239"/>
                  <a:pt x="2233" y="3247"/>
                  <a:pt x="2340" y="3247"/>
                </a:cubicBezTo>
                <a:cubicBezTo>
                  <a:pt x="4296" y="3247"/>
                  <a:pt x="4764" y="345"/>
                  <a:pt x="2483" y="12"/>
                </a:cubicBezTo>
                <a:cubicBezTo>
                  <a:pt x="2404" y="4"/>
                  <a:pt x="2327" y="0"/>
                  <a:pt x="225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87" name="Google Shape;1687;p20"/>
          <p:cNvSpPr/>
          <p:nvPr/>
        </p:nvSpPr>
        <p:spPr>
          <a:xfrm>
            <a:off x="2428168" y="1712833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88" name="Google Shape;1688;p20"/>
          <p:cNvSpPr/>
          <p:nvPr/>
        </p:nvSpPr>
        <p:spPr>
          <a:xfrm>
            <a:off x="1357400" y="1334201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89" name="Google Shape;1689;p20"/>
          <p:cNvSpPr/>
          <p:nvPr/>
        </p:nvSpPr>
        <p:spPr>
          <a:xfrm>
            <a:off x="10036933" y="55758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90" name="Google Shape;1690;p20"/>
          <p:cNvSpPr/>
          <p:nvPr/>
        </p:nvSpPr>
        <p:spPr>
          <a:xfrm>
            <a:off x="1472234" y="4945433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grpSp>
        <p:nvGrpSpPr>
          <p:cNvPr id="1691" name="Google Shape;1691;p20"/>
          <p:cNvGrpSpPr/>
          <p:nvPr/>
        </p:nvGrpSpPr>
        <p:grpSpPr>
          <a:xfrm>
            <a:off x="2039667" y="5713834"/>
            <a:ext cx="388500" cy="375167"/>
            <a:chOff x="3243875" y="2372825"/>
            <a:chExt cx="291375" cy="281375"/>
          </a:xfrm>
        </p:grpSpPr>
        <p:sp>
          <p:nvSpPr>
            <p:cNvPr id="1692" name="Google Shape;1692;p20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693" name="Google Shape;1693;p20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694" name="Google Shape;1694;p20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695" name="Google Shape;1695;p20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696" name="Google Shape;1696;p20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697" name="Google Shape;1697;p20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698" name="Google Shape;1698;p20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699" name="Google Shape;1699;p20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700" name="Google Shape;1700;p20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701" name="Google Shape;1701;p20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grpSp>
        <p:nvGrpSpPr>
          <p:cNvPr id="1702" name="Google Shape;1702;p20"/>
          <p:cNvGrpSpPr/>
          <p:nvPr/>
        </p:nvGrpSpPr>
        <p:grpSpPr>
          <a:xfrm>
            <a:off x="1672318" y="3456701"/>
            <a:ext cx="592367" cy="531367"/>
            <a:chOff x="2495125" y="2142250"/>
            <a:chExt cx="444275" cy="398525"/>
          </a:xfrm>
        </p:grpSpPr>
        <p:sp>
          <p:nvSpPr>
            <p:cNvPr id="1703" name="Google Shape;1703;p20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704" name="Google Shape;1704;p20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grpSp>
        <p:nvGrpSpPr>
          <p:cNvPr id="1705" name="Google Shape;1705;p20"/>
          <p:cNvGrpSpPr/>
          <p:nvPr/>
        </p:nvGrpSpPr>
        <p:grpSpPr>
          <a:xfrm>
            <a:off x="9301067" y="5825267"/>
            <a:ext cx="388500" cy="375167"/>
            <a:chOff x="3243875" y="2372825"/>
            <a:chExt cx="291375" cy="281375"/>
          </a:xfrm>
        </p:grpSpPr>
        <p:sp>
          <p:nvSpPr>
            <p:cNvPr id="1706" name="Google Shape;1706;p20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707" name="Google Shape;1707;p20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708" name="Google Shape;1708;p20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709" name="Google Shape;1709;p20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710" name="Google Shape;1710;p20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711" name="Google Shape;1711;p20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712" name="Google Shape;1712;p20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713" name="Google Shape;1713;p20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714" name="Google Shape;1714;p20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715" name="Google Shape;1715;p20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grpSp>
        <p:nvGrpSpPr>
          <p:cNvPr id="1716" name="Google Shape;1716;p20"/>
          <p:cNvGrpSpPr/>
          <p:nvPr/>
        </p:nvGrpSpPr>
        <p:grpSpPr>
          <a:xfrm>
            <a:off x="9580334" y="2936201"/>
            <a:ext cx="222233" cy="224767"/>
            <a:chOff x="4954425" y="2036375"/>
            <a:chExt cx="166675" cy="168575"/>
          </a:xfrm>
        </p:grpSpPr>
        <p:sp>
          <p:nvSpPr>
            <p:cNvPr id="1717" name="Google Shape;1717;p20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718" name="Google Shape;1718;p20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grpSp>
        <p:nvGrpSpPr>
          <p:cNvPr id="1719" name="Google Shape;1719;p20"/>
          <p:cNvGrpSpPr/>
          <p:nvPr/>
        </p:nvGrpSpPr>
        <p:grpSpPr>
          <a:xfrm>
            <a:off x="10211851" y="1501285"/>
            <a:ext cx="592367" cy="531367"/>
            <a:chOff x="2495125" y="2142250"/>
            <a:chExt cx="444275" cy="398525"/>
          </a:xfrm>
        </p:grpSpPr>
        <p:sp>
          <p:nvSpPr>
            <p:cNvPr id="1720" name="Google Shape;1720;p20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721" name="Google Shape;1721;p20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059786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/>
          <p:nvPr/>
        </p:nvSpPr>
        <p:spPr>
          <a:xfrm>
            <a:off x="527900" y="388432"/>
            <a:ext cx="11114749" cy="6384375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grpSp>
        <p:nvGrpSpPr>
          <p:cNvPr id="135" name="Google Shape;135;p3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136" name="Google Shape;136;p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grpSp>
          <p:nvGrpSpPr>
            <p:cNvPr id="137" name="Google Shape;137;p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8" name="Google Shape;138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sp>
          <p:nvSpPr>
            <p:cNvPr id="140" name="Google Shape;140;p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grpSp>
          <p:nvGrpSpPr>
            <p:cNvPr id="141" name="Google Shape;141;p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147" name="Google Shape;147;p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48" name="Google Shape;148;p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150" name="Google Shape;150;p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1" name="Google Shape;151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153" name="Google Shape;153;p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54" name="Google Shape;154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sp>
          <p:nvSpPr>
            <p:cNvPr id="156" name="Google Shape;156;p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sp>
        <p:nvSpPr>
          <p:cNvPr id="158" name="Google Shape;158;p3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59" name="Google Shape;159;p3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0" name="Google Shape;160;p3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1" name="Google Shape;161;p3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2" name="Google Shape;162;p3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3" name="Google Shape;163;p3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4" name="Google Shape;164;p3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5" name="Google Shape;165;p3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6" name="Google Shape;166;p3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7" name="Google Shape;167;p3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8" name="Google Shape;168;p3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69" name="Google Shape;169;p3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70" name="Google Shape;170;p3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71" name="Google Shape;171;p3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72" name="Google Shape;172;p3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73" name="Google Shape;173;p3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74" name="Google Shape;174;p3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75" name="Google Shape;175;p3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76" name="Google Shape;176;p3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77" name="Google Shape;177;p3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78" name="Google Shape;178;p3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79" name="Google Shape;179;p3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80" name="Google Shape;180;p3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81" name="Google Shape;181;p3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82" name="Google Shape;182;p3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83" name="Google Shape;183;p3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84" name="Google Shape;184;p3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85" name="Google Shape;185;p3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86" name="Google Shape;186;p3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87" name="Google Shape;187;p3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88" name="Google Shape;188;p3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89" name="Google Shape;189;p3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90" name="Google Shape;190;p3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91" name="Google Shape;191;p3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92" name="Google Shape;192;p3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93" name="Google Shape;193;p3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94" name="Google Shape;194;p3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95" name="Google Shape;195;p3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96" name="Google Shape;196;p3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97" name="Google Shape;197;p3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98" name="Google Shape;198;p3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99" name="Google Shape;199;p3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00" name="Google Shape;200;p3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01" name="Google Shape;201;p3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02" name="Google Shape;202;p3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03" name="Google Shape;203;p3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04" name="Google Shape;204;p3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05" name="Google Shape;205;p3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06" name="Google Shape;206;p3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07" name="Google Shape;207;p3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08" name="Google Shape;208;p3"/>
          <p:cNvSpPr txBox="1">
            <a:spLocks noGrp="1"/>
          </p:cNvSpPr>
          <p:nvPr>
            <p:ph type="title"/>
          </p:nvPr>
        </p:nvSpPr>
        <p:spPr>
          <a:xfrm>
            <a:off x="3330499" y="2875457"/>
            <a:ext cx="5290800" cy="87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466">
                <a:latin typeface="Microsoft GothicNeo" panose="020B0503020000020004" pitchFamily="34" charset="-127"/>
                <a:ea typeface="Microsoft GothicNeo" panose="020B0503020000020004" pitchFamily="34" charset="-127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rPr lang="ar-SA"/>
              <a:t>انقر لتحرير نمط عنوان الشكل الرئيسي</a:t>
            </a:r>
            <a:endParaRPr dirty="0"/>
          </a:p>
        </p:txBody>
      </p:sp>
      <p:sp>
        <p:nvSpPr>
          <p:cNvPr id="209" name="Google Shape;209;p3"/>
          <p:cNvSpPr txBox="1">
            <a:spLocks noGrp="1"/>
          </p:cNvSpPr>
          <p:nvPr>
            <p:ph type="title" idx="2" hasCustomPrompt="1"/>
          </p:nvPr>
        </p:nvSpPr>
        <p:spPr>
          <a:xfrm>
            <a:off x="5287533" y="1496600"/>
            <a:ext cx="1376800" cy="87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5733">
                <a:solidFill>
                  <a:schemeClr val="accent1"/>
                </a:solidFill>
                <a:latin typeface="Microsoft GothicNeo" panose="020B0503020000020004" pitchFamily="34" charset="-127"/>
                <a:ea typeface="Microsoft GothicNeo" panose="020B0503020000020004" pitchFamily="34" charset="-127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9pPr>
          </a:lstStyle>
          <a:p>
            <a:r>
              <a:rPr dirty="0"/>
              <a:t>xx%</a:t>
            </a:r>
          </a:p>
        </p:txBody>
      </p:sp>
      <p:sp>
        <p:nvSpPr>
          <p:cNvPr id="210" name="Google Shape;210;p3"/>
          <p:cNvSpPr txBox="1">
            <a:spLocks noGrp="1"/>
          </p:cNvSpPr>
          <p:nvPr>
            <p:ph type="subTitle" idx="1"/>
          </p:nvPr>
        </p:nvSpPr>
        <p:spPr>
          <a:xfrm>
            <a:off x="2978100" y="4193133"/>
            <a:ext cx="5995600" cy="87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r>
              <a:rPr lang="ar-SA"/>
              <a:t>انقر لتحرير نمط العنوان الفرعي للشكل الرئيسي</a:t>
            </a:r>
            <a:endParaRPr dirty="0"/>
          </a:p>
        </p:txBody>
      </p:sp>
      <p:grpSp>
        <p:nvGrpSpPr>
          <p:cNvPr id="211" name="Google Shape;211;p3"/>
          <p:cNvGrpSpPr/>
          <p:nvPr/>
        </p:nvGrpSpPr>
        <p:grpSpPr>
          <a:xfrm>
            <a:off x="1373567" y="2108467"/>
            <a:ext cx="592367" cy="531367"/>
            <a:chOff x="2495125" y="2142250"/>
            <a:chExt cx="444275" cy="398525"/>
          </a:xfrm>
        </p:grpSpPr>
        <p:sp>
          <p:nvSpPr>
            <p:cNvPr id="212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grpSp>
        <p:nvGrpSpPr>
          <p:cNvPr id="214" name="Google Shape;214;p3"/>
          <p:cNvGrpSpPr/>
          <p:nvPr/>
        </p:nvGrpSpPr>
        <p:grpSpPr>
          <a:xfrm>
            <a:off x="9804601" y="5273701"/>
            <a:ext cx="388500" cy="375167"/>
            <a:chOff x="3243875" y="2372825"/>
            <a:chExt cx="291375" cy="281375"/>
          </a:xfrm>
        </p:grpSpPr>
        <p:sp>
          <p:nvSpPr>
            <p:cNvPr id="215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grpSp>
        <p:nvGrpSpPr>
          <p:cNvPr id="225" name="Google Shape;225;p3"/>
          <p:cNvGrpSpPr/>
          <p:nvPr/>
        </p:nvGrpSpPr>
        <p:grpSpPr>
          <a:xfrm>
            <a:off x="10013868" y="1672585"/>
            <a:ext cx="222233" cy="224767"/>
            <a:chOff x="4954425" y="2036375"/>
            <a:chExt cx="166675" cy="168575"/>
          </a:xfrm>
        </p:grpSpPr>
        <p:sp>
          <p:nvSpPr>
            <p:cNvPr id="226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sp>
        <p:nvSpPr>
          <p:cNvPr id="228" name="Google Shape;228;p3"/>
          <p:cNvSpPr/>
          <p:nvPr/>
        </p:nvSpPr>
        <p:spPr>
          <a:xfrm>
            <a:off x="2041801" y="4022766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29" name="Google Shape;229;p3"/>
          <p:cNvSpPr/>
          <p:nvPr/>
        </p:nvSpPr>
        <p:spPr>
          <a:xfrm>
            <a:off x="10758967" y="3611184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grpSp>
        <p:nvGrpSpPr>
          <p:cNvPr id="230" name="Google Shape;230;p3"/>
          <p:cNvGrpSpPr/>
          <p:nvPr/>
        </p:nvGrpSpPr>
        <p:grpSpPr>
          <a:xfrm>
            <a:off x="1558634" y="5420001"/>
            <a:ext cx="222233" cy="224767"/>
            <a:chOff x="4954425" y="2036375"/>
            <a:chExt cx="166675" cy="168575"/>
          </a:xfrm>
        </p:grpSpPr>
        <p:sp>
          <p:nvSpPr>
            <p:cNvPr id="231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363004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4"/>
          <p:cNvSpPr/>
          <p:nvPr/>
        </p:nvSpPr>
        <p:spPr>
          <a:xfrm>
            <a:off x="527900" y="388432"/>
            <a:ext cx="11114749" cy="6384375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35" name="Google Shape;235;p4"/>
          <p:cNvSpPr/>
          <p:nvPr/>
        </p:nvSpPr>
        <p:spPr>
          <a:xfrm>
            <a:off x="881581" y="292693"/>
            <a:ext cx="10758425" cy="6384375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36" name="Google Shape;236;p4"/>
          <p:cNvSpPr/>
          <p:nvPr/>
        </p:nvSpPr>
        <p:spPr>
          <a:xfrm>
            <a:off x="11122057" y="5930292"/>
            <a:ext cx="759568" cy="410985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grpSp>
        <p:nvGrpSpPr>
          <p:cNvPr id="237" name="Google Shape;237;p4"/>
          <p:cNvGrpSpPr/>
          <p:nvPr/>
        </p:nvGrpSpPr>
        <p:grpSpPr>
          <a:xfrm>
            <a:off x="11122057" y="3042677"/>
            <a:ext cx="759568" cy="507483"/>
            <a:chOff x="8341543" y="2282008"/>
            <a:chExt cx="569676" cy="380612"/>
          </a:xfrm>
        </p:grpSpPr>
        <p:sp>
          <p:nvSpPr>
            <p:cNvPr id="238" name="Google Shape;238;p4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239" name="Google Shape;239;p4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grpSp>
        <p:nvGrpSpPr>
          <p:cNvPr id="240" name="Google Shape;240;p4"/>
          <p:cNvGrpSpPr/>
          <p:nvPr/>
        </p:nvGrpSpPr>
        <p:grpSpPr>
          <a:xfrm>
            <a:off x="11122057" y="2294792"/>
            <a:ext cx="759568" cy="507483"/>
            <a:chOff x="8341543" y="1721094"/>
            <a:chExt cx="569676" cy="380612"/>
          </a:xfrm>
        </p:grpSpPr>
        <p:sp>
          <p:nvSpPr>
            <p:cNvPr id="241" name="Google Shape;241;p4"/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242" name="Google Shape;242;p4"/>
            <p:cNvSpPr/>
            <p:nvPr/>
          </p:nvSpPr>
          <p:spPr>
            <a:xfrm>
              <a:off x="8341543" y="1721094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grpSp>
        <p:nvGrpSpPr>
          <p:cNvPr id="243" name="Google Shape;243;p4"/>
          <p:cNvGrpSpPr/>
          <p:nvPr/>
        </p:nvGrpSpPr>
        <p:grpSpPr>
          <a:xfrm>
            <a:off x="11128364" y="1578123"/>
            <a:ext cx="757981" cy="517352"/>
            <a:chOff x="8346273" y="1183592"/>
            <a:chExt cx="568486" cy="388014"/>
          </a:xfrm>
        </p:grpSpPr>
        <p:sp>
          <p:nvSpPr>
            <p:cNvPr id="244" name="Google Shape;244;p4"/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245" name="Google Shape;245;p4"/>
            <p:cNvSpPr/>
            <p:nvPr/>
          </p:nvSpPr>
          <p:spPr>
            <a:xfrm>
              <a:off x="8346273" y="1183592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grpSp>
        <p:nvGrpSpPr>
          <p:cNvPr id="246" name="Google Shape;246;p4"/>
          <p:cNvGrpSpPr/>
          <p:nvPr/>
        </p:nvGrpSpPr>
        <p:grpSpPr>
          <a:xfrm>
            <a:off x="11122057" y="808847"/>
            <a:ext cx="759568" cy="517352"/>
            <a:chOff x="8341543" y="606635"/>
            <a:chExt cx="569676" cy="388014"/>
          </a:xfrm>
        </p:grpSpPr>
        <p:sp>
          <p:nvSpPr>
            <p:cNvPr id="247" name="Google Shape;247;p4"/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248" name="Google Shape;248;p4"/>
            <p:cNvSpPr/>
            <p:nvPr/>
          </p:nvSpPr>
          <p:spPr>
            <a:xfrm>
              <a:off x="8341543" y="606635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grpSp>
        <p:nvGrpSpPr>
          <p:cNvPr id="249" name="Google Shape;249;p4"/>
          <p:cNvGrpSpPr/>
          <p:nvPr/>
        </p:nvGrpSpPr>
        <p:grpSpPr>
          <a:xfrm>
            <a:off x="11122057" y="3790577"/>
            <a:ext cx="759568" cy="507483"/>
            <a:chOff x="8341543" y="2282008"/>
            <a:chExt cx="569676" cy="380612"/>
          </a:xfrm>
        </p:grpSpPr>
        <p:sp>
          <p:nvSpPr>
            <p:cNvPr id="250" name="Google Shape;250;p4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251" name="Google Shape;251;p4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grpSp>
        <p:nvGrpSpPr>
          <p:cNvPr id="252" name="Google Shape;252;p4"/>
          <p:cNvGrpSpPr/>
          <p:nvPr/>
        </p:nvGrpSpPr>
        <p:grpSpPr>
          <a:xfrm>
            <a:off x="11122057" y="4538477"/>
            <a:ext cx="759568" cy="507483"/>
            <a:chOff x="8341543" y="2282008"/>
            <a:chExt cx="569676" cy="380612"/>
          </a:xfrm>
        </p:grpSpPr>
        <p:sp>
          <p:nvSpPr>
            <p:cNvPr id="253" name="Google Shape;253;p4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254" name="Google Shape;254;p4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sp>
        <p:nvSpPr>
          <p:cNvPr id="255" name="Google Shape;255;p4"/>
          <p:cNvSpPr/>
          <p:nvPr/>
        </p:nvSpPr>
        <p:spPr>
          <a:xfrm>
            <a:off x="11122057" y="5823925"/>
            <a:ext cx="759568" cy="410985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56" name="Google Shape;256;p4"/>
          <p:cNvSpPr/>
          <p:nvPr/>
        </p:nvSpPr>
        <p:spPr>
          <a:xfrm>
            <a:off x="527859" y="292693"/>
            <a:ext cx="10737917" cy="6384375"/>
          </a:xfrm>
          <a:custGeom>
            <a:avLst/>
            <a:gdLst/>
            <a:ahLst/>
            <a:cxnLst/>
            <a:rect l="l" t="t" r="r" b="b"/>
            <a:pathLst>
              <a:path w="257093" h="146846" extrusionOk="0">
                <a:moveTo>
                  <a:pt x="7146" y="1"/>
                </a:moveTo>
                <a:cubicBezTo>
                  <a:pt x="3177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177" y="146845"/>
                  <a:pt x="7146" y="146845"/>
                </a:cubicBezTo>
                <a:lnTo>
                  <a:pt x="249947" y="146845"/>
                </a:lnTo>
                <a:cubicBezTo>
                  <a:pt x="253879" y="146845"/>
                  <a:pt x="257093" y="143632"/>
                  <a:pt x="257093" y="139700"/>
                </a:cubicBezTo>
                <a:lnTo>
                  <a:pt x="257093" y="7146"/>
                </a:lnTo>
                <a:cubicBezTo>
                  <a:pt x="257093" y="3214"/>
                  <a:pt x="253879" y="1"/>
                  <a:pt x="2499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57" name="Google Shape;257;p4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58" name="Google Shape;258;p4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59" name="Google Shape;259;p4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60" name="Google Shape;260;p4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61" name="Google Shape;261;p4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62" name="Google Shape;262;p4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63" name="Google Shape;263;p4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64" name="Google Shape;264;p4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65" name="Google Shape;265;p4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66" name="Google Shape;266;p4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67" name="Google Shape;267;p4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68" name="Google Shape;268;p4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69" name="Google Shape;269;p4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70" name="Google Shape;270;p4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71" name="Google Shape;271;p4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72" name="Google Shape;272;p4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73" name="Google Shape;273;p4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74" name="Google Shape;274;p4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75" name="Google Shape;275;p4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76" name="Google Shape;276;p4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77" name="Google Shape;277;p4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78" name="Google Shape;278;p4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79" name="Google Shape;279;p4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80" name="Google Shape;280;p4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81" name="Google Shape;281;p4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82" name="Google Shape;282;p4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83" name="Google Shape;283;p4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84" name="Google Shape;284;p4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85" name="Google Shape;285;p4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86" name="Google Shape;286;p4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87" name="Google Shape;287;p4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88" name="Google Shape;288;p4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89" name="Google Shape;289;p4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90" name="Google Shape;290;p4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91" name="Google Shape;291;p4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92" name="Google Shape;292;p4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93" name="Google Shape;293;p4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94" name="Google Shape;294;p4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95" name="Google Shape;295;p4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96" name="Google Shape;296;p4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97" name="Google Shape;297;p4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98" name="Google Shape;298;p4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99" name="Google Shape;299;p4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00" name="Google Shape;300;p4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01" name="Google Shape;301;p4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02" name="Google Shape;302;p4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03" name="Google Shape;303;p4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04" name="Google Shape;304;p4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05" name="Google Shape;305;p4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06" name="Google Shape;306;p4"/>
          <p:cNvSpPr/>
          <p:nvPr/>
        </p:nvSpPr>
        <p:spPr>
          <a:xfrm>
            <a:off x="305201" y="180913"/>
            <a:ext cx="1059620" cy="91561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07" name="Google Shape;307;p4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08" name="Google Shape;308;p4"/>
          <p:cNvSpPr txBox="1">
            <a:spLocks noGrp="1"/>
          </p:cNvSpPr>
          <p:nvPr>
            <p:ph type="title"/>
          </p:nvPr>
        </p:nvSpPr>
        <p:spPr>
          <a:xfrm>
            <a:off x="968300" y="588467"/>
            <a:ext cx="1025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icrosoft GothicNeo" panose="020B0503020000020004" pitchFamily="34" charset="-127"/>
                <a:ea typeface="Microsoft GothicNeo" panose="020B0503020000020004" pitchFamily="34" charset="-127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ar-SA"/>
              <a:t>انقر لتحرير نمط عنوان الشكل الرئيسي</a:t>
            </a:r>
            <a:endParaRPr dirty="0"/>
          </a:p>
        </p:txBody>
      </p:sp>
      <p:sp>
        <p:nvSpPr>
          <p:cNvPr id="309" name="Google Shape;309;p4"/>
          <p:cNvSpPr txBox="1">
            <a:spLocks noGrp="1"/>
          </p:cNvSpPr>
          <p:nvPr>
            <p:ph type="subTitle" idx="1"/>
          </p:nvPr>
        </p:nvSpPr>
        <p:spPr>
          <a:xfrm>
            <a:off x="1095100" y="1642867"/>
            <a:ext cx="10001600" cy="44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dirty="0"/>
          </a:p>
        </p:txBody>
      </p:sp>
      <p:sp>
        <p:nvSpPr>
          <p:cNvPr id="310" name="Google Shape;310;p4"/>
          <p:cNvSpPr/>
          <p:nvPr/>
        </p:nvSpPr>
        <p:spPr>
          <a:xfrm rot="4238894">
            <a:off x="382928" y="5844515"/>
            <a:ext cx="1059613" cy="91567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11" name="Google Shape;311;p4"/>
          <p:cNvSpPr/>
          <p:nvPr/>
        </p:nvSpPr>
        <p:spPr>
          <a:xfrm>
            <a:off x="9479668" y="976900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12" name="Google Shape;312;p4"/>
          <p:cNvSpPr/>
          <p:nvPr/>
        </p:nvSpPr>
        <p:spPr>
          <a:xfrm>
            <a:off x="1765867" y="734751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grpSp>
        <p:nvGrpSpPr>
          <p:cNvPr id="313" name="Google Shape;313;p4"/>
          <p:cNvGrpSpPr/>
          <p:nvPr/>
        </p:nvGrpSpPr>
        <p:grpSpPr>
          <a:xfrm>
            <a:off x="10182534" y="588467"/>
            <a:ext cx="388500" cy="375167"/>
            <a:chOff x="3243875" y="2372825"/>
            <a:chExt cx="291375" cy="281375"/>
          </a:xfrm>
        </p:grpSpPr>
        <p:sp>
          <p:nvSpPr>
            <p:cNvPr id="314" name="Google Shape;314;p4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315" name="Google Shape;315;p4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316" name="Google Shape;316;p4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317" name="Google Shape;317;p4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318" name="Google Shape;318;p4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319" name="Google Shape;319;p4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320" name="Google Shape;320;p4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321" name="Google Shape;321;p4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322" name="Google Shape;322;p4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323" name="Google Shape;323;p4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sp>
        <p:nvSpPr>
          <p:cNvPr id="324" name="Google Shape;324;p4"/>
          <p:cNvSpPr/>
          <p:nvPr/>
        </p:nvSpPr>
        <p:spPr>
          <a:xfrm>
            <a:off x="10784500" y="1642851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25" name="Google Shape;325;p4"/>
          <p:cNvSpPr/>
          <p:nvPr/>
        </p:nvSpPr>
        <p:spPr>
          <a:xfrm>
            <a:off x="1364001" y="1352067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416694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" name="Google Shape;327;p5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328" name="Google Shape;328;p5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grpSp>
          <p:nvGrpSpPr>
            <p:cNvPr id="329" name="Google Shape;329;p5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330" name="Google Shape;330;p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331" name="Google Shape;331;p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sp>
          <p:nvSpPr>
            <p:cNvPr id="332" name="Google Shape;332;p5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grpSp>
          <p:nvGrpSpPr>
            <p:cNvPr id="333" name="Google Shape;333;p5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334" name="Google Shape;334;p5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335" name="Google Shape;335;p5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336" name="Google Shape;336;p5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337" name="Google Shape;337;p5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338" name="Google Shape;338;p5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339" name="Google Shape;339;p5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340" name="Google Shape;340;p5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341" name="Google Shape;341;p5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342" name="Google Shape;342;p5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343" name="Google Shape;343;p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344" name="Google Shape;344;p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345" name="Google Shape;345;p5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346" name="Google Shape;346;p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347" name="Google Shape;347;p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sp>
          <p:nvSpPr>
            <p:cNvPr id="348" name="Google Shape;348;p5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349" name="Google Shape;349;p5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sp>
        <p:nvSpPr>
          <p:cNvPr id="350" name="Google Shape;350;p5"/>
          <p:cNvSpPr txBox="1">
            <a:spLocks noGrp="1"/>
          </p:cNvSpPr>
          <p:nvPr>
            <p:ph type="title"/>
          </p:nvPr>
        </p:nvSpPr>
        <p:spPr>
          <a:xfrm>
            <a:off x="968300" y="588467"/>
            <a:ext cx="1025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icrosoft GothicNeo" panose="020B0503020000020004" pitchFamily="34" charset="-127"/>
                <a:ea typeface="Microsoft GothicNeo" panose="020B0503020000020004" pitchFamily="34" charset="-127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ar-SA"/>
              <a:t>انقر لتحرير نمط عنوان الشكل الرئيسي</a:t>
            </a:r>
            <a:endParaRPr dirty="0"/>
          </a:p>
        </p:txBody>
      </p:sp>
      <p:sp>
        <p:nvSpPr>
          <p:cNvPr id="351" name="Google Shape;351;p5"/>
          <p:cNvSpPr txBox="1">
            <a:spLocks noGrp="1"/>
          </p:cNvSpPr>
          <p:nvPr>
            <p:ph type="subTitle" idx="1"/>
          </p:nvPr>
        </p:nvSpPr>
        <p:spPr>
          <a:xfrm>
            <a:off x="2639784" y="2994033"/>
            <a:ext cx="3123600" cy="5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9pPr>
          </a:lstStyle>
          <a:p>
            <a:r>
              <a:rPr lang="ar-SA"/>
              <a:t>انقر لتحرير نمط العنوان الفرعي للشكل الرئيسي</a:t>
            </a:r>
            <a:endParaRPr dirty="0"/>
          </a:p>
        </p:txBody>
      </p:sp>
      <p:sp>
        <p:nvSpPr>
          <p:cNvPr id="352" name="Google Shape;352;p5"/>
          <p:cNvSpPr txBox="1">
            <a:spLocks noGrp="1"/>
          </p:cNvSpPr>
          <p:nvPr>
            <p:ph type="subTitle" idx="2"/>
          </p:nvPr>
        </p:nvSpPr>
        <p:spPr>
          <a:xfrm>
            <a:off x="2639784" y="3471200"/>
            <a:ext cx="3123600" cy="13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r>
              <a:rPr lang="ar-SA"/>
              <a:t>انقر لتحرير نمط العنوان الفرعي للشكل الرئيسي</a:t>
            </a:r>
            <a:endParaRPr dirty="0"/>
          </a:p>
        </p:txBody>
      </p:sp>
      <p:sp>
        <p:nvSpPr>
          <p:cNvPr id="353" name="Google Shape;353;p5"/>
          <p:cNvSpPr txBox="1">
            <a:spLocks noGrp="1"/>
          </p:cNvSpPr>
          <p:nvPr>
            <p:ph type="subTitle" idx="3"/>
          </p:nvPr>
        </p:nvSpPr>
        <p:spPr>
          <a:xfrm>
            <a:off x="6428617" y="2994033"/>
            <a:ext cx="3123600" cy="5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9pPr>
          </a:lstStyle>
          <a:p>
            <a:r>
              <a:rPr lang="ar-SA"/>
              <a:t>انقر لتحرير نمط العنوان الفرعي للشكل الرئيسي</a:t>
            </a:r>
            <a:endParaRPr dirty="0"/>
          </a:p>
        </p:txBody>
      </p:sp>
      <p:sp>
        <p:nvSpPr>
          <p:cNvPr id="354" name="Google Shape;354;p5"/>
          <p:cNvSpPr txBox="1">
            <a:spLocks noGrp="1"/>
          </p:cNvSpPr>
          <p:nvPr>
            <p:ph type="subTitle" idx="4"/>
          </p:nvPr>
        </p:nvSpPr>
        <p:spPr>
          <a:xfrm>
            <a:off x="6428617" y="3471205"/>
            <a:ext cx="3123600" cy="13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r>
              <a:rPr lang="ar-SA"/>
              <a:t>انقر لتحرير نمط العنوان الفرعي للشكل الرئيسي</a:t>
            </a:r>
            <a:endParaRPr dirty="0"/>
          </a:p>
        </p:txBody>
      </p:sp>
      <p:sp>
        <p:nvSpPr>
          <p:cNvPr id="355" name="Google Shape;355;p5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56" name="Google Shape;356;p5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57" name="Google Shape;357;p5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58" name="Google Shape;358;p5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59" name="Google Shape;359;p5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60" name="Google Shape;360;p5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61" name="Google Shape;361;p5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62" name="Google Shape;362;p5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63" name="Google Shape;363;p5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64" name="Google Shape;364;p5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65" name="Google Shape;365;p5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66" name="Google Shape;366;p5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67" name="Google Shape;367;p5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68" name="Google Shape;368;p5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69" name="Google Shape;369;p5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70" name="Google Shape;370;p5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71" name="Google Shape;371;p5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72" name="Google Shape;372;p5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73" name="Google Shape;373;p5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74" name="Google Shape;374;p5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75" name="Google Shape;375;p5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76" name="Google Shape;376;p5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77" name="Google Shape;377;p5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78" name="Google Shape;378;p5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79" name="Google Shape;379;p5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80" name="Google Shape;380;p5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81" name="Google Shape;381;p5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82" name="Google Shape;382;p5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83" name="Google Shape;383;p5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84" name="Google Shape;384;p5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85" name="Google Shape;385;p5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86" name="Google Shape;386;p5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87" name="Google Shape;387;p5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88" name="Google Shape;388;p5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89" name="Google Shape;389;p5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90" name="Google Shape;390;p5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91" name="Google Shape;391;p5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92" name="Google Shape;392;p5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93" name="Google Shape;393;p5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94" name="Google Shape;394;p5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95" name="Google Shape;395;p5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96" name="Google Shape;396;p5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97" name="Google Shape;397;p5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98" name="Google Shape;398;p5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99" name="Google Shape;399;p5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00" name="Google Shape;400;p5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01" name="Google Shape;401;p5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02" name="Google Shape;402;p5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03" name="Google Shape;403;p5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04" name="Google Shape;404;p5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2653914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6"/>
          <p:cNvSpPr/>
          <p:nvPr/>
        </p:nvSpPr>
        <p:spPr>
          <a:xfrm>
            <a:off x="527900" y="388432"/>
            <a:ext cx="11114749" cy="6384375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07" name="Google Shape;407;p6"/>
          <p:cNvSpPr/>
          <p:nvPr/>
        </p:nvSpPr>
        <p:spPr>
          <a:xfrm>
            <a:off x="881581" y="292693"/>
            <a:ext cx="10758425" cy="6384375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08" name="Google Shape;408;p6"/>
          <p:cNvSpPr/>
          <p:nvPr/>
        </p:nvSpPr>
        <p:spPr>
          <a:xfrm>
            <a:off x="11122057" y="5930292"/>
            <a:ext cx="759568" cy="410985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grpSp>
        <p:nvGrpSpPr>
          <p:cNvPr id="409" name="Google Shape;409;p6"/>
          <p:cNvGrpSpPr/>
          <p:nvPr/>
        </p:nvGrpSpPr>
        <p:grpSpPr>
          <a:xfrm>
            <a:off x="11122057" y="3042677"/>
            <a:ext cx="759568" cy="507483"/>
            <a:chOff x="8341543" y="2282008"/>
            <a:chExt cx="569676" cy="380612"/>
          </a:xfrm>
        </p:grpSpPr>
        <p:sp>
          <p:nvSpPr>
            <p:cNvPr id="410" name="Google Shape;410;p6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411" name="Google Shape;411;p6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grpSp>
        <p:nvGrpSpPr>
          <p:cNvPr id="412" name="Google Shape;412;p6"/>
          <p:cNvGrpSpPr/>
          <p:nvPr/>
        </p:nvGrpSpPr>
        <p:grpSpPr>
          <a:xfrm>
            <a:off x="11122057" y="2294792"/>
            <a:ext cx="759568" cy="507483"/>
            <a:chOff x="8341543" y="1721094"/>
            <a:chExt cx="569676" cy="380612"/>
          </a:xfrm>
        </p:grpSpPr>
        <p:sp>
          <p:nvSpPr>
            <p:cNvPr id="413" name="Google Shape;413;p6"/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414" name="Google Shape;414;p6"/>
            <p:cNvSpPr/>
            <p:nvPr/>
          </p:nvSpPr>
          <p:spPr>
            <a:xfrm>
              <a:off x="8341543" y="1721094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grpSp>
        <p:nvGrpSpPr>
          <p:cNvPr id="415" name="Google Shape;415;p6"/>
          <p:cNvGrpSpPr/>
          <p:nvPr/>
        </p:nvGrpSpPr>
        <p:grpSpPr>
          <a:xfrm>
            <a:off x="11128364" y="1578123"/>
            <a:ext cx="757981" cy="517352"/>
            <a:chOff x="8346273" y="1183592"/>
            <a:chExt cx="568486" cy="388014"/>
          </a:xfrm>
        </p:grpSpPr>
        <p:sp>
          <p:nvSpPr>
            <p:cNvPr id="416" name="Google Shape;416;p6"/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417" name="Google Shape;417;p6"/>
            <p:cNvSpPr/>
            <p:nvPr/>
          </p:nvSpPr>
          <p:spPr>
            <a:xfrm>
              <a:off x="8346273" y="1183592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grpSp>
        <p:nvGrpSpPr>
          <p:cNvPr id="418" name="Google Shape;418;p6"/>
          <p:cNvGrpSpPr/>
          <p:nvPr/>
        </p:nvGrpSpPr>
        <p:grpSpPr>
          <a:xfrm>
            <a:off x="11122057" y="808847"/>
            <a:ext cx="759568" cy="517352"/>
            <a:chOff x="8341543" y="606635"/>
            <a:chExt cx="569676" cy="388014"/>
          </a:xfrm>
        </p:grpSpPr>
        <p:sp>
          <p:nvSpPr>
            <p:cNvPr id="419" name="Google Shape;419;p6"/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420" name="Google Shape;420;p6"/>
            <p:cNvSpPr/>
            <p:nvPr/>
          </p:nvSpPr>
          <p:spPr>
            <a:xfrm>
              <a:off x="8341543" y="606635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grpSp>
        <p:nvGrpSpPr>
          <p:cNvPr id="421" name="Google Shape;421;p6"/>
          <p:cNvGrpSpPr/>
          <p:nvPr/>
        </p:nvGrpSpPr>
        <p:grpSpPr>
          <a:xfrm>
            <a:off x="11122057" y="3790577"/>
            <a:ext cx="759568" cy="507483"/>
            <a:chOff x="8341543" y="2282008"/>
            <a:chExt cx="569676" cy="380612"/>
          </a:xfrm>
        </p:grpSpPr>
        <p:sp>
          <p:nvSpPr>
            <p:cNvPr id="422" name="Google Shape;422;p6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423" name="Google Shape;423;p6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grpSp>
        <p:nvGrpSpPr>
          <p:cNvPr id="424" name="Google Shape;424;p6"/>
          <p:cNvGrpSpPr/>
          <p:nvPr/>
        </p:nvGrpSpPr>
        <p:grpSpPr>
          <a:xfrm>
            <a:off x="11122057" y="4538477"/>
            <a:ext cx="759568" cy="507483"/>
            <a:chOff x="8341543" y="2282008"/>
            <a:chExt cx="569676" cy="380612"/>
          </a:xfrm>
        </p:grpSpPr>
        <p:sp>
          <p:nvSpPr>
            <p:cNvPr id="425" name="Google Shape;425;p6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426" name="Google Shape;426;p6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sp>
        <p:nvSpPr>
          <p:cNvPr id="427" name="Google Shape;427;p6"/>
          <p:cNvSpPr/>
          <p:nvPr/>
        </p:nvSpPr>
        <p:spPr>
          <a:xfrm>
            <a:off x="11122057" y="5823925"/>
            <a:ext cx="759568" cy="410985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28" name="Google Shape;428;p6"/>
          <p:cNvSpPr/>
          <p:nvPr/>
        </p:nvSpPr>
        <p:spPr>
          <a:xfrm>
            <a:off x="527859" y="292693"/>
            <a:ext cx="10737917" cy="6384375"/>
          </a:xfrm>
          <a:custGeom>
            <a:avLst/>
            <a:gdLst/>
            <a:ahLst/>
            <a:cxnLst/>
            <a:rect l="l" t="t" r="r" b="b"/>
            <a:pathLst>
              <a:path w="257093" h="146846" extrusionOk="0">
                <a:moveTo>
                  <a:pt x="7146" y="1"/>
                </a:moveTo>
                <a:cubicBezTo>
                  <a:pt x="3177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177" y="146845"/>
                  <a:pt x="7146" y="146845"/>
                </a:cubicBezTo>
                <a:lnTo>
                  <a:pt x="249947" y="146845"/>
                </a:lnTo>
                <a:cubicBezTo>
                  <a:pt x="253879" y="146845"/>
                  <a:pt x="257093" y="143632"/>
                  <a:pt x="257093" y="139700"/>
                </a:cubicBezTo>
                <a:lnTo>
                  <a:pt x="257093" y="7146"/>
                </a:lnTo>
                <a:cubicBezTo>
                  <a:pt x="257093" y="3214"/>
                  <a:pt x="253879" y="1"/>
                  <a:pt x="2499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29" name="Google Shape;429;p6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30" name="Google Shape;430;p6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31" name="Google Shape;431;p6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32" name="Google Shape;432;p6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33" name="Google Shape;433;p6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34" name="Google Shape;434;p6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35" name="Google Shape;435;p6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36" name="Google Shape;436;p6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37" name="Google Shape;437;p6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38" name="Google Shape;438;p6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39" name="Google Shape;439;p6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40" name="Google Shape;440;p6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41" name="Google Shape;441;p6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42" name="Google Shape;442;p6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43" name="Google Shape;443;p6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44" name="Google Shape;444;p6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45" name="Google Shape;445;p6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46" name="Google Shape;446;p6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47" name="Google Shape;447;p6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48" name="Google Shape;448;p6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49" name="Google Shape;449;p6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50" name="Google Shape;450;p6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51" name="Google Shape;451;p6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52" name="Google Shape;452;p6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53" name="Google Shape;453;p6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54" name="Google Shape;454;p6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55" name="Google Shape;455;p6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56" name="Google Shape;456;p6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57" name="Google Shape;457;p6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58" name="Google Shape;458;p6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59" name="Google Shape;459;p6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60" name="Google Shape;460;p6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61" name="Google Shape;461;p6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62" name="Google Shape;462;p6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63" name="Google Shape;463;p6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64" name="Google Shape;464;p6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65" name="Google Shape;465;p6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66" name="Google Shape;466;p6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67" name="Google Shape;467;p6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68" name="Google Shape;468;p6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69" name="Google Shape;469;p6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70" name="Google Shape;470;p6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71" name="Google Shape;471;p6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72" name="Google Shape;472;p6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73" name="Google Shape;473;p6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74" name="Google Shape;474;p6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75" name="Google Shape;475;p6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76" name="Google Shape;476;p6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77" name="Google Shape;477;p6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78" name="Google Shape;478;p6"/>
          <p:cNvSpPr/>
          <p:nvPr/>
        </p:nvSpPr>
        <p:spPr>
          <a:xfrm>
            <a:off x="305201" y="180913"/>
            <a:ext cx="1059620" cy="91561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79" name="Google Shape;479;p6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80" name="Google Shape;480;p6"/>
          <p:cNvSpPr txBox="1">
            <a:spLocks noGrp="1"/>
          </p:cNvSpPr>
          <p:nvPr>
            <p:ph type="title"/>
          </p:nvPr>
        </p:nvSpPr>
        <p:spPr>
          <a:xfrm>
            <a:off x="968300" y="588467"/>
            <a:ext cx="1025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icrosoft GothicNeo" panose="020B0503020000020004" pitchFamily="34" charset="-127"/>
                <a:ea typeface="Microsoft GothicNeo" panose="020B0503020000020004" pitchFamily="34" charset="-127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ar-SA"/>
              <a:t>انقر لتحرير نمط عنوان الشكل الرئيسي</a:t>
            </a:r>
            <a:endParaRPr dirty="0"/>
          </a:p>
        </p:txBody>
      </p:sp>
      <p:grpSp>
        <p:nvGrpSpPr>
          <p:cNvPr id="481" name="Google Shape;481;p6"/>
          <p:cNvGrpSpPr/>
          <p:nvPr/>
        </p:nvGrpSpPr>
        <p:grpSpPr>
          <a:xfrm>
            <a:off x="968285" y="6000567"/>
            <a:ext cx="388500" cy="375167"/>
            <a:chOff x="3243875" y="2372825"/>
            <a:chExt cx="291375" cy="281375"/>
          </a:xfrm>
        </p:grpSpPr>
        <p:sp>
          <p:nvSpPr>
            <p:cNvPr id="482" name="Google Shape;482;p6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483" name="Google Shape;483;p6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484" name="Google Shape;484;p6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485" name="Google Shape;485;p6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486" name="Google Shape;486;p6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487" name="Google Shape;487;p6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488" name="Google Shape;488;p6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489" name="Google Shape;489;p6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490" name="Google Shape;490;p6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491" name="Google Shape;491;p6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sp>
        <p:nvSpPr>
          <p:cNvPr id="492" name="Google Shape;492;p6"/>
          <p:cNvSpPr/>
          <p:nvPr/>
        </p:nvSpPr>
        <p:spPr>
          <a:xfrm>
            <a:off x="9780800" y="677434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grpSp>
        <p:nvGrpSpPr>
          <p:cNvPr id="493" name="Google Shape;493;p6"/>
          <p:cNvGrpSpPr/>
          <p:nvPr/>
        </p:nvGrpSpPr>
        <p:grpSpPr>
          <a:xfrm>
            <a:off x="2019934" y="606334"/>
            <a:ext cx="222233" cy="224767"/>
            <a:chOff x="4954425" y="2036375"/>
            <a:chExt cx="166675" cy="168575"/>
          </a:xfrm>
        </p:grpSpPr>
        <p:sp>
          <p:nvSpPr>
            <p:cNvPr id="494" name="Google Shape;494;p6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495" name="Google Shape;495;p6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sp>
        <p:nvSpPr>
          <p:cNvPr id="496" name="Google Shape;496;p6"/>
          <p:cNvSpPr/>
          <p:nvPr/>
        </p:nvSpPr>
        <p:spPr>
          <a:xfrm>
            <a:off x="1903933" y="6375718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3994019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7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499" name="Google Shape;499;p7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grpSp>
          <p:nvGrpSpPr>
            <p:cNvPr id="500" name="Google Shape;500;p7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501" name="Google Shape;501;p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502" name="Google Shape;502;p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sp>
          <p:nvSpPr>
            <p:cNvPr id="503" name="Google Shape;503;p7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grpSp>
          <p:nvGrpSpPr>
            <p:cNvPr id="504" name="Google Shape;504;p7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505" name="Google Shape;505;p7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506" name="Google Shape;506;p7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507" name="Google Shape;507;p7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508" name="Google Shape;508;p7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509" name="Google Shape;509;p7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510" name="Google Shape;510;p7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511" name="Google Shape;511;p7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512" name="Google Shape;512;p7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513" name="Google Shape;513;p7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514" name="Google Shape;514;p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515" name="Google Shape;515;p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516" name="Google Shape;516;p7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517" name="Google Shape;517;p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518" name="Google Shape;518;p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sp>
          <p:nvSpPr>
            <p:cNvPr id="519" name="Google Shape;519;p7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520" name="Google Shape;520;p7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sp>
        <p:nvSpPr>
          <p:cNvPr id="521" name="Google Shape;521;p7"/>
          <p:cNvSpPr txBox="1">
            <a:spLocks noGrp="1"/>
          </p:cNvSpPr>
          <p:nvPr>
            <p:ph type="title"/>
          </p:nvPr>
        </p:nvSpPr>
        <p:spPr>
          <a:xfrm>
            <a:off x="968300" y="588467"/>
            <a:ext cx="1025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icrosoft GothicNeo" panose="020B0503020000020004" pitchFamily="34" charset="-127"/>
                <a:ea typeface="Microsoft GothicNeo" panose="020B0503020000020004" pitchFamily="34" charset="-127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ar-SA"/>
              <a:t>انقر لتحرير نمط عنوان الشكل الرئيسي</a:t>
            </a:r>
            <a:endParaRPr dirty="0"/>
          </a:p>
        </p:txBody>
      </p:sp>
      <p:sp>
        <p:nvSpPr>
          <p:cNvPr id="522" name="Google Shape;522;p7"/>
          <p:cNvSpPr txBox="1">
            <a:spLocks noGrp="1"/>
          </p:cNvSpPr>
          <p:nvPr>
            <p:ph type="subTitle" idx="1"/>
          </p:nvPr>
        </p:nvSpPr>
        <p:spPr>
          <a:xfrm>
            <a:off x="7411580" y="2812467"/>
            <a:ext cx="3223200" cy="5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1"/>
                </a:solidFill>
              </a:defRPr>
            </a:lvl9pPr>
          </a:lstStyle>
          <a:p>
            <a:r>
              <a:rPr lang="ar-SA"/>
              <a:t>انقر لتحرير نمط العنوان الفرعي للشكل الرئيسي</a:t>
            </a:r>
            <a:endParaRPr dirty="0"/>
          </a:p>
        </p:txBody>
      </p:sp>
      <p:sp>
        <p:nvSpPr>
          <p:cNvPr id="523" name="Google Shape;523;p7"/>
          <p:cNvSpPr txBox="1">
            <a:spLocks noGrp="1"/>
          </p:cNvSpPr>
          <p:nvPr>
            <p:ph type="subTitle" idx="2"/>
          </p:nvPr>
        </p:nvSpPr>
        <p:spPr>
          <a:xfrm>
            <a:off x="7408351" y="3284396"/>
            <a:ext cx="3223200" cy="176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>
            <a:r>
              <a:rPr lang="ar-SA"/>
              <a:t>انقر لتحرير نمط العنوان الفرعي للشكل الرئيسي</a:t>
            </a:r>
            <a:endParaRPr dirty="0"/>
          </a:p>
        </p:txBody>
      </p:sp>
      <p:sp>
        <p:nvSpPr>
          <p:cNvPr id="524" name="Google Shape;524;p7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525" name="Google Shape;525;p7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526" name="Google Shape;526;p7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527" name="Google Shape;527;p7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528" name="Google Shape;528;p7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529" name="Google Shape;529;p7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530" name="Google Shape;530;p7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531" name="Google Shape;531;p7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532" name="Google Shape;532;p7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533" name="Google Shape;533;p7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534" name="Google Shape;534;p7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535" name="Google Shape;535;p7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536" name="Google Shape;536;p7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537" name="Google Shape;537;p7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538" name="Google Shape;538;p7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539" name="Google Shape;539;p7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540" name="Google Shape;540;p7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541" name="Google Shape;541;p7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542" name="Google Shape;542;p7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543" name="Google Shape;543;p7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544" name="Google Shape;544;p7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545" name="Google Shape;545;p7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546" name="Google Shape;546;p7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547" name="Google Shape;547;p7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548" name="Google Shape;548;p7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549" name="Google Shape;549;p7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550" name="Google Shape;550;p7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551" name="Google Shape;551;p7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552" name="Google Shape;552;p7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553" name="Google Shape;553;p7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554" name="Google Shape;554;p7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555" name="Google Shape;555;p7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556" name="Google Shape;556;p7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557" name="Google Shape;557;p7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558" name="Google Shape;558;p7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559" name="Google Shape;559;p7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560" name="Google Shape;560;p7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561" name="Google Shape;561;p7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562" name="Google Shape;562;p7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563" name="Google Shape;563;p7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564" name="Google Shape;564;p7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565" name="Google Shape;565;p7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566" name="Google Shape;566;p7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567" name="Google Shape;567;p7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568" name="Google Shape;568;p7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569" name="Google Shape;569;p7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570" name="Google Shape;570;p7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571" name="Google Shape;571;p7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572" name="Google Shape;572;p7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573" name="Google Shape;573;p7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3592264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5" name="Google Shape;575;p8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576" name="Google Shape;576;p8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grpSp>
          <p:nvGrpSpPr>
            <p:cNvPr id="577" name="Google Shape;577;p8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578" name="Google Shape;578;p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579" name="Google Shape;579;p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sp>
          <p:nvSpPr>
            <p:cNvPr id="580" name="Google Shape;580;p8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grpSp>
          <p:nvGrpSpPr>
            <p:cNvPr id="581" name="Google Shape;581;p8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582" name="Google Shape;582;p8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583" name="Google Shape;583;p8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584" name="Google Shape;584;p8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585" name="Google Shape;585;p8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586" name="Google Shape;586;p8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587" name="Google Shape;587;p8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588" name="Google Shape;588;p8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589" name="Google Shape;589;p8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590" name="Google Shape;590;p8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591" name="Google Shape;591;p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592" name="Google Shape;592;p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593" name="Google Shape;593;p8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594" name="Google Shape;594;p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595" name="Google Shape;595;p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sp>
          <p:nvSpPr>
            <p:cNvPr id="596" name="Google Shape;596;p8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597" name="Google Shape;597;p8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sp>
        <p:nvSpPr>
          <p:cNvPr id="598" name="Google Shape;598;p8"/>
          <p:cNvSpPr txBox="1">
            <a:spLocks noGrp="1"/>
          </p:cNvSpPr>
          <p:nvPr>
            <p:ph type="title"/>
          </p:nvPr>
        </p:nvSpPr>
        <p:spPr>
          <a:xfrm>
            <a:off x="2039400" y="2243400"/>
            <a:ext cx="8113200" cy="9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  <a:latin typeface="Microsoft GothicNeo" panose="020B0503020000020004" pitchFamily="34" charset="-127"/>
                <a:ea typeface="Microsoft GothicNeo" panose="020B0503020000020004" pitchFamily="34" charset="-127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9pPr>
          </a:lstStyle>
          <a:p>
            <a:r>
              <a:rPr lang="ar-SA"/>
              <a:t>انقر لتحرير نمط عنوان الشكل الرئيسي</a:t>
            </a:r>
            <a:endParaRPr dirty="0"/>
          </a:p>
        </p:txBody>
      </p:sp>
      <p:sp>
        <p:nvSpPr>
          <p:cNvPr id="599" name="Google Shape;599;p8"/>
          <p:cNvSpPr txBox="1">
            <a:spLocks noGrp="1"/>
          </p:cNvSpPr>
          <p:nvPr>
            <p:ph type="subTitle" idx="1"/>
          </p:nvPr>
        </p:nvSpPr>
        <p:spPr>
          <a:xfrm>
            <a:off x="2046433" y="3207000"/>
            <a:ext cx="8113200" cy="140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2133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r>
              <a:rPr lang="ar-SA"/>
              <a:t>انقر لتحرير نمط العنوان الفرعي للشكل الرئيسي</a:t>
            </a:r>
            <a:endParaRPr dirty="0"/>
          </a:p>
        </p:txBody>
      </p:sp>
      <p:sp>
        <p:nvSpPr>
          <p:cNvPr id="600" name="Google Shape;600;p8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01" name="Google Shape;601;p8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02" name="Google Shape;602;p8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03" name="Google Shape;603;p8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04" name="Google Shape;604;p8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05" name="Google Shape;605;p8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06" name="Google Shape;606;p8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07" name="Google Shape;607;p8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08" name="Google Shape;608;p8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09" name="Google Shape;609;p8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10" name="Google Shape;610;p8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11" name="Google Shape;611;p8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12" name="Google Shape;612;p8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13" name="Google Shape;613;p8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14" name="Google Shape;614;p8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15" name="Google Shape;615;p8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16" name="Google Shape;616;p8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17" name="Google Shape;617;p8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18" name="Google Shape;618;p8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19" name="Google Shape;619;p8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20" name="Google Shape;620;p8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21" name="Google Shape;621;p8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22" name="Google Shape;622;p8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23" name="Google Shape;623;p8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24" name="Google Shape;624;p8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25" name="Google Shape;625;p8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26" name="Google Shape;626;p8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27" name="Google Shape;627;p8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28" name="Google Shape;628;p8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29" name="Google Shape;629;p8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30" name="Google Shape;630;p8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31" name="Google Shape;631;p8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32" name="Google Shape;632;p8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33" name="Google Shape;633;p8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34" name="Google Shape;634;p8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35" name="Google Shape;635;p8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36" name="Google Shape;636;p8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37" name="Google Shape;637;p8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38" name="Google Shape;638;p8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39" name="Google Shape;639;p8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40" name="Google Shape;640;p8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41" name="Google Shape;641;p8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42" name="Google Shape;642;p8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43" name="Google Shape;643;p8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44" name="Google Shape;644;p8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45" name="Google Shape;645;p8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46" name="Google Shape;646;p8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47" name="Google Shape;647;p8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48" name="Google Shape;648;p8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49" name="Google Shape;649;p8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2948295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1" name="Google Shape;651;p9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652" name="Google Shape;652;p9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grpSp>
          <p:nvGrpSpPr>
            <p:cNvPr id="653" name="Google Shape;653;p9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654" name="Google Shape;654;p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655" name="Google Shape;655;p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sp>
          <p:nvSpPr>
            <p:cNvPr id="656" name="Google Shape;656;p9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grpSp>
          <p:nvGrpSpPr>
            <p:cNvPr id="657" name="Google Shape;657;p9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658" name="Google Shape;658;p9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659" name="Google Shape;659;p9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660" name="Google Shape;660;p9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661" name="Google Shape;661;p9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662" name="Google Shape;662;p9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663" name="Google Shape;663;p9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664" name="Google Shape;664;p9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665" name="Google Shape;665;p9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666" name="Google Shape;666;p9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667" name="Google Shape;667;p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668" name="Google Shape;668;p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669" name="Google Shape;669;p9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670" name="Google Shape;670;p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671" name="Google Shape;671;p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sp>
          <p:nvSpPr>
            <p:cNvPr id="672" name="Google Shape;672;p9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673" name="Google Shape;673;p9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sp>
        <p:nvSpPr>
          <p:cNvPr id="674" name="Google Shape;674;p9"/>
          <p:cNvSpPr txBox="1">
            <a:spLocks noGrp="1"/>
          </p:cNvSpPr>
          <p:nvPr>
            <p:ph type="title"/>
          </p:nvPr>
        </p:nvSpPr>
        <p:spPr>
          <a:xfrm>
            <a:off x="2686400" y="1976933"/>
            <a:ext cx="6819200" cy="185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14266">
                <a:latin typeface="Microsoft GothicNeo" panose="020B0503020000020004" pitchFamily="34" charset="-127"/>
                <a:ea typeface="Microsoft GothicNeo" panose="020B0503020000020004" pitchFamily="34" charset="-127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ar-SA"/>
              <a:t>انقر لتحرير نمط عنوان الشكل الرئيسي</a:t>
            </a:r>
            <a:endParaRPr dirty="0"/>
          </a:p>
        </p:txBody>
      </p:sp>
      <p:sp>
        <p:nvSpPr>
          <p:cNvPr id="675" name="Google Shape;675;p9"/>
          <p:cNvSpPr txBox="1">
            <a:spLocks noGrp="1"/>
          </p:cNvSpPr>
          <p:nvPr>
            <p:ph type="subTitle" idx="1"/>
          </p:nvPr>
        </p:nvSpPr>
        <p:spPr>
          <a:xfrm>
            <a:off x="3459000" y="3667733"/>
            <a:ext cx="5274000" cy="132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>
            <a:r>
              <a:rPr lang="ar-SA"/>
              <a:t>انقر لتحرير نمط العنوان الفرعي للشكل الرئيسي</a:t>
            </a:r>
            <a:endParaRPr dirty="0"/>
          </a:p>
        </p:txBody>
      </p:sp>
      <p:sp>
        <p:nvSpPr>
          <p:cNvPr id="676" name="Google Shape;676;p9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77" name="Google Shape;677;p9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78" name="Google Shape;678;p9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79" name="Google Shape;679;p9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80" name="Google Shape;680;p9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81" name="Google Shape;681;p9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82" name="Google Shape;682;p9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83" name="Google Shape;683;p9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84" name="Google Shape;684;p9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85" name="Google Shape;685;p9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86" name="Google Shape;686;p9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87" name="Google Shape;687;p9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88" name="Google Shape;688;p9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89" name="Google Shape;689;p9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90" name="Google Shape;690;p9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91" name="Google Shape;691;p9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92" name="Google Shape;692;p9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93" name="Google Shape;693;p9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94" name="Google Shape;694;p9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95" name="Google Shape;695;p9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96" name="Google Shape;696;p9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97" name="Google Shape;697;p9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98" name="Google Shape;698;p9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99" name="Google Shape;699;p9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00" name="Google Shape;700;p9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01" name="Google Shape;701;p9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02" name="Google Shape;702;p9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03" name="Google Shape;703;p9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04" name="Google Shape;704;p9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05" name="Google Shape;705;p9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06" name="Google Shape;706;p9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07" name="Google Shape;707;p9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08" name="Google Shape;708;p9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09" name="Google Shape;709;p9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10" name="Google Shape;710;p9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11" name="Google Shape;711;p9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12" name="Google Shape;712;p9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13" name="Google Shape;713;p9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14" name="Google Shape;714;p9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15" name="Google Shape;715;p9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16" name="Google Shape;716;p9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17" name="Google Shape;717;p9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18" name="Google Shape;718;p9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19" name="Google Shape;719;p9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20" name="Google Shape;720;p9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21" name="Google Shape;721;p9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22" name="Google Shape;722;p9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23" name="Google Shape;723;p9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24" name="Google Shape;724;p9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25" name="Google Shape;725;p9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3101092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7" name="Google Shape;727;p10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728" name="Google Shape;728;p10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grpSp>
          <p:nvGrpSpPr>
            <p:cNvPr id="729" name="Google Shape;729;p10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730" name="Google Shape;730;p1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731" name="Google Shape;731;p1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sp>
          <p:nvSpPr>
            <p:cNvPr id="732" name="Google Shape;732;p10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grpSp>
          <p:nvGrpSpPr>
            <p:cNvPr id="733" name="Google Shape;733;p10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734" name="Google Shape;734;p10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735" name="Google Shape;735;p10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736" name="Google Shape;736;p10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737" name="Google Shape;737;p10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738" name="Google Shape;738;p10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739" name="Google Shape;739;p10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740" name="Google Shape;740;p10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741" name="Google Shape;741;p10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742" name="Google Shape;742;p10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743" name="Google Shape;743;p1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744" name="Google Shape;744;p1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745" name="Google Shape;745;p10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746" name="Google Shape;746;p1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747" name="Google Shape;747;p1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sp>
          <p:nvSpPr>
            <p:cNvPr id="748" name="Google Shape;748;p10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749" name="Google Shape;749;p10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sp>
        <p:nvSpPr>
          <p:cNvPr id="750" name="Google Shape;750;p10"/>
          <p:cNvSpPr txBox="1">
            <a:spLocks noGrp="1"/>
          </p:cNvSpPr>
          <p:nvPr>
            <p:ph type="title"/>
          </p:nvPr>
        </p:nvSpPr>
        <p:spPr>
          <a:xfrm>
            <a:off x="4584733" y="2679400"/>
            <a:ext cx="6639200" cy="149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 sz="5333">
                <a:latin typeface="Microsoft GothicNeo" panose="020B0503020000020004" pitchFamily="34" charset="-127"/>
                <a:ea typeface="Microsoft GothicNeo" panose="020B0503020000020004" pitchFamily="34" charset="-127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ar-SA"/>
              <a:t>انقر لتحرير نمط عنوان الشكل الرئيسي</a:t>
            </a:r>
            <a:endParaRPr dirty="0"/>
          </a:p>
        </p:txBody>
      </p:sp>
      <p:sp>
        <p:nvSpPr>
          <p:cNvPr id="751" name="Google Shape;751;p10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52" name="Google Shape;752;p10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53" name="Google Shape;753;p10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54" name="Google Shape;754;p10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55" name="Google Shape;755;p10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56" name="Google Shape;756;p10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57" name="Google Shape;757;p10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58" name="Google Shape;758;p10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59" name="Google Shape;759;p10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60" name="Google Shape;760;p10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61" name="Google Shape;761;p10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62" name="Google Shape;762;p10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63" name="Google Shape;763;p10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64" name="Google Shape;764;p10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65" name="Google Shape;765;p10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66" name="Google Shape;766;p10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67" name="Google Shape;767;p10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68" name="Google Shape;768;p10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69" name="Google Shape;769;p10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70" name="Google Shape;770;p10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71" name="Google Shape;771;p10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72" name="Google Shape;772;p10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73" name="Google Shape;773;p10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74" name="Google Shape;774;p10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75" name="Google Shape;775;p10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76" name="Google Shape;776;p10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77" name="Google Shape;777;p10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78" name="Google Shape;778;p10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79" name="Google Shape;779;p10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80" name="Google Shape;780;p10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81" name="Google Shape;781;p10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82" name="Google Shape;782;p10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83" name="Google Shape;783;p10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84" name="Google Shape;784;p10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85" name="Google Shape;785;p10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86" name="Google Shape;786;p10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87" name="Google Shape;787;p10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88" name="Google Shape;788;p10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89" name="Google Shape;789;p10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90" name="Google Shape;790;p10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91" name="Google Shape;791;p10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92" name="Google Shape;792;p10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93" name="Google Shape;793;p10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94" name="Google Shape;794;p10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95" name="Google Shape;795;p10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96" name="Google Shape;796;p10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97" name="Google Shape;797;p10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98" name="Google Shape;798;p10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99" name="Google Shape;799;p10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800" name="Google Shape;800;p10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906855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8300" y="588467"/>
            <a:ext cx="10255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●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○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■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●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○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■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●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○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■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2982217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1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Microsoft GothicNeo" panose="020B0503020000020004" pitchFamily="34" charset="-127"/>
          <a:ea typeface="Microsoft GothicNeo" panose="020B0503020000020004" pitchFamily="34" charset="-127"/>
          <a:cs typeface="Arial"/>
          <a:sym typeface="Arial"/>
        </a:defRPr>
      </a:lvl1pPr>
      <a:lvl2pPr marR="0" lvl="1" algn="l" rtl="1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1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1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1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1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1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1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1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r" rtl="1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/>
        </a:defRPr>
      </a:lvl1pPr>
      <a:lvl2pPr marR="0" lvl="1" algn="r" rtl="1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r" rtl="1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r" rtl="1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r" rtl="1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r" rtl="1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r" rtl="1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r" rtl="1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r" rtl="1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r" rtl="1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r" rtl="1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r" rtl="1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r" rtl="1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r" rtl="1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r" rtl="1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r" rtl="1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r" rtl="1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r" rtl="1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3.png"/><Relationship Id="rId7" Type="http://schemas.openxmlformats.org/officeDocument/2006/relationships/image" Target="../media/image3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microsoft.com/office/2007/relationships/hdphoto" Target="../media/hdphoto6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36.png"/><Relationship Id="rId7" Type="http://schemas.openxmlformats.org/officeDocument/2006/relationships/diagramQuickStyle" Target="../diagrams/quickStyle3.xm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40.png"/><Relationship Id="rId9" Type="http://schemas.microsoft.com/office/2007/relationships/diagramDrawing" Target="../diagrams/drawing3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13" Type="http://schemas.microsoft.com/office/2007/relationships/diagramDrawing" Target="../diagrams/drawing5.xml"/><Relationship Id="rId3" Type="http://schemas.openxmlformats.org/officeDocument/2006/relationships/image" Target="../media/image42.jpg"/><Relationship Id="rId7" Type="http://schemas.openxmlformats.org/officeDocument/2006/relationships/diagramColors" Target="../diagrams/colors4.xml"/><Relationship Id="rId12" Type="http://schemas.openxmlformats.org/officeDocument/2006/relationships/diagramColors" Target="../diagrams/colors5.xm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11" Type="http://schemas.openxmlformats.org/officeDocument/2006/relationships/diagramQuickStyle" Target="../diagrams/quickStyle5.xml"/><Relationship Id="rId5" Type="http://schemas.openxmlformats.org/officeDocument/2006/relationships/diagramLayout" Target="../diagrams/layout4.xml"/><Relationship Id="rId10" Type="http://schemas.openxmlformats.org/officeDocument/2006/relationships/diagramLayout" Target="../diagrams/layout5.xml"/><Relationship Id="rId4" Type="http://schemas.openxmlformats.org/officeDocument/2006/relationships/diagramData" Target="../diagrams/data4.xml"/><Relationship Id="rId9" Type="http://schemas.openxmlformats.org/officeDocument/2006/relationships/diagramData" Target="../diagrams/data5.xml"/><Relationship Id="rId1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3.png"/><Relationship Id="rId4" Type="http://schemas.microsoft.com/office/2007/relationships/hdphoto" Target="../media/hdphoto7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60.jpe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gi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microsoft.com/office/2007/relationships/hdphoto" Target="../media/hdphoto8.wdp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microsoft.com/office/2007/relationships/hdphoto" Target="../media/hdphoto5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png"/><Relationship Id="rId4" Type="http://schemas.microsoft.com/office/2007/relationships/hdphoto" Target="../media/hdphoto9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62.png"/><Relationship Id="rId4" Type="http://schemas.openxmlformats.org/officeDocument/2006/relationships/image" Target="../media/image7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2.png"/><Relationship Id="rId4" Type="http://schemas.openxmlformats.org/officeDocument/2006/relationships/image" Target="../media/image3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png"/><Relationship Id="rId4" Type="http://schemas.openxmlformats.org/officeDocument/2006/relationships/image" Target="../media/image3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76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وزارة التعليم (السعودية) - ويكيبيديا">
            <a:extLst>
              <a:ext uri="{FF2B5EF4-FFF2-40B4-BE49-F238E27FC236}">
                <a16:creationId xmlns:a16="http://schemas.microsoft.com/office/drawing/2014/main" id="{2D8F22EF-F38B-42E6-8943-3D01C8F76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8984" y="538956"/>
            <a:ext cx="1883312" cy="960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EC224DAE-DBE5-4570-9A9C-8A665223D8B0}"/>
              </a:ext>
            </a:extLst>
          </p:cNvPr>
          <p:cNvSpPr/>
          <p:nvPr/>
        </p:nvSpPr>
        <p:spPr>
          <a:xfrm>
            <a:off x="2552834" y="361474"/>
            <a:ext cx="5430130" cy="490999"/>
          </a:xfrm>
          <a:prstGeom prst="roundRect">
            <a:avLst>
              <a:gd name="adj" fmla="val 0"/>
            </a:avLst>
          </a:prstGeom>
          <a:solidFill>
            <a:srgbClr val="E4F2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accent5">
                    <a:lumMod val="50000"/>
                  </a:schemeClr>
                </a:solidFill>
              </a:rPr>
              <a:t>مادة التفكير الناقد – الوحدة الثالثة - الدرس الثالث </a:t>
            </a:r>
          </a:p>
        </p:txBody>
      </p:sp>
      <p:sp>
        <p:nvSpPr>
          <p:cNvPr id="6" name="Google Shape;106;p20">
            <a:extLst>
              <a:ext uri="{FF2B5EF4-FFF2-40B4-BE49-F238E27FC236}">
                <a16:creationId xmlns:a16="http://schemas.microsoft.com/office/drawing/2014/main" id="{B28E75DF-6893-47DC-9D6A-5614C0C490B6}"/>
              </a:ext>
            </a:extLst>
          </p:cNvPr>
          <p:cNvSpPr/>
          <p:nvPr/>
        </p:nvSpPr>
        <p:spPr>
          <a:xfrm>
            <a:off x="1570336" y="1699123"/>
            <a:ext cx="8382000" cy="3057422"/>
          </a:xfrm>
          <a:prstGeom prst="rect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ar-SA" sz="2800" b="1" dirty="0">
                <a:solidFill>
                  <a:schemeClr val="accent5">
                    <a:lumMod val="50000"/>
                  </a:schemeClr>
                </a:solidFill>
              </a:rPr>
              <a:t>الدرس الثالث:</a:t>
            </a:r>
          </a:p>
          <a:p>
            <a:pPr algn="ctr"/>
            <a:r>
              <a:rPr lang="ar-SA" sz="4000" b="1" dirty="0">
                <a:solidFill>
                  <a:schemeClr val="accent5">
                    <a:lumMod val="50000"/>
                  </a:schemeClr>
                </a:solidFill>
              </a:rPr>
              <a:t>القياس صوره وأشكاله</a:t>
            </a:r>
          </a:p>
        </p:txBody>
      </p:sp>
      <p:pic>
        <p:nvPicPr>
          <p:cNvPr id="7" name="Google Shape;109;p20">
            <a:extLst>
              <a:ext uri="{FF2B5EF4-FFF2-40B4-BE49-F238E27FC236}">
                <a16:creationId xmlns:a16="http://schemas.microsoft.com/office/drawing/2014/main" id="{B099AFA7-75AB-414B-9D66-3B400373404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79019" y="1158840"/>
            <a:ext cx="1080000" cy="1058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6" descr="Evaluative Thinking: The Heart of (Meaningful, Useful) Evaluation - The  IllumiLab">
            <a:extLst>
              <a:ext uri="{FF2B5EF4-FFF2-40B4-BE49-F238E27FC236}">
                <a16:creationId xmlns:a16="http://schemas.microsoft.com/office/drawing/2014/main" id="{2734CDF8-47DF-42A9-AA58-5F5D7085CD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41" r="19927"/>
          <a:stretch/>
        </p:blipFill>
        <p:spPr bwMode="auto">
          <a:xfrm>
            <a:off x="4328096" y="3852858"/>
            <a:ext cx="2666747" cy="2312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oogle Shape;272;p26">
            <a:extLst>
              <a:ext uri="{FF2B5EF4-FFF2-40B4-BE49-F238E27FC236}">
                <a16:creationId xmlns:a16="http://schemas.microsoft.com/office/drawing/2014/main" id="{7EF9E245-4FC3-49FC-BB9B-015E188F11BE}"/>
              </a:ext>
            </a:extLst>
          </p:cNvPr>
          <p:cNvGrpSpPr/>
          <p:nvPr/>
        </p:nvGrpSpPr>
        <p:grpSpPr>
          <a:xfrm>
            <a:off x="5661470" y="1446426"/>
            <a:ext cx="515097" cy="482875"/>
            <a:chOff x="9815113" y="2666253"/>
            <a:chExt cx="515097" cy="482875"/>
          </a:xfrm>
          <a:solidFill>
            <a:schemeClr val="bg1"/>
          </a:solidFill>
        </p:grpSpPr>
        <p:sp>
          <p:nvSpPr>
            <p:cNvPr id="10" name="Google Shape;273;p26">
              <a:extLst>
                <a:ext uri="{FF2B5EF4-FFF2-40B4-BE49-F238E27FC236}">
                  <a16:creationId xmlns:a16="http://schemas.microsoft.com/office/drawing/2014/main" id="{D9ED9B9C-CFF1-4279-8B0E-151B0872649F}"/>
                </a:ext>
              </a:extLst>
            </p:cNvPr>
            <p:cNvSpPr/>
            <p:nvPr/>
          </p:nvSpPr>
          <p:spPr>
            <a:xfrm>
              <a:off x="10090169" y="2666253"/>
              <a:ext cx="240041" cy="287414"/>
            </a:xfrm>
            <a:custGeom>
              <a:avLst/>
              <a:gdLst/>
              <a:ahLst/>
              <a:cxnLst/>
              <a:rect l="l" t="t" r="r" b="b"/>
              <a:pathLst>
                <a:path w="6876" h="8233" extrusionOk="0">
                  <a:moveTo>
                    <a:pt x="5548" y="1889"/>
                  </a:moveTo>
                  <a:cubicBezTo>
                    <a:pt x="5784" y="1889"/>
                    <a:pt x="5961" y="2066"/>
                    <a:pt x="5990" y="2302"/>
                  </a:cubicBezTo>
                  <a:cubicBezTo>
                    <a:pt x="5990" y="2538"/>
                    <a:pt x="5784" y="2744"/>
                    <a:pt x="5548" y="2744"/>
                  </a:cubicBezTo>
                  <a:lnTo>
                    <a:pt x="2626" y="2744"/>
                  </a:lnTo>
                  <a:cubicBezTo>
                    <a:pt x="2390" y="2744"/>
                    <a:pt x="2213" y="2567"/>
                    <a:pt x="2184" y="2331"/>
                  </a:cubicBezTo>
                  <a:cubicBezTo>
                    <a:pt x="2184" y="2095"/>
                    <a:pt x="2390" y="1889"/>
                    <a:pt x="2626" y="1889"/>
                  </a:cubicBezTo>
                  <a:close/>
                  <a:moveTo>
                    <a:pt x="5548" y="3600"/>
                  </a:moveTo>
                  <a:cubicBezTo>
                    <a:pt x="5784" y="3600"/>
                    <a:pt x="5961" y="3807"/>
                    <a:pt x="5990" y="4013"/>
                  </a:cubicBezTo>
                  <a:cubicBezTo>
                    <a:pt x="5990" y="4279"/>
                    <a:pt x="5784" y="4485"/>
                    <a:pt x="5548" y="4485"/>
                  </a:cubicBezTo>
                  <a:lnTo>
                    <a:pt x="2626" y="4485"/>
                  </a:lnTo>
                  <a:cubicBezTo>
                    <a:pt x="2390" y="4485"/>
                    <a:pt x="2213" y="4308"/>
                    <a:pt x="2184" y="4072"/>
                  </a:cubicBezTo>
                  <a:cubicBezTo>
                    <a:pt x="2184" y="3836"/>
                    <a:pt x="2390" y="3600"/>
                    <a:pt x="2626" y="3600"/>
                  </a:cubicBezTo>
                  <a:close/>
                  <a:moveTo>
                    <a:pt x="5548" y="5341"/>
                  </a:moveTo>
                  <a:cubicBezTo>
                    <a:pt x="5784" y="5341"/>
                    <a:pt x="5961" y="5518"/>
                    <a:pt x="5990" y="5754"/>
                  </a:cubicBezTo>
                  <a:cubicBezTo>
                    <a:pt x="5990" y="5990"/>
                    <a:pt x="5784" y="6197"/>
                    <a:pt x="5548" y="6197"/>
                  </a:cubicBezTo>
                  <a:lnTo>
                    <a:pt x="4367" y="6197"/>
                  </a:lnTo>
                  <a:cubicBezTo>
                    <a:pt x="4131" y="6197"/>
                    <a:pt x="3925" y="6020"/>
                    <a:pt x="3925" y="5784"/>
                  </a:cubicBezTo>
                  <a:cubicBezTo>
                    <a:pt x="3925" y="5548"/>
                    <a:pt x="4102" y="5341"/>
                    <a:pt x="4367" y="5341"/>
                  </a:cubicBezTo>
                  <a:close/>
                  <a:moveTo>
                    <a:pt x="1181" y="0"/>
                  </a:moveTo>
                  <a:cubicBezTo>
                    <a:pt x="531" y="0"/>
                    <a:pt x="0" y="531"/>
                    <a:pt x="0" y="1210"/>
                  </a:cubicBezTo>
                  <a:lnTo>
                    <a:pt x="0" y="4161"/>
                  </a:lnTo>
                  <a:cubicBezTo>
                    <a:pt x="1771" y="4397"/>
                    <a:pt x="3069" y="5902"/>
                    <a:pt x="3069" y="7702"/>
                  </a:cubicBezTo>
                  <a:cubicBezTo>
                    <a:pt x="3069" y="7879"/>
                    <a:pt x="3069" y="8056"/>
                    <a:pt x="3039" y="8233"/>
                  </a:cubicBezTo>
                  <a:lnTo>
                    <a:pt x="6875" y="8233"/>
                  </a:lnTo>
                  <a:lnTo>
                    <a:pt x="6875" y="443"/>
                  </a:lnTo>
                  <a:cubicBezTo>
                    <a:pt x="6875" y="207"/>
                    <a:pt x="6669" y="0"/>
                    <a:pt x="64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" name="Google Shape;274;p26">
              <a:extLst>
                <a:ext uri="{FF2B5EF4-FFF2-40B4-BE49-F238E27FC236}">
                  <a16:creationId xmlns:a16="http://schemas.microsoft.com/office/drawing/2014/main" id="{9A4E7AF6-0B89-4208-9D30-46A22CE1C0D2}"/>
                </a:ext>
              </a:extLst>
            </p:cNvPr>
            <p:cNvSpPr/>
            <p:nvPr/>
          </p:nvSpPr>
          <p:spPr>
            <a:xfrm>
              <a:off x="9815113" y="2666253"/>
              <a:ext cx="240041" cy="287414"/>
            </a:xfrm>
            <a:custGeom>
              <a:avLst/>
              <a:gdLst/>
              <a:ahLst/>
              <a:cxnLst/>
              <a:rect l="l" t="t" r="r" b="b"/>
              <a:pathLst>
                <a:path w="6876" h="8233" extrusionOk="0">
                  <a:moveTo>
                    <a:pt x="3925" y="1889"/>
                  </a:moveTo>
                  <a:cubicBezTo>
                    <a:pt x="4161" y="1889"/>
                    <a:pt x="4338" y="2066"/>
                    <a:pt x="4368" y="2302"/>
                  </a:cubicBezTo>
                  <a:cubicBezTo>
                    <a:pt x="4368" y="2524"/>
                    <a:pt x="4210" y="2747"/>
                    <a:pt x="3970" y="2747"/>
                  </a:cubicBezTo>
                  <a:cubicBezTo>
                    <a:pt x="3955" y="2747"/>
                    <a:pt x="3940" y="2746"/>
                    <a:pt x="3925" y="2744"/>
                  </a:cubicBezTo>
                  <a:lnTo>
                    <a:pt x="1299" y="2744"/>
                  </a:lnTo>
                  <a:cubicBezTo>
                    <a:pt x="1284" y="2746"/>
                    <a:pt x="1269" y="2747"/>
                    <a:pt x="1254" y="2747"/>
                  </a:cubicBezTo>
                  <a:cubicBezTo>
                    <a:pt x="1041" y="2747"/>
                    <a:pt x="884" y="2552"/>
                    <a:pt x="856" y="2331"/>
                  </a:cubicBezTo>
                  <a:cubicBezTo>
                    <a:pt x="856" y="2095"/>
                    <a:pt x="1063" y="1889"/>
                    <a:pt x="1299" y="1889"/>
                  </a:cubicBezTo>
                  <a:close/>
                  <a:moveTo>
                    <a:pt x="3925" y="3630"/>
                  </a:moveTo>
                  <a:cubicBezTo>
                    <a:pt x="4161" y="3630"/>
                    <a:pt x="4338" y="3807"/>
                    <a:pt x="4368" y="4043"/>
                  </a:cubicBezTo>
                  <a:cubicBezTo>
                    <a:pt x="4368" y="4279"/>
                    <a:pt x="4191" y="4485"/>
                    <a:pt x="3925" y="4485"/>
                  </a:cubicBezTo>
                  <a:lnTo>
                    <a:pt x="1299" y="4485"/>
                  </a:lnTo>
                  <a:cubicBezTo>
                    <a:pt x="1063" y="4485"/>
                    <a:pt x="886" y="4308"/>
                    <a:pt x="856" y="4072"/>
                  </a:cubicBezTo>
                  <a:cubicBezTo>
                    <a:pt x="856" y="3836"/>
                    <a:pt x="1063" y="3630"/>
                    <a:pt x="1299" y="3630"/>
                  </a:cubicBezTo>
                  <a:close/>
                  <a:moveTo>
                    <a:pt x="2184" y="5341"/>
                  </a:moveTo>
                  <a:cubicBezTo>
                    <a:pt x="2420" y="5341"/>
                    <a:pt x="2627" y="5518"/>
                    <a:pt x="2627" y="5754"/>
                  </a:cubicBezTo>
                  <a:cubicBezTo>
                    <a:pt x="2656" y="5990"/>
                    <a:pt x="2450" y="6197"/>
                    <a:pt x="2214" y="6197"/>
                  </a:cubicBezTo>
                  <a:lnTo>
                    <a:pt x="1299" y="6197"/>
                  </a:lnTo>
                  <a:cubicBezTo>
                    <a:pt x="1063" y="6197"/>
                    <a:pt x="886" y="6020"/>
                    <a:pt x="856" y="5784"/>
                  </a:cubicBezTo>
                  <a:cubicBezTo>
                    <a:pt x="856" y="5548"/>
                    <a:pt x="1063" y="5341"/>
                    <a:pt x="1299" y="5341"/>
                  </a:cubicBezTo>
                  <a:close/>
                  <a:moveTo>
                    <a:pt x="443" y="0"/>
                  </a:moveTo>
                  <a:cubicBezTo>
                    <a:pt x="207" y="0"/>
                    <a:pt x="1" y="207"/>
                    <a:pt x="1" y="443"/>
                  </a:cubicBezTo>
                  <a:lnTo>
                    <a:pt x="1" y="8233"/>
                  </a:lnTo>
                  <a:lnTo>
                    <a:pt x="3837" y="8233"/>
                  </a:lnTo>
                  <a:cubicBezTo>
                    <a:pt x="3807" y="7997"/>
                    <a:pt x="3807" y="7761"/>
                    <a:pt x="3807" y="7554"/>
                  </a:cubicBezTo>
                  <a:cubicBezTo>
                    <a:pt x="3866" y="5813"/>
                    <a:pt x="5165" y="4397"/>
                    <a:pt x="6876" y="4161"/>
                  </a:cubicBezTo>
                  <a:lnTo>
                    <a:pt x="6876" y="1210"/>
                  </a:lnTo>
                  <a:cubicBezTo>
                    <a:pt x="6876" y="531"/>
                    <a:pt x="6345" y="0"/>
                    <a:pt x="56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" name="Google Shape;275;p26">
              <a:extLst>
                <a:ext uri="{FF2B5EF4-FFF2-40B4-BE49-F238E27FC236}">
                  <a16:creationId xmlns:a16="http://schemas.microsoft.com/office/drawing/2014/main" id="{34F0617C-BD1D-4BA0-B702-BB6678F4582E}"/>
                </a:ext>
              </a:extLst>
            </p:cNvPr>
            <p:cNvSpPr/>
            <p:nvPr/>
          </p:nvSpPr>
          <p:spPr>
            <a:xfrm>
              <a:off x="9815113" y="2983515"/>
              <a:ext cx="173084" cy="45348"/>
            </a:xfrm>
            <a:custGeom>
              <a:avLst/>
              <a:gdLst/>
              <a:ahLst/>
              <a:cxnLst/>
              <a:rect l="l" t="t" r="r" b="b"/>
              <a:pathLst>
                <a:path w="4958" h="1299" extrusionOk="0">
                  <a:moveTo>
                    <a:pt x="1" y="0"/>
                  </a:moveTo>
                  <a:lnTo>
                    <a:pt x="1" y="856"/>
                  </a:lnTo>
                  <a:cubicBezTo>
                    <a:pt x="1" y="1092"/>
                    <a:pt x="207" y="1269"/>
                    <a:pt x="443" y="1299"/>
                  </a:cubicBezTo>
                  <a:lnTo>
                    <a:pt x="4958" y="1299"/>
                  </a:lnTo>
                  <a:cubicBezTo>
                    <a:pt x="4928" y="1240"/>
                    <a:pt x="4899" y="1181"/>
                    <a:pt x="4840" y="1122"/>
                  </a:cubicBezTo>
                  <a:cubicBezTo>
                    <a:pt x="4515" y="797"/>
                    <a:pt x="4279" y="413"/>
                    <a:pt x="410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276;p26">
              <a:extLst>
                <a:ext uri="{FF2B5EF4-FFF2-40B4-BE49-F238E27FC236}">
                  <a16:creationId xmlns:a16="http://schemas.microsoft.com/office/drawing/2014/main" id="{BB34A5E4-81E4-40BD-827F-56BEE0CE46A2}"/>
                </a:ext>
              </a:extLst>
            </p:cNvPr>
            <p:cNvSpPr/>
            <p:nvPr/>
          </p:nvSpPr>
          <p:spPr>
            <a:xfrm>
              <a:off x="10156079" y="2983515"/>
              <a:ext cx="174131" cy="44336"/>
            </a:xfrm>
            <a:custGeom>
              <a:avLst/>
              <a:gdLst/>
              <a:ahLst/>
              <a:cxnLst/>
              <a:rect l="l" t="t" r="r" b="b"/>
              <a:pathLst>
                <a:path w="4988" h="1270" extrusionOk="0">
                  <a:moveTo>
                    <a:pt x="915" y="0"/>
                  </a:moveTo>
                  <a:cubicBezTo>
                    <a:pt x="709" y="443"/>
                    <a:pt x="443" y="827"/>
                    <a:pt x="119" y="1151"/>
                  </a:cubicBezTo>
                  <a:cubicBezTo>
                    <a:pt x="89" y="1181"/>
                    <a:pt x="30" y="1240"/>
                    <a:pt x="1" y="1269"/>
                  </a:cubicBezTo>
                  <a:lnTo>
                    <a:pt x="4545" y="1269"/>
                  </a:lnTo>
                  <a:cubicBezTo>
                    <a:pt x="4781" y="1269"/>
                    <a:pt x="4987" y="1092"/>
                    <a:pt x="4987" y="856"/>
                  </a:cubicBezTo>
                  <a:lnTo>
                    <a:pt x="49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277;p26">
              <a:extLst>
                <a:ext uri="{FF2B5EF4-FFF2-40B4-BE49-F238E27FC236}">
                  <a16:creationId xmlns:a16="http://schemas.microsoft.com/office/drawing/2014/main" id="{14EF3CC2-7887-4853-A065-29D1EF07EAFF}"/>
                </a:ext>
              </a:extLst>
            </p:cNvPr>
            <p:cNvSpPr/>
            <p:nvPr/>
          </p:nvSpPr>
          <p:spPr>
            <a:xfrm>
              <a:off x="9948015" y="2839197"/>
              <a:ext cx="252260" cy="208203"/>
            </a:xfrm>
            <a:custGeom>
              <a:avLst/>
              <a:gdLst/>
              <a:ahLst/>
              <a:cxnLst/>
              <a:rect l="l" t="t" r="r" b="b"/>
              <a:pathLst>
                <a:path w="7226" h="5964" extrusionOk="0">
                  <a:moveTo>
                    <a:pt x="3593" y="0"/>
                  </a:moveTo>
                  <a:cubicBezTo>
                    <a:pt x="3547" y="0"/>
                    <a:pt x="3500" y="1"/>
                    <a:pt x="3453" y="3"/>
                  </a:cubicBezTo>
                  <a:lnTo>
                    <a:pt x="3453" y="33"/>
                  </a:lnTo>
                  <a:cubicBezTo>
                    <a:pt x="1092" y="151"/>
                    <a:pt x="0" y="2954"/>
                    <a:pt x="1653" y="4636"/>
                  </a:cubicBezTo>
                  <a:cubicBezTo>
                    <a:pt x="2007" y="4990"/>
                    <a:pt x="2213" y="5462"/>
                    <a:pt x="2302" y="5964"/>
                  </a:cubicBezTo>
                  <a:lnTo>
                    <a:pt x="3128" y="5964"/>
                  </a:lnTo>
                  <a:lnTo>
                    <a:pt x="3128" y="3780"/>
                  </a:lnTo>
                  <a:lnTo>
                    <a:pt x="2951" y="3780"/>
                  </a:lnTo>
                  <a:cubicBezTo>
                    <a:pt x="2715" y="3780"/>
                    <a:pt x="2508" y="3603"/>
                    <a:pt x="2508" y="3367"/>
                  </a:cubicBezTo>
                  <a:cubicBezTo>
                    <a:pt x="2479" y="3131"/>
                    <a:pt x="2685" y="2925"/>
                    <a:pt x="2921" y="2895"/>
                  </a:cubicBezTo>
                  <a:lnTo>
                    <a:pt x="4190" y="2895"/>
                  </a:lnTo>
                  <a:cubicBezTo>
                    <a:pt x="4426" y="2895"/>
                    <a:pt x="4633" y="3102"/>
                    <a:pt x="4633" y="3308"/>
                  </a:cubicBezTo>
                  <a:cubicBezTo>
                    <a:pt x="4662" y="3574"/>
                    <a:pt x="4456" y="3780"/>
                    <a:pt x="4220" y="3780"/>
                  </a:cubicBezTo>
                  <a:lnTo>
                    <a:pt x="4013" y="3780"/>
                  </a:lnTo>
                  <a:lnTo>
                    <a:pt x="4013" y="5964"/>
                  </a:lnTo>
                  <a:lnTo>
                    <a:pt x="4839" y="5964"/>
                  </a:lnTo>
                  <a:cubicBezTo>
                    <a:pt x="4898" y="5462"/>
                    <a:pt x="5134" y="5020"/>
                    <a:pt x="5489" y="4666"/>
                  </a:cubicBezTo>
                  <a:cubicBezTo>
                    <a:pt x="7225" y="2929"/>
                    <a:pt x="5981" y="0"/>
                    <a:pt x="35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278;p26">
              <a:extLst>
                <a:ext uri="{FF2B5EF4-FFF2-40B4-BE49-F238E27FC236}">
                  <a16:creationId xmlns:a16="http://schemas.microsoft.com/office/drawing/2014/main" id="{57391806-44D5-4420-A1C5-6059097FB9A7}"/>
                </a:ext>
              </a:extLst>
            </p:cNvPr>
            <p:cNvSpPr/>
            <p:nvPr/>
          </p:nvSpPr>
          <p:spPr>
            <a:xfrm>
              <a:off x="10028343" y="3078295"/>
              <a:ext cx="88636" cy="70832"/>
            </a:xfrm>
            <a:custGeom>
              <a:avLst/>
              <a:gdLst/>
              <a:ahLst/>
              <a:cxnLst/>
              <a:rect l="l" t="t" r="r" b="b"/>
              <a:pathLst>
                <a:path w="2539" h="2029" extrusionOk="0">
                  <a:moveTo>
                    <a:pt x="1" y="0"/>
                  </a:moveTo>
                  <a:lnTo>
                    <a:pt x="1" y="767"/>
                  </a:lnTo>
                  <a:cubicBezTo>
                    <a:pt x="1" y="1608"/>
                    <a:pt x="635" y="2029"/>
                    <a:pt x="1270" y="2029"/>
                  </a:cubicBezTo>
                  <a:cubicBezTo>
                    <a:pt x="1904" y="2029"/>
                    <a:pt x="2538" y="1608"/>
                    <a:pt x="2538" y="767"/>
                  </a:cubicBezTo>
                  <a:lnTo>
                    <a:pt x="253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3009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سهم: لليمين 20">
            <a:extLst>
              <a:ext uri="{FF2B5EF4-FFF2-40B4-BE49-F238E27FC236}">
                <a16:creationId xmlns:a16="http://schemas.microsoft.com/office/drawing/2014/main" id="{C4B30A68-726F-4E28-89A1-7E14EE197A8B}"/>
              </a:ext>
            </a:extLst>
          </p:cNvPr>
          <p:cNvSpPr/>
          <p:nvPr/>
        </p:nvSpPr>
        <p:spPr>
          <a:xfrm flipH="1">
            <a:off x="5297538" y="428627"/>
            <a:ext cx="2817844" cy="923402"/>
          </a:xfrm>
          <a:prstGeom prst="rightArrow">
            <a:avLst>
              <a:gd name="adj1" fmla="val 71819"/>
              <a:gd name="adj2" fmla="val 5000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ar-SA" sz="2400" b="1" dirty="0">
                <a:solidFill>
                  <a:schemeClr val="accent1">
                    <a:lumMod val="50000"/>
                  </a:schemeClr>
                </a:solidFill>
                <a:latin typeface="Arial"/>
                <a:cs typeface="Arial" panose="020B0604020202020204" pitchFamily="34" charset="0"/>
              </a:rPr>
              <a:t>ماهي عناصر القياس؟</a:t>
            </a:r>
            <a:endParaRPr kumimoji="0" lang="ar-SA" sz="2400" b="1" i="0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940087F1-C66C-4C61-9353-65DE92458B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7873" y="1504678"/>
            <a:ext cx="7877175" cy="3171825"/>
          </a:xfrm>
          <a:prstGeom prst="rect">
            <a:avLst/>
          </a:prstGeom>
        </p:spPr>
      </p:pic>
      <p:graphicFrame>
        <p:nvGraphicFramePr>
          <p:cNvPr id="5" name="رسم تخطيطي 4">
            <a:extLst>
              <a:ext uri="{FF2B5EF4-FFF2-40B4-BE49-F238E27FC236}">
                <a16:creationId xmlns:a16="http://schemas.microsoft.com/office/drawing/2014/main" id="{21EF67B4-9A5F-4822-9E58-297A05A7A5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534147"/>
              </p:ext>
            </p:extLst>
          </p:nvPr>
        </p:nvGraphicFramePr>
        <p:xfrm>
          <a:off x="-945631" y="3429000"/>
          <a:ext cx="6842034" cy="29640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0" name="رسم تخطيطي 9">
            <a:extLst>
              <a:ext uri="{FF2B5EF4-FFF2-40B4-BE49-F238E27FC236}">
                <a16:creationId xmlns:a16="http://schemas.microsoft.com/office/drawing/2014/main" id="{1F211F14-78BB-4473-B1B0-36B15C11AE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70536576"/>
              </p:ext>
            </p:extLst>
          </p:nvPr>
        </p:nvGraphicFramePr>
        <p:xfrm>
          <a:off x="5159829" y="4305715"/>
          <a:ext cx="3673910" cy="21236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862272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صورة 13">
            <a:extLst>
              <a:ext uri="{FF2B5EF4-FFF2-40B4-BE49-F238E27FC236}">
                <a16:creationId xmlns:a16="http://schemas.microsoft.com/office/drawing/2014/main" id="{FBCD8AAF-5618-4F09-B8D8-9D07003E2A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547" b="58476"/>
          <a:stretch/>
        </p:blipFill>
        <p:spPr>
          <a:xfrm>
            <a:off x="6096000" y="3226274"/>
            <a:ext cx="4284617" cy="3095639"/>
          </a:xfrm>
          <a:prstGeom prst="rect">
            <a:avLst/>
          </a:prstGeom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9C704508-3AB2-4805-AB83-89938C41B5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25595" y="-740629"/>
            <a:ext cx="3395996" cy="582124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9AC27889-3C3A-4DE2-AB64-FF8C803B83CA}"/>
              </a:ext>
            </a:extLst>
          </p:cNvPr>
          <p:cNvSpPr txBox="1"/>
          <p:nvPr/>
        </p:nvSpPr>
        <p:spPr>
          <a:xfrm>
            <a:off x="6040754" y="1173700"/>
            <a:ext cx="439510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400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خالد طالب منضبط ولا يتغيب إلا بعذر وفيّما ندر، ذات مرة دخل المعلم وأخبره الطلاب بأن جميع طلبة مجموعة (ج) غائبون ، و هي المجموعة التي فيها خالد ،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 </a:t>
            </a:r>
            <a:br>
              <a:rPr lang="ar-SA" sz="2400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</a:br>
            <a:r>
              <a:rPr lang="ar-SA" sz="2400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قم/قومي بصياغة قياس استدلالي ! </a:t>
            </a:r>
            <a:endParaRPr lang="ar-SA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موجة 8">
            <a:extLst>
              <a:ext uri="{FF2B5EF4-FFF2-40B4-BE49-F238E27FC236}">
                <a16:creationId xmlns:a16="http://schemas.microsoft.com/office/drawing/2014/main" id="{83C8456D-4F47-419E-A7E1-C88572838B27}"/>
              </a:ext>
            </a:extLst>
          </p:cNvPr>
          <p:cNvSpPr/>
          <p:nvPr/>
        </p:nvSpPr>
        <p:spPr>
          <a:xfrm>
            <a:off x="6328741" y="4201538"/>
            <a:ext cx="3572613" cy="1691988"/>
          </a:xfrm>
          <a:prstGeom prst="wave">
            <a:avLst>
              <a:gd name="adj1" fmla="val 3963"/>
              <a:gd name="adj2" fmla="val 0"/>
            </a:avLst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2">
                    <a:lumMod val="25000"/>
                  </a:schemeClr>
                </a:solidFill>
              </a:rPr>
              <a:t>جميع طلاب مجموعة (ج) غائبون</a:t>
            </a:r>
          </a:p>
          <a:p>
            <a:pPr algn="ctr"/>
            <a:r>
              <a:rPr lang="ar-SA" sz="2400" b="1" dirty="0">
                <a:solidFill>
                  <a:schemeClr val="tx2">
                    <a:lumMod val="25000"/>
                  </a:schemeClr>
                </a:solidFill>
              </a:rPr>
              <a:t>خالد طالب في مجموعة (ج)</a:t>
            </a:r>
          </a:p>
          <a:p>
            <a:pPr algn="ctr"/>
            <a:r>
              <a:rPr lang="ar-SA" sz="2400" b="1" dirty="0">
                <a:solidFill>
                  <a:schemeClr val="tx2">
                    <a:lumMod val="25000"/>
                  </a:schemeClr>
                </a:solidFill>
              </a:rPr>
              <a:t>إذًا: خالد غائب.</a:t>
            </a:r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844CC847-5E9D-4768-AF2A-F8572D0642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096" y="305736"/>
            <a:ext cx="2096195" cy="2096195"/>
          </a:xfrm>
          <a:prstGeom prst="rect">
            <a:avLst/>
          </a:prstGeom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702F5FB1-CB72-46DF-A6D4-882C7920BA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047086">
            <a:off x="1025591" y="2463143"/>
            <a:ext cx="4205002" cy="25963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59480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صورة 22">
            <a:extLst>
              <a:ext uri="{FF2B5EF4-FFF2-40B4-BE49-F238E27FC236}">
                <a16:creationId xmlns:a16="http://schemas.microsoft.com/office/drawing/2014/main" id="{77663272-77CA-4778-94AD-080BC36C8D7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18" t="22661" b="39561"/>
          <a:stretch/>
        </p:blipFill>
        <p:spPr>
          <a:xfrm>
            <a:off x="1241880" y="3717938"/>
            <a:ext cx="4058889" cy="21086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4" name="مستطيل 23">
            <a:extLst>
              <a:ext uri="{FF2B5EF4-FFF2-40B4-BE49-F238E27FC236}">
                <a16:creationId xmlns:a16="http://schemas.microsoft.com/office/drawing/2014/main" id="{9B828446-D772-423A-A8A3-348CA3ABAE95}"/>
              </a:ext>
            </a:extLst>
          </p:cNvPr>
          <p:cNvSpPr/>
          <p:nvPr/>
        </p:nvSpPr>
        <p:spPr>
          <a:xfrm>
            <a:off x="2106810" y="4392464"/>
            <a:ext cx="2390847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400" b="1" dirty="0">
                <a:ln w="0"/>
                <a:solidFill>
                  <a:schemeClr val="accent5">
                    <a:lumMod val="50000"/>
                  </a:schemeClr>
                </a:solidFill>
              </a:rPr>
              <a:t>حدد/ي عناصر القياس في المثال:</a:t>
            </a:r>
            <a:endParaRPr lang="ar-SA" sz="2400" b="1" cap="none" spc="0" dirty="0">
              <a:ln w="0"/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7" name="صورة 16">
            <a:extLst>
              <a:ext uri="{FF2B5EF4-FFF2-40B4-BE49-F238E27FC236}">
                <a16:creationId xmlns:a16="http://schemas.microsoft.com/office/drawing/2014/main" id="{9B28A13C-7AB3-48EB-8B0C-2489F35BB64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262" b="20452" l="38166" r="555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938" t="-2234" r="42381" b="77226"/>
          <a:stretch/>
        </p:blipFill>
        <p:spPr>
          <a:xfrm rot="20229665" flipH="1">
            <a:off x="5880944" y="666871"/>
            <a:ext cx="1420841" cy="1715115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B233A8D6-B29B-45F9-8B06-EF119AD0800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262" b="20452" l="38166" r="555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938" t="-2234" r="42381" b="77226"/>
          <a:stretch/>
        </p:blipFill>
        <p:spPr>
          <a:xfrm rot="1370335">
            <a:off x="8328165" y="743890"/>
            <a:ext cx="1420841" cy="1715115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0FAF24A4-44FA-4293-B87A-EACC045136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981109" y="454434"/>
            <a:ext cx="8826585" cy="1374970"/>
          </a:xfrm>
          <a:prstGeom prst="rect">
            <a:avLst/>
          </a:prstGeom>
        </p:spPr>
      </p:pic>
      <p:sp>
        <p:nvSpPr>
          <p:cNvPr id="10" name="مستطيل 9">
            <a:extLst>
              <a:ext uri="{FF2B5EF4-FFF2-40B4-BE49-F238E27FC236}">
                <a16:creationId xmlns:a16="http://schemas.microsoft.com/office/drawing/2014/main" id="{B11D4345-10B5-48B6-AAF2-DFCE772085D6}"/>
              </a:ext>
            </a:extLst>
          </p:cNvPr>
          <p:cNvSpPr/>
          <p:nvPr/>
        </p:nvSpPr>
        <p:spPr>
          <a:xfrm>
            <a:off x="2270547" y="708731"/>
            <a:ext cx="7466178" cy="861774"/>
          </a:xfrm>
          <a:prstGeom prst="rect">
            <a:avLst/>
          </a:prstGeom>
          <a:solidFill>
            <a:srgbClr val="FEDFE3"/>
          </a:solidFill>
        </p:spPr>
        <p:txBody>
          <a:bodyPr wrap="square" lIns="121920" tIns="60960" rIns="121920" bIns="60960">
            <a:spAutoFit/>
          </a:bodyPr>
          <a:lstStyle/>
          <a:p>
            <a:pPr algn="ctr"/>
            <a:r>
              <a:rPr lang="ar-SA" sz="2400" b="1" dirty="0">
                <a:ln w="0"/>
                <a:solidFill>
                  <a:srgbClr val="C00000"/>
                </a:solidFill>
              </a:rPr>
              <a:t>عزيزي الطالب المبدع / عزيزتي الطالبة المبدعة: </a:t>
            </a:r>
          </a:p>
          <a:p>
            <a:pPr algn="ctr"/>
            <a:r>
              <a:rPr lang="ar-SA" sz="2400" b="1" dirty="0">
                <a:ln w="0"/>
                <a:solidFill>
                  <a:srgbClr val="C00000"/>
                </a:solidFill>
              </a:rPr>
              <a:t>تأمل/ي الصورة العامة للقياس ومن خلالها أوجد/ي نتيجة القضية التالية:</a:t>
            </a:r>
          </a:p>
        </p:txBody>
      </p:sp>
      <p:pic>
        <p:nvPicPr>
          <p:cNvPr id="11" name="صورة 10">
            <a:extLst>
              <a:ext uri="{FF2B5EF4-FFF2-40B4-BE49-F238E27FC236}">
                <a16:creationId xmlns:a16="http://schemas.microsoft.com/office/drawing/2014/main" id="{D9510388-B7B7-4FBE-A486-2A47ABA275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6976" y="454434"/>
            <a:ext cx="1370369" cy="1370369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D19AFC5C-6DBA-4C92-8EB5-DB4FA22D544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1708" y="4982755"/>
            <a:ext cx="1232283" cy="1792412"/>
          </a:xfrm>
          <a:prstGeom prst="rect">
            <a:avLst/>
          </a:prstGeom>
        </p:spPr>
      </p:pic>
      <p:sp>
        <p:nvSpPr>
          <p:cNvPr id="14" name="وسيلة الشرح: سهم لأسفل 13">
            <a:extLst>
              <a:ext uri="{FF2B5EF4-FFF2-40B4-BE49-F238E27FC236}">
                <a16:creationId xmlns:a16="http://schemas.microsoft.com/office/drawing/2014/main" id="{BBF4B947-E619-4416-84C1-A666EA112657}"/>
              </a:ext>
            </a:extLst>
          </p:cNvPr>
          <p:cNvSpPr/>
          <p:nvPr/>
        </p:nvSpPr>
        <p:spPr>
          <a:xfrm>
            <a:off x="7785461" y="2331107"/>
            <a:ext cx="2506248" cy="1432428"/>
          </a:xfrm>
          <a:prstGeom prst="downArrowCallout">
            <a:avLst/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accent5">
                    <a:lumMod val="75000"/>
                  </a:schemeClr>
                </a:solidFill>
              </a:rPr>
              <a:t>كل (أ) هي (ب)</a:t>
            </a:r>
          </a:p>
          <a:p>
            <a:pPr algn="ctr"/>
            <a:r>
              <a:rPr lang="ar-SA" sz="2400" b="1" dirty="0">
                <a:solidFill>
                  <a:schemeClr val="accent5">
                    <a:lumMod val="75000"/>
                  </a:schemeClr>
                </a:solidFill>
              </a:rPr>
              <a:t>كل (ب) هي (ج)</a:t>
            </a:r>
          </a:p>
        </p:txBody>
      </p:sp>
      <p:sp>
        <p:nvSpPr>
          <p:cNvPr id="16" name="وسيلة الشرح: سهم لأسفل 15">
            <a:extLst>
              <a:ext uri="{FF2B5EF4-FFF2-40B4-BE49-F238E27FC236}">
                <a16:creationId xmlns:a16="http://schemas.microsoft.com/office/drawing/2014/main" id="{8AD97BD8-E61C-421A-BD0C-959A47DE1D3D}"/>
              </a:ext>
            </a:extLst>
          </p:cNvPr>
          <p:cNvSpPr/>
          <p:nvPr/>
        </p:nvSpPr>
        <p:spPr>
          <a:xfrm>
            <a:off x="5146440" y="2331107"/>
            <a:ext cx="2506248" cy="1432428"/>
          </a:xfrm>
          <a:prstGeom prst="downArrowCallout">
            <a:avLst/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accent5">
                    <a:lumMod val="75000"/>
                  </a:schemeClr>
                </a:solidFill>
              </a:rPr>
              <a:t>كل قارئ مثقف </a:t>
            </a:r>
          </a:p>
          <a:p>
            <a:pPr algn="ctr"/>
            <a:r>
              <a:rPr lang="ar-SA" sz="2400" b="1" dirty="0">
                <a:solidFill>
                  <a:schemeClr val="accent5">
                    <a:lumMod val="75000"/>
                  </a:schemeClr>
                </a:solidFill>
              </a:rPr>
              <a:t>كل مثقف مستنير</a:t>
            </a:r>
          </a:p>
        </p:txBody>
      </p:sp>
      <p:sp>
        <p:nvSpPr>
          <p:cNvPr id="19" name="مربع نص 18">
            <a:extLst>
              <a:ext uri="{FF2B5EF4-FFF2-40B4-BE49-F238E27FC236}">
                <a16:creationId xmlns:a16="http://schemas.microsoft.com/office/drawing/2014/main" id="{4C95D899-A1A5-47EA-ADD6-33BB719CEE2F}"/>
              </a:ext>
            </a:extLst>
          </p:cNvPr>
          <p:cNvSpPr txBox="1"/>
          <p:nvPr/>
        </p:nvSpPr>
        <p:spPr>
          <a:xfrm>
            <a:off x="7861029" y="3851912"/>
            <a:ext cx="2430680" cy="1264980"/>
          </a:xfrm>
          <a:prstGeom prst="cloud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ar-SA" sz="2400" b="1" dirty="0">
                <a:solidFill>
                  <a:schemeClr val="accent5">
                    <a:lumMod val="75000"/>
                  </a:schemeClr>
                </a:solidFill>
              </a:rPr>
              <a:t>إذًا: </a:t>
            </a:r>
            <a:r>
              <a:rPr lang="ar-SA" sz="2400" b="1" dirty="0">
                <a:solidFill>
                  <a:schemeClr val="accent3">
                    <a:lumMod val="50000"/>
                  </a:schemeClr>
                </a:solidFill>
              </a:rPr>
              <a:t>كل (أ) هي (ج) </a:t>
            </a:r>
          </a:p>
        </p:txBody>
      </p: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6BD50621-1039-4195-A2FB-CA73AB79A47A}"/>
              </a:ext>
            </a:extLst>
          </p:cNvPr>
          <p:cNvSpPr txBox="1"/>
          <p:nvPr/>
        </p:nvSpPr>
        <p:spPr>
          <a:xfrm>
            <a:off x="5256242" y="3872573"/>
            <a:ext cx="2430680" cy="1264980"/>
          </a:xfrm>
          <a:prstGeom prst="cloud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ar-SA" sz="2400" b="1" dirty="0">
                <a:solidFill>
                  <a:schemeClr val="accent5">
                    <a:lumMod val="75000"/>
                  </a:schemeClr>
                </a:solidFill>
              </a:rPr>
              <a:t>إذًا:</a:t>
            </a:r>
          </a:p>
          <a:p>
            <a:pPr algn="ctr"/>
            <a:r>
              <a:rPr lang="ar-SA" sz="2400" b="1" dirty="0">
                <a:solidFill>
                  <a:schemeClr val="accent5">
                    <a:lumMod val="75000"/>
                  </a:schemeClr>
                </a:solidFill>
              </a:rPr>
              <a:t>.............</a:t>
            </a: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995B3396-3A48-4549-85EB-68FDCF674B9A}"/>
              </a:ext>
            </a:extLst>
          </p:cNvPr>
          <p:cNvSpPr txBox="1"/>
          <p:nvPr/>
        </p:nvSpPr>
        <p:spPr>
          <a:xfrm>
            <a:off x="5452828" y="4436652"/>
            <a:ext cx="1893472" cy="461665"/>
          </a:xfrm>
          <a:prstGeom prst="rect">
            <a:avLst/>
          </a:prstGeom>
          <a:solidFill>
            <a:srgbClr val="DBF0E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ar-SA" sz="2400" b="1" dirty="0">
                <a:solidFill>
                  <a:schemeClr val="accent1">
                    <a:lumMod val="75000"/>
                  </a:schemeClr>
                </a:solidFill>
              </a:rPr>
              <a:t>كل قارئ مستنير</a:t>
            </a:r>
          </a:p>
        </p:txBody>
      </p:sp>
      <p:pic>
        <p:nvPicPr>
          <p:cNvPr id="25" name="Picture 2" descr="Download Icons Light Idea Computer Lighting Incandescent Bulb - Idea Png  Logo PNG Image with No Background - PNGkey.com">
            <a:extLst>
              <a:ext uri="{FF2B5EF4-FFF2-40B4-BE49-F238E27FC236}">
                <a16:creationId xmlns:a16="http://schemas.microsoft.com/office/drawing/2014/main" id="{EF0A3C10-B8EE-4B23-A18D-0D83F2B08D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14" y="5343817"/>
            <a:ext cx="994142" cy="1125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7" name="رابط كسهم مستقيم 26">
            <a:extLst>
              <a:ext uri="{FF2B5EF4-FFF2-40B4-BE49-F238E27FC236}">
                <a16:creationId xmlns:a16="http://schemas.microsoft.com/office/drawing/2014/main" id="{0EF9001B-0414-4934-8DF8-C8E6456729DB}"/>
              </a:ext>
            </a:extLst>
          </p:cNvPr>
          <p:cNvCxnSpPr>
            <a:cxnSpLocks/>
          </p:cNvCxnSpPr>
          <p:nvPr/>
        </p:nvCxnSpPr>
        <p:spPr>
          <a:xfrm flipH="1" flipV="1">
            <a:off x="4428647" y="2476239"/>
            <a:ext cx="1154539" cy="14291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رابط كسهم مستقيم 27">
            <a:extLst>
              <a:ext uri="{FF2B5EF4-FFF2-40B4-BE49-F238E27FC236}">
                <a16:creationId xmlns:a16="http://schemas.microsoft.com/office/drawing/2014/main" id="{75345D3A-799A-48CF-A9B3-07DA2191EAB9}"/>
              </a:ext>
            </a:extLst>
          </p:cNvPr>
          <p:cNvCxnSpPr>
            <a:cxnSpLocks/>
          </p:cNvCxnSpPr>
          <p:nvPr/>
        </p:nvCxnSpPr>
        <p:spPr>
          <a:xfrm flipH="1">
            <a:off x="4422506" y="3028953"/>
            <a:ext cx="1155026" cy="20084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مجموعة 31">
            <a:extLst>
              <a:ext uri="{FF2B5EF4-FFF2-40B4-BE49-F238E27FC236}">
                <a16:creationId xmlns:a16="http://schemas.microsoft.com/office/drawing/2014/main" id="{07DC523B-C620-4534-8BD2-82139628C656}"/>
              </a:ext>
            </a:extLst>
          </p:cNvPr>
          <p:cNvGrpSpPr/>
          <p:nvPr/>
        </p:nvGrpSpPr>
        <p:grpSpPr>
          <a:xfrm>
            <a:off x="2747366" y="3092714"/>
            <a:ext cx="1583603" cy="424731"/>
            <a:chOff x="2447240" y="637097"/>
            <a:chExt cx="1102173" cy="849463"/>
          </a:xfrm>
          <a:scene3d>
            <a:camera prst="orthographicFront"/>
            <a:lightRig rig="flat" dir="t"/>
          </a:scene3d>
        </p:grpSpPr>
        <p:sp>
          <p:nvSpPr>
            <p:cNvPr id="39" name="مستطيل: زوايا مستديرة 38">
              <a:extLst>
                <a:ext uri="{FF2B5EF4-FFF2-40B4-BE49-F238E27FC236}">
                  <a16:creationId xmlns:a16="http://schemas.microsoft.com/office/drawing/2014/main" id="{04FFCB9F-C4E7-47AD-9170-207AB7B8C74C}"/>
                </a:ext>
              </a:extLst>
            </p:cNvPr>
            <p:cNvSpPr/>
            <p:nvPr/>
          </p:nvSpPr>
          <p:spPr>
            <a:xfrm>
              <a:off x="2447240" y="637097"/>
              <a:ext cx="1102173" cy="849463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40" name="مستطيل: زوايا مستديرة 4">
              <a:extLst>
                <a:ext uri="{FF2B5EF4-FFF2-40B4-BE49-F238E27FC236}">
                  <a16:creationId xmlns:a16="http://schemas.microsoft.com/office/drawing/2014/main" id="{0FF2C3A6-29E8-406E-8B6F-62F919A5C381}"/>
                </a:ext>
              </a:extLst>
            </p:cNvPr>
            <p:cNvSpPr txBox="1"/>
            <p:nvPr/>
          </p:nvSpPr>
          <p:spPr>
            <a:xfrm>
              <a:off x="2488707" y="678564"/>
              <a:ext cx="1019239" cy="76652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83820" tIns="83820" rIns="83820" bIns="83820" numCol="1" spcCol="1270" anchor="ctr" anchorCtr="0">
              <a:noAutofit/>
            </a:bodyPr>
            <a:lstStyle/>
            <a:p>
              <a:pPr marL="0" lvl="0" indent="0" algn="ctr" defTabSz="9779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ar-SA" sz="2200" b="0" i="0" kern="1200" dirty="0"/>
                <a:t>الحد الأصغر</a:t>
              </a:r>
              <a:endParaRPr lang="ar-SA" sz="2200" kern="1200" dirty="0"/>
            </a:p>
          </p:txBody>
        </p:sp>
      </p:grpSp>
      <p:grpSp>
        <p:nvGrpSpPr>
          <p:cNvPr id="33" name="مجموعة 32">
            <a:extLst>
              <a:ext uri="{FF2B5EF4-FFF2-40B4-BE49-F238E27FC236}">
                <a16:creationId xmlns:a16="http://schemas.microsoft.com/office/drawing/2014/main" id="{9BE7A901-0597-4E93-82AF-E3380B9A7A4D}"/>
              </a:ext>
            </a:extLst>
          </p:cNvPr>
          <p:cNvGrpSpPr/>
          <p:nvPr/>
        </p:nvGrpSpPr>
        <p:grpSpPr>
          <a:xfrm>
            <a:off x="5715229" y="5578803"/>
            <a:ext cx="1376015" cy="504512"/>
            <a:chOff x="1285868" y="637097"/>
            <a:chExt cx="1102173" cy="849463"/>
          </a:xfrm>
          <a:scene3d>
            <a:camera prst="orthographicFront"/>
            <a:lightRig rig="flat" dir="t"/>
          </a:scene3d>
        </p:grpSpPr>
        <p:sp>
          <p:nvSpPr>
            <p:cNvPr id="37" name="مستطيل: زوايا مستديرة 36">
              <a:extLst>
                <a:ext uri="{FF2B5EF4-FFF2-40B4-BE49-F238E27FC236}">
                  <a16:creationId xmlns:a16="http://schemas.microsoft.com/office/drawing/2014/main" id="{3B97BDE3-A145-4D6E-8493-D4D528B3BCED}"/>
                </a:ext>
              </a:extLst>
            </p:cNvPr>
            <p:cNvSpPr/>
            <p:nvPr/>
          </p:nvSpPr>
          <p:spPr>
            <a:xfrm>
              <a:off x="1285868" y="637097"/>
              <a:ext cx="1102173" cy="849463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2">
                <a:hueOff val="-4002286"/>
                <a:satOff val="24557"/>
                <a:lumOff val="-98"/>
                <a:alphaOff val="0"/>
              </a:schemeClr>
            </a:fillRef>
            <a:effectRef idx="1">
              <a:schemeClr val="accent2">
                <a:hueOff val="-4002286"/>
                <a:satOff val="24557"/>
                <a:lumOff val="-98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38" name="مستطيل: زوايا مستديرة 6">
              <a:extLst>
                <a:ext uri="{FF2B5EF4-FFF2-40B4-BE49-F238E27FC236}">
                  <a16:creationId xmlns:a16="http://schemas.microsoft.com/office/drawing/2014/main" id="{C8D565DA-B275-44D9-94E1-DB5ACBF7DA3C}"/>
                </a:ext>
              </a:extLst>
            </p:cNvPr>
            <p:cNvSpPr txBox="1"/>
            <p:nvPr/>
          </p:nvSpPr>
          <p:spPr>
            <a:xfrm>
              <a:off x="1327335" y="678564"/>
              <a:ext cx="1019239" cy="76652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83820" tIns="83820" rIns="83820" bIns="83820" numCol="1" spcCol="1270" anchor="ctr" anchorCtr="0">
              <a:noAutofit/>
            </a:bodyPr>
            <a:lstStyle/>
            <a:p>
              <a:pPr marL="0" lvl="0" indent="0" algn="ctr" defTabSz="9779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ar-SA" sz="2200" kern="1200" dirty="0"/>
                <a:t>الحد الأوسط</a:t>
              </a:r>
            </a:p>
          </p:txBody>
        </p:sp>
      </p:grpSp>
      <p:grpSp>
        <p:nvGrpSpPr>
          <p:cNvPr id="34" name="مجموعة 33">
            <a:extLst>
              <a:ext uri="{FF2B5EF4-FFF2-40B4-BE49-F238E27FC236}">
                <a16:creationId xmlns:a16="http://schemas.microsoft.com/office/drawing/2014/main" id="{8D88291C-E70D-418B-979A-CEC0C5EBA59E}"/>
              </a:ext>
            </a:extLst>
          </p:cNvPr>
          <p:cNvGrpSpPr/>
          <p:nvPr/>
        </p:nvGrpSpPr>
        <p:grpSpPr>
          <a:xfrm>
            <a:off x="2752496" y="2328287"/>
            <a:ext cx="1583602" cy="424731"/>
            <a:chOff x="124496" y="637097"/>
            <a:chExt cx="1102173" cy="849463"/>
          </a:xfrm>
          <a:scene3d>
            <a:camera prst="orthographicFront"/>
            <a:lightRig rig="flat" dir="t"/>
          </a:scene3d>
        </p:grpSpPr>
        <p:sp>
          <p:nvSpPr>
            <p:cNvPr id="35" name="مستطيل: زوايا مستديرة 34">
              <a:extLst>
                <a:ext uri="{FF2B5EF4-FFF2-40B4-BE49-F238E27FC236}">
                  <a16:creationId xmlns:a16="http://schemas.microsoft.com/office/drawing/2014/main" id="{C048845A-9CC3-4FA4-8CB9-77E9A83720AA}"/>
                </a:ext>
              </a:extLst>
            </p:cNvPr>
            <p:cNvSpPr/>
            <p:nvPr/>
          </p:nvSpPr>
          <p:spPr>
            <a:xfrm>
              <a:off x="124496" y="637097"/>
              <a:ext cx="1102173" cy="849463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2">
                <a:hueOff val="-8004573"/>
                <a:satOff val="49115"/>
                <a:lumOff val="-196"/>
                <a:alphaOff val="0"/>
              </a:schemeClr>
            </a:fillRef>
            <a:effectRef idx="1">
              <a:schemeClr val="accent2">
                <a:hueOff val="-8004573"/>
                <a:satOff val="49115"/>
                <a:lumOff val="-196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36" name="مستطيل: زوايا مستديرة 8">
              <a:extLst>
                <a:ext uri="{FF2B5EF4-FFF2-40B4-BE49-F238E27FC236}">
                  <a16:creationId xmlns:a16="http://schemas.microsoft.com/office/drawing/2014/main" id="{FDCCBB33-B139-46FC-BFFB-2CB7D9CDEAA4}"/>
                </a:ext>
              </a:extLst>
            </p:cNvPr>
            <p:cNvSpPr txBox="1"/>
            <p:nvPr/>
          </p:nvSpPr>
          <p:spPr>
            <a:xfrm>
              <a:off x="165963" y="678564"/>
              <a:ext cx="1019239" cy="76652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83820" tIns="83820" rIns="83820" bIns="83820" numCol="1" spcCol="1270" anchor="ctr" anchorCtr="0">
              <a:noAutofit/>
            </a:bodyPr>
            <a:lstStyle/>
            <a:p>
              <a:pPr marL="0" lvl="0" indent="0" algn="ctr" defTabSz="9779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ar-SA" sz="2200" b="0" i="0" kern="1200" dirty="0"/>
                <a:t>الحد الأكبر</a:t>
              </a:r>
              <a:endParaRPr lang="ar-SA" sz="2200" kern="1200" dirty="0"/>
            </a:p>
          </p:txBody>
        </p:sp>
      </p:grpSp>
      <p:cxnSp>
        <p:nvCxnSpPr>
          <p:cNvPr id="41" name="رابط كسهم مستقيم 40">
            <a:extLst>
              <a:ext uri="{FF2B5EF4-FFF2-40B4-BE49-F238E27FC236}">
                <a16:creationId xmlns:a16="http://schemas.microsoft.com/office/drawing/2014/main" id="{C8F2733D-D94B-4B74-BCE5-557E3F628181}"/>
              </a:ext>
            </a:extLst>
          </p:cNvPr>
          <p:cNvCxnSpPr>
            <a:cxnSpLocks/>
          </p:cNvCxnSpPr>
          <p:nvPr/>
        </p:nvCxnSpPr>
        <p:spPr>
          <a:xfrm>
            <a:off x="6394401" y="5137553"/>
            <a:ext cx="0" cy="37614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فقاعة الكلام: بيضاوية 43">
            <a:extLst>
              <a:ext uri="{FF2B5EF4-FFF2-40B4-BE49-F238E27FC236}">
                <a16:creationId xmlns:a16="http://schemas.microsoft.com/office/drawing/2014/main" id="{8BFC956C-ABE6-4CA8-B958-4330F40F85E5}"/>
              </a:ext>
            </a:extLst>
          </p:cNvPr>
          <p:cNvSpPr/>
          <p:nvPr/>
        </p:nvSpPr>
        <p:spPr>
          <a:xfrm>
            <a:off x="7578942" y="5188692"/>
            <a:ext cx="2506248" cy="1320154"/>
          </a:xfrm>
          <a:prstGeom prst="wedgeEllipseCallout">
            <a:avLst>
              <a:gd name="adj1" fmla="val -59496"/>
              <a:gd name="adj2" fmla="val 10492"/>
            </a:avLst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accent3">
                    <a:lumMod val="50000"/>
                  </a:schemeClr>
                </a:solidFill>
              </a:rPr>
              <a:t>الحد الأكبر والحد الأصغر يشكلان النتيجة </a:t>
            </a:r>
          </a:p>
        </p:txBody>
      </p:sp>
    </p:spTree>
    <p:extLst>
      <p:ext uri="{BB962C8B-B14F-4D97-AF65-F5344CB8AC3E}">
        <p14:creationId xmlns:p14="http://schemas.microsoft.com/office/powerpoint/2010/main" val="2533451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0" grpId="0" animBg="1"/>
      <p:bldP spid="14" grpId="0" animBg="1"/>
      <p:bldP spid="16" grpId="0" animBg="1"/>
      <p:bldP spid="19" grpId="0" animBg="1"/>
      <p:bldP spid="20" grpId="0" animBg="1"/>
      <p:bldP spid="21" grpId="0" animBg="1"/>
      <p:bldP spid="4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جدول 7">
            <a:extLst>
              <a:ext uri="{FF2B5EF4-FFF2-40B4-BE49-F238E27FC236}">
                <a16:creationId xmlns:a16="http://schemas.microsoft.com/office/drawing/2014/main" id="{9C470BE9-3F9D-4F2D-A985-4507163C04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4589770"/>
              </p:ext>
            </p:extLst>
          </p:nvPr>
        </p:nvGraphicFramePr>
        <p:xfrm>
          <a:off x="1396999" y="1669608"/>
          <a:ext cx="9398001" cy="4769678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395583">
                  <a:extLst>
                    <a:ext uri="{9D8B030D-6E8A-4147-A177-3AD203B41FA5}">
                      <a16:colId xmlns:a16="http://schemas.microsoft.com/office/drawing/2014/main" val="2354730881"/>
                    </a:ext>
                  </a:extLst>
                </a:gridCol>
                <a:gridCol w="1958544">
                  <a:extLst>
                    <a:ext uri="{9D8B030D-6E8A-4147-A177-3AD203B41FA5}">
                      <a16:colId xmlns:a16="http://schemas.microsoft.com/office/drawing/2014/main" val="2831338400"/>
                    </a:ext>
                  </a:extLst>
                </a:gridCol>
                <a:gridCol w="2197622">
                  <a:extLst>
                    <a:ext uri="{9D8B030D-6E8A-4147-A177-3AD203B41FA5}">
                      <a16:colId xmlns:a16="http://schemas.microsoft.com/office/drawing/2014/main" val="1885545803"/>
                    </a:ext>
                  </a:extLst>
                </a:gridCol>
                <a:gridCol w="1423126">
                  <a:extLst>
                    <a:ext uri="{9D8B030D-6E8A-4147-A177-3AD203B41FA5}">
                      <a16:colId xmlns:a16="http://schemas.microsoft.com/office/drawing/2014/main" val="1702460516"/>
                    </a:ext>
                  </a:extLst>
                </a:gridCol>
                <a:gridCol w="1423126">
                  <a:extLst>
                    <a:ext uri="{9D8B030D-6E8A-4147-A177-3AD203B41FA5}">
                      <a16:colId xmlns:a16="http://schemas.microsoft.com/office/drawing/2014/main" val="2633510816"/>
                    </a:ext>
                  </a:extLst>
                </a:gridCol>
              </a:tblGrid>
              <a:tr h="358500">
                <a:tc>
                  <a:txBody>
                    <a:bodyPr/>
                    <a:lstStyle/>
                    <a:p>
                      <a:pPr rtl="1"/>
                      <a:r>
                        <a:rPr lang="ar-SA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القياس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A87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المقدمة الصغرى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A87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المقدمة الكبرى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A87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الحد الأصغر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A87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الحد الأكبر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A8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704866"/>
                  </a:ext>
                </a:extLst>
              </a:tr>
              <a:tr h="910038"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/>
                        <a:t>‏كل إنسان له عقل </a:t>
                      </a:r>
                      <a:r>
                        <a:rPr lang="ar-SA" sz="2000" b="1" u="sng" dirty="0"/>
                        <a:t>عبد الله إنسان</a:t>
                      </a:r>
                    </a:p>
                    <a:p>
                      <a:pPr rtl="1"/>
                      <a:r>
                        <a:rPr lang="ar-SA" sz="2000" b="1" dirty="0"/>
                        <a:t>عبد الله له عقل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0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0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0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0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358632"/>
                  </a:ext>
                </a:extLst>
              </a:tr>
              <a:tr h="982877"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/>
                        <a:t>‏كل السعوديين وطنيّون</a:t>
                      </a:r>
                    </a:p>
                    <a:p>
                      <a:pPr rtl="1"/>
                      <a:r>
                        <a:rPr lang="ar-SA" sz="2000" b="1" u="sng" dirty="0"/>
                        <a:t>بندر سعودي</a:t>
                      </a:r>
                    </a:p>
                    <a:p>
                      <a:pPr rtl="1"/>
                      <a:r>
                        <a:rPr lang="ar-SA" sz="2000" b="1" dirty="0"/>
                        <a:t>بندر وطني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0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0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0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0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0935217"/>
                  </a:ext>
                </a:extLst>
              </a:tr>
              <a:tr h="1147615"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/>
                        <a:t>كل السمك يتنفس بخياشيم</a:t>
                      </a:r>
                    </a:p>
                    <a:p>
                      <a:pPr rtl="1"/>
                      <a:r>
                        <a:rPr lang="ar-SA" sz="2000" b="1" u="sng" dirty="0"/>
                        <a:t>السلمون سمك</a:t>
                      </a:r>
                    </a:p>
                    <a:p>
                      <a:pPr rtl="1"/>
                      <a:r>
                        <a:rPr lang="ar-SA" sz="2000" b="1" dirty="0"/>
                        <a:t>السلمون يتنفس بخياشيم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0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0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0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0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1746277"/>
                  </a:ext>
                </a:extLst>
              </a:tr>
              <a:tr h="1214143"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/>
                        <a:t>كل الأزهار جميلة</a:t>
                      </a:r>
                    </a:p>
                    <a:p>
                      <a:pPr rtl="1"/>
                      <a:r>
                        <a:rPr lang="ar-SA" sz="2000" b="1" u="sng" dirty="0"/>
                        <a:t>الياسمين زهرة</a:t>
                      </a:r>
                    </a:p>
                    <a:p>
                      <a:pPr rtl="1"/>
                      <a:r>
                        <a:rPr lang="ar-SA" sz="2000" b="1" dirty="0"/>
                        <a:t>الياسمين جميل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00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0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0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0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8430835"/>
                  </a:ext>
                </a:extLst>
              </a:tr>
            </a:tbl>
          </a:graphicData>
        </a:graphic>
      </p:graphicFrame>
      <p:sp>
        <p:nvSpPr>
          <p:cNvPr id="11" name="مستطيل 10">
            <a:extLst>
              <a:ext uri="{FF2B5EF4-FFF2-40B4-BE49-F238E27FC236}">
                <a16:creationId xmlns:a16="http://schemas.microsoft.com/office/drawing/2014/main" id="{A2460C4D-52D3-41DD-9BC9-12324844B6E0}"/>
              </a:ext>
            </a:extLst>
          </p:cNvPr>
          <p:cNvSpPr/>
          <p:nvPr/>
        </p:nvSpPr>
        <p:spPr>
          <a:xfrm>
            <a:off x="4380804" y="2159656"/>
            <a:ext cx="1985302" cy="8163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bg1">
                    <a:lumMod val="50000"/>
                  </a:schemeClr>
                </a:solidFill>
              </a:rPr>
              <a:t>كل إنسان له عقل</a:t>
            </a:r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AAB31A40-3458-4C94-9E05-13270208FC91}"/>
              </a:ext>
            </a:extLst>
          </p:cNvPr>
          <p:cNvSpPr/>
          <p:nvPr/>
        </p:nvSpPr>
        <p:spPr>
          <a:xfrm>
            <a:off x="2913017" y="2159655"/>
            <a:ext cx="1237777" cy="81633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bg1">
                    <a:lumMod val="50000"/>
                  </a:schemeClr>
                </a:solidFill>
              </a:rPr>
              <a:t>عبدالله</a:t>
            </a: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08A079E6-B402-4F16-BA45-069A33E4F3D4}"/>
              </a:ext>
            </a:extLst>
          </p:cNvPr>
          <p:cNvSpPr/>
          <p:nvPr/>
        </p:nvSpPr>
        <p:spPr>
          <a:xfrm>
            <a:off x="1515069" y="2159654"/>
            <a:ext cx="1237777" cy="81633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bg1">
                    <a:lumMod val="50000"/>
                  </a:schemeClr>
                </a:solidFill>
              </a:rPr>
              <a:t>عقل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C67E3182-66F4-469E-8E49-F90AC0214DDD}"/>
              </a:ext>
            </a:extLst>
          </p:cNvPr>
          <p:cNvSpPr/>
          <p:nvPr/>
        </p:nvSpPr>
        <p:spPr>
          <a:xfrm>
            <a:off x="6595251" y="2159657"/>
            <a:ext cx="1738852" cy="81633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bg1">
                    <a:lumMod val="50000"/>
                  </a:schemeClr>
                </a:solidFill>
              </a:rPr>
              <a:t>عبدالله إنسان</a:t>
            </a:r>
          </a:p>
        </p:txBody>
      </p:sp>
      <p:sp>
        <p:nvSpPr>
          <p:cNvPr id="17" name="مستطيل 16">
            <a:extLst>
              <a:ext uri="{FF2B5EF4-FFF2-40B4-BE49-F238E27FC236}">
                <a16:creationId xmlns:a16="http://schemas.microsoft.com/office/drawing/2014/main" id="{3D1FC9BB-EEEB-4087-8C70-3D7B9DE62C6E}"/>
              </a:ext>
            </a:extLst>
          </p:cNvPr>
          <p:cNvSpPr/>
          <p:nvPr/>
        </p:nvSpPr>
        <p:spPr>
          <a:xfrm>
            <a:off x="4380804" y="3167744"/>
            <a:ext cx="1985302" cy="8163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bg1">
                    <a:lumMod val="50000"/>
                  </a:schemeClr>
                </a:solidFill>
              </a:rPr>
              <a:t>كل السعوديين وطنيّون</a:t>
            </a:r>
          </a:p>
        </p:txBody>
      </p:sp>
      <p:sp>
        <p:nvSpPr>
          <p:cNvPr id="18" name="مستطيل 17">
            <a:extLst>
              <a:ext uri="{FF2B5EF4-FFF2-40B4-BE49-F238E27FC236}">
                <a16:creationId xmlns:a16="http://schemas.microsoft.com/office/drawing/2014/main" id="{141685C8-35C6-40CB-B3F4-4427427FA626}"/>
              </a:ext>
            </a:extLst>
          </p:cNvPr>
          <p:cNvSpPr/>
          <p:nvPr/>
        </p:nvSpPr>
        <p:spPr>
          <a:xfrm>
            <a:off x="2913017" y="3167743"/>
            <a:ext cx="1237777" cy="81633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bg1">
                    <a:lumMod val="50000"/>
                  </a:schemeClr>
                </a:solidFill>
              </a:rPr>
              <a:t>بندر</a:t>
            </a:r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841F6240-73A2-4EAD-A815-4CF3F364854F}"/>
              </a:ext>
            </a:extLst>
          </p:cNvPr>
          <p:cNvSpPr/>
          <p:nvPr/>
        </p:nvSpPr>
        <p:spPr>
          <a:xfrm>
            <a:off x="1515069" y="3167742"/>
            <a:ext cx="1237777" cy="81633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bg1">
                    <a:lumMod val="50000"/>
                  </a:schemeClr>
                </a:solidFill>
              </a:rPr>
              <a:t>وطني</a:t>
            </a:r>
          </a:p>
        </p:txBody>
      </p:sp>
      <p:sp>
        <p:nvSpPr>
          <p:cNvPr id="20" name="مستطيل 19">
            <a:extLst>
              <a:ext uri="{FF2B5EF4-FFF2-40B4-BE49-F238E27FC236}">
                <a16:creationId xmlns:a16="http://schemas.microsoft.com/office/drawing/2014/main" id="{5DFF6C52-8730-4586-A215-25CE25568A44}"/>
              </a:ext>
            </a:extLst>
          </p:cNvPr>
          <p:cNvSpPr/>
          <p:nvPr/>
        </p:nvSpPr>
        <p:spPr>
          <a:xfrm>
            <a:off x="6595251" y="3167745"/>
            <a:ext cx="1738852" cy="81633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bg1">
                    <a:lumMod val="50000"/>
                  </a:schemeClr>
                </a:solidFill>
              </a:rPr>
              <a:t>بندر سعودي</a:t>
            </a:r>
          </a:p>
        </p:txBody>
      </p:sp>
      <p:sp>
        <p:nvSpPr>
          <p:cNvPr id="21" name="مستطيل 20">
            <a:extLst>
              <a:ext uri="{FF2B5EF4-FFF2-40B4-BE49-F238E27FC236}">
                <a16:creationId xmlns:a16="http://schemas.microsoft.com/office/drawing/2014/main" id="{B34147A7-12B1-421E-BC64-3D92D6B0E7B5}"/>
              </a:ext>
            </a:extLst>
          </p:cNvPr>
          <p:cNvSpPr/>
          <p:nvPr/>
        </p:nvSpPr>
        <p:spPr>
          <a:xfrm>
            <a:off x="4380804" y="4240934"/>
            <a:ext cx="1985302" cy="8163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bg1">
                    <a:lumMod val="50000"/>
                  </a:schemeClr>
                </a:solidFill>
              </a:rPr>
              <a:t>كل السمك يتنفس بخياشيم</a:t>
            </a:r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FCD3F29C-FE4F-4CD0-A829-18DB8DED826B}"/>
              </a:ext>
            </a:extLst>
          </p:cNvPr>
          <p:cNvSpPr/>
          <p:nvPr/>
        </p:nvSpPr>
        <p:spPr>
          <a:xfrm>
            <a:off x="2913017" y="4240933"/>
            <a:ext cx="1237777" cy="81633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bg1">
                    <a:lumMod val="50000"/>
                  </a:schemeClr>
                </a:solidFill>
              </a:rPr>
              <a:t>السلمون</a:t>
            </a:r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30ECDA08-692D-4EDD-AACE-9EE969F7749F}"/>
              </a:ext>
            </a:extLst>
          </p:cNvPr>
          <p:cNvSpPr/>
          <p:nvPr/>
        </p:nvSpPr>
        <p:spPr>
          <a:xfrm>
            <a:off x="1515069" y="4240932"/>
            <a:ext cx="1237777" cy="81633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bg1">
                    <a:lumMod val="50000"/>
                  </a:schemeClr>
                </a:solidFill>
              </a:rPr>
              <a:t>يتنفس بخياشيم</a:t>
            </a:r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13A20FB0-C192-4905-AFBF-1DE56F5DF107}"/>
              </a:ext>
            </a:extLst>
          </p:cNvPr>
          <p:cNvSpPr/>
          <p:nvPr/>
        </p:nvSpPr>
        <p:spPr>
          <a:xfrm>
            <a:off x="6595251" y="4240935"/>
            <a:ext cx="1738852" cy="81633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bg1">
                    <a:lumMod val="50000"/>
                  </a:schemeClr>
                </a:solidFill>
              </a:rPr>
              <a:t>السلمون سمك</a:t>
            </a:r>
          </a:p>
        </p:txBody>
      </p:sp>
      <p:sp>
        <p:nvSpPr>
          <p:cNvPr id="27" name="مستطيل 26">
            <a:extLst>
              <a:ext uri="{FF2B5EF4-FFF2-40B4-BE49-F238E27FC236}">
                <a16:creationId xmlns:a16="http://schemas.microsoft.com/office/drawing/2014/main" id="{B63667C4-6147-4F2B-82FD-BF0DF3C7DF7F}"/>
              </a:ext>
            </a:extLst>
          </p:cNvPr>
          <p:cNvSpPr/>
          <p:nvPr/>
        </p:nvSpPr>
        <p:spPr>
          <a:xfrm>
            <a:off x="4380804" y="5381114"/>
            <a:ext cx="1985302" cy="8163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bg1">
                    <a:lumMod val="50000"/>
                  </a:schemeClr>
                </a:solidFill>
              </a:rPr>
              <a:t>كل الأزهار جميلة</a:t>
            </a:r>
          </a:p>
        </p:txBody>
      </p:sp>
      <p:sp>
        <p:nvSpPr>
          <p:cNvPr id="28" name="مستطيل 27">
            <a:extLst>
              <a:ext uri="{FF2B5EF4-FFF2-40B4-BE49-F238E27FC236}">
                <a16:creationId xmlns:a16="http://schemas.microsoft.com/office/drawing/2014/main" id="{C889A774-32FF-4828-9AF6-4EAC8F0CC56F}"/>
              </a:ext>
            </a:extLst>
          </p:cNvPr>
          <p:cNvSpPr/>
          <p:nvPr/>
        </p:nvSpPr>
        <p:spPr>
          <a:xfrm>
            <a:off x="2913017" y="5381113"/>
            <a:ext cx="1237777" cy="81633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bg1">
                    <a:lumMod val="50000"/>
                  </a:schemeClr>
                </a:solidFill>
              </a:rPr>
              <a:t>الياسمين</a:t>
            </a:r>
          </a:p>
        </p:txBody>
      </p:sp>
      <p:sp>
        <p:nvSpPr>
          <p:cNvPr id="29" name="مستطيل 28">
            <a:extLst>
              <a:ext uri="{FF2B5EF4-FFF2-40B4-BE49-F238E27FC236}">
                <a16:creationId xmlns:a16="http://schemas.microsoft.com/office/drawing/2014/main" id="{D5630026-F45F-4741-8333-9CC535AEA639}"/>
              </a:ext>
            </a:extLst>
          </p:cNvPr>
          <p:cNvSpPr/>
          <p:nvPr/>
        </p:nvSpPr>
        <p:spPr>
          <a:xfrm>
            <a:off x="1515069" y="5381112"/>
            <a:ext cx="1237777" cy="81633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bg1">
                    <a:lumMod val="50000"/>
                  </a:schemeClr>
                </a:solidFill>
              </a:rPr>
              <a:t>جميل</a:t>
            </a:r>
          </a:p>
        </p:txBody>
      </p:sp>
      <p:sp>
        <p:nvSpPr>
          <p:cNvPr id="30" name="مستطيل 29">
            <a:extLst>
              <a:ext uri="{FF2B5EF4-FFF2-40B4-BE49-F238E27FC236}">
                <a16:creationId xmlns:a16="http://schemas.microsoft.com/office/drawing/2014/main" id="{DC841FA8-72EB-485F-937F-15C1B9477AF4}"/>
              </a:ext>
            </a:extLst>
          </p:cNvPr>
          <p:cNvSpPr/>
          <p:nvPr/>
        </p:nvSpPr>
        <p:spPr>
          <a:xfrm>
            <a:off x="6595251" y="5381115"/>
            <a:ext cx="1738852" cy="81633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bg1">
                    <a:lumMod val="50000"/>
                  </a:schemeClr>
                </a:solidFill>
              </a:rPr>
              <a:t>الياسمين زهرة</a:t>
            </a:r>
          </a:p>
        </p:txBody>
      </p:sp>
      <p:pic>
        <p:nvPicPr>
          <p:cNvPr id="25" name="صورة 24">
            <a:extLst>
              <a:ext uri="{FF2B5EF4-FFF2-40B4-BE49-F238E27FC236}">
                <a16:creationId xmlns:a16="http://schemas.microsoft.com/office/drawing/2014/main" id="{4DD4C1A6-EA7D-4B81-A102-5C5BBA59E8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716" b="42399"/>
          <a:stretch/>
        </p:blipFill>
        <p:spPr>
          <a:xfrm>
            <a:off x="1397000" y="529792"/>
            <a:ext cx="9398000" cy="1139816"/>
          </a:xfrm>
          <a:prstGeom prst="rect">
            <a:avLst/>
          </a:prstGeom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9B6E8710-3772-4F10-B92E-59F0E9288A2C}"/>
              </a:ext>
            </a:extLst>
          </p:cNvPr>
          <p:cNvSpPr/>
          <p:nvPr/>
        </p:nvSpPr>
        <p:spPr>
          <a:xfrm>
            <a:off x="2154926" y="966106"/>
            <a:ext cx="857959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cap="none" spc="0" dirty="0">
                <a:ln w="0"/>
                <a:solidFill>
                  <a:schemeClr val="accent6">
                    <a:lumMod val="50000"/>
                  </a:schemeClr>
                </a:solidFill>
              </a:rPr>
              <a:t>أحلل كل قياس مما يلي وأبيّن مكوناته من حيث مقدماته ونتائجه وحدوده:</a:t>
            </a:r>
          </a:p>
        </p:txBody>
      </p:sp>
    </p:spTree>
    <p:extLst>
      <p:ext uri="{BB962C8B-B14F-4D97-AF65-F5344CB8AC3E}">
        <p14:creationId xmlns:p14="http://schemas.microsoft.com/office/powerpoint/2010/main" val="1876218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جدول 7">
            <a:extLst>
              <a:ext uri="{FF2B5EF4-FFF2-40B4-BE49-F238E27FC236}">
                <a16:creationId xmlns:a16="http://schemas.microsoft.com/office/drawing/2014/main" id="{9C470BE9-3F9D-4F2D-A985-4507163C04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5033160"/>
              </p:ext>
            </p:extLst>
          </p:nvPr>
        </p:nvGraphicFramePr>
        <p:xfrm>
          <a:off x="924650" y="1239054"/>
          <a:ext cx="10145489" cy="53340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586120">
                  <a:extLst>
                    <a:ext uri="{9D8B030D-6E8A-4147-A177-3AD203B41FA5}">
                      <a16:colId xmlns:a16="http://schemas.microsoft.com/office/drawing/2014/main" val="2354730881"/>
                    </a:ext>
                  </a:extLst>
                </a:gridCol>
                <a:gridCol w="2114321">
                  <a:extLst>
                    <a:ext uri="{9D8B030D-6E8A-4147-A177-3AD203B41FA5}">
                      <a16:colId xmlns:a16="http://schemas.microsoft.com/office/drawing/2014/main" val="2831338400"/>
                    </a:ext>
                  </a:extLst>
                </a:gridCol>
                <a:gridCol w="2372414">
                  <a:extLst>
                    <a:ext uri="{9D8B030D-6E8A-4147-A177-3AD203B41FA5}">
                      <a16:colId xmlns:a16="http://schemas.microsoft.com/office/drawing/2014/main" val="1885545803"/>
                    </a:ext>
                  </a:extLst>
                </a:gridCol>
                <a:gridCol w="1536317">
                  <a:extLst>
                    <a:ext uri="{9D8B030D-6E8A-4147-A177-3AD203B41FA5}">
                      <a16:colId xmlns:a16="http://schemas.microsoft.com/office/drawing/2014/main" val="1702460516"/>
                    </a:ext>
                  </a:extLst>
                </a:gridCol>
                <a:gridCol w="1536317">
                  <a:extLst>
                    <a:ext uri="{9D8B030D-6E8A-4147-A177-3AD203B41FA5}">
                      <a16:colId xmlns:a16="http://schemas.microsoft.com/office/drawing/2014/main" val="2633510816"/>
                    </a:ext>
                  </a:extLst>
                </a:gridCol>
              </a:tblGrid>
              <a:tr h="299198">
                <a:tc>
                  <a:txBody>
                    <a:bodyPr/>
                    <a:lstStyle/>
                    <a:p>
                      <a:pPr rtl="1"/>
                      <a:r>
                        <a:rPr lang="ar-SA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القياس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A87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المقدمة الصغرى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A87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المقدمة الكبرى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A87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الحد الأصغر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A87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الحد الأكبر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A8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704866"/>
                  </a:ext>
                </a:extLst>
              </a:tr>
              <a:tr h="989656"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/>
                        <a:t>‏كل المدن السعودية متطورة</a:t>
                      </a:r>
                    </a:p>
                    <a:p>
                      <a:pPr rtl="1"/>
                      <a:r>
                        <a:rPr lang="ar-SA" sz="2000" b="1" u="sng" dirty="0"/>
                        <a:t>جازان مدينة سعودية</a:t>
                      </a:r>
                    </a:p>
                    <a:p>
                      <a:pPr rtl="1"/>
                      <a:r>
                        <a:rPr lang="ar-SA" sz="2000" b="1" dirty="0"/>
                        <a:t>جازان متطورة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0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0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0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0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358632"/>
                  </a:ext>
                </a:extLst>
              </a:tr>
              <a:tr h="989656"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/>
                        <a:t>كل المعلمين السعوديين مبدعون</a:t>
                      </a:r>
                    </a:p>
                    <a:p>
                      <a:pPr rtl="1"/>
                      <a:r>
                        <a:rPr lang="ar-SA" sz="2000" b="1" u="sng" dirty="0"/>
                        <a:t>خالد معلم سعودي</a:t>
                      </a:r>
                    </a:p>
                    <a:p>
                      <a:pPr rtl="1"/>
                      <a:r>
                        <a:rPr lang="ar-SA" sz="2000" b="1" dirty="0"/>
                        <a:t>خالد مبدع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0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0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0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0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5391974"/>
                  </a:ext>
                </a:extLst>
              </a:tr>
              <a:tr h="1219809"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/>
                        <a:t>كل الطرق في مدينة جدة منظمة</a:t>
                      </a:r>
                    </a:p>
                    <a:p>
                      <a:pPr rtl="1"/>
                      <a:r>
                        <a:rPr lang="ar-SA" sz="2000" b="1" u="sng" dirty="0"/>
                        <a:t>صاري طريق في مدينة جدة</a:t>
                      </a:r>
                    </a:p>
                    <a:p>
                      <a:pPr rtl="1"/>
                      <a:r>
                        <a:rPr lang="ar-SA" sz="2000" b="1" dirty="0"/>
                        <a:t>طريق صاري منظم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0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0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0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0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7254587"/>
                  </a:ext>
                </a:extLst>
              </a:tr>
              <a:tr h="1219809"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/>
                        <a:t>كل سكان مدينة تبوك يحبون اكرام الضيف</a:t>
                      </a:r>
                    </a:p>
                    <a:p>
                      <a:pPr rtl="1"/>
                      <a:r>
                        <a:rPr lang="ar-SA" sz="2000" b="1" u="sng" dirty="0"/>
                        <a:t>مشاري من سكان مدينة تبوك</a:t>
                      </a:r>
                      <a:r>
                        <a:rPr lang="ar-SA" sz="2000" b="1" dirty="0"/>
                        <a:t>‏</a:t>
                      </a:r>
                    </a:p>
                    <a:p>
                      <a:pPr rtl="1"/>
                      <a:r>
                        <a:rPr lang="ar-SA" sz="2000" b="1" dirty="0"/>
                        <a:t>مشاري يحب اكرام الضيف‏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0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0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0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0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0477401"/>
                  </a:ext>
                </a:extLst>
              </a:tr>
            </a:tbl>
          </a:graphicData>
        </a:graphic>
      </p:graphicFrame>
      <p:sp>
        <p:nvSpPr>
          <p:cNvPr id="11" name="مستطيل 10">
            <a:extLst>
              <a:ext uri="{FF2B5EF4-FFF2-40B4-BE49-F238E27FC236}">
                <a16:creationId xmlns:a16="http://schemas.microsoft.com/office/drawing/2014/main" id="{A2460C4D-52D3-41DD-9BC9-12324844B6E0}"/>
              </a:ext>
            </a:extLst>
          </p:cNvPr>
          <p:cNvSpPr/>
          <p:nvPr/>
        </p:nvSpPr>
        <p:spPr>
          <a:xfrm>
            <a:off x="4235785" y="1721855"/>
            <a:ext cx="1985302" cy="8163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ar-SA" sz="2000" b="1" dirty="0">
                <a:solidFill>
                  <a:schemeClr val="bg1">
                    <a:lumMod val="50000"/>
                  </a:schemeClr>
                </a:solidFill>
              </a:rPr>
              <a:t>كل المدن السعودية متطورة</a:t>
            </a:r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AAB31A40-3458-4C94-9E05-13270208FC91}"/>
              </a:ext>
            </a:extLst>
          </p:cNvPr>
          <p:cNvSpPr/>
          <p:nvPr/>
        </p:nvSpPr>
        <p:spPr>
          <a:xfrm>
            <a:off x="2669410" y="1721855"/>
            <a:ext cx="1237777" cy="81633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bg1">
                    <a:lumMod val="50000"/>
                  </a:schemeClr>
                </a:solidFill>
              </a:rPr>
              <a:t>جازان</a:t>
            </a: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08A079E6-B402-4F16-BA45-069A33E4F3D4}"/>
              </a:ext>
            </a:extLst>
          </p:cNvPr>
          <p:cNvSpPr/>
          <p:nvPr/>
        </p:nvSpPr>
        <p:spPr>
          <a:xfrm>
            <a:off x="1120244" y="1721855"/>
            <a:ext cx="1237777" cy="81633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bg1">
                    <a:lumMod val="50000"/>
                  </a:schemeClr>
                </a:solidFill>
              </a:rPr>
              <a:t>متطورة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C67E3182-66F4-469E-8E49-F90AC0214DDD}"/>
              </a:ext>
            </a:extLst>
          </p:cNvPr>
          <p:cNvSpPr/>
          <p:nvPr/>
        </p:nvSpPr>
        <p:spPr>
          <a:xfrm>
            <a:off x="6584181" y="1721855"/>
            <a:ext cx="1738852" cy="81633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ar-SA" sz="2000" b="1" dirty="0">
                <a:solidFill>
                  <a:schemeClr val="bg1">
                    <a:lumMod val="50000"/>
                  </a:schemeClr>
                </a:solidFill>
              </a:rPr>
              <a:t>جازان مدينة سعودية</a:t>
            </a:r>
          </a:p>
        </p:txBody>
      </p:sp>
      <p:sp>
        <p:nvSpPr>
          <p:cNvPr id="17" name="مستطيل 16">
            <a:extLst>
              <a:ext uri="{FF2B5EF4-FFF2-40B4-BE49-F238E27FC236}">
                <a16:creationId xmlns:a16="http://schemas.microsoft.com/office/drawing/2014/main" id="{3D1FC9BB-EEEB-4087-8C70-3D7B9DE62C6E}"/>
              </a:ext>
            </a:extLst>
          </p:cNvPr>
          <p:cNvSpPr/>
          <p:nvPr/>
        </p:nvSpPr>
        <p:spPr>
          <a:xfrm>
            <a:off x="4235785" y="2863944"/>
            <a:ext cx="1985302" cy="8163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ar-SA" sz="2000" b="1" dirty="0">
                <a:solidFill>
                  <a:schemeClr val="bg1">
                    <a:lumMod val="50000"/>
                  </a:schemeClr>
                </a:solidFill>
              </a:rPr>
              <a:t>كل المعلمين السعوديين مبدعون</a:t>
            </a:r>
          </a:p>
        </p:txBody>
      </p:sp>
      <p:sp>
        <p:nvSpPr>
          <p:cNvPr id="18" name="مستطيل 17">
            <a:extLst>
              <a:ext uri="{FF2B5EF4-FFF2-40B4-BE49-F238E27FC236}">
                <a16:creationId xmlns:a16="http://schemas.microsoft.com/office/drawing/2014/main" id="{141685C8-35C6-40CB-B3F4-4427427FA626}"/>
              </a:ext>
            </a:extLst>
          </p:cNvPr>
          <p:cNvSpPr/>
          <p:nvPr/>
        </p:nvSpPr>
        <p:spPr>
          <a:xfrm>
            <a:off x="2669410" y="2863944"/>
            <a:ext cx="1237777" cy="81633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bg1">
                    <a:lumMod val="50000"/>
                  </a:schemeClr>
                </a:solidFill>
              </a:rPr>
              <a:t>خالد</a:t>
            </a:r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841F6240-73A2-4EAD-A815-4CF3F364854F}"/>
              </a:ext>
            </a:extLst>
          </p:cNvPr>
          <p:cNvSpPr/>
          <p:nvPr/>
        </p:nvSpPr>
        <p:spPr>
          <a:xfrm>
            <a:off x="1120244" y="2863944"/>
            <a:ext cx="1237777" cy="81633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bg1">
                    <a:lumMod val="50000"/>
                  </a:schemeClr>
                </a:solidFill>
              </a:rPr>
              <a:t>مبدع</a:t>
            </a:r>
          </a:p>
        </p:txBody>
      </p:sp>
      <p:sp>
        <p:nvSpPr>
          <p:cNvPr id="20" name="مستطيل 19">
            <a:extLst>
              <a:ext uri="{FF2B5EF4-FFF2-40B4-BE49-F238E27FC236}">
                <a16:creationId xmlns:a16="http://schemas.microsoft.com/office/drawing/2014/main" id="{5DFF6C52-8730-4586-A215-25CE25568A44}"/>
              </a:ext>
            </a:extLst>
          </p:cNvPr>
          <p:cNvSpPr/>
          <p:nvPr/>
        </p:nvSpPr>
        <p:spPr>
          <a:xfrm>
            <a:off x="6584181" y="2863944"/>
            <a:ext cx="1738852" cy="81633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ar-SA" sz="2000" b="1" dirty="0">
                <a:solidFill>
                  <a:schemeClr val="bg1">
                    <a:lumMod val="50000"/>
                  </a:schemeClr>
                </a:solidFill>
              </a:rPr>
              <a:t>خالد معلم سعودي</a:t>
            </a:r>
          </a:p>
        </p:txBody>
      </p:sp>
      <p:sp>
        <p:nvSpPr>
          <p:cNvPr id="21" name="مستطيل 20">
            <a:extLst>
              <a:ext uri="{FF2B5EF4-FFF2-40B4-BE49-F238E27FC236}">
                <a16:creationId xmlns:a16="http://schemas.microsoft.com/office/drawing/2014/main" id="{B34147A7-12B1-421E-BC64-3D92D6B0E7B5}"/>
              </a:ext>
            </a:extLst>
          </p:cNvPr>
          <p:cNvSpPr/>
          <p:nvPr/>
        </p:nvSpPr>
        <p:spPr>
          <a:xfrm>
            <a:off x="4235785" y="4122131"/>
            <a:ext cx="1985302" cy="8163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ar-SA" sz="2000" b="1" dirty="0">
                <a:solidFill>
                  <a:schemeClr val="bg1">
                    <a:lumMod val="50000"/>
                  </a:schemeClr>
                </a:solidFill>
              </a:rPr>
              <a:t>كل الطرق في مدينة جدة منظمة</a:t>
            </a:r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FCD3F29C-FE4F-4CD0-A829-18DB8DED826B}"/>
              </a:ext>
            </a:extLst>
          </p:cNvPr>
          <p:cNvSpPr/>
          <p:nvPr/>
        </p:nvSpPr>
        <p:spPr>
          <a:xfrm>
            <a:off x="2669410" y="4122131"/>
            <a:ext cx="1237777" cy="81633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bg1">
                    <a:lumMod val="50000"/>
                  </a:schemeClr>
                </a:solidFill>
              </a:rPr>
              <a:t>طريق صاري</a:t>
            </a:r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30ECDA08-692D-4EDD-AACE-9EE969F7749F}"/>
              </a:ext>
            </a:extLst>
          </p:cNvPr>
          <p:cNvSpPr/>
          <p:nvPr/>
        </p:nvSpPr>
        <p:spPr>
          <a:xfrm>
            <a:off x="1120244" y="4122131"/>
            <a:ext cx="1237777" cy="81633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bg1">
                    <a:lumMod val="50000"/>
                  </a:schemeClr>
                </a:solidFill>
              </a:rPr>
              <a:t>منظم</a:t>
            </a:r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13A20FB0-C192-4905-AFBF-1DE56F5DF107}"/>
              </a:ext>
            </a:extLst>
          </p:cNvPr>
          <p:cNvSpPr/>
          <p:nvPr/>
        </p:nvSpPr>
        <p:spPr>
          <a:xfrm>
            <a:off x="6584181" y="4122131"/>
            <a:ext cx="1738852" cy="81633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ar-SA" sz="2000" b="1" dirty="0">
                <a:solidFill>
                  <a:schemeClr val="bg1">
                    <a:lumMod val="50000"/>
                  </a:schemeClr>
                </a:solidFill>
              </a:rPr>
              <a:t>صاري طريق في مدينة جدة</a:t>
            </a:r>
          </a:p>
        </p:txBody>
      </p:sp>
      <p:sp>
        <p:nvSpPr>
          <p:cNvPr id="27" name="مستطيل 26">
            <a:extLst>
              <a:ext uri="{FF2B5EF4-FFF2-40B4-BE49-F238E27FC236}">
                <a16:creationId xmlns:a16="http://schemas.microsoft.com/office/drawing/2014/main" id="{B63667C4-6147-4F2B-82FD-BF0DF3C7DF7F}"/>
              </a:ext>
            </a:extLst>
          </p:cNvPr>
          <p:cNvSpPr/>
          <p:nvPr/>
        </p:nvSpPr>
        <p:spPr>
          <a:xfrm>
            <a:off x="4235785" y="5503873"/>
            <a:ext cx="1985302" cy="8163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ar-SA" sz="2000" b="1" dirty="0">
                <a:solidFill>
                  <a:schemeClr val="bg1">
                    <a:lumMod val="50000"/>
                  </a:schemeClr>
                </a:solidFill>
              </a:rPr>
              <a:t>كل سكان مدينة تبوك يحبون اكرام الضيف</a:t>
            </a:r>
          </a:p>
        </p:txBody>
      </p:sp>
      <p:sp>
        <p:nvSpPr>
          <p:cNvPr id="28" name="مستطيل 27">
            <a:extLst>
              <a:ext uri="{FF2B5EF4-FFF2-40B4-BE49-F238E27FC236}">
                <a16:creationId xmlns:a16="http://schemas.microsoft.com/office/drawing/2014/main" id="{C889A774-32FF-4828-9AF6-4EAC8F0CC56F}"/>
              </a:ext>
            </a:extLst>
          </p:cNvPr>
          <p:cNvSpPr/>
          <p:nvPr/>
        </p:nvSpPr>
        <p:spPr>
          <a:xfrm>
            <a:off x="2669410" y="5503873"/>
            <a:ext cx="1237777" cy="81633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bg1">
                    <a:lumMod val="50000"/>
                  </a:schemeClr>
                </a:solidFill>
              </a:rPr>
              <a:t>مشاري</a:t>
            </a:r>
          </a:p>
        </p:txBody>
      </p:sp>
      <p:sp>
        <p:nvSpPr>
          <p:cNvPr id="29" name="مستطيل 28">
            <a:extLst>
              <a:ext uri="{FF2B5EF4-FFF2-40B4-BE49-F238E27FC236}">
                <a16:creationId xmlns:a16="http://schemas.microsoft.com/office/drawing/2014/main" id="{D5630026-F45F-4741-8333-9CC535AEA639}"/>
              </a:ext>
            </a:extLst>
          </p:cNvPr>
          <p:cNvSpPr/>
          <p:nvPr/>
        </p:nvSpPr>
        <p:spPr>
          <a:xfrm>
            <a:off x="1120244" y="5503873"/>
            <a:ext cx="1237777" cy="81633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bg1">
                    <a:lumMod val="50000"/>
                  </a:schemeClr>
                </a:solidFill>
              </a:rPr>
              <a:t>إكرام الضيف</a:t>
            </a:r>
          </a:p>
        </p:txBody>
      </p:sp>
      <p:sp>
        <p:nvSpPr>
          <p:cNvPr id="30" name="مستطيل 29">
            <a:extLst>
              <a:ext uri="{FF2B5EF4-FFF2-40B4-BE49-F238E27FC236}">
                <a16:creationId xmlns:a16="http://schemas.microsoft.com/office/drawing/2014/main" id="{DC841FA8-72EB-485F-937F-15C1B9477AF4}"/>
              </a:ext>
            </a:extLst>
          </p:cNvPr>
          <p:cNvSpPr/>
          <p:nvPr/>
        </p:nvSpPr>
        <p:spPr>
          <a:xfrm>
            <a:off x="6584181" y="5503873"/>
            <a:ext cx="1738852" cy="81633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bg1">
                    <a:lumMod val="50000"/>
                  </a:schemeClr>
                </a:solidFill>
              </a:rPr>
              <a:t>مشاري من سكان مدينة تبوك</a:t>
            </a:r>
          </a:p>
        </p:txBody>
      </p:sp>
      <p:pic>
        <p:nvPicPr>
          <p:cNvPr id="25" name="صورة 24">
            <a:extLst>
              <a:ext uri="{FF2B5EF4-FFF2-40B4-BE49-F238E27FC236}">
                <a16:creationId xmlns:a16="http://schemas.microsoft.com/office/drawing/2014/main" id="{F4C48769-4AE7-467E-A78C-1219A5B929C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716" b="42399"/>
          <a:stretch/>
        </p:blipFill>
        <p:spPr>
          <a:xfrm>
            <a:off x="1522087" y="99238"/>
            <a:ext cx="9398000" cy="1139816"/>
          </a:xfrm>
          <a:prstGeom prst="rect">
            <a:avLst/>
          </a:prstGeom>
        </p:spPr>
      </p:pic>
      <p:sp>
        <p:nvSpPr>
          <p:cNvPr id="26" name="مستطيل 25">
            <a:extLst>
              <a:ext uri="{FF2B5EF4-FFF2-40B4-BE49-F238E27FC236}">
                <a16:creationId xmlns:a16="http://schemas.microsoft.com/office/drawing/2014/main" id="{06595015-9D5F-4901-ACEF-BE0B8CDFE8B9}"/>
              </a:ext>
            </a:extLst>
          </p:cNvPr>
          <p:cNvSpPr/>
          <p:nvPr/>
        </p:nvSpPr>
        <p:spPr>
          <a:xfrm>
            <a:off x="2280013" y="535552"/>
            <a:ext cx="857959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cap="none" spc="0" dirty="0">
                <a:ln w="0"/>
                <a:solidFill>
                  <a:schemeClr val="accent6">
                    <a:lumMod val="50000"/>
                  </a:schemeClr>
                </a:solidFill>
              </a:rPr>
              <a:t>أحلل كل قياس مما يلي وأبيّن مكوناته من حيث مقدماته ونتائجه وحدوده:</a:t>
            </a:r>
          </a:p>
        </p:txBody>
      </p:sp>
    </p:spTree>
    <p:extLst>
      <p:ext uri="{BB962C8B-B14F-4D97-AF65-F5344CB8AC3E}">
        <p14:creationId xmlns:p14="http://schemas.microsoft.com/office/powerpoint/2010/main" val="3334365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ستطيل 10">
            <a:extLst>
              <a:ext uri="{FF2B5EF4-FFF2-40B4-BE49-F238E27FC236}">
                <a16:creationId xmlns:a16="http://schemas.microsoft.com/office/drawing/2014/main" id="{3037F5F9-6ACD-4ED6-AED7-9145DE1F7C6A}"/>
              </a:ext>
            </a:extLst>
          </p:cNvPr>
          <p:cNvSpPr/>
          <p:nvPr/>
        </p:nvSpPr>
        <p:spPr>
          <a:xfrm>
            <a:off x="5978792" y="2201956"/>
            <a:ext cx="512207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400" b="1" dirty="0">
                <a:ln w="0"/>
                <a:solidFill>
                  <a:schemeClr val="accent1">
                    <a:lumMod val="50000"/>
                  </a:schemeClr>
                </a:solidFill>
              </a:rPr>
              <a:t>الابجدية الكونية:</a:t>
            </a: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23103D81-3942-446C-829C-C072AF7DCB5E}"/>
              </a:ext>
            </a:extLst>
          </p:cNvPr>
          <p:cNvSpPr/>
          <p:nvPr/>
        </p:nvSpPr>
        <p:spPr>
          <a:xfrm>
            <a:off x="1951824" y="546061"/>
            <a:ext cx="839459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400" b="1" dirty="0">
                <a:ln w="0"/>
                <a:solidFill>
                  <a:schemeClr val="tx2">
                    <a:lumMod val="25000"/>
                  </a:schemeClr>
                </a:solidFill>
              </a:rPr>
              <a:t>عزيزي الطالب المبدع / عزيزتي الطالبة المبدعة: </a:t>
            </a:r>
          </a:p>
          <a:p>
            <a:pPr algn="ctr"/>
            <a:r>
              <a:rPr lang="ar-SA" sz="2400" b="1" cap="none" spc="0" dirty="0">
                <a:ln w="0"/>
                <a:solidFill>
                  <a:schemeClr val="tx2">
                    <a:lumMod val="25000"/>
                  </a:schemeClr>
                </a:solidFill>
              </a:rPr>
              <a:t>صممّ/ي خريطة مفاهيم توضّح فيها اقسام قواعد القياس الرئيسية: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6A67A29A-894B-4347-B9E9-35C4DFFDB3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4143"/>
          <a:stretch/>
        </p:blipFill>
        <p:spPr>
          <a:xfrm>
            <a:off x="1619530" y="1677742"/>
            <a:ext cx="9059183" cy="17020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id="{623A609B-1600-443B-B6E8-80667E286B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8496" y="3668991"/>
            <a:ext cx="2135496" cy="3106176"/>
          </a:xfrm>
          <a:prstGeom prst="rect">
            <a:avLst/>
          </a:prstGeom>
        </p:spPr>
      </p:pic>
      <p:pic>
        <p:nvPicPr>
          <p:cNvPr id="20" name="صورة 19">
            <a:extLst>
              <a:ext uri="{FF2B5EF4-FFF2-40B4-BE49-F238E27FC236}">
                <a16:creationId xmlns:a16="http://schemas.microsoft.com/office/drawing/2014/main" id="{EAC771FA-7985-4564-92E2-3113D5F6D9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667" y="3594389"/>
            <a:ext cx="2519388" cy="1702061"/>
          </a:xfrm>
          <a:prstGeom prst="rect">
            <a:avLst/>
          </a:prstGeom>
        </p:spPr>
      </p:pic>
      <p:graphicFrame>
        <p:nvGraphicFramePr>
          <p:cNvPr id="5" name="رسم تخطيطي 4">
            <a:extLst>
              <a:ext uri="{FF2B5EF4-FFF2-40B4-BE49-F238E27FC236}">
                <a16:creationId xmlns:a16="http://schemas.microsoft.com/office/drawing/2014/main" id="{9D2E39FD-F874-4A99-9569-25EDE9D4DC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62267221"/>
              </p:ext>
            </p:extLst>
          </p:nvPr>
        </p:nvGraphicFramePr>
        <p:xfrm>
          <a:off x="2198361" y="2878207"/>
          <a:ext cx="7442926" cy="46877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909717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صورة 11">
            <a:extLst>
              <a:ext uri="{FF2B5EF4-FFF2-40B4-BE49-F238E27FC236}">
                <a16:creationId xmlns:a16="http://schemas.microsoft.com/office/drawing/2014/main" id="{7BE51577-8F68-4D9F-A103-2769AD1610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1"/>
          <a:stretch/>
        </p:blipFill>
        <p:spPr>
          <a:xfrm>
            <a:off x="3708944" y="5080141"/>
            <a:ext cx="7500180" cy="1184774"/>
          </a:xfrm>
          <a:prstGeom prst="rect">
            <a:avLst/>
          </a:prstGeom>
          <a:ln>
            <a:solidFill>
              <a:schemeClr val="accent5">
                <a:lumMod val="40000"/>
                <a:lumOff val="60000"/>
              </a:schemeClr>
            </a:solidFill>
          </a:ln>
        </p:spPr>
      </p:pic>
      <p:pic>
        <p:nvPicPr>
          <p:cNvPr id="20" name="صورة 19">
            <a:extLst>
              <a:ext uri="{FF2B5EF4-FFF2-40B4-BE49-F238E27FC236}">
                <a16:creationId xmlns:a16="http://schemas.microsoft.com/office/drawing/2014/main" id="{8E1AD0DA-8A34-4A62-B2AF-227A3FA019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715" y="3835713"/>
            <a:ext cx="3165136" cy="2765538"/>
          </a:xfrm>
          <a:prstGeom prst="rect">
            <a:avLst/>
          </a:prstGeom>
        </p:spPr>
      </p:pic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0457BABE-0653-4197-AB26-9B50D810A101}"/>
              </a:ext>
            </a:extLst>
          </p:cNvPr>
          <p:cNvGrpSpPr/>
          <p:nvPr/>
        </p:nvGrpSpPr>
        <p:grpSpPr>
          <a:xfrm>
            <a:off x="5336672" y="470263"/>
            <a:ext cx="1518656" cy="533828"/>
            <a:chOff x="5311012" y="2527187"/>
            <a:chExt cx="2131620" cy="871714"/>
          </a:xfrm>
          <a:scene3d>
            <a:camera prst="orthographicFront"/>
            <a:lightRig rig="flat" dir="t"/>
          </a:scene3d>
        </p:grpSpPr>
        <p:sp>
          <p:nvSpPr>
            <p:cNvPr id="9" name="مستطيل 8">
              <a:extLst>
                <a:ext uri="{FF2B5EF4-FFF2-40B4-BE49-F238E27FC236}">
                  <a16:creationId xmlns:a16="http://schemas.microsoft.com/office/drawing/2014/main" id="{73F3B3F0-6F00-43F0-A19D-156252431BA4}"/>
                </a:ext>
              </a:extLst>
            </p:cNvPr>
            <p:cNvSpPr/>
            <p:nvPr/>
          </p:nvSpPr>
          <p:spPr>
            <a:xfrm>
              <a:off x="5311012" y="2527187"/>
              <a:ext cx="2131620" cy="871714"/>
            </a:xfrm>
            <a:prstGeom prst="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3"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0" name="مربع نص 9">
              <a:extLst>
                <a:ext uri="{FF2B5EF4-FFF2-40B4-BE49-F238E27FC236}">
                  <a16:creationId xmlns:a16="http://schemas.microsoft.com/office/drawing/2014/main" id="{B1A370E5-2DD1-4E4D-8FFA-C46AA177A9F5}"/>
                </a:ext>
              </a:extLst>
            </p:cNvPr>
            <p:cNvSpPr txBox="1"/>
            <p:nvPr/>
          </p:nvSpPr>
          <p:spPr>
            <a:xfrm>
              <a:off x="5311012" y="2527187"/>
              <a:ext cx="2131620" cy="87171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marL="0" lvl="0" indent="0" algn="ctr" defTabSz="10668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ar-SA" sz="2400" b="1" kern="1200" dirty="0">
                  <a:solidFill>
                    <a:schemeClr val="bg1">
                      <a:lumMod val="50000"/>
                    </a:schemeClr>
                  </a:solidFill>
                </a:rPr>
                <a:t>قواعد التركيب</a:t>
              </a:r>
            </a:p>
          </p:txBody>
        </p:sp>
      </p:grpSp>
      <p:graphicFrame>
        <p:nvGraphicFramePr>
          <p:cNvPr id="14" name="رسم تخطيطي 13">
            <a:extLst>
              <a:ext uri="{FF2B5EF4-FFF2-40B4-BE49-F238E27FC236}">
                <a16:creationId xmlns:a16="http://schemas.microsoft.com/office/drawing/2014/main" id="{15B7BDBD-7B78-4060-BA8B-CABDC67B46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04008739"/>
              </p:ext>
            </p:extLst>
          </p:nvPr>
        </p:nvGraphicFramePr>
        <p:xfrm>
          <a:off x="5909878" y="731958"/>
          <a:ext cx="6842034" cy="29640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5" name="رسم تخطيطي 14">
            <a:extLst>
              <a:ext uri="{FF2B5EF4-FFF2-40B4-BE49-F238E27FC236}">
                <a16:creationId xmlns:a16="http://schemas.microsoft.com/office/drawing/2014/main" id="{B6491BDE-D490-4ED7-B6AB-93BE30B669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93124524"/>
              </p:ext>
            </p:extLst>
          </p:nvPr>
        </p:nvGraphicFramePr>
        <p:xfrm>
          <a:off x="1140608" y="517462"/>
          <a:ext cx="3673910" cy="21236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16" name="صورة 15">
            <a:extLst>
              <a:ext uri="{FF2B5EF4-FFF2-40B4-BE49-F238E27FC236}">
                <a16:creationId xmlns:a16="http://schemas.microsoft.com/office/drawing/2014/main" id="{BCE9CA56-085E-47E0-8D1F-50FAF28FCAB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34460" y="1868181"/>
            <a:ext cx="4625665" cy="3078562"/>
          </a:xfrm>
          <a:prstGeom prst="rect">
            <a:avLst/>
          </a:prstGeom>
        </p:spPr>
      </p:pic>
      <p:sp>
        <p:nvSpPr>
          <p:cNvPr id="17" name="فقاعة الكلام: بيضاوية 16">
            <a:extLst>
              <a:ext uri="{FF2B5EF4-FFF2-40B4-BE49-F238E27FC236}">
                <a16:creationId xmlns:a16="http://schemas.microsoft.com/office/drawing/2014/main" id="{1B475D7E-177E-4102-8B1F-EA86039A5052}"/>
              </a:ext>
            </a:extLst>
          </p:cNvPr>
          <p:cNvSpPr/>
          <p:nvPr/>
        </p:nvSpPr>
        <p:spPr>
          <a:xfrm rot="20982013">
            <a:off x="2862399" y="2318106"/>
            <a:ext cx="5687950" cy="1687890"/>
          </a:xfrm>
          <a:prstGeom prst="wedgeEllipseCallout">
            <a:avLst>
              <a:gd name="adj1" fmla="val 84881"/>
              <a:gd name="adj2" fmla="val -54669"/>
            </a:avLst>
          </a:prstGeom>
          <a:noFill/>
          <a:ln>
            <a:noFill/>
            <a:prstDash val="lgDash"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400" b="1" dirty="0">
                <a:ln w="0"/>
                <a:solidFill>
                  <a:srgbClr val="3A699C"/>
                </a:solidFill>
              </a:rPr>
              <a:t>قواعد التركيب وهي ما نصّ عليها التعريف الذي ذكرناه مسبقًا ، هل تتذكر/ي!</a:t>
            </a:r>
          </a:p>
        </p:txBody>
      </p:sp>
    </p:spTree>
    <p:extLst>
      <p:ext uri="{BB962C8B-B14F-4D97-AF65-F5344CB8AC3E}">
        <p14:creationId xmlns:p14="http://schemas.microsoft.com/office/powerpoint/2010/main" val="1953761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>
        <p:bldAsOne/>
      </p:bldGraphic>
      <p:bldGraphic spid="15" grpId="0">
        <p:bldAsOne/>
      </p:bldGraphic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صورة 27">
            <a:extLst>
              <a:ext uri="{FF2B5EF4-FFF2-40B4-BE49-F238E27FC236}">
                <a16:creationId xmlns:a16="http://schemas.microsoft.com/office/drawing/2014/main" id="{20882AF3-2AAD-4822-9379-6CD3E9EB68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403" y="1344029"/>
            <a:ext cx="4326362" cy="2112538"/>
          </a:xfrm>
          <a:prstGeom prst="rect">
            <a:avLst/>
          </a:prstGeom>
        </p:spPr>
      </p:pic>
      <p:sp>
        <p:nvSpPr>
          <p:cNvPr id="39" name="مستطيل: زوايا مستديرة 38">
            <a:extLst>
              <a:ext uri="{FF2B5EF4-FFF2-40B4-BE49-F238E27FC236}">
                <a16:creationId xmlns:a16="http://schemas.microsoft.com/office/drawing/2014/main" id="{ADBA7AA5-9D00-42F4-B894-0AD0CB8CFC9A}"/>
              </a:ext>
            </a:extLst>
          </p:cNvPr>
          <p:cNvSpPr/>
          <p:nvPr/>
        </p:nvSpPr>
        <p:spPr>
          <a:xfrm>
            <a:off x="1238546" y="1838825"/>
            <a:ext cx="3991288" cy="441930"/>
          </a:xfrm>
          <a:prstGeom prst="roundRect">
            <a:avLst/>
          </a:prstGeom>
          <a:noFill/>
          <a:ln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23" name="صورة 22">
            <a:extLst>
              <a:ext uri="{FF2B5EF4-FFF2-40B4-BE49-F238E27FC236}">
                <a16:creationId xmlns:a16="http://schemas.microsoft.com/office/drawing/2014/main" id="{226A4EBD-7112-4DAD-83A5-DD448841BBF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96" b="67673"/>
          <a:stretch/>
        </p:blipFill>
        <p:spPr>
          <a:xfrm>
            <a:off x="2183012" y="3095897"/>
            <a:ext cx="4598157" cy="2340727"/>
          </a:xfrm>
          <a:prstGeom prst="rect">
            <a:avLst/>
          </a:prstGeom>
        </p:spPr>
      </p:pic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0457BABE-0653-4197-AB26-9B50D810A101}"/>
              </a:ext>
            </a:extLst>
          </p:cNvPr>
          <p:cNvGrpSpPr/>
          <p:nvPr/>
        </p:nvGrpSpPr>
        <p:grpSpPr>
          <a:xfrm>
            <a:off x="5169873" y="418012"/>
            <a:ext cx="1852254" cy="599142"/>
            <a:chOff x="5311012" y="2527187"/>
            <a:chExt cx="2131620" cy="871714"/>
          </a:xfrm>
          <a:scene3d>
            <a:camera prst="orthographicFront"/>
            <a:lightRig rig="flat" dir="t"/>
          </a:scene3d>
        </p:grpSpPr>
        <p:sp>
          <p:nvSpPr>
            <p:cNvPr id="9" name="مستطيل 8">
              <a:extLst>
                <a:ext uri="{FF2B5EF4-FFF2-40B4-BE49-F238E27FC236}">
                  <a16:creationId xmlns:a16="http://schemas.microsoft.com/office/drawing/2014/main" id="{73F3B3F0-6F00-43F0-A19D-156252431BA4}"/>
                </a:ext>
              </a:extLst>
            </p:cNvPr>
            <p:cNvSpPr/>
            <p:nvPr/>
          </p:nvSpPr>
          <p:spPr>
            <a:xfrm>
              <a:off x="5311012" y="2527187"/>
              <a:ext cx="2131620" cy="871714"/>
            </a:xfrm>
            <a:prstGeom prst="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3"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0" name="مربع نص 9">
              <a:extLst>
                <a:ext uri="{FF2B5EF4-FFF2-40B4-BE49-F238E27FC236}">
                  <a16:creationId xmlns:a16="http://schemas.microsoft.com/office/drawing/2014/main" id="{B1A370E5-2DD1-4E4D-8FFA-C46AA177A9F5}"/>
                </a:ext>
              </a:extLst>
            </p:cNvPr>
            <p:cNvSpPr txBox="1"/>
            <p:nvPr/>
          </p:nvSpPr>
          <p:spPr>
            <a:xfrm>
              <a:off x="5311012" y="2527187"/>
              <a:ext cx="2131620" cy="87171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marL="0" lvl="0" indent="0" algn="ctr" defTabSz="10668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ar-SA" sz="2400" b="1" kern="1200" dirty="0">
                  <a:solidFill>
                    <a:schemeClr val="bg1">
                      <a:lumMod val="50000"/>
                    </a:schemeClr>
                  </a:solidFill>
                </a:rPr>
                <a:t>قواعد الاستغراق</a:t>
              </a:r>
            </a:p>
          </p:txBody>
        </p:sp>
      </p:grpSp>
      <p:sp>
        <p:nvSpPr>
          <p:cNvPr id="6" name="مستطيل 5">
            <a:extLst>
              <a:ext uri="{FF2B5EF4-FFF2-40B4-BE49-F238E27FC236}">
                <a16:creationId xmlns:a16="http://schemas.microsoft.com/office/drawing/2014/main" id="{B68CF0FC-7D7D-4493-BF1D-40084E1068B7}"/>
              </a:ext>
            </a:extLst>
          </p:cNvPr>
          <p:cNvSpPr/>
          <p:nvPr/>
        </p:nvSpPr>
        <p:spPr>
          <a:xfrm>
            <a:off x="5714463" y="4266261"/>
            <a:ext cx="429452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200" b="1" cap="none" spc="0" dirty="0">
                <a:ln w="0"/>
                <a:solidFill>
                  <a:schemeClr val="accent1">
                    <a:lumMod val="75000"/>
                  </a:schemeClr>
                </a:solidFill>
              </a:rPr>
              <a:t>كل التجار</a:t>
            </a:r>
            <a:r>
              <a:rPr lang="ar-SA" sz="3200" b="1" cap="none" spc="0" dirty="0">
                <a:ln w="0"/>
                <a:solidFill>
                  <a:schemeClr val="tx1"/>
                </a:solidFill>
              </a:rPr>
              <a:t> مُستغلُّون</a:t>
            </a:r>
          </a:p>
          <a:p>
            <a:pPr algn="ctr"/>
            <a:r>
              <a:rPr lang="ar-SA" sz="3200" b="1" u="sng" cap="none" spc="0" dirty="0">
                <a:ln w="0"/>
                <a:solidFill>
                  <a:schemeClr val="tx1"/>
                </a:solidFill>
              </a:rPr>
              <a:t>كل الانتهازيِّين </a:t>
            </a:r>
            <a:r>
              <a:rPr lang="ar-SA" sz="3200" b="1" u="sng" cap="none" spc="0" dirty="0">
                <a:ln w="0"/>
                <a:solidFill>
                  <a:schemeClr val="accent1">
                    <a:lumMod val="75000"/>
                  </a:schemeClr>
                </a:solidFill>
              </a:rPr>
              <a:t>مُستغِلُّون</a:t>
            </a:r>
          </a:p>
          <a:p>
            <a:pPr algn="ctr"/>
            <a:r>
              <a:rPr lang="ar-SA" sz="3200" b="1" dirty="0">
                <a:ln w="0"/>
                <a:solidFill>
                  <a:schemeClr val="tx1"/>
                </a:solidFill>
              </a:rPr>
              <a:t>................</a:t>
            </a:r>
            <a:endParaRPr lang="ar-SA" sz="3200" b="1" cap="none" spc="0" dirty="0">
              <a:ln w="0"/>
              <a:solidFill>
                <a:schemeClr val="tx1"/>
              </a:solidFill>
            </a:endParaRPr>
          </a:p>
        </p:txBody>
      </p:sp>
      <p:pic>
        <p:nvPicPr>
          <p:cNvPr id="21" name="Picture 2" descr="note-paper-png-download-clip-art-clip-art-2 - Iran Sun World Travel Agency">
            <a:extLst>
              <a:ext uri="{FF2B5EF4-FFF2-40B4-BE49-F238E27FC236}">
                <a16:creationId xmlns:a16="http://schemas.microsoft.com/office/drawing/2014/main" id="{53682E13-5021-45EC-902F-53395E0019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245" y="541728"/>
            <a:ext cx="3561839" cy="2217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مستطيل 21">
            <a:extLst>
              <a:ext uri="{FF2B5EF4-FFF2-40B4-BE49-F238E27FC236}">
                <a16:creationId xmlns:a16="http://schemas.microsoft.com/office/drawing/2014/main" id="{36E78786-7224-4275-A5AA-EEDCA1E2C76A}"/>
              </a:ext>
            </a:extLst>
          </p:cNvPr>
          <p:cNvSpPr/>
          <p:nvPr/>
        </p:nvSpPr>
        <p:spPr>
          <a:xfrm>
            <a:off x="7765440" y="1272137"/>
            <a:ext cx="331364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ctr" rtl="1">
              <a:buFont typeface="+mj-lt"/>
              <a:buAutoNum type="arabicPeriod"/>
            </a:pPr>
            <a:r>
              <a:rPr lang="ar-SA" sz="2400" b="1" cap="none" spc="0" dirty="0">
                <a:ln w="0"/>
                <a:solidFill>
                  <a:schemeClr val="accent1">
                    <a:lumMod val="50000"/>
                  </a:schemeClr>
                </a:solidFill>
              </a:rPr>
              <a:t>يجب أن يكون الحد الأوسط مُستغرَقًا في إحدى المقدمتين على الأقل.</a:t>
            </a:r>
          </a:p>
        </p:txBody>
      </p:sp>
      <p:pic>
        <p:nvPicPr>
          <p:cNvPr id="24" name="Picture 2" descr="Download Icons Light Idea Computer Lighting Incandescent Bulb - Idea Png  Logo PNG Image with No Background - PNGkey.com">
            <a:extLst>
              <a:ext uri="{FF2B5EF4-FFF2-40B4-BE49-F238E27FC236}">
                <a16:creationId xmlns:a16="http://schemas.microsoft.com/office/drawing/2014/main" id="{1C6075C1-4080-4DA2-8165-845D6E7F84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119" y="5273418"/>
            <a:ext cx="994142" cy="1125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مربع نص 29">
            <a:extLst>
              <a:ext uri="{FF2B5EF4-FFF2-40B4-BE49-F238E27FC236}">
                <a16:creationId xmlns:a16="http://schemas.microsoft.com/office/drawing/2014/main" id="{FDA5E007-3EEE-42B5-AC13-62A11C3FF9C3}"/>
              </a:ext>
            </a:extLst>
          </p:cNvPr>
          <p:cNvSpPr txBox="1"/>
          <p:nvPr/>
        </p:nvSpPr>
        <p:spPr>
          <a:xfrm>
            <a:off x="2898399" y="3645236"/>
            <a:ext cx="259231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400" b="1" cap="none" spc="0" dirty="0">
                <a:ln w="0"/>
                <a:solidFill>
                  <a:schemeClr val="bg1"/>
                </a:solidFill>
              </a:rPr>
              <a:t>حدد/ي نوع القضية من خلال دراستك لجدول الاستغراق سابقًا:</a:t>
            </a:r>
          </a:p>
        </p:txBody>
      </p:sp>
      <p:sp>
        <p:nvSpPr>
          <p:cNvPr id="41" name="مستطيل 40">
            <a:extLst>
              <a:ext uri="{FF2B5EF4-FFF2-40B4-BE49-F238E27FC236}">
                <a16:creationId xmlns:a16="http://schemas.microsoft.com/office/drawing/2014/main" id="{B4BA4962-4548-4FF0-8CC9-2515DB7DCA11}"/>
              </a:ext>
            </a:extLst>
          </p:cNvPr>
          <p:cNvSpPr/>
          <p:nvPr/>
        </p:nvSpPr>
        <p:spPr>
          <a:xfrm>
            <a:off x="7625994" y="3456567"/>
            <a:ext cx="3096975" cy="52790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accent6">
                    <a:lumMod val="75000"/>
                  </a:schemeClr>
                </a:solidFill>
              </a:rPr>
              <a:t>مثال: لعدم استغراق الحدود :</a:t>
            </a:r>
          </a:p>
        </p:txBody>
      </p:sp>
    </p:spTree>
    <p:extLst>
      <p:ext uri="{BB962C8B-B14F-4D97-AF65-F5344CB8AC3E}">
        <p14:creationId xmlns:p14="http://schemas.microsoft.com/office/powerpoint/2010/main" val="4056283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3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صورة 27">
            <a:extLst>
              <a:ext uri="{FF2B5EF4-FFF2-40B4-BE49-F238E27FC236}">
                <a16:creationId xmlns:a16="http://schemas.microsoft.com/office/drawing/2014/main" id="{20882AF3-2AAD-4822-9379-6CD3E9EB68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016" y="664038"/>
            <a:ext cx="4326362" cy="2112538"/>
          </a:xfrm>
          <a:prstGeom prst="rect">
            <a:avLst/>
          </a:prstGeom>
        </p:spPr>
      </p:pic>
      <p:sp>
        <p:nvSpPr>
          <p:cNvPr id="39" name="مستطيل: زوايا مستديرة 38">
            <a:extLst>
              <a:ext uri="{FF2B5EF4-FFF2-40B4-BE49-F238E27FC236}">
                <a16:creationId xmlns:a16="http://schemas.microsoft.com/office/drawing/2014/main" id="{ADBA7AA5-9D00-42F4-B894-0AD0CB8CFC9A}"/>
              </a:ext>
            </a:extLst>
          </p:cNvPr>
          <p:cNvSpPr/>
          <p:nvPr/>
        </p:nvSpPr>
        <p:spPr>
          <a:xfrm>
            <a:off x="914699" y="1589662"/>
            <a:ext cx="4124860" cy="360815"/>
          </a:xfrm>
          <a:prstGeom prst="roundRect">
            <a:avLst/>
          </a:prstGeom>
          <a:noFill/>
          <a:ln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23" name="صورة 22">
            <a:extLst>
              <a:ext uri="{FF2B5EF4-FFF2-40B4-BE49-F238E27FC236}">
                <a16:creationId xmlns:a16="http://schemas.microsoft.com/office/drawing/2014/main" id="{226A4EBD-7112-4DAD-83A5-DD448841BBF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96" b="67673"/>
          <a:stretch/>
        </p:blipFill>
        <p:spPr>
          <a:xfrm>
            <a:off x="7022127" y="3390752"/>
            <a:ext cx="4951226" cy="2340727"/>
          </a:xfrm>
          <a:prstGeom prst="rect">
            <a:avLst/>
          </a:prstGeom>
        </p:spPr>
      </p:pic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0457BABE-0653-4197-AB26-9B50D810A101}"/>
              </a:ext>
            </a:extLst>
          </p:cNvPr>
          <p:cNvGrpSpPr/>
          <p:nvPr/>
        </p:nvGrpSpPr>
        <p:grpSpPr>
          <a:xfrm>
            <a:off x="5169873" y="418012"/>
            <a:ext cx="1852254" cy="599142"/>
            <a:chOff x="5311012" y="2527187"/>
            <a:chExt cx="2131620" cy="871714"/>
          </a:xfrm>
          <a:scene3d>
            <a:camera prst="orthographicFront"/>
            <a:lightRig rig="flat" dir="t"/>
          </a:scene3d>
        </p:grpSpPr>
        <p:sp>
          <p:nvSpPr>
            <p:cNvPr id="9" name="مستطيل 8">
              <a:extLst>
                <a:ext uri="{FF2B5EF4-FFF2-40B4-BE49-F238E27FC236}">
                  <a16:creationId xmlns:a16="http://schemas.microsoft.com/office/drawing/2014/main" id="{73F3B3F0-6F00-43F0-A19D-156252431BA4}"/>
                </a:ext>
              </a:extLst>
            </p:cNvPr>
            <p:cNvSpPr/>
            <p:nvPr/>
          </p:nvSpPr>
          <p:spPr>
            <a:xfrm>
              <a:off x="5311012" y="2527187"/>
              <a:ext cx="2131620" cy="871714"/>
            </a:xfrm>
            <a:prstGeom prst="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3"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0" name="مربع نص 9">
              <a:extLst>
                <a:ext uri="{FF2B5EF4-FFF2-40B4-BE49-F238E27FC236}">
                  <a16:creationId xmlns:a16="http://schemas.microsoft.com/office/drawing/2014/main" id="{B1A370E5-2DD1-4E4D-8FFA-C46AA177A9F5}"/>
                </a:ext>
              </a:extLst>
            </p:cNvPr>
            <p:cNvSpPr txBox="1"/>
            <p:nvPr/>
          </p:nvSpPr>
          <p:spPr>
            <a:xfrm>
              <a:off x="5311012" y="2527187"/>
              <a:ext cx="2131620" cy="87171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marL="0" lvl="0" indent="0" algn="ctr" defTabSz="10668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ar-SA" sz="2400" b="1" kern="1200" dirty="0">
                  <a:solidFill>
                    <a:schemeClr val="bg1">
                      <a:lumMod val="50000"/>
                    </a:schemeClr>
                  </a:solidFill>
                </a:rPr>
                <a:t>قواعد الاستغراق</a:t>
              </a:r>
            </a:p>
          </p:txBody>
        </p:sp>
      </p:grpSp>
      <p:sp>
        <p:nvSpPr>
          <p:cNvPr id="6" name="مستطيل 5">
            <a:extLst>
              <a:ext uri="{FF2B5EF4-FFF2-40B4-BE49-F238E27FC236}">
                <a16:creationId xmlns:a16="http://schemas.microsoft.com/office/drawing/2014/main" id="{B68CF0FC-7D7D-4493-BF1D-40084E1068B7}"/>
              </a:ext>
            </a:extLst>
          </p:cNvPr>
          <p:cNvSpPr/>
          <p:nvPr/>
        </p:nvSpPr>
        <p:spPr>
          <a:xfrm>
            <a:off x="2530712" y="3571536"/>
            <a:ext cx="4294525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400" b="1" cap="none" spc="0" dirty="0">
                <a:ln w="0"/>
                <a:solidFill>
                  <a:schemeClr val="bg2">
                    <a:lumMod val="10000"/>
                  </a:schemeClr>
                </a:solidFill>
              </a:rPr>
              <a:t>كل الورود </a:t>
            </a:r>
            <a:r>
              <a:rPr lang="ar-SA" sz="2400" b="1" cap="none" spc="0" dirty="0">
                <a:ln w="0"/>
                <a:solidFill>
                  <a:schemeClr val="accent1">
                    <a:lumMod val="75000"/>
                  </a:schemeClr>
                </a:solidFill>
              </a:rPr>
              <a:t>جميلة الشكل</a:t>
            </a:r>
          </a:p>
          <a:p>
            <a:pPr algn="ctr"/>
            <a:r>
              <a:rPr lang="ar-SA" sz="2400" b="1" u="sng" dirty="0">
                <a:ln w="0"/>
                <a:solidFill>
                  <a:schemeClr val="bg2">
                    <a:lumMod val="10000"/>
                  </a:schemeClr>
                </a:solidFill>
              </a:rPr>
              <a:t>لا شيء من هذه الحشائش بورود</a:t>
            </a:r>
            <a:endParaRPr lang="ar-SA" sz="2400" b="1" dirty="0">
              <a:ln w="0"/>
              <a:solidFill>
                <a:schemeClr val="bg2">
                  <a:lumMod val="10000"/>
                </a:schemeClr>
              </a:solidFill>
            </a:endParaRPr>
          </a:p>
          <a:p>
            <a:pPr algn="ctr"/>
            <a:r>
              <a:rPr lang="ar-SA" sz="2400" b="1" cap="none" spc="0" dirty="0">
                <a:ln w="0"/>
                <a:solidFill>
                  <a:schemeClr val="bg2">
                    <a:lumMod val="10000"/>
                  </a:schemeClr>
                </a:solidFill>
              </a:rPr>
              <a:t>لا شيء من هذه الح</a:t>
            </a:r>
            <a:r>
              <a:rPr lang="ar-SA" sz="2400" b="1" dirty="0">
                <a:ln w="0"/>
                <a:solidFill>
                  <a:schemeClr val="bg2">
                    <a:lumMod val="10000"/>
                  </a:schemeClr>
                </a:solidFill>
              </a:rPr>
              <a:t>شائش </a:t>
            </a:r>
            <a:r>
              <a:rPr lang="ar-SA" sz="2400" b="1" dirty="0">
                <a:ln w="0"/>
                <a:solidFill>
                  <a:schemeClr val="accent1">
                    <a:lumMod val="75000"/>
                  </a:schemeClr>
                </a:solidFill>
              </a:rPr>
              <a:t>جميلة الشكل</a:t>
            </a:r>
            <a:endParaRPr lang="ar-SA" sz="2400" b="1" cap="none" spc="0" dirty="0">
              <a:ln w="0"/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4" name="Picture 2" descr="Download Icons Light Idea Computer Lighting Incandescent Bulb - Idea Png  Logo PNG Image with No Background - PNGkey.com">
            <a:extLst>
              <a:ext uri="{FF2B5EF4-FFF2-40B4-BE49-F238E27FC236}">
                <a16:creationId xmlns:a16="http://schemas.microsoft.com/office/drawing/2014/main" id="{1C6075C1-4080-4DA2-8165-845D6E7F84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442" y="4717703"/>
            <a:ext cx="994142" cy="1125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مربع نص 29">
            <a:extLst>
              <a:ext uri="{FF2B5EF4-FFF2-40B4-BE49-F238E27FC236}">
                <a16:creationId xmlns:a16="http://schemas.microsoft.com/office/drawing/2014/main" id="{FDA5E007-3EEE-42B5-AC13-62A11C3FF9C3}"/>
              </a:ext>
            </a:extLst>
          </p:cNvPr>
          <p:cNvSpPr txBox="1"/>
          <p:nvPr/>
        </p:nvSpPr>
        <p:spPr>
          <a:xfrm>
            <a:off x="7746177" y="4014784"/>
            <a:ext cx="294242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400" b="1" cap="none" spc="0" dirty="0">
                <a:ln w="0"/>
                <a:solidFill>
                  <a:schemeClr val="bg1"/>
                </a:solidFill>
              </a:rPr>
              <a:t>حدد/ي نوع كل قضية من المقدمات من خلال دراستك لجدول الاستغراق سابقًا:</a:t>
            </a:r>
          </a:p>
        </p:txBody>
      </p:sp>
      <p:pic>
        <p:nvPicPr>
          <p:cNvPr id="15" name="Picture 2" descr="note-paper-png-download-clip-art-clip-art-2 - Iran Sun World Travel Agency">
            <a:extLst>
              <a:ext uri="{FF2B5EF4-FFF2-40B4-BE49-F238E27FC236}">
                <a16:creationId xmlns:a16="http://schemas.microsoft.com/office/drawing/2014/main" id="{F5DA5904-334E-49B3-937B-011197C8CD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3074" y="792164"/>
            <a:ext cx="3561839" cy="2217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 15">
            <a:extLst>
              <a:ext uri="{FF2B5EF4-FFF2-40B4-BE49-F238E27FC236}">
                <a16:creationId xmlns:a16="http://schemas.microsoft.com/office/drawing/2014/main" id="{CE0BDB07-5EE4-46C3-8FB3-E793E3EC5386}"/>
              </a:ext>
            </a:extLst>
          </p:cNvPr>
          <p:cNvSpPr/>
          <p:nvPr/>
        </p:nvSpPr>
        <p:spPr>
          <a:xfrm>
            <a:off x="7709270" y="1375374"/>
            <a:ext cx="331364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ctr" rtl="1">
              <a:buFont typeface="+mj-lt"/>
              <a:buAutoNum type="arabicPeriod" startAt="2"/>
            </a:pPr>
            <a:r>
              <a:rPr lang="ar-SA" sz="2400" b="1" cap="none" spc="0" dirty="0">
                <a:ln w="0"/>
                <a:solidFill>
                  <a:schemeClr val="accent1">
                    <a:lumMod val="50000"/>
                  </a:schemeClr>
                </a:solidFill>
              </a:rPr>
              <a:t>لا يجوز استغراق حد في النتيجة ما لم يكن مستغرقًا في المقدمة التي ورد فيها.</a:t>
            </a:r>
          </a:p>
        </p:txBody>
      </p:sp>
      <p:cxnSp>
        <p:nvCxnSpPr>
          <p:cNvPr id="19" name="رابط كسهم مستقيم 18">
            <a:extLst>
              <a:ext uri="{FF2B5EF4-FFF2-40B4-BE49-F238E27FC236}">
                <a16:creationId xmlns:a16="http://schemas.microsoft.com/office/drawing/2014/main" id="{C97719E1-420B-4414-9FFE-868889ACB150}"/>
              </a:ext>
            </a:extLst>
          </p:cNvPr>
          <p:cNvCxnSpPr/>
          <p:nvPr/>
        </p:nvCxnSpPr>
        <p:spPr>
          <a:xfrm>
            <a:off x="3912673" y="4748212"/>
            <a:ext cx="0" cy="10103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رابط كسهم مستقيم 10">
            <a:extLst>
              <a:ext uri="{FF2B5EF4-FFF2-40B4-BE49-F238E27FC236}">
                <a16:creationId xmlns:a16="http://schemas.microsoft.com/office/drawing/2014/main" id="{3E72F8F9-02ED-4191-A70E-A8C4592A9DBF}"/>
              </a:ext>
            </a:extLst>
          </p:cNvPr>
          <p:cNvCxnSpPr>
            <a:cxnSpLocks/>
            <a:endCxn id="12" idx="5"/>
          </p:cNvCxnSpPr>
          <p:nvPr/>
        </p:nvCxnSpPr>
        <p:spPr>
          <a:xfrm flipH="1" flipV="1">
            <a:off x="4708528" y="3155927"/>
            <a:ext cx="403850" cy="5209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مخطط انسيابي: رابط 11">
            <a:extLst>
              <a:ext uri="{FF2B5EF4-FFF2-40B4-BE49-F238E27FC236}">
                <a16:creationId xmlns:a16="http://schemas.microsoft.com/office/drawing/2014/main" id="{96301385-323A-4917-A72A-9FB0C070CCB1}"/>
              </a:ext>
            </a:extLst>
          </p:cNvPr>
          <p:cNvSpPr/>
          <p:nvPr/>
        </p:nvSpPr>
        <p:spPr>
          <a:xfrm>
            <a:off x="4128738" y="2754532"/>
            <a:ext cx="679266" cy="470263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800" b="1" dirty="0" err="1">
                <a:solidFill>
                  <a:schemeClr val="accent6">
                    <a:lumMod val="75000"/>
                  </a:schemeClr>
                </a:solidFill>
              </a:rPr>
              <a:t>ك.م</a:t>
            </a:r>
            <a:endParaRPr lang="ar-SA" sz="1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5" name="مخطط انسيابي: رابط 24">
            <a:extLst>
              <a:ext uri="{FF2B5EF4-FFF2-40B4-BE49-F238E27FC236}">
                <a16:creationId xmlns:a16="http://schemas.microsoft.com/office/drawing/2014/main" id="{5F3CBEAA-076B-442C-B8C4-1CDA389A6297}"/>
              </a:ext>
            </a:extLst>
          </p:cNvPr>
          <p:cNvSpPr/>
          <p:nvPr/>
        </p:nvSpPr>
        <p:spPr>
          <a:xfrm>
            <a:off x="6699610" y="3279523"/>
            <a:ext cx="854862" cy="470263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800" b="1" dirty="0" err="1">
                <a:solidFill>
                  <a:schemeClr val="accent6">
                    <a:lumMod val="75000"/>
                  </a:schemeClr>
                </a:solidFill>
              </a:rPr>
              <a:t>ك.س</a:t>
            </a:r>
            <a:endParaRPr lang="ar-SA" sz="1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26" name="رابط كسهم مستقيم 25">
            <a:extLst>
              <a:ext uri="{FF2B5EF4-FFF2-40B4-BE49-F238E27FC236}">
                <a16:creationId xmlns:a16="http://schemas.microsoft.com/office/drawing/2014/main" id="{E9753571-1674-44EE-9F65-F5EA904EB762}"/>
              </a:ext>
            </a:extLst>
          </p:cNvPr>
          <p:cNvCxnSpPr>
            <a:cxnSpLocks/>
          </p:cNvCxnSpPr>
          <p:nvPr/>
        </p:nvCxnSpPr>
        <p:spPr>
          <a:xfrm flipV="1">
            <a:off x="6316792" y="3788514"/>
            <a:ext cx="646583" cy="4442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مخطط انسيابي: رابط 28">
            <a:extLst>
              <a:ext uri="{FF2B5EF4-FFF2-40B4-BE49-F238E27FC236}">
                <a16:creationId xmlns:a16="http://schemas.microsoft.com/office/drawing/2014/main" id="{57FC3556-1C54-4DD2-83A6-A8290E19FB11}"/>
              </a:ext>
            </a:extLst>
          </p:cNvPr>
          <p:cNvSpPr/>
          <p:nvPr/>
        </p:nvSpPr>
        <p:spPr>
          <a:xfrm>
            <a:off x="6397806" y="5372445"/>
            <a:ext cx="854862" cy="470263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800" b="1" dirty="0" err="1">
                <a:solidFill>
                  <a:schemeClr val="accent6">
                    <a:lumMod val="75000"/>
                  </a:schemeClr>
                </a:solidFill>
              </a:rPr>
              <a:t>ك.س</a:t>
            </a:r>
            <a:endParaRPr lang="ar-SA" sz="1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31" name="رابط كسهم مستقيم 30">
            <a:extLst>
              <a:ext uri="{FF2B5EF4-FFF2-40B4-BE49-F238E27FC236}">
                <a16:creationId xmlns:a16="http://schemas.microsoft.com/office/drawing/2014/main" id="{5031569C-9EF9-4EEE-88DA-46F058773AD5}"/>
              </a:ext>
            </a:extLst>
          </p:cNvPr>
          <p:cNvCxnSpPr>
            <a:cxnSpLocks/>
          </p:cNvCxnSpPr>
          <p:nvPr/>
        </p:nvCxnSpPr>
        <p:spPr>
          <a:xfrm>
            <a:off x="6335959" y="4615937"/>
            <a:ext cx="363651" cy="6374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شكل بيضاوي 19">
            <a:extLst>
              <a:ext uri="{FF2B5EF4-FFF2-40B4-BE49-F238E27FC236}">
                <a16:creationId xmlns:a16="http://schemas.microsoft.com/office/drawing/2014/main" id="{4DE2747E-98C0-4251-B568-ADE5FB47046F}"/>
              </a:ext>
            </a:extLst>
          </p:cNvPr>
          <p:cNvSpPr/>
          <p:nvPr/>
        </p:nvSpPr>
        <p:spPr>
          <a:xfrm>
            <a:off x="3343206" y="3514654"/>
            <a:ext cx="1481788" cy="559228"/>
          </a:xfrm>
          <a:prstGeom prst="ellipse">
            <a:avLst/>
          </a:prstGeom>
          <a:noFill/>
          <a:ln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cxnSp>
        <p:nvCxnSpPr>
          <p:cNvPr id="33" name="رابط كسهم مستقيم 32">
            <a:extLst>
              <a:ext uri="{FF2B5EF4-FFF2-40B4-BE49-F238E27FC236}">
                <a16:creationId xmlns:a16="http://schemas.microsoft.com/office/drawing/2014/main" id="{93655A27-993F-4F7A-B3D5-8D1E48D2FD32}"/>
              </a:ext>
            </a:extLst>
          </p:cNvPr>
          <p:cNvCxnSpPr>
            <a:cxnSpLocks/>
          </p:cNvCxnSpPr>
          <p:nvPr/>
        </p:nvCxnSpPr>
        <p:spPr>
          <a:xfrm flipH="1">
            <a:off x="2772499" y="3649338"/>
            <a:ext cx="6843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مستطيل 33">
            <a:extLst>
              <a:ext uri="{FF2B5EF4-FFF2-40B4-BE49-F238E27FC236}">
                <a16:creationId xmlns:a16="http://schemas.microsoft.com/office/drawing/2014/main" id="{80678914-880C-42A4-92A8-9988DFA95B24}"/>
              </a:ext>
            </a:extLst>
          </p:cNvPr>
          <p:cNvSpPr/>
          <p:nvPr/>
        </p:nvSpPr>
        <p:spPr>
          <a:xfrm>
            <a:off x="1718219" y="3188349"/>
            <a:ext cx="1023181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400" b="1" cap="none" spc="0" dirty="0">
                <a:ln w="0"/>
                <a:solidFill>
                  <a:schemeClr val="accent1">
                    <a:lumMod val="75000"/>
                  </a:schemeClr>
                </a:solidFill>
              </a:rPr>
              <a:t>غير مستغرق</a:t>
            </a:r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F1224EC8-F7A3-4B8D-99D4-6D0305E1AA8D}"/>
              </a:ext>
            </a:extLst>
          </p:cNvPr>
          <p:cNvSpPr/>
          <p:nvPr/>
        </p:nvSpPr>
        <p:spPr>
          <a:xfrm>
            <a:off x="2613971" y="4269364"/>
            <a:ext cx="1481788" cy="559228"/>
          </a:xfrm>
          <a:prstGeom prst="ellipse">
            <a:avLst/>
          </a:prstGeom>
          <a:noFill/>
          <a:ln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3" name="مستطيل 42">
            <a:extLst>
              <a:ext uri="{FF2B5EF4-FFF2-40B4-BE49-F238E27FC236}">
                <a16:creationId xmlns:a16="http://schemas.microsoft.com/office/drawing/2014/main" id="{3DFC8E94-89AF-494D-941C-8E0A44BF680E}"/>
              </a:ext>
            </a:extLst>
          </p:cNvPr>
          <p:cNvSpPr/>
          <p:nvPr/>
        </p:nvSpPr>
        <p:spPr>
          <a:xfrm>
            <a:off x="3343206" y="5832207"/>
            <a:ext cx="102318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400" b="1" cap="none" spc="0" dirty="0">
                <a:ln w="0"/>
                <a:solidFill>
                  <a:schemeClr val="accent1">
                    <a:lumMod val="75000"/>
                  </a:schemeClr>
                </a:solidFill>
              </a:rPr>
              <a:t>مستغرق</a:t>
            </a:r>
          </a:p>
        </p:txBody>
      </p:sp>
      <p:sp>
        <p:nvSpPr>
          <p:cNvPr id="44" name="مستطيل: زوايا مستديرة 43">
            <a:extLst>
              <a:ext uri="{FF2B5EF4-FFF2-40B4-BE49-F238E27FC236}">
                <a16:creationId xmlns:a16="http://schemas.microsoft.com/office/drawing/2014/main" id="{D4E91FAA-1753-40CB-BD29-C3C9358721EB}"/>
              </a:ext>
            </a:extLst>
          </p:cNvPr>
          <p:cNvSpPr/>
          <p:nvPr/>
        </p:nvSpPr>
        <p:spPr>
          <a:xfrm>
            <a:off x="904260" y="1226399"/>
            <a:ext cx="4124860" cy="360815"/>
          </a:xfrm>
          <a:prstGeom prst="roundRect">
            <a:avLst/>
          </a:prstGeom>
          <a:noFill/>
          <a:ln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96224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12" grpId="0" animBg="1"/>
      <p:bldP spid="25" grpId="0" animBg="1"/>
      <p:bldP spid="29" grpId="0" animBg="1"/>
      <p:bldP spid="20" grpId="0" animBg="1"/>
      <p:bldP spid="34" grpId="0"/>
      <p:bldP spid="38" grpId="0" animBg="1"/>
      <p:bldP spid="43" grpId="0"/>
      <p:bldP spid="4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: زاوية مطوية 5">
            <a:extLst>
              <a:ext uri="{FF2B5EF4-FFF2-40B4-BE49-F238E27FC236}">
                <a16:creationId xmlns:a16="http://schemas.microsoft.com/office/drawing/2014/main" id="{359E71C3-2B3E-42B7-BE96-BF5C3D09785B}"/>
              </a:ext>
            </a:extLst>
          </p:cNvPr>
          <p:cNvSpPr/>
          <p:nvPr/>
        </p:nvSpPr>
        <p:spPr>
          <a:xfrm>
            <a:off x="2462939" y="2677442"/>
            <a:ext cx="2513759" cy="2630251"/>
          </a:xfrm>
          <a:prstGeom prst="foldedCorner">
            <a:avLst/>
          </a:prstGeom>
          <a:ln w="38100">
            <a:solidFill>
              <a:srgbClr val="3A699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ar-SA" sz="1800" dirty="0">
                <a:solidFill>
                  <a:schemeClr val="accent6">
                    <a:lumMod val="50000"/>
                  </a:schemeClr>
                </a:solidFill>
              </a:rPr>
              <a:t>......................................................................................................</a:t>
            </a: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7772FB8A-DB04-40BB-9921-52DC5A2491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341" b="80708"/>
          <a:stretch/>
        </p:blipFill>
        <p:spPr>
          <a:xfrm>
            <a:off x="2020089" y="5672228"/>
            <a:ext cx="8382841" cy="558275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grpSp>
        <p:nvGrpSpPr>
          <p:cNvPr id="9" name="مجموعة 8">
            <a:extLst>
              <a:ext uri="{FF2B5EF4-FFF2-40B4-BE49-F238E27FC236}">
                <a16:creationId xmlns:a16="http://schemas.microsoft.com/office/drawing/2014/main" id="{DD0F6928-D829-42CC-87D8-575EC85289BE}"/>
              </a:ext>
            </a:extLst>
          </p:cNvPr>
          <p:cNvGrpSpPr/>
          <p:nvPr/>
        </p:nvGrpSpPr>
        <p:grpSpPr>
          <a:xfrm>
            <a:off x="5336672" y="470263"/>
            <a:ext cx="1518656" cy="533828"/>
            <a:chOff x="5311012" y="2527187"/>
            <a:chExt cx="2131620" cy="871714"/>
          </a:xfrm>
          <a:scene3d>
            <a:camera prst="orthographicFront"/>
            <a:lightRig rig="flat" dir="t"/>
          </a:scene3d>
        </p:grpSpPr>
        <p:sp>
          <p:nvSpPr>
            <p:cNvPr id="10" name="مستطيل 9">
              <a:extLst>
                <a:ext uri="{FF2B5EF4-FFF2-40B4-BE49-F238E27FC236}">
                  <a16:creationId xmlns:a16="http://schemas.microsoft.com/office/drawing/2014/main" id="{23661664-1589-4638-8439-95E265D021C2}"/>
                </a:ext>
              </a:extLst>
            </p:cNvPr>
            <p:cNvSpPr/>
            <p:nvPr/>
          </p:nvSpPr>
          <p:spPr>
            <a:xfrm>
              <a:off x="5311012" y="2527187"/>
              <a:ext cx="2131620" cy="871714"/>
            </a:xfrm>
            <a:prstGeom prst="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3"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1" name="مربع نص 10">
              <a:extLst>
                <a:ext uri="{FF2B5EF4-FFF2-40B4-BE49-F238E27FC236}">
                  <a16:creationId xmlns:a16="http://schemas.microsoft.com/office/drawing/2014/main" id="{9EA5E1E0-F723-495F-B88C-A8461DA6313F}"/>
                </a:ext>
              </a:extLst>
            </p:cNvPr>
            <p:cNvSpPr txBox="1"/>
            <p:nvPr/>
          </p:nvSpPr>
          <p:spPr>
            <a:xfrm>
              <a:off x="5311012" y="2527187"/>
              <a:ext cx="2131620" cy="87171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marL="0" lvl="0" indent="0" algn="ctr" defTabSz="10668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ar-SA" sz="2400" b="1" kern="1200" dirty="0">
                  <a:solidFill>
                    <a:schemeClr val="bg1">
                      <a:lumMod val="50000"/>
                    </a:schemeClr>
                  </a:solidFill>
                </a:rPr>
                <a:t>قواعد الكيف</a:t>
              </a:r>
            </a:p>
          </p:txBody>
        </p:sp>
      </p:grp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F601C2B4-E982-458F-AF53-831899419EA3}"/>
              </a:ext>
            </a:extLst>
          </p:cNvPr>
          <p:cNvSpPr/>
          <p:nvPr/>
        </p:nvSpPr>
        <p:spPr>
          <a:xfrm>
            <a:off x="2262355" y="1240602"/>
            <a:ext cx="4294525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400" b="1" cap="none" spc="0" dirty="0">
                <a:ln w="0"/>
                <a:solidFill>
                  <a:schemeClr val="bg2">
                    <a:lumMod val="10000"/>
                  </a:schemeClr>
                </a:solidFill>
              </a:rPr>
              <a:t>لا أحد من العرب من الأوربيين</a:t>
            </a:r>
          </a:p>
          <a:p>
            <a:pPr algn="ctr"/>
            <a:r>
              <a:rPr lang="ar-SA" sz="2400" b="1" dirty="0">
                <a:ln w="0"/>
                <a:solidFill>
                  <a:schemeClr val="bg2">
                    <a:lumMod val="10000"/>
                  </a:schemeClr>
                </a:solidFill>
              </a:rPr>
              <a:t>لا أحد من الأمريكيين من العرب</a:t>
            </a:r>
          </a:p>
          <a:p>
            <a:pPr algn="ctr"/>
            <a:r>
              <a:rPr lang="ar-SA" sz="2400" b="1" cap="none" spc="0" dirty="0">
                <a:ln w="0"/>
                <a:solidFill>
                  <a:schemeClr val="bg2">
                    <a:lumMod val="10000"/>
                  </a:schemeClr>
                </a:solidFill>
              </a:rPr>
              <a:t>...................................</a:t>
            </a:r>
            <a:endParaRPr lang="ar-SA" sz="2400" b="1" cap="none" spc="0" dirty="0">
              <a:ln w="0"/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8444AC47-1B09-4E87-BE27-30EEE1027CB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96" b="67673"/>
          <a:stretch/>
        </p:blipFill>
        <p:spPr>
          <a:xfrm>
            <a:off x="7560693" y="418012"/>
            <a:ext cx="4598157" cy="2340727"/>
          </a:xfrm>
          <a:prstGeom prst="rect">
            <a:avLst/>
          </a:prstGeom>
        </p:spPr>
      </p:pic>
      <p:sp>
        <p:nvSpPr>
          <p:cNvPr id="14" name="مربع نص 13">
            <a:extLst>
              <a:ext uri="{FF2B5EF4-FFF2-40B4-BE49-F238E27FC236}">
                <a16:creationId xmlns:a16="http://schemas.microsoft.com/office/drawing/2014/main" id="{FCC308F8-7D3A-4E36-B143-7D7D8E08D298}"/>
              </a:ext>
            </a:extLst>
          </p:cNvPr>
          <p:cNvSpPr txBox="1"/>
          <p:nvPr/>
        </p:nvSpPr>
        <p:spPr>
          <a:xfrm>
            <a:off x="8102899" y="988210"/>
            <a:ext cx="294242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400" b="1" cap="none" spc="0" dirty="0">
                <a:ln w="0"/>
                <a:solidFill>
                  <a:schemeClr val="bg1"/>
                </a:solidFill>
              </a:rPr>
              <a:t>حدد/ي نوع كل قضية من خلال دراستك لجدول الاستغراق سابقًا:</a:t>
            </a:r>
          </a:p>
        </p:txBody>
      </p:sp>
      <p:sp>
        <p:nvSpPr>
          <p:cNvPr id="15" name="مخطط انسيابي: رابط 14">
            <a:extLst>
              <a:ext uri="{FF2B5EF4-FFF2-40B4-BE49-F238E27FC236}">
                <a16:creationId xmlns:a16="http://schemas.microsoft.com/office/drawing/2014/main" id="{3E1BE45E-0568-4280-B035-666B9E93A9C6}"/>
              </a:ext>
            </a:extLst>
          </p:cNvPr>
          <p:cNvSpPr/>
          <p:nvPr/>
        </p:nvSpPr>
        <p:spPr>
          <a:xfrm>
            <a:off x="6594430" y="1128463"/>
            <a:ext cx="854862" cy="516914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800" b="1" dirty="0" err="1">
                <a:solidFill>
                  <a:schemeClr val="accent6">
                    <a:lumMod val="75000"/>
                  </a:schemeClr>
                </a:solidFill>
              </a:rPr>
              <a:t>ك.س</a:t>
            </a:r>
            <a:endParaRPr lang="ar-SA" sz="1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16" name="رابط كسهم مستقيم 15">
            <a:extLst>
              <a:ext uri="{FF2B5EF4-FFF2-40B4-BE49-F238E27FC236}">
                <a16:creationId xmlns:a16="http://schemas.microsoft.com/office/drawing/2014/main" id="{61F976EB-33B1-436B-9E40-ECD81909826A}"/>
              </a:ext>
            </a:extLst>
          </p:cNvPr>
          <p:cNvCxnSpPr>
            <a:cxnSpLocks/>
          </p:cNvCxnSpPr>
          <p:nvPr/>
        </p:nvCxnSpPr>
        <p:spPr>
          <a:xfrm>
            <a:off x="5935711" y="1426273"/>
            <a:ext cx="62116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مخطط انسيابي: رابط 18">
            <a:extLst>
              <a:ext uri="{FF2B5EF4-FFF2-40B4-BE49-F238E27FC236}">
                <a16:creationId xmlns:a16="http://schemas.microsoft.com/office/drawing/2014/main" id="{72EE1E06-3FE5-44A6-B7B1-D6F9D2641C26}"/>
              </a:ext>
            </a:extLst>
          </p:cNvPr>
          <p:cNvSpPr/>
          <p:nvPr/>
        </p:nvSpPr>
        <p:spPr>
          <a:xfrm>
            <a:off x="6594430" y="1689858"/>
            <a:ext cx="854862" cy="516914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800" b="1" dirty="0" err="1">
                <a:solidFill>
                  <a:schemeClr val="accent6">
                    <a:lumMod val="75000"/>
                  </a:schemeClr>
                </a:solidFill>
              </a:rPr>
              <a:t>ك.س</a:t>
            </a:r>
            <a:endParaRPr lang="ar-SA" sz="1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20" name="رابط كسهم مستقيم 19">
            <a:extLst>
              <a:ext uri="{FF2B5EF4-FFF2-40B4-BE49-F238E27FC236}">
                <a16:creationId xmlns:a16="http://schemas.microsoft.com/office/drawing/2014/main" id="{33DE154A-BE3B-4A46-96EC-BAE33C3BA481}"/>
              </a:ext>
            </a:extLst>
          </p:cNvPr>
          <p:cNvCxnSpPr>
            <a:cxnSpLocks/>
          </p:cNvCxnSpPr>
          <p:nvPr/>
        </p:nvCxnSpPr>
        <p:spPr>
          <a:xfrm>
            <a:off x="5935711" y="1922353"/>
            <a:ext cx="62116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فقاعة الكلام: بيضاوية 21">
            <a:extLst>
              <a:ext uri="{FF2B5EF4-FFF2-40B4-BE49-F238E27FC236}">
                <a16:creationId xmlns:a16="http://schemas.microsoft.com/office/drawing/2014/main" id="{F98DE5AB-BF2E-48FE-9CF5-609EDB3B5AD6}"/>
              </a:ext>
            </a:extLst>
          </p:cNvPr>
          <p:cNvSpPr/>
          <p:nvPr/>
        </p:nvSpPr>
        <p:spPr>
          <a:xfrm>
            <a:off x="5935711" y="2462222"/>
            <a:ext cx="2346021" cy="2207240"/>
          </a:xfrm>
          <a:prstGeom prst="wedgeEllipseCallout">
            <a:avLst>
              <a:gd name="adj1" fmla="val -72696"/>
              <a:gd name="adj2" fmla="val -44608"/>
            </a:avLst>
          </a:prstGeom>
          <a:solidFill>
            <a:schemeClr val="bg1"/>
          </a:solidFill>
          <a:ln>
            <a:solidFill>
              <a:schemeClr val="accent2">
                <a:lumMod val="90000"/>
              </a:schemeClr>
            </a:solidFill>
            <a:prstDash val="lgDash"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400" b="1" dirty="0">
                <a:ln w="0"/>
                <a:solidFill>
                  <a:schemeClr val="accent2">
                    <a:lumMod val="50000"/>
                  </a:schemeClr>
                </a:solidFill>
              </a:rPr>
              <a:t>استنبط/ي نتيجة القضيتين السابقتين!</a:t>
            </a:r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944ABE9B-1972-47A7-9B05-A8BD9FC04616}"/>
              </a:ext>
            </a:extLst>
          </p:cNvPr>
          <p:cNvSpPr/>
          <p:nvPr/>
        </p:nvSpPr>
        <p:spPr>
          <a:xfrm>
            <a:off x="2723084" y="3298782"/>
            <a:ext cx="20441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0"/>
                <a:solidFill>
                  <a:srgbClr val="C00000"/>
                </a:solidFill>
              </a:rPr>
              <a:t>لا يُمكن!</a:t>
            </a:r>
          </a:p>
        </p:txBody>
      </p:sp>
    </p:spTree>
    <p:extLst>
      <p:ext uri="{BB962C8B-B14F-4D97-AF65-F5344CB8AC3E}">
        <p14:creationId xmlns:p14="http://schemas.microsoft.com/office/powerpoint/2010/main" val="3523998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جدول 5">
            <a:extLst>
              <a:ext uri="{FF2B5EF4-FFF2-40B4-BE49-F238E27FC236}">
                <a16:creationId xmlns:a16="http://schemas.microsoft.com/office/drawing/2014/main" id="{CE2FCC5F-344C-4E14-B348-269B7D1F10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8386581"/>
              </p:ext>
            </p:extLst>
          </p:nvPr>
        </p:nvGraphicFramePr>
        <p:xfrm>
          <a:off x="2140857" y="1400200"/>
          <a:ext cx="8237676" cy="506201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5892">
                  <a:extLst>
                    <a:ext uri="{9D8B030D-6E8A-4147-A177-3AD203B41FA5}">
                      <a16:colId xmlns:a16="http://schemas.microsoft.com/office/drawing/2014/main" val="3321240011"/>
                    </a:ext>
                  </a:extLst>
                </a:gridCol>
                <a:gridCol w="2745892">
                  <a:extLst>
                    <a:ext uri="{9D8B030D-6E8A-4147-A177-3AD203B41FA5}">
                      <a16:colId xmlns:a16="http://schemas.microsoft.com/office/drawing/2014/main" val="2708687024"/>
                    </a:ext>
                  </a:extLst>
                </a:gridCol>
                <a:gridCol w="2745892">
                  <a:extLst>
                    <a:ext uri="{9D8B030D-6E8A-4147-A177-3AD203B41FA5}">
                      <a16:colId xmlns:a16="http://schemas.microsoft.com/office/drawing/2014/main" val="2160667019"/>
                    </a:ext>
                  </a:extLst>
                </a:gridCol>
              </a:tblGrid>
              <a:tr h="2531005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الالتزام بالوقت</a:t>
                      </a:r>
                    </a:p>
                  </a:txBody>
                  <a:tcPr anchor="b">
                    <a:solidFill>
                      <a:srgbClr val="FFDD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ارتداء الكمامة</a:t>
                      </a:r>
                    </a:p>
                  </a:txBody>
                  <a:tcPr anchor="b">
                    <a:solidFill>
                      <a:srgbClr val="E3DEF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رفع اليد للمشاركة</a:t>
                      </a:r>
                    </a:p>
                  </a:txBody>
                  <a:tcPr anchor="b">
                    <a:solidFill>
                      <a:srgbClr val="EC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6095194"/>
                  </a:ext>
                </a:extLst>
              </a:tr>
              <a:tr h="2531005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التعاون والمشاركة</a:t>
                      </a:r>
                    </a:p>
                  </a:txBody>
                  <a:tcPr anchor="b">
                    <a:solidFill>
                      <a:srgbClr val="DAEF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الالتزام بالهدوء</a:t>
                      </a:r>
                    </a:p>
                  </a:txBody>
                  <a:tcPr anchor="b">
                    <a:solidFill>
                      <a:srgbClr val="FDEA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الانصات والتركيز</a:t>
                      </a:r>
                    </a:p>
                  </a:txBody>
                  <a:tcPr anchor="b">
                    <a:solidFill>
                      <a:srgbClr val="C8D8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240720"/>
                  </a:ext>
                </a:extLst>
              </a:tr>
            </a:tbl>
          </a:graphicData>
        </a:graphic>
      </p:graphicFrame>
      <p:sp>
        <p:nvSpPr>
          <p:cNvPr id="8" name="شكل بيضاوي 7">
            <a:extLst>
              <a:ext uri="{FF2B5EF4-FFF2-40B4-BE49-F238E27FC236}">
                <a16:creationId xmlns:a16="http://schemas.microsoft.com/office/drawing/2014/main" id="{FD815F80-9642-48CA-A3D2-F3A527E4F1FF}"/>
              </a:ext>
            </a:extLst>
          </p:cNvPr>
          <p:cNvSpPr/>
          <p:nvPr/>
        </p:nvSpPr>
        <p:spPr>
          <a:xfrm>
            <a:off x="2606735" y="4102232"/>
            <a:ext cx="1879479" cy="1879478"/>
          </a:xfrm>
          <a:prstGeom prst="ellipse">
            <a:avLst/>
          </a:prstGeom>
          <a:ln>
            <a:solidFill>
              <a:srgbClr val="FFFF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>
              <a:latin typeface="+mj-lt"/>
            </a:endParaRPr>
          </a:p>
        </p:txBody>
      </p:sp>
      <p:pic>
        <p:nvPicPr>
          <p:cNvPr id="9" name="Google Shape;697;p49">
            <a:extLst>
              <a:ext uri="{FF2B5EF4-FFF2-40B4-BE49-F238E27FC236}">
                <a16:creationId xmlns:a16="http://schemas.microsoft.com/office/drawing/2014/main" id="{ED086E4D-AD76-4222-8F27-ACCC52218350}"/>
              </a:ext>
            </a:extLst>
          </p:cNvPr>
          <p:cNvPicPr preferRelativeResize="0"/>
          <p:nvPr/>
        </p:nvPicPr>
        <p:blipFill>
          <a:blip r:embed="rId2">
            <a:alphaModFix/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294186" y="282107"/>
            <a:ext cx="3931016" cy="1055077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شكل بيضاوي 9">
            <a:extLst>
              <a:ext uri="{FF2B5EF4-FFF2-40B4-BE49-F238E27FC236}">
                <a16:creationId xmlns:a16="http://schemas.microsoft.com/office/drawing/2014/main" id="{1BCE3809-FB5E-450A-AE0A-282D63548E70}"/>
              </a:ext>
            </a:extLst>
          </p:cNvPr>
          <p:cNvSpPr/>
          <p:nvPr/>
        </p:nvSpPr>
        <p:spPr>
          <a:xfrm>
            <a:off x="5286278" y="4070332"/>
            <a:ext cx="1879479" cy="1879478"/>
          </a:xfrm>
          <a:prstGeom prst="ellipse">
            <a:avLst/>
          </a:prstGeom>
          <a:ln>
            <a:solidFill>
              <a:srgbClr val="FFFF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>
              <a:latin typeface="+mj-lt"/>
            </a:endParaRPr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EE813D88-49D1-40E9-88EC-9A9F8F4E4A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9955" y="1549522"/>
            <a:ext cx="1879479" cy="1958228"/>
          </a:xfrm>
          <a:prstGeom prst="rect">
            <a:avLst/>
          </a:prstGeom>
        </p:spPr>
      </p:pic>
      <p:pic>
        <p:nvPicPr>
          <p:cNvPr id="13" name="Picture 4" descr="الوقت مشاهدة الناس التزام العمل الجماعي معا شعار المخطط, الالتزام, الأعمال,  التعامل PNG والمتجهات للتحميل مجانا">
            <a:extLst>
              <a:ext uri="{FF2B5EF4-FFF2-40B4-BE49-F238E27FC236}">
                <a16:creationId xmlns:a16="http://schemas.microsoft.com/office/drawing/2014/main" id="{F8538F7A-5723-450D-835A-5DDA98DBC1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6950" y="1549522"/>
            <a:ext cx="1879478" cy="187947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E1C4F303-FFEA-4413-B67B-9A4CE7F9AB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1122" y="1549522"/>
            <a:ext cx="1783566" cy="1777687"/>
          </a:xfrm>
          <a:prstGeom prst="ellipse">
            <a:avLst/>
          </a:prstGeom>
        </p:spPr>
      </p:pic>
      <p:pic>
        <p:nvPicPr>
          <p:cNvPr id="15" name="Picture 6" descr="تعبير عن التعاون بين الطلاب بالعناصر الرئيسية | موقع المعلومات">
            <a:extLst>
              <a:ext uri="{FF2B5EF4-FFF2-40B4-BE49-F238E27FC236}">
                <a16:creationId xmlns:a16="http://schemas.microsoft.com/office/drawing/2014/main" id="{B3389DED-F6FB-4501-BBC1-AE0015CBA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8758" y="4070332"/>
            <a:ext cx="1927670" cy="187947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مجلة المجتمع - 10 خطوات للتحول من الغضب إلى الهدوء">
            <a:extLst>
              <a:ext uri="{FF2B5EF4-FFF2-40B4-BE49-F238E27FC236}">
                <a16:creationId xmlns:a16="http://schemas.microsoft.com/office/drawing/2014/main" id="{4779A848-363C-4D91-AE2F-0670772A78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3720" y="4196364"/>
            <a:ext cx="1627414" cy="162741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0" descr="الثقة بالنفس: الانصات ..~">
            <a:extLst>
              <a:ext uri="{FF2B5EF4-FFF2-40B4-BE49-F238E27FC236}">
                <a16:creationId xmlns:a16="http://schemas.microsoft.com/office/drawing/2014/main" id="{2385DF63-D0F0-4965-B5E6-2B1FE5EB93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5437" y="4337267"/>
            <a:ext cx="1739708" cy="1486511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مستطيل 19">
            <a:extLst>
              <a:ext uri="{FF2B5EF4-FFF2-40B4-BE49-F238E27FC236}">
                <a16:creationId xmlns:a16="http://schemas.microsoft.com/office/drawing/2014/main" id="{9A04F3C6-F606-49D7-A207-DCEA21F7BA9D}"/>
              </a:ext>
            </a:extLst>
          </p:cNvPr>
          <p:cNvSpPr/>
          <p:nvPr/>
        </p:nvSpPr>
        <p:spPr>
          <a:xfrm>
            <a:off x="5226384" y="517347"/>
            <a:ext cx="199926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dirty="0">
                <a:ln w="0"/>
                <a:solidFill>
                  <a:schemeClr val="accent6">
                    <a:lumMod val="75000"/>
                  </a:schemeClr>
                </a:solidFill>
              </a:rPr>
              <a:t>القوانين الصفية</a:t>
            </a:r>
            <a:endParaRPr lang="ar-SA" sz="2800" b="1" cap="none" spc="0" dirty="0">
              <a:ln w="0"/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159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مجموعة 8">
            <a:extLst>
              <a:ext uri="{FF2B5EF4-FFF2-40B4-BE49-F238E27FC236}">
                <a16:creationId xmlns:a16="http://schemas.microsoft.com/office/drawing/2014/main" id="{DD0F6928-D829-42CC-87D8-575EC85289BE}"/>
              </a:ext>
            </a:extLst>
          </p:cNvPr>
          <p:cNvGrpSpPr/>
          <p:nvPr/>
        </p:nvGrpSpPr>
        <p:grpSpPr>
          <a:xfrm>
            <a:off x="5336672" y="470263"/>
            <a:ext cx="1518656" cy="533828"/>
            <a:chOff x="5311012" y="2527187"/>
            <a:chExt cx="2131620" cy="871714"/>
          </a:xfrm>
          <a:scene3d>
            <a:camera prst="orthographicFront"/>
            <a:lightRig rig="flat" dir="t"/>
          </a:scene3d>
        </p:grpSpPr>
        <p:sp>
          <p:nvSpPr>
            <p:cNvPr id="10" name="مستطيل 9">
              <a:extLst>
                <a:ext uri="{FF2B5EF4-FFF2-40B4-BE49-F238E27FC236}">
                  <a16:creationId xmlns:a16="http://schemas.microsoft.com/office/drawing/2014/main" id="{23661664-1589-4638-8439-95E265D021C2}"/>
                </a:ext>
              </a:extLst>
            </p:cNvPr>
            <p:cNvSpPr/>
            <p:nvPr/>
          </p:nvSpPr>
          <p:spPr>
            <a:xfrm>
              <a:off x="5311012" y="2527187"/>
              <a:ext cx="2131620" cy="871714"/>
            </a:xfrm>
            <a:prstGeom prst="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3"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1" name="مربع نص 10">
              <a:extLst>
                <a:ext uri="{FF2B5EF4-FFF2-40B4-BE49-F238E27FC236}">
                  <a16:creationId xmlns:a16="http://schemas.microsoft.com/office/drawing/2014/main" id="{9EA5E1E0-F723-495F-B88C-A8461DA6313F}"/>
                </a:ext>
              </a:extLst>
            </p:cNvPr>
            <p:cNvSpPr txBox="1"/>
            <p:nvPr/>
          </p:nvSpPr>
          <p:spPr>
            <a:xfrm>
              <a:off x="5311012" y="2527187"/>
              <a:ext cx="2131620" cy="87171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marL="0" lvl="0" indent="0" algn="ctr" defTabSz="10668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ar-SA" sz="2400" b="1" kern="1200" dirty="0">
                  <a:solidFill>
                    <a:schemeClr val="bg1">
                      <a:lumMod val="50000"/>
                    </a:schemeClr>
                  </a:solidFill>
                </a:rPr>
                <a:t>قواعد الكيف</a:t>
              </a:r>
            </a:p>
          </p:txBody>
        </p:sp>
      </p:grp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F601C2B4-E982-458F-AF53-831899419EA3}"/>
              </a:ext>
            </a:extLst>
          </p:cNvPr>
          <p:cNvSpPr/>
          <p:nvPr/>
        </p:nvSpPr>
        <p:spPr>
          <a:xfrm>
            <a:off x="3766442" y="3269705"/>
            <a:ext cx="4884035" cy="1569660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400" b="1" cap="none" spc="0" dirty="0">
                <a:ln w="0"/>
                <a:solidFill>
                  <a:schemeClr val="accent2">
                    <a:lumMod val="50000"/>
                  </a:schemeClr>
                </a:solidFill>
              </a:rPr>
              <a:t>لا أحد من القوانين العلمية حتمي الصدق</a:t>
            </a:r>
          </a:p>
          <a:p>
            <a:pPr algn="ctr"/>
            <a:r>
              <a:rPr lang="ar-SA" sz="2400" b="1" cap="none" spc="0" dirty="0">
                <a:ln w="0"/>
                <a:solidFill>
                  <a:schemeClr val="accent2">
                    <a:lumMod val="50000"/>
                  </a:schemeClr>
                </a:solidFill>
              </a:rPr>
              <a:t>كل قوانين الفيزياء قوانين علمية</a:t>
            </a:r>
            <a:endParaRPr lang="en-US" sz="2400" b="1" cap="none" spc="0" dirty="0">
              <a:ln w="0"/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ar-SA" sz="2400" b="1" cap="none" spc="0" dirty="0">
                <a:ln w="0"/>
                <a:solidFill>
                  <a:schemeClr val="accent2">
                    <a:lumMod val="50000"/>
                  </a:schemeClr>
                </a:solidFill>
              </a:rPr>
              <a:t>النتيجة:</a:t>
            </a:r>
          </a:p>
          <a:p>
            <a:pPr algn="ctr"/>
            <a:r>
              <a:rPr lang="ar-SA" sz="2400" b="1" dirty="0">
                <a:ln w="0"/>
                <a:solidFill>
                  <a:schemeClr val="accent2">
                    <a:lumMod val="50000"/>
                  </a:schemeClr>
                </a:solidFill>
              </a:rPr>
              <a:t>كل قوانين الفيزياء حتمية الصدق</a:t>
            </a:r>
            <a:endParaRPr lang="ar-SA" sz="2400" b="1" cap="none" spc="0" dirty="0">
              <a:ln w="0"/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8444AC47-1B09-4E87-BE27-30EEE1027CB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" t="33095" r="45732" b="34578"/>
          <a:stretch/>
        </p:blipFill>
        <p:spPr>
          <a:xfrm>
            <a:off x="6855328" y="529260"/>
            <a:ext cx="3999465" cy="2458488"/>
          </a:xfrm>
          <a:prstGeom prst="rect">
            <a:avLst/>
          </a:prstGeom>
        </p:spPr>
      </p:pic>
      <p:sp>
        <p:nvSpPr>
          <p:cNvPr id="14" name="مربع نص 13">
            <a:extLst>
              <a:ext uri="{FF2B5EF4-FFF2-40B4-BE49-F238E27FC236}">
                <a16:creationId xmlns:a16="http://schemas.microsoft.com/office/drawing/2014/main" id="{FCC308F8-7D3A-4E36-B143-7D7D8E08D298}"/>
              </a:ext>
            </a:extLst>
          </p:cNvPr>
          <p:cNvSpPr txBox="1"/>
          <p:nvPr/>
        </p:nvSpPr>
        <p:spPr>
          <a:xfrm>
            <a:off x="7589106" y="1217218"/>
            <a:ext cx="294242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400" b="1" dirty="0">
                <a:ln w="0"/>
                <a:solidFill>
                  <a:schemeClr val="tx2">
                    <a:lumMod val="10000"/>
                  </a:schemeClr>
                </a:solidFill>
              </a:rPr>
              <a:t>ما رأيك بالنتيجة في القضية التالية؟ </a:t>
            </a:r>
          </a:p>
          <a:p>
            <a:pPr algn="ctr"/>
            <a:r>
              <a:rPr lang="ar-SA" sz="2400" b="1" cap="none" spc="0" dirty="0">
                <a:ln w="0"/>
                <a:solidFill>
                  <a:schemeClr val="tx2">
                    <a:lumMod val="10000"/>
                  </a:schemeClr>
                </a:solidFill>
              </a:rPr>
              <a:t>ما مدى صحتها؟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B308E633-43DD-4AC0-BF21-5DBDA8253A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375" t="587" r="895" b="84540"/>
          <a:stretch/>
        </p:blipFill>
        <p:spPr>
          <a:xfrm>
            <a:off x="2872474" y="5228229"/>
            <a:ext cx="6065695" cy="462432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5CEE7EE3-9202-4714-8B6C-D6F3C1D50A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8816" y="2722763"/>
            <a:ext cx="2476161" cy="2157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004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6A81F478-0C3C-4346-849E-436E735161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6528" y="-243914"/>
            <a:ext cx="5021699" cy="3026400"/>
          </a:xfrm>
          <a:prstGeom prst="rect">
            <a:avLst/>
          </a:prstGeom>
        </p:spPr>
      </p:pic>
      <p:graphicFrame>
        <p:nvGraphicFramePr>
          <p:cNvPr id="9" name="رسم تخطيطي 8">
            <a:extLst>
              <a:ext uri="{FF2B5EF4-FFF2-40B4-BE49-F238E27FC236}">
                <a16:creationId xmlns:a16="http://schemas.microsoft.com/office/drawing/2014/main" id="{07FC219E-6DA1-41FC-B447-DE790517CF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5540610"/>
              </p:ext>
            </p:extLst>
          </p:nvPr>
        </p:nvGraphicFramePr>
        <p:xfrm>
          <a:off x="2374537" y="1731643"/>
          <a:ext cx="7442926" cy="46877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مستطيل 9">
            <a:extLst>
              <a:ext uri="{FF2B5EF4-FFF2-40B4-BE49-F238E27FC236}">
                <a16:creationId xmlns:a16="http://schemas.microsoft.com/office/drawing/2014/main" id="{1D3F44D9-AB4D-4802-8C47-5F0A99F29E42}"/>
              </a:ext>
            </a:extLst>
          </p:cNvPr>
          <p:cNvSpPr/>
          <p:nvPr/>
        </p:nvSpPr>
        <p:spPr>
          <a:xfrm>
            <a:off x="1665409" y="2320821"/>
            <a:ext cx="876393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400" b="1" cap="none" spc="0" dirty="0">
                <a:ln w="0"/>
                <a:solidFill>
                  <a:schemeClr val="tx1"/>
                </a:solidFill>
              </a:rPr>
              <a:t>هناك ثلاث قواعد فرعية ، ولكن البرهان على صحتها يتم على أساس القواعد الرئيسية:</a:t>
            </a:r>
          </a:p>
        </p:txBody>
      </p:sp>
      <p:pic>
        <p:nvPicPr>
          <p:cNvPr id="13" name="Picture 4" descr="Blue Text Box | Ninja Code Academy">
            <a:extLst>
              <a:ext uri="{FF2B5EF4-FFF2-40B4-BE49-F238E27FC236}">
                <a16:creationId xmlns:a16="http://schemas.microsoft.com/office/drawing/2014/main" id="{A1DEE834-9BA4-4344-AFD6-210A0433A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6516" y="5203367"/>
            <a:ext cx="3558969" cy="1380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مستطيل 13">
            <a:extLst>
              <a:ext uri="{FF2B5EF4-FFF2-40B4-BE49-F238E27FC236}">
                <a16:creationId xmlns:a16="http://schemas.microsoft.com/office/drawing/2014/main" id="{07C5ECDD-CE51-4777-97A7-9D2723904CAF}"/>
              </a:ext>
            </a:extLst>
          </p:cNvPr>
          <p:cNvSpPr/>
          <p:nvPr/>
        </p:nvSpPr>
        <p:spPr>
          <a:xfrm>
            <a:off x="4524028" y="5478086"/>
            <a:ext cx="314394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400" b="1" dirty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أوجد/ي مثال يوضح كلاً من قواعد القياس الفرعية!</a:t>
            </a:r>
          </a:p>
        </p:txBody>
      </p:sp>
    </p:spTree>
    <p:extLst>
      <p:ext uri="{BB962C8B-B14F-4D97-AF65-F5344CB8AC3E}">
        <p14:creationId xmlns:p14="http://schemas.microsoft.com/office/powerpoint/2010/main" val="3414175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صورة 30">
            <a:extLst>
              <a:ext uri="{FF2B5EF4-FFF2-40B4-BE49-F238E27FC236}">
                <a16:creationId xmlns:a16="http://schemas.microsoft.com/office/drawing/2014/main" id="{2D1B52DE-F7DD-4A6E-B99B-324A100765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8431441" y="1249053"/>
            <a:ext cx="2718779" cy="3119504"/>
          </a:xfrm>
          <a:prstGeom prst="rect">
            <a:avLst/>
          </a:prstGeom>
        </p:spPr>
      </p:pic>
      <p:graphicFrame>
        <p:nvGraphicFramePr>
          <p:cNvPr id="7" name="جدول 7">
            <a:extLst>
              <a:ext uri="{FF2B5EF4-FFF2-40B4-BE49-F238E27FC236}">
                <a16:creationId xmlns:a16="http://schemas.microsoft.com/office/drawing/2014/main" id="{14176EFD-E675-4D49-B634-52088C8EB2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9510059"/>
              </p:ext>
            </p:extLst>
          </p:nvPr>
        </p:nvGraphicFramePr>
        <p:xfrm>
          <a:off x="435711" y="186004"/>
          <a:ext cx="7995731" cy="6452008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704299">
                  <a:extLst>
                    <a:ext uri="{9D8B030D-6E8A-4147-A177-3AD203B41FA5}">
                      <a16:colId xmlns:a16="http://schemas.microsoft.com/office/drawing/2014/main" val="2354730881"/>
                    </a:ext>
                  </a:extLst>
                </a:gridCol>
                <a:gridCol w="848434">
                  <a:extLst>
                    <a:ext uri="{9D8B030D-6E8A-4147-A177-3AD203B41FA5}">
                      <a16:colId xmlns:a16="http://schemas.microsoft.com/office/drawing/2014/main" val="2831338400"/>
                    </a:ext>
                  </a:extLst>
                </a:gridCol>
                <a:gridCol w="3442998">
                  <a:extLst>
                    <a:ext uri="{9D8B030D-6E8A-4147-A177-3AD203B41FA5}">
                      <a16:colId xmlns:a16="http://schemas.microsoft.com/office/drawing/2014/main" val="1885545803"/>
                    </a:ext>
                  </a:extLst>
                </a:gridCol>
              </a:tblGrid>
              <a:tr h="460858">
                <a:tc gridSpan="2"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القياس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A87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r>
                        <a:rPr lang="ar-SA" sz="2000" dirty="0"/>
                        <a:t>المقدمة الصغرى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A87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القاعدة التي تمت مخالفتها 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A8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704866"/>
                  </a:ext>
                </a:extLst>
              </a:tr>
              <a:tr h="1198230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بعض الحيوانات ليست متوحشة</a:t>
                      </a:r>
                    </a:p>
                    <a:p>
                      <a:pPr rtl="1"/>
                      <a:r>
                        <a:rPr lang="ar-SA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بعض ما هو متوحش آكل لحوم</a:t>
                      </a:r>
                    </a:p>
                    <a:p>
                      <a:pPr rtl="1"/>
                      <a:r>
                        <a:rPr lang="ar-SA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بعض آكلات اللحوم ليست حيوانات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ج.س</a:t>
                      </a:r>
                      <a:endParaRPr lang="ar-SA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  <a:p>
                      <a:pPr rtl="1"/>
                      <a:r>
                        <a:rPr lang="ar-SA" sz="2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ج.س</a:t>
                      </a:r>
                      <a:endParaRPr lang="ar-SA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  <a:p>
                      <a:pPr rtl="1"/>
                      <a:r>
                        <a:rPr lang="ar-SA" sz="2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ج.س</a:t>
                      </a:r>
                      <a:endParaRPr lang="ar-SA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358632"/>
                  </a:ext>
                </a:extLst>
              </a:tr>
              <a:tr h="1198230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كل الرجال يحبون السفر </a:t>
                      </a:r>
                    </a:p>
                    <a:p>
                      <a:pPr rtl="1"/>
                      <a:r>
                        <a:rPr lang="ar-SA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بعض الموظفين رجال</a:t>
                      </a:r>
                    </a:p>
                    <a:p>
                      <a:pPr rtl="1"/>
                      <a:r>
                        <a:rPr lang="ar-SA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بعض الموظفين يحبون السفر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ك.م</a:t>
                      </a:r>
                      <a:endParaRPr lang="ar-SA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  <a:p>
                      <a:pPr rtl="1"/>
                      <a:r>
                        <a:rPr lang="ar-SA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ج.م</a:t>
                      </a:r>
                    </a:p>
                    <a:p>
                      <a:pPr rtl="1"/>
                      <a:r>
                        <a:rPr lang="ar-SA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ج.م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5391974"/>
                  </a:ext>
                </a:extLst>
              </a:tr>
              <a:tr h="1198230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كل الجنود أبطال</a:t>
                      </a:r>
                    </a:p>
                    <a:p>
                      <a:pPr rtl="1"/>
                      <a:r>
                        <a:rPr lang="ar-SA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بعض الرجال ليسوا جنودًا</a:t>
                      </a:r>
                    </a:p>
                    <a:p>
                      <a:pPr rtl="1"/>
                      <a:r>
                        <a:rPr lang="ar-SA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بعض الرجال ليسوا أبطالًا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ك.م</a:t>
                      </a:r>
                      <a:endParaRPr lang="ar-SA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  <a:p>
                      <a:pPr rtl="1"/>
                      <a:r>
                        <a:rPr lang="ar-SA" sz="2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ج.س</a:t>
                      </a:r>
                      <a:endParaRPr lang="ar-SA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  <a:p>
                      <a:pPr rtl="1"/>
                      <a:r>
                        <a:rPr lang="ar-SA" sz="2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ج.س</a:t>
                      </a:r>
                      <a:endParaRPr lang="ar-SA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7254587"/>
                  </a:ext>
                </a:extLst>
              </a:tr>
              <a:tr h="1198230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بعض الأغنياء تجار</a:t>
                      </a:r>
                    </a:p>
                    <a:p>
                      <a:pPr rtl="1"/>
                      <a:r>
                        <a:rPr lang="ar-SA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لا أحد من العلماء من الأغنياء</a:t>
                      </a:r>
                    </a:p>
                    <a:p>
                      <a:pPr rtl="1"/>
                      <a:r>
                        <a:rPr lang="ar-SA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بعض العلماء ليسوا من التجار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ج.م</a:t>
                      </a:r>
                    </a:p>
                    <a:p>
                      <a:pPr rtl="1"/>
                      <a:r>
                        <a:rPr lang="ar-SA" sz="2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ك.س</a:t>
                      </a:r>
                      <a:endParaRPr lang="ar-SA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  <a:p>
                      <a:pPr rtl="1"/>
                      <a:r>
                        <a:rPr lang="ar-SA" sz="2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ج.س</a:t>
                      </a:r>
                      <a:endParaRPr lang="ar-SA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5553904"/>
                  </a:ext>
                </a:extLst>
              </a:tr>
              <a:tr h="1198230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كل الورود جميلة الشكل</a:t>
                      </a:r>
                    </a:p>
                    <a:p>
                      <a:pPr rtl="1"/>
                      <a:r>
                        <a:rPr lang="ar-SA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كل ما هو جميل الشكل مريح للنظر</a:t>
                      </a:r>
                    </a:p>
                    <a:p>
                      <a:pPr rtl="1"/>
                      <a:r>
                        <a:rPr lang="ar-SA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كل ما هو مريح للنظر ورود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ك.م</a:t>
                      </a:r>
                      <a:endParaRPr lang="ar-SA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  <a:p>
                      <a:pPr rtl="1"/>
                      <a:r>
                        <a:rPr lang="ar-SA" sz="2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ك.م</a:t>
                      </a:r>
                      <a:endParaRPr lang="ar-SA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  <a:p>
                      <a:pPr rtl="1"/>
                      <a:r>
                        <a:rPr lang="ar-SA" sz="2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ك.م</a:t>
                      </a:r>
                      <a:endParaRPr lang="ar-SA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480868"/>
                  </a:ext>
                </a:extLst>
              </a:tr>
            </a:tbl>
          </a:graphicData>
        </a:graphic>
      </p:graphicFrame>
      <p:sp>
        <p:nvSpPr>
          <p:cNvPr id="5" name="مستطيل 4">
            <a:extLst>
              <a:ext uri="{FF2B5EF4-FFF2-40B4-BE49-F238E27FC236}">
                <a16:creationId xmlns:a16="http://schemas.microsoft.com/office/drawing/2014/main" id="{DC5650E6-1D69-43A4-90E9-CC698BECB5B8}"/>
              </a:ext>
            </a:extLst>
          </p:cNvPr>
          <p:cNvSpPr/>
          <p:nvPr/>
        </p:nvSpPr>
        <p:spPr>
          <a:xfrm>
            <a:off x="8726397" y="2052934"/>
            <a:ext cx="2254375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400" b="1" cap="none" spc="0" dirty="0">
                <a:ln w="0"/>
                <a:solidFill>
                  <a:schemeClr val="tx1"/>
                </a:solidFill>
              </a:rPr>
              <a:t>أحدد في كل من الأمثلة التالية قاعدة القياس التي تم مخالفتها أو القياس الصحيح منها !</a:t>
            </a:r>
          </a:p>
        </p:txBody>
      </p:sp>
      <p:pic>
        <p:nvPicPr>
          <p:cNvPr id="27" name="صورة 26">
            <a:extLst>
              <a:ext uri="{FF2B5EF4-FFF2-40B4-BE49-F238E27FC236}">
                <a16:creationId xmlns:a16="http://schemas.microsoft.com/office/drawing/2014/main" id="{BFE20115-5C99-44B1-B6E8-918CF94BD2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1440" y="4258101"/>
            <a:ext cx="2413895" cy="2413895"/>
          </a:xfrm>
          <a:prstGeom prst="rect">
            <a:avLst/>
          </a:prstGeom>
        </p:spPr>
      </p:pic>
      <p:sp>
        <p:nvSpPr>
          <p:cNvPr id="32" name="مستطيل: زوايا مستديرة 31">
            <a:extLst>
              <a:ext uri="{FF2B5EF4-FFF2-40B4-BE49-F238E27FC236}">
                <a16:creationId xmlns:a16="http://schemas.microsoft.com/office/drawing/2014/main" id="{9532F858-0CC2-4242-B645-CB683DE77513}"/>
              </a:ext>
            </a:extLst>
          </p:cNvPr>
          <p:cNvSpPr/>
          <p:nvPr/>
        </p:nvSpPr>
        <p:spPr>
          <a:xfrm>
            <a:off x="559558" y="819149"/>
            <a:ext cx="3201002" cy="982356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accent6">
                    <a:lumMod val="50000"/>
                  </a:schemeClr>
                </a:solidFill>
              </a:rPr>
              <a:t>قاعدة لا إنتاج من جزئيتين</a:t>
            </a:r>
          </a:p>
        </p:txBody>
      </p:sp>
      <p:sp>
        <p:nvSpPr>
          <p:cNvPr id="33" name="مستطيل: زوايا مستديرة 32">
            <a:extLst>
              <a:ext uri="{FF2B5EF4-FFF2-40B4-BE49-F238E27FC236}">
                <a16:creationId xmlns:a16="http://schemas.microsoft.com/office/drawing/2014/main" id="{C7CCCB6C-804F-4165-8BF8-82A8F6409D28}"/>
              </a:ext>
            </a:extLst>
          </p:cNvPr>
          <p:cNvSpPr/>
          <p:nvPr/>
        </p:nvSpPr>
        <p:spPr>
          <a:xfrm>
            <a:off x="559558" y="1978154"/>
            <a:ext cx="3201002" cy="982356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accent6">
                    <a:lumMod val="50000"/>
                  </a:schemeClr>
                </a:solidFill>
              </a:rPr>
              <a:t>القياس صحيح</a:t>
            </a:r>
          </a:p>
        </p:txBody>
      </p:sp>
      <p:sp>
        <p:nvSpPr>
          <p:cNvPr id="34" name="مستطيل: زوايا مستديرة 33">
            <a:extLst>
              <a:ext uri="{FF2B5EF4-FFF2-40B4-BE49-F238E27FC236}">
                <a16:creationId xmlns:a16="http://schemas.microsoft.com/office/drawing/2014/main" id="{E7F7B810-287A-48F7-81BA-0B0EFEDD499D}"/>
              </a:ext>
            </a:extLst>
          </p:cNvPr>
          <p:cNvSpPr/>
          <p:nvPr/>
        </p:nvSpPr>
        <p:spPr>
          <a:xfrm>
            <a:off x="559558" y="3180067"/>
            <a:ext cx="3201002" cy="982356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accent6">
                    <a:lumMod val="50000"/>
                  </a:schemeClr>
                </a:solidFill>
              </a:rPr>
              <a:t>استغراق حد في النتيجة لم يكن مستغرقًا في المقدمة التي ورد فيها</a:t>
            </a:r>
          </a:p>
        </p:txBody>
      </p:sp>
      <p:sp>
        <p:nvSpPr>
          <p:cNvPr id="35" name="مستطيل: زوايا مستديرة 34">
            <a:extLst>
              <a:ext uri="{FF2B5EF4-FFF2-40B4-BE49-F238E27FC236}">
                <a16:creationId xmlns:a16="http://schemas.microsoft.com/office/drawing/2014/main" id="{3E3A8BE4-790A-4716-8756-641916661A7B}"/>
              </a:ext>
            </a:extLst>
          </p:cNvPr>
          <p:cNvSpPr/>
          <p:nvPr/>
        </p:nvSpPr>
        <p:spPr>
          <a:xfrm>
            <a:off x="559558" y="4245582"/>
            <a:ext cx="3201002" cy="1191433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ar-SA" sz="1800" b="1" dirty="0">
                <a:solidFill>
                  <a:schemeClr val="accent6">
                    <a:lumMod val="50000"/>
                  </a:schemeClr>
                </a:solidFill>
              </a:rPr>
              <a:t>لا إنتاج من كبرى جزئية وصغرى سالبة.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ar-SA" sz="1800" b="1" dirty="0">
                <a:solidFill>
                  <a:schemeClr val="accent6">
                    <a:lumMod val="50000"/>
                  </a:schemeClr>
                </a:solidFill>
              </a:rPr>
              <a:t>استغراق حد في النتيجة لم يكن مستغرقًا في المقدمة التي ورد فيها</a:t>
            </a:r>
          </a:p>
        </p:txBody>
      </p:sp>
      <p:sp>
        <p:nvSpPr>
          <p:cNvPr id="36" name="مستطيل: زوايا مستديرة 35">
            <a:extLst>
              <a:ext uri="{FF2B5EF4-FFF2-40B4-BE49-F238E27FC236}">
                <a16:creationId xmlns:a16="http://schemas.microsoft.com/office/drawing/2014/main" id="{52A251CB-8F33-4D86-8FA3-56777013A02D}"/>
              </a:ext>
            </a:extLst>
          </p:cNvPr>
          <p:cNvSpPr/>
          <p:nvPr/>
        </p:nvSpPr>
        <p:spPr>
          <a:xfrm>
            <a:off x="559558" y="5624747"/>
            <a:ext cx="3201002" cy="982356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accent6">
                    <a:lumMod val="50000"/>
                  </a:schemeClr>
                </a:solidFill>
              </a:rPr>
              <a:t>إذا كانت إحدى المقدمتين سالبة، وجب أن تكون النتيجة سالبة.</a:t>
            </a:r>
          </a:p>
        </p:txBody>
      </p:sp>
      <p:pic>
        <p:nvPicPr>
          <p:cNvPr id="30" name="صورة 29">
            <a:extLst>
              <a:ext uri="{FF2B5EF4-FFF2-40B4-BE49-F238E27FC236}">
                <a16:creationId xmlns:a16="http://schemas.microsoft.com/office/drawing/2014/main" id="{1A9EA12D-CC74-43B1-B07D-552F7AF76F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" y="5655654"/>
            <a:ext cx="776565" cy="1032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425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6779E5C5-7F32-4E3D-9DA9-AFC6DFEE26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9424" y="629720"/>
            <a:ext cx="4863749" cy="5598560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B4895EB3-8A7E-4101-9E8F-C3D98E5390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7325" y="893308"/>
            <a:ext cx="4638675" cy="3895725"/>
          </a:xfrm>
          <a:prstGeom prst="rect">
            <a:avLst/>
          </a:prstGeom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9DCC6569-F968-4467-8A04-5F1F72654C56}"/>
              </a:ext>
            </a:extLst>
          </p:cNvPr>
          <p:cNvSpPr/>
          <p:nvPr/>
        </p:nvSpPr>
        <p:spPr>
          <a:xfrm>
            <a:off x="8974183" y="3657600"/>
            <a:ext cx="1760492" cy="30044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5568FD3D-4596-4E60-B1C0-04E96AB4F448}"/>
              </a:ext>
            </a:extLst>
          </p:cNvPr>
          <p:cNvSpPr/>
          <p:nvPr/>
        </p:nvSpPr>
        <p:spPr>
          <a:xfrm>
            <a:off x="7680960" y="4912460"/>
            <a:ext cx="3053715" cy="30044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81244177-2F91-41E2-BB12-8C643B7135C3}"/>
              </a:ext>
            </a:extLst>
          </p:cNvPr>
          <p:cNvSpPr/>
          <p:nvPr/>
        </p:nvSpPr>
        <p:spPr>
          <a:xfrm>
            <a:off x="2988051" y="955094"/>
            <a:ext cx="3053715" cy="30044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/>
              <a:t>ر</a:t>
            </a: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73D45656-6435-4DC6-ADDC-A2AFC0512889}"/>
              </a:ext>
            </a:extLst>
          </p:cNvPr>
          <p:cNvSpPr/>
          <p:nvPr/>
        </p:nvSpPr>
        <p:spPr>
          <a:xfrm>
            <a:off x="2988050" y="2335403"/>
            <a:ext cx="3053715" cy="30044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26" name="Picture 2" descr="Smiley Face Reading A Book - (600x336) Png Clipart Download">
            <a:extLst>
              <a:ext uri="{FF2B5EF4-FFF2-40B4-BE49-F238E27FC236}">
                <a16:creationId xmlns:a16="http://schemas.microsoft.com/office/drawing/2014/main" id="{E86AB542-0C52-4619-8C28-60859FCBA5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459" y="4763766"/>
            <a:ext cx="2615203" cy="1464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B3F02A74-F140-41D7-B0A3-1B7E5F7E982A}"/>
              </a:ext>
            </a:extLst>
          </p:cNvPr>
          <p:cNvSpPr/>
          <p:nvPr/>
        </p:nvSpPr>
        <p:spPr>
          <a:xfrm>
            <a:off x="6334125" y="2124076"/>
            <a:ext cx="3695700" cy="211328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0BCDD238-A447-4110-B68D-7052276B53C2}"/>
              </a:ext>
            </a:extLst>
          </p:cNvPr>
          <p:cNvSpPr/>
          <p:nvPr/>
        </p:nvSpPr>
        <p:spPr>
          <a:xfrm>
            <a:off x="8220075" y="1565502"/>
            <a:ext cx="1944848" cy="177573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51336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صورة 33">
            <a:extLst>
              <a:ext uri="{FF2B5EF4-FFF2-40B4-BE49-F238E27FC236}">
                <a16:creationId xmlns:a16="http://schemas.microsoft.com/office/drawing/2014/main" id="{AE7289B6-CD71-4CB0-AFB9-0E6F621855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00" r="44085" b="77973"/>
          <a:stretch/>
        </p:blipFill>
        <p:spPr>
          <a:xfrm>
            <a:off x="4635056" y="4023311"/>
            <a:ext cx="1244600" cy="1510632"/>
          </a:xfrm>
          <a:prstGeom prst="rect">
            <a:avLst/>
          </a:prstGeom>
        </p:spPr>
      </p:pic>
      <p:pic>
        <p:nvPicPr>
          <p:cNvPr id="5" name="Picture 6" descr="Speech bubbles with question marks Free Vector">
            <a:extLst>
              <a:ext uri="{FF2B5EF4-FFF2-40B4-BE49-F238E27FC236}">
                <a16:creationId xmlns:a16="http://schemas.microsoft.com/office/drawing/2014/main" id="{D850A908-3B81-443F-91DB-9F7E7AF08B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0" b="88818" l="958" r="98882">
                        <a14:foregroundMark x1="52236" y1="61342" x2="52236" y2="61342"/>
                        <a14:foregroundMark x1="49361" y1="67732" x2="49361" y2="67732"/>
                        <a14:foregroundMark x1="49840" y1="73323" x2="49840" y2="73323"/>
                        <a14:foregroundMark x1="50319" y1="79393" x2="50319" y2="79393"/>
                        <a14:foregroundMark x1="51917" y1="74441" x2="51917" y2="74441"/>
                        <a14:foregroundMark x1="55591" y1="81150" x2="55591" y2="81150"/>
                        <a14:foregroundMark x1="61981" y1="80990" x2="61981" y2="80990"/>
                        <a14:foregroundMark x1="56070" y1="83706" x2="56070" y2="83706"/>
                        <a14:foregroundMark x1="56070" y1="83706" x2="47604" y2="83866"/>
                        <a14:foregroundMark x1="49840" y1="69329" x2="49840" y2="69329"/>
                        <a14:foregroundMark x1="50799" y1="79553" x2="50799" y2="795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781" y="1586598"/>
            <a:ext cx="1466617" cy="1466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رابط مستقيم 5">
            <a:extLst>
              <a:ext uri="{FF2B5EF4-FFF2-40B4-BE49-F238E27FC236}">
                <a16:creationId xmlns:a16="http://schemas.microsoft.com/office/drawing/2014/main" id="{829FA9A6-16C6-4277-9E56-CA25816676DD}"/>
              </a:ext>
            </a:extLst>
          </p:cNvPr>
          <p:cNvCxnSpPr>
            <a:cxnSpLocks/>
            <a:endCxn id="12" idx="3"/>
          </p:cNvCxnSpPr>
          <p:nvPr/>
        </p:nvCxnSpPr>
        <p:spPr>
          <a:xfrm flipH="1" flipV="1">
            <a:off x="8918103" y="1812482"/>
            <a:ext cx="1095304" cy="160592"/>
          </a:xfrm>
          <a:prstGeom prst="line">
            <a:avLst/>
          </a:prstGeom>
          <a:ln>
            <a:solidFill>
              <a:srgbClr val="F5B1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رابط مستقيم 6">
            <a:extLst>
              <a:ext uri="{FF2B5EF4-FFF2-40B4-BE49-F238E27FC236}">
                <a16:creationId xmlns:a16="http://schemas.microsoft.com/office/drawing/2014/main" id="{E49E4AF4-1D51-4D06-9C3D-A650B752C13E}"/>
              </a:ext>
            </a:extLst>
          </p:cNvPr>
          <p:cNvCxnSpPr>
            <a:cxnSpLocks/>
          </p:cNvCxnSpPr>
          <p:nvPr/>
        </p:nvCxnSpPr>
        <p:spPr>
          <a:xfrm flipH="1">
            <a:off x="8916126" y="2353529"/>
            <a:ext cx="1097280" cy="0"/>
          </a:xfrm>
          <a:prstGeom prst="line">
            <a:avLst/>
          </a:prstGeom>
          <a:ln>
            <a:solidFill>
              <a:srgbClr val="DD32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رابط مستقيم 7">
            <a:extLst>
              <a:ext uri="{FF2B5EF4-FFF2-40B4-BE49-F238E27FC236}">
                <a16:creationId xmlns:a16="http://schemas.microsoft.com/office/drawing/2014/main" id="{70886F6E-1C4F-4A8B-B123-A122C094089F}"/>
              </a:ext>
            </a:extLst>
          </p:cNvPr>
          <p:cNvCxnSpPr>
            <a:cxnSpLocks/>
            <a:endCxn id="16" idx="3"/>
          </p:cNvCxnSpPr>
          <p:nvPr/>
        </p:nvCxnSpPr>
        <p:spPr>
          <a:xfrm flipH="1">
            <a:off x="8918102" y="3494897"/>
            <a:ext cx="1095304" cy="475429"/>
          </a:xfrm>
          <a:prstGeom prst="line">
            <a:avLst/>
          </a:prstGeom>
          <a:ln>
            <a:solidFill>
              <a:srgbClr val="2598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رابط مستقيم 8">
            <a:extLst>
              <a:ext uri="{FF2B5EF4-FFF2-40B4-BE49-F238E27FC236}">
                <a16:creationId xmlns:a16="http://schemas.microsoft.com/office/drawing/2014/main" id="{34DD9525-D8C6-407A-8362-117B6E6D9E48}"/>
              </a:ext>
            </a:extLst>
          </p:cNvPr>
          <p:cNvCxnSpPr>
            <a:cxnSpLocks/>
            <a:endCxn id="14" idx="3"/>
          </p:cNvCxnSpPr>
          <p:nvPr/>
        </p:nvCxnSpPr>
        <p:spPr>
          <a:xfrm flipH="1">
            <a:off x="8918104" y="2733985"/>
            <a:ext cx="1095304" cy="157419"/>
          </a:xfrm>
          <a:prstGeom prst="line">
            <a:avLst/>
          </a:prstGeom>
          <a:ln>
            <a:solidFill>
              <a:srgbClr val="8B1C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رابط مستقيم 9">
            <a:extLst>
              <a:ext uri="{FF2B5EF4-FFF2-40B4-BE49-F238E27FC236}">
                <a16:creationId xmlns:a16="http://schemas.microsoft.com/office/drawing/2014/main" id="{37494E5B-3FC4-494A-9EDD-3D1E1E179E03}"/>
              </a:ext>
            </a:extLst>
          </p:cNvPr>
          <p:cNvCxnSpPr>
            <a:cxnSpLocks/>
            <a:endCxn id="15" idx="3"/>
          </p:cNvCxnSpPr>
          <p:nvPr/>
        </p:nvCxnSpPr>
        <p:spPr>
          <a:xfrm flipH="1">
            <a:off x="8918102" y="3114441"/>
            <a:ext cx="1095306" cy="316424"/>
          </a:xfrm>
          <a:prstGeom prst="line">
            <a:avLst/>
          </a:prstGeom>
          <a:ln>
            <a:solidFill>
              <a:srgbClr val="1B5C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صورة 10">
            <a:extLst>
              <a:ext uri="{FF2B5EF4-FFF2-40B4-BE49-F238E27FC236}">
                <a16:creationId xmlns:a16="http://schemas.microsoft.com/office/drawing/2014/main" id="{9F889834-53C6-441B-B36F-E62F950443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2513" y="1735461"/>
            <a:ext cx="1830761" cy="2433494"/>
          </a:xfrm>
          <a:prstGeom prst="rect">
            <a:avLst/>
          </a:prstGeom>
        </p:spPr>
      </p:pic>
      <p:sp>
        <p:nvSpPr>
          <p:cNvPr id="12" name="مستطيل 11">
            <a:extLst>
              <a:ext uri="{FF2B5EF4-FFF2-40B4-BE49-F238E27FC236}">
                <a16:creationId xmlns:a16="http://schemas.microsoft.com/office/drawing/2014/main" id="{B097529E-230F-4C3E-8B8F-988C17D0D06D}"/>
              </a:ext>
            </a:extLst>
          </p:cNvPr>
          <p:cNvSpPr/>
          <p:nvPr/>
        </p:nvSpPr>
        <p:spPr>
          <a:xfrm>
            <a:off x="5588001" y="1574870"/>
            <a:ext cx="3330102" cy="475223"/>
          </a:xfrm>
          <a:prstGeom prst="rect">
            <a:avLst/>
          </a:prstGeom>
          <a:solidFill>
            <a:srgbClr val="F5B1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A" sz="2400" b="1" dirty="0">
                <a:solidFill>
                  <a:schemeClr val="bg1"/>
                </a:solidFill>
              </a:rPr>
              <a:t>ما هو الشكل الأول في القياس ؟</a:t>
            </a: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28C9B61D-A579-49B8-96EB-B9BAD8169F17}"/>
              </a:ext>
            </a:extLst>
          </p:cNvPr>
          <p:cNvSpPr/>
          <p:nvPr/>
        </p:nvSpPr>
        <p:spPr>
          <a:xfrm>
            <a:off x="5041565" y="2114331"/>
            <a:ext cx="3876538" cy="475223"/>
          </a:xfrm>
          <a:prstGeom prst="rect">
            <a:avLst/>
          </a:prstGeom>
          <a:solidFill>
            <a:srgbClr val="DD32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r"/>
            <a:r>
              <a:rPr lang="ar-SA" sz="2400" b="1" dirty="0">
                <a:solidFill>
                  <a:prstClr val="white"/>
                </a:solidFill>
              </a:rPr>
              <a:t>ما هي شروط الشكل الأول؟ 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826D04F8-8C64-40AF-B71B-35AC6FB62233}"/>
              </a:ext>
            </a:extLst>
          </p:cNvPr>
          <p:cNvSpPr/>
          <p:nvPr/>
        </p:nvSpPr>
        <p:spPr>
          <a:xfrm>
            <a:off x="4378966" y="2653792"/>
            <a:ext cx="4539138" cy="475223"/>
          </a:xfrm>
          <a:prstGeom prst="rect">
            <a:avLst/>
          </a:prstGeom>
          <a:solidFill>
            <a:srgbClr val="8B1C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r"/>
            <a:r>
              <a:rPr lang="ar-SA" sz="2400" b="1" dirty="0">
                <a:solidFill>
                  <a:prstClr val="white"/>
                </a:solidFill>
              </a:rPr>
              <a:t>ما معنى أن تكون القضية موجبة ؟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FFFFE78A-4FB9-4830-BCA6-ABED6F6D6307}"/>
              </a:ext>
            </a:extLst>
          </p:cNvPr>
          <p:cNvSpPr/>
          <p:nvPr/>
        </p:nvSpPr>
        <p:spPr>
          <a:xfrm>
            <a:off x="2178594" y="3193253"/>
            <a:ext cx="6739508" cy="475223"/>
          </a:xfrm>
          <a:prstGeom prst="rect">
            <a:avLst/>
          </a:prstGeom>
          <a:solidFill>
            <a:srgbClr val="1B5C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r"/>
            <a:r>
              <a:rPr lang="ar-SA" sz="2400" b="1" dirty="0">
                <a:solidFill>
                  <a:prstClr val="white"/>
                </a:solidFill>
              </a:rPr>
              <a:t>ما هي أنواع القضايا من حيث الكم ؟ ما هو السور الكلي والجزئي؟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29327BCF-7ECA-49D8-92A4-3A636BDBACF1}"/>
              </a:ext>
            </a:extLst>
          </p:cNvPr>
          <p:cNvSpPr/>
          <p:nvPr/>
        </p:nvSpPr>
        <p:spPr>
          <a:xfrm>
            <a:off x="1879600" y="3732714"/>
            <a:ext cx="7038502" cy="475223"/>
          </a:xfrm>
          <a:prstGeom prst="rect">
            <a:avLst/>
          </a:prstGeom>
          <a:solidFill>
            <a:srgbClr val="2598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r"/>
            <a:r>
              <a:rPr lang="ar-SA" sz="2400" b="1" dirty="0">
                <a:solidFill>
                  <a:prstClr val="white"/>
                </a:solidFill>
              </a:rPr>
              <a:t>ما ضروب (أشكال) النوع الأول من القياس ؟ مع ذكر مثال لكل شكل !</a:t>
            </a:r>
          </a:p>
        </p:txBody>
      </p:sp>
      <p:pic>
        <p:nvPicPr>
          <p:cNvPr id="17" name="Picture 2" descr="Strategy Starts with Asking the Right Questions">
            <a:extLst>
              <a:ext uri="{FF2B5EF4-FFF2-40B4-BE49-F238E27FC236}">
                <a16:creationId xmlns:a16="http://schemas.microsoft.com/office/drawing/2014/main" id="{019052EC-2467-47D8-9335-93BC94BC59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138" y="4545984"/>
            <a:ext cx="3292828" cy="1860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مستطيل 31">
            <a:extLst>
              <a:ext uri="{FF2B5EF4-FFF2-40B4-BE49-F238E27FC236}">
                <a16:creationId xmlns:a16="http://schemas.microsoft.com/office/drawing/2014/main" id="{ECF636CB-5157-413B-989C-49FE4E324F9F}"/>
              </a:ext>
            </a:extLst>
          </p:cNvPr>
          <p:cNvSpPr/>
          <p:nvPr/>
        </p:nvSpPr>
        <p:spPr>
          <a:xfrm>
            <a:off x="2704938" y="652048"/>
            <a:ext cx="724268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200" b="1" dirty="0">
                <a:ln w="0"/>
                <a:solidFill>
                  <a:schemeClr val="accent5">
                    <a:lumMod val="75000"/>
                  </a:schemeClr>
                </a:solidFill>
              </a:rPr>
              <a:t>بعد قراءة النص شارك/ي بالإجابة عن الأسئلة التالية!</a:t>
            </a:r>
            <a:endParaRPr lang="ar-SA" sz="3200" b="1" cap="none" spc="0" dirty="0">
              <a:ln w="0"/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5" name="مستطيل 34">
            <a:extLst>
              <a:ext uri="{FF2B5EF4-FFF2-40B4-BE49-F238E27FC236}">
                <a16:creationId xmlns:a16="http://schemas.microsoft.com/office/drawing/2014/main" id="{58C20135-409F-4DAC-98C6-66F227F774FB}"/>
              </a:ext>
            </a:extLst>
          </p:cNvPr>
          <p:cNvSpPr/>
          <p:nvPr/>
        </p:nvSpPr>
        <p:spPr>
          <a:xfrm>
            <a:off x="4747988" y="5394935"/>
            <a:ext cx="269602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400" b="1" dirty="0">
                <a:ln w="0"/>
                <a:solidFill>
                  <a:schemeClr val="accent5">
                    <a:lumMod val="75000"/>
                  </a:schemeClr>
                </a:solidFill>
              </a:rPr>
              <a:t>للإجابة عن هذا السؤال أشارك في استراتيجية الخبراء ...</a:t>
            </a:r>
            <a:endParaRPr lang="ar-SA" sz="2400" b="1" cap="none" spc="0" dirty="0">
              <a:ln w="0"/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6" name="شكل بيضاوي 35">
            <a:extLst>
              <a:ext uri="{FF2B5EF4-FFF2-40B4-BE49-F238E27FC236}">
                <a16:creationId xmlns:a16="http://schemas.microsoft.com/office/drawing/2014/main" id="{0591F8F5-7AE3-47ED-B13D-F444F90C268F}"/>
              </a:ext>
            </a:extLst>
          </p:cNvPr>
          <p:cNvSpPr/>
          <p:nvPr/>
        </p:nvSpPr>
        <p:spPr>
          <a:xfrm>
            <a:off x="4290346" y="4931385"/>
            <a:ext cx="507665" cy="9271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86557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3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32205AE1-2708-45CF-A87F-0473E37D4B48}"/>
              </a:ext>
            </a:extLst>
          </p:cNvPr>
          <p:cNvSpPr/>
          <p:nvPr/>
        </p:nvSpPr>
        <p:spPr>
          <a:xfrm>
            <a:off x="1039089" y="2717561"/>
            <a:ext cx="4287033" cy="2851026"/>
          </a:xfrm>
          <a:prstGeom prst="roundRect">
            <a:avLst>
              <a:gd name="adj" fmla="val 4167"/>
            </a:avLst>
          </a:prstGeom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ar-SA" dirty="0">
                <a:solidFill>
                  <a:schemeClr val="bg1">
                    <a:lumMod val="65000"/>
                  </a:schemeClr>
                </a:solidFill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</a:p>
        </p:txBody>
      </p:sp>
      <p:sp>
        <p:nvSpPr>
          <p:cNvPr id="8" name="وسيلة الشرح: سهم لأسفل 7">
            <a:extLst>
              <a:ext uri="{FF2B5EF4-FFF2-40B4-BE49-F238E27FC236}">
                <a16:creationId xmlns:a16="http://schemas.microsoft.com/office/drawing/2014/main" id="{E6DD3255-DA0D-4A75-B698-666F437FD7FA}"/>
              </a:ext>
            </a:extLst>
          </p:cNvPr>
          <p:cNvSpPr/>
          <p:nvPr/>
        </p:nvSpPr>
        <p:spPr>
          <a:xfrm>
            <a:off x="1300730" y="1618030"/>
            <a:ext cx="3763750" cy="1015373"/>
          </a:xfrm>
          <a:prstGeom prst="downArrowCallout">
            <a:avLst/>
          </a:prstGeom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bg1">
                    <a:lumMod val="65000"/>
                  </a:schemeClr>
                </a:solidFill>
              </a:rPr>
              <a:t>إجابة المجموعة :</a:t>
            </a:r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A6721674-68EC-4093-A9DC-006C95EC80DB}"/>
              </a:ext>
            </a:extLst>
          </p:cNvPr>
          <p:cNvSpPr/>
          <p:nvPr/>
        </p:nvSpPr>
        <p:spPr>
          <a:xfrm>
            <a:off x="692728" y="458638"/>
            <a:ext cx="10159142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800" b="1" dirty="0">
                <a:ln w="0"/>
                <a:solidFill>
                  <a:schemeClr val="bg2">
                    <a:lumMod val="50000"/>
                  </a:schemeClr>
                </a:solidFill>
              </a:rPr>
              <a:t>بتفعيل استراتيجية الخبراء (</a:t>
            </a:r>
            <a:r>
              <a:rPr lang="ar-SA" sz="2800" b="1" dirty="0" err="1">
                <a:ln w="0"/>
                <a:solidFill>
                  <a:schemeClr val="bg2">
                    <a:lumMod val="50000"/>
                  </a:schemeClr>
                </a:solidFill>
              </a:rPr>
              <a:t>جيكسو</a:t>
            </a:r>
            <a:r>
              <a:rPr lang="ar-SA" sz="2800" b="1" dirty="0">
                <a:ln w="0"/>
                <a:solidFill>
                  <a:schemeClr val="bg2">
                    <a:lumMod val="50000"/>
                  </a:schemeClr>
                </a:solidFill>
              </a:rPr>
              <a:t>) </a:t>
            </a:r>
            <a:r>
              <a:rPr lang="ar-SA" sz="2800" b="1" cap="none" spc="0" dirty="0">
                <a:ln w="0"/>
                <a:solidFill>
                  <a:schemeClr val="bg2">
                    <a:lumMod val="50000"/>
                  </a:schemeClr>
                </a:solidFill>
              </a:rPr>
              <a:t>أشارك مع مجموعتي الجديدة الإجابة عن النوع المسند إلينا (</a:t>
            </a:r>
            <a:r>
              <a:rPr lang="ar-SA" sz="2000" b="1" cap="none" spc="0" dirty="0" err="1">
                <a:ln w="0"/>
                <a:solidFill>
                  <a:schemeClr val="bg2">
                    <a:lumMod val="50000"/>
                  </a:schemeClr>
                </a:solidFill>
              </a:rPr>
              <a:t>الأول،الثاني</a:t>
            </a:r>
            <a:r>
              <a:rPr lang="ar-SA" sz="2000" b="1" dirty="0" err="1">
                <a:ln w="0"/>
                <a:solidFill>
                  <a:schemeClr val="bg2">
                    <a:lumMod val="50000"/>
                  </a:schemeClr>
                </a:solidFill>
              </a:rPr>
              <a:t>،الثالث،الرابع</a:t>
            </a:r>
            <a:r>
              <a:rPr lang="ar-SA" sz="2800" b="1" dirty="0">
                <a:ln w="0"/>
                <a:solidFill>
                  <a:schemeClr val="bg2">
                    <a:lumMod val="50000"/>
                  </a:schemeClr>
                </a:solidFill>
              </a:rPr>
              <a:t>) </a:t>
            </a:r>
            <a:r>
              <a:rPr lang="ar-SA" sz="2800" b="1" cap="none" spc="0" dirty="0">
                <a:ln w="0"/>
                <a:solidFill>
                  <a:schemeClr val="bg2">
                    <a:lumMod val="50000"/>
                  </a:schemeClr>
                </a:solidFill>
              </a:rPr>
              <a:t>:</a:t>
            </a:r>
          </a:p>
        </p:txBody>
      </p:sp>
      <p:graphicFrame>
        <p:nvGraphicFramePr>
          <p:cNvPr id="10" name="رسم تخطيطي 9">
            <a:extLst>
              <a:ext uri="{FF2B5EF4-FFF2-40B4-BE49-F238E27FC236}">
                <a16:creationId xmlns:a16="http://schemas.microsoft.com/office/drawing/2014/main" id="{171F08A1-3178-4897-B003-7AB31FE984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2460536"/>
              </p:ext>
            </p:extLst>
          </p:nvPr>
        </p:nvGraphicFramePr>
        <p:xfrm>
          <a:off x="4064000" y="128941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" name="Picture 2" descr="حاسبنــا 34- استراتيجية جيكسو (الخبراء) - حاسبنــا">
            <a:extLst>
              <a:ext uri="{FF2B5EF4-FFF2-40B4-BE49-F238E27FC236}">
                <a16:creationId xmlns:a16="http://schemas.microsoft.com/office/drawing/2014/main" id="{99E7CF5C-D398-4753-8018-D9D51CE2A8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109" y="5029032"/>
            <a:ext cx="2413474" cy="14852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05605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Graphic spid="10" grpId="0">
        <p:bldAsOne/>
      </p:bldGraphic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8A9AC498-20D3-4546-B09F-3B072FF9ECBA}"/>
              </a:ext>
            </a:extLst>
          </p:cNvPr>
          <p:cNvSpPr/>
          <p:nvPr/>
        </p:nvSpPr>
        <p:spPr>
          <a:xfrm>
            <a:off x="478852" y="1641490"/>
            <a:ext cx="3327816" cy="1678899"/>
          </a:xfrm>
          <a:prstGeom prst="roundRect">
            <a:avLst>
              <a:gd name="adj" fmla="val 4167"/>
            </a:avLst>
          </a:prstGeom>
          <a:ln>
            <a:solidFill>
              <a:srgbClr val="51AA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ar-SA" dirty="0">
                <a:solidFill>
                  <a:schemeClr val="bg1">
                    <a:lumMod val="65000"/>
                  </a:schemeClr>
                </a:solidFill>
              </a:rPr>
              <a:t>.................................................................................................................................</a:t>
            </a: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1C6C3DE8-0233-4971-8AF7-B1A4A6ECFAD9}"/>
              </a:ext>
            </a:extLst>
          </p:cNvPr>
          <p:cNvSpPr/>
          <p:nvPr/>
        </p:nvSpPr>
        <p:spPr>
          <a:xfrm>
            <a:off x="8385332" y="1641491"/>
            <a:ext cx="3327816" cy="1678899"/>
          </a:xfrm>
          <a:prstGeom prst="roundRect">
            <a:avLst>
              <a:gd name="adj" fmla="val 4167"/>
            </a:avLst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ar-SA">
                <a:solidFill>
                  <a:srgbClr val="92D050"/>
                </a:solidFill>
              </a:rPr>
              <a:t>.................................................................................................................................</a:t>
            </a:r>
            <a:endParaRPr lang="ar-SA" dirty="0">
              <a:solidFill>
                <a:srgbClr val="92D050"/>
              </a:solidFill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32A41E77-CA31-483A-BB30-A3D5FC9326DB}"/>
              </a:ext>
            </a:extLst>
          </p:cNvPr>
          <p:cNvSpPr/>
          <p:nvPr/>
        </p:nvSpPr>
        <p:spPr>
          <a:xfrm>
            <a:off x="8385332" y="4414671"/>
            <a:ext cx="3327816" cy="1678899"/>
          </a:xfrm>
          <a:prstGeom prst="roundRect">
            <a:avLst>
              <a:gd name="adj" fmla="val 4167"/>
            </a:avLst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ar-SA">
                <a:solidFill>
                  <a:schemeClr val="bg1">
                    <a:lumMod val="65000"/>
                  </a:schemeClr>
                </a:solidFill>
              </a:rPr>
              <a:t>.................................................................................................................................</a:t>
            </a:r>
            <a:endParaRPr lang="ar-SA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5AF9FC1B-D2A7-4FD4-93F8-5938DDA1D60D}"/>
              </a:ext>
            </a:extLst>
          </p:cNvPr>
          <p:cNvSpPr/>
          <p:nvPr/>
        </p:nvSpPr>
        <p:spPr>
          <a:xfrm>
            <a:off x="478852" y="1319414"/>
            <a:ext cx="3327816" cy="2171914"/>
          </a:xfrm>
          <a:prstGeom prst="roundRect">
            <a:avLst>
              <a:gd name="adj" fmla="val 4167"/>
            </a:avLst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ar-SA" sz="1800" b="1" dirty="0">
                <a:solidFill>
                  <a:schemeClr val="accent2">
                    <a:lumMod val="50000"/>
                  </a:schemeClr>
                </a:solidFill>
              </a:rPr>
              <a:t>المقدمة الكبرى كلية سالبة، والمقدمة الصغرى كلية موجبة.</a:t>
            </a:r>
            <a:endParaRPr lang="ar-SA" sz="1800" b="1" dirty="0">
              <a:solidFill>
                <a:schemeClr val="bg1">
                  <a:lumMod val="50000"/>
                </a:schemeClr>
              </a:solidFill>
            </a:endParaRPr>
          </a:p>
          <a:p>
            <a:pPr algn="ctr">
              <a:lnSpc>
                <a:spcPct val="150000"/>
              </a:lnSpc>
            </a:pPr>
            <a:r>
              <a:rPr lang="ar-SA" sz="1800" b="1" dirty="0" err="1">
                <a:solidFill>
                  <a:schemeClr val="bg1">
                    <a:lumMod val="50000"/>
                  </a:schemeClr>
                </a:solidFill>
              </a:rPr>
              <a:t>ك.س</a:t>
            </a:r>
            <a:r>
              <a:rPr lang="ar-SA" sz="1800" b="1" dirty="0">
                <a:solidFill>
                  <a:schemeClr val="bg1">
                    <a:lumMod val="50000"/>
                  </a:schemeClr>
                </a:solidFill>
              </a:rPr>
              <a:t> كل الحاضرين ليسوا ناجحين</a:t>
            </a:r>
          </a:p>
          <a:p>
            <a:pPr algn="ctr">
              <a:lnSpc>
                <a:spcPct val="150000"/>
              </a:lnSpc>
            </a:pPr>
            <a:r>
              <a:rPr lang="ar-SA" sz="1800" b="1" dirty="0" err="1">
                <a:solidFill>
                  <a:schemeClr val="bg1">
                    <a:lumMod val="50000"/>
                  </a:schemeClr>
                </a:solidFill>
              </a:rPr>
              <a:t>ك.م</a:t>
            </a:r>
            <a:r>
              <a:rPr lang="ar-SA" sz="1800" b="1" dirty="0">
                <a:solidFill>
                  <a:schemeClr val="bg1">
                    <a:lumMod val="50000"/>
                  </a:schemeClr>
                </a:solidFill>
              </a:rPr>
              <a:t> كل الطلاب حاضرون</a:t>
            </a:r>
          </a:p>
          <a:p>
            <a:pPr algn="ctr">
              <a:lnSpc>
                <a:spcPct val="150000"/>
              </a:lnSpc>
            </a:pPr>
            <a:r>
              <a:rPr lang="ar-SA" sz="1800" b="1" dirty="0" err="1">
                <a:solidFill>
                  <a:schemeClr val="bg1">
                    <a:lumMod val="50000"/>
                  </a:schemeClr>
                </a:solidFill>
              </a:rPr>
              <a:t>ك.س</a:t>
            </a:r>
            <a:r>
              <a:rPr lang="ar-SA" sz="1800" b="1" dirty="0">
                <a:solidFill>
                  <a:schemeClr val="bg1">
                    <a:lumMod val="50000"/>
                  </a:schemeClr>
                </a:solidFill>
              </a:rPr>
              <a:t> كل الطلاب ليسوا ناجحين</a:t>
            </a:r>
          </a:p>
        </p:txBody>
      </p:sp>
      <p:sp>
        <p:nvSpPr>
          <p:cNvPr id="15" name="مستطيل: زوايا مستديرة 14">
            <a:extLst>
              <a:ext uri="{FF2B5EF4-FFF2-40B4-BE49-F238E27FC236}">
                <a16:creationId xmlns:a16="http://schemas.microsoft.com/office/drawing/2014/main" id="{18F34803-D757-4771-AFDB-1D8DC49F23C3}"/>
              </a:ext>
            </a:extLst>
          </p:cNvPr>
          <p:cNvSpPr/>
          <p:nvPr/>
        </p:nvSpPr>
        <p:spPr>
          <a:xfrm>
            <a:off x="478852" y="4414671"/>
            <a:ext cx="3327816" cy="1678899"/>
          </a:xfrm>
          <a:prstGeom prst="roundRect">
            <a:avLst>
              <a:gd name="adj" fmla="val 4167"/>
            </a:avLst>
          </a:prstGeom>
          <a:ln>
            <a:solidFill>
              <a:srgbClr val="91ED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ar-SA">
                <a:solidFill>
                  <a:schemeClr val="bg1">
                    <a:lumMod val="65000"/>
                  </a:schemeClr>
                </a:solidFill>
              </a:rPr>
              <a:t>.................................................................................................................................</a:t>
            </a:r>
            <a:endParaRPr lang="ar-SA" dirty="0">
              <a:solidFill>
                <a:schemeClr val="bg1">
                  <a:lumMod val="65000"/>
                </a:schemeClr>
              </a:solidFill>
            </a:endParaRPr>
          </a:p>
        </p:txBody>
      </p:sp>
      <p:graphicFrame>
        <p:nvGraphicFramePr>
          <p:cNvPr id="16" name="رسم تخطيطي 15">
            <a:extLst>
              <a:ext uri="{FF2B5EF4-FFF2-40B4-BE49-F238E27FC236}">
                <a16:creationId xmlns:a16="http://schemas.microsoft.com/office/drawing/2014/main" id="{96DFE5A2-B755-419C-9250-3709E3282F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54652395"/>
              </p:ext>
            </p:extLst>
          </p:nvPr>
        </p:nvGraphicFramePr>
        <p:xfrm>
          <a:off x="1927961" y="1384663"/>
          <a:ext cx="8336078" cy="48102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" name="مستطيل 16">
            <a:extLst>
              <a:ext uri="{FF2B5EF4-FFF2-40B4-BE49-F238E27FC236}">
                <a16:creationId xmlns:a16="http://schemas.microsoft.com/office/drawing/2014/main" id="{5419951C-DB48-426F-B4D0-8869DF53CDBC}"/>
              </a:ext>
            </a:extLst>
          </p:cNvPr>
          <p:cNvSpPr/>
          <p:nvPr/>
        </p:nvSpPr>
        <p:spPr>
          <a:xfrm>
            <a:off x="416732" y="368046"/>
            <a:ext cx="1129641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800" b="1" cap="none" spc="0" dirty="0">
                <a:ln w="0"/>
                <a:solidFill>
                  <a:schemeClr val="bg2">
                    <a:lumMod val="50000"/>
                  </a:schemeClr>
                </a:solidFill>
              </a:rPr>
              <a:t>أعود إلى مجموعتي الأم وأدِّعم فريقي بما توصلنا إليه في المجموعة المتخصصة :</a:t>
            </a: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8518BD7F-D434-441B-97A1-AA2DF879B7B9}"/>
              </a:ext>
            </a:extLst>
          </p:cNvPr>
          <p:cNvSpPr/>
          <p:nvPr/>
        </p:nvSpPr>
        <p:spPr>
          <a:xfrm>
            <a:off x="8385332" y="1319032"/>
            <a:ext cx="3327816" cy="2171914"/>
          </a:xfrm>
          <a:prstGeom prst="roundRect">
            <a:avLst>
              <a:gd name="adj" fmla="val 4167"/>
            </a:avLst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ar-SA" sz="1800" b="1" dirty="0">
                <a:solidFill>
                  <a:srgbClr val="00B050"/>
                </a:solidFill>
              </a:rPr>
              <a:t>المقدمتان (الكبرى والصغرى) كليتان موجبتان.</a:t>
            </a:r>
          </a:p>
          <a:p>
            <a:pPr algn="ctr">
              <a:lnSpc>
                <a:spcPct val="150000"/>
              </a:lnSpc>
            </a:pPr>
            <a:r>
              <a:rPr lang="ar-SA" sz="1800" b="1" dirty="0" err="1">
                <a:solidFill>
                  <a:schemeClr val="bg1">
                    <a:lumMod val="50000"/>
                  </a:schemeClr>
                </a:solidFill>
              </a:rPr>
              <a:t>ك.م</a:t>
            </a:r>
            <a:r>
              <a:rPr lang="ar-SA" sz="1800" b="1" dirty="0">
                <a:solidFill>
                  <a:schemeClr val="bg1">
                    <a:lumMod val="50000"/>
                  </a:schemeClr>
                </a:solidFill>
              </a:rPr>
              <a:t> كل الحاضرين ناجحون</a:t>
            </a:r>
          </a:p>
          <a:p>
            <a:pPr algn="ctr">
              <a:lnSpc>
                <a:spcPct val="150000"/>
              </a:lnSpc>
            </a:pPr>
            <a:r>
              <a:rPr lang="ar-SA" sz="1800" b="1" dirty="0" err="1">
                <a:solidFill>
                  <a:schemeClr val="bg1">
                    <a:lumMod val="50000"/>
                  </a:schemeClr>
                </a:solidFill>
              </a:rPr>
              <a:t>ك.م</a:t>
            </a:r>
            <a:r>
              <a:rPr lang="ar-SA" sz="1800" b="1" dirty="0">
                <a:solidFill>
                  <a:schemeClr val="bg1">
                    <a:lumMod val="50000"/>
                  </a:schemeClr>
                </a:solidFill>
              </a:rPr>
              <a:t> كل الطلاب حاضرون</a:t>
            </a:r>
          </a:p>
          <a:p>
            <a:pPr algn="ctr">
              <a:lnSpc>
                <a:spcPct val="150000"/>
              </a:lnSpc>
            </a:pPr>
            <a:r>
              <a:rPr lang="ar-SA" sz="1800" b="1" dirty="0" err="1">
                <a:solidFill>
                  <a:schemeClr val="bg1">
                    <a:lumMod val="50000"/>
                  </a:schemeClr>
                </a:solidFill>
              </a:rPr>
              <a:t>ك.م</a:t>
            </a:r>
            <a:r>
              <a:rPr lang="ar-SA" sz="1800" b="1" dirty="0">
                <a:solidFill>
                  <a:schemeClr val="bg1">
                    <a:lumMod val="50000"/>
                  </a:schemeClr>
                </a:solidFill>
              </a:rPr>
              <a:t> كل الطلاب ناجحون</a:t>
            </a: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D62C16A2-5BD7-4BFE-A434-EF136B02794B}"/>
              </a:ext>
            </a:extLst>
          </p:cNvPr>
          <p:cNvSpPr/>
          <p:nvPr/>
        </p:nvSpPr>
        <p:spPr>
          <a:xfrm>
            <a:off x="8385332" y="4092212"/>
            <a:ext cx="3327816" cy="2171914"/>
          </a:xfrm>
          <a:prstGeom prst="roundRect">
            <a:avLst>
              <a:gd name="adj" fmla="val 4167"/>
            </a:avLst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ar-SA" sz="1800" b="1" dirty="0">
                <a:solidFill>
                  <a:schemeClr val="accent3">
                    <a:lumMod val="50000"/>
                  </a:schemeClr>
                </a:solidFill>
              </a:rPr>
              <a:t>المقدمة الكبرى كلية موجبة، والمقدمة الصغرى جزئية موجبة.</a:t>
            </a:r>
          </a:p>
          <a:p>
            <a:pPr algn="ctr">
              <a:lnSpc>
                <a:spcPct val="150000"/>
              </a:lnSpc>
            </a:pPr>
            <a:r>
              <a:rPr lang="ar-SA" sz="1800" b="1" dirty="0" err="1">
                <a:solidFill>
                  <a:schemeClr val="bg1">
                    <a:lumMod val="50000"/>
                  </a:schemeClr>
                </a:solidFill>
              </a:rPr>
              <a:t>ك.م</a:t>
            </a:r>
            <a:r>
              <a:rPr lang="ar-SA" sz="1800" b="1" dirty="0">
                <a:solidFill>
                  <a:schemeClr val="bg1">
                    <a:lumMod val="50000"/>
                  </a:schemeClr>
                </a:solidFill>
              </a:rPr>
              <a:t> كل الحاضرين ناجحون</a:t>
            </a:r>
          </a:p>
          <a:p>
            <a:pPr algn="ctr">
              <a:lnSpc>
                <a:spcPct val="150000"/>
              </a:lnSpc>
            </a:pPr>
            <a:r>
              <a:rPr lang="ar-SA" sz="1800" b="1" dirty="0">
                <a:solidFill>
                  <a:schemeClr val="bg1">
                    <a:lumMod val="50000"/>
                  </a:schemeClr>
                </a:solidFill>
              </a:rPr>
              <a:t>ج.م بعض الطلاب حاضرون</a:t>
            </a:r>
          </a:p>
          <a:p>
            <a:pPr algn="ctr">
              <a:lnSpc>
                <a:spcPct val="150000"/>
              </a:lnSpc>
            </a:pPr>
            <a:r>
              <a:rPr lang="ar-SA" sz="1800" b="1" dirty="0">
                <a:solidFill>
                  <a:schemeClr val="bg1">
                    <a:lumMod val="50000"/>
                  </a:schemeClr>
                </a:solidFill>
              </a:rPr>
              <a:t>ج.م بعض الطلاب ناجحون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92D4BDAF-EDE0-4D46-AE71-2BBCA2603090}"/>
              </a:ext>
            </a:extLst>
          </p:cNvPr>
          <p:cNvSpPr/>
          <p:nvPr/>
        </p:nvSpPr>
        <p:spPr>
          <a:xfrm>
            <a:off x="478852" y="4092212"/>
            <a:ext cx="3327816" cy="2171914"/>
          </a:xfrm>
          <a:prstGeom prst="roundRect">
            <a:avLst>
              <a:gd name="adj" fmla="val 4167"/>
            </a:avLst>
          </a:prstGeom>
          <a:ln>
            <a:solidFill>
              <a:srgbClr val="91ED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ar-SA" sz="1800" b="1" dirty="0">
                <a:solidFill>
                  <a:srgbClr val="00B050"/>
                </a:solidFill>
              </a:rPr>
              <a:t>المقدمة الكبرى كلية سالبة، والمقدمة الصغرى جزئية موجبة.</a:t>
            </a:r>
          </a:p>
          <a:p>
            <a:pPr algn="ctr">
              <a:lnSpc>
                <a:spcPct val="150000"/>
              </a:lnSpc>
            </a:pPr>
            <a:r>
              <a:rPr lang="ar-SA" sz="1800" b="1" dirty="0" err="1">
                <a:solidFill>
                  <a:schemeClr val="bg1">
                    <a:lumMod val="50000"/>
                  </a:schemeClr>
                </a:solidFill>
              </a:rPr>
              <a:t>ك.س</a:t>
            </a:r>
            <a:r>
              <a:rPr lang="ar-SA" sz="1800" b="1" dirty="0">
                <a:solidFill>
                  <a:schemeClr val="bg1">
                    <a:lumMod val="50000"/>
                  </a:schemeClr>
                </a:solidFill>
              </a:rPr>
              <a:t> كل الحاضرين ليسوا ناجحين</a:t>
            </a:r>
          </a:p>
          <a:p>
            <a:pPr algn="ctr">
              <a:lnSpc>
                <a:spcPct val="150000"/>
              </a:lnSpc>
            </a:pPr>
            <a:r>
              <a:rPr lang="ar-SA" sz="1800" b="1" dirty="0">
                <a:solidFill>
                  <a:schemeClr val="bg1">
                    <a:lumMod val="50000"/>
                  </a:schemeClr>
                </a:solidFill>
              </a:rPr>
              <a:t>ج.م بعض الطلاب حاضرون</a:t>
            </a:r>
          </a:p>
          <a:p>
            <a:pPr algn="ctr">
              <a:lnSpc>
                <a:spcPct val="150000"/>
              </a:lnSpc>
            </a:pPr>
            <a:r>
              <a:rPr lang="ar-SA" sz="1800" b="1" dirty="0" err="1">
                <a:solidFill>
                  <a:schemeClr val="bg1">
                    <a:lumMod val="50000"/>
                  </a:schemeClr>
                </a:solidFill>
              </a:rPr>
              <a:t>ج.س</a:t>
            </a:r>
            <a:r>
              <a:rPr lang="ar-SA" sz="1800" b="1" dirty="0">
                <a:solidFill>
                  <a:schemeClr val="bg1">
                    <a:lumMod val="50000"/>
                  </a:schemeClr>
                </a:solidFill>
              </a:rPr>
              <a:t> بعض الطلاب ليسوا ناجحين.</a:t>
            </a:r>
          </a:p>
        </p:txBody>
      </p:sp>
    </p:spTree>
    <p:extLst>
      <p:ext uri="{BB962C8B-B14F-4D97-AF65-F5344CB8AC3E}">
        <p14:creationId xmlns:p14="http://schemas.microsoft.com/office/powerpoint/2010/main" val="2155341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9" grpId="0" animBg="1"/>
      <p:bldP spid="10" grpId="0" animBg="1"/>
      <p:bldP spid="1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صورة 30">
            <a:extLst>
              <a:ext uri="{FF2B5EF4-FFF2-40B4-BE49-F238E27FC236}">
                <a16:creationId xmlns:a16="http://schemas.microsoft.com/office/drawing/2014/main" id="{2D1B52DE-F7DD-4A6E-B99B-324A100765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8431441" y="1249053"/>
            <a:ext cx="2718779" cy="3119504"/>
          </a:xfrm>
          <a:prstGeom prst="rect">
            <a:avLst/>
          </a:prstGeom>
        </p:spPr>
      </p:pic>
      <p:graphicFrame>
        <p:nvGraphicFramePr>
          <p:cNvPr id="7" name="جدول 7">
            <a:extLst>
              <a:ext uri="{FF2B5EF4-FFF2-40B4-BE49-F238E27FC236}">
                <a16:creationId xmlns:a16="http://schemas.microsoft.com/office/drawing/2014/main" id="{14176EFD-E675-4D49-B634-52088C8EB2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5842818"/>
              </p:ext>
            </p:extLst>
          </p:nvPr>
        </p:nvGraphicFramePr>
        <p:xfrm>
          <a:off x="979258" y="502920"/>
          <a:ext cx="7147297" cy="58521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704299">
                  <a:extLst>
                    <a:ext uri="{9D8B030D-6E8A-4147-A177-3AD203B41FA5}">
                      <a16:colId xmlns:a16="http://schemas.microsoft.com/office/drawing/2014/main" val="2354730881"/>
                    </a:ext>
                  </a:extLst>
                </a:gridCol>
                <a:gridCol w="3442998">
                  <a:extLst>
                    <a:ext uri="{9D8B030D-6E8A-4147-A177-3AD203B41FA5}">
                      <a16:colId xmlns:a16="http://schemas.microsoft.com/office/drawing/2014/main" val="1885545803"/>
                    </a:ext>
                  </a:extLst>
                </a:gridCol>
              </a:tblGrid>
              <a:tr h="519390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القياس ينقصه السور والنتيجة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DA87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القياس بعد استكمال السور والنتيجة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DA8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704866"/>
                  </a:ext>
                </a:extLst>
              </a:tr>
              <a:tr h="1198230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........ جسم مؤلف من جزئيات</a:t>
                      </a:r>
                    </a:p>
                    <a:p>
                      <a:pPr rtl="1"/>
                      <a:r>
                        <a:rPr lang="ar-SA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........... مؤلف من جزئيات ...... </a:t>
                      </a:r>
                    </a:p>
                    <a:p>
                      <a:pPr rtl="1"/>
                      <a:r>
                        <a:rPr lang="ar-SA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النتيجة:</a:t>
                      </a:r>
                    </a:p>
                    <a:p>
                      <a:pPr rtl="1"/>
                      <a:r>
                        <a:rPr lang="ar-SA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........................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B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358632"/>
                  </a:ext>
                </a:extLst>
              </a:tr>
              <a:tr h="1198230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......... الورود جميلة الشكل</a:t>
                      </a:r>
                    </a:p>
                    <a:p>
                      <a:pPr rtl="1"/>
                      <a:r>
                        <a:rPr lang="ar-SA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............. ما هو جميل الشكر يريح النظر</a:t>
                      </a:r>
                    </a:p>
                    <a:p>
                      <a:pPr rtl="1"/>
                      <a:r>
                        <a:rPr lang="ar-SA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النتيجة: .................................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B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5391974"/>
                  </a:ext>
                </a:extLst>
              </a:tr>
              <a:tr h="1198230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............ الحيوانات آكلة لحوم</a:t>
                      </a:r>
                    </a:p>
                    <a:p>
                      <a:pPr rtl="1"/>
                      <a:r>
                        <a:rPr lang="ar-SA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............ آكلات اللحوم متوحشة</a:t>
                      </a:r>
                    </a:p>
                    <a:p>
                      <a:pPr rtl="1"/>
                      <a:r>
                        <a:rPr lang="ar-SA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النتيجة:</a:t>
                      </a:r>
                    </a:p>
                    <a:p>
                      <a:pPr rtl="1"/>
                      <a:r>
                        <a:rPr lang="ar-SA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.....................................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B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7254587"/>
                  </a:ext>
                </a:extLst>
              </a:tr>
            </a:tbl>
          </a:graphicData>
        </a:graphic>
      </p:graphicFrame>
      <p:sp>
        <p:nvSpPr>
          <p:cNvPr id="5" name="مستطيل 4">
            <a:extLst>
              <a:ext uri="{FF2B5EF4-FFF2-40B4-BE49-F238E27FC236}">
                <a16:creationId xmlns:a16="http://schemas.microsoft.com/office/drawing/2014/main" id="{DC5650E6-1D69-43A4-90E9-CC698BECB5B8}"/>
              </a:ext>
            </a:extLst>
          </p:cNvPr>
          <p:cNvSpPr/>
          <p:nvPr/>
        </p:nvSpPr>
        <p:spPr>
          <a:xfrm>
            <a:off x="8726397" y="2052934"/>
            <a:ext cx="225437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600" b="1" cap="none" spc="0" dirty="0">
                <a:ln w="0"/>
                <a:solidFill>
                  <a:schemeClr val="tx1"/>
                </a:solidFill>
              </a:rPr>
              <a:t>أكمل السور والنتيجة في كل قياس</a:t>
            </a:r>
          </a:p>
        </p:txBody>
      </p:sp>
      <p:pic>
        <p:nvPicPr>
          <p:cNvPr id="27" name="صورة 26">
            <a:extLst>
              <a:ext uri="{FF2B5EF4-FFF2-40B4-BE49-F238E27FC236}">
                <a16:creationId xmlns:a16="http://schemas.microsoft.com/office/drawing/2014/main" id="{BFE20115-5C99-44B1-B6E8-918CF94BD2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1440" y="4258101"/>
            <a:ext cx="2413895" cy="2413895"/>
          </a:xfrm>
          <a:prstGeom prst="rect">
            <a:avLst/>
          </a:prstGeom>
        </p:spPr>
      </p:pic>
      <p:sp>
        <p:nvSpPr>
          <p:cNvPr id="32" name="مستطيل: زوايا مستديرة 31">
            <a:extLst>
              <a:ext uri="{FF2B5EF4-FFF2-40B4-BE49-F238E27FC236}">
                <a16:creationId xmlns:a16="http://schemas.microsoft.com/office/drawing/2014/main" id="{9532F858-0CC2-4242-B645-CB683DE77513}"/>
              </a:ext>
            </a:extLst>
          </p:cNvPr>
          <p:cNvSpPr/>
          <p:nvPr/>
        </p:nvSpPr>
        <p:spPr>
          <a:xfrm>
            <a:off x="1016740" y="1397727"/>
            <a:ext cx="3370450" cy="1410788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accent6">
                    <a:lumMod val="50000"/>
                  </a:schemeClr>
                </a:solidFill>
              </a:rPr>
              <a:t>كل جسم مؤلف من جزئيات</a:t>
            </a:r>
          </a:p>
          <a:p>
            <a:pPr algn="ctr"/>
            <a:r>
              <a:rPr lang="ar-SA" sz="2000" b="1" dirty="0">
                <a:solidFill>
                  <a:schemeClr val="accent6">
                    <a:lumMod val="50000"/>
                  </a:schemeClr>
                </a:solidFill>
              </a:rPr>
              <a:t>بعض ما هو مؤلف من جزئيات كائنات حية </a:t>
            </a:r>
          </a:p>
          <a:p>
            <a:pPr algn="ctr"/>
            <a:r>
              <a:rPr lang="ar-SA" sz="2000" b="1" dirty="0">
                <a:solidFill>
                  <a:schemeClr val="accent6">
                    <a:lumMod val="50000"/>
                  </a:schemeClr>
                </a:solidFill>
              </a:rPr>
              <a:t>بعض الأجسام كائنات حية</a:t>
            </a:r>
          </a:p>
        </p:txBody>
      </p:sp>
      <p:sp>
        <p:nvSpPr>
          <p:cNvPr id="33" name="مستطيل: زوايا مستديرة 32">
            <a:extLst>
              <a:ext uri="{FF2B5EF4-FFF2-40B4-BE49-F238E27FC236}">
                <a16:creationId xmlns:a16="http://schemas.microsoft.com/office/drawing/2014/main" id="{C7CCCB6C-804F-4165-8BF8-82A8F6409D28}"/>
              </a:ext>
            </a:extLst>
          </p:cNvPr>
          <p:cNvSpPr/>
          <p:nvPr/>
        </p:nvSpPr>
        <p:spPr>
          <a:xfrm>
            <a:off x="1016740" y="3171009"/>
            <a:ext cx="3370450" cy="1410788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accent6">
                    <a:lumMod val="50000"/>
                  </a:schemeClr>
                </a:solidFill>
              </a:rPr>
              <a:t>كل الورود جميلة الشكل</a:t>
            </a:r>
          </a:p>
          <a:p>
            <a:pPr algn="ctr"/>
            <a:r>
              <a:rPr lang="ar-SA" sz="2000" b="1" dirty="0">
                <a:solidFill>
                  <a:schemeClr val="accent6">
                    <a:lumMod val="50000"/>
                  </a:schemeClr>
                </a:solidFill>
              </a:rPr>
              <a:t>بعض ما هو جميل الشكل يريح النظر</a:t>
            </a:r>
          </a:p>
          <a:p>
            <a:pPr algn="ctr"/>
            <a:r>
              <a:rPr lang="ar-SA" sz="2000" b="1" dirty="0">
                <a:solidFill>
                  <a:schemeClr val="accent6">
                    <a:lumMod val="50000"/>
                  </a:schemeClr>
                </a:solidFill>
              </a:rPr>
              <a:t>بعض الورود تريح النظر</a:t>
            </a:r>
          </a:p>
        </p:txBody>
      </p:sp>
      <p:sp>
        <p:nvSpPr>
          <p:cNvPr id="34" name="مستطيل: زوايا مستديرة 33">
            <a:extLst>
              <a:ext uri="{FF2B5EF4-FFF2-40B4-BE49-F238E27FC236}">
                <a16:creationId xmlns:a16="http://schemas.microsoft.com/office/drawing/2014/main" id="{E7F7B810-287A-48F7-81BA-0B0EFEDD499D}"/>
              </a:ext>
            </a:extLst>
          </p:cNvPr>
          <p:cNvSpPr/>
          <p:nvPr/>
        </p:nvSpPr>
        <p:spPr>
          <a:xfrm>
            <a:off x="1017132" y="4858820"/>
            <a:ext cx="3370450" cy="1410788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accent6">
                    <a:lumMod val="50000"/>
                  </a:schemeClr>
                </a:solidFill>
              </a:rPr>
              <a:t>كل الحيوانات آكلة لحوم</a:t>
            </a:r>
          </a:p>
          <a:p>
            <a:pPr algn="ctr"/>
            <a:r>
              <a:rPr lang="ar-SA" sz="2000" b="1" dirty="0">
                <a:solidFill>
                  <a:schemeClr val="accent6">
                    <a:lumMod val="50000"/>
                  </a:schemeClr>
                </a:solidFill>
              </a:rPr>
              <a:t>بعض آكلات اللحوم متوحشة </a:t>
            </a:r>
          </a:p>
          <a:p>
            <a:pPr algn="ctr"/>
            <a:r>
              <a:rPr lang="ar-SA" sz="2000" b="1" dirty="0">
                <a:solidFill>
                  <a:schemeClr val="accent6">
                    <a:lumMod val="50000"/>
                  </a:schemeClr>
                </a:solidFill>
              </a:rPr>
              <a:t>بعض الحيوانات متوحشة</a:t>
            </a:r>
          </a:p>
        </p:txBody>
      </p:sp>
      <p:pic>
        <p:nvPicPr>
          <p:cNvPr id="30" name="صورة 29">
            <a:extLst>
              <a:ext uri="{FF2B5EF4-FFF2-40B4-BE49-F238E27FC236}">
                <a16:creationId xmlns:a16="http://schemas.microsoft.com/office/drawing/2014/main" id="{1A9EA12D-CC74-43B1-B07D-552F7AF76F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" y="5655654"/>
            <a:ext cx="776565" cy="1032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777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9805E869-D372-45AE-836F-1AAC6592E9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0364" y="1403159"/>
            <a:ext cx="3295691" cy="2641956"/>
          </a:xfrm>
          <a:prstGeom prst="rect">
            <a:avLst/>
          </a:prstGeom>
        </p:spPr>
      </p:pic>
      <p:sp>
        <p:nvSpPr>
          <p:cNvPr id="2" name="عنوان 1">
            <a:extLst>
              <a:ext uri="{FF2B5EF4-FFF2-40B4-BE49-F238E27FC236}">
                <a16:creationId xmlns:a16="http://schemas.microsoft.com/office/drawing/2014/main" id="{AFB3910D-E7DF-4DD3-8527-4915A72FB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2">
            <a:extLst>
              <a:ext uri="{FF2B5EF4-FFF2-40B4-BE49-F238E27FC236}">
                <a16:creationId xmlns:a16="http://schemas.microsoft.com/office/drawing/2014/main" id="{ADAC850A-D30A-4460-8B46-1C17B95C4EB0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وان فرعي 3">
            <a:extLst>
              <a:ext uri="{FF2B5EF4-FFF2-40B4-BE49-F238E27FC236}">
                <a16:creationId xmlns:a16="http://schemas.microsoft.com/office/drawing/2014/main" id="{F71FA043-7BD7-4A70-878D-5FA5CBCB09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26E83BC7-95B6-469C-A651-114C47448304}"/>
              </a:ext>
            </a:extLst>
          </p:cNvPr>
          <p:cNvSpPr/>
          <p:nvPr/>
        </p:nvSpPr>
        <p:spPr>
          <a:xfrm>
            <a:off x="8405029" y="1844864"/>
            <a:ext cx="258735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400" b="1" cap="none" spc="0" dirty="0">
                <a:ln w="0"/>
                <a:solidFill>
                  <a:schemeClr val="tx1"/>
                </a:solidFill>
              </a:rPr>
              <a:t>أفسر سبب عدم صحة كل من أشكال القياس التالية:</a:t>
            </a:r>
          </a:p>
        </p:txBody>
      </p: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A173664E-C2EE-4E08-B04E-B00921EB10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280097"/>
              </p:ext>
            </p:extLst>
          </p:nvPr>
        </p:nvGraphicFramePr>
        <p:xfrm>
          <a:off x="1199621" y="810420"/>
          <a:ext cx="6145558" cy="535982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739830">
                  <a:extLst>
                    <a:ext uri="{9D8B030D-6E8A-4147-A177-3AD203B41FA5}">
                      <a16:colId xmlns:a16="http://schemas.microsoft.com/office/drawing/2014/main" val="2354730881"/>
                    </a:ext>
                  </a:extLst>
                </a:gridCol>
                <a:gridCol w="2405728">
                  <a:extLst>
                    <a:ext uri="{9D8B030D-6E8A-4147-A177-3AD203B41FA5}">
                      <a16:colId xmlns:a16="http://schemas.microsoft.com/office/drawing/2014/main" val="1885545803"/>
                    </a:ext>
                  </a:extLst>
                </a:gridCol>
              </a:tblGrid>
              <a:tr h="46881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القياس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DA87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سبب عدم صحته 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DA8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704866"/>
                  </a:ext>
                </a:extLst>
              </a:tr>
              <a:tr h="1593956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كل شاعر مرهف الحس</a:t>
                      </a:r>
                    </a:p>
                    <a:p>
                      <a:pPr rtl="1"/>
                      <a:r>
                        <a:rPr lang="ar-SA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بعض مرهفي الحس مصابون بداء السكري</a:t>
                      </a:r>
                    </a:p>
                    <a:p>
                      <a:pPr rtl="1"/>
                      <a:r>
                        <a:rPr lang="ar-SA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الشعراء مصابون بداء السكري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B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358632"/>
                  </a:ext>
                </a:extLst>
              </a:tr>
              <a:tr h="1703101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بعض الحيوان يطير</a:t>
                      </a:r>
                    </a:p>
                    <a:p>
                      <a:pPr rtl="1"/>
                      <a:r>
                        <a:rPr lang="ar-SA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بعض الحيوان قارض</a:t>
                      </a:r>
                    </a:p>
                    <a:p>
                      <a:pPr rtl="1"/>
                      <a:r>
                        <a:rPr lang="ar-SA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بعض القوارض تطير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B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5391974"/>
                  </a:ext>
                </a:extLst>
              </a:tr>
              <a:tr h="1593956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الشعراء ليسوا منافقين</a:t>
                      </a:r>
                    </a:p>
                    <a:p>
                      <a:pPr rtl="1"/>
                      <a:r>
                        <a:rPr lang="ar-SA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بعض المنافقين فصحاء</a:t>
                      </a:r>
                    </a:p>
                    <a:p>
                      <a:pPr rtl="1"/>
                      <a:r>
                        <a:rPr lang="ar-SA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بعض الشعراء ليسوا فصحاء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B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7254587"/>
                  </a:ext>
                </a:extLst>
              </a:tr>
            </a:tbl>
          </a:graphicData>
        </a:graphic>
      </p:graphicFrame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FBA9C445-1BE2-44CE-8A1D-141FA8EFBE37}"/>
              </a:ext>
            </a:extLst>
          </p:cNvPr>
          <p:cNvSpPr/>
          <p:nvPr/>
        </p:nvSpPr>
        <p:spPr>
          <a:xfrm>
            <a:off x="1423851" y="1403159"/>
            <a:ext cx="1959310" cy="1261708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accent6">
                    <a:lumMod val="50000"/>
                  </a:schemeClr>
                </a:solidFill>
              </a:rPr>
              <a:t>النتيجة ينقصها سور</a:t>
            </a: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9E7661E4-3337-4144-A822-FDBDD4A46D4C}"/>
              </a:ext>
            </a:extLst>
          </p:cNvPr>
          <p:cNvSpPr/>
          <p:nvPr/>
        </p:nvSpPr>
        <p:spPr>
          <a:xfrm>
            <a:off x="1440937" y="3146575"/>
            <a:ext cx="1959310" cy="1261708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accent6">
                    <a:lumMod val="50000"/>
                  </a:schemeClr>
                </a:solidFill>
              </a:rPr>
              <a:t>لا إنتاج من جزئيتين</a:t>
            </a: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8F3B3C40-5DC7-4B35-9015-18A5C90300B2}"/>
              </a:ext>
            </a:extLst>
          </p:cNvPr>
          <p:cNvSpPr/>
          <p:nvPr/>
        </p:nvSpPr>
        <p:spPr>
          <a:xfrm>
            <a:off x="1440937" y="4729503"/>
            <a:ext cx="1959310" cy="1261708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accent6">
                    <a:lumMod val="50000"/>
                  </a:schemeClr>
                </a:solidFill>
              </a:rPr>
              <a:t>المقدمة الكبرى ينقصها السور</a:t>
            </a: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84C3CC48-B9A4-435E-9BF3-7921B30B0B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8279" y="3545222"/>
            <a:ext cx="3124983" cy="3124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925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>
            <a:extLst>
              <a:ext uri="{FF2B5EF4-FFF2-40B4-BE49-F238E27FC236}">
                <a16:creationId xmlns:a16="http://schemas.microsoft.com/office/drawing/2014/main" id="{ADAC850A-D30A-4460-8B46-1C17B95C4EB0}"/>
              </a:ext>
            </a:extLst>
          </p:cNvPr>
          <p:cNvSpPr>
            <a:spLocks noGrp="1"/>
          </p:cNvSpPr>
          <p:nvPr>
            <p:ph type="title" idx="2"/>
          </p:nvPr>
        </p:nvSpPr>
        <p:spPr>
          <a:xfrm>
            <a:off x="5271546" y="1263169"/>
            <a:ext cx="1376800" cy="874800"/>
          </a:xfrm>
        </p:spPr>
        <p:txBody>
          <a:bodyPr/>
          <a:lstStyle/>
          <a:p>
            <a:endParaRPr lang="ar-SA"/>
          </a:p>
        </p:txBody>
      </p: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A173664E-C2EE-4E08-B04E-B00921EB10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2091824"/>
              </p:ext>
            </p:extLst>
          </p:nvPr>
        </p:nvGraphicFramePr>
        <p:xfrm>
          <a:off x="1053006" y="895837"/>
          <a:ext cx="6145558" cy="5066326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632988">
                  <a:extLst>
                    <a:ext uri="{9D8B030D-6E8A-4147-A177-3AD203B41FA5}">
                      <a16:colId xmlns:a16="http://schemas.microsoft.com/office/drawing/2014/main" val="2354730881"/>
                    </a:ext>
                  </a:extLst>
                </a:gridCol>
                <a:gridCol w="2512570">
                  <a:extLst>
                    <a:ext uri="{9D8B030D-6E8A-4147-A177-3AD203B41FA5}">
                      <a16:colId xmlns:a16="http://schemas.microsoft.com/office/drawing/2014/main" val="1885545803"/>
                    </a:ext>
                  </a:extLst>
                </a:gridCol>
              </a:tblGrid>
              <a:tr h="608947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القياس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DA87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سبب عدم صحته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DA8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704866"/>
                  </a:ext>
                </a:extLst>
              </a:tr>
              <a:tr h="1680055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بعض الحقائق ليست محتملة</a:t>
                      </a:r>
                    </a:p>
                    <a:p>
                      <a:pPr rtl="1"/>
                      <a:r>
                        <a:rPr lang="ar-SA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بعض الحقائق مؤدية للسمو</a:t>
                      </a:r>
                    </a:p>
                    <a:p>
                      <a:pPr rtl="1"/>
                      <a:r>
                        <a:rPr lang="ar-SA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بعض ما يؤدي للسمو ليس محتملاً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B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358632"/>
                  </a:ext>
                </a:extLst>
              </a:tr>
              <a:tr h="2777324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لكل حيوان جسم </a:t>
                      </a:r>
                    </a:p>
                    <a:p>
                      <a:pPr rtl="1"/>
                      <a:r>
                        <a:rPr lang="ar-SA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بعض الأجسام سامة</a:t>
                      </a:r>
                    </a:p>
                    <a:p>
                      <a:pPr rtl="1"/>
                      <a:r>
                        <a:rPr lang="ar-SA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كل حيوان سام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B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5391974"/>
                  </a:ext>
                </a:extLst>
              </a:tr>
            </a:tbl>
          </a:graphicData>
        </a:graphic>
      </p:graphicFrame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FBA9C445-1BE2-44CE-8A1D-141FA8EFBE37}"/>
              </a:ext>
            </a:extLst>
          </p:cNvPr>
          <p:cNvSpPr/>
          <p:nvPr/>
        </p:nvSpPr>
        <p:spPr>
          <a:xfrm>
            <a:off x="1156334" y="3342957"/>
            <a:ext cx="2286412" cy="2557753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accent6">
                    <a:lumMod val="50000"/>
                  </a:schemeClr>
                </a:solidFill>
              </a:rPr>
              <a:t>إذا كانت إحدى المقدمتين جزئية وجب أن تكون النتيجة جزئية، بالإضافة إلى وجود أربعة حدود بالقياس وهذا مخالف لشروط القياس</a:t>
            </a: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9E7661E4-3337-4144-A822-FDBDD4A46D4C}"/>
              </a:ext>
            </a:extLst>
          </p:cNvPr>
          <p:cNvSpPr/>
          <p:nvPr/>
        </p:nvSpPr>
        <p:spPr>
          <a:xfrm>
            <a:off x="1319885" y="1674188"/>
            <a:ext cx="1959310" cy="1261708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accent6">
                    <a:lumMod val="50000"/>
                  </a:schemeClr>
                </a:solidFill>
              </a:rPr>
              <a:t>لا إنتاج من جزئيتين</a:t>
            </a: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A2A5549A-88C7-4573-90B1-A8F560E2E7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2616" y="910421"/>
            <a:ext cx="3295691" cy="2641956"/>
          </a:xfrm>
          <a:prstGeom prst="rect">
            <a:avLst/>
          </a:prstGeom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id="{EB2C0DB2-A81F-4486-B67E-042DCCD32919}"/>
              </a:ext>
            </a:extLst>
          </p:cNvPr>
          <p:cNvSpPr/>
          <p:nvPr/>
        </p:nvSpPr>
        <p:spPr>
          <a:xfrm>
            <a:off x="8457281" y="1352126"/>
            <a:ext cx="258735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400" b="1" cap="none" spc="0" dirty="0">
                <a:ln w="0"/>
                <a:solidFill>
                  <a:schemeClr val="tx1"/>
                </a:solidFill>
              </a:rPr>
              <a:t>أفسر سبب عدم صحة كل من أشكال القياس التالية:</a:t>
            </a:r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77E31861-AFA1-4CB1-A8B9-C0D8908E89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0531" y="3052484"/>
            <a:ext cx="3124983" cy="3124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734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11F264CB-6C5D-4772-B1A4-BF805FF435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6751" y="640746"/>
            <a:ext cx="2273638" cy="1432753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F3F67E55-2BA8-4014-A0DF-BAD55ED80C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746" y="4304092"/>
            <a:ext cx="9138507" cy="2138272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D5FB575C-85AE-4398-9B6E-952D9D0969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9061" y="640746"/>
            <a:ext cx="3336792" cy="2224528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7B1CDB9A-1A48-4DD8-A069-05446382688C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236" y="-662940"/>
            <a:ext cx="5450959" cy="5450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61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جدول 8">
            <a:extLst>
              <a:ext uri="{FF2B5EF4-FFF2-40B4-BE49-F238E27FC236}">
                <a16:creationId xmlns:a16="http://schemas.microsoft.com/office/drawing/2014/main" id="{8D70DC71-284B-44FD-9442-5FE52880A2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3223834"/>
              </p:ext>
            </p:extLst>
          </p:nvPr>
        </p:nvGraphicFramePr>
        <p:xfrm>
          <a:off x="1352109" y="954805"/>
          <a:ext cx="9487781" cy="534222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934123">
                  <a:extLst>
                    <a:ext uri="{9D8B030D-6E8A-4147-A177-3AD203B41FA5}">
                      <a16:colId xmlns:a16="http://schemas.microsoft.com/office/drawing/2014/main" val="2354730881"/>
                    </a:ext>
                  </a:extLst>
                </a:gridCol>
                <a:gridCol w="3630304">
                  <a:extLst>
                    <a:ext uri="{9D8B030D-6E8A-4147-A177-3AD203B41FA5}">
                      <a16:colId xmlns:a16="http://schemas.microsoft.com/office/drawing/2014/main" val="1885545803"/>
                    </a:ext>
                  </a:extLst>
                </a:gridCol>
                <a:gridCol w="1923354">
                  <a:extLst>
                    <a:ext uri="{9D8B030D-6E8A-4147-A177-3AD203B41FA5}">
                      <a16:colId xmlns:a16="http://schemas.microsoft.com/office/drawing/2014/main" val="1066806154"/>
                    </a:ext>
                  </a:extLst>
                </a:gridCol>
              </a:tblGrid>
              <a:tr h="601864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نوع القياس المطلوب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DA8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القياس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DA8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نتيجة تطبيق قواعد القياس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DA8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704866"/>
                  </a:ext>
                </a:extLst>
              </a:tr>
              <a:tr h="1162351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تختلف المقدمتان من حيث الكيف، وتكون المقدمة الكبرى جزئية.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B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358632"/>
                  </a:ext>
                </a:extLst>
              </a:tr>
              <a:tr h="1162351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المقدمة الكبرى في القياس تكون: "بعض الأشكال الهندسية ليست مثلثات"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B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5391974"/>
                  </a:ext>
                </a:extLst>
              </a:tr>
              <a:tr h="1162351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تتفق المقدمتان من حيث الكم وتختلفان من حيث الكيف.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B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7254587"/>
                  </a:ext>
                </a:extLst>
              </a:tr>
              <a:tr h="1162351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المقدمة الكبرى كلية، والصغرى موجبة.</a:t>
                      </a:r>
                    </a:p>
                    <a:p>
                      <a:pPr algn="ctr" rtl="1"/>
                      <a:endParaRPr lang="ar-SA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B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5691606"/>
                  </a:ext>
                </a:extLst>
              </a:tr>
            </a:tbl>
          </a:graphicData>
        </a:graphic>
      </p:graphicFrame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212D569C-CF7E-402C-B5BE-64BC2DF94445}"/>
              </a:ext>
            </a:extLst>
          </p:cNvPr>
          <p:cNvSpPr/>
          <p:nvPr/>
        </p:nvSpPr>
        <p:spPr>
          <a:xfrm>
            <a:off x="3329566" y="1640501"/>
            <a:ext cx="3475633" cy="1023582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800" b="1" dirty="0">
                <a:solidFill>
                  <a:schemeClr val="accent1">
                    <a:lumMod val="50000"/>
                  </a:schemeClr>
                </a:solidFill>
              </a:rPr>
              <a:t>بعض الحاضرين ناجحون</a:t>
            </a:r>
          </a:p>
          <a:p>
            <a:pPr algn="ctr"/>
            <a:r>
              <a:rPr lang="ar-SA" sz="1800" b="1" dirty="0">
                <a:solidFill>
                  <a:schemeClr val="accent1">
                    <a:lumMod val="50000"/>
                  </a:schemeClr>
                </a:solidFill>
              </a:rPr>
              <a:t>بعض الطلاب حاضرون</a:t>
            </a:r>
          </a:p>
          <a:p>
            <a:pPr algn="ctr"/>
            <a:r>
              <a:rPr lang="ar-SA" sz="1800" b="1" dirty="0">
                <a:solidFill>
                  <a:schemeClr val="accent1">
                    <a:lumMod val="50000"/>
                  </a:schemeClr>
                </a:solidFill>
              </a:rPr>
              <a:t>بعض الطلاب ناجحون</a:t>
            </a: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57609668-B4FE-4706-8645-2D2557C66876}"/>
              </a:ext>
            </a:extLst>
          </p:cNvPr>
          <p:cNvSpPr/>
          <p:nvPr/>
        </p:nvSpPr>
        <p:spPr>
          <a:xfrm>
            <a:off x="3329566" y="2803836"/>
            <a:ext cx="3475633" cy="1023582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800" b="1" dirty="0">
                <a:solidFill>
                  <a:schemeClr val="accent1">
                    <a:lumMod val="50000"/>
                  </a:schemeClr>
                </a:solidFill>
              </a:rPr>
              <a:t>بعض الأشكال الهندسية ليست مثلثات</a:t>
            </a:r>
          </a:p>
          <a:p>
            <a:pPr algn="ctr"/>
            <a:r>
              <a:rPr lang="ar-SA" sz="1800" b="1" dirty="0">
                <a:solidFill>
                  <a:schemeClr val="accent1">
                    <a:lumMod val="50000"/>
                  </a:schemeClr>
                </a:solidFill>
              </a:rPr>
              <a:t>بعض المثلثات لها ثلاث زوايا</a:t>
            </a:r>
          </a:p>
          <a:p>
            <a:pPr algn="ctr"/>
            <a:r>
              <a:rPr lang="ar-SA" sz="1800" b="1" dirty="0">
                <a:solidFill>
                  <a:schemeClr val="accent1">
                    <a:lumMod val="50000"/>
                  </a:schemeClr>
                </a:solidFill>
              </a:rPr>
              <a:t>بعض الأشكال الهندسية ليس لها ثلاث زوايا</a:t>
            </a: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84795917-AC73-47F1-A358-7DF5193F497B}"/>
              </a:ext>
            </a:extLst>
          </p:cNvPr>
          <p:cNvSpPr/>
          <p:nvPr/>
        </p:nvSpPr>
        <p:spPr>
          <a:xfrm>
            <a:off x="3329566" y="4008115"/>
            <a:ext cx="3475633" cy="1023582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800" b="1" dirty="0">
                <a:solidFill>
                  <a:schemeClr val="accent1">
                    <a:lumMod val="50000"/>
                  </a:schemeClr>
                </a:solidFill>
              </a:rPr>
              <a:t>كل الحاضرين ليسوا ناجحين</a:t>
            </a:r>
          </a:p>
          <a:p>
            <a:pPr algn="ctr"/>
            <a:r>
              <a:rPr lang="ar-SA" sz="1800" b="1" dirty="0">
                <a:solidFill>
                  <a:schemeClr val="accent1">
                    <a:lumMod val="50000"/>
                  </a:schemeClr>
                </a:solidFill>
              </a:rPr>
              <a:t>كل الطلاب حاضرون</a:t>
            </a:r>
          </a:p>
          <a:p>
            <a:pPr algn="ctr"/>
            <a:r>
              <a:rPr lang="ar-SA" sz="1800" b="1" dirty="0">
                <a:solidFill>
                  <a:schemeClr val="accent1">
                    <a:lumMod val="50000"/>
                  </a:schemeClr>
                </a:solidFill>
              </a:rPr>
              <a:t>كل الطلاب ليسوا ناجحين</a:t>
            </a: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BC01C354-A2B9-46A0-A989-BF1F9E172DC8}"/>
              </a:ext>
            </a:extLst>
          </p:cNvPr>
          <p:cNvSpPr/>
          <p:nvPr/>
        </p:nvSpPr>
        <p:spPr>
          <a:xfrm>
            <a:off x="3329566" y="5127587"/>
            <a:ext cx="3475633" cy="1023582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800" b="1" dirty="0">
                <a:solidFill>
                  <a:schemeClr val="accent1">
                    <a:lumMod val="50000"/>
                  </a:schemeClr>
                </a:solidFill>
              </a:rPr>
              <a:t>كل الحاضرين ناجحون </a:t>
            </a:r>
          </a:p>
          <a:p>
            <a:pPr algn="ctr"/>
            <a:r>
              <a:rPr lang="ar-SA" sz="1800" b="1" dirty="0">
                <a:solidFill>
                  <a:schemeClr val="accent1">
                    <a:lumMod val="50000"/>
                  </a:schemeClr>
                </a:solidFill>
              </a:rPr>
              <a:t>بعض الطلاب حاضرون</a:t>
            </a:r>
          </a:p>
          <a:p>
            <a:pPr algn="ctr"/>
            <a:r>
              <a:rPr lang="ar-SA" sz="1800" b="1" dirty="0">
                <a:solidFill>
                  <a:schemeClr val="accent1">
                    <a:lumMod val="50000"/>
                  </a:schemeClr>
                </a:solidFill>
              </a:rPr>
              <a:t>بعض الطلاب ناجحون</a:t>
            </a: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3030289A-7F5E-4FF7-A895-6E8076C84FB8}"/>
              </a:ext>
            </a:extLst>
          </p:cNvPr>
          <p:cNvSpPr/>
          <p:nvPr/>
        </p:nvSpPr>
        <p:spPr>
          <a:xfrm>
            <a:off x="1470332" y="1668738"/>
            <a:ext cx="1595921" cy="992575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accent6">
                    <a:lumMod val="50000"/>
                  </a:schemeClr>
                </a:solidFill>
              </a:rPr>
              <a:t>لا إنتاج من جزئيتين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7AC8F4D7-E204-4FAD-B86C-E59A6709FC56}"/>
              </a:ext>
            </a:extLst>
          </p:cNvPr>
          <p:cNvSpPr/>
          <p:nvPr/>
        </p:nvSpPr>
        <p:spPr>
          <a:xfrm>
            <a:off x="1470332" y="2842010"/>
            <a:ext cx="1595921" cy="992575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accent6">
                    <a:lumMod val="50000"/>
                  </a:schemeClr>
                </a:solidFill>
              </a:rPr>
              <a:t>لا إنتاج من جزئيتين</a:t>
            </a:r>
          </a:p>
        </p:txBody>
      </p:sp>
      <p:sp>
        <p:nvSpPr>
          <p:cNvPr id="15" name="مستطيل: زوايا مستديرة 14">
            <a:extLst>
              <a:ext uri="{FF2B5EF4-FFF2-40B4-BE49-F238E27FC236}">
                <a16:creationId xmlns:a16="http://schemas.microsoft.com/office/drawing/2014/main" id="{5B99D644-7B3A-40FE-A2FD-25E6BF347BD8}"/>
              </a:ext>
            </a:extLst>
          </p:cNvPr>
          <p:cNvSpPr/>
          <p:nvPr/>
        </p:nvSpPr>
        <p:spPr>
          <a:xfrm>
            <a:off x="1498385" y="4010886"/>
            <a:ext cx="1595921" cy="992575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accent6">
                    <a:lumMod val="50000"/>
                  </a:schemeClr>
                </a:solidFill>
              </a:rPr>
              <a:t>القياس صحيح</a:t>
            </a:r>
          </a:p>
        </p:txBody>
      </p:sp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698176FF-83E8-40E7-98F9-F87D93091125}"/>
              </a:ext>
            </a:extLst>
          </p:cNvPr>
          <p:cNvSpPr/>
          <p:nvPr/>
        </p:nvSpPr>
        <p:spPr>
          <a:xfrm>
            <a:off x="1498385" y="5127587"/>
            <a:ext cx="1595921" cy="992575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accent6">
                    <a:lumMod val="50000"/>
                  </a:schemeClr>
                </a:solidFill>
              </a:rPr>
              <a:t>القياس صحيح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F60637CC-44CD-43BF-9166-66EBFB7B006C}"/>
              </a:ext>
            </a:extLst>
          </p:cNvPr>
          <p:cNvSpPr/>
          <p:nvPr/>
        </p:nvSpPr>
        <p:spPr>
          <a:xfrm>
            <a:off x="1815737" y="312076"/>
            <a:ext cx="8752114" cy="57906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accent5">
                    <a:lumMod val="50000"/>
                  </a:schemeClr>
                </a:solidFill>
              </a:rPr>
              <a:t>أكون قياسًا صحيحًا وأتحقق من صحته عن طريق تطبيق قواعد القياس عليه:</a:t>
            </a:r>
          </a:p>
        </p:txBody>
      </p:sp>
    </p:spTree>
    <p:extLst>
      <p:ext uri="{BB962C8B-B14F-4D97-AF65-F5344CB8AC3E}">
        <p14:creationId xmlns:p14="http://schemas.microsoft.com/office/powerpoint/2010/main" val="2163469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83925735-F56E-4290-8975-3A3A37E3E2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3228" y="727094"/>
            <a:ext cx="6400800" cy="3143250"/>
          </a:xfrm>
          <a:prstGeom prst="rect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</p:pic>
      <p:sp>
        <p:nvSpPr>
          <p:cNvPr id="7" name="سهم: لليمين 6">
            <a:extLst>
              <a:ext uri="{FF2B5EF4-FFF2-40B4-BE49-F238E27FC236}">
                <a16:creationId xmlns:a16="http://schemas.microsoft.com/office/drawing/2014/main" id="{D6357DE7-EAEB-4C11-8239-F5D3B03EDE64}"/>
              </a:ext>
            </a:extLst>
          </p:cNvPr>
          <p:cNvSpPr/>
          <p:nvPr/>
        </p:nvSpPr>
        <p:spPr>
          <a:xfrm flipH="1">
            <a:off x="2860766" y="4118141"/>
            <a:ext cx="3693805" cy="1487061"/>
          </a:xfrm>
          <a:prstGeom prst="rightArrow">
            <a:avLst>
              <a:gd name="adj1" fmla="val 71819"/>
              <a:gd name="adj2" fmla="val 5000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ar-SA" sz="2400" b="1" noProof="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 panose="020B0604020202020204" pitchFamily="34" charset="0"/>
              </a:rPr>
              <a:t>هل يضيف القياس معلومات لم نكن نعرفها مسبقًا؟</a:t>
            </a:r>
            <a:endParaRPr kumimoji="0" lang="ar-SA" sz="2400" b="1" i="0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8" name="سهم: لليمين 7">
            <a:extLst>
              <a:ext uri="{FF2B5EF4-FFF2-40B4-BE49-F238E27FC236}">
                <a16:creationId xmlns:a16="http://schemas.microsoft.com/office/drawing/2014/main" id="{8360C495-85A2-4C70-9C2C-73C5E980860F}"/>
              </a:ext>
            </a:extLst>
          </p:cNvPr>
          <p:cNvSpPr/>
          <p:nvPr/>
        </p:nvSpPr>
        <p:spPr>
          <a:xfrm flipH="1">
            <a:off x="6587024" y="3951074"/>
            <a:ext cx="4079044" cy="1347467"/>
          </a:xfrm>
          <a:prstGeom prst="rightArrow">
            <a:avLst>
              <a:gd name="adj1" fmla="val 76269"/>
              <a:gd name="adj2" fmla="val 5000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ar-SA" sz="2400" b="1" i="0" u="none" strike="noStrike" kern="0" cap="none" spc="0" normalizeH="0" baseline="0" noProof="0" dirty="0">
                <a:ln>
                  <a:noFill/>
                </a:ln>
                <a:solidFill>
                  <a:srgbClr val="F9C357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  <a:sym typeface="Arial"/>
              </a:rPr>
              <a:t>ماهي أبرز الأفكار الرئيسية التي يتضمنها النص؟</a:t>
            </a:r>
          </a:p>
        </p:txBody>
      </p:sp>
      <p:sp>
        <p:nvSpPr>
          <p:cNvPr id="9" name="سهم: لليمين 8">
            <a:extLst>
              <a:ext uri="{FF2B5EF4-FFF2-40B4-BE49-F238E27FC236}">
                <a16:creationId xmlns:a16="http://schemas.microsoft.com/office/drawing/2014/main" id="{82F9CA11-5A2B-4481-B3CE-9E0C5B2E1A4D}"/>
              </a:ext>
            </a:extLst>
          </p:cNvPr>
          <p:cNvSpPr/>
          <p:nvPr/>
        </p:nvSpPr>
        <p:spPr>
          <a:xfrm flipH="1">
            <a:off x="5816256" y="5131474"/>
            <a:ext cx="4079044" cy="1347467"/>
          </a:xfrm>
          <a:prstGeom prst="rightArrow">
            <a:avLst>
              <a:gd name="adj1" fmla="val 71891"/>
              <a:gd name="adj2" fmla="val 500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ar-SA" sz="2400" b="1" noProof="0" dirty="0">
                <a:solidFill>
                  <a:srgbClr val="0070C0"/>
                </a:solidFill>
                <a:latin typeface="Arial"/>
                <a:cs typeface="Arial" panose="020B0604020202020204" pitchFamily="34" charset="0"/>
                <a:sym typeface="Arial"/>
              </a:rPr>
              <a:t>حدِّد/ي المفاهيم الغامضة والغير واضحة لتوضيحها</a:t>
            </a:r>
            <a:endParaRPr kumimoji="0" lang="ar-SA" sz="24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  <a:sym typeface="Arial"/>
            </a:endParaRPr>
          </a:p>
        </p:txBody>
      </p:sp>
      <p:pic>
        <p:nvPicPr>
          <p:cNvPr id="10" name="Picture 2" descr="Marker Pen Drawing Highlighter Clip Art - Yellow Marker Clipart - Png  Download (#797329) - PinClipart">
            <a:extLst>
              <a:ext uri="{FF2B5EF4-FFF2-40B4-BE49-F238E27FC236}">
                <a16:creationId xmlns:a16="http://schemas.microsoft.com/office/drawing/2014/main" id="{C8A53AA8-0C09-40B3-B41A-28D6459C5A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960" b="94560" l="4318" r="95682">
                        <a14:foregroundMark x1="83523" y1="7360" x2="80000" y2="81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47733" y="1223921"/>
            <a:ext cx="1895495" cy="1346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Free Reading 1200152 PNG with Transparent Background">
            <a:extLst>
              <a:ext uri="{FF2B5EF4-FFF2-40B4-BE49-F238E27FC236}">
                <a16:creationId xmlns:a16="http://schemas.microsoft.com/office/drawing/2014/main" id="{ACF51A01-9E44-4589-AE66-C5DA315469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7165" y="1417251"/>
            <a:ext cx="1258575" cy="1319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027D1A33-6773-422E-B4F4-F6F3A12B1A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750" l="20000" r="100000">
                        <a14:foregroundMark x1="39674" y1="22375" x2="38913" y2="44250"/>
                        <a14:foregroundMark x1="48587" y1="29625" x2="51196" y2="46250"/>
                        <a14:foregroundMark x1="30326" y1="32250" x2="36522" y2="46500"/>
                        <a14:foregroundMark x1="44130" y1="3625" x2="49891" y2="27750"/>
                        <a14:foregroundMark x1="79457" y1="15250" x2="79457" y2="15250"/>
                        <a14:foregroundMark x1="71848" y1="31000" x2="71848" y2="31000"/>
                        <a14:foregroundMark x1="70543" y1="31875" x2="71304" y2="28625"/>
                        <a14:foregroundMark x1="75217" y1="21750" x2="81304" y2="13375"/>
                        <a14:foregroundMark x1="27717" y1="91000" x2="36848" y2="92250"/>
                        <a14:foregroundMark x1="42826" y1="66500" x2="49891" y2="93750"/>
                        <a14:foregroundMark x1="31630" y1="66875" x2="33261" y2="88000"/>
                        <a14:foregroundMark x1="47174" y1="66000" x2="40543" y2="65375"/>
                        <a14:foregroundMark x1="39891" y1="65375" x2="39239" y2="6562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4983" y="4457741"/>
            <a:ext cx="2705576" cy="235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885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24B5BBC-BFF8-4B31-8A9C-89EDFCEDA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2">
            <a:extLst>
              <a:ext uri="{FF2B5EF4-FFF2-40B4-BE49-F238E27FC236}">
                <a16:creationId xmlns:a16="http://schemas.microsoft.com/office/drawing/2014/main" id="{D7BA968B-AC79-407F-AF6B-11B959797895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وان فرعي 3">
            <a:extLst>
              <a:ext uri="{FF2B5EF4-FFF2-40B4-BE49-F238E27FC236}">
                <a16:creationId xmlns:a16="http://schemas.microsoft.com/office/drawing/2014/main" id="{1E9E487C-F88E-4E19-B376-52915DCA799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C791B092-15D8-4C01-9FA7-FDC73FA048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5537" y="1392612"/>
            <a:ext cx="8498561" cy="4999153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4439BDD5-C5FB-4B92-B31F-8E2005ABD212}"/>
              </a:ext>
            </a:extLst>
          </p:cNvPr>
          <p:cNvSpPr/>
          <p:nvPr/>
        </p:nvSpPr>
        <p:spPr>
          <a:xfrm>
            <a:off x="5627076" y="1762105"/>
            <a:ext cx="1603717" cy="1139483"/>
          </a:xfrm>
          <a:prstGeom prst="roundRect">
            <a:avLst/>
          </a:prstGeom>
          <a:solidFill>
            <a:srgbClr val="AA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FF9E475D-8A72-4395-B419-0594BB2D6EA9}"/>
              </a:ext>
            </a:extLst>
          </p:cNvPr>
          <p:cNvSpPr/>
          <p:nvPr/>
        </p:nvSpPr>
        <p:spPr>
          <a:xfrm>
            <a:off x="2881532" y="1762103"/>
            <a:ext cx="1603717" cy="1139483"/>
          </a:xfrm>
          <a:prstGeom prst="roundRect">
            <a:avLst/>
          </a:prstGeom>
          <a:solidFill>
            <a:srgbClr val="E6A7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CF383660-2669-4846-B8A0-2265C02E1867}"/>
              </a:ext>
            </a:extLst>
          </p:cNvPr>
          <p:cNvSpPr/>
          <p:nvPr/>
        </p:nvSpPr>
        <p:spPr>
          <a:xfrm>
            <a:off x="5627076" y="4882792"/>
            <a:ext cx="1603717" cy="1139483"/>
          </a:xfrm>
          <a:prstGeom prst="roundRect">
            <a:avLst/>
          </a:prstGeom>
          <a:solidFill>
            <a:srgbClr val="B2E2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1BD13BF8-C1D4-4548-B244-1D67681A19C1}"/>
              </a:ext>
            </a:extLst>
          </p:cNvPr>
          <p:cNvSpPr/>
          <p:nvPr/>
        </p:nvSpPr>
        <p:spPr>
          <a:xfrm>
            <a:off x="2881532" y="4857106"/>
            <a:ext cx="1603717" cy="1139483"/>
          </a:xfrm>
          <a:prstGeom prst="roundRect">
            <a:avLst/>
          </a:prstGeom>
          <a:solidFill>
            <a:srgbClr val="A8B5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35CA18BF-8376-48CA-9445-12FC47EFC8DB}"/>
              </a:ext>
            </a:extLst>
          </p:cNvPr>
          <p:cNvSpPr/>
          <p:nvPr/>
        </p:nvSpPr>
        <p:spPr>
          <a:xfrm>
            <a:off x="7505113" y="3322448"/>
            <a:ext cx="1603717" cy="1139483"/>
          </a:xfrm>
          <a:prstGeom prst="roundRect">
            <a:avLst/>
          </a:prstGeom>
          <a:solidFill>
            <a:srgbClr val="FFE0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7AA9D901-4752-4F9F-B236-D074F708D2EF}"/>
              </a:ext>
            </a:extLst>
          </p:cNvPr>
          <p:cNvSpPr/>
          <p:nvPr/>
        </p:nvSpPr>
        <p:spPr>
          <a:xfrm>
            <a:off x="1606061" y="3322448"/>
            <a:ext cx="1603717" cy="1139483"/>
          </a:xfrm>
          <a:prstGeom prst="roundRect">
            <a:avLst/>
          </a:prstGeom>
          <a:solidFill>
            <a:srgbClr val="D2C0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عنوان 1">
            <a:extLst>
              <a:ext uri="{FF2B5EF4-FFF2-40B4-BE49-F238E27FC236}">
                <a16:creationId xmlns:a16="http://schemas.microsoft.com/office/drawing/2014/main" id="{5D0AECF7-2E4B-4DE3-8715-A5A009183701}"/>
              </a:ext>
            </a:extLst>
          </p:cNvPr>
          <p:cNvSpPr txBox="1">
            <a:spLocks/>
          </p:cNvSpPr>
          <p:nvPr/>
        </p:nvSpPr>
        <p:spPr>
          <a:xfrm>
            <a:off x="838200" y="43654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1" eaLnBrk="1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6000"/>
              <a:buFont typeface="Jua"/>
              <a:buNone/>
              <a:defRPr sz="7466" b="1" i="0" u="none" strike="noStrike" cap="none">
                <a:solidFill>
                  <a:schemeClr val="accent6"/>
                </a:solidFill>
                <a:latin typeface="Microsoft GothicNeo" panose="020B0503020000020004" pitchFamily="34" charset="-127"/>
                <a:ea typeface="Microsoft GothicNeo" panose="020B0503020000020004" pitchFamily="34" charset="-127"/>
                <a:cs typeface="Jua"/>
                <a:sym typeface="Jua"/>
              </a:defRPr>
            </a:lvl1pPr>
            <a:lvl2pPr marR="0" lvl="1" algn="ctr" rtl="1" eaLnBrk="1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6000"/>
              <a:buFont typeface="Jua"/>
              <a:buNone/>
              <a:defRPr sz="80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2pPr>
            <a:lvl3pPr marR="0" lvl="2" algn="ctr" rtl="1" eaLnBrk="1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6000"/>
              <a:buFont typeface="Jua"/>
              <a:buNone/>
              <a:defRPr sz="80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3pPr>
            <a:lvl4pPr marR="0" lvl="3" algn="ctr" rtl="1" eaLnBrk="1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6000"/>
              <a:buFont typeface="Jua"/>
              <a:buNone/>
              <a:defRPr sz="80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4pPr>
            <a:lvl5pPr marR="0" lvl="4" algn="ctr" rtl="1" eaLnBrk="1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6000"/>
              <a:buFont typeface="Jua"/>
              <a:buNone/>
              <a:defRPr sz="80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5pPr>
            <a:lvl6pPr marR="0" lvl="5" algn="ctr" rtl="1" eaLnBrk="1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6000"/>
              <a:buFont typeface="Jua"/>
              <a:buNone/>
              <a:defRPr sz="80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6pPr>
            <a:lvl7pPr marR="0" lvl="6" algn="ctr" rtl="1" eaLnBrk="1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6000"/>
              <a:buFont typeface="Jua"/>
              <a:buNone/>
              <a:defRPr sz="80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7pPr>
            <a:lvl8pPr marR="0" lvl="7" algn="ctr" rtl="1" eaLnBrk="1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6000"/>
              <a:buFont typeface="Jua"/>
              <a:buNone/>
              <a:defRPr sz="80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8pPr>
            <a:lvl9pPr marR="0" lvl="8" algn="ctr" rtl="1" eaLnBrk="1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6000"/>
              <a:buFont typeface="Jua"/>
              <a:buNone/>
              <a:defRPr sz="80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9pPr>
          </a:lstStyle>
          <a:p>
            <a:r>
              <a:rPr lang="ar-SA" sz="2800" dirty="0">
                <a:solidFill>
                  <a:schemeClr val="accent1">
                    <a:lumMod val="75000"/>
                  </a:schemeClr>
                </a:solidFill>
              </a:rPr>
              <a:t>عزيزي الطالب المبدع/ عزيزتي الطالبة المبدعة: </a:t>
            </a:r>
            <a:br>
              <a:rPr lang="ar-SA" sz="28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ar-SA" sz="2800" dirty="0">
                <a:solidFill>
                  <a:schemeClr val="accent1">
                    <a:lumMod val="75000"/>
                  </a:schemeClr>
                </a:solidFill>
              </a:rPr>
              <a:t>شارك/ي بالأفكار التي قمت باستنباطها من النص السابق :</a:t>
            </a:r>
          </a:p>
        </p:txBody>
      </p:sp>
      <p:pic>
        <p:nvPicPr>
          <p:cNvPr id="14" name="Picture 2" descr="قلم أحمر على دفتر حلزوني ، تدوين ملاحظات ورق الكتابة ، الكتابة الحرة,  متنوعة, قلم رصاص png">
            <a:extLst>
              <a:ext uri="{FF2B5EF4-FFF2-40B4-BE49-F238E27FC236}">
                <a16:creationId xmlns:a16="http://schemas.microsoft.com/office/drawing/2014/main" id="{16C3F56B-C7EF-4965-BA29-ADA4C5779A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503" b="97810" l="333" r="96667">
                        <a14:foregroundMark x1="96667" y1="3754" x2="19556" y2="86966"/>
                        <a14:foregroundMark x1="17556" y1="20438" x2="50333" y2="70907"/>
                        <a14:foregroundMark x1="50333" y1="70907" x2="89889" y2="86340"/>
                        <a14:foregroundMark x1="79556" y1="79249" x2="70111" y2="2503"/>
                        <a14:foregroundMark x1="66667" y1="19082" x2="444" y2="40876"/>
                        <a14:foregroundMark x1="16222" y1="17831" x2="53000" y2="68405"/>
                        <a14:foregroundMark x1="51667" y1="69030" x2="48889" y2="6986"/>
                        <a14:foregroundMark x1="36667" y1="16580" x2="14111" y2="56204"/>
                        <a14:foregroundMark x1="12111" y1="49844" x2="83667" y2="72888"/>
                        <a14:foregroundMark x1="67333" y1="69656" x2="59778" y2="16580"/>
                        <a14:foregroundMark x1="59778" y1="16580" x2="68000" y2="69656"/>
                        <a14:foregroundMark x1="59111" y1="70282" x2="36000" y2="97810"/>
                        <a14:foregroundMark x1="30556" y1="90824" x2="13444" y2="65172"/>
                        <a14:backgroundMark x1="78222" y1="5631" x2="80333" y2="5631"/>
                        <a14:backgroundMark x1="80333" y1="5631" x2="85778" y2="5631"/>
                        <a14:backgroundMark x1="50333" y1="92701" x2="50333" y2="92701"/>
                        <a14:backgroundMark x1="50333" y1="92701" x2="26444" y2="978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0898" y="3073977"/>
            <a:ext cx="1603718" cy="1708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E5B9AAAC-6D3C-49CC-B7E2-C6AFE5DEB9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30692" y="436540"/>
            <a:ext cx="1952545" cy="1955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050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كيف تستخدم استراتيجية التفكير النقدي لحل المشاكل">
            <a:extLst>
              <a:ext uri="{FF2B5EF4-FFF2-40B4-BE49-F238E27FC236}">
                <a16:creationId xmlns:a16="http://schemas.microsoft.com/office/drawing/2014/main" id="{43D5D9FD-2054-4A5F-9DEB-876753A742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926" y="4208145"/>
            <a:ext cx="3873939" cy="2179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6E853D43-DBAB-4A09-8403-0D17EFE0A9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3464264" y="302852"/>
            <a:ext cx="5509436" cy="1189944"/>
          </a:xfrm>
          <a:prstGeom prst="rect">
            <a:avLst/>
          </a:prstGeom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447BC1C4-B788-4212-B9FF-F4F788326226}"/>
              </a:ext>
            </a:extLst>
          </p:cNvPr>
          <p:cNvSpPr/>
          <p:nvPr/>
        </p:nvSpPr>
        <p:spPr>
          <a:xfrm>
            <a:off x="3794461" y="644380"/>
            <a:ext cx="4372245" cy="492443"/>
          </a:xfrm>
          <a:prstGeom prst="rect">
            <a:avLst/>
          </a:prstGeom>
          <a:solidFill>
            <a:srgbClr val="FEDFE3"/>
          </a:solidFill>
        </p:spPr>
        <p:txBody>
          <a:bodyPr wrap="square" lIns="121920" tIns="60960" rIns="121920" bIns="60960">
            <a:spAutoFit/>
          </a:bodyPr>
          <a:lstStyle/>
          <a:p>
            <a:pPr algn="ctr"/>
            <a:r>
              <a:rPr lang="ar-SA" sz="2400" b="1" dirty="0">
                <a:ln w="0"/>
                <a:solidFill>
                  <a:srgbClr val="C00000"/>
                </a:solidFill>
              </a:rPr>
              <a:t>أهم الأفكار التي وردت في النص!</a:t>
            </a:r>
          </a:p>
        </p:txBody>
      </p:sp>
      <p:sp>
        <p:nvSpPr>
          <p:cNvPr id="10" name="شكل حر: شكل 9">
            <a:extLst>
              <a:ext uri="{FF2B5EF4-FFF2-40B4-BE49-F238E27FC236}">
                <a16:creationId xmlns:a16="http://schemas.microsoft.com/office/drawing/2014/main" id="{BC5FF374-D810-4269-BAE6-C080EF32F64B}"/>
              </a:ext>
            </a:extLst>
          </p:cNvPr>
          <p:cNvSpPr/>
          <p:nvPr/>
        </p:nvSpPr>
        <p:spPr>
          <a:xfrm>
            <a:off x="5708888" y="1198378"/>
            <a:ext cx="4727622" cy="429783"/>
          </a:xfrm>
          <a:custGeom>
            <a:avLst/>
            <a:gdLst>
              <a:gd name="connsiteX0" fmla="*/ 0 w 4727622"/>
              <a:gd name="connsiteY0" fmla="*/ 0 h 429783"/>
              <a:gd name="connsiteX1" fmla="*/ 4727622 w 4727622"/>
              <a:gd name="connsiteY1" fmla="*/ 0 h 429783"/>
              <a:gd name="connsiteX2" fmla="*/ 4727622 w 4727622"/>
              <a:gd name="connsiteY2" fmla="*/ 429783 h 429783"/>
              <a:gd name="connsiteX3" fmla="*/ 0 w 4727622"/>
              <a:gd name="connsiteY3" fmla="*/ 429783 h 429783"/>
              <a:gd name="connsiteX4" fmla="*/ 0 w 4727622"/>
              <a:gd name="connsiteY4" fmla="*/ 0 h 429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27622" h="429783">
                <a:moveTo>
                  <a:pt x="0" y="0"/>
                </a:moveTo>
                <a:lnTo>
                  <a:pt x="4727622" y="0"/>
                </a:lnTo>
                <a:lnTo>
                  <a:pt x="4727622" y="429783"/>
                </a:lnTo>
                <a:lnTo>
                  <a:pt x="0" y="42978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6200" tIns="76200" rIns="76200" bIns="76200" numCol="1" spcCol="1270" anchor="b" anchorCtr="0">
            <a:noAutofit/>
          </a:bodyPr>
          <a:lstStyle/>
          <a:p>
            <a:pPr marL="0" lvl="0" indent="0" algn="ctr" defTabSz="8890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ar-SA" sz="2400" b="1" kern="1200"/>
          </a:p>
        </p:txBody>
      </p: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0430ED61-99E1-43CE-ADD4-0ADAF051A451}"/>
              </a:ext>
            </a:extLst>
          </p:cNvPr>
          <p:cNvGrpSpPr/>
          <p:nvPr/>
        </p:nvGrpSpPr>
        <p:grpSpPr>
          <a:xfrm>
            <a:off x="5341709" y="1628162"/>
            <a:ext cx="5094801" cy="875485"/>
            <a:chOff x="5341709" y="1628162"/>
            <a:chExt cx="5094801" cy="875485"/>
          </a:xfrm>
        </p:grpSpPr>
        <p:sp>
          <p:nvSpPr>
            <p:cNvPr id="11" name="سهم: بشكل رتبة عسكرية 10">
              <a:extLst>
                <a:ext uri="{FF2B5EF4-FFF2-40B4-BE49-F238E27FC236}">
                  <a16:creationId xmlns:a16="http://schemas.microsoft.com/office/drawing/2014/main" id="{7FC5D493-086F-4BD2-8E0A-21F9033ABB31}"/>
                </a:ext>
              </a:extLst>
            </p:cNvPr>
            <p:cNvSpPr/>
            <p:nvPr/>
          </p:nvSpPr>
          <p:spPr>
            <a:xfrm rot="10800000">
              <a:off x="5341709" y="1628162"/>
              <a:ext cx="1106263" cy="875485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سهم: بشكل رتبة عسكرية 11">
              <a:extLst>
                <a:ext uri="{FF2B5EF4-FFF2-40B4-BE49-F238E27FC236}">
                  <a16:creationId xmlns:a16="http://schemas.microsoft.com/office/drawing/2014/main" id="{A1DD11C6-8821-482A-8192-A99BE9B87725}"/>
                </a:ext>
              </a:extLst>
            </p:cNvPr>
            <p:cNvSpPr/>
            <p:nvPr/>
          </p:nvSpPr>
          <p:spPr>
            <a:xfrm rot="10800000">
              <a:off x="6006203" y="1628162"/>
              <a:ext cx="1106263" cy="875485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4">
                <a:hueOff val="451765"/>
                <a:satOff val="-2389"/>
                <a:lumOff val="235"/>
                <a:alphaOff val="0"/>
              </a:schemeClr>
            </a:lnRef>
            <a:fillRef idx="1">
              <a:schemeClr val="accent4">
                <a:hueOff val="451765"/>
                <a:satOff val="-2389"/>
                <a:lumOff val="235"/>
                <a:alphaOff val="0"/>
              </a:schemeClr>
            </a:fillRef>
            <a:effectRef idx="0">
              <a:schemeClr val="accent4">
                <a:hueOff val="451765"/>
                <a:satOff val="-2389"/>
                <a:lumOff val="23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سهم: بشكل رتبة عسكرية 12">
              <a:extLst>
                <a:ext uri="{FF2B5EF4-FFF2-40B4-BE49-F238E27FC236}">
                  <a16:creationId xmlns:a16="http://schemas.microsoft.com/office/drawing/2014/main" id="{C6DB4A50-DFFC-49AE-A782-9DD5701E5CDC}"/>
                </a:ext>
              </a:extLst>
            </p:cNvPr>
            <p:cNvSpPr/>
            <p:nvPr/>
          </p:nvSpPr>
          <p:spPr>
            <a:xfrm rot="10800000">
              <a:off x="6671222" y="1628162"/>
              <a:ext cx="1106263" cy="875485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4">
                <a:hueOff val="903529"/>
                <a:satOff val="-4777"/>
                <a:lumOff val="471"/>
                <a:alphaOff val="0"/>
              </a:schemeClr>
            </a:lnRef>
            <a:fillRef idx="1">
              <a:schemeClr val="accent4">
                <a:hueOff val="903529"/>
                <a:satOff val="-4777"/>
                <a:lumOff val="471"/>
                <a:alphaOff val="0"/>
              </a:schemeClr>
            </a:fillRef>
            <a:effectRef idx="0">
              <a:schemeClr val="accent4">
                <a:hueOff val="903529"/>
                <a:satOff val="-4777"/>
                <a:lumOff val="47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سهم: بشكل رتبة عسكرية 13">
              <a:extLst>
                <a:ext uri="{FF2B5EF4-FFF2-40B4-BE49-F238E27FC236}">
                  <a16:creationId xmlns:a16="http://schemas.microsoft.com/office/drawing/2014/main" id="{3304F804-3378-4991-89C3-B9FAD00A9BC3}"/>
                </a:ext>
              </a:extLst>
            </p:cNvPr>
            <p:cNvSpPr/>
            <p:nvPr/>
          </p:nvSpPr>
          <p:spPr>
            <a:xfrm rot="10800000">
              <a:off x="7335716" y="1628162"/>
              <a:ext cx="1106263" cy="875485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4">
                <a:hueOff val="1355294"/>
                <a:satOff val="-7166"/>
                <a:lumOff val="706"/>
                <a:alphaOff val="0"/>
              </a:schemeClr>
            </a:lnRef>
            <a:fillRef idx="1">
              <a:schemeClr val="accent4">
                <a:hueOff val="1355294"/>
                <a:satOff val="-7166"/>
                <a:lumOff val="706"/>
                <a:alphaOff val="0"/>
              </a:schemeClr>
            </a:fillRef>
            <a:effectRef idx="0">
              <a:schemeClr val="accent4">
                <a:hueOff val="1355294"/>
                <a:satOff val="-7166"/>
                <a:lumOff val="70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سهم: بشكل رتبة عسكرية 14">
              <a:extLst>
                <a:ext uri="{FF2B5EF4-FFF2-40B4-BE49-F238E27FC236}">
                  <a16:creationId xmlns:a16="http://schemas.microsoft.com/office/drawing/2014/main" id="{FFF2D618-D28A-4EB5-B8B0-7FA5602664BD}"/>
                </a:ext>
              </a:extLst>
            </p:cNvPr>
            <p:cNvSpPr/>
            <p:nvPr/>
          </p:nvSpPr>
          <p:spPr>
            <a:xfrm rot="10800000">
              <a:off x="8000734" y="1628162"/>
              <a:ext cx="1106263" cy="875485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4">
                <a:hueOff val="1807059"/>
                <a:satOff val="-9554"/>
                <a:lumOff val="941"/>
                <a:alphaOff val="0"/>
              </a:schemeClr>
            </a:lnRef>
            <a:fillRef idx="1">
              <a:schemeClr val="accent4">
                <a:hueOff val="1807059"/>
                <a:satOff val="-9554"/>
                <a:lumOff val="941"/>
                <a:alphaOff val="0"/>
              </a:schemeClr>
            </a:fillRef>
            <a:effectRef idx="0">
              <a:schemeClr val="accent4">
                <a:hueOff val="1807059"/>
                <a:satOff val="-9554"/>
                <a:lumOff val="94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سهم: بشكل رتبة عسكرية 15">
              <a:extLst>
                <a:ext uri="{FF2B5EF4-FFF2-40B4-BE49-F238E27FC236}">
                  <a16:creationId xmlns:a16="http://schemas.microsoft.com/office/drawing/2014/main" id="{2F1E4D9B-BAFD-4F44-BD58-248DF9F8D616}"/>
                </a:ext>
              </a:extLst>
            </p:cNvPr>
            <p:cNvSpPr/>
            <p:nvPr/>
          </p:nvSpPr>
          <p:spPr>
            <a:xfrm rot="10800000">
              <a:off x="8665228" y="1628162"/>
              <a:ext cx="1106263" cy="875485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4">
                <a:hueOff val="2258824"/>
                <a:satOff val="-11943"/>
                <a:lumOff val="1176"/>
                <a:alphaOff val="0"/>
              </a:schemeClr>
            </a:lnRef>
            <a:fillRef idx="1">
              <a:schemeClr val="accent4">
                <a:hueOff val="2258824"/>
                <a:satOff val="-11943"/>
                <a:lumOff val="1176"/>
                <a:alphaOff val="0"/>
              </a:schemeClr>
            </a:fillRef>
            <a:effectRef idx="0">
              <a:schemeClr val="accent4">
                <a:hueOff val="2258824"/>
                <a:satOff val="-11943"/>
                <a:lumOff val="117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سهم: بشكل رتبة عسكرية 16">
              <a:extLst>
                <a:ext uri="{FF2B5EF4-FFF2-40B4-BE49-F238E27FC236}">
                  <a16:creationId xmlns:a16="http://schemas.microsoft.com/office/drawing/2014/main" id="{711A55C7-8BCD-4343-8CC2-92D98E3976F4}"/>
                </a:ext>
              </a:extLst>
            </p:cNvPr>
            <p:cNvSpPr/>
            <p:nvPr/>
          </p:nvSpPr>
          <p:spPr>
            <a:xfrm rot="10800000">
              <a:off x="9330247" y="1628162"/>
              <a:ext cx="1106263" cy="875485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4">
                <a:hueOff val="2710589"/>
                <a:satOff val="-14331"/>
                <a:lumOff val="1412"/>
                <a:alphaOff val="0"/>
              </a:schemeClr>
            </a:lnRef>
            <a:fillRef idx="1">
              <a:schemeClr val="accent4">
                <a:hueOff val="2710589"/>
                <a:satOff val="-14331"/>
                <a:lumOff val="1412"/>
                <a:alphaOff val="0"/>
              </a:schemeClr>
            </a:fillRef>
            <a:effectRef idx="0">
              <a:schemeClr val="accent4">
                <a:hueOff val="2710589"/>
                <a:satOff val="-14331"/>
                <a:lumOff val="141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شكل حر: شكل 17">
              <a:extLst>
                <a:ext uri="{FF2B5EF4-FFF2-40B4-BE49-F238E27FC236}">
                  <a16:creationId xmlns:a16="http://schemas.microsoft.com/office/drawing/2014/main" id="{69560C84-089E-48E1-9260-F7BC9D8167A3}"/>
                </a:ext>
              </a:extLst>
            </p:cNvPr>
            <p:cNvSpPr/>
            <p:nvPr/>
          </p:nvSpPr>
          <p:spPr>
            <a:xfrm>
              <a:off x="5647429" y="1715710"/>
              <a:ext cx="4789081" cy="700388"/>
            </a:xfrm>
            <a:custGeom>
              <a:avLst/>
              <a:gdLst>
                <a:gd name="connsiteX0" fmla="*/ 0 w 4789081"/>
                <a:gd name="connsiteY0" fmla="*/ 0 h 700388"/>
                <a:gd name="connsiteX1" fmla="*/ 4789081 w 4789081"/>
                <a:gd name="connsiteY1" fmla="*/ 0 h 700388"/>
                <a:gd name="connsiteX2" fmla="*/ 4789081 w 4789081"/>
                <a:gd name="connsiteY2" fmla="*/ 700388 h 700388"/>
                <a:gd name="connsiteX3" fmla="*/ 0 w 4789081"/>
                <a:gd name="connsiteY3" fmla="*/ 700388 h 700388"/>
                <a:gd name="connsiteX4" fmla="*/ 0 w 4789081"/>
                <a:gd name="connsiteY4" fmla="*/ 0 h 70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89081" h="700388">
                  <a:moveTo>
                    <a:pt x="0" y="0"/>
                  </a:moveTo>
                  <a:lnTo>
                    <a:pt x="4789081" y="0"/>
                  </a:lnTo>
                  <a:lnTo>
                    <a:pt x="4789081" y="700388"/>
                  </a:lnTo>
                  <a:lnTo>
                    <a:pt x="0" y="70038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5880" tIns="55880" rIns="55880" bIns="55880" numCol="1" spcCol="1270" anchor="ctr" anchorCtr="0">
              <a:noAutofit/>
            </a:bodyPr>
            <a:lstStyle/>
            <a:p>
              <a:pPr marL="0" lvl="0" indent="0" algn="ctr" defTabSz="9779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ar-SA" sz="2400" b="1" kern="1200" dirty="0">
                  <a:solidFill>
                    <a:schemeClr val="accent3">
                      <a:lumMod val="50000"/>
                    </a:schemeClr>
                  </a:solidFill>
                </a:rPr>
                <a:t>القياس لا يضيف لنا معلومة لم نكن نعرفها مسبقًا</a:t>
              </a:r>
            </a:p>
          </p:txBody>
        </p:sp>
      </p:grpSp>
      <p:sp>
        <p:nvSpPr>
          <p:cNvPr id="19" name="شكل حر: شكل 18">
            <a:extLst>
              <a:ext uri="{FF2B5EF4-FFF2-40B4-BE49-F238E27FC236}">
                <a16:creationId xmlns:a16="http://schemas.microsoft.com/office/drawing/2014/main" id="{8CCA3FCE-BD7A-4051-80D6-F583DDF0F897}"/>
              </a:ext>
            </a:extLst>
          </p:cNvPr>
          <p:cNvSpPr/>
          <p:nvPr/>
        </p:nvSpPr>
        <p:spPr>
          <a:xfrm>
            <a:off x="5708888" y="2569175"/>
            <a:ext cx="4727622" cy="429783"/>
          </a:xfrm>
          <a:custGeom>
            <a:avLst/>
            <a:gdLst>
              <a:gd name="connsiteX0" fmla="*/ 0 w 4727622"/>
              <a:gd name="connsiteY0" fmla="*/ 0 h 429783"/>
              <a:gd name="connsiteX1" fmla="*/ 4727622 w 4727622"/>
              <a:gd name="connsiteY1" fmla="*/ 0 h 429783"/>
              <a:gd name="connsiteX2" fmla="*/ 4727622 w 4727622"/>
              <a:gd name="connsiteY2" fmla="*/ 429783 h 429783"/>
              <a:gd name="connsiteX3" fmla="*/ 0 w 4727622"/>
              <a:gd name="connsiteY3" fmla="*/ 429783 h 429783"/>
              <a:gd name="connsiteX4" fmla="*/ 0 w 4727622"/>
              <a:gd name="connsiteY4" fmla="*/ 0 h 429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27622" h="429783">
                <a:moveTo>
                  <a:pt x="0" y="0"/>
                </a:moveTo>
                <a:lnTo>
                  <a:pt x="4727622" y="0"/>
                </a:lnTo>
                <a:lnTo>
                  <a:pt x="4727622" y="429783"/>
                </a:lnTo>
                <a:lnTo>
                  <a:pt x="0" y="42978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6200" tIns="76200" rIns="76200" bIns="76200" numCol="1" spcCol="1270" anchor="b" anchorCtr="0">
            <a:noAutofit/>
          </a:bodyPr>
          <a:lstStyle/>
          <a:p>
            <a:pPr marL="0" lvl="0" indent="0" algn="ctr" defTabSz="8890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ar-SA" sz="2400" b="1" kern="1200">
              <a:solidFill>
                <a:schemeClr val="accent3">
                  <a:lumMod val="50000"/>
                </a:schemeClr>
              </a:solidFill>
            </a:endParaRPr>
          </a:p>
        </p:txBody>
      </p:sp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730A8A55-143E-40AB-A7BE-3ED2219CAE88}"/>
              </a:ext>
            </a:extLst>
          </p:cNvPr>
          <p:cNvGrpSpPr/>
          <p:nvPr/>
        </p:nvGrpSpPr>
        <p:grpSpPr>
          <a:xfrm>
            <a:off x="3000221" y="2802185"/>
            <a:ext cx="5094801" cy="875485"/>
            <a:chOff x="3000221" y="2802185"/>
            <a:chExt cx="5094801" cy="875485"/>
          </a:xfrm>
        </p:grpSpPr>
        <p:sp>
          <p:nvSpPr>
            <p:cNvPr id="20" name="سهم: بشكل رتبة عسكرية 19">
              <a:extLst>
                <a:ext uri="{FF2B5EF4-FFF2-40B4-BE49-F238E27FC236}">
                  <a16:creationId xmlns:a16="http://schemas.microsoft.com/office/drawing/2014/main" id="{16F1AAA9-5BC1-46B3-999D-96F967541EE0}"/>
                </a:ext>
              </a:extLst>
            </p:cNvPr>
            <p:cNvSpPr/>
            <p:nvPr/>
          </p:nvSpPr>
          <p:spPr>
            <a:xfrm rot="10800000">
              <a:off x="3000221" y="2802185"/>
              <a:ext cx="1106263" cy="875485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4">
                <a:hueOff val="3162353"/>
                <a:satOff val="-16720"/>
                <a:lumOff val="1647"/>
                <a:alphaOff val="0"/>
              </a:schemeClr>
            </a:lnRef>
            <a:fillRef idx="1">
              <a:schemeClr val="accent4">
                <a:hueOff val="3162353"/>
                <a:satOff val="-16720"/>
                <a:lumOff val="1647"/>
                <a:alphaOff val="0"/>
              </a:schemeClr>
            </a:fillRef>
            <a:effectRef idx="0">
              <a:schemeClr val="accent4">
                <a:hueOff val="3162353"/>
                <a:satOff val="-16720"/>
                <a:lumOff val="1647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سهم: بشكل رتبة عسكرية 20">
              <a:extLst>
                <a:ext uri="{FF2B5EF4-FFF2-40B4-BE49-F238E27FC236}">
                  <a16:creationId xmlns:a16="http://schemas.microsoft.com/office/drawing/2014/main" id="{F42F999C-F59C-4A48-B2F1-A912357629C1}"/>
                </a:ext>
              </a:extLst>
            </p:cNvPr>
            <p:cNvSpPr/>
            <p:nvPr/>
          </p:nvSpPr>
          <p:spPr>
            <a:xfrm rot="10800000">
              <a:off x="3664715" y="2802185"/>
              <a:ext cx="1106263" cy="875485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4">
                <a:hueOff val="3614118"/>
                <a:satOff val="-19108"/>
                <a:lumOff val="1882"/>
                <a:alphaOff val="0"/>
              </a:schemeClr>
            </a:lnRef>
            <a:fillRef idx="1">
              <a:schemeClr val="accent4">
                <a:hueOff val="3614118"/>
                <a:satOff val="-19108"/>
                <a:lumOff val="1882"/>
                <a:alphaOff val="0"/>
              </a:schemeClr>
            </a:fillRef>
            <a:effectRef idx="0">
              <a:schemeClr val="accent4">
                <a:hueOff val="3614118"/>
                <a:satOff val="-19108"/>
                <a:lumOff val="188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سهم: بشكل رتبة عسكرية 21">
              <a:extLst>
                <a:ext uri="{FF2B5EF4-FFF2-40B4-BE49-F238E27FC236}">
                  <a16:creationId xmlns:a16="http://schemas.microsoft.com/office/drawing/2014/main" id="{62F6C1AA-1C38-4EFB-A6C3-A38C5D1FEC92}"/>
                </a:ext>
              </a:extLst>
            </p:cNvPr>
            <p:cNvSpPr/>
            <p:nvPr/>
          </p:nvSpPr>
          <p:spPr>
            <a:xfrm rot="10800000">
              <a:off x="4329734" y="2802185"/>
              <a:ext cx="1106263" cy="875485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4">
                <a:hueOff val="4065883"/>
                <a:satOff val="-21497"/>
                <a:lumOff val="2117"/>
                <a:alphaOff val="0"/>
              </a:schemeClr>
            </a:lnRef>
            <a:fillRef idx="1">
              <a:schemeClr val="accent4">
                <a:hueOff val="4065883"/>
                <a:satOff val="-21497"/>
                <a:lumOff val="2117"/>
                <a:alphaOff val="0"/>
              </a:schemeClr>
            </a:fillRef>
            <a:effectRef idx="0">
              <a:schemeClr val="accent4">
                <a:hueOff val="4065883"/>
                <a:satOff val="-21497"/>
                <a:lumOff val="2117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سهم: بشكل رتبة عسكرية 22">
              <a:extLst>
                <a:ext uri="{FF2B5EF4-FFF2-40B4-BE49-F238E27FC236}">
                  <a16:creationId xmlns:a16="http://schemas.microsoft.com/office/drawing/2014/main" id="{C2E5C06C-0F63-4D61-9EE7-5A1A7122EE94}"/>
                </a:ext>
              </a:extLst>
            </p:cNvPr>
            <p:cNvSpPr/>
            <p:nvPr/>
          </p:nvSpPr>
          <p:spPr>
            <a:xfrm rot="10800000">
              <a:off x="4994228" y="2802185"/>
              <a:ext cx="1106263" cy="875485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4">
                <a:hueOff val="4517647"/>
                <a:satOff val="-23885"/>
                <a:lumOff val="2352"/>
                <a:alphaOff val="0"/>
              </a:schemeClr>
            </a:lnRef>
            <a:fillRef idx="1">
              <a:schemeClr val="accent4">
                <a:hueOff val="4517647"/>
                <a:satOff val="-23885"/>
                <a:lumOff val="2352"/>
                <a:alphaOff val="0"/>
              </a:schemeClr>
            </a:fillRef>
            <a:effectRef idx="0">
              <a:schemeClr val="accent4">
                <a:hueOff val="4517647"/>
                <a:satOff val="-23885"/>
                <a:lumOff val="235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سهم: بشكل رتبة عسكرية 23">
              <a:extLst>
                <a:ext uri="{FF2B5EF4-FFF2-40B4-BE49-F238E27FC236}">
                  <a16:creationId xmlns:a16="http://schemas.microsoft.com/office/drawing/2014/main" id="{BA8AFC08-5261-4A4C-9ED0-16509DF2C05E}"/>
                </a:ext>
              </a:extLst>
            </p:cNvPr>
            <p:cNvSpPr/>
            <p:nvPr/>
          </p:nvSpPr>
          <p:spPr>
            <a:xfrm rot="10800000">
              <a:off x="5659246" y="2802185"/>
              <a:ext cx="1106263" cy="875485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4">
                <a:hueOff val="4969412"/>
                <a:satOff val="-26274"/>
                <a:lumOff val="2588"/>
                <a:alphaOff val="0"/>
              </a:schemeClr>
            </a:lnRef>
            <a:fillRef idx="1">
              <a:schemeClr val="accent4">
                <a:hueOff val="4969412"/>
                <a:satOff val="-26274"/>
                <a:lumOff val="2588"/>
                <a:alphaOff val="0"/>
              </a:schemeClr>
            </a:fillRef>
            <a:effectRef idx="0">
              <a:schemeClr val="accent4">
                <a:hueOff val="4969412"/>
                <a:satOff val="-26274"/>
                <a:lumOff val="258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سهم: بشكل رتبة عسكرية 24">
              <a:extLst>
                <a:ext uri="{FF2B5EF4-FFF2-40B4-BE49-F238E27FC236}">
                  <a16:creationId xmlns:a16="http://schemas.microsoft.com/office/drawing/2014/main" id="{94B6DEF9-33C4-48C4-ACDC-8DEA9F10377B}"/>
                </a:ext>
              </a:extLst>
            </p:cNvPr>
            <p:cNvSpPr/>
            <p:nvPr/>
          </p:nvSpPr>
          <p:spPr>
            <a:xfrm rot="10800000">
              <a:off x="6323740" y="2802185"/>
              <a:ext cx="1106263" cy="875485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4">
                <a:hueOff val="5421177"/>
                <a:satOff val="-28663"/>
                <a:lumOff val="2823"/>
                <a:alphaOff val="0"/>
              </a:schemeClr>
            </a:lnRef>
            <a:fillRef idx="1">
              <a:schemeClr val="accent4">
                <a:hueOff val="5421177"/>
                <a:satOff val="-28663"/>
                <a:lumOff val="2823"/>
                <a:alphaOff val="0"/>
              </a:schemeClr>
            </a:fillRef>
            <a:effectRef idx="0">
              <a:schemeClr val="accent4">
                <a:hueOff val="5421177"/>
                <a:satOff val="-28663"/>
                <a:lumOff val="282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سهم: بشكل رتبة عسكرية 25">
              <a:extLst>
                <a:ext uri="{FF2B5EF4-FFF2-40B4-BE49-F238E27FC236}">
                  <a16:creationId xmlns:a16="http://schemas.microsoft.com/office/drawing/2014/main" id="{66F37683-7950-4A21-981B-0E5C22AF055E}"/>
                </a:ext>
              </a:extLst>
            </p:cNvPr>
            <p:cNvSpPr/>
            <p:nvPr/>
          </p:nvSpPr>
          <p:spPr>
            <a:xfrm rot="10800000">
              <a:off x="6988759" y="2802185"/>
              <a:ext cx="1106263" cy="875485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4">
                <a:hueOff val="5872941"/>
                <a:satOff val="-31051"/>
                <a:lumOff val="3058"/>
                <a:alphaOff val="0"/>
              </a:schemeClr>
            </a:lnRef>
            <a:fillRef idx="1">
              <a:schemeClr val="accent4">
                <a:hueOff val="5872941"/>
                <a:satOff val="-31051"/>
                <a:lumOff val="3058"/>
                <a:alphaOff val="0"/>
              </a:schemeClr>
            </a:fillRef>
            <a:effectRef idx="0">
              <a:schemeClr val="accent4">
                <a:hueOff val="5872941"/>
                <a:satOff val="-31051"/>
                <a:lumOff val="305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شكل حر: شكل 26">
              <a:extLst>
                <a:ext uri="{FF2B5EF4-FFF2-40B4-BE49-F238E27FC236}">
                  <a16:creationId xmlns:a16="http://schemas.microsoft.com/office/drawing/2014/main" id="{E4C13E95-2A38-42E2-99E3-6EF5A7B93311}"/>
                </a:ext>
              </a:extLst>
            </p:cNvPr>
            <p:cNvSpPr/>
            <p:nvPr/>
          </p:nvSpPr>
          <p:spPr>
            <a:xfrm>
              <a:off x="3305941" y="2889734"/>
              <a:ext cx="4789081" cy="700388"/>
            </a:xfrm>
            <a:custGeom>
              <a:avLst/>
              <a:gdLst>
                <a:gd name="connsiteX0" fmla="*/ 0 w 4789081"/>
                <a:gd name="connsiteY0" fmla="*/ 0 h 700388"/>
                <a:gd name="connsiteX1" fmla="*/ 4789081 w 4789081"/>
                <a:gd name="connsiteY1" fmla="*/ 0 h 700388"/>
                <a:gd name="connsiteX2" fmla="*/ 4789081 w 4789081"/>
                <a:gd name="connsiteY2" fmla="*/ 700388 h 700388"/>
                <a:gd name="connsiteX3" fmla="*/ 0 w 4789081"/>
                <a:gd name="connsiteY3" fmla="*/ 700388 h 700388"/>
                <a:gd name="connsiteX4" fmla="*/ 0 w 4789081"/>
                <a:gd name="connsiteY4" fmla="*/ 0 h 70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89081" h="700388">
                  <a:moveTo>
                    <a:pt x="0" y="0"/>
                  </a:moveTo>
                  <a:lnTo>
                    <a:pt x="4789081" y="0"/>
                  </a:lnTo>
                  <a:lnTo>
                    <a:pt x="4789081" y="700388"/>
                  </a:lnTo>
                  <a:lnTo>
                    <a:pt x="0" y="70038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4">
                <a:hueOff val="4517647"/>
                <a:satOff val="-23885"/>
                <a:lumOff val="2352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5880" tIns="55880" rIns="55880" bIns="55880" numCol="1" spcCol="1270" anchor="ctr" anchorCtr="0">
              <a:noAutofit/>
            </a:bodyPr>
            <a:lstStyle/>
            <a:p>
              <a:pPr marL="0" lvl="0" indent="0" algn="ctr" defTabSz="9779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ar-SA" sz="2400" b="1" kern="1200" dirty="0">
                  <a:solidFill>
                    <a:srgbClr val="00CC99"/>
                  </a:solidFill>
                </a:rPr>
                <a:t>نتيجة القياس هي جزء من مقدمات القياس.</a:t>
              </a:r>
            </a:p>
          </p:txBody>
        </p:sp>
      </p:grpSp>
      <p:sp>
        <p:nvSpPr>
          <p:cNvPr id="28" name="شكل حر: شكل 27">
            <a:extLst>
              <a:ext uri="{FF2B5EF4-FFF2-40B4-BE49-F238E27FC236}">
                <a16:creationId xmlns:a16="http://schemas.microsoft.com/office/drawing/2014/main" id="{68CF98B1-7CD8-4598-ABD6-4D3B38EDC85F}"/>
              </a:ext>
            </a:extLst>
          </p:cNvPr>
          <p:cNvSpPr/>
          <p:nvPr/>
        </p:nvSpPr>
        <p:spPr>
          <a:xfrm>
            <a:off x="2343608" y="3706113"/>
            <a:ext cx="4727622" cy="429783"/>
          </a:xfrm>
          <a:custGeom>
            <a:avLst/>
            <a:gdLst>
              <a:gd name="connsiteX0" fmla="*/ 0 w 4727622"/>
              <a:gd name="connsiteY0" fmla="*/ 0 h 429783"/>
              <a:gd name="connsiteX1" fmla="*/ 4727622 w 4727622"/>
              <a:gd name="connsiteY1" fmla="*/ 0 h 429783"/>
              <a:gd name="connsiteX2" fmla="*/ 4727622 w 4727622"/>
              <a:gd name="connsiteY2" fmla="*/ 429783 h 429783"/>
              <a:gd name="connsiteX3" fmla="*/ 0 w 4727622"/>
              <a:gd name="connsiteY3" fmla="*/ 429783 h 429783"/>
              <a:gd name="connsiteX4" fmla="*/ 0 w 4727622"/>
              <a:gd name="connsiteY4" fmla="*/ 0 h 429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27622" h="429783">
                <a:moveTo>
                  <a:pt x="0" y="0"/>
                </a:moveTo>
                <a:lnTo>
                  <a:pt x="4727622" y="0"/>
                </a:lnTo>
                <a:lnTo>
                  <a:pt x="4727622" y="429783"/>
                </a:lnTo>
                <a:lnTo>
                  <a:pt x="0" y="42978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6200" tIns="76200" rIns="76200" bIns="76200" numCol="1" spcCol="1270" anchor="b" anchorCtr="0">
            <a:noAutofit/>
          </a:bodyPr>
          <a:lstStyle/>
          <a:p>
            <a:pPr marL="0" lvl="0" indent="0" algn="ctr" defTabSz="8890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ar-SA" sz="2400" b="1" kern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grpSp>
        <p:nvGrpSpPr>
          <p:cNvPr id="4" name="مجموعة 3">
            <a:extLst>
              <a:ext uri="{FF2B5EF4-FFF2-40B4-BE49-F238E27FC236}">
                <a16:creationId xmlns:a16="http://schemas.microsoft.com/office/drawing/2014/main" id="{7633D90D-5A85-47D6-87D0-125E62E2641F}"/>
              </a:ext>
            </a:extLst>
          </p:cNvPr>
          <p:cNvGrpSpPr/>
          <p:nvPr/>
        </p:nvGrpSpPr>
        <p:grpSpPr>
          <a:xfrm>
            <a:off x="5341709" y="3996678"/>
            <a:ext cx="5094801" cy="875485"/>
            <a:chOff x="5341709" y="3996678"/>
            <a:chExt cx="5094801" cy="875485"/>
          </a:xfrm>
        </p:grpSpPr>
        <p:sp>
          <p:nvSpPr>
            <p:cNvPr id="29" name="سهم: بشكل رتبة عسكرية 28">
              <a:extLst>
                <a:ext uri="{FF2B5EF4-FFF2-40B4-BE49-F238E27FC236}">
                  <a16:creationId xmlns:a16="http://schemas.microsoft.com/office/drawing/2014/main" id="{D024B02D-D1EB-4697-970A-E2D14434CEC9}"/>
                </a:ext>
              </a:extLst>
            </p:cNvPr>
            <p:cNvSpPr/>
            <p:nvPr/>
          </p:nvSpPr>
          <p:spPr>
            <a:xfrm rot="10800000">
              <a:off x="5341709" y="3996678"/>
              <a:ext cx="1106263" cy="875485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4">
                <a:hueOff val="6324706"/>
                <a:satOff val="-33440"/>
                <a:lumOff val="3293"/>
                <a:alphaOff val="0"/>
              </a:schemeClr>
            </a:lnRef>
            <a:fillRef idx="1">
              <a:schemeClr val="accent4">
                <a:hueOff val="6324706"/>
                <a:satOff val="-33440"/>
                <a:lumOff val="3293"/>
                <a:alphaOff val="0"/>
              </a:schemeClr>
            </a:fillRef>
            <a:effectRef idx="0">
              <a:schemeClr val="accent4">
                <a:hueOff val="6324706"/>
                <a:satOff val="-33440"/>
                <a:lumOff val="329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0" name="سهم: بشكل رتبة عسكرية 29">
              <a:extLst>
                <a:ext uri="{FF2B5EF4-FFF2-40B4-BE49-F238E27FC236}">
                  <a16:creationId xmlns:a16="http://schemas.microsoft.com/office/drawing/2014/main" id="{BB7B7234-786A-4D42-8766-0E6151786D6E}"/>
                </a:ext>
              </a:extLst>
            </p:cNvPr>
            <p:cNvSpPr/>
            <p:nvPr/>
          </p:nvSpPr>
          <p:spPr>
            <a:xfrm rot="10800000">
              <a:off x="6006203" y="3996678"/>
              <a:ext cx="1106263" cy="875485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4">
                <a:hueOff val="6776471"/>
                <a:satOff val="-35828"/>
                <a:lumOff val="3529"/>
                <a:alphaOff val="0"/>
              </a:schemeClr>
            </a:lnRef>
            <a:fillRef idx="1">
              <a:schemeClr val="accent4">
                <a:hueOff val="6776471"/>
                <a:satOff val="-35828"/>
                <a:lumOff val="3529"/>
                <a:alphaOff val="0"/>
              </a:schemeClr>
            </a:fillRef>
            <a:effectRef idx="0">
              <a:schemeClr val="accent4">
                <a:hueOff val="6776471"/>
                <a:satOff val="-35828"/>
                <a:lumOff val="3529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سهم: بشكل رتبة عسكرية 30">
              <a:extLst>
                <a:ext uri="{FF2B5EF4-FFF2-40B4-BE49-F238E27FC236}">
                  <a16:creationId xmlns:a16="http://schemas.microsoft.com/office/drawing/2014/main" id="{324FB1ED-AB24-4265-9667-B135759E4E1A}"/>
                </a:ext>
              </a:extLst>
            </p:cNvPr>
            <p:cNvSpPr/>
            <p:nvPr/>
          </p:nvSpPr>
          <p:spPr>
            <a:xfrm rot="10800000">
              <a:off x="6671222" y="3996678"/>
              <a:ext cx="1106263" cy="875485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4">
                <a:hueOff val="7228236"/>
                <a:satOff val="-38217"/>
                <a:lumOff val="3764"/>
                <a:alphaOff val="0"/>
              </a:schemeClr>
            </a:lnRef>
            <a:fillRef idx="1">
              <a:schemeClr val="accent4">
                <a:hueOff val="7228236"/>
                <a:satOff val="-38217"/>
                <a:lumOff val="3764"/>
                <a:alphaOff val="0"/>
              </a:schemeClr>
            </a:fillRef>
            <a:effectRef idx="0">
              <a:schemeClr val="accent4">
                <a:hueOff val="7228236"/>
                <a:satOff val="-38217"/>
                <a:lumOff val="3764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سهم: بشكل رتبة عسكرية 31">
              <a:extLst>
                <a:ext uri="{FF2B5EF4-FFF2-40B4-BE49-F238E27FC236}">
                  <a16:creationId xmlns:a16="http://schemas.microsoft.com/office/drawing/2014/main" id="{1BA31AFF-0357-447F-95C1-DC9E232315ED}"/>
                </a:ext>
              </a:extLst>
            </p:cNvPr>
            <p:cNvSpPr/>
            <p:nvPr/>
          </p:nvSpPr>
          <p:spPr>
            <a:xfrm rot="10800000">
              <a:off x="7335716" y="3996678"/>
              <a:ext cx="1106263" cy="875485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4">
                <a:hueOff val="7680001"/>
                <a:satOff val="-40605"/>
                <a:lumOff val="3999"/>
                <a:alphaOff val="0"/>
              </a:schemeClr>
            </a:lnRef>
            <a:fillRef idx="1">
              <a:schemeClr val="accent4">
                <a:hueOff val="7680001"/>
                <a:satOff val="-40605"/>
                <a:lumOff val="3999"/>
                <a:alphaOff val="0"/>
              </a:schemeClr>
            </a:fillRef>
            <a:effectRef idx="0">
              <a:schemeClr val="accent4">
                <a:hueOff val="7680001"/>
                <a:satOff val="-40605"/>
                <a:lumOff val="3999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سهم: بشكل رتبة عسكرية 32">
              <a:extLst>
                <a:ext uri="{FF2B5EF4-FFF2-40B4-BE49-F238E27FC236}">
                  <a16:creationId xmlns:a16="http://schemas.microsoft.com/office/drawing/2014/main" id="{F7C73BE4-7985-4F76-873B-660136F010F6}"/>
                </a:ext>
              </a:extLst>
            </p:cNvPr>
            <p:cNvSpPr/>
            <p:nvPr/>
          </p:nvSpPr>
          <p:spPr>
            <a:xfrm rot="10800000">
              <a:off x="8000734" y="3996678"/>
              <a:ext cx="1106263" cy="875485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4">
                <a:hueOff val="8131765"/>
                <a:satOff val="-42994"/>
                <a:lumOff val="4234"/>
                <a:alphaOff val="0"/>
              </a:schemeClr>
            </a:lnRef>
            <a:fillRef idx="1">
              <a:schemeClr val="accent4">
                <a:hueOff val="8131765"/>
                <a:satOff val="-42994"/>
                <a:lumOff val="4234"/>
                <a:alphaOff val="0"/>
              </a:schemeClr>
            </a:fillRef>
            <a:effectRef idx="0">
              <a:schemeClr val="accent4">
                <a:hueOff val="8131765"/>
                <a:satOff val="-42994"/>
                <a:lumOff val="4234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4" name="سهم: بشكل رتبة عسكرية 33">
              <a:extLst>
                <a:ext uri="{FF2B5EF4-FFF2-40B4-BE49-F238E27FC236}">
                  <a16:creationId xmlns:a16="http://schemas.microsoft.com/office/drawing/2014/main" id="{76E3FAA5-53CF-4CFC-AD1E-FEE330ECD76A}"/>
                </a:ext>
              </a:extLst>
            </p:cNvPr>
            <p:cNvSpPr/>
            <p:nvPr/>
          </p:nvSpPr>
          <p:spPr>
            <a:xfrm rot="10800000">
              <a:off x="8665228" y="3996678"/>
              <a:ext cx="1106263" cy="875485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4">
                <a:hueOff val="8583529"/>
                <a:satOff val="-45382"/>
                <a:lumOff val="4470"/>
                <a:alphaOff val="0"/>
              </a:schemeClr>
            </a:lnRef>
            <a:fillRef idx="1">
              <a:schemeClr val="accent4">
                <a:hueOff val="8583529"/>
                <a:satOff val="-45382"/>
                <a:lumOff val="4470"/>
                <a:alphaOff val="0"/>
              </a:schemeClr>
            </a:fillRef>
            <a:effectRef idx="0">
              <a:schemeClr val="accent4">
                <a:hueOff val="8583529"/>
                <a:satOff val="-45382"/>
                <a:lumOff val="447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5" name="سهم: بشكل رتبة عسكرية 34">
              <a:extLst>
                <a:ext uri="{FF2B5EF4-FFF2-40B4-BE49-F238E27FC236}">
                  <a16:creationId xmlns:a16="http://schemas.microsoft.com/office/drawing/2014/main" id="{D295AB27-13AB-409F-8D8B-8E4686839796}"/>
                </a:ext>
              </a:extLst>
            </p:cNvPr>
            <p:cNvSpPr/>
            <p:nvPr/>
          </p:nvSpPr>
          <p:spPr>
            <a:xfrm rot="10800000">
              <a:off x="9330247" y="3996678"/>
              <a:ext cx="1106263" cy="875485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4">
                <a:hueOff val="9035294"/>
                <a:satOff val="-47771"/>
                <a:lumOff val="4705"/>
                <a:alphaOff val="0"/>
              </a:schemeClr>
            </a:lnRef>
            <a:fillRef idx="1">
              <a:schemeClr val="accent4">
                <a:hueOff val="9035294"/>
                <a:satOff val="-47771"/>
                <a:lumOff val="4705"/>
                <a:alphaOff val="0"/>
              </a:schemeClr>
            </a:fillRef>
            <a:effectRef idx="0">
              <a:schemeClr val="accent4">
                <a:hueOff val="9035294"/>
                <a:satOff val="-47771"/>
                <a:lumOff val="470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6" name="شكل حر: شكل 35">
              <a:extLst>
                <a:ext uri="{FF2B5EF4-FFF2-40B4-BE49-F238E27FC236}">
                  <a16:creationId xmlns:a16="http://schemas.microsoft.com/office/drawing/2014/main" id="{59708199-1BAF-41FE-818E-1693DD48AD46}"/>
                </a:ext>
              </a:extLst>
            </p:cNvPr>
            <p:cNvSpPr/>
            <p:nvPr/>
          </p:nvSpPr>
          <p:spPr>
            <a:xfrm>
              <a:off x="5647429" y="4084226"/>
              <a:ext cx="4789081" cy="700388"/>
            </a:xfrm>
            <a:custGeom>
              <a:avLst/>
              <a:gdLst>
                <a:gd name="connsiteX0" fmla="*/ 0 w 4789081"/>
                <a:gd name="connsiteY0" fmla="*/ 0 h 700388"/>
                <a:gd name="connsiteX1" fmla="*/ 4789081 w 4789081"/>
                <a:gd name="connsiteY1" fmla="*/ 0 h 700388"/>
                <a:gd name="connsiteX2" fmla="*/ 4789081 w 4789081"/>
                <a:gd name="connsiteY2" fmla="*/ 700388 h 700388"/>
                <a:gd name="connsiteX3" fmla="*/ 0 w 4789081"/>
                <a:gd name="connsiteY3" fmla="*/ 700388 h 700388"/>
                <a:gd name="connsiteX4" fmla="*/ 0 w 4789081"/>
                <a:gd name="connsiteY4" fmla="*/ 0 h 70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89081" h="700388">
                  <a:moveTo>
                    <a:pt x="0" y="0"/>
                  </a:moveTo>
                  <a:lnTo>
                    <a:pt x="4789081" y="0"/>
                  </a:lnTo>
                  <a:lnTo>
                    <a:pt x="4789081" y="700388"/>
                  </a:lnTo>
                  <a:lnTo>
                    <a:pt x="0" y="70038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4">
                <a:hueOff val="9035294"/>
                <a:satOff val="-47771"/>
                <a:lumOff val="4705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5880" tIns="55880" rIns="55880" bIns="55880" numCol="1" spcCol="1270" anchor="ctr" anchorCtr="0">
              <a:noAutofit/>
            </a:bodyPr>
            <a:lstStyle/>
            <a:p>
              <a:pPr marL="0" lvl="0" indent="0" algn="ctr" defTabSz="9779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ar-SA" sz="2400" b="1" kern="1200" dirty="0">
                  <a:solidFill>
                    <a:schemeClr val="accent5">
                      <a:lumMod val="75000"/>
                    </a:schemeClr>
                  </a:solidFill>
                </a:rPr>
                <a:t>للقياس فائدة لأنه يساعدنا على ترتيب أفكارنا وتنظيمها</a:t>
              </a:r>
            </a:p>
          </p:txBody>
        </p:sp>
      </p:grpSp>
      <p:grpSp>
        <p:nvGrpSpPr>
          <p:cNvPr id="5" name="مجموعة 4">
            <a:extLst>
              <a:ext uri="{FF2B5EF4-FFF2-40B4-BE49-F238E27FC236}">
                <a16:creationId xmlns:a16="http://schemas.microsoft.com/office/drawing/2014/main" id="{B9301625-E8BB-410A-ADAB-8975FDB83366}"/>
              </a:ext>
            </a:extLst>
          </p:cNvPr>
          <p:cNvGrpSpPr/>
          <p:nvPr/>
        </p:nvGrpSpPr>
        <p:grpSpPr>
          <a:xfrm>
            <a:off x="3623479" y="5210143"/>
            <a:ext cx="5094801" cy="875485"/>
            <a:chOff x="3623479" y="5210143"/>
            <a:chExt cx="5094801" cy="875485"/>
          </a:xfrm>
        </p:grpSpPr>
        <p:sp>
          <p:nvSpPr>
            <p:cNvPr id="37" name="سهم: بشكل رتبة عسكرية 36">
              <a:extLst>
                <a:ext uri="{FF2B5EF4-FFF2-40B4-BE49-F238E27FC236}">
                  <a16:creationId xmlns:a16="http://schemas.microsoft.com/office/drawing/2014/main" id="{C9312CA9-D063-4ADA-97CE-0F1FE9D42B45}"/>
                </a:ext>
              </a:extLst>
            </p:cNvPr>
            <p:cNvSpPr/>
            <p:nvPr/>
          </p:nvSpPr>
          <p:spPr>
            <a:xfrm rot="10800000">
              <a:off x="3623479" y="5210143"/>
              <a:ext cx="1106263" cy="875485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" name="سهم: بشكل رتبة عسكرية 37">
              <a:extLst>
                <a:ext uri="{FF2B5EF4-FFF2-40B4-BE49-F238E27FC236}">
                  <a16:creationId xmlns:a16="http://schemas.microsoft.com/office/drawing/2014/main" id="{2CB8D8EE-8426-468C-B43E-AE4C0346EBF2}"/>
                </a:ext>
              </a:extLst>
            </p:cNvPr>
            <p:cNvSpPr/>
            <p:nvPr/>
          </p:nvSpPr>
          <p:spPr>
            <a:xfrm rot="10800000">
              <a:off x="4287973" y="5210143"/>
              <a:ext cx="1106263" cy="875485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4">
                <a:hueOff val="451765"/>
                <a:satOff val="-2389"/>
                <a:lumOff val="235"/>
                <a:alphaOff val="0"/>
              </a:schemeClr>
            </a:lnRef>
            <a:fillRef idx="1">
              <a:schemeClr val="accent4">
                <a:hueOff val="451765"/>
                <a:satOff val="-2389"/>
                <a:lumOff val="235"/>
                <a:alphaOff val="0"/>
              </a:schemeClr>
            </a:fillRef>
            <a:effectRef idx="0">
              <a:schemeClr val="accent4">
                <a:hueOff val="451765"/>
                <a:satOff val="-2389"/>
                <a:lumOff val="23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" name="سهم: بشكل رتبة عسكرية 38">
              <a:extLst>
                <a:ext uri="{FF2B5EF4-FFF2-40B4-BE49-F238E27FC236}">
                  <a16:creationId xmlns:a16="http://schemas.microsoft.com/office/drawing/2014/main" id="{C697B3CA-A79A-4BDD-8CE1-5C8B30F25D13}"/>
                </a:ext>
              </a:extLst>
            </p:cNvPr>
            <p:cNvSpPr/>
            <p:nvPr/>
          </p:nvSpPr>
          <p:spPr>
            <a:xfrm rot="10800000">
              <a:off x="4952992" y="5210143"/>
              <a:ext cx="1106263" cy="875485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4">
                <a:hueOff val="903529"/>
                <a:satOff val="-4777"/>
                <a:lumOff val="471"/>
                <a:alphaOff val="0"/>
              </a:schemeClr>
            </a:lnRef>
            <a:fillRef idx="1">
              <a:schemeClr val="accent4">
                <a:hueOff val="903529"/>
                <a:satOff val="-4777"/>
                <a:lumOff val="471"/>
                <a:alphaOff val="0"/>
              </a:schemeClr>
            </a:fillRef>
            <a:effectRef idx="0">
              <a:schemeClr val="accent4">
                <a:hueOff val="903529"/>
                <a:satOff val="-4777"/>
                <a:lumOff val="47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" name="سهم: بشكل رتبة عسكرية 39">
              <a:extLst>
                <a:ext uri="{FF2B5EF4-FFF2-40B4-BE49-F238E27FC236}">
                  <a16:creationId xmlns:a16="http://schemas.microsoft.com/office/drawing/2014/main" id="{0E20B773-464A-4DB3-92A3-A18F9B8122CA}"/>
                </a:ext>
              </a:extLst>
            </p:cNvPr>
            <p:cNvSpPr/>
            <p:nvPr/>
          </p:nvSpPr>
          <p:spPr>
            <a:xfrm rot="10800000">
              <a:off x="5617486" y="5210143"/>
              <a:ext cx="1106263" cy="875485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4">
                <a:hueOff val="1355294"/>
                <a:satOff val="-7166"/>
                <a:lumOff val="706"/>
                <a:alphaOff val="0"/>
              </a:schemeClr>
            </a:lnRef>
            <a:fillRef idx="1">
              <a:schemeClr val="accent4">
                <a:hueOff val="1355294"/>
                <a:satOff val="-7166"/>
                <a:lumOff val="706"/>
                <a:alphaOff val="0"/>
              </a:schemeClr>
            </a:fillRef>
            <a:effectRef idx="0">
              <a:schemeClr val="accent4">
                <a:hueOff val="1355294"/>
                <a:satOff val="-7166"/>
                <a:lumOff val="70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1" name="سهم: بشكل رتبة عسكرية 40">
              <a:extLst>
                <a:ext uri="{FF2B5EF4-FFF2-40B4-BE49-F238E27FC236}">
                  <a16:creationId xmlns:a16="http://schemas.microsoft.com/office/drawing/2014/main" id="{06C0AD5F-FA90-45C8-B9BD-7EB870274037}"/>
                </a:ext>
              </a:extLst>
            </p:cNvPr>
            <p:cNvSpPr/>
            <p:nvPr/>
          </p:nvSpPr>
          <p:spPr>
            <a:xfrm rot="10800000">
              <a:off x="6282504" y="5210143"/>
              <a:ext cx="1106263" cy="875485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4">
                <a:hueOff val="1807059"/>
                <a:satOff val="-9554"/>
                <a:lumOff val="941"/>
                <a:alphaOff val="0"/>
              </a:schemeClr>
            </a:lnRef>
            <a:fillRef idx="1">
              <a:schemeClr val="accent4">
                <a:hueOff val="1807059"/>
                <a:satOff val="-9554"/>
                <a:lumOff val="941"/>
                <a:alphaOff val="0"/>
              </a:schemeClr>
            </a:fillRef>
            <a:effectRef idx="0">
              <a:schemeClr val="accent4">
                <a:hueOff val="1807059"/>
                <a:satOff val="-9554"/>
                <a:lumOff val="94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2" name="سهم: بشكل رتبة عسكرية 41">
              <a:extLst>
                <a:ext uri="{FF2B5EF4-FFF2-40B4-BE49-F238E27FC236}">
                  <a16:creationId xmlns:a16="http://schemas.microsoft.com/office/drawing/2014/main" id="{B800A4C6-FFE2-448D-ACE2-57E8C4F1ABCE}"/>
                </a:ext>
              </a:extLst>
            </p:cNvPr>
            <p:cNvSpPr/>
            <p:nvPr/>
          </p:nvSpPr>
          <p:spPr>
            <a:xfrm rot="10800000">
              <a:off x="6946998" y="5210143"/>
              <a:ext cx="1106263" cy="875485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4">
                <a:hueOff val="2258824"/>
                <a:satOff val="-11943"/>
                <a:lumOff val="1176"/>
                <a:alphaOff val="0"/>
              </a:schemeClr>
            </a:lnRef>
            <a:fillRef idx="1">
              <a:schemeClr val="accent4">
                <a:hueOff val="2258824"/>
                <a:satOff val="-11943"/>
                <a:lumOff val="1176"/>
                <a:alphaOff val="0"/>
              </a:schemeClr>
            </a:fillRef>
            <a:effectRef idx="0">
              <a:schemeClr val="accent4">
                <a:hueOff val="2258824"/>
                <a:satOff val="-11943"/>
                <a:lumOff val="117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3" name="سهم: بشكل رتبة عسكرية 42">
              <a:extLst>
                <a:ext uri="{FF2B5EF4-FFF2-40B4-BE49-F238E27FC236}">
                  <a16:creationId xmlns:a16="http://schemas.microsoft.com/office/drawing/2014/main" id="{B973F1FF-2AE9-4251-9D58-C3B1FF1AE3CE}"/>
                </a:ext>
              </a:extLst>
            </p:cNvPr>
            <p:cNvSpPr/>
            <p:nvPr/>
          </p:nvSpPr>
          <p:spPr>
            <a:xfrm rot="10800000">
              <a:off x="7612017" y="5210143"/>
              <a:ext cx="1106263" cy="875485"/>
            </a:xfrm>
            <a:prstGeom prst="chevron">
              <a:avLst>
                <a:gd name="adj" fmla="val 70610"/>
              </a:avLst>
            </a:prstGeom>
          </p:spPr>
          <p:style>
            <a:lnRef idx="2">
              <a:schemeClr val="accent4">
                <a:hueOff val="2710589"/>
                <a:satOff val="-14331"/>
                <a:lumOff val="1412"/>
                <a:alphaOff val="0"/>
              </a:schemeClr>
            </a:lnRef>
            <a:fillRef idx="1">
              <a:schemeClr val="accent4">
                <a:hueOff val="2710589"/>
                <a:satOff val="-14331"/>
                <a:lumOff val="1412"/>
                <a:alphaOff val="0"/>
              </a:schemeClr>
            </a:fillRef>
            <a:effectRef idx="0">
              <a:schemeClr val="accent4">
                <a:hueOff val="2710589"/>
                <a:satOff val="-14331"/>
                <a:lumOff val="141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4" name="شكل حر: شكل 43">
              <a:extLst>
                <a:ext uri="{FF2B5EF4-FFF2-40B4-BE49-F238E27FC236}">
                  <a16:creationId xmlns:a16="http://schemas.microsoft.com/office/drawing/2014/main" id="{D72C19A3-4CDB-450F-AC72-6EF17B5C9770}"/>
                </a:ext>
              </a:extLst>
            </p:cNvPr>
            <p:cNvSpPr/>
            <p:nvPr/>
          </p:nvSpPr>
          <p:spPr>
            <a:xfrm>
              <a:off x="3929199" y="5297691"/>
              <a:ext cx="4789081" cy="700388"/>
            </a:xfrm>
            <a:custGeom>
              <a:avLst/>
              <a:gdLst>
                <a:gd name="connsiteX0" fmla="*/ 0 w 4789081"/>
                <a:gd name="connsiteY0" fmla="*/ 0 h 700388"/>
                <a:gd name="connsiteX1" fmla="*/ 4789081 w 4789081"/>
                <a:gd name="connsiteY1" fmla="*/ 0 h 700388"/>
                <a:gd name="connsiteX2" fmla="*/ 4789081 w 4789081"/>
                <a:gd name="connsiteY2" fmla="*/ 700388 h 700388"/>
                <a:gd name="connsiteX3" fmla="*/ 0 w 4789081"/>
                <a:gd name="connsiteY3" fmla="*/ 700388 h 700388"/>
                <a:gd name="connsiteX4" fmla="*/ 0 w 4789081"/>
                <a:gd name="connsiteY4" fmla="*/ 0 h 70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89081" h="700388">
                  <a:moveTo>
                    <a:pt x="0" y="0"/>
                  </a:moveTo>
                  <a:lnTo>
                    <a:pt x="4789081" y="0"/>
                  </a:lnTo>
                  <a:lnTo>
                    <a:pt x="4789081" y="700388"/>
                  </a:lnTo>
                  <a:lnTo>
                    <a:pt x="0" y="70038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5880" tIns="55880" rIns="55880" bIns="55880" numCol="1" spcCol="1270" anchor="ctr" anchorCtr="0">
              <a:noAutofit/>
            </a:bodyPr>
            <a:lstStyle/>
            <a:p>
              <a:pPr marL="0" lvl="0" indent="0" algn="ctr" defTabSz="9779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ar-SA" sz="2400" b="1" kern="1200" dirty="0">
                  <a:solidFill>
                    <a:schemeClr val="accent3">
                      <a:lumMod val="50000"/>
                    </a:schemeClr>
                  </a:solidFill>
                </a:rPr>
                <a:t>يساعد القياس على وضع الأفكار في صورة أشكال منضبطة تنتج نتائج منطقية.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791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ED81254A-213E-43E4-A645-8F315F7758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7254" y="347403"/>
            <a:ext cx="7652767" cy="1927191"/>
          </a:xfrm>
          <a:prstGeom prst="rect">
            <a:avLst/>
          </a:prstGeom>
        </p:spPr>
      </p:pic>
      <p:sp>
        <p:nvSpPr>
          <p:cNvPr id="8" name="مستطيل 7">
            <a:extLst>
              <a:ext uri="{FF2B5EF4-FFF2-40B4-BE49-F238E27FC236}">
                <a16:creationId xmlns:a16="http://schemas.microsoft.com/office/drawing/2014/main" id="{275EA04A-AFBD-4D7A-AE00-AD8F42E83D78}"/>
              </a:ext>
            </a:extLst>
          </p:cNvPr>
          <p:cNvSpPr/>
          <p:nvPr/>
        </p:nvSpPr>
        <p:spPr>
          <a:xfrm>
            <a:off x="3463616" y="893891"/>
            <a:ext cx="561103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400" b="1" cap="none" spc="0" dirty="0">
                <a:ln w="0"/>
                <a:solidFill>
                  <a:schemeClr val="accent6">
                    <a:lumMod val="75000"/>
                  </a:schemeClr>
                </a:solidFill>
              </a:rPr>
              <a:t>هل أستخدم في حياتي اليومية مثل هذا النوع من الاستدلال ؟ ما أمثلة ذلك !!</a:t>
            </a: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B6A1A8F2-C5DD-4925-962C-84818B3398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90214" y="639204"/>
            <a:ext cx="1370369" cy="1370369"/>
          </a:xfrm>
          <a:prstGeom prst="rect">
            <a:avLst/>
          </a:prstGeom>
        </p:spPr>
      </p:pic>
      <p:pic>
        <p:nvPicPr>
          <p:cNvPr id="10" name="Picture 4" descr="Book, pen, pencil, reading, search icon - Download on Iconfinder">
            <a:extLst>
              <a:ext uri="{FF2B5EF4-FFF2-40B4-BE49-F238E27FC236}">
                <a16:creationId xmlns:a16="http://schemas.microsoft.com/office/drawing/2014/main" id="{2B575D1C-2448-417A-BEE9-2F9DF36D1A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2472" y="554911"/>
            <a:ext cx="1022199" cy="1022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3A375AA0-02F5-4AEA-BA1F-DD4A828B00AD}"/>
              </a:ext>
            </a:extLst>
          </p:cNvPr>
          <p:cNvSpPr/>
          <p:nvPr/>
        </p:nvSpPr>
        <p:spPr>
          <a:xfrm>
            <a:off x="5158046" y="2482102"/>
            <a:ext cx="5879772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400" b="1" cap="none" spc="0" dirty="0">
                <a:ln w="0"/>
                <a:solidFill>
                  <a:schemeClr val="accent5">
                    <a:lumMod val="50000"/>
                  </a:schemeClr>
                </a:solidFill>
              </a:rPr>
              <a:t>نعم، استخدم في حياتي اليومية هذا النوع من الاستدلال.</a:t>
            </a:r>
          </a:p>
          <a:p>
            <a:pPr algn="ctr"/>
            <a:endParaRPr lang="ar-SA" sz="2400" b="1" cap="none" spc="0" dirty="0">
              <a:ln w="0"/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ar-SA" sz="2400" b="1" dirty="0">
                <a:ln w="0"/>
                <a:solidFill>
                  <a:srgbClr val="FFC000"/>
                </a:solidFill>
              </a:rPr>
              <a:t>مثال 1: </a:t>
            </a:r>
            <a:r>
              <a:rPr lang="ar-SA" sz="2400" b="1" dirty="0">
                <a:ln w="0"/>
                <a:solidFill>
                  <a:schemeClr val="accent5">
                    <a:lumMod val="50000"/>
                  </a:schemeClr>
                </a:solidFill>
              </a:rPr>
              <a:t>العصير الطبيعي مفيد لصحة الإنسان والبرتقال عصير طبيعي ، إذًا البرتقال مفيد لصحة الإنسان.</a:t>
            </a:r>
            <a:endParaRPr lang="en-US" sz="2400" b="1" dirty="0">
              <a:ln w="0"/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endParaRPr lang="ar-SA" sz="2400" b="1" dirty="0">
              <a:ln w="0"/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ar-SA" sz="2400" b="1" cap="none" spc="0" dirty="0">
                <a:ln w="0"/>
                <a:solidFill>
                  <a:srgbClr val="FFC000"/>
                </a:solidFill>
              </a:rPr>
              <a:t>مثال</a:t>
            </a:r>
            <a:r>
              <a:rPr lang="ar-SA" sz="2400" b="1" dirty="0">
                <a:ln w="0"/>
                <a:solidFill>
                  <a:srgbClr val="FFC000"/>
                </a:solidFill>
              </a:rPr>
              <a:t> 2: </a:t>
            </a:r>
            <a:r>
              <a:rPr lang="ar-SA" sz="2400" b="1" dirty="0">
                <a:ln w="0"/>
                <a:solidFill>
                  <a:schemeClr val="accent5">
                    <a:lumMod val="50000"/>
                  </a:schemeClr>
                </a:solidFill>
              </a:rPr>
              <a:t>الرياضة مفيدة لصحة الإنسان، والمشي من الرياضة؛ إذًا المشي مفيد لصحة الإنسان.</a:t>
            </a:r>
            <a:endParaRPr lang="ar-SA" sz="2400" b="1" cap="none" spc="0" dirty="0">
              <a:ln w="0"/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31062873-7485-4E07-8D76-DAA0AC2E91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248" y="4839659"/>
            <a:ext cx="1824006" cy="1824006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6F119830-CF55-477F-ABFC-90531475EBA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513" y="2723945"/>
            <a:ext cx="2698206" cy="2193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70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note-paper-png-download-clip-art-clip-art-2 - Iran Sun World Travel Agency">
            <a:extLst>
              <a:ext uri="{FF2B5EF4-FFF2-40B4-BE49-F238E27FC236}">
                <a16:creationId xmlns:a16="http://schemas.microsoft.com/office/drawing/2014/main" id="{916B0D6F-68A9-49C0-8BA9-6779D05B8D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707" y="3072733"/>
            <a:ext cx="5122072" cy="3512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02BE1636-0C04-43B2-AEF9-A07F8C815D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0423" y="1000181"/>
            <a:ext cx="3999847" cy="2553474"/>
          </a:xfrm>
          <a:prstGeom prst="rect">
            <a:avLst/>
          </a:prstGeom>
        </p:spPr>
      </p:pic>
      <p:sp>
        <p:nvSpPr>
          <p:cNvPr id="9" name="فقاعة الكلام: بيضاوية 8">
            <a:extLst>
              <a:ext uri="{FF2B5EF4-FFF2-40B4-BE49-F238E27FC236}">
                <a16:creationId xmlns:a16="http://schemas.microsoft.com/office/drawing/2014/main" id="{94BF4475-B2D2-431A-B965-C11DB5F8BED9}"/>
              </a:ext>
            </a:extLst>
          </p:cNvPr>
          <p:cNvSpPr/>
          <p:nvPr/>
        </p:nvSpPr>
        <p:spPr>
          <a:xfrm rot="313495">
            <a:off x="5353042" y="1452188"/>
            <a:ext cx="4307228" cy="1168539"/>
          </a:xfrm>
          <a:prstGeom prst="wedgeEllipseCallout">
            <a:avLst>
              <a:gd name="adj1" fmla="val 62900"/>
              <a:gd name="adj2" fmla="val 48209"/>
            </a:avLst>
          </a:prstGeom>
          <a:noFill/>
          <a:ln>
            <a:noFill/>
            <a:prstDash val="lgDash"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400" b="1" cap="none" spc="0" dirty="0">
                <a:ln w="0"/>
                <a:solidFill>
                  <a:srgbClr val="002060"/>
                </a:solidFill>
              </a:rPr>
              <a:t>ما فائدة هذا النوع من التفكير المنطقي من وجهة نظري؟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79CE71ED-FBDA-429F-A514-BDB41DFD1959}"/>
              </a:ext>
            </a:extLst>
          </p:cNvPr>
          <p:cNvSpPr/>
          <p:nvPr/>
        </p:nvSpPr>
        <p:spPr>
          <a:xfrm>
            <a:off x="1452132" y="4284404"/>
            <a:ext cx="4306911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400" b="1" cap="none" spc="0" dirty="0">
                <a:ln w="0"/>
                <a:solidFill>
                  <a:schemeClr val="accent6">
                    <a:lumMod val="50000"/>
                  </a:schemeClr>
                </a:solidFill>
              </a:rPr>
              <a:t>هذا النوع من التفكير يعيننا على ترتيب الأفكار وتنظيمها، ويساعدنا على وضع أفكارنا في صورة أشكال منضبطة تنتج نتائج منطقية.</a:t>
            </a:r>
          </a:p>
        </p:txBody>
      </p:sp>
      <p:pic>
        <p:nvPicPr>
          <p:cNvPr id="11" name="صورة 10">
            <a:extLst>
              <a:ext uri="{FF2B5EF4-FFF2-40B4-BE49-F238E27FC236}">
                <a16:creationId xmlns:a16="http://schemas.microsoft.com/office/drawing/2014/main" id="{F6A5BB15-DC8B-4019-BE6D-04EE7B5987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0858" y="4791488"/>
            <a:ext cx="1361698" cy="1980652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C81FBF26-F084-4759-879E-134D2C9056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1347" y="3429000"/>
            <a:ext cx="2818946" cy="2818946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A7F7B54A-2C2F-4DD7-BE17-00073C47E5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039" y="306716"/>
            <a:ext cx="3228721" cy="3228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629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صورة 17">
            <a:extLst>
              <a:ext uri="{FF2B5EF4-FFF2-40B4-BE49-F238E27FC236}">
                <a16:creationId xmlns:a16="http://schemas.microsoft.com/office/drawing/2014/main" id="{E4AF7C5F-054B-4184-BC2D-97E65A2C64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373464" flipH="1">
            <a:off x="7219577" y="3548735"/>
            <a:ext cx="3966875" cy="2833648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82B5D58D-8320-4C89-8484-44AAC918E0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5257" y="330668"/>
            <a:ext cx="9113552" cy="2403987"/>
          </a:xfrm>
          <a:prstGeom prst="rect">
            <a:avLst/>
          </a:prstGeom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52042F9A-EC65-484F-9FD1-1EB96A485605}"/>
              </a:ext>
            </a:extLst>
          </p:cNvPr>
          <p:cNvSpPr/>
          <p:nvPr/>
        </p:nvSpPr>
        <p:spPr>
          <a:xfrm>
            <a:off x="2903420" y="908418"/>
            <a:ext cx="767064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400" b="1" cap="none" spc="0" dirty="0">
                <a:ln w="0"/>
                <a:solidFill>
                  <a:schemeClr val="accent6">
                    <a:lumMod val="75000"/>
                  </a:schemeClr>
                </a:solidFill>
              </a:rPr>
              <a:t>في ضوء قراءة النص(4)، ما أنواع الحُجة المنطقية التي يُمكن أن </a:t>
            </a:r>
            <a:r>
              <a:rPr lang="ar-SA" sz="2400" b="1" cap="none" spc="0" dirty="0" err="1">
                <a:ln w="0"/>
                <a:solidFill>
                  <a:schemeClr val="accent6">
                    <a:lumMod val="75000"/>
                  </a:schemeClr>
                </a:solidFill>
              </a:rPr>
              <a:t>أصوغها</a:t>
            </a:r>
            <a:r>
              <a:rPr lang="ar-SA" sz="2400" b="1" cap="none" spc="0" dirty="0">
                <a:ln w="0"/>
                <a:solidFill>
                  <a:schemeClr val="accent6">
                    <a:lumMod val="75000"/>
                  </a:schemeClr>
                </a:solidFill>
              </a:rPr>
              <a:t> لتأييد فكرة عدم جدوى القياس؟  وم</a:t>
            </a:r>
            <a:r>
              <a:rPr lang="ar-SA" sz="2400" b="1" dirty="0">
                <a:ln w="0"/>
                <a:solidFill>
                  <a:schemeClr val="accent6">
                    <a:lumMod val="75000"/>
                  </a:schemeClr>
                </a:solidFill>
              </a:rPr>
              <a:t>ا الحجة المنطقية التي يمكن أن </a:t>
            </a:r>
            <a:r>
              <a:rPr lang="ar-SA" sz="2400" b="1" dirty="0" err="1">
                <a:ln w="0"/>
                <a:solidFill>
                  <a:schemeClr val="accent6">
                    <a:lumMod val="75000"/>
                  </a:schemeClr>
                </a:solidFill>
              </a:rPr>
              <a:t>أصوغها</a:t>
            </a:r>
            <a:r>
              <a:rPr lang="ar-SA" sz="2400" b="1" dirty="0">
                <a:ln w="0"/>
                <a:solidFill>
                  <a:schemeClr val="accent6">
                    <a:lumMod val="75000"/>
                  </a:schemeClr>
                </a:solidFill>
              </a:rPr>
              <a:t> لتأكيد جدوى القياس وأهميته :</a:t>
            </a:r>
            <a:endParaRPr lang="ar-SA" sz="2400" b="1" cap="none" spc="0" dirty="0">
              <a:ln w="0"/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86F4B390-7105-46DA-9C7F-CCE316826F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91561" y="606391"/>
            <a:ext cx="1370369" cy="1370369"/>
          </a:xfrm>
          <a:prstGeom prst="rect">
            <a:avLst/>
          </a:prstGeom>
        </p:spPr>
      </p:pic>
      <p:sp>
        <p:nvSpPr>
          <p:cNvPr id="26" name="فقاعة الكلام: بيضاوية 25">
            <a:extLst>
              <a:ext uri="{FF2B5EF4-FFF2-40B4-BE49-F238E27FC236}">
                <a16:creationId xmlns:a16="http://schemas.microsoft.com/office/drawing/2014/main" id="{E98A371C-19B8-40B3-AA69-31AC4D56431E}"/>
              </a:ext>
            </a:extLst>
          </p:cNvPr>
          <p:cNvSpPr/>
          <p:nvPr/>
        </p:nvSpPr>
        <p:spPr>
          <a:xfrm>
            <a:off x="4642450" y="6164834"/>
            <a:ext cx="4307228" cy="562630"/>
          </a:xfrm>
          <a:prstGeom prst="wedgeEllipseCallout">
            <a:avLst>
              <a:gd name="adj1" fmla="val 62900"/>
              <a:gd name="adj2" fmla="val 48209"/>
            </a:avLst>
          </a:prstGeom>
          <a:noFill/>
          <a:ln>
            <a:noFill/>
            <a:prstDash val="lgDash"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000" b="1" cap="none" spc="0" dirty="0">
                <a:ln w="0"/>
                <a:solidFill>
                  <a:srgbClr val="002060"/>
                </a:solidFill>
              </a:rPr>
              <a:t>استراتيجية التفكير بعقل الآخر </a:t>
            </a:r>
          </a:p>
        </p:txBody>
      </p:sp>
      <p:pic>
        <p:nvPicPr>
          <p:cNvPr id="28" name="صورة 27">
            <a:extLst>
              <a:ext uri="{FF2B5EF4-FFF2-40B4-BE49-F238E27FC236}">
                <a16:creationId xmlns:a16="http://schemas.microsoft.com/office/drawing/2014/main" id="{22F40396-4441-4040-B1F7-42EAAB4E60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373464" flipH="1">
            <a:off x="2405675" y="3548734"/>
            <a:ext cx="3966875" cy="2833648"/>
          </a:xfrm>
          <a:prstGeom prst="rect">
            <a:avLst/>
          </a:prstGeom>
        </p:spPr>
      </p:pic>
      <p:pic>
        <p:nvPicPr>
          <p:cNvPr id="29" name="صورة 28">
            <a:extLst>
              <a:ext uri="{FF2B5EF4-FFF2-40B4-BE49-F238E27FC236}">
                <a16:creationId xmlns:a16="http://schemas.microsoft.com/office/drawing/2014/main" id="{B7B50112-530D-4268-8568-7DE13953C0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768" y="4868012"/>
            <a:ext cx="1974114" cy="1793078"/>
          </a:xfrm>
          <a:prstGeom prst="rect">
            <a:avLst/>
          </a:prstGeom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8AD68F53-9FA2-488E-B5B1-C7C22334F14B}"/>
              </a:ext>
            </a:extLst>
          </p:cNvPr>
          <p:cNvSpPr/>
          <p:nvPr/>
        </p:nvSpPr>
        <p:spPr>
          <a:xfrm>
            <a:off x="1358966" y="2632111"/>
            <a:ext cx="947406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400" b="1" cap="none" spc="0" dirty="0">
                <a:ln w="0"/>
                <a:solidFill>
                  <a:schemeClr val="tx1"/>
                </a:solidFill>
              </a:rPr>
              <a:t>ماهي فكرتك عن القياس ، هل له جدوى ذو أهمية ؟ </a:t>
            </a:r>
          </a:p>
          <a:p>
            <a:pPr algn="ctr"/>
            <a:r>
              <a:rPr lang="ar-SA" sz="2400" b="1" dirty="0">
                <a:ln w="0"/>
                <a:solidFill>
                  <a:schemeClr val="tx1"/>
                </a:solidFill>
              </a:rPr>
              <a:t>برّر/ي فكرتك، وفكر/ي باستخدام استراتيجية التفكير بعقل الآخر في مبررات من يخالفك الرأي !</a:t>
            </a:r>
            <a:endParaRPr lang="ar-SA" sz="2400" b="1" cap="none" spc="0" dirty="0">
              <a:ln w="0"/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298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صورة 16">
            <a:extLst>
              <a:ext uri="{FF2B5EF4-FFF2-40B4-BE49-F238E27FC236}">
                <a16:creationId xmlns:a16="http://schemas.microsoft.com/office/drawing/2014/main" id="{F2F3C0AC-C66F-4F3C-90FC-D3D8A1D29E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18" t="22661" b="39561"/>
          <a:stretch/>
        </p:blipFill>
        <p:spPr>
          <a:xfrm>
            <a:off x="2445512" y="2934572"/>
            <a:ext cx="4645967" cy="304299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8" name="مستطيل 17">
            <a:extLst>
              <a:ext uri="{FF2B5EF4-FFF2-40B4-BE49-F238E27FC236}">
                <a16:creationId xmlns:a16="http://schemas.microsoft.com/office/drawing/2014/main" id="{682361D5-5374-42AE-BEAB-E13DAF3F4563}"/>
              </a:ext>
            </a:extLst>
          </p:cNvPr>
          <p:cNvSpPr/>
          <p:nvPr/>
        </p:nvSpPr>
        <p:spPr>
          <a:xfrm>
            <a:off x="3055014" y="4010598"/>
            <a:ext cx="342696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400" b="1" dirty="0">
                <a:ln w="0"/>
                <a:solidFill>
                  <a:schemeClr val="accent5">
                    <a:lumMod val="50000"/>
                  </a:schemeClr>
                </a:solidFill>
              </a:rPr>
              <a:t>وأنت ماذا تعلمت من القياس كمهارة استدلال في حياتك اليومية!</a:t>
            </a:r>
            <a:endParaRPr lang="ar-SA" sz="2400" b="1" cap="none" spc="0" dirty="0">
              <a:ln w="0"/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4" name="صورة 13">
            <a:extLst>
              <a:ext uri="{FF2B5EF4-FFF2-40B4-BE49-F238E27FC236}">
                <a16:creationId xmlns:a16="http://schemas.microsoft.com/office/drawing/2014/main" id="{B9F5EC2F-ECA5-48CB-A4C2-AEC165ACA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-326583"/>
            <a:ext cx="5181252" cy="5181252"/>
          </a:xfrm>
          <a:prstGeom prst="rect">
            <a:avLst/>
          </a:prstGeom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A91F1189-8512-4881-B5E8-90379045C683}"/>
              </a:ext>
            </a:extLst>
          </p:cNvPr>
          <p:cNvSpPr/>
          <p:nvPr/>
        </p:nvSpPr>
        <p:spPr>
          <a:xfrm>
            <a:off x="7628709" y="1479213"/>
            <a:ext cx="129322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200" b="1" dirty="0">
                <a:solidFill>
                  <a:schemeClr val="bg1">
                    <a:lumMod val="50000"/>
                  </a:schemeClr>
                </a:solidFill>
              </a:rPr>
              <a:t>ماذا يعلمنا القياس؟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4FC1C213-CC9B-4943-9FB9-787F8C3B83A5}"/>
              </a:ext>
            </a:extLst>
          </p:cNvPr>
          <p:cNvSpPr/>
          <p:nvPr/>
        </p:nvSpPr>
        <p:spPr>
          <a:xfrm>
            <a:off x="1094824" y="846260"/>
            <a:ext cx="4957981" cy="193899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400" b="1" dirty="0">
                <a:solidFill>
                  <a:schemeClr val="bg1">
                    <a:lumMod val="50000"/>
                  </a:schemeClr>
                </a:solidFill>
              </a:rPr>
              <a:t>يعلمنا القياس أن نتريث قبل الحكم على الأشخاص والمجتمعات و ما إلى ذلك ، فلا يُوجد أحكام دقيقة تجمع مجتمع أو دولة أو قبيلة ، وما لا نرضى لأحدٍ أن يُطلق علينا أو على مجتمعنا فمن واجبنا ألاّ نُطلقه على أحد .</a:t>
            </a:r>
          </a:p>
        </p:txBody>
      </p:sp>
      <p:pic>
        <p:nvPicPr>
          <p:cNvPr id="16" name="صورة 15">
            <a:extLst>
              <a:ext uri="{FF2B5EF4-FFF2-40B4-BE49-F238E27FC236}">
                <a16:creationId xmlns:a16="http://schemas.microsoft.com/office/drawing/2014/main" id="{35871953-3838-4F71-ABEC-9DCE777C5F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8019" y="4992557"/>
            <a:ext cx="1494391" cy="186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531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رسم تخطيطي 4">
            <a:extLst>
              <a:ext uri="{FF2B5EF4-FFF2-40B4-BE49-F238E27FC236}">
                <a16:creationId xmlns:a16="http://schemas.microsoft.com/office/drawing/2014/main" id="{F907B774-32DA-4488-8420-10B6BC781A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62115342"/>
              </p:ext>
            </p:extLst>
          </p:nvPr>
        </p:nvGraphicFramePr>
        <p:xfrm>
          <a:off x="1957851" y="771996"/>
          <a:ext cx="9573749" cy="48668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مستطيل ذو زوايا قطرية مستديرة 13">
            <a:extLst>
              <a:ext uri="{FF2B5EF4-FFF2-40B4-BE49-F238E27FC236}">
                <a16:creationId xmlns:a16="http://schemas.microsoft.com/office/drawing/2014/main" id="{1D096CC5-C711-4C23-8EFF-373E6F037808}"/>
              </a:ext>
            </a:extLst>
          </p:cNvPr>
          <p:cNvSpPr/>
          <p:nvPr/>
        </p:nvSpPr>
        <p:spPr>
          <a:xfrm>
            <a:off x="1004202" y="6285103"/>
            <a:ext cx="2284112" cy="416204"/>
          </a:xfrm>
          <a:prstGeom prst="round2DiagRect">
            <a:avLst>
              <a:gd name="adj1" fmla="val 16667"/>
              <a:gd name="adj2" fmla="val 50000"/>
            </a:avLst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ماذا تعلمت ؟</a:t>
            </a:r>
          </a:p>
        </p:txBody>
      </p:sp>
      <p:grpSp>
        <p:nvGrpSpPr>
          <p:cNvPr id="7" name="مجموعة 6">
            <a:extLst>
              <a:ext uri="{FF2B5EF4-FFF2-40B4-BE49-F238E27FC236}">
                <a16:creationId xmlns:a16="http://schemas.microsoft.com/office/drawing/2014/main" id="{B85E50C6-5044-47A1-AB64-3C99A425EDBF}"/>
              </a:ext>
            </a:extLst>
          </p:cNvPr>
          <p:cNvGrpSpPr/>
          <p:nvPr/>
        </p:nvGrpSpPr>
        <p:grpSpPr>
          <a:xfrm>
            <a:off x="-567218" y="1034502"/>
            <a:ext cx="5291937" cy="5210901"/>
            <a:chOff x="-1507018" y="1085302"/>
            <a:chExt cx="5529482" cy="5529482"/>
          </a:xfrm>
        </p:grpSpPr>
        <p:pic>
          <p:nvPicPr>
            <p:cNvPr id="8" name="صورة 7">
              <a:extLst>
                <a:ext uri="{FF2B5EF4-FFF2-40B4-BE49-F238E27FC236}">
                  <a16:creationId xmlns:a16="http://schemas.microsoft.com/office/drawing/2014/main" id="{EAA60086-097C-4620-A51B-A756A3E3B52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1507018" y="1085302"/>
              <a:ext cx="5529482" cy="5529482"/>
            </a:xfrm>
            <a:prstGeom prst="rect">
              <a:avLst/>
            </a:prstGeom>
          </p:spPr>
        </p:pic>
        <p:sp>
          <p:nvSpPr>
            <p:cNvPr id="9" name="مستطيل: زوايا مستديرة 8">
              <a:extLst>
                <a:ext uri="{FF2B5EF4-FFF2-40B4-BE49-F238E27FC236}">
                  <a16:creationId xmlns:a16="http://schemas.microsoft.com/office/drawing/2014/main" id="{85501257-5473-42FA-B7D7-21F734B711F9}"/>
                </a:ext>
              </a:extLst>
            </p:cNvPr>
            <p:cNvSpPr/>
            <p:nvPr/>
          </p:nvSpPr>
          <p:spPr>
            <a:xfrm>
              <a:off x="812800" y="2206171"/>
              <a:ext cx="667657" cy="609600"/>
            </a:xfrm>
            <a:prstGeom prst="roundRect">
              <a:avLst/>
            </a:prstGeom>
            <a:solidFill>
              <a:srgbClr val="F8C2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</p:spTree>
    <p:extLst>
      <p:ext uri="{BB962C8B-B14F-4D97-AF65-F5344CB8AC3E}">
        <p14:creationId xmlns:p14="http://schemas.microsoft.com/office/powerpoint/2010/main" val="4142492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كفارة المجلس | موقع البطاقة الدعوي">
            <a:extLst>
              <a:ext uri="{FF2B5EF4-FFF2-40B4-BE49-F238E27FC236}">
                <a16:creationId xmlns:a16="http://schemas.microsoft.com/office/drawing/2014/main" id="{A2F676A2-D1B5-4116-A1F3-23983BEBA4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5670" y="879777"/>
            <a:ext cx="5294716" cy="3747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الحمد لله الذي بنعمته تتم الصالحات – تجمع دعاة الشام">
            <a:extLst>
              <a:ext uri="{FF2B5EF4-FFF2-40B4-BE49-F238E27FC236}">
                <a16:creationId xmlns:a16="http://schemas.microsoft.com/office/drawing/2014/main" id="{D951A393-1A62-4CB1-902D-78DB1BD9C1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69" b="4988"/>
          <a:stretch/>
        </p:blipFill>
        <p:spPr bwMode="auto">
          <a:xfrm>
            <a:off x="6631385" y="601525"/>
            <a:ext cx="4418856" cy="445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رابط مستقيم 7">
            <a:extLst>
              <a:ext uri="{FF2B5EF4-FFF2-40B4-BE49-F238E27FC236}">
                <a16:creationId xmlns:a16="http://schemas.microsoft.com/office/drawing/2014/main" id="{CB138BEF-2338-4618-A8F6-6F5E80122398}"/>
              </a:ext>
            </a:extLst>
          </p:cNvPr>
          <p:cNvCxnSpPr/>
          <p:nvPr/>
        </p:nvCxnSpPr>
        <p:spPr>
          <a:xfrm>
            <a:off x="6096000" y="900332"/>
            <a:ext cx="0" cy="4937760"/>
          </a:xfrm>
          <a:prstGeom prst="line">
            <a:avLst/>
          </a:prstGeom>
          <a:ln w="28575">
            <a:solidFill>
              <a:srgbClr val="648A7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3214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ذو زوايا قطرية مستديرة 19">
            <a:extLst>
              <a:ext uri="{FF2B5EF4-FFF2-40B4-BE49-F238E27FC236}">
                <a16:creationId xmlns:a16="http://schemas.microsoft.com/office/drawing/2014/main" id="{E6EDED39-DD6C-4539-A098-1EE96D13C796}"/>
              </a:ext>
            </a:extLst>
          </p:cNvPr>
          <p:cNvSpPr/>
          <p:nvPr/>
        </p:nvSpPr>
        <p:spPr>
          <a:xfrm>
            <a:off x="958126" y="889703"/>
            <a:ext cx="10275747" cy="712524"/>
          </a:xfrm>
          <a:prstGeom prst="round2DiagRect">
            <a:avLst>
              <a:gd name="adj1" fmla="val 50000"/>
              <a:gd name="adj2" fmla="val 50000"/>
            </a:avLst>
          </a:prstGeom>
          <a:solidFill>
            <a:srgbClr val="ACE3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accent5">
                    <a:lumMod val="75000"/>
                  </a:schemeClr>
                </a:solidFill>
                <a:ea typeface="Calibri"/>
                <a:cs typeface="Calibri"/>
                <a:sym typeface="Calibri"/>
              </a:rPr>
              <a:t>بالتعاون مع مجموعتك تذكر/ي أهم النقاط الرئيسية في الدرس السابق! </a:t>
            </a:r>
            <a:endParaRPr lang="ar-SA" sz="2800" b="1" dirty="0">
              <a:ln w="0"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5" name="شريط: منحني ومائل لأعلى 4">
            <a:extLst>
              <a:ext uri="{FF2B5EF4-FFF2-40B4-BE49-F238E27FC236}">
                <a16:creationId xmlns:a16="http://schemas.microsoft.com/office/drawing/2014/main" id="{9278F0C8-187C-4294-93C5-D822C495F314}"/>
              </a:ext>
            </a:extLst>
          </p:cNvPr>
          <p:cNvSpPr/>
          <p:nvPr/>
        </p:nvSpPr>
        <p:spPr>
          <a:xfrm>
            <a:off x="4391891" y="374073"/>
            <a:ext cx="3879274" cy="581891"/>
          </a:xfrm>
          <a:prstGeom prst="ellipseRibbon2">
            <a:avLst>
              <a:gd name="adj1" fmla="val 0"/>
              <a:gd name="adj2" fmla="val 63450"/>
              <a:gd name="adj3" fmla="val 125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bg1"/>
                </a:solidFill>
              </a:rPr>
              <a:t>مراجعة ما سبق: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933FD8B3-DBB7-4F2F-8F73-2E8DB42B88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8466" b="98083" l="3195" r="897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8691" r="50767"/>
          <a:stretch/>
        </p:blipFill>
        <p:spPr>
          <a:xfrm>
            <a:off x="1103733" y="3806817"/>
            <a:ext cx="2802909" cy="2351823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0A9CC7CA-C0CC-4969-846F-3CB36FCE09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52" b="89894" l="0" r="9946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188" y="374073"/>
            <a:ext cx="5336950" cy="4996559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58756E21-1865-4BB3-99DA-0736EC8410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52" b="89894" l="0" r="9946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072" y="2379124"/>
            <a:ext cx="5336950" cy="4996559"/>
          </a:xfrm>
          <a:prstGeom prst="rect">
            <a:avLst/>
          </a:prstGeom>
        </p:spPr>
      </p:pic>
      <p:sp>
        <p:nvSpPr>
          <p:cNvPr id="8" name="مستطيل ذو زوايا قطرية مستديرة 25">
            <a:extLst>
              <a:ext uri="{FF2B5EF4-FFF2-40B4-BE49-F238E27FC236}">
                <a16:creationId xmlns:a16="http://schemas.microsoft.com/office/drawing/2014/main" id="{2A8D24E8-A308-4E16-8FE7-F16983FD6F32}"/>
              </a:ext>
            </a:extLst>
          </p:cNvPr>
          <p:cNvSpPr/>
          <p:nvPr/>
        </p:nvSpPr>
        <p:spPr>
          <a:xfrm>
            <a:off x="1716167" y="5932150"/>
            <a:ext cx="2110530" cy="449382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ln w="0"/>
                <a:solidFill>
                  <a:schemeClr val="accent5">
                    <a:lumMod val="75000"/>
                  </a:schemeClr>
                </a:solidFill>
                <a:latin typeface="Traditional Arabic" panose="02020603050405020304" pitchFamily="18" charset="-78"/>
              </a:rPr>
              <a:t>شريط الذكريات</a:t>
            </a:r>
          </a:p>
        </p:txBody>
      </p:sp>
    </p:spTree>
    <p:extLst>
      <p:ext uri="{BB962C8B-B14F-4D97-AF65-F5344CB8AC3E}">
        <p14:creationId xmlns:p14="http://schemas.microsoft.com/office/powerpoint/2010/main" val="2717126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فقاعة الكلام: بيضاوية 2">
            <a:extLst>
              <a:ext uri="{FF2B5EF4-FFF2-40B4-BE49-F238E27FC236}">
                <a16:creationId xmlns:a16="http://schemas.microsoft.com/office/drawing/2014/main" id="{7716E1EB-5EE5-4C1A-A79B-9D7BCFBBB500}"/>
              </a:ext>
            </a:extLst>
          </p:cNvPr>
          <p:cNvSpPr/>
          <p:nvPr/>
        </p:nvSpPr>
        <p:spPr>
          <a:xfrm>
            <a:off x="6592730" y="4681768"/>
            <a:ext cx="3588014" cy="1456780"/>
          </a:xfrm>
          <a:prstGeom prst="wedgeEllipseCallout">
            <a:avLst>
              <a:gd name="adj1" fmla="val -61592"/>
              <a:gd name="adj2" fmla="val -35681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cap="none" spc="0" dirty="0">
                <a:ln w="0"/>
                <a:solidFill>
                  <a:schemeClr val="accent6">
                    <a:lumMod val="50000"/>
                  </a:schemeClr>
                </a:solidFill>
              </a:rPr>
              <a:t>استنبط/ي تعريفًا للقياس من خلال المخطط الذي يشرحه :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E0D193BE-121D-47AA-855A-1E9D6E85F0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4917" b="94542" l="2500" r="50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17" t="63263" r="44087" b="1924"/>
          <a:stretch/>
        </p:blipFill>
        <p:spPr>
          <a:xfrm>
            <a:off x="6072631" y="772819"/>
            <a:ext cx="5378231" cy="2806826"/>
          </a:xfrm>
          <a:prstGeom prst="rect">
            <a:avLst/>
          </a:prstGeom>
        </p:spPr>
      </p:pic>
      <p:sp>
        <p:nvSpPr>
          <p:cNvPr id="5" name="شريط: منحني ومائل لأعلى 4">
            <a:extLst>
              <a:ext uri="{FF2B5EF4-FFF2-40B4-BE49-F238E27FC236}">
                <a16:creationId xmlns:a16="http://schemas.microsoft.com/office/drawing/2014/main" id="{9278F0C8-187C-4294-93C5-D822C495F314}"/>
              </a:ext>
            </a:extLst>
          </p:cNvPr>
          <p:cNvSpPr/>
          <p:nvPr/>
        </p:nvSpPr>
        <p:spPr>
          <a:xfrm>
            <a:off x="4959927" y="332509"/>
            <a:ext cx="2826328" cy="581891"/>
          </a:xfrm>
          <a:prstGeom prst="ellipseRibbon2">
            <a:avLst>
              <a:gd name="adj1" fmla="val 0"/>
              <a:gd name="adj2" fmla="val 50000"/>
              <a:gd name="adj3" fmla="val 125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bg1"/>
                </a:solidFill>
              </a:rPr>
              <a:t>التمهيد</a:t>
            </a:r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CD90E854-EFCF-47BF-B545-8D6FFED1A731}"/>
              </a:ext>
            </a:extLst>
          </p:cNvPr>
          <p:cNvSpPr/>
          <p:nvPr/>
        </p:nvSpPr>
        <p:spPr>
          <a:xfrm>
            <a:off x="7085023" y="1493294"/>
            <a:ext cx="3095721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400" b="1" dirty="0">
                <a:ln w="0"/>
                <a:solidFill>
                  <a:schemeClr val="accent6">
                    <a:lumMod val="50000"/>
                  </a:schemeClr>
                </a:solidFill>
              </a:rPr>
              <a:t>القياس هو عملية استدلال غير مباشر ، وذلك تعرفنا عليه سابقًا في درس .......</a:t>
            </a:r>
            <a:endParaRPr lang="ar-SA" sz="2400" b="1" cap="none" spc="0" dirty="0">
              <a:ln w="0"/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7" name="Picture 2" descr="Our Focus Areas | Ashoka | Everyone a Changemaker">
            <a:extLst>
              <a:ext uri="{FF2B5EF4-FFF2-40B4-BE49-F238E27FC236}">
                <a16:creationId xmlns:a16="http://schemas.microsoft.com/office/drawing/2014/main" id="{0F5FE5EE-2383-400C-B730-5507A5BDCE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158" y="240410"/>
            <a:ext cx="2495736" cy="1941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598478E6-EB34-4B0E-8D6C-882E1A74E68F}"/>
              </a:ext>
            </a:extLst>
          </p:cNvPr>
          <p:cNvSpPr/>
          <p:nvPr/>
        </p:nvSpPr>
        <p:spPr>
          <a:xfrm>
            <a:off x="3982728" y="1808120"/>
            <a:ext cx="1854925" cy="1214846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accent6">
                    <a:lumMod val="75000"/>
                  </a:schemeClr>
                </a:solidFill>
              </a:rPr>
              <a:t>قضية 1 	</a:t>
            </a:r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94D4CDB1-1EB2-4D3F-ABE2-06D541921570}"/>
              </a:ext>
            </a:extLst>
          </p:cNvPr>
          <p:cNvSpPr/>
          <p:nvPr/>
        </p:nvSpPr>
        <p:spPr>
          <a:xfrm>
            <a:off x="2486737" y="1779130"/>
            <a:ext cx="1854925" cy="1214846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accent6">
                    <a:lumMod val="75000"/>
                  </a:schemeClr>
                </a:solidFill>
              </a:rPr>
              <a:t>قضية 2</a:t>
            </a:r>
          </a:p>
        </p:txBody>
      </p:sp>
      <p:sp>
        <p:nvSpPr>
          <p:cNvPr id="15" name="سهم: مسنن إلى اليمين 14">
            <a:extLst>
              <a:ext uri="{FF2B5EF4-FFF2-40B4-BE49-F238E27FC236}">
                <a16:creationId xmlns:a16="http://schemas.microsoft.com/office/drawing/2014/main" id="{3252D9E3-DAC1-4CC2-AC02-C989907A478B}"/>
              </a:ext>
            </a:extLst>
          </p:cNvPr>
          <p:cNvSpPr/>
          <p:nvPr/>
        </p:nvSpPr>
        <p:spPr>
          <a:xfrm rot="5400000">
            <a:off x="3602166" y="3290499"/>
            <a:ext cx="1085378" cy="872614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EA2EAE24-30F2-40D4-9437-8422909DEEA9}"/>
              </a:ext>
            </a:extLst>
          </p:cNvPr>
          <p:cNvSpPr/>
          <p:nvPr/>
        </p:nvSpPr>
        <p:spPr>
          <a:xfrm>
            <a:off x="2833361" y="4586247"/>
            <a:ext cx="2622987" cy="96676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accent6">
                    <a:lumMod val="75000"/>
                  </a:schemeClr>
                </a:solidFill>
              </a:rPr>
              <a:t>قضية تمثل النتيجة </a:t>
            </a:r>
          </a:p>
        </p:txBody>
      </p:sp>
      <p:sp>
        <p:nvSpPr>
          <p:cNvPr id="17" name="شريط: مائل لأعلى 16">
            <a:extLst>
              <a:ext uri="{FF2B5EF4-FFF2-40B4-BE49-F238E27FC236}">
                <a16:creationId xmlns:a16="http://schemas.microsoft.com/office/drawing/2014/main" id="{681DE04F-F4DD-44C2-B2EE-474CB91062FC}"/>
              </a:ext>
            </a:extLst>
          </p:cNvPr>
          <p:cNvSpPr/>
          <p:nvPr/>
        </p:nvSpPr>
        <p:spPr>
          <a:xfrm>
            <a:off x="6753497" y="3059182"/>
            <a:ext cx="3427247" cy="426669"/>
          </a:xfrm>
          <a:prstGeom prst="ribbon2">
            <a:avLst>
              <a:gd name="adj1" fmla="val 0"/>
              <a:gd name="adj2" fmla="val 75000"/>
            </a:avLst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2">
                    <a:lumMod val="50000"/>
                  </a:schemeClr>
                </a:solidFill>
              </a:rPr>
              <a:t>الاستدلال الاستنباطي</a:t>
            </a:r>
          </a:p>
        </p:txBody>
      </p:sp>
    </p:spTree>
    <p:extLst>
      <p:ext uri="{BB962C8B-B14F-4D97-AF65-F5344CB8AC3E}">
        <p14:creationId xmlns:p14="http://schemas.microsoft.com/office/powerpoint/2010/main" val="418737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5ABD2654-4C3A-4C89-93E9-40DB9D6D28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837"/>
          <a:stretch/>
        </p:blipFill>
        <p:spPr>
          <a:xfrm>
            <a:off x="4728843" y="625607"/>
            <a:ext cx="6389491" cy="4972643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81478C4E-88BC-4366-81DA-20CE0E546EA0}"/>
              </a:ext>
            </a:extLst>
          </p:cNvPr>
          <p:cNvSpPr/>
          <p:nvPr/>
        </p:nvSpPr>
        <p:spPr>
          <a:xfrm>
            <a:off x="5355060" y="2309519"/>
            <a:ext cx="2649130" cy="1239211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705F8552-B534-447D-87C4-28240C57FB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323356" y="2291084"/>
            <a:ext cx="2907679" cy="464361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23009ED6-F829-4625-AFD1-2137D82CC3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307773" y="4609498"/>
            <a:ext cx="2077058" cy="2077058"/>
          </a:xfrm>
          <a:prstGeom prst="rect">
            <a:avLst/>
          </a:prstGeom>
        </p:spPr>
      </p:pic>
      <p:sp>
        <p:nvSpPr>
          <p:cNvPr id="12" name="مستطيل 11">
            <a:extLst>
              <a:ext uri="{FF2B5EF4-FFF2-40B4-BE49-F238E27FC236}">
                <a16:creationId xmlns:a16="http://schemas.microsoft.com/office/drawing/2014/main" id="{E0002A84-9CB0-4622-8ABB-7CFC20278A4F}"/>
              </a:ext>
            </a:extLst>
          </p:cNvPr>
          <p:cNvSpPr/>
          <p:nvPr/>
        </p:nvSpPr>
        <p:spPr>
          <a:xfrm>
            <a:off x="6714699" y="3798850"/>
            <a:ext cx="404793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400" b="1" dirty="0">
                <a:ln w="0"/>
                <a:solidFill>
                  <a:schemeClr val="accent5">
                    <a:lumMod val="50000"/>
                  </a:schemeClr>
                </a:solidFill>
              </a:rPr>
              <a:t>يعد القياس أهم نوع من أنواع الاستدلال الاستنباطي بل يعد الركن الرئيس للتفكير المنطقي قديمًا.</a:t>
            </a:r>
            <a:endParaRPr lang="ar-SA" sz="2400" b="1" cap="none" spc="0" dirty="0">
              <a:ln w="0"/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1" name="Speech Bubble: Oval 2">
            <a:extLst>
              <a:ext uri="{FF2B5EF4-FFF2-40B4-BE49-F238E27FC236}">
                <a16:creationId xmlns:a16="http://schemas.microsoft.com/office/drawing/2014/main" id="{099404C3-FB17-4E52-B514-D25357969505}"/>
              </a:ext>
            </a:extLst>
          </p:cNvPr>
          <p:cNvSpPr/>
          <p:nvPr/>
        </p:nvSpPr>
        <p:spPr>
          <a:xfrm rot="19298708">
            <a:off x="917134" y="1024275"/>
            <a:ext cx="3075849" cy="2687280"/>
          </a:xfrm>
          <a:custGeom>
            <a:avLst/>
            <a:gdLst>
              <a:gd name="connsiteX0" fmla="*/ 1591330 w 2868295"/>
              <a:gd name="connsiteY0" fmla="*/ 2890509 h 2259693"/>
              <a:gd name="connsiteX1" fmla="*/ 1259943 w 2868295"/>
              <a:gd name="connsiteY1" fmla="*/ 2251327 h 2259693"/>
              <a:gd name="connsiteX2" fmla="*/ 1295 w 2868295"/>
              <a:gd name="connsiteY2" fmla="*/ 1081837 h 2259693"/>
              <a:gd name="connsiteX3" fmla="*/ 1335703 w 2868295"/>
              <a:gd name="connsiteY3" fmla="*/ 2664 h 2259693"/>
              <a:gd name="connsiteX4" fmla="*/ 2819573 w 2868295"/>
              <a:gd name="connsiteY4" fmla="*/ 837846 h 2259693"/>
              <a:gd name="connsiteX5" fmla="*/ 1805891 w 2868295"/>
              <a:gd name="connsiteY5" fmla="*/ 2221076 h 2259693"/>
              <a:gd name="connsiteX6" fmla="*/ 1591330 w 2868295"/>
              <a:gd name="connsiteY6" fmla="*/ 2890509 h 2259693"/>
              <a:gd name="connsiteX0" fmla="*/ 1591350 w 2868670"/>
              <a:gd name="connsiteY0" fmla="*/ 2890536 h 2890536"/>
              <a:gd name="connsiteX1" fmla="*/ 1259963 w 2868670"/>
              <a:gd name="connsiteY1" fmla="*/ 2251354 h 2890536"/>
              <a:gd name="connsiteX2" fmla="*/ 1315 w 2868670"/>
              <a:gd name="connsiteY2" fmla="*/ 1081864 h 2890536"/>
              <a:gd name="connsiteX3" fmla="*/ 1335723 w 2868670"/>
              <a:gd name="connsiteY3" fmla="*/ 2691 h 2890536"/>
              <a:gd name="connsiteX4" fmla="*/ 2819593 w 2868670"/>
              <a:gd name="connsiteY4" fmla="*/ 837873 h 2890536"/>
              <a:gd name="connsiteX5" fmla="*/ 1805911 w 2868670"/>
              <a:gd name="connsiteY5" fmla="*/ 2221103 h 2890536"/>
              <a:gd name="connsiteX6" fmla="*/ 1591350 w 2868670"/>
              <a:gd name="connsiteY6" fmla="*/ 2890536 h 2890536"/>
              <a:gd name="connsiteX0" fmla="*/ 1591350 w 2868670"/>
              <a:gd name="connsiteY0" fmla="*/ 2890536 h 2890536"/>
              <a:gd name="connsiteX1" fmla="*/ 1259963 w 2868670"/>
              <a:gd name="connsiteY1" fmla="*/ 2251354 h 2890536"/>
              <a:gd name="connsiteX2" fmla="*/ 1315 w 2868670"/>
              <a:gd name="connsiteY2" fmla="*/ 1081864 h 2890536"/>
              <a:gd name="connsiteX3" fmla="*/ 1335723 w 2868670"/>
              <a:gd name="connsiteY3" fmla="*/ 2691 h 2890536"/>
              <a:gd name="connsiteX4" fmla="*/ 2819593 w 2868670"/>
              <a:gd name="connsiteY4" fmla="*/ 837873 h 2890536"/>
              <a:gd name="connsiteX5" fmla="*/ 1805911 w 2868670"/>
              <a:gd name="connsiteY5" fmla="*/ 2221103 h 2890536"/>
              <a:gd name="connsiteX6" fmla="*/ 1591350 w 2868670"/>
              <a:gd name="connsiteY6" fmla="*/ 2890536 h 2890536"/>
              <a:gd name="connsiteX0" fmla="*/ 1591350 w 2868670"/>
              <a:gd name="connsiteY0" fmla="*/ 2890536 h 2890536"/>
              <a:gd name="connsiteX1" fmla="*/ 1259963 w 2868670"/>
              <a:gd name="connsiteY1" fmla="*/ 2251354 h 2890536"/>
              <a:gd name="connsiteX2" fmla="*/ 1315 w 2868670"/>
              <a:gd name="connsiteY2" fmla="*/ 1081864 h 2890536"/>
              <a:gd name="connsiteX3" fmla="*/ 1335723 w 2868670"/>
              <a:gd name="connsiteY3" fmla="*/ 2691 h 2890536"/>
              <a:gd name="connsiteX4" fmla="*/ 2819593 w 2868670"/>
              <a:gd name="connsiteY4" fmla="*/ 837873 h 2890536"/>
              <a:gd name="connsiteX5" fmla="*/ 1805911 w 2868670"/>
              <a:gd name="connsiteY5" fmla="*/ 2221103 h 2890536"/>
              <a:gd name="connsiteX6" fmla="*/ 1591350 w 2868670"/>
              <a:gd name="connsiteY6" fmla="*/ 2890536 h 2890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68670" h="2890536">
                <a:moveTo>
                  <a:pt x="1591350" y="2890536"/>
                </a:moveTo>
                <a:cubicBezTo>
                  <a:pt x="1538945" y="2546846"/>
                  <a:pt x="1530082" y="2377329"/>
                  <a:pt x="1259963" y="2251354"/>
                </a:cubicBezTo>
                <a:cubicBezTo>
                  <a:pt x="517482" y="2179772"/>
                  <a:pt x="-30470" y="1670635"/>
                  <a:pt x="1315" y="1081864"/>
                </a:cubicBezTo>
                <a:cubicBezTo>
                  <a:pt x="32354" y="506906"/>
                  <a:pt x="606975" y="42194"/>
                  <a:pt x="1335723" y="2691"/>
                </a:cubicBezTo>
                <a:cubicBezTo>
                  <a:pt x="2020262" y="-34415"/>
                  <a:pt x="2642261" y="315671"/>
                  <a:pt x="2819593" y="837873"/>
                </a:cubicBezTo>
                <a:cubicBezTo>
                  <a:pt x="3024179" y="1440333"/>
                  <a:pt x="2570468" y="2059448"/>
                  <a:pt x="1805911" y="2221103"/>
                </a:cubicBezTo>
                <a:cubicBezTo>
                  <a:pt x="1734391" y="2444247"/>
                  <a:pt x="1749956" y="2667392"/>
                  <a:pt x="1591350" y="2890536"/>
                </a:cubicBezTo>
                <a:close/>
              </a:path>
            </a:pathLst>
          </a:custGeom>
          <a:solidFill>
            <a:srgbClr val="F9382F">
              <a:alpha val="66000"/>
            </a:srgbClr>
          </a:solidFill>
          <a:ln>
            <a:solidFill>
              <a:srgbClr val="F938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Speech Bubble: Oval 2">
            <a:extLst>
              <a:ext uri="{FF2B5EF4-FFF2-40B4-BE49-F238E27FC236}">
                <a16:creationId xmlns:a16="http://schemas.microsoft.com/office/drawing/2014/main" id="{36A497A2-5729-4CDF-AA72-4B949747BFEC}"/>
              </a:ext>
            </a:extLst>
          </p:cNvPr>
          <p:cNvSpPr/>
          <p:nvPr/>
        </p:nvSpPr>
        <p:spPr>
          <a:xfrm rot="920002">
            <a:off x="2855785" y="415098"/>
            <a:ext cx="3057843" cy="2253260"/>
          </a:xfrm>
          <a:custGeom>
            <a:avLst/>
            <a:gdLst>
              <a:gd name="connsiteX0" fmla="*/ 1591330 w 2868295"/>
              <a:gd name="connsiteY0" fmla="*/ 2890509 h 2259693"/>
              <a:gd name="connsiteX1" fmla="*/ 1259943 w 2868295"/>
              <a:gd name="connsiteY1" fmla="*/ 2251327 h 2259693"/>
              <a:gd name="connsiteX2" fmla="*/ 1295 w 2868295"/>
              <a:gd name="connsiteY2" fmla="*/ 1081837 h 2259693"/>
              <a:gd name="connsiteX3" fmla="*/ 1335703 w 2868295"/>
              <a:gd name="connsiteY3" fmla="*/ 2664 h 2259693"/>
              <a:gd name="connsiteX4" fmla="*/ 2819573 w 2868295"/>
              <a:gd name="connsiteY4" fmla="*/ 837846 h 2259693"/>
              <a:gd name="connsiteX5" fmla="*/ 1805891 w 2868295"/>
              <a:gd name="connsiteY5" fmla="*/ 2221076 h 2259693"/>
              <a:gd name="connsiteX6" fmla="*/ 1591330 w 2868295"/>
              <a:gd name="connsiteY6" fmla="*/ 2890509 h 2259693"/>
              <a:gd name="connsiteX0" fmla="*/ 1591350 w 2868670"/>
              <a:gd name="connsiteY0" fmla="*/ 2890536 h 2890536"/>
              <a:gd name="connsiteX1" fmla="*/ 1259963 w 2868670"/>
              <a:gd name="connsiteY1" fmla="*/ 2251354 h 2890536"/>
              <a:gd name="connsiteX2" fmla="*/ 1315 w 2868670"/>
              <a:gd name="connsiteY2" fmla="*/ 1081864 h 2890536"/>
              <a:gd name="connsiteX3" fmla="*/ 1335723 w 2868670"/>
              <a:gd name="connsiteY3" fmla="*/ 2691 h 2890536"/>
              <a:gd name="connsiteX4" fmla="*/ 2819593 w 2868670"/>
              <a:gd name="connsiteY4" fmla="*/ 837873 h 2890536"/>
              <a:gd name="connsiteX5" fmla="*/ 1805911 w 2868670"/>
              <a:gd name="connsiteY5" fmla="*/ 2221103 h 2890536"/>
              <a:gd name="connsiteX6" fmla="*/ 1591350 w 2868670"/>
              <a:gd name="connsiteY6" fmla="*/ 2890536 h 2890536"/>
              <a:gd name="connsiteX0" fmla="*/ 1591350 w 2868670"/>
              <a:gd name="connsiteY0" fmla="*/ 2890536 h 2890536"/>
              <a:gd name="connsiteX1" fmla="*/ 1259963 w 2868670"/>
              <a:gd name="connsiteY1" fmla="*/ 2251354 h 2890536"/>
              <a:gd name="connsiteX2" fmla="*/ 1315 w 2868670"/>
              <a:gd name="connsiteY2" fmla="*/ 1081864 h 2890536"/>
              <a:gd name="connsiteX3" fmla="*/ 1335723 w 2868670"/>
              <a:gd name="connsiteY3" fmla="*/ 2691 h 2890536"/>
              <a:gd name="connsiteX4" fmla="*/ 2819593 w 2868670"/>
              <a:gd name="connsiteY4" fmla="*/ 837873 h 2890536"/>
              <a:gd name="connsiteX5" fmla="*/ 1805911 w 2868670"/>
              <a:gd name="connsiteY5" fmla="*/ 2221103 h 2890536"/>
              <a:gd name="connsiteX6" fmla="*/ 1591350 w 2868670"/>
              <a:gd name="connsiteY6" fmla="*/ 2890536 h 2890536"/>
              <a:gd name="connsiteX0" fmla="*/ 1591350 w 2868670"/>
              <a:gd name="connsiteY0" fmla="*/ 2890536 h 2890536"/>
              <a:gd name="connsiteX1" fmla="*/ 1259963 w 2868670"/>
              <a:gd name="connsiteY1" fmla="*/ 2251354 h 2890536"/>
              <a:gd name="connsiteX2" fmla="*/ 1315 w 2868670"/>
              <a:gd name="connsiteY2" fmla="*/ 1081864 h 2890536"/>
              <a:gd name="connsiteX3" fmla="*/ 1335723 w 2868670"/>
              <a:gd name="connsiteY3" fmla="*/ 2691 h 2890536"/>
              <a:gd name="connsiteX4" fmla="*/ 2819593 w 2868670"/>
              <a:gd name="connsiteY4" fmla="*/ 837873 h 2890536"/>
              <a:gd name="connsiteX5" fmla="*/ 1805911 w 2868670"/>
              <a:gd name="connsiteY5" fmla="*/ 2221103 h 2890536"/>
              <a:gd name="connsiteX6" fmla="*/ 1591350 w 2868670"/>
              <a:gd name="connsiteY6" fmla="*/ 2890536 h 2890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68670" h="2890536">
                <a:moveTo>
                  <a:pt x="1591350" y="2890536"/>
                </a:moveTo>
                <a:cubicBezTo>
                  <a:pt x="1538945" y="2546846"/>
                  <a:pt x="1530082" y="2377329"/>
                  <a:pt x="1259963" y="2251354"/>
                </a:cubicBezTo>
                <a:cubicBezTo>
                  <a:pt x="517482" y="2179772"/>
                  <a:pt x="-30470" y="1670635"/>
                  <a:pt x="1315" y="1081864"/>
                </a:cubicBezTo>
                <a:cubicBezTo>
                  <a:pt x="32354" y="506906"/>
                  <a:pt x="606975" y="42194"/>
                  <a:pt x="1335723" y="2691"/>
                </a:cubicBezTo>
                <a:cubicBezTo>
                  <a:pt x="2020262" y="-34415"/>
                  <a:pt x="2642261" y="315671"/>
                  <a:pt x="2819593" y="837873"/>
                </a:cubicBezTo>
                <a:cubicBezTo>
                  <a:pt x="3024179" y="1440333"/>
                  <a:pt x="2570468" y="2059448"/>
                  <a:pt x="1805911" y="2221103"/>
                </a:cubicBezTo>
                <a:cubicBezTo>
                  <a:pt x="1734391" y="2444247"/>
                  <a:pt x="1749956" y="2667392"/>
                  <a:pt x="1591350" y="2890536"/>
                </a:cubicBezTo>
                <a:close/>
              </a:path>
            </a:pathLst>
          </a:custGeom>
          <a:solidFill>
            <a:srgbClr val="3FC295">
              <a:alpha val="74000"/>
            </a:srgbClr>
          </a:solidFill>
          <a:ln>
            <a:solidFill>
              <a:srgbClr val="3FC29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6" name="مستطيل 55">
            <a:extLst>
              <a:ext uri="{FF2B5EF4-FFF2-40B4-BE49-F238E27FC236}">
                <a16:creationId xmlns:a16="http://schemas.microsoft.com/office/drawing/2014/main" id="{5E87F3C7-DF82-4E8A-A054-F3D813C23E19}"/>
              </a:ext>
            </a:extLst>
          </p:cNvPr>
          <p:cNvSpPr/>
          <p:nvPr/>
        </p:nvSpPr>
        <p:spPr>
          <a:xfrm>
            <a:off x="3337166" y="642554"/>
            <a:ext cx="231535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400" b="1" cap="none" spc="0" dirty="0">
                <a:ln w="0"/>
                <a:solidFill>
                  <a:schemeClr val="bg1"/>
                </a:solidFill>
              </a:rPr>
              <a:t>فما معنى القياس؟ وما شروطه أو قواعده؟ وما أهم أشكاله؟</a:t>
            </a:r>
          </a:p>
        </p:txBody>
      </p:sp>
      <p:sp>
        <p:nvSpPr>
          <p:cNvPr id="57" name="مستطيل 56">
            <a:extLst>
              <a:ext uri="{FF2B5EF4-FFF2-40B4-BE49-F238E27FC236}">
                <a16:creationId xmlns:a16="http://schemas.microsoft.com/office/drawing/2014/main" id="{7265B344-6AA6-4BE8-8F92-1107530D2157}"/>
              </a:ext>
            </a:extLst>
          </p:cNvPr>
          <p:cNvSpPr/>
          <p:nvPr/>
        </p:nvSpPr>
        <p:spPr>
          <a:xfrm rot="20493174">
            <a:off x="1062217" y="1545394"/>
            <a:ext cx="231535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400" b="1" cap="none" spc="0" dirty="0">
                <a:ln w="0"/>
                <a:solidFill>
                  <a:schemeClr val="bg1"/>
                </a:solidFill>
              </a:rPr>
              <a:t>وهل هناك فائدة من القياس في حياتنا اليومية؟</a:t>
            </a:r>
          </a:p>
        </p:txBody>
      </p:sp>
      <p:pic>
        <p:nvPicPr>
          <p:cNvPr id="59" name="صورة 58">
            <a:extLst>
              <a:ext uri="{FF2B5EF4-FFF2-40B4-BE49-F238E27FC236}">
                <a16:creationId xmlns:a16="http://schemas.microsoft.com/office/drawing/2014/main" id="{540455E4-112D-4F6E-B3BC-34BB618F3C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02838" y="4030643"/>
            <a:ext cx="2482097" cy="2482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622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1" grpId="0" animBg="1"/>
      <p:bldP spid="26" grpId="0" animBg="1"/>
      <p:bldP spid="56" grpId="0"/>
      <p:bldP spid="5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7455D2C6-3380-4343-B2B0-E46956409CFB}"/>
              </a:ext>
            </a:extLst>
          </p:cNvPr>
          <p:cNvSpPr/>
          <p:nvPr/>
        </p:nvSpPr>
        <p:spPr>
          <a:xfrm>
            <a:off x="-1277992" y="1122219"/>
            <a:ext cx="12181519" cy="94663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ar-SA" sz="2800" b="1" cap="none" spc="0" dirty="0">
                <a:ln w="0"/>
                <a:solidFill>
                  <a:schemeClr val="accent6">
                    <a:lumMod val="75000"/>
                  </a:schemeClr>
                </a:solidFill>
              </a:rPr>
              <a:t>عزيزي الطالب المبدع / عزيزتي الطالبة المُبدعة :</a:t>
            </a:r>
          </a:p>
          <a:p>
            <a:pPr algn="r"/>
            <a:r>
              <a:rPr lang="ar-SA" sz="2800" b="1" dirty="0">
                <a:ln w="0"/>
                <a:solidFill>
                  <a:schemeClr val="accent6">
                    <a:lumMod val="75000"/>
                  </a:schemeClr>
                </a:solidFill>
              </a:rPr>
              <a:t>املأ/املئي جدول التعلم بما تعرف/ين و أهدافك التي تود/ين الوصول إليها في الدرس: </a:t>
            </a:r>
          </a:p>
        </p:txBody>
      </p:sp>
      <p:graphicFrame>
        <p:nvGraphicFramePr>
          <p:cNvPr id="6" name="جدول 5">
            <a:extLst>
              <a:ext uri="{FF2B5EF4-FFF2-40B4-BE49-F238E27FC236}">
                <a16:creationId xmlns:a16="http://schemas.microsoft.com/office/drawing/2014/main" id="{F9AF9876-7A51-4543-997C-E8967368E2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4984758"/>
              </p:ext>
            </p:extLst>
          </p:nvPr>
        </p:nvGraphicFramePr>
        <p:xfrm>
          <a:off x="1735260" y="2174609"/>
          <a:ext cx="9191356" cy="4114073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728527">
                  <a:extLst>
                    <a:ext uri="{9D8B030D-6E8A-4147-A177-3AD203B41FA5}">
                      <a16:colId xmlns:a16="http://schemas.microsoft.com/office/drawing/2014/main" val="476078408"/>
                    </a:ext>
                  </a:extLst>
                </a:gridCol>
                <a:gridCol w="5403273">
                  <a:extLst>
                    <a:ext uri="{9D8B030D-6E8A-4147-A177-3AD203B41FA5}">
                      <a16:colId xmlns:a16="http://schemas.microsoft.com/office/drawing/2014/main" val="1692359869"/>
                    </a:ext>
                  </a:extLst>
                </a:gridCol>
                <a:gridCol w="2059556">
                  <a:extLst>
                    <a:ext uri="{9D8B030D-6E8A-4147-A177-3AD203B41FA5}">
                      <a16:colId xmlns:a16="http://schemas.microsoft.com/office/drawing/2014/main" val="4251932128"/>
                    </a:ext>
                  </a:extLst>
                </a:gridCol>
              </a:tblGrid>
              <a:tr h="856332">
                <a:tc>
                  <a:txBody>
                    <a:bodyPr/>
                    <a:lstStyle/>
                    <a:p>
                      <a:pPr algn="ctr" rtl="1"/>
                      <a:r>
                        <a:rPr kumimoji="0" lang="ar-SA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Calibri"/>
                          <a:cs typeface="Calibri"/>
                          <a:sym typeface="Calibri"/>
                        </a:rPr>
                        <a:t>ماذا أعرف؟</a:t>
                      </a:r>
                      <a:endParaRPr lang="ar-SA" sz="2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kumimoji="0" lang="ar-SA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Calibri"/>
                          <a:cs typeface="Calibri"/>
                          <a:sym typeface="Calibri"/>
                        </a:rPr>
                        <a:t>ماذا أريد أن أعرف؟</a:t>
                      </a:r>
                      <a:endParaRPr lang="ar-SA" sz="2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kumimoji="0" lang="ar-SA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Calibri"/>
                          <a:cs typeface="Calibri"/>
                          <a:sym typeface="Calibri"/>
                        </a:rPr>
                        <a:t>ماذا تعلمت؟</a:t>
                      </a:r>
                      <a:endParaRPr lang="ar-SA" sz="2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573550"/>
                  </a:ext>
                </a:extLst>
              </a:tr>
              <a:tr h="3257741">
                <a:tc>
                  <a:txBody>
                    <a:bodyPr/>
                    <a:lstStyle/>
                    <a:p>
                      <a:pPr algn="ctr" rtl="1"/>
                      <a:endParaRPr lang="ar-SA" sz="2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2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2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1738123"/>
                  </a:ext>
                </a:extLst>
              </a:tr>
            </a:tbl>
          </a:graphicData>
        </a:graphic>
      </p:graphicFrame>
      <p:pic>
        <p:nvPicPr>
          <p:cNvPr id="7" name="صورة 6">
            <a:extLst>
              <a:ext uri="{FF2B5EF4-FFF2-40B4-BE49-F238E27FC236}">
                <a16:creationId xmlns:a16="http://schemas.microsoft.com/office/drawing/2014/main" id="{5E4FD109-ECF2-4B48-A25B-F71ECB20D0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394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33367" y="4129126"/>
            <a:ext cx="4743404" cy="2371702"/>
          </a:xfrm>
          <a:prstGeom prst="rect">
            <a:avLst/>
          </a:prstGeom>
        </p:spPr>
      </p:pic>
      <p:pic>
        <p:nvPicPr>
          <p:cNvPr id="8" name="Google Shape;697;p49">
            <a:extLst>
              <a:ext uri="{FF2B5EF4-FFF2-40B4-BE49-F238E27FC236}">
                <a16:creationId xmlns:a16="http://schemas.microsoft.com/office/drawing/2014/main" id="{065C0250-52E5-4391-934D-A3C4E3D8EE24}"/>
              </a:ext>
            </a:extLst>
          </p:cNvPr>
          <p:cNvPicPr preferRelativeResize="0"/>
          <p:nvPr/>
        </p:nvPicPr>
        <p:blipFill>
          <a:blip r:embed="rId4">
            <a:alphaModFix/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271819" y="185730"/>
            <a:ext cx="3648361" cy="104681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id="{99FABE90-8FC8-452D-B20A-F319641BBB95}"/>
              </a:ext>
            </a:extLst>
          </p:cNvPr>
          <p:cNvSpPr/>
          <p:nvPr/>
        </p:nvSpPr>
        <p:spPr>
          <a:xfrm>
            <a:off x="5421331" y="450092"/>
            <a:ext cx="137943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200" b="1" dirty="0">
                <a:ln w="0"/>
                <a:solidFill>
                  <a:schemeClr val="accent6">
                    <a:lumMod val="75000"/>
                  </a:schemeClr>
                </a:solidFill>
              </a:rPr>
              <a:t>الأهداف:</a:t>
            </a:r>
            <a:endParaRPr lang="ar-SA" sz="3200" b="1" cap="none" spc="0" dirty="0">
              <a:ln w="0"/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Google Shape;4673;p135">
            <a:extLst>
              <a:ext uri="{FF2B5EF4-FFF2-40B4-BE49-F238E27FC236}">
                <a16:creationId xmlns:a16="http://schemas.microsoft.com/office/drawing/2014/main" id="{6955B488-583A-41C0-B8C2-6FB29ABE1430}"/>
              </a:ext>
            </a:extLst>
          </p:cNvPr>
          <p:cNvSpPr/>
          <p:nvPr/>
        </p:nvSpPr>
        <p:spPr>
          <a:xfrm>
            <a:off x="3744438" y="4555571"/>
            <a:ext cx="1941453" cy="1674446"/>
          </a:xfrm>
          <a:custGeom>
            <a:avLst/>
            <a:gdLst/>
            <a:ahLst/>
            <a:cxnLst/>
            <a:rect l="l" t="t" r="r" b="b"/>
            <a:pathLst>
              <a:path w="18122" h="17554" extrusionOk="0">
                <a:moveTo>
                  <a:pt x="3872" y="3873"/>
                </a:moveTo>
                <a:lnTo>
                  <a:pt x="3872" y="3873"/>
                </a:lnTo>
                <a:lnTo>
                  <a:pt x="5111" y="5215"/>
                </a:lnTo>
                <a:lnTo>
                  <a:pt x="5111" y="5215"/>
                </a:lnTo>
                <a:lnTo>
                  <a:pt x="5834" y="5989"/>
                </a:lnTo>
                <a:lnTo>
                  <a:pt x="6557" y="6764"/>
                </a:lnTo>
                <a:lnTo>
                  <a:pt x="6557" y="6764"/>
                </a:lnTo>
                <a:lnTo>
                  <a:pt x="7228" y="6093"/>
                </a:lnTo>
                <a:lnTo>
                  <a:pt x="7951" y="5473"/>
                </a:lnTo>
                <a:lnTo>
                  <a:pt x="8725" y="4957"/>
                </a:lnTo>
                <a:lnTo>
                  <a:pt x="9603" y="4544"/>
                </a:lnTo>
                <a:lnTo>
                  <a:pt x="10481" y="4234"/>
                </a:lnTo>
                <a:lnTo>
                  <a:pt x="10945" y="4079"/>
                </a:lnTo>
                <a:lnTo>
                  <a:pt x="11410" y="4028"/>
                </a:lnTo>
                <a:lnTo>
                  <a:pt x="11874" y="3924"/>
                </a:lnTo>
                <a:lnTo>
                  <a:pt x="12339" y="3924"/>
                </a:lnTo>
                <a:lnTo>
                  <a:pt x="12804" y="3924"/>
                </a:lnTo>
                <a:lnTo>
                  <a:pt x="13268" y="3976"/>
                </a:lnTo>
                <a:lnTo>
                  <a:pt x="13268" y="3976"/>
                </a:lnTo>
                <a:lnTo>
                  <a:pt x="13320" y="3976"/>
                </a:lnTo>
                <a:lnTo>
                  <a:pt x="13320" y="3976"/>
                </a:lnTo>
                <a:lnTo>
                  <a:pt x="13578" y="4079"/>
                </a:lnTo>
                <a:lnTo>
                  <a:pt x="13578" y="4079"/>
                </a:lnTo>
                <a:lnTo>
                  <a:pt x="14043" y="4182"/>
                </a:lnTo>
                <a:lnTo>
                  <a:pt x="14043" y="4182"/>
                </a:lnTo>
                <a:lnTo>
                  <a:pt x="14817" y="4441"/>
                </a:lnTo>
                <a:lnTo>
                  <a:pt x="15488" y="4802"/>
                </a:lnTo>
                <a:lnTo>
                  <a:pt x="16108" y="5215"/>
                </a:lnTo>
                <a:lnTo>
                  <a:pt x="16727" y="5731"/>
                </a:lnTo>
                <a:lnTo>
                  <a:pt x="17192" y="6299"/>
                </a:lnTo>
                <a:lnTo>
                  <a:pt x="17605" y="6919"/>
                </a:lnTo>
                <a:lnTo>
                  <a:pt x="17760" y="7280"/>
                </a:lnTo>
                <a:lnTo>
                  <a:pt x="17863" y="7641"/>
                </a:lnTo>
                <a:lnTo>
                  <a:pt x="18018" y="8003"/>
                </a:lnTo>
                <a:lnTo>
                  <a:pt x="18070" y="8416"/>
                </a:lnTo>
                <a:lnTo>
                  <a:pt x="18070" y="8416"/>
                </a:lnTo>
                <a:lnTo>
                  <a:pt x="18121" y="9087"/>
                </a:lnTo>
                <a:lnTo>
                  <a:pt x="18121" y="9810"/>
                </a:lnTo>
                <a:lnTo>
                  <a:pt x="18070" y="10481"/>
                </a:lnTo>
                <a:lnTo>
                  <a:pt x="17915" y="11152"/>
                </a:lnTo>
                <a:lnTo>
                  <a:pt x="17708" y="11823"/>
                </a:lnTo>
                <a:lnTo>
                  <a:pt x="17502" y="12494"/>
                </a:lnTo>
                <a:lnTo>
                  <a:pt x="17192" y="13114"/>
                </a:lnTo>
                <a:lnTo>
                  <a:pt x="16882" y="13682"/>
                </a:lnTo>
                <a:lnTo>
                  <a:pt x="16882" y="13682"/>
                </a:lnTo>
                <a:lnTo>
                  <a:pt x="16572" y="14198"/>
                </a:lnTo>
                <a:lnTo>
                  <a:pt x="16211" y="14663"/>
                </a:lnTo>
                <a:lnTo>
                  <a:pt x="15850" y="15127"/>
                </a:lnTo>
                <a:lnTo>
                  <a:pt x="15437" y="15540"/>
                </a:lnTo>
                <a:lnTo>
                  <a:pt x="15024" y="15902"/>
                </a:lnTo>
                <a:lnTo>
                  <a:pt x="14559" y="16263"/>
                </a:lnTo>
                <a:lnTo>
                  <a:pt x="14094" y="16573"/>
                </a:lnTo>
                <a:lnTo>
                  <a:pt x="13578" y="16882"/>
                </a:lnTo>
                <a:lnTo>
                  <a:pt x="13113" y="17089"/>
                </a:lnTo>
                <a:lnTo>
                  <a:pt x="12546" y="17295"/>
                </a:lnTo>
                <a:lnTo>
                  <a:pt x="12029" y="17450"/>
                </a:lnTo>
                <a:lnTo>
                  <a:pt x="11461" y="17502"/>
                </a:lnTo>
                <a:lnTo>
                  <a:pt x="10894" y="17554"/>
                </a:lnTo>
                <a:lnTo>
                  <a:pt x="10326" y="17502"/>
                </a:lnTo>
                <a:lnTo>
                  <a:pt x="9758" y="17399"/>
                </a:lnTo>
                <a:lnTo>
                  <a:pt x="9138" y="17244"/>
                </a:lnTo>
                <a:lnTo>
                  <a:pt x="9138" y="17244"/>
                </a:lnTo>
                <a:lnTo>
                  <a:pt x="8570" y="17037"/>
                </a:lnTo>
                <a:lnTo>
                  <a:pt x="7951" y="16728"/>
                </a:lnTo>
                <a:lnTo>
                  <a:pt x="7435" y="16366"/>
                </a:lnTo>
                <a:lnTo>
                  <a:pt x="6918" y="16005"/>
                </a:lnTo>
                <a:lnTo>
                  <a:pt x="6505" y="15592"/>
                </a:lnTo>
                <a:lnTo>
                  <a:pt x="6092" y="15127"/>
                </a:lnTo>
                <a:lnTo>
                  <a:pt x="5679" y="14611"/>
                </a:lnTo>
                <a:lnTo>
                  <a:pt x="5370" y="14095"/>
                </a:lnTo>
                <a:lnTo>
                  <a:pt x="5111" y="13578"/>
                </a:lnTo>
                <a:lnTo>
                  <a:pt x="4905" y="12959"/>
                </a:lnTo>
                <a:lnTo>
                  <a:pt x="4750" y="12391"/>
                </a:lnTo>
                <a:lnTo>
                  <a:pt x="4698" y="11771"/>
                </a:lnTo>
                <a:lnTo>
                  <a:pt x="4647" y="11152"/>
                </a:lnTo>
                <a:lnTo>
                  <a:pt x="4698" y="10532"/>
                </a:lnTo>
                <a:lnTo>
                  <a:pt x="4802" y="9913"/>
                </a:lnTo>
                <a:lnTo>
                  <a:pt x="5008" y="9242"/>
                </a:lnTo>
                <a:lnTo>
                  <a:pt x="5008" y="9242"/>
                </a:lnTo>
                <a:lnTo>
                  <a:pt x="5266" y="8674"/>
                </a:lnTo>
                <a:lnTo>
                  <a:pt x="5524" y="8158"/>
                </a:lnTo>
                <a:lnTo>
                  <a:pt x="5886" y="7590"/>
                </a:lnTo>
                <a:lnTo>
                  <a:pt x="6247" y="7125"/>
                </a:lnTo>
                <a:lnTo>
                  <a:pt x="6247" y="7125"/>
                </a:lnTo>
                <a:lnTo>
                  <a:pt x="5266" y="6093"/>
                </a:lnTo>
                <a:lnTo>
                  <a:pt x="4285" y="5060"/>
                </a:lnTo>
                <a:lnTo>
                  <a:pt x="4285" y="5060"/>
                </a:lnTo>
                <a:lnTo>
                  <a:pt x="3563" y="4337"/>
                </a:lnTo>
                <a:lnTo>
                  <a:pt x="3563" y="4337"/>
                </a:lnTo>
                <a:lnTo>
                  <a:pt x="3046" y="4337"/>
                </a:lnTo>
                <a:lnTo>
                  <a:pt x="2582" y="4234"/>
                </a:lnTo>
                <a:lnTo>
                  <a:pt x="2169" y="4131"/>
                </a:lnTo>
                <a:lnTo>
                  <a:pt x="1962" y="3976"/>
                </a:lnTo>
                <a:lnTo>
                  <a:pt x="1756" y="3821"/>
                </a:lnTo>
                <a:lnTo>
                  <a:pt x="1756" y="3821"/>
                </a:lnTo>
                <a:lnTo>
                  <a:pt x="878" y="2995"/>
                </a:lnTo>
                <a:lnTo>
                  <a:pt x="52" y="2117"/>
                </a:lnTo>
                <a:lnTo>
                  <a:pt x="52" y="2117"/>
                </a:lnTo>
                <a:lnTo>
                  <a:pt x="0" y="2014"/>
                </a:lnTo>
                <a:lnTo>
                  <a:pt x="52" y="1859"/>
                </a:lnTo>
                <a:lnTo>
                  <a:pt x="52" y="1859"/>
                </a:lnTo>
                <a:lnTo>
                  <a:pt x="104" y="1756"/>
                </a:lnTo>
                <a:lnTo>
                  <a:pt x="207" y="1704"/>
                </a:lnTo>
                <a:lnTo>
                  <a:pt x="207" y="1704"/>
                </a:lnTo>
                <a:lnTo>
                  <a:pt x="310" y="1756"/>
                </a:lnTo>
                <a:lnTo>
                  <a:pt x="310" y="1756"/>
                </a:lnTo>
                <a:lnTo>
                  <a:pt x="1807" y="1963"/>
                </a:lnTo>
                <a:lnTo>
                  <a:pt x="1807" y="1963"/>
                </a:lnTo>
                <a:lnTo>
                  <a:pt x="2220" y="207"/>
                </a:lnTo>
                <a:lnTo>
                  <a:pt x="2220" y="207"/>
                </a:lnTo>
                <a:lnTo>
                  <a:pt x="2272" y="104"/>
                </a:lnTo>
                <a:lnTo>
                  <a:pt x="2324" y="52"/>
                </a:lnTo>
                <a:lnTo>
                  <a:pt x="2427" y="1"/>
                </a:lnTo>
                <a:lnTo>
                  <a:pt x="2582" y="52"/>
                </a:lnTo>
                <a:lnTo>
                  <a:pt x="2582" y="52"/>
                </a:lnTo>
                <a:lnTo>
                  <a:pt x="2633" y="156"/>
                </a:lnTo>
                <a:lnTo>
                  <a:pt x="2685" y="207"/>
                </a:lnTo>
                <a:lnTo>
                  <a:pt x="2685" y="207"/>
                </a:lnTo>
                <a:lnTo>
                  <a:pt x="2685" y="259"/>
                </a:lnTo>
                <a:lnTo>
                  <a:pt x="2685" y="259"/>
                </a:lnTo>
                <a:lnTo>
                  <a:pt x="2943" y="620"/>
                </a:lnTo>
                <a:lnTo>
                  <a:pt x="3150" y="1033"/>
                </a:lnTo>
                <a:lnTo>
                  <a:pt x="3150" y="1033"/>
                </a:lnTo>
                <a:lnTo>
                  <a:pt x="3511" y="1756"/>
                </a:lnTo>
                <a:lnTo>
                  <a:pt x="3769" y="2479"/>
                </a:lnTo>
                <a:lnTo>
                  <a:pt x="3769" y="2479"/>
                </a:lnTo>
                <a:lnTo>
                  <a:pt x="3872" y="2840"/>
                </a:lnTo>
                <a:lnTo>
                  <a:pt x="3924" y="3150"/>
                </a:lnTo>
                <a:lnTo>
                  <a:pt x="3924" y="3511"/>
                </a:lnTo>
                <a:lnTo>
                  <a:pt x="3872" y="3873"/>
                </a:lnTo>
                <a:lnTo>
                  <a:pt x="3872" y="3873"/>
                </a:lnTo>
                <a:close/>
                <a:moveTo>
                  <a:pt x="14146" y="7125"/>
                </a:moveTo>
                <a:lnTo>
                  <a:pt x="14146" y="7125"/>
                </a:lnTo>
                <a:lnTo>
                  <a:pt x="14198" y="7177"/>
                </a:lnTo>
                <a:lnTo>
                  <a:pt x="14198" y="7177"/>
                </a:lnTo>
                <a:lnTo>
                  <a:pt x="14559" y="7383"/>
                </a:lnTo>
                <a:lnTo>
                  <a:pt x="14869" y="7641"/>
                </a:lnTo>
                <a:lnTo>
                  <a:pt x="15127" y="7951"/>
                </a:lnTo>
                <a:lnTo>
                  <a:pt x="15385" y="8261"/>
                </a:lnTo>
                <a:lnTo>
                  <a:pt x="15540" y="8622"/>
                </a:lnTo>
                <a:lnTo>
                  <a:pt x="15695" y="8984"/>
                </a:lnTo>
                <a:lnTo>
                  <a:pt x="15798" y="9345"/>
                </a:lnTo>
                <a:lnTo>
                  <a:pt x="15850" y="9706"/>
                </a:lnTo>
                <a:lnTo>
                  <a:pt x="15850" y="10119"/>
                </a:lnTo>
                <a:lnTo>
                  <a:pt x="15850" y="10532"/>
                </a:lnTo>
                <a:lnTo>
                  <a:pt x="15798" y="10894"/>
                </a:lnTo>
                <a:lnTo>
                  <a:pt x="15695" y="11307"/>
                </a:lnTo>
                <a:lnTo>
                  <a:pt x="15592" y="11720"/>
                </a:lnTo>
                <a:lnTo>
                  <a:pt x="15437" y="12081"/>
                </a:lnTo>
                <a:lnTo>
                  <a:pt x="15282" y="12443"/>
                </a:lnTo>
                <a:lnTo>
                  <a:pt x="15075" y="12804"/>
                </a:lnTo>
                <a:lnTo>
                  <a:pt x="15075" y="12804"/>
                </a:lnTo>
                <a:lnTo>
                  <a:pt x="14869" y="13114"/>
                </a:lnTo>
                <a:lnTo>
                  <a:pt x="14611" y="13423"/>
                </a:lnTo>
                <a:lnTo>
                  <a:pt x="14352" y="13682"/>
                </a:lnTo>
                <a:lnTo>
                  <a:pt x="14043" y="13940"/>
                </a:lnTo>
                <a:lnTo>
                  <a:pt x="13733" y="14146"/>
                </a:lnTo>
                <a:lnTo>
                  <a:pt x="13423" y="14353"/>
                </a:lnTo>
                <a:lnTo>
                  <a:pt x="13062" y="14508"/>
                </a:lnTo>
                <a:lnTo>
                  <a:pt x="12752" y="14663"/>
                </a:lnTo>
                <a:lnTo>
                  <a:pt x="12391" y="14766"/>
                </a:lnTo>
                <a:lnTo>
                  <a:pt x="12029" y="14817"/>
                </a:lnTo>
                <a:lnTo>
                  <a:pt x="11616" y="14869"/>
                </a:lnTo>
                <a:lnTo>
                  <a:pt x="11255" y="14869"/>
                </a:lnTo>
                <a:lnTo>
                  <a:pt x="10894" y="14817"/>
                </a:lnTo>
                <a:lnTo>
                  <a:pt x="10532" y="14714"/>
                </a:lnTo>
                <a:lnTo>
                  <a:pt x="10119" y="14611"/>
                </a:lnTo>
                <a:lnTo>
                  <a:pt x="9758" y="14456"/>
                </a:lnTo>
                <a:lnTo>
                  <a:pt x="9758" y="14456"/>
                </a:lnTo>
                <a:lnTo>
                  <a:pt x="9448" y="14249"/>
                </a:lnTo>
                <a:lnTo>
                  <a:pt x="9138" y="14043"/>
                </a:lnTo>
                <a:lnTo>
                  <a:pt x="8570" y="13527"/>
                </a:lnTo>
                <a:lnTo>
                  <a:pt x="8106" y="12959"/>
                </a:lnTo>
                <a:lnTo>
                  <a:pt x="7899" y="12649"/>
                </a:lnTo>
                <a:lnTo>
                  <a:pt x="7744" y="12288"/>
                </a:lnTo>
                <a:lnTo>
                  <a:pt x="7589" y="11978"/>
                </a:lnTo>
                <a:lnTo>
                  <a:pt x="7486" y="11617"/>
                </a:lnTo>
                <a:lnTo>
                  <a:pt x="7435" y="11255"/>
                </a:lnTo>
                <a:lnTo>
                  <a:pt x="7435" y="10894"/>
                </a:lnTo>
                <a:lnTo>
                  <a:pt x="7435" y="10532"/>
                </a:lnTo>
                <a:lnTo>
                  <a:pt x="7486" y="10171"/>
                </a:lnTo>
                <a:lnTo>
                  <a:pt x="7538" y="9810"/>
                </a:lnTo>
                <a:lnTo>
                  <a:pt x="7693" y="9397"/>
                </a:lnTo>
                <a:lnTo>
                  <a:pt x="7693" y="9397"/>
                </a:lnTo>
                <a:lnTo>
                  <a:pt x="7899" y="9035"/>
                </a:lnTo>
                <a:lnTo>
                  <a:pt x="8106" y="8674"/>
                </a:lnTo>
                <a:lnTo>
                  <a:pt x="8106" y="8674"/>
                </a:lnTo>
                <a:lnTo>
                  <a:pt x="7331" y="8054"/>
                </a:lnTo>
                <a:lnTo>
                  <a:pt x="6609" y="7435"/>
                </a:lnTo>
                <a:lnTo>
                  <a:pt x="6609" y="7435"/>
                </a:lnTo>
                <a:lnTo>
                  <a:pt x="6609" y="7435"/>
                </a:lnTo>
                <a:lnTo>
                  <a:pt x="6196" y="8003"/>
                </a:lnTo>
                <a:lnTo>
                  <a:pt x="5834" y="8571"/>
                </a:lnTo>
                <a:lnTo>
                  <a:pt x="5576" y="9190"/>
                </a:lnTo>
                <a:lnTo>
                  <a:pt x="5318" y="9861"/>
                </a:lnTo>
                <a:lnTo>
                  <a:pt x="5215" y="10532"/>
                </a:lnTo>
                <a:lnTo>
                  <a:pt x="5163" y="11204"/>
                </a:lnTo>
                <a:lnTo>
                  <a:pt x="5163" y="11926"/>
                </a:lnTo>
                <a:lnTo>
                  <a:pt x="5318" y="12597"/>
                </a:lnTo>
                <a:lnTo>
                  <a:pt x="5318" y="12597"/>
                </a:lnTo>
                <a:lnTo>
                  <a:pt x="5421" y="13010"/>
                </a:lnTo>
                <a:lnTo>
                  <a:pt x="5576" y="13372"/>
                </a:lnTo>
                <a:lnTo>
                  <a:pt x="5937" y="14095"/>
                </a:lnTo>
                <a:lnTo>
                  <a:pt x="6402" y="14766"/>
                </a:lnTo>
                <a:lnTo>
                  <a:pt x="6970" y="15385"/>
                </a:lnTo>
                <a:lnTo>
                  <a:pt x="7589" y="15902"/>
                </a:lnTo>
                <a:lnTo>
                  <a:pt x="8261" y="16366"/>
                </a:lnTo>
                <a:lnTo>
                  <a:pt x="9035" y="16676"/>
                </a:lnTo>
                <a:lnTo>
                  <a:pt x="9809" y="16882"/>
                </a:lnTo>
                <a:lnTo>
                  <a:pt x="9809" y="16882"/>
                </a:lnTo>
                <a:lnTo>
                  <a:pt x="10274" y="16986"/>
                </a:lnTo>
                <a:lnTo>
                  <a:pt x="10687" y="17037"/>
                </a:lnTo>
                <a:lnTo>
                  <a:pt x="11100" y="17037"/>
                </a:lnTo>
                <a:lnTo>
                  <a:pt x="11513" y="16986"/>
                </a:lnTo>
                <a:lnTo>
                  <a:pt x="11978" y="16934"/>
                </a:lnTo>
                <a:lnTo>
                  <a:pt x="12391" y="16831"/>
                </a:lnTo>
                <a:lnTo>
                  <a:pt x="12804" y="16676"/>
                </a:lnTo>
                <a:lnTo>
                  <a:pt x="13165" y="16521"/>
                </a:lnTo>
                <a:lnTo>
                  <a:pt x="13165" y="16521"/>
                </a:lnTo>
                <a:lnTo>
                  <a:pt x="13630" y="16263"/>
                </a:lnTo>
                <a:lnTo>
                  <a:pt x="14043" y="16005"/>
                </a:lnTo>
                <a:lnTo>
                  <a:pt x="14456" y="15747"/>
                </a:lnTo>
                <a:lnTo>
                  <a:pt x="14817" y="15437"/>
                </a:lnTo>
                <a:lnTo>
                  <a:pt x="15540" y="14714"/>
                </a:lnTo>
                <a:lnTo>
                  <a:pt x="16159" y="13940"/>
                </a:lnTo>
                <a:lnTo>
                  <a:pt x="16727" y="13062"/>
                </a:lnTo>
                <a:lnTo>
                  <a:pt x="17140" y="12133"/>
                </a:lnTo>
                <a:lnTo>
                  <a:pt x="17295" y="11668"/>
                </a:lnTo>
                <a:lnTo>
                  <a:pt x="17450" y="11204"/>
                </a:lnTo>
                <a:lnTo>
                  <a:pt x="17553" y="10687"/>
                </a:lnTo>
                <a:lnTo>
                  <a:pt x="17605" y="10223"/>
                </a:lnTo>
                <a:lnTo>
                  <a:pt x="17605" y="10223"/>
                </a:lnTo>
                <a:lnTo>
                  <a:pt x="17657" y="9758"/>
                </a:lnTo>
                <a:lnTo>
                  <a:pt x="17657" y="9345"/>
                </a:lnTo>
                <a:lnTo>
                  <a:pt x="17605" y="8880"/>
                </a:lnTo>
                <a:lnTo>
                  <a:pt x="17553" y="8467"/>
                </a:lnTo>
                <a:lnTo>
                  <a:pt x="17450" y="8106"/>
                </a:lnTo>
                <a:lnTo>
                  <a:pt x="17347" y="7693"/>
                </a:lnTo>
                <a:lnTo>
                  <a:pt x="17192" y="7332"/>
                </a:lnTo>
                <a:lnTo>
                  <a:pt x="16985" y="6970"/>
                </a:lnTo>
                <a:lnTo>
                  <a:pt x="16779" y="6660"/>
                </a:lnTo>
                <a:lnTo>
                  <a:pt x="16521" y="6299"/>
                </a:lnTo>
                <a:lnTo>
                  <a:pt x="16263" y="6041"/>
                </a:lnTo>
                <a:lnTo>
                  <a:pt x="15953" y="5731"/>
                </a:lnTo>
                <a:lnTo>
                  <a:pt x="15643" y="5473"/>
                </a:lnTo>
                <a:lnTo>
                  <a:pt x="15282" y="5267"/>
                </a:lnTo>
                <a:lnTo>
                  <a:pt x="14869" y="5060"/>
                </a:lnTo>
                <a:lnTo>
                  <a:pt x="14456" y="4854"/>
                </a:lnTo>
                <a:lnTo>
                  <a:pt x="14456" y="4854"/>
                </a:lnTo>
                <a:lnTo>
                  <a:pt x="14352" y="4802"/>
                </a:lnTo>
                <a:lnTo>
                  <a:pt x="14352" y="4802"/>
                </a:lnTo>
                <a:lnTo>
                  <a:pt x="13785" y="4647"/>
                </a:lnTo>
                <a:lnTo>
                  <a:pt x="13217" y="4492"/>
                </a:lnTo>
                <a:lnTo>
                  <a:pt x="13217" y="4492"/>
                </a:lnTo>
                <a:lnTo>
                  <a:pt x="12804" y="4441"/>
                </a:lnTo>
                <a:lnTo>
                  <a:pt x="12391" y="4441"/>
                </a:lnTo>
                <a:lnTo>
                  <a:pt x="11978" y="4441"/>
                </a:lnTo>
                <a:lnTo>
                  <a:pt x="11513" y="4492"/>
                </a:lnTo>
                <a:lnTo>
                  <a:pt x="10687" y="4699"/>
                </a:lnTo>
                <a:lnTo>
                  <a:pt x="9861" y="5008"/>
                </a:lnTo>
                <a:lnTo>
                  <a:pt x="9087" y="5370"/>
                </a:lnTo>
                <a:lnTo>
                  <a:pt x="8312" y="5834"/>
                </a:lnTo>
                <a:lnTo>
                  <a:pt x="7641" y="6351"/>
                </a:lnTo>
                <a:lnTo>
                  <a:pt x="7022" y="6919"/>
                </a:lnTo>
                <a:lnTo>
                  <a:pt x="7022" y="6919"/>
                </a:lnTo>
                <a:lnTo>
                  <a:pt x="6918" y="7073"/>
                </a:lnTo>
                <a:lnTo>
                  <a:pt x="6918" y="7073"/>
                </a:lnTo>
                <a:lnTo>
                  <a:pt x="7176" y="7280"/>
                </a:lnTo>
                <a:lnTo>
                  <a:pt x="7176" y="7280"/>
                </a:lnTo>
                <a:lnTo>
                  <a:pt x="8415" y="8261"/>
                </a:lnTo>
                <a:lnTo>
                  <a:pt x="8415" y="8261"/>
                </a:lnTo>
                <a:lnTo>
                  <a:pt x="8725" y="7951"/>
                </a:lnTo>
                <a:lnTo>
                  <a:pt x="9035" y="7641"/>
                </a:lnTo>
                <a:lnTo>
                  <a:pt x="9345" y="7383"/>
                </a:lnTo>
                <a:lnTo>
                  <a:pt x="9706" y="7125"/>
                </a:lnTo>
                <a:lnTo>
                  <a:pt x="10119" y="6919"/>
                </a:lnTo>
                <a:lnTo>
                  <a:pt x="10532" y="6764"/>
                </a:lnTo>
                <a:lnTo>
                  <a:pt x="10945" y="6660"/>
                </a:lnTo>
                <a:lnTo>
                  <a:pt x="11358" y="6557"/>
                </a:lnTo>
                <a:lnTo>
                  <a:pt x="11358" y="6557"/>
                </a:lnTo>
                <a:lnTo>
                  <a:pt x="11720" y="6506"/>
                </a:lnTo>
                <a:lnTo>
                  <a:pt x="12081" y="6506"/>
                </a:lnTo>
                <a:lnTo>
                  <a:pt x="12442" y="6557"/>
                </a:lnTo>
                <a:lnTo>
                  <a:pt x="12804" y="6609"/>
                </a:lnTo>
                <a:lnTo>
                  <a:pt x="13165" y="6712"/>
                </a:lnTo>
                <a:lnTo>
                  <a:pt x="13526" y="6815"/>
                </a:lnTo>
                <a:lnTo>
                  <a:pt x="13836" y="6970"/>
                </a:lnTo>
                <a:lnTo>
                  <a:pt x="14146" y="7125"/>
                </a:lnTo>
                <a:lnTo>
                  <a:pt x="14146" y="7125"/>
                </a:lnTo>
                <a:close/>
                <a:moveTo>
                  <a:pt x="9913" y="11049"/>
                </a:moveTo>
                <a:lnTo>
                  <a:pt x="9913" y="11049"/>
                </a:lnTo>
                <a:lnTo>
                  <a:pt x="9448" y="11049"/>
                </a:lnTo>
                <a:lnTo>
                  <a:pt x="8983" y="11049"/>
                </a:lnTo>
                <a:lnTo>
                  <a:pt x="8983" y="11049"/>
                </a:lnTo>
                <a:lnTo>
                  <a:pt x="8829" y="11049"/>
                </a:lnTo>
                <a:lnTo>
                  <a:pt x="8777" y="10945"/>
                </a:lnTo>
                <a:lnTo>
                  <a:pt x="8725" y="10791"/>
                </a:lnTo>
                <a:lnTo>
                  <a:pt x="8829" y="10636"/>
                </a:lnTo>
                <a:lnTo>
                  <a:pt x="8829" y="10636"/>
                </a:lnTo>
                <a:lnTo>
                  <a:pt x="9242" y="10223"/>
                </a:lnTo>
                <a:lnTo>
                  <a:pt x="9655" y="9758"/>
                </a:lnTo>
                <a:lnTo>
                  <a:pt x="9655" y="9758"/>
                </a:lnTo>
                <a:lnTo>
                  <a:pt x="8467" y="8880"/>
                </a:lnTo>
                <a:lnTo>
                  <a:pt x="8467" y="8880"/>
                </a:lnTo>
                <a:lnTo>
                  <a:pt x="8209" y="9448"/>
                </a:lnTo>
                <a:lnTo>
                  <a:pt x="8002" y="10016"/>
                </a:lnTo>
                <a:lnTo>
                  <a:pt x="8002" y="10016"/>
                </a:lnTo>
                <a:lnTo>
                  <a:pt x="7951" y="10481"/>
                </a:lnTo>
                <a:lnTo>
                  <a:pt x="7899" y="10945"/>
                </a:lnTo>
                <a:lnTo>
                  <a:pt x="8002" y="11410"/>
                </a:lnTo>
                <a:lnTo>
                  <a:pt x="8106" y="11875"/>
                </a:lnTo>
                <a:lnTo>
                  <a:pt x="8106" y="11875"/>
                </a:lnTo>
                <a:lnTo>
                  <a:pt x="8261" y="12236"/>
                </a:lnTo>
                <a:lnTo>
                  <a:pt x="8467" y="12597"/>
                </a:lnTo>
                <a:lnTo>
                  <a:pt x="8674" y="12959"/>
                </a:lnTo>
                <a:lnTo>
                  <a:pt x="8932" y="13269"/>
                </a:lnTo>
                <a:lnTo>
                  <a:pt x="9242" y="13527"/>
                </a:lnTo>
                <a:lnTo>
                  <a:pt x="9603" y="13785"/>
                </a:lnTo>
                <a:lnTo>
                  <a:pt x="9964" y="13991"/>
                </a:lnTo>
                <a:lnTo>
                  <a:pt x="10326" y="14146"/>
                </a:lnTo>
                <a:lnTo>
                  <a:pt x="10326" y="14146"/>
                </a:lnTo>
                <a:lnTo>
                  <a:pt x="10635" y="14249"/>
                </a:lnTo>
                <a:lnTo>
                  <a:pt x="10997" y="14301"/>
                </a:lnTo>
                <a:lnTo>
                  <a:pt x="11616" y="14353"/>
                </a:lnTo>
                <a:lnTo>
                  <a:pt x="12287" y="14301"/>
                </a:lnTo>
                <a:lnTo>
                  <a:pt x="12855" y="14095"/>
                </a:lnTo>
                <a:lnTo>
                  <a:pt x="13423" y="13785"/>
                </a:lnTo>
                <a:lnTo>
                  <a:pt x="13939" y="13423"/>
                </a:lnTo>
                <a:lnTo>
                  <a:pt x="14404" y="12907"/>
                </a:lnTo>
                <a:lnTo>
                  <a:pt x="14765" y="12339"/>
                </a:lnTo>
                <a:lnTo>
                  <a:pt x="14765" y="12339"/>
                </a:lnTo>
                <a:lnTo>
                  <a:pt x="15024" y="11720"/>
                </a:lnTo>
                <a:lnTo>
                  <a:pt x="15230" y="11100"/>
                </a:lnTo>
                <a:lnTo>
                  <a:pt x="15333" y="10429"/>
                </a:lnTo>
                <a:lnTo>
                  <a:pt x="15333" y="9758"/>
                </a:lnTo>
                <a:lnTo>
                  <a:pt x="15333" y="9397"/>
                </a:lnTo>
                <a:lnTo>
                  <a:pt x="15230" y="9087"/>
                </a:lnTo>
                <a:lnTo>
                  <a:pt x="15127" y="8829"/>
                </a:lnTo>
                <a:lnTo>
                  <a:pt x="14972" y="8519"/>
                </a:lnTo>
                <a:lnTo>
                  <a:pt x="14765" y="8261"/>
                </a:lnTo>
                <a:lnTo>
                  <a:pt x="14559" y="8003"/>
                </a:lnTo>
                <a:lnTo>
                  <a:pt x="14249" y="7796"/>
                </a:lnTo>
                <a:lnTo>
                  <a:pt x="13939" y="7590"/>
                </a:lnTo>
                <a:lnTo>
                  <a:pt x="13939" y="7590"/>
                </a:lnTo>
                <a:lnTo>
                  <a:pt x="13888" y="7538"/>
                </a:lnTo>
                <a:lnTo>
                  <a:pt x="13888" y="7538"/>
                </a:lnTo>
                <a:lnTo>
                  <a:pt x="13578" y="7332"/>
                </a:lnTo>
                <a:lnTo>
                  <a:pt x="13217" y="7228"/>
                </a:lnTo>
                <a:lnTo>
                  <a:pt x="12855" y="7125"/>
                </a:lnTo>
                <a:lnTo>
                  <a:pt x="12494" y="7073"/>
                </a:lnTo>
                <a:lnTo>
                  <a:pt x="12494" y="7073"/>
                </a:lnTo>
                <a:lnTo>
                  <a:pt x="11978" y="7022"/>
                </a:lnTo>
                <a:lnTo>
                  <a:pt x="11461" y="7073"/>
                </a:lnTo>
                <a:lnTo>
                  <a:pt x="10945" y="7125"/>
                </a:lnTo>
                <a:lnTo>
                  <a:pt x="10429" y="7280"/>
                </a:lnTo>
                <a:lnTo>
                  <a:pt x="9964" y="7538"/>
                </a:lnTo>
                <a:lnTo>
                  <a:pt x="9500" y="7796"/>
                </a:lnTo>
                <a:lnTo>
                  <a:pt x="9138" y="8106"/>
                </a:lnTo>
                <a:lnTo>
                  <a:pt x="8777" y="8519"/>
                </a:lnTo>
                <a:lnTo>
                  <a:pt x="8777" y="8519"/>
                </a:lnTo>
                <a:lnTo>
                  <a:pt x="9964" y="9345"/>
                </a:lnTo>
                <a:lnTo>
                  <a:pt x="9964" y="9345"/>
                </a:lnTo>
                <a:lnTo>
                  <a:pt x="10377" y="8829"/>
                </a:lnTo>
                <a:lnTo>
                  <a:pt x="10842" y="8313"/>
                </a:lnTo>
                <a:lnTo>
                  <a:pt x="10842" y="8313"/>
                </a:lnTo>
                <a:lnTo>
                  <a:pt x="10945" y="8261"/>
                </a:lnTo>
                <a:lnTo>
                  <a:pt x="11048" y="8261"/>
                </a:lnTo>
                <a:lnTo>
                  <a:pt x="11152" y="8313"/>
                </a:lnTo>
                <a:lnTo>
                  <a:pt x="11203" y="8416"/>
                </a:lnTo>
                <a:lnTo>
                  <a:pt x="11203" y="8416"/>
                </a:lnTo>
                <a:lnTo>
                  <a:pt x="11358" y="8777"/>
                </a:lnTo>
                <a:lnTo>
                  <a:pt x="11358" y="8777"/>
                </a:lnTo>
                <a:lnTo>
                  <a:pt x="11616" y="8622"/>
                </a:lnTo>
                <a:lnTo>
                  <a:pt x="11926" y="8519"/>
                </a:lnTo>
                <a:lnTo>
                  <a:pt x="12287" y="8467"/>
                </a:lnTo>
                <a:lnTo>
                  <a:pt x="12597" y="8519"/>
                </a:lnTo>
                <a:lnTo>
                  <a:pt x="12597" y="8519"/>
                </a:lnTo>
                <a:lnTo>
                  <a:pt x="12804" y="8571"/>
                </a:lnTo>
                <a:lnTo>
                  <a:pt x="12959" y="8674"/>
                </a:lnTo>
                <a:lnTo>
                  <a:pt x="13165" y="8777"/>
                </a:lnTo>
                <a:lnTo>
                  <a:pt x="13268" y="8932"/>
                </a:lnTo>
                <a:lnTo>
                  <a:pt x="13268" y="8932"/>
                </a:lnTo>
                <a:lnTo>
                  <a:pt x="13526" y="9190"/>
                </a:lnTo>
                <a:lnTo>
                  <a:pt x="13785" y="9500"/>
                </a:lnTo>
                <a:lnTo>
                  <a:pt x="13939" y="9810"/>
                </a:lnTo>
                <a:lnTo>
                  <a:pt x="14094" y="10119"/>
                </a:lnTo>
                <a:lnTo>
                  <a:pt x="14094" y="10119"/>
                </a:lnTo>
                <a:lnTo>
                  <a:pt x="14146" y="10429"/>
                </a:lnTo>
                <a:lnTo>
                  <a:pt x="14146" y="10687"/>
                </a:lnTo>
                <a:lnTo>
                  <a:pt x="14146" y="10945"/>
                </a:lnTo>
                <a:lnTo>
                  <a:pt x="14146" y="11204"/>
                </a:lnTo>
                <a:lnTo>
                  <a:pt x="13939" y="11720"/>
                </a:lnTo>
                <a:lnTo>
                  <a:pt x="13681" y="12184"/>
                </a:lnTo>
                <a:lnTo>
                  <a:pt x="13681" y="12184"/>
                </a:lnTo>
                <a:lnTo>
                  <a:pt x="13423" y="12494"/>
                </a:lnTo>
                <a:lnTo>
                  <a:pt x="13113" y="12752"/>
                </a:lnTo>
                <a:lnTo>
                  <a:pt x="12700" y="12959"/>
                </a:lnTo>
                <a:lnTo>
                  <a:pt x="12339" y="13062"/>
                </a:lnTo>
                <a:lnTo>
                  <a:pt x="11926" y="13114"/>
                </a:lnTo>
                <a:lnTo>
                  <a:pt x="11513" y="13062"/>
                </a:lnTo>
                <a:lnTo>
                  <a:pt x="11100" y="12959"/>
                </a:lnTo>
                <a:lnTo>
                  <a:pt x="10739" y="12752"/>
                </a:lnTo>
                <a:lnTo>
                  <a:pt x="10739" y="12752"/>
                </a:lnTo>
                <a:lnTo>
                  <a:pt x="10481" y="12597"/>
                </a:lnTo>
                <a:lnTo>
                  <a:pt x="10326" y="12391"/>
                </a:lnTo>
                <a:lnTo>
                  <a:pt x="10326" y="12391"/>
                </a:lnTo>
                <a:lnTo>
                  <a:pt x="10222" y="12339"/>
                </a:lnTo>
                <a:lnTo>
                  <a:pt x="10222" y="12339"/>
                </a:lnTo>
                <a:lnTo>
                  <a:pt x="10068" y="12030"/>
                </a:lnTo>
                <a:lnTo>
                  <a:pt x="9964" y="11720"/>
                </a:lnTo>
                <a:lnTo>
                  <a:pt x="9913" y="11410"/>
                </a:lnTo>
                <a:lnTo>
                  <a:pt x="9913" y="11049"/>
                </a:lnTo>
                <a:lnTo>
                  <a:pt x="9913" y="11049"/>
                </a:lnTo>
                <a:close/>
                <a:moveTo>
                  <a:pt x="2014" y="2479"/>
                </a:moveTo>
                <a:lnTo>
                  <a:pt x="2014" y="2479"/>
                </a:lnTo>
                <a:lnTo>
                  <a:pt x="1498" y="2479"/>
                </a:lnTo>
                <a:lnTo>
                  <a:pt x="981" y="2376"/>
                </a:lnTo>
                <a:lnTo>
                  <a:pt x="981" y="2376"/>
                </a:lnTo>
                <a:lnTo>
                  <a:pt x="1136" y="2582"/>
                </a:lnTo>
                <a:lnTo>
                  <a:pt x="1136" y="2582"/>
                </a:lnTo>
                <a:lnTo>
                  <a:pt x="1136" y="2582"/>
                </a:lnTo>
                <a:lnTo>
                  <a:pt x="1136" y="2582"/>
                </a:lnTo>
                <a:lnTo>
                  <a:pt x="2065" y="2530"/>
                </a:lnTo>
                <a:lnTo>
                  <a:pt x="2065" y="2530"/>
                </a:lnTo>
                <a:lnTo>
                  <a:pt x="2014" y="2479"/>
                </a:lnTo>
                <a:lnTo>
                  <a:pt x="2014" y="2479"/>
                </a:lnTo>
                <a:close/>
                <a:moveTo>
                  <a:pt x="13010" y="9190"/>
                </a:moveTo>
                <a:lnTo>
                  <a:pt x="13010" y="9190"/>
                </a:lnTo>
                <a:lnTo>
                  <a:pt x="12804" y="9139"/>
                </a:lnTo>
                <a:lnTo>
                  <a:pt x="12804" y="9139"/>
                </a:lnTo>
                <a:lnTo>
                  <a:pt x="12236" y="9552"/>
                </a:lnTo>
                <a:lnTo>
                  <a:pt x="11720" y="10068"/>
                </a:lnTo>
                <a:lnTo>
                  <a:pt x="11720" y="10068"/>
                </a:lnTo>
                <a:lnTo>
                  <a:pt x="11823" y="10429"/>
                </a:lnTo>
                <a:lnTo>
                  <a:pt x="11823" y="10429"/>
                </a:lnTo>
                <a:lnTo>
                  <a:pt x="12494" y="9913"/>
                </a:lnTo>
                <a:lnTo>
                  <a:pt x="13165" y="9397"/>
                </a:lnTo>
                <a:lnTo>
                  <a:pt x="13165" y="9397"/>
                </a:lnTo>
                <a:lnTo>
                  <a:pt x="13010" y="9190"/>
                </a:lnTo>
                <a:lnTo>
                  <a:pt x="13010" y="9190"/>
                </a:lnTo>
                <a:close/>
                <a:moveTo>
                  <a:pt x="3511" y="3408"/>
                </a:moveTo>
                <a:lnTo>
                  <a:pt x="3511" y="3408"/>
                </a:lnTo>
                <a:lnTo>
                  <a:pt x="3459" y="2995"/>
                </a:lnTo>
                <a:lnTo>
                  <a:pt x="3459" y="2995"/>
                </a:lnTo>
                <a:lnTo>
                  <a:pt x="3408" y="3305"/>
                </a:lnTo>
                <a:lnTo>
                  <a:pt x="3408" y="3305"/>
                </a:lnTo>
                <a:lnTo>
                  <a:pt x="3408" y="3356"/>
                </a:lnTo>
                <a:lnTo>
                  <a:pt x="3408" y="3356"/>
                </a:lnTo>
                <a:lnTo>
                  <a:pt x="3459" y="3408"/>
                </a:lnTo>
                <a:lnTo>
                  <a:pt x="3511" y="3408"/>
                </a:lnTo>
                <a:lnTo>
                  <a:pt x="3511" y="3408"/>
                </a:lnTo>
                <a:close/>
                <a:moveTo>
                  <a:pt x="2892" y="3563"/>
                </a:moveTo>
                <a:lnTo>
                  <a:pt x="2892" y="3563"/>
                </a:lnTo>
                <a:lnTo>
                  <a:pt x="2272" y="3563"/>
                </a:lnTo>
                <a:lnTo>
                  <a:pt x="2272" y="3563"/>
                </a:lnTo>
                <a:lnTo>
                  <a:pt x="2633" y="3718"/>
                </a:lnTo>
                <a:lnTo>
                  <a:pt x="3098" y="3821"/>
                </a:lnTo>
                <a:lnTo>
                  <a:pt x="3098" y="3821"/>
                </a:lnTo>
                <a:lnTo>
                  <a:pt x="2892" y="3563"/>
                </a:lnTo>
                <a:lnTo>
                  <a:pt x="2892" y="3563"/>
                </a:lnTo>
                <a:close/>
                <a:moveTo>
                  <a:pt x="2530" y="3098"/>
                </a:moveTo>
                <a:lnTo>
                  <a:pt x="2530" y="3098"/>
                </a:lnTo>
                <a:lnTo>
                  <a:pt x="2479" y="2995"/>
                </a:lnTo>
                <a:lnTo>
                  <a:pt x="2479" y="2995"/>
                </a:lnTo>
                <a:lnTo>
                  <a:pt x="1601" y="3047"/>
                </a:lnTo>
                <a:lnTo>
                  <a:pt x="1601" y="3047"/>
                </a:lnTo>
                <a:lnTo>
                  <a:pt x="1652" y="3098"/>
                </a:lnTo>
                <a:lnTo>
                  <a:pt x="1652" y="3098"/>
                </a:lnTo>
                <a:lnTo>
                  <a:pt x="2530" y="3098"/>
                </a:lnTo>
                <a:lnTo>
                  <a:pt x="2530" y="3098"/>
                </a:lnTo>
                <a:close/>
                <a:moveTo>
                  <a:pt x="3046" y="1911"/>
                </a:moveTo>
                <a:lnTo>
                  <a:pt x="3046" y="1911"/>
                </a:lnTo>
                <a:lnTo>
                  <a:pt x="2943" y="2634"/>
                </a:lnTo>
                <a:lnTo>
                  <a:pt x="2943" y="2634"/>
                </a:lnTo>
                <a:lnTo>
                  <a:pt x="2943" y="2685"/>
                </a:lnTo>
                <a:lnTo>
                  <a:pt x="2943" y="2685"/>
                </a:lnTo>
                <a:lnTo>
                  <a:pt x="2995" y="2789"/>
                </a:lnTo>
                <a:lnTo>
                  <a:pt x="2995" y="2789"/>
                </a:lnTo>
                <a:lnTo>
                  <a:pt x="3098" y="2066"/>
                </a:lnTo>
                <a:lnTo>
                  <a:pt x="3098" y="2066"/>
                </a:lnTo>
                <a:lnTo>
                  <a:pt x="3046" y="1911"/>
                </a:lnTo>
                <a:lnTo>
                  <a:pt x="3046" y="1911"/>
                </a:lnTo>
                <a:close/>
                <a:moveTo>
                  <a:pt x="2633" y="1291"/>
                </a:moveTo>
                <a:lnTo>
                  <a:pt x="2633" y="1291"/>
                </a:lnTo>
                <a:lnTo>
                  <a:pt x="2582" y="1137"/>
                </a:lnTo>
                <a:lnTo>
                  <a:pt x="2582" y="1137"/>
                </a:lnTo>
                <a:lnTo>
                  <a:pt x="2427" y="2066"/>
                </a:lnTo>
                <a:lnTo>
                  <a:pt x="2427" y="2066"/>
                </a:lnTo>
                <a:lnTo>
                  <a:pt x="2530" y="2221"/>
                </a:lnTo>
                <a:lnTo>
                  <a:pt x="2530" y="2221"/>
                </a:lnTo>
                <a:lnTo>
                  <a:pt x="2633" y="1291"/>
                </a:lnTo>
                <a:lnTo>
                  <a:pt x="2633" y="1291"/>
                </a:lnTo>
                <a:lnTo>
                  <a:pt x="2633" y="1291"/>
                </a:lnTo>
                <a:lnTo>
                  <a:pt x="2633" y="1291"/>
                </a:lnTo>
                <a:close/>
                <a:moveTo>
                  <a:pt x="10068" y="10016"/>
                </a:moveTo>
                <a:lnTo>
                  <a:pt x="10068" y="10016"/>
                </a:lnTo>
                <a:lnTo>
                  <a:pt x="9603" y="10584"/>
                </a:lnTo>
                <a:lnTo>
                  <a:pt x="9603" y="10584"/>
                </a:lnTo>
                <a:lnTo>
                  <a:pt x="10016" y="10584"/>
                </a:lnTo>
                <a:lnTo>
                  <a:pt x="10016" y="10584"/>
                </a:lnTo>
                <a:lnTo>
                  <a:pt x="10016" y="10584"/>
                </a:lnTo>
                <a:lnTo>
                  <a:pt x="10016" y="10584"/>
                </a:lnTo>
                <a:lnTo>
                  <a:pt x="10687" y="10687"/>
                </a:lnTo>
                <a:lnTo>
                  <a:pt x="10687" y="10687"/>
                </a:lnTo>
                <a:lnTo>
                  <a:pt x="11461" y="10791"/>
                </a:lnTo>
                <a:lnTo>
                  <a:pt x="11461" y="10791"/>
                </a:lnTo>
                <a:lnTo>
                  <a:pt x="11410" y="10636"/>
                </a:lnTo>
                <a:lnTo>
                  <a:pt x="11410" y="10636"/>
                </a:lnTo>
                <a:lnTo>
                  <a:pt x="11203" y="9913"/>
                </a:lnTo>
                <a:lnTo>
                  <a:pt x="11203" y="9913"/>
                </a:lnTo>
                <a:lnTo>
                  <a:pt x="11203" y="9913"/>
                </a:lnTo>
                <a:lnTo>
                  <a:pt x="11203" y="9913"/>
                </a:lnTo>
                <a:lnTo>
                  <a:pt x="11100" y="9500"/>
                </a:lnTo>
                <a:lnTo>
                  <a:pt x="11100" y="9500"/>
                </a:lnTo>
                <a:lnTo>
                  <a:pt x="11048" y="9500"/>
                </a:lnTo>
                <a:lnTo>
                  <a:pt x="11048" y="9500"/>
                </a:lnTo>
                <a:lnTo>
                  <a:pt x="10945" y="9087"/>
                </a:lnTo>
                <a:lnTo>
                  <a:pt x="10945" y="9087"/>
                </a:lnTo>
                <a:lnTo>
                  <a:pt x="10894" y="9035"/>
                </a:lnTo>
                <a:lnTo>
                  <a:pt x="10894" y="9035"/>
                </a:lnTo>
                <a:lnTo>
                  <a:pt x="10894" y="8932"/>
                </a:lnTo>
                <a:lnTo>
                  <a:pt x="10894" y="8932"/>
                </a:lnTo>
                <a:lnTo>
                  <a:pt x="10790" y="9035"/>
                </a:lnTo>
                <a:lnTo>
                  <a:pt x="10790" y="9035"/>
                </a:lnTo>
                <a:lnTo>
                  <a:pt x="10326" y="9603"/>
                </a:lnTo>
                <a:lnTo>
                  <a:pt x="10326" y="9603"/>
                </a:lnTo>
                <a:lnTo>
                  <a:pt x="10429" y="9655"/>
                </a:lnTo>
                <a:lnTo>
                  <a:pt x="10532" y="9758"/>
                </a:lnTo>
                <a:lnTo>
                  <a:pt x="10532" y="9758"/>
                </a:lnTo>
                <a:lnTo>
                  <a:pt x="10481" y="9810"/>
                </a:lnTo>
                <a:lnTo>
                  <a:pt x="10429" y="9861"/>
                </a:lnTo>
                <a:lnTo>
                  <a:pt x="10429" y="9861"/>
                </a:lnTo>
                <a:lnTo>
                  <a:pt x="10274" y="10119"/>
                </a:lnTo>
                <a:lnTo>
                  <a:pt x="10274" y="10119"/>
                </a:lnTo>
                <a:lnTo>
                  <a:pt x="10171" y="10119"/>
                </a:lnTo>
                <a:lnTo>
                  <a:pt x="10068" y="10016"/>
                </a:lnTo>
                <a:lnTo>
                  <a:pt x="10068" y="10016"/>
                </a:lnTo>
                <a:close/>
                <a:moveTo>
                  <a:pt x="11048" y="11204"/>
                </a:moveTo>
                <a:lnTo>
                  <a:pt x="11048" y="11204"/>
                </a:lnTo>
                <a:lnTo>
                  <a:pt x="10687" y="11152"/>
                </a:lnTo>
                <a:lnTo>
                  <a:pt x="10687" y="11152"/>
                </a:lnTo>
                <a:lnTo>
                  <a:pt x="10326" y="11513"/>
                </a:lnTo>
                <a:lnTo>
                  <a:pt x="10326" y="11513"/>
                </a:lnTo>
                <a:lnTo>
                  <a:pt x="10429" y="11823"/>
                </a:lnTo>
                <a:lnTo>
                  <a:pt x="10429" y="11823"/>
                </a:lnTo>
                <a:lnTo>
                  <a:pt x="11048" y="11204"/>
                </a:lnTo>
                <a:lnTo>
                  <a:pt x="11048" y="11204"/>
                </a:lnTo>
                <a:close/>
                <a:moveTo>
                  <a:pt x="11565" y="9500"/>
                </a:moveTo>
                <a:lnTo>
                  <a:pt x="11565" y="9500"/>
                </a:lnTo>
                <a:lnTo>
                  <a:pt x="12081" y="8984"/>
                </a:lnTo>
                <a:lnTo>
                  <a:pt x="12081" y="8984"/>
                </a:lnTo>
                <a:lnTo>
                  <a:pt x="11771" y="9087"/>
                </a:lnTo>
                <a:lnTo>
                  <a:pt x="11513" y="9242"/>
                </a:lnTo>
                <a:lnTo>
                  <a:pt x="11513" y="9242"/>
                </a:lnTo>
                <a:lnTo>
                  <a:pt x="11565" y="9500"/>
                </a:lnTo>
                <a:lnTo>
                  <a:pt x="11565" y="9500"/>
                </a:lnTo>
                <a:close/>
                <a:moveTo>
                  <a:pt x="11978" y="10997"/>
                </a:moveTo>
                <a:lnTo>
                  <a:pt x="11978" y="10997"/>
                </a:lnTo>
                <a:lnTo>
                  <a:pt x="11978" y="11100"/>
                </a:lnTo>
                <a:lnTo>
                  <a:pt x="11926" y="11204"/>
                </a:lnTo>
                <a:lnTo>
                  <a:pt x="11874" y="11255"/>
                </a:lnTo>
                <a:lnTo>
                  <a:pt x="11720" y="11255"/>
                </a:lnTo>
                <a:lnTo>
                  <a:pt x="11668" y="11255"/>
                </a:lnTo>
                <a:lnTo>
                  <a:pt x="11668" y="11255"/>
                </a:lnTo>
                <a:lnTo>
                  <a:pt x="11203" y="11720"/>
                </a:lnTo>
                <a:lnTo>
                  <a:pt x="10739" y="12236"/>
                </a:lnTo>
                <a:lnTo>
                  <a:pt x="10739" y="12236"/>
                </a:lnTo>
                <a:lnTo>
                  <a:pt x="10997" y="12339"/>
                </a:lnTo>
                <a:lnTo>
                  <a:pt x="10997" y="12339"/>
                </a:lnTo>
                <a:lnTo>
                  <a:pt x="11048" y="12391"/>
                </a:lnTo>
                <a:lnTo>
                  <a:pt x="11048" y="12391"/>
                </a:lnTo>
                <a:lnTo>
                  <a:pt x="11668" y="11875"/>
                </a:lnTo>
                <a:lnTo>
                  <a:pt x="12236" y="11307"/>
                </a:lnTo>
                <a:lnTo>
                  <a:pt x="13423" y="10223"/>
                </a:lnTo>
                <a:lnTo>
                  <a:pt x="13423" y="10223"/>
                </a:lnTo>
                <a:lnTo>
                  <a:pt x="13526" y="10171"/>
                </a:lnTo>
                <a:lnTo>
                  <a:pt x="13526" y="10171"/>
                </a:lnTo>
                <a:lnTo>
                  <a:pt x="13423" y="9758"/>
                </a:lnTo>
                <a:lnTo>
                  <a:pt x="13423" y="9758"/>
                </a:lnTo>
                <a:lnTo>
                  <a:pt x="12700" y="10378"/>
                </a:lnTo>
                <a:lnTo>
                  <a:pt x="11978" y="10997"/>
                </a:lnTo>
                <a:lnTo>
                  <a:pt x="11978" y="10997"/>
                </a:lnTo>
                <a:close/>
                <a:moveTo>
                  <a:pt x="13578" y="10687"/>
                </a:moveTo>
                <a:lnTo>
                  <a:pt x="13578" y="10687"/>
                </a:lnTo>
                <a:lnTo>
                  <a:pt x="12597" y="11617"/>
                </a:lnTo>
                <a:lnTo>
                  <a:pt x="11616" y="12546"/>
                </a:lnTo>
                <a:lnTo>
                  <a:pt x="11616" y="12546"/>
                </a:lnTo>
                <a:lnTo>
                  <a:pt x="11823" y="12597"/>
                </a:lnTo>
                <a:lnTo>
                  <a:pt x="11823" y="12597"/>
                </a:lnTo>
                <a:lnTo>
                  <a:pt x="12700" y="11771"/>
                </a:lnTo>
                <a:lnTo>
                  <a:pt x="13578" y="10945"/>
                </a:lnTo>
                <a:lnTo>
                  <a:pt x="13578" y="10945"/>
                </a:lnTo>
                <a:lnTo>
                  <a:pt x="13578" y="10687"/>
                </a:lnTo>
                <a:lnTo>
                  <a:pt x="13578" y="10687"/>
                </a:lnTo>
                <a:close/>
                <a:moveTo>
                  <a:pt x="13320" y="11875"/>
                </a:moveTo>
                <a:lnTo>
                  <a:pt x="13320" y="11875"/>
                </a:lnTo>
                <a:lnTo>
                  <a:pt x="12649" y="12494"/>
                </a:lnTo>
                <a:lnTo>
                  <a:pt x="12649" y="12494"/>
                </a:lnTo>
                <a:lnTo>
                  <a:pt x="12855" y="12391"/>
                </a:lnTo>
                <a:lnTo>
                  <a:pt x="13010" y="12236"/>
                </a:lnTo>
                <a:lnTo>
                  <a:pt x="13217" y="12081"/>
                </a:lnTo>
                <a:lnTo>
                  <a:pt x="13320" y="11875"/>
                </a:lnTo>
                <a:lnTo>
                  <a:pt x="13320" y="11875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D42B2F20-D724-4E98-A585-1A41BA6A20CD}"/>
              </a:ext>
            </a:extLst>
          </p:cNvPr>
          <p:cNvSpPr/>
          <p:nvPr/>
        </p:nvSpPr>
        <p:spPr>
          <a:xfrm>
            <a:off x="3874841" y="3177339"/>
            <a:ext cx="5223163" cy="66364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accent6">
                    <a:lumMod val="75000"/>
                  </a:schemeClr>
                </a:solidFill>
              </a:rPr>
              <a:t>أبيّن معنى القياس.</a:t>
            </a:r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DB47BB9B-739E-46F8-92BF-E6D070D95B91}"/>
              </a:ext>
            </a:extLst>
          </p:cNvPr>
          <p:cNvSpPr/>
          <p:nvPr/>
        </p:nvSpPr>
        <p:spPr>
          <a:xfrm>
            <a:off x="3874841" y="3904053"/>
            <a:ext cx="5223163" cy="66364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accent1">
                    <a:lumMod val="75000"/>
                  </a:schemeClr>
                </a:solidFill>
              </a:rPr>
              <a:t>أحدد شروط أو قواعد القياس</a:t>
            </a: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8E5AF688-A0E9-4889-977A-B6758C1638BF}"/>
              </a:ext>
            </a:extLst>
          </p:cNvPr>
          <p:cNvSpPr/>
          <p:nvPr/>
        </p:nvSpPr>
        <p:spPr>
          <a:xfrm>
            <a:off x="3874841" y="4630767"/>
            <a:ext cx="5223163" cy="663649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accent2">
                    <a:lumMod val="50000"/>
                  </a:schemeClr>
                </a:solidFill>
              </a:rPr>
              <a:t>أحدد أشكال القياس.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37CCFA9C-2713-4D2C-9E9C-EA9F1B63463D}"/>
              </a:ext>
            </a:extLst>
          </p:cNvPr>
          <p:cNvSpPr/>
          <p:nvPr/>
        </p:nvSpPr>
        <p:spPr>
          <a:xfrm>
            <a:off x="3874841" y="5357481"/>
            <a:ext cx="5223163" cy="663649"/>
          </a:xfrm>
          <a:prstGeom prst="rect">
            <a:avLst/>
          </a:prstGeom>
          <a:ln>
            <a:solidFill>
              <a:srgbClr val="E3EA9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92D050"/>
                </a:solidFill>
              </a:rPr>
              <a:t>أستخلص أهمية القياس</a:t>
            </a:r>
          </a:p>
        </p:txBody>
      </p:sp>
    </p:spTree>
    <p:extLst>
      <p:ext uri="{BB962C8B-B14F-4D97-AF65-F5344CB8AC3E}">
        <p14:creationId xmlns:p14="http://schemas.microsoft.com/office/powerpoint/2010/main" val="2619412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36E281ED-B569-4DE7-8DAE-7DF4F29D50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0549" y="874038"/>
            <a:ext cx="7774791" cy="5626337"/>
          </a:xfrm>
          <a:prstGeom prst="rect">
            <a:avLst/>
          </a:prstGeom>
          <a:ln>
            <a:solidFill>
              <a:schemeClr val="accent4">
                <a:lumMod val="40000"/>
                <a:lumOff val="60000"/>
              </a:schemeClr>
            </a:solidFill>
          </a:ln>
        </p:spPr>
      </p:pic>
      <p:sp>
        <p:nvSpPr>
          <p:cNvPr id="16" name="سهم: لليمين 15">
            <a:extLst>
              <a:ext uri="{FF2B5EF4-FFF2-40B4-BE49-F238E27FC236}">
                <a16:creationId xmlns:a16="http://schemas.microsoft.com/office/drawing/2014/main" id="{8C61C1C5-7503-480C-8303-F319C6E573ED}"/>
              </a:ext>
            </a:extLst>
          </p:cNvPr>
          <p:cNvSpPr/>
          <p:nvPr/>
        </p:nvSpPr>
        <p:spPr>
          <a:xfrm flipH="1">
            <a:off x="1025824" y="3293871"/>
            <a:ext cx="2817844" cy="923402"/>
          </a:xfrm>
          <a:prstGeom prst="rightArrow">
            <a:avLst>
              <a:gd name="adj1" fmla="val 71819"/>
              <a:gd name="adj2" fmla="val 5000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ar-SA" sz="2400" b="1" dirty="0">
                <a:solidFill>
                  <a:schemeClr val="accent1">
                    <a:lumMod val="50000"/>
                  </a:schemeClr>
                </a:solidFill>
                <a:latin typeface="Arial"/>
                <a:cs typeface="Arial" panose="020B0604020202020204" pitchFamily="34" charset="0"/>
              </a:rPr>
              <a:t>ماهي عناصر القياس؟</a:t>
            </a:r>
            <a:endParaRPr kumimoji="0" lang="ar-SA" sz="2400" b="1" i="0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7" name="سهم: لليمين 16">
            <a:extLst>
              <a:ext uri="{FF2B5EF4-FFF2-40B4-BE49-F238E27FC236}">
                <a16:creationId xmlns:a16="http://schemas.microsoft.com/office/drawing/2014/main" id="{848CFDB9-94E9-42E9-B744-C1AB8D7303D9}"/>
              </a:ext>
            </a:extLst>
          </p:cNvPr>
          <p:cNvSpPr/>
          <p:nvPr/>
        </p:nvSpPr>
        <p:spPr>
          <a:xfrm flipH="1">
            <a:off x="2457856" y="2567259"/>
            <a:ext cx="2647012" cy="930107"/>
          </a:xfrm>
          <a:prstGeom prst="rightArrow">
            <a:avLst>
              <a:gd name="adj1" fmla="val 76269"/>
              <a:gd name="adj2" fmla="val 5000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ar-SA" sz="2400" b="1" noProof="0" dirty="0">
                <a:solidFill>
                  <a:srgbClr val="F9C357">
                    <a:lumMod val="50000"/>
                  </a:srgbClr>
                </a:solidFill>
                <a:latin typeface="Arial"/>
                <a:cs typeface="Arial" panose="020B0604020202020204" pitchFamily="34" charset="0"/>
              </a:rPr>
              <a:t>ما المقصود بالقياس؟</a:t>
            </a:r>
            <a:endParaRPr kumimoji="0" lang="ar-SA" sz="2400" b="1" i="0" u="none" strike="noStrike" kern="0" cap="none" spc="0" normalizeH="0" baseline="0" noProof="0" dirty="0">
              <a:ln>
                <a:noFill/>
              </a:ln>
              <a:solidFill>
                <a:srgbClr val="F9C357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15" name="وسيلة الشرح: سهم لأسفل 14">
            <a:extLst>
              <a:ext uri="{FF2B5EF4-FFF2-40B4-BE49-F238E27FC236}">
                <a16:creationId xmlns:a16="http://schemas.microsoft.com/office/drawing/2014/main" id="{3F221021-25F4-4AAB-85AA-C7FC462D1B97}"/>
              </a:ext>
            </a:extLst>
          </p:cNvPr>
          <p:cNvSpPr/>
          <p:nvPr/>
        </p:nvSpPr>
        <p:spPr>
          <a:xfrm flipH="1">
            <a:off x="1025824" y="1452769"/>
            <a:ext cx="4079044" cy="1096611"/>
          </a:xfrm>
          <a:prstGeom prst="downArrowCallout">
            <a:avLst>
              <a:gd name="adj1" fmla="val 22618"/>
              <a:gd name="adj2" fmla="val 25000"/>
              <a:gd name="adj3" fmla="val 11897"/>
              <a:gd name="adj4" fmla="val 750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ar-SA" sz="2400" b="1" dirty="0">
                <a:solidFill>
                  <a:srgbClr val="0070C0"/>
                </a:solidFill>
                <a:latin typeface="Arial"/>
                <a:cs typeface="Arial" panose="020B0604020202020204" pitchFamily="34" charset="0"/>
              </a:rPr>
              <a:t>اقرأ/ي النص التالي باحثًا/ باحثةً عن أجوبة الأسئلة التالية:</a:t>
            </a:r>
            <a:endParaRPr kumimoji="0" lang="ar-SA" sz="24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  <a:sym typeface="Arial"/>
            </a:endParaRPr>
          </a:p>
        </p:txBody>
      </p:sp>
      <p:pic>
        <p:nvPicPr>
          <p:cNvPr id="19" name="Picture 2" descr="Marker Pen Drawing Highlighter Clip Art - Yellow Marker Clipart - Png  Download (#797329) - PinClipart">
            <a:extLst>
              <a:ext uri="{FF2B5EF4-FFF2-40B4-BE49-F238E27FC236}">
                <a16:creationId xmlns:a16="http://schemas.microsoft.com/office/drawing/2014/main" id="{F1C7CDCF-BBBA-4BA3-9EB5-F892242485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960" b="94560" l="4318" r="95682">
                        <a14:foregroundMark x1="83523" y1="7360" x2="80000" y2="81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42073" y="4413819"/>
            <a:ext cx="1895495" cy="1346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شريط: منحني ومائل لأعلى 11">
            <a:extLst>
              <a:ext uri="{FF2B5EF4-FFF2-40B4-BE49-F238E27FC236}">
                <a16:creationId xmlns:a16="http://schemas.microsoft.com/office/drawing/2014/main" id="{E70C6475-7485-4F02-8127-787CA52CC913}"/>
              </a:ext>
            </a:extLst>
          </p:cNvPr>
          <p:cNvSpPr/>
          <p:nvPr/>
        </p:nvSpPr>
        <p:spPr>
          <a:xfrm>
            <a:off x="8949784" y="362553"/>
            <a:ext cx="1985556" cy="360832"/>
          </a:xfrm>
          <a:prstGeom prst="ellipseRibbon2">
            <a:avLst>
              <a:gd name="adj1" fmla="val 0"/>
              <a:gd name="adj2" fmla="val 100000"/>
              <a:gd name="adj3" fmla="val 125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bg1"/>
                </a:solidFill>
              </a:rPr>
              <a:t>اقرأ(1):</a:t>
            </a:r>
          </a:p>
        </p:txBody>
      </p:sp>
    </p:spTree>
    <p:extLst>
      <p:ext uri="{BB962C8B-B14F-4D97-AF65-F5344CB8AC3E}">
        <p14:creationId xmlns:p14="http://schemas.microsoft.com/office/powerpoint/2010/main" val="1871727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صورة 15">
            <a:extLst>
              <a:ext uri="{FF2B5EF4-FFF2-40B4-BE49-F238E27FC236}">
                <a16:creationId xmlns:a16="http://schemas.microsoft.com/office/drawing/2014/main" id="{573D7D9A-703D-49C4-B7B9-CB6D0F9D13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70" y="391803"/>
            <a:ext cx="7652767" cy="1715115"/>
          </a:xfrm>
          <a:prstGeom prst="rect">
            <a:avLst/>
          </a:prstGeom>
        </p:spPr>
      </p:pic>
      <p:sp>
        <p:nvSpPr>
          <p:cNvPr id="17" name="مستطيل 16">
            <a:extLst>
              <a:ext uri="{FF2B5EF4-FFF2-40B4-BE49-F238E27FC236}">
                <a16:creationId xmlns:a16="http://schemas.microsoft.com/office/drawing/2014/main" id="{324A4A5D-4246-434C-9B10-CDE7DF708D02}"/>
              </a:ext>
            </a:extLst>
          </p:cNvPr>
          <p:cNvSpPr/>
          <p:nvPr/>
        </p:nvSpPr>
        <p:spPr>
          <a:xfrm>
            <a:off x="1697641" y="828241"/>
            <a:ext cx="641929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400" b="1" dirty="0">
                <a:ln w="0"/>
                <a:solidFill>
                  <a:schemeClr val="tx1"/>
                </a:solidFill>
              </a:rPr>
              <a:t>قم/قومي بصياغة تعريف للقياس من خلال الاستعانة بسحابة الكلمات :</a:t>
            </a:r>
            <a:endParaRPr lang="ar-SA" sz="2400" b="1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5" name="شكل بيضاوي 4">
            <a:extLst>
              <a:ext uri="{FF2B5EF4-FFF2-40B4-BE49-F238E27FC236}">
                <a16:creationId xmlns:a16="http://schemas.microsoft.com/office/drawing/2014/main" id="{9F29A251-4FA2-4CDE-98FB-99CAF1A67389}"/>
              </a:ext>
            </a:extLst>
          </p:cNvPr>
          <p:cNvSpPr/>
          <p:nvPr/>
        </p:nvSpPr>
        <p:spPr>
          <a:xfrm>
            <a:off x="2963036" y="4278263"/>
            <a:ext cx="1555947" cy="814721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accent6">
                    <a:lumMod val="75000"/>
                  </a:schemeClr>
                </a:solidFill>
              </a:rPr>
              <a:t>قضية 1 	</a:t>
            </a:r>
          </a:p>
        </p:txBody>
      </p:sp>
      <p:sp>
        <p:nvSpPr>
          <p:cNvPr id="6" name="شكل بيضاوي 5">
            <a:extLst>
              <a:ext uri="{FF2B5EF4-FFF2-40B4-BE49-F238E27FC236}">
                <a16:creationId xmlns:a16="http://schemas.microsoft.com/office/drawing/2014/main" id="{2814050F-E38D-4686-A3A3-F4BFD082CCBD}"/>
              </a:ext>
            </a:extLst>
          </p:cNvPr>
          <p:cNvSpPr/>
          <p:nvPr/>
        </p:nvSpPr>
        <p:spPr>
          <a:xfrm>
            <a:off x="1680559" y="4278264"/>
            <a:ext cx="1555947" cy="814721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accent6">
                    <a:lumMod val="75000"/>
                  </a:schemeClr>
                </a:solidFill>
              </a:rPr>
              <a:t>قضية 2</a:t>
            </a:r>
          </a:p>
        </p:txBody>
      </p:sp>
      <p:sp>
        <p:nvSpPr>
          <p:cNvPr id="7" name="سهم: مسنن إلى اليمين 6">
            <a:extLst>
              <a:ext uri="{FF2B5EF4-FFF2-40B4-BE49-F238E27FC236}">
                <a16:creationId xmlns:a16="http://schemas.microsoft.com/office/drawing/2014/main" id="{EA169DBD-CF85-4719-8786-CD94F099C469}"/>
              </a:ext>
            </a:extLst>
          </p:cNvPr>
          <p:cNvSpPr/>
          <p:nvPr/>
        </p:nvSpPr>
        <p:spPr>
          <a:xfrm rot="5400000">
            <a:off x="2792214" y="5190343"/>
            <a:ext cx="668551" cy="29863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5882B5DB-5B8A-425A-AAAA-113B3B153E22}"/>
              </a:ext>
            </a:extLst>
          </p:cNvPr>
          <p:cNvSpPr/>
          <p:nvPr/>
        </p:nvSpPr>
        <p:spPr>
          <a:xfrm>
            <a:off x="1970457" y="5820103"/>
            <a:ext cx="2182776" cy="41931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accent6">
                    <a:lumMod val="75000"/>
                  </a:schemeClr>
                </a:solidFill>
              </a:rPr>
              <a:t>قضية تمثل النتيجة </a:t>
            </a:r>
          </a:p>
        </p:txBody>
      </p:sp>
      <p:sp>
        <p:nvSpPr>
          <p:cNvPr id="9" name="سهم: لليمين 8">
            <a:extLst>
              <a:ext uri="{FF2B5EF4-FFF2-40B4-BE49-F238E27FC236}">
                <a16:creationId xmlns:a16="http://schemas.microsoft.com/office/drawing/2014/main" id="{C747E7B9-B6FA-445E-942F-CC12B177F8AD}"/>
              </a:ext>
            </a:extLst>
          </p:cNvPr>
          <p:cNvSpPr/>
          <p:nvPr/>
        </p:nvSpPr>
        <p:spPr>
          <a:xfrm flipH="1">
            <a:off x="8453707" y="464139"/>
            <a:ext cx="2647012" cy="930107"/>
          </a:xfrm>
          <a:prstGeom prst="rightArrow">
            <a:avLst>
              <a:gd name="adj1" fmla="val 76269"/>
              <a:gd name="adj2" fmla="val 5000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ar-SA" sz="2400" b="1" noProof="0" dirty="0">
                <a:solidFill>
                  <a:srgbClr val="F9C357">
                    <a:lumMod val="50000"/>
                  </a:srgbClr>
                </a:solidFill>
                <a:latin typeface="Arial"/>
                <a:cs typeface="Arial" panose="020B0604020202020204" pitchFamily="34" charset="0"/>
              </a:rPr>
              <a:t>ما المقصود بالقياس؟</a:t>
            </a:r>
            <a:endParaRPr kumimoji="0" lang="ar-SA" sz="2400" b="1" i="0" u="none" strike="noStrike" kern="0" cap="none" spc="0" normalizeH="0" baseline="0" noProof="0" dirty="0">
              <a:ln>
                <a:noFill/>
              </a:ln>
              <a:solidFill>
                <a:srgbClr val="F9C357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1A910526-E842-4DD2-BDD9-F295DFEC2855}"/>
              </a:ext>
            </a:extLst>
          </p:cNvPr>
          <p:cNvSpPr/>
          <p:nvPr/>
        </p:nvSpPr>
        <p:spPr>
          <a:xfrm>
            <a:off x="1177629" y="2317497"/>
            <a:ext cx="3934798" cy="156966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400" b="1" dirty="0">
                <a:ln w="0"/>
                <a:solidFill>
                  <a:schemeClr val="accent1">
                    <a:lumMod val="50000"/>
                  </a:schemeClr>
                </a:solidFill>
              </a:rPr>
              <a:t>وهو شكل من أشكال البرهنة العقلية، و </a:t>
            </a:r>
            <a:r>
              <a:rPr lang="ar-SA" sz="2400" b="1" cap="none" spc="0" dirty="0">
                <a:ln w="0"/>
                <a:solidFill>
                  <a:schemeClr val="accent1">
                    <a:lumMod val="50000"/>
                  </a:schemeClr>
                </a:solidFill>
              </a:rPr>
              <a:t>أسلوب من أساليب الاستدلال الغير مباشر، ينطلق من مقدمات ويخلص إلى نتيجة وبوجود حد أوسط.</a:t>
            </a:r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DDE1B126-D5FA-4EA3-8DE3-86E00A0F1E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76" b="15003"/>
          <a:stretch/>
        </p:blipFill>
        <p:spPr bwMode="auto">
          <a:xfrm>
            <a:off x="5266409" y="2427559"/>
            <a:ext cx="5701054" cy="4014697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515611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3" grpId="0" animBg="1"/>
    </p:bldLst>
  </p:timing>
</p:sld>
</file>

<file path=ppt/theme/theme1.xml><?xml version="1.0" encoding="utf-8"?>
<a:theme xmlns:a="http://schemas.openxmlformats.org/drawingml/2006/main" name="نسق1">
  <a:themeElements>
    <a:clrScheme name="Simple Light">
      <a:dk1>
        <a:srgbClr val="000000"/>
      </a:dk1>
      <a:lt1>
        <a:srgbClr val="FFFFFF"/>
      </a:lt1>
      <a:dk2>
        <a:srgbClr val="D9D9D9"/>
      </a:dk2>
      <a:lt2>
        <a:srgbClr val="FEC9A1"/>
      </a:lt2>
      <a:accent1>
        <a:srgbClr val="FD9E66"/>
      </a:accent1>
      <a:accent2>
        <a:srgbClr val="B7E1E0"/>
      </a:accent2>
      <a:accent3>
        <a:srgbClr val="FAE39D"/>
      </a:accent3>
      <a:accent4>
        <a:srgbClr val="F9C357"/>
      </a:accent4>
      <a:accent5>
        <a:srgbClr val="92CAD6"/>
      </a:accent5>
      <a:accent6>
        <a:srgbClr val="85A8CE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نسق1" id="{12063FFC-A38B-4D36-81D9-45A45FD09FE6}" vid="{41E8C8DD-B22C-4244-93D0-F9F703021A80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نسق1</Template>
  <TotalTime>2899</TotalTime>
  <Words>2054</Words>
  <Application>Microsoft Office PowerPoint</Application>
  <PresentationFormat>شاشة عريضة</PresentationFormat>
  <Paragraphs>378</Paragraphs>
  <Slides>39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39</vt:i4>
      </vt:variant>
    </vt:vector>
  </HeadingPairs>
  <TitlesOfParts>
    <vt:vector size="47" baseType="lpstr">
      <vt:lpstr>Microsoft GothicNeo</vt:lpstr>
      <vt:lpstr>Arial</vt:lpstr>
      <vt:lpstr>Calibri</vt:lpstr>
      <vt:lpstr>Jua</vt:lpstr>
      <vt:lpstr>Quicksand</vt:lpstr>
      <vt:lpstr>Quicksand Light</vt:lpstr>
      <vt:lpstr>Traditional Arabic</vt:lpstr>
      <vt:lpstr>نسق1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prettykdooj h</dc:creator>
  <cp:lastModifiedBy>prettykdooj h</cp:lastModifiedBy>
  <cp:revision>46</cp:revision>
  <dcterms:created xsi:type="dcterms:W3CDTF">2021-09-27T03:38:32Z</dcterms:created>
  <dcterms:modified xsi:type="dcterms:W3CDTF">2021-10-26T18:55:48Z</dcterms:modified>
</cp:coreProperties>
</file>