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03/03/1439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73091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03/03/1439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69184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03/03/1439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88758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03/03/1439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21564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03/03/1439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82479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03/03/1439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12065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03/03/1439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86661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03/03/1439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18539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03/03/1439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51371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03/03/1439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97830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03/03/1439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7897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0C2D0-B72A-46B4-AC20-77EA76A32953}" type="datetimeFigureOut">
              <a:rPr lang="ar-EG" smtClean="0"/>
              <a:t>03/03/1439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5241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شريحتي اللقاء الحي </a:t>
            </a:r>
            <a:r>
              <a:rPr lang="ar-EG" dirty="0" smtClean="0"/>
              <a:t>السادس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81755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العناصر الرئيسة التي تم مناقشتها في هذا اللقاء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sz="3200" b="1" dirty="0" smtClean="0"/>
              <a:t>طاقة وكفاءة خط الإنتاج</a:t>
            </a:r>
            <a:endParaRPr lang="ar-EG" sz="3200" b="1" dirty="0" smtClean="0"/>
          </a:p>
          <a:p>
            <a:pPr>
              <a:buFontTx/>
              <a:buChar char="-"/>
            </a:pPr>
            <a:r>
              <a:rPr lang="ar-EG" sz="3200" b="1" dirty="0" smtClean="0"/>
              <a:t>زمن الدورة</a:t>
            </a:r>
            <a:endParaRPr lang="ar-EG" sz="3200" b="1" dirty="0" smtClean="0"/>
          </a:p>
          <a:p>
            <a:pPr>
              <a:buFontTx/>
              <a:buChar char="-"/>
            </a:pPr>
            <a:r>
              <a:rPr lang="ar-EG" sz="3200" b="1" dirty="0" smtClean="0"/>
              <a:t>معدل الإنتاج</a:t>
            </a:r>
            <a:endParaRPr lang="ar-EG" sz="3200" b="1" dirty="0" smtClean="0"/>
          </a:p>
          <a:p>
            <a:pPr>
              <a:buFontTx/>
              <a:buChar char="-"/>
            </a:pPr>
            <a:r>
              <a:rPr lang="ar-EG" sz="3200" b="1" dirty="0" smtClean="0"/>
              <a:t>كفاءة الخط</a:t>
            </a:r>
            <a:endParaRPr lang="ar-EG" sz="3200" b="1" dirty="0" smtClean="0"/>
          </a:p>
          <a:p>
            <a:pPr>
              <a:buFontTx/>
              <a:buChar char="-"/>
            </a:pPr>
            <a:r>
              <a:rPr lang="ar-EG" sz="3200" b="1" dirty="0" smtClean="0"/>
              <a:t>نسبة الوقت العاطل في الدورة</a:t>
            </a:r>
            <a:endParaRPr lang="ar-EG" sz="3200" b="1" dirty="0" smtClean="0"/>
          </a:p>
          <a:p>
            <a:pPr>
              <a:buFontTx/>
              <a:buChar char="-"/>
            </a:pPr>
            <a:r>
              <a:rPr lang="ar-EG" sz="3200" b="1" dirty="0" smtClean="0"/>
              <a:t>الحد الأدنى النظري لعدد المحطات</a:t>
            </a:r>
            <a:endParaRPr lang="ar-EG" sz="3200" b="1" dirty="0" smtClean="0"/>
          </a:p>
          <a:p>
            <a:pPr marL="0" indent="0">
              <a:buNone/>
            </a:pPr>
            <a:endParaRPr lang="ar-EG" sz="3200" b="1" dirty="0" smtClean="0"/>
          </a:p>
          <a:p>
            <a:pPr marL="0" indent="0">
              <a:buNone/>
            </a:pPr>
            <a:endParaRPr lang="ar-EG" sz="3200" dirty="0" smtClean="0"/>
          </a:p>
          <a:p>
            <a:pPr marL="0" indent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810668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EG" sz="2000" b="1" dirty="0"/>
              <a:t>•</a:t>
            </a:r>
            <a:r>
              <a:rPr lang="ar-EG" b="1" dirty="0"/>
              <a:t> </a:t>
            </a:r>
            <a:r>
              <a:rPr lang="ar-EG" b="1" dirty="0" smtClean="0"/>
              <a:t>العوامل المؤثرة في اختيار وتصميم المنتج</a:t>
            </a:r>
            <a:endParaRPr lang="ar-EG" b="1" dirty="0"/>
          </a:p>
          <a:p>
            <a:pPr marL="0" indent="0">
              <a:buNone/>
            </a:pPr>
            <a:r>
              <a:rPr lang="ar-EG" sz="2000" b="1" dirty="0"/>
              <a:t>•</a:t>
            </a:r>
            <a:r>
              <a:rPr lang="ar-EG" b="1" dirty="0"/>
              <a:t> </a:t>
            </a:r>
            <a:r>
              <a:rPr lang="ar-EG" b="1" dirty="0" smtClean="0"/>
              <a:t>مراحل </a:t>
            </a:r>
            <a:r>
              <a:rPr lang="ar-EG" b="1" dirty="0"/>
              <a:t>اختيار وتصميم </a:t>
            </a:r>
            <a:r>
              <a:rPr lang="ar-EG" b="1" dirty="0" smtClean="0"/>
              <a:t>المنتج</a:t>
            </a:r>
            <a:endParaRPr lang="ar-EG" b="1" dirty="0"/>
          </a:p>
          <a:p>
            <a:pPr>
              <a:buFontTx/>
              <a:buChar char="-"/>
            </a:pPr>
            <a:r>
              <a:rPr lang="ar-EG" b="1" dirty="0" smtClean="0"/>
              <a:t>اكتشاف الفكرة</a:t>
            </a:r>
            <a:endParaRPr lang="ar-EG" dirty="0" smtClean="0"/>
          </a:p>
          <a:p>
            <a:pPr marL="0" indent="0">
              <a:buNone/>
            </a:pPr>
            <a:r>
              <a:rPr lang="ar-EG" dirty="0" smtClean="0"/>
              <a:t>-</a:t>
            </a:r>
            <a:r>
              <a:rPr lang="ar-EG" b="1" dirty="0" smtClean="0"/>
              <a:t> </a:t>
            </a:r>
            <a:r>
              <a:rPr lang="ar-EG" b="1" dirty="0" smtClean="0"/>
              <a:t>المفاضلة المبدئية</a:t>
            </a:r>
            <a:endParaRPr lang="ar-EG" b="1" dirty="0" smtClean="0"/>
          </a:p>
          <a:p>
            <a:pPr>
              <a:buFontTx/>
              <a:buChar char="-"/>
            </a:pPr>
            <a:r>
              <a:rPr lang="ar-EG" b="1" dirty="0" smtClean="0"/>
              <a:t>التحليل الاقتصادي للفكرة</a:t>
            </a:r>
            <a:endParaRPr lang="ar-EG" b="1" dirty="0" smtClean="0"/>
          </a:p>
          <a:p>
            <a:pPr>
              <a:buFontTx/>
              <a:buChar char="-"/>
            </a:pPr>
            <a:r>
              <a:rPr lang="ar-EG" b="1" dirty="0" smtClean="0"/>
              <a:t>التصميم المبدئي</a:t>
            </a:r>
            <a:endParaRPr lang="ar-EG" b="1" dirty="0" smtClean="0"/>
          </a:p>
          <a:p>
            <a:pPr>
              <a:buFontTx/>
              <a:buChar char="-"/>
            </a:pPr>
            <a:r>
              <a:rPr lang="ar-EG" b="1" dirty="0" smtClean="0"/>
              <a:t>اختبار المنتج والتصميم النهائي</a:t>
            </a:r>
          </a:p>
          <a:p>
            <a:pPr>
              <a:buFontTx/>
              <a:buChar char="-"/>
            </a:pPr>
            <a:r>
              <a:rPr lang="ar-EG" b="1" dirty="0" smtClean="0"/>
              <a:t>تقديم المنتج </a:t>
            </a:r>
            <a:r>
              <a:rPr lang="ar-EG" b="1" smtClean="0"/>
              <a:t>تجارياً للسوق</a:t>
            </a:r>
            <a:endParaRPr lang="ar-EG" b="1" dirty="0"/>
          </a:p>
          <a:p>
            <a:pPr marL="0" indent="0">
              <a:buNone/>
            </a:pPr>
            <a:endParaRPr lang="ar-EG" dirty="0" smtClean="0"/>
          </a:p>
          <a:p>
            <a:pPr marL="0" indent="0">
              <a:buNone/>
            </a:pPr>
            <a:endParaRPr lang="ar-EG" dirty="0" smtClean="0"/>
          </a:p>
          <a:p>
            <a:pPr marL="0" indent="0">
              <a:buNone/>
            </a:pPr>
            <a:endParaRPr lang="ar-EG" dirty="0" smtClean="0"/>
          </a:p>
          <a:p>
            <a:pPr>
              <a:buFontTx/>
              <a:buChar char="-"/>
            </a:pPr>
            <a:endParaRPr lang="ar-EG" dirty="0" smtClean="0"/>
          </a:p>
          <a:p>
            <a:pPr marL="0" indent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5040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62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شريحتي اللقاء الحي السادس</vt:lpstr>
      <vt:lpstr>العناصر الرئيسة التي تم مناقشتها في هذا اللقاء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شريحتي اللقاء الحي الأول</dc:title>
  <dc:creator>ELAQSSA</dc:creator>
  <cp:lastModifiedBy>ELAQSSA</cp:lastModifiedBy>
  <cp:revision>15</cp:revision>
  <dcterms:created xsi:type="dcterms:W3CDTF">2017-10-24T15:00:41Z</dcterms:created>
  <dcterms:modified xsi:type="dcterms:W3CDTF">2017-11-21T14:34:11Z</dcterms:modified>
</cp:coreProperties>
</file>