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4" r:id="rId2"/>
    <p:sldId id="256" r:id="rId3"/>
    <p:sldId id="263" r:id="rId4"/>
    <p:sldId id="265" r:id="rId5"/>
    <p:sldId id="266" r:id="rId6"/>
    <p:sldId id="267" r:id="rId7"/>
  </p:sldIdLst>
  <p:sldSz cx="9144000" cy="6858000" type="screen4x3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971" autoAdjust="0"/>
    <p:restoredTop sz="94660"/>
  </p:normalViewPr>
  <p:slideViewPr>
    <p:cSldViewPr snapToGrid="0">
      <p:cViewPr varScale="1">
        <p:scale>
          <a:sx n="85" d="100"/>
          <a:sy n="85" d="100"/>
        </p:scale>
        <p:origin x="9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9A3DB-CC8B-4E0D-8832-50F2ED03079D}" type="datetimeFigureOut">
              <a:rPr lang="ar-SA" smtClean="0"/>
              <a:t>23/01/40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D254-4538-4084-BE08-C98FFA4C37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5316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9A3DB-CC8B-4E0D-8832-50F2ED03079D}" type="datetimeFigureOut">
              <a:rPr lang="ar-SA" smtClean="0"/>
              <a:t>23/01/40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D254-4538-4084-BE08-C98FFA4C37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8748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9A3DB-CC8B-4E0D-8832-50F2ED03079D}" type="datetimeFigureOut">
              <a:rPr lang="ar-SA" smtClean="0"/>
              <a:t>23/01/40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D254-4538-4084-BE08-C98FFA4C37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5582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9A3DB-CC8B-4E0D-8832-50F2ED03079D}" type="datetimeFigureOut">
              <a:rPr lang="ar-SA" smtClean="0"/>
              <a:t>23/01/40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D254-4538-4084-BE08-C98FFA4C37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713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9A3DB-CC8B-4E0D-8832-50F2ED03079D}" type="datetimeFigureOut">
              <a:rPr lang="ar-SA" smtClean="0"/>
              <a:t>23/01/40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D254-4538-4084-BE08-C98FFA4C37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5366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9A3DB-CC8B-4E0D-8832-50F2ED03079D}" type="datetimeFigureOut">
              <a:rPr lang="ar-SA" smtClean="0"/>
              <a:t>23/01/40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D254-4538-4084-BE08-C98FFA4C37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7545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9A3DB-CC8B-4E0D-8832-50F2ED03079D}" type="datetimeFigureOut">
              <a:rPr lang="ar-SA" smtClean="0"/>
              <a:t>23/01/40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D254-4538-4084-BE08-C98FFA4C37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0933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9A3DB-CC8B-4E0D-8832-50F2ED03079D}" type="datetimeFigureOut">
              <a:rPr lang="ar-SA" smtClean="0"/>
              <a:t>23/01/40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D254-4538-4084-BE08-C98FFA4C37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1597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9A3DB-CC8B-4E0D-8832-50F2ED03079D}" type="datetimeFigureOut">
              <a:rPr lang="ar-SA" smtClean="0"/>
              <a:t>23/01/40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D254-4538-4084-BE08-C98FFA4C37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9363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9A3DB-CC8B-4E0D-8832-50F2ED03079D}" type="datetimeFigureOut">
              <a:rPr lang="ar-SA" smtClean="0"/>
              <a:t>23/01/40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D254-4538-4084-BE08-C98FFA4C37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997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9A3DB-CC8B-4E0D-8832-50F2ED03079D}" type="datetimeFigureOut">
              <a:rPr lang="ar-SA" smtClean="0"/>
              <a:t>23/01/40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7D254-4538-4084-BE08-C98FFA4C37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046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9A3DB-CC8B-4E0D-8832-50F2ED03079D}" type="datetimeFigureOut">
              <a:rPr lang="ar-SA" smtClean="0"/>
              <a:t>23/01/40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7D254-4538-4084-BE08-C98FFA4C37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2535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D0FD1F00-371E-424E-BE13-35A28BC22DE2}"/>
              </a:ext>
            </a:extLst>
          </p:cNvPr>
          <p:cNvGrpSpPr/>
          <p:nvPr/>
        </p:nvGrpSpPr>
        <p:grpSpPr>
          <a:xfrm>
            <a:off x="396930" y="1355722"/>
            <a:ext cx="1561797" cy="4769575"/>
            <a:chOff x="285930" y="1431890"/>
            <a:chExt cx="1561797" cy="4769575"/>
          </a:xfrm>
        </p:grpSpPr>
        <p:grpSp>
          <p:nvGrpSpPr>
            <p:cNvPr id="4" name="مجموعة 3">
              <a:extLst>
                <a:ext uri="{FF2B5EF4-FFF2-40B4-BE49-F238E27FC236}">
                  <a16:creationId xmlns:a16="http://schemas.microsoft.com/office/drawing/2014/main" id="{013DA127-1024-4A29-B6D5-B149BDFDFB4E}"/>
                </a:ext>
              </a:extLst>
            </p:cNvPr>
            <p:cNvGrpSpPr/>
            <p:nvPr/>
          </p:nvGrpSpPr>
          <p:grpSpPr>
            <a:xfrm>
              <a:off x="312438" y="1431890"/>
              <a:ext cx="1535289" cy="3335591"/>
              <a:chOff x="87848" y="2758586"/>
              <a:chExt cx="1535289" cy="2554662"/>
            </a:xfrm>
          </p:grpSpPr>
          <p:sp>
            <p:nvSpPr>
              <p:cNvPr id="2" name="مربع نص 1">
                <a:extLst>
                  <a:ext uri="{FF2B5EF4-FFF2-40B4-BE49-F238E27FC236}">
                    <a16:creationId xmlns:a16="http://schemas.microsoft.com/office/drawing/2014/main" id="{AB6A7F53-7F47-4D73-A0C0-2E4F44742F5D}"/>
                  </a:ext>
                </a:extLst>
              </p:cNvPr>
              <p:cNvSpPr txBox="1"/>
              <p:nvPr/>
            </p:nvSpPr>
            <p:spPr>
              <a:xfrm>
                <a:off x="237067" y="2912533"/>
                <a:ext cx="1236852" cy="224676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ar-SA" sz="2000" dirty="0"/>
                  <a:t>أكتب الحرف بأصواته القصيرة والطويلة (المد)</a:t>
                </a:r>
              </a:p>
              <a:p>
                <a:pPr algn="ctr" rtl="1"/>
                <a:r>
                  <a:rPr lang="ar-SA" sz="2000" dirty="0"/>
                  <a:t>مع أفراد المجموعة </a:t>
                </a:r>
              </a:p>
            </p:txBody>
          </p:sp>
          <p:sp>
            <p:nvSpPr>
              <p:cNvPr id="3" name="مستطيل 2">
                <a:extLst>
                  <a:ext uri="{FF2B5EF4-FFF2-40B4-BE49-F238E27FC236}">
                    <a16:creationId xmlns:a16="http://schemas.microsoft.com/office/drawing/2014/main" id="{C5A657C6-3978-4934-A5E2-EF2B54AA4A24}"/>
                  </a:ext>
                </a:extLst>
              </p:cNvPr>
              <p:cNvSpPr/>
              <p:nvPr/>
            </p:nvSpPr>
            <p:spPr>
              <a:xfrm>
                <a:off x="87848" y="2758586"/>
                <a:ext cx="1535289" cy="255466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8BA49D15-22D3-456E-88A3-81B422110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930" y="3950435"/>
              <a:ext cx="1100191" cy="2251030"/>
            </a:xfrm>
            <a:prstGeom prst="rect">
              <a:avLst/>
            </a:prstGeom>
          </p:spPr>
        </p:pic>
      </p:grp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2BC355E6-E3AA-428C-80AF-88BC110A07DA}"/>
              </a:ext>
            </a:extLst>
          </p:cNvPr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noFill/>
          <a:ln w="1270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437BED89-965E-4685-BC91-DE789E83D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179" y="903111"/>
            <a:ext cx="6681801" cy="5674799"/>
          </a:xfrm>
          <a:prstGeom prst="rect">
            <a:avLst/>
          </a:prstGeom>
        </p:spPr>
      </p:pic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A9A47B63-0BC2-4384-AFCE-1A1EFC1DAC9A}"/>
              </a:ext>
            </a:extLst>
          </p:cNvPr>
          <p:cNvCxnSpPr>
            <a:cxnSpLocks/>
          </p:cNvCxnSpPr>
          <p:nvPr/>
        </p:nvCxnSpPr>
        <p:spPr>
          <a:xfrm flipH="1">
            <a:off x="3931704" y="3837546"/>
            <a:ext cx="286103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4C83EBE8-C50E-4DB7-B4FC-3C60476EC968}"/>
              </a:ext>
            </a:extLst>
          </p:cNvPr>
          <p:cNvSpPr/>
          <p:nvPr/>
        </p:nvSpPr>
        <p:spPr>
          <a:xfrm>
            <a:off x="347476" y="436988"/>
            <a:ext cx="2689235" cy="7673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اسم المجموعة :           </a:t>
            </a:r>
          </a:p>
        </p:txBody>
      </p:sp>
    </p:spTree>
    <p:extLst>
      <p:ext uri="{BB962C8B-B14F-4D97-AF65-F5344CB8AC3E}">
        <p14:creationId xmlns:p14="http://schemas.microsoft.com/office/powerpoint/2010/main" val="2842739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594976A-EE27-4DDB-8AFA-E7042715C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852" y="500261"/>
            <a:ext cx="6700671" cy="6067226"/>
          </a:xfrm>
          <a:prstGeom prst="rect">
            <a:avLst/>
          </a:prstGeom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013DA127-1024-4A29-B6D5-B149BDFDFB4E}"/>
              </a:ext>
            </a:extLst>
          </p:cNvPr>
          <p:cNvGrpSpPr/>
          <p:nvPr/>
        </p:nvGrpSpPr>
        <p:grpSpPr>
          <a:xfrm>
            <a:off x="304801" y="1415174"/>
            <a:ext cx="1535289" cy="3335591"/>
            <a:chOff x="87848" y="2758586"/>
            <a:chExt cx="1535289" cy="2554662"/>
          </a:xfrm>
        </p:grpSpPr>
        <p:sp>
          <p:nvSpPr>
            <p:cNvPr id="2" name="مربع نص 1">
              <a:extLst>
                <a:ext uri="{FF2B5EF4-FFF2-40B4-BE49-F238E27FC236}">
                  <a16:creationId xmlns:a16="http://schemas.microsoft.com/office/drawing/2014/main" id="{AB6A7F53-7F47-4D73-A0C0-2E4F44742F5D}"/>
                </a:ext>
              </a:extLst>
            </p:cNvPr>
            <p:cNvSpPr txBox="1"/>
            <p:nvPr/>
          </p:nvSpPr>
          <p:spPr>
            <a:xfrm>
              <a:off x="237067" y="2912533"/>
              <a:ext cx="1236852" cy="224676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SA" sz="2000" dirty="0"/>
                <a:t>أكتب الحرف بأصواته القصيرة والطويلة (المد)</a:t>
              </a:r>
            </a:p>
            <a:p>
              <a:pPr algn="ctr" rtl="1"/>
              <a:r>
                <a:rPr lang="ar-SA" sz="2000" dirty="0"/>
                <a:t>مع أفراد المجموعة </a:t>
              </a:r>
            </a:p>
          </p:txBody>
        </p:sp>
        <p:sp>
          <p:nvSpPr>
            <p:cNvPr id="3" name="مستطيل 2">
              <a:extLst>
                <a:ext uri="{FF2B5EF4-FFF2-40B4-BE49-F238E27FC236}">
                  <a16:creationId xmlns:a16="http://schemas.microsoft.com/office/drawing/2014/main" id="{C5A657C6-3978-4934-A5E2-EF2B54AA4A24}"/>
                </a:ext>
              </a:extLst>
            </p:cNvPr>
            <p:cNvSpPr/>
            <p:nvPr/>
          </p:nvSpPr>
          <p:spPr>
            <a:xfrm>
              <a:off x="87848" y="2758586"/>
              <a:ext cx="1535289" cy="255466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16" name="صورة 15">
            <a:extLst>
              <a:ext uri="{FF2B5EF4-FFF2-40B4-BE49-F238E27FC236}">
                <a16:creationId xmlns:a16="http://schemas.microsoft.com/office/drawing/2014/main" id="{8BA49D15-22D3-456E-88A3-81B422110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30" y="3950435"/>
            <a:ext cx="1100191" cy="2251030"/>
          </a:xfrm>
          <a:prstGeom prst="rect">
            <a:avLst/>
          </a:prstGeom>
        </p:spPr>
      </p:pic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A9A47B63-0BC2-4384-AFCE-1A1EFC1DAC9A}"/>
              </a:ext>
            </a:extLst>
          </p:cNvPr>
          <p:cNvCxnSpPr/>
          <p:nvPr/>
        </p:nvCxnSpPr>
        <p:spPr>
          <a:xfrm flipH="1">
            <a:off x="4001210" y="3759200"/>
            <a:ext cx="288995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4C83EBE8-C50E-4DB7-B4FC-3C60476EC968}"/>
              </a:ext>
            </a:extLst>
          </p:cNvPr>
          <p:cNvSpPr/>
          <p:nvPr/>
        </p:nvSpPr>
        <p:spPr>
          <a:xfrm>
            <a:off x="347477" y="436988"/>
            <a:ext cx="2158656" cy="7673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اسم المجموعة : التفوق 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2BC355E6-E3AA-428C-80AF-88BC110A07DA}"/>
              </a:ext>
            </a:extLst>
          </p:cNvPr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noFill/>
          <a:ln w="1270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4514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031B5119-A027-48D0-89F6-5DFCA76BB535}"/>
              </a:ext>
            </a:extLst>
          </p:cNvPr>
          <p:cNvGrpSpPr/>
          <p:nvPr/>
        </p:nvGrpSpPr>
        <p:grpSpPr>
          <a:xfrm>
            <a:off x="285930" y="1415174"/>
            <a:ext cx="1554160" cy="4786291"/>
            <a:chOff x="285930" y="1415174"/>
            <a:chExt cx="1554160" cy="4786291"/>
          </a:xfrm>
        </p:grpSpPr>
        <p:grpSp>
          <p:nvGrpSpPr>
            <p:cNvPr id="4" name="مجموعة 3">
              <a:extLst>
                <a:ext uri="{FF2B5EF4-FFF2-40B4-BE49-F238E27FC236}">
                  <a16:creationId xmlns:a16="http://schemas.microsoft.com/office/drawing/2014/main" id="{013DA127-1024-4A29-B6D5-B149BDFDFB4E}"/>
                </a:ext>
              </a:extLst>
            </p:cNvPr>
            <p:cNvGrpSpPr/>
            <p:nvPr/>
          </p:nvGrpSpPr>
          <p:grpSpPr>
            <a:xfrm>
              <a:off x="304801" y="1415174"/>
              <a:ext cx="1535289" cy="3335591"/>
              <a:chOff x="87848" y="2758586"/>
              <a:chExt cx="1535289" cy="2554662"/>
            </a:xfrm>
          </p:grpSpPr>
          <p:sp>
            <p:nvSpPr>
              <p:cNvPr id="2" name="مربع نص 1">
                <a:extLst>
                  <a:ext uri="{FF2B5EF4-FFF2-40B4-BE49-F238E27FC236}">
                    <a16:creationId xmlns:a16="http://schemas.microsoft.com/office/drawing/2014/main" id="{AB6A7F53-7F47-4D73-A0C0-2E4F44742F5D}"/>
                  </a:ext>
                </a:extLst>
              </p:cNvPr>
              <p:cNvSpPr txBox="1"/>
              <p:nvPr/>
            </p:nvSpPr>
            <p:spPr>
              <a:xfrm>
                <a:off x="237067" y="2912533"/>
                <a:ext cx="1236852" cy="224676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ar-SA" sz="2000" dirty="0"/>
                  <a:t>أكتب الحرف بأصواته القصيرة والطويلة (المد)</a:t>
                </a:r>
              </a:p>
              <a:p>
                <a:pPr algn="ctr" rtl="1"/>
                <a:r>
                  <a:rPr lang="ar-SA" sz="2000" dirty="0"/>
                  <a:t>مع أفراد المجموعة </a:t>
                </a:r>
              </a:p>
            </p:txBody>
          </p:sp>
          <p:sp>
            <p:nvSpPr>
              <p:cNvPr id="3" name="مستطيل 2">
                <a:extLst>
                  <a:ext uri="{FF2B5EF4-FFF2-40B4-BE49-F238E27FC236}">
                    <a16:creationId xmlns:a16="http://schemas.microsoft.com/office/drawing/2014/main" id="{C5A657C6-3978-4934-A5E2-EF2B54AA4A24}"/>
                  </a:ext>
                </a:extLst>
              </p:cNvPr>
              <p:cNvSpPr/>
              <p:nvPr/>
            </p:nvSpPr>
            <p:spPr>
              <a:xfrm>
                <a:off x="87848" y="2758586"/>
                <a:ext cx="1535289" cy="255466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8BA49D15-22D3-456E-88A3-81B422110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930" y="3950435"/>
              <a:ext cx="1100191" cy="2251030"/>
            </a:xfrm>
            <a:prstGeom prst="rect">
              <a:avLst/>
            </a:prstGeom>
          </p:spPr>
        </p:pic>
      </p:grp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2BC355E6-E3AA-428C-80AF-88BC110A07DA}"/>
              </a:ext>
            </a:extLst>
          </p:cNvPr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noFill/>
          <a:ln w="1270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91F18F6B-C46F-416C-8CD3-BAC35E98F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055" y="677333"/>
            <a:ext cx="6662925" cy="5901443"/>
          </a:xfrm>
          <a:prstGeom prst="rect">
            <a:avLst/>
          </a:prstGeom>
        </p:spPr>
      </p:pic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A9A47B63-0BC2-4384-AFCE-1A1EFC1DAC9A}"/>
              </a:ext>
            </a:extLst>
          </p:cNvPr>
          <p:cNvCxnSpPr>
            <a:cxnSpLocks/>
          </p:cNvCxnSpPr>
          <p:nvPr/>
        </p:nvCxnSpPr>
        <p:spPr>
          <a:xfrm flipH="1">
            <a:off x="3939822" y="3793066"/>
            <a:ext cx="286103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4C83EBE8-C50E-4DB7-B4FC-3C60476EC968}"/>
              </a:ext>
            </a:extLst>
          </p:cNvPr>
          <p:cNvSpPr/>
          <p:nvPr/>
        </p:nvSpPr>
        <p:spPr>
          <a:xfrm>
            <a:off x="347477" y="436988"/>
            <a:ext cx="2158656" cy="7673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اسم المجموعة :          </a:t>
            </a:r>
          </a:p>
        </p:txBody>
      </p:sp>
    </p:spTree>
    <p:extLst>
      <p:ext uri="{BB962C8B-B14F-4D97-AF65-F5344CB8AC3E}">
        <p14:creationId xmlns:p14="http://schemas.microsoft.com/office/powerpoint/2010/main" val="800931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031B5119-A027-48D0-89F6-5DFCA76BB535}"/>
              </a:ext>
            </a:extLst>
          </p:cNvPr>
          <p:cNvGrpSpPr/>
          <p:nvPr/>
        </p:nvGrpSpPr>
        <p:grpSpPr>
          <a:xfrm>
            <a:off x="413610" y="1375564"/>
            <a:ext cx="1554160" cy="4786291"/>
            <a:chOff x="285930" y="1415174"/>
            <a:chExt cx="1554160" cy="4786291"/>
          </a:xfrm>
        </p:grpSpPr>
        <p:grpSp>
          <p:nvGrpSpPr>
            <p:cNvPr id="4" name="مجموعة 3">
              <a:extLst>
                <a:ext uri="{FF2B5EF4-FFF2-40B4-BE49-F238E27FC236}">
                  <a16:creationId xmlns:a16="http://schemas.microsoft.com/office/drawing/2014/main" id="{013DA127-1024-4A29-B6D5-B149BDFDFB4E}"/>
                </a:ext>
              </a:extLst>
            </p:cNvPr>
            <p:cNvGrpSpPr/>
            <p:nvPr/>
          </p:nvGrpSpPr>
          <p:grpSpPr>
            <a:xfrm>
              <a:off x="304801" y="1415174"/>
              <a:ext cx="1535289" cy="3335591"/>
              <a:chOff x="87848" y="2758586"/>
              <a:chExt cx="1535289" cy="2554662"/>
            </a:xfrm>
          </p:grpSpPr>
          <p:sp>
            <p:nvSpPr>
              <p:cNvPr id="2" name="مربع نص 1">
                <a:extLst>
                  <a:ext uri="{FF2B5EF4-FFF2-40B4-BE49-F238E27FC236}">
                    <a16:creationId xmlns:a16="http://schemas.microsoft.com/office/drawing/2014/main" id="{AB6A7F53-7F47-4D73-A0C0-2E4F44742F5D}"/>
                  </a:ext>
                </a:extLst>
              </p:cNvPr>
              <p:cNvSpPr txBox="1"/>
              <p:nvPr/>
            </p:nvSpPr>
            <p:spPr>
              <a:xfrm>
                <a:off x="237067" y="2912533"/>
                <a:ext cx="1236852" cy="224676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ar-SA" sz="2000" dirty="0"/>
                  <a:t>أكتب الحرف بأصواته القصيرة والطويلة (المد)</a:t>
                </a:r>
              </a:p>
              <a:p>
                <a:pPr algn="ctr" rtl="1"/>
                <a:r>
                  <a:rPr lang="ar-SA" sz="2000" dirty="0"/>
                  <a:t>مع أفراد المجموعة </a:t>
                </a:r>
              </a:p>
            </p:txBody>
          </p:sp>
          <p:sp>
            <p:nvSpPr>
              <p:cNvPr id="3" name="مستطيل 2">
                <a:extLst>
                  <a:ext uri="{FF2B5EF4-FFF2-40B4-BE49-F238E27FC236}">
                    <a16:creationId xmlns:a16="http://schemas.microsoft.com/office/drawing/2014/main" id="{C5A657C6-3978-4934-A5E2-EF2B54AA4A24}"/>
                  </a:ext>
                </a:extLst>
              </p:cNvPr>
              <p:cNvSpPr/>
              <p:nvPr/>
            </p:nvSpPr>
            <p:spPr>
              <a:xfrm>
                <a:off x="87848" y="2758586"/>
                <a:ext cx="1535289" cy="255466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8BA49D15-22D3-456E-88A3-81B422110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930" y="3950435"/>
              <a:ext cx="1100191" cy="2251030"/>
            </a:xfrm>
            <a:prstGeom prst="rect">
              <a:avLst/>
            </a:prstGeom>
          </p:spPr>
        </p:pic>
      </p:grp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2BC355E6-E3AA-428C-80AF-88BC110A07DA}"/>
              </a:ext>
            </a:extLst>
          </p:cNvPr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noFill/>
          <a:ln w="1270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BE0A1987-7062-4EF3-8008-ACBFC60F1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688623"/>
            <a:ext cx="6470921" cy="5644444"/>
          </a:xfrm>
          <a:prstGeom prst="rect">
            <a:avLst/>
          </a:prstGeom>
        </p:spPr>
      </p:pic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A9A47B63-0BC2-4384-AFCE-1A1EFC1DAC9A}"/>
              </a:ext>
            </a:extLst>
          </p:cNvPr>
          <p:cNvCxnSpPr>
            <a:cxnSpLocks/>
          </p:cNvCxnSpPr>
          <p:nvPr/>
        </p:nvCxnSpPr>
        <p:spPr>
          <a:xfrm flipH="1" flipV="1">
            <a:off x="4019421" y="3698801"/>
            <a:ext cx="2699277" cy="327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4C83EBE8-C50E-4DB7-B4FC-3C60476EC968}"/>
              </a:ext>
            </a:extLst>
          </p:cNvPr>
          <p:cNvSpPr/>
          <p:nvPr/>
        </p:nvSpPr>
        <p:spPr>
          <a:xfrm>
            <a:off x="347477" y="436988"/>
            <a:ext cx="2158656" cy="7673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اسم المجموعة :          </a:t>
            </a:r>
          </a:p>
        </p:txBody>
      </p:sp>
    </p:spTree>
    <p:extLst>
      <p:ext uri="{BB962C8B-B14F-4D97-AF65-F5344CB8AC3E}">
        <p14:creationId xmlns:p14="http://schemas.microsoft.com/office/powerpoint/2010/main" val="661148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031B5119-A027-48D0-89F6-5DFCA76BB535}"/>
              </a:ext>
            </a:extLst>
          </p:cNvPr>
          <p:cNvGrpSpPr/>
          <p:nvPr/>
        </p:nvGrpSpPr>
        <p:grpSpPr>
          <a:xfrm>
            <a:off x="413610" y="1375564"/>
            <a:ext cx="1554160" cy="4786291"/>
            <a:chOff x="285930" y="1415174"/>
            <a:chExt cx="1554160" cy="4786291"/>
          </a:xfrm>
        </p:grpSpPr>
        <p:grpSp>
          <p:nvGrpSpPr>
            <p:cNvPr id="4" name="مجموعة 3">
              <a:extLst>
                <a:ext uri="{FF2B5EF4-FFF2-40B4-BE49-F238E27FC236}">
                  <a16:creationId xmlns:a16="http://schemas.microsoft.com/office/drawing/2014/main" id="{013DA127-1024-4A29-B6D5-B149BDFDFB4E}"/>
                </a:ext>
              </a:extLst>
            </p:cNvPr>
            <p:cNvGrpSpPr/>
            <p:nvPr/>
          </p:nvGrpSpPr>
          <p:grpSpPr>
            <a:xfrm>
              <a:off x="304801" y="1415174"/>
              <a:ext cx="1535289" cy="3335591"/>
              <a:chOff x="87848" y="2758586"/>
              <a:chExt cx="1535289" cy="2554662"/>
            </a:xfrm>
          </p:grpSpPr>
          <p:sp>
            <p:nvSpPr>
              <p:cNvPr id="2" name="مربع نص 1">
                <a:extLst>
                  <a:ext uri="{FF2B5EF4-FFF2-40B4-BE49-F238E27FC236}">
                    <a16:creationId xmlns:a16="http://schemas.microsoft.com/office/drawing/2014/main" id="{AB6A7F53-7F47-4D73-A0C0-2E4F44742F5D}"/>
                  </a:ext>
                </a:extLst>
              </p:cNvPr>
              <p:cNvSpPr txBox="1"/>
              <p:nvPr/>
            </p:nvSpPr>
            <p:spPr>
              <a:xfrm>
                <a:off x="237067" y="2912533"/>
                <a:ext cx="1236852" cy="224676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ar-SA" sz="2000" dirty="0"/>
                  <a:t>أكتب الحرف بأصواته القصيرة والطويلة (المد)</a:t>
                </a:r>
              </a:p>
              <a:p>
                <a:pPr algn="ctr" rtl="1"/>
                <a:r>
                  <a:rPr lang="ar-SA" sz="2000" dirty="0"/>
                  <a:t>مع أفراد المجموعة </a:t>
                </a:r>
              </a:p>
            </p:txBody>
          </p:sp>
          <p:sp>
            <p:nvSpPr>
              <p:cNvPr id="3" name="مستطيل 2">
                <a:extLst>
                  <a:ext uri="{FF2B5EF4-FFF2-40B4-BE49-F238E27FC236}">
                    <a16:creationId xmlns:a16="http://schemas.microsoft.com/office/drawing/2014/main" id="{C5A657C6-3978-4934-A5E2-EF2B54AA4A24}"/>
                  </a:ext>
                </a:extLst>
              </p:cNvPr>
              <p:cNvSpPr/>
              <p:nvPr/>
            </p:nvSpPr>
            <p:spPr>
              <a:xfrm>
                <a:off x="87848" y="2758586"/>
                <a:ext cx="1535289" cy="255466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8BA49D15-22D3-456E-88A3-81B422110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930" y="3950435"/>
              <a:ext cx="1100191" cy="2251030"/>
            </a:xfrm>
            <a:prstGeom prst="rect">
              <a:avLst/>
            </a:prstGeom>
          </p:spPr>
        </p:pic>
      </p:grp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2BC355E6-E3AA-428C-80AF-88BC110A07DA}"/>
              </a:ext>
            </a:extLst>
          </p:cNvPr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noFill/>
          <a:ln w="1270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C312E003-D2B6-4AEB-AFA5-0B7CD4583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800" y="635843"/>
            <a:ext cx="6459723" cy="5915420"/>
          </a:xfrm>
          <a:prstGeom prst="rect">
            <a:avLst/>
          </a:prstGeom>
        </p:spPr>
      </p:pic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A9A47B63-0BC2-4384-AFCE-1A1EFC1DAC9A}"/>
              </a:ext>
            </a:extLst>
          </p:cNvPr>
          <p:cNvCxnSpPr>
            <a:cxnSpLocks/>
          </p:cNvCxnSpPr>
          <p:nvPr/>
        </p:nvCxnSpPr>
        <p:spPr>
          <a:xfrm flipH="1" flipV="1">
            <a:off x="4260592" y="3797798"/>
            <a:ext cx="2699277" cy="327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4C83EBE8-C50E-4DB7-B4FC-3C60476EC968}"/>
              </a:ext>
            </a:extLst>
          </p:cNvPr>
          <p:cNvSpPr/>
          <p:nvPr/>
        </p:nvSpPr>
        <p:spPr>
          <a:xfrm>
            <a:off x="347477" y="436988"/>
            <a:ext cx="2158656" cy="7673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اسم المجموعة :          </a:t>
            </a:r>
          </a:p>
        </p:txBody>
      </p:sp>
    </p:spTree>
    <p:extLst>
      <p:ext uri="{BB962C8B-B14F-4D97-AF65-F5344CB8AC3E}">
        <p14:creationId xmlns:p14="http://schemas.microsoft.com/office/powerpoint/2010/main" val="670889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031B5119-A027-48D0-89F6-5DFCA76BB535}"/>
              </a:ext>
            </a:extLst>
          </p:cNvPr>
          <p:cNvGrpSpPr/>
          <p:nvPr/>
        </p:nvGrpSpPr>
        <p:grpSpPr>
          <a:xfrm>
            <a:off x="413610" y="1375564"/>
            <a:ext cx="1554160" cy="4786291"/>
            <a:chOff x="285930" y="1415174"/>
            <a:chExt cx="1554160" cy="4786291"/>
          </a:xfrm>
        </p:grpSpPr>
        <p:grpSp>
          <p:nvGrpSpPr>
            <p:cNvPr id="4" name="مجموعة 3">
              <a:extLst>
                <a:ext uri="{FF2B5EF4-FFF2-40B4-BE49-F238E27FC236}">
                  <a16:creationId xmlns:a16="http://schemas.microsoft.com/office/drawing/2014/main" id="{013DA127-1024-4A29-B6D5-B149BDFDFB4E}"/>
                </a:ext>
              </a:extLst>
            </p:cNvPr>
            <p:cNvGrpSpPr/>
            <p:nvPr/>
          </p:nvGrpSpPr>
          <p:grpSpPr>
            <a:xfrm>
              <a:off x="304801" y="1415174"/>
              <a:ext cx="1535289" cy="3335591"/>
              <a:chOff x="87848" y="2758586"/>
              <a:chExt cx="1535289" cy="2554662"/>
            </a:xfrm>
          </p:grpSpPr>
          <p:sp>
            <p:nvSpPr>
              <p:cNvPr id="2" name="مربع نص 1">
                <a:extLst>
                  <a:ext uri="{FF2B5EF4-FFF2-40B4-BE49-F238E27FC236}">
                    <a16:creationId xmlns:a16="http://schemas.microsoft.com/office/drawing/2014/main" id="{AB6A7F53-7F47-4D73-A0C0-2E4F44742F5D}"/>
                  </a:ext>
                </a:extLst>
              </p:cNvPr>
              <p:cNvSpPr txBox="1"/>
              <p:nvPr/>
            </p:nvSpPr>
            <p:spPr>
              <a:xfrm>
                <a:off x="237067" y="2912533"/>
                <a:ext cx="1236852" cy="224676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1">
                <a:spAutoFit/>
              </a:bodyPr>
              <a:lstStyle/>
              <a:p>
                <a:pPr algn="ctr" rtl="1"/>
                <a:r>
                  <a:rPr lang="ar-SA" sz="2000" dirty="0"/>
                  <a:t>أكتب الحرف بأصواته القصيرة والطويلة (المد)</a:t>
                </a:r>
              </a:p>
              <a:p>
                <a:pPr algn="ctr" rtl="1"/>
                <a:r>
                  <a:rPr lang="ar-SA" sz="2000" dirty="0"/>
                  <a:t>مع أفراد المجموعة </a:t>
                </a:r>
              </a:p>
            </p:txBody>
          </p:sp>
          <p:sp>
            <p:nvSpPr>
              <p:cNvPr id="3" name="مستطيل 2">
                <a:extLst>
                  <a:ext uri="{FF2B5EF4-FFF2-40B4-BE49-F238E27FC236}">
                    <a16:creationId xmlns:a16="http://schemas.microsoft.com/office/drawing/2014/main" id="{C5A657C6-3978-4934-A5E2-EF2B54AA4A24}"/>
                  </a:ext>
                </a:extLst>
              </p:cNvPr>
              <p:cNvSpPr/>
              <p:nvPr/>
            </p:nvSpPr>
            <p:spPr>
              <a:xfrm>
                <a:off x="87848" y="2758586"/>
                <a:ext cx="1535289" cy="255466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8BA49D15-22D3-456E-88A3-81B422110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930" y="3950435"/>
              <a:ext cx="1100191" cy="2251030"/>
            </a:xfrm>
            <a:prstGeom prst="rect">
              <a:avLst/>
            </a:prstGeom>
          </p:spPr>
        </p:pic>
      </p:grp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2BC355E6-E3AA-428C-80AF-88BC110A07DA}"/>
              </a:ext>
            </a:extLst>
          </p:cNvPr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noFill/>
          <a:ln w="1270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E1101F5B-3C22-4E90-9AD7-2F9314486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653" y="1033850"/>
            <a:ext cx="6235138" cy="5280516"/>
          </a:xfrm>
          <a:prstGeom prst="rect">
            <a:avLst/>
          </a:prstGeom>
        </p:spPr>
      </p:pic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A9A47B63-0BC2-4384-AFCE-1A1EFC1DAC9A}"/>
              </a:ext>
            </a:extLst>
          </p:cNvPr>
          <p:cNvCxnSpPr>
            <a:cxnSpLocks/>
          </p:cNvCxnSpPr>
          <p:nvPr/>
        </p:nvCxnSpPr>
        <p:spPr>
          <a:xfrm flipH="1" flipV="1">
            <a:off x="3932035" y="3789788"/>
            <a:ext cx="2699278" cy="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4C83EBE8-C50E-4DB7-B4FC-3C60476EC968}"/>
              </a:ext>
            </a:extLst>
          </p:cNvPr>
          <p:cNvSpPr/>
          <p:nvPr/>
        </p:nvSpPr>
        <p:spPr>
          <a:xfrm>
            <a:off x="347477" y="436988"/>
            <a:ext cx="2158656" cy="7673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</a:rPr>
              <a:t>اسم المجموعة :          </a:t>
            </a:r>
          </a:p>
        </p:txBody>
      </p:sp>
    </p:spTree>
    <p:extLst>
      <p:ext uri="{BB962C8B-B14F-4D97-AF65-F5344CB8AC3E}">
        <p14:creationId xmlns:p14="http://schemas.microsoft.com/office/powerpoint/2010/main" val="164981573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</TotalTime>
  <Words>85</Words>
  <Application>Microsoft Office PowerPoint</Application>
  <PresentationFormat>عرض على الشاشة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****</dc:creator>
  <cp:lastModifiedBy>آلاء</cp:lastModifiedBy>
  <cp:revision>13</cp:revision>
  <cp:lastPrinted>2018-10-02T22:20:56Z</cp:lastPrinted>
  <dcterms:created xsi:type="dcterms:W3CDTF">2018-10-02T20:08:14Z</dcterms:created>
  <dcterms:modified xsi:type="dcterms:W3CDTF">2018-10-02T22:37:11Z</dcterms:modified>
</cp:coreProperties>
</file>