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12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351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7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69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51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929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611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06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01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092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847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0160-595D-4718-B02C-B234CC06CB70}" type="datetimeFigureOut">
              <a:rPr lang="ar-SA" smtClean="0"/>
              <a:t>22/11/38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2E4C-6DDC-488B-9646-3465806AF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68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8900" y="101600"/>
            <a:ext cx="12001500" cy="66421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4711700" y="203200"/>
            <a:ext cx="2971800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ركن الاكتشاف وحدة المسكن</a:t>
            </a:r>
            <a:endParaRPr lang="ar-SA" sz="2400" dirty="0"/>
          </a:p>
        </p:txBody>
      </p:sp>
      <p:sp>
        <p:nvSpPr>
          <p:cNvPr id="6" name="مستطيل 5"/>
          <p:cNvSpPr/>
          <p:nvPr/>
        </p:nvSpPr>
        <p:spPr>
          <a:xfrm>
            <a:off x="190500" y="723900"/>
            <a:ext cx="11798300" cy="647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مخطــــــــــط بنـــــــــــــــــــــــــــــاء منـــــــــــــــــزل</a:t>
            </a:r>
            <a:endParaRPr lang="ar-SA" sz="4400" b="1" dirty="0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0" t="6667" r="8051" b="6001"/>
          <a:stretch/>
        </p:blipFill>
        <p:spPr>
          <a:xfrm>
            <a:off x="457200" y="1479550"/>
            <a:ext cx="112649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8900" y="101600"/>
            <a:ext cx="12001500" cy="66421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4711700" y="203200"/>
            <a:ext cx="2971800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ركن الاكتشاف وحدة المسكن</a:t>
            </a:r>
            <a:endParaRPr lang="ar-SA" sz="2400" dirty="0"/>
          </a:p>
        </p:txBody>
      </p:sp>
      <p:sp>
        <p:nvSpPr>
          <p:cNvPr id="6" name="مستطيل 5"/>
          <p:cNvSpPr/>
          <p:nvPr/>
        </p:nvSpPr>
        <p:spPr>
          <a:xfrm>
            <a:off x="190500" y="723900"/>
            <a:ext cx="11798300" cy="647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طريقـــــــــــــــــــــــة صنـــع الكـــــــــــــــــعك </a:t>
            </a:r>
            <a:endParaRPr lang="ar-SA" sz="44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92100"/>
            <a:ext cx="1454150" cy="1269958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>
            <a:off x="9271000" y="1555750"/>
            <a:ext cx="2717800" cy="50038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6261100" y="1555750"/>
            <a:ext cx="2889250" cy="50038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3327400" y="1555750"/>
            <a:ext cx="2806700" cy="50038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330200" y="1555750"/>
            <a:ext cx="2908300" cy="50038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9410700" y="1714500"/>
            <a:ext cx="2438400" cy="50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نحتاج الى </a:t>
            </a:r>
            <a:endParaRPr lang="ar-SA" sz="3200" b="1" dirty="0"/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5" t="15741" r="68775" b="65740"/>
          <a:stretch/>
        </p:blipFill>
        <p:spPr>
          <a:xfrm>
            <a:off x="10808778" y="2323072"/>
            <a:ext cx="1040322" cy="1099578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16" t="15926" r="47366" b="64630"/>
          <a:stretch/>
        </p:blipFill>
        <p:spPr>
          <a:xfrm>
            <a:off x="9410700" y="2262747"/>
            <a:ext cx="1066800" cy="1333500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10808778" y="3523222"/>
            <a:ext cx="1040322" cy="647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dirty="0" smtClean="0"/>
              <a:t>كوب زبدة الفول السوداني</a:t>
            </a:r>
            <a:endParaRPr lang="ar-SA" sz="1400" dirty="0"/>
          </a:p>
        </p:txBody>
      </p:sp>
      <p:sp>
        <p:nvSpPr>
          <p:cNvPr id="19" name="مستطيل 18"/>
          <p:cNvSpPr/>
          <p:nvPr/>
        </p:nvSpPr>
        <p:spPr>
          <a:xfrm>
            <a:off x="9481628" y="3523222"/>
            <a:ext cx="1091661" cy="6477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كوب سكر</a:t>
            </a:r>
            <a:endParaRPr lang="ar-SA" dirty="0"/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16" t="15926" r="29882" b="65000"/>
          <a:stretch/>
        </p:blipFill>
        <p:spPr>
          <a:xfrm>
            <a:off x="10846339" y="4297968"/>
            <a:ext cx="965200" cy="1308100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40" t="14259" r="8805" b="65370"/>
          <a:stretch/>
        </p:blipFill>
        <p:spPr>
          <a:xfrm>
            <a:off x="9449339" y="4297968"/>
            <a:ext cx="1143000" cy="1397000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0" t="34630" r="51098" b="36111"/>
          <a:stretch/>
        </p:blipFill>
        <p:spPr>
          <a:xfrm>
            <a:off x="6705600" y="1714500"/>
            <a:ext cx="2108200" cy="2006600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14" t="34444" r="9284" b="37593"/>
          <a:stretch/>
        </p:blipFill>
        <p:spPr>
          <a:xfrm>
            <a:off x="6762750" y="4287415"/>
            <a:ext cx="1993900" cy="1917700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7" t="62222" r="49521" b="9815"/>
          <a:stretch/>
        </p:blipFill>
        <p:spPr>
          <a:xfrm>
            <a:off x="3594100" y="1993900"/>
            <a:ext cx="2273300" cy="2628900"/>
          </a:xfrm>
          <a:prstGeom prst="rect">
            <a:avLst/>
          </a:prstGeom>
        </p:spPr>
      </p:pic>
      <p:pic>
        <p:nvPicPr>
          <p:cNvPr id="25" name="صورة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29" t="62593" r="12398" b="11481"/>
          <a:stretch/>
        </p:blipFill>
        <p:spPr>
          <a:xfrm>
            <a:off x="851978" y="4168775"/>
            <a:ext cx="1727200" cy="1778000"/>
          </a:xfrm>
          <a:prstGeom prst="rect">
            <a:avLst/>
          </a:prstGeom>
        </p:spPr>
      </p:pic>
      <p:sp>
        <p:nvSpPr>
          <p:cNvPr id="26" name="مستطيل 25"/>
          <p:cNvSpPr/>
          <p:nvPr/>
        </p:nvSpPr>
        <p:spPr>
          <a:xfrm>
            <a:off x="10808778" y="5791200"/>
            <a:ext cx="1002761" cy="596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بيضة كبيرة</a:t>
            </a:r>
            <a:endParaRPr lang="ar-SA" dirty="0"/>
          </a:p>
        </p:txBody>
      </p:sp>
      <p:sp>
        <p:nvSpPr>
          <p:cNvPr id="27" name="مستطيل 26"/>
          <p:cNvSpPr/>
          <p:nvPr/>
        </p:nvSpPr>
        <p:spPr>
          <a:xfrm>
            <a:off x="9481627" y="5791200"/>
            <a:ext cx="1091661" cy="596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dirty="0" smtClean="0"/>
              <a:t>نصف كوب شكولاتة مبشورة</a:t>
            </a:r>
            <a:endParaRPr lang="ar-SA" sz="1200" dirty="0"/>
          </a:p>
        </p:txBody>
      </p:sp>
      <p:sp>
        <p:nvSpPr>
          <p:cNvPr id="28" name="مستطيل 27"/>
          <p:cNvSpPr/>
          <p:nvPr/>
        </p:nvSpPr>
        <p:spPr>
          <a:xfrm>
            <a:off x="6826250" y="3516221"/>
            <a:ext cx="1758950" cy="76419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تخلط الزبدة والبيض والسكر</a:t>
            </a:r>
            <a:endParaRPr lang="ar-SA" dirty="0"/>
          </a:p>
        </p:txBody>
      </p:sp>
      <p:sp>
        <p:nvSpPr>
          <p:cNvPr id="29" name="مستطيل 28"/>
          <p:cNvSpPr/>
          <p:nvPr/>
        </p:nvSpPr>
        <p:spPr>
          <a:xfrm>
            <a:off x="6762750" y="5791200"/>
            <a:ext cx="1822450" cy="596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تضاف الشكولاتة</a:t>
            </a:r>
            <a:endParaRPr lang="ar-SA" dirty="0"/>
          </a:p>
        </p:txBody>
      </p:sp>
      <p:sp>
        <p:nvSpPr>
          <p:cNvPr id="30" name="مستطيل 29"/>
          <p:cNvSpPr/>
          <p:nvPr/>
        </p:nvSpPr>
        <p:spPr>
          <a:xfrm>
            <a:off x="3854450" y="4813300"/>
            <a:ext cx="1714500" cy="977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يشكل الكعك </a:t>
            </a:r>
            <a:endParaRPr lang="ar-SA" dirty="0"/>
          </a:p>
        </p:txBody>
      </p:sp>
      <p:sp>
        <p:nvSpPr>
          <p:cNvPr id="31" name="مستطيل 30"/>
          <p:cNvSpPr/>
          <p:nvPr/>
        </p:nvSpPr>
        <p:spPr>
          <a:xfrm>
            <a:off x="750378" y="2323072"/>
            <a:ext cx="1840422" cy="985278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يخبز الكعك لمدة 10 دقائق في درجة حراره 350 فهرنهايت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6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46</Words>
  <Application>Microsoft Office PowerPoint</Application>
  <PresentationFormat>ملء الشاشة</PresentationFormat>
  <Paragraphs>13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5</cp:revision>
  <dcterms:created xsi:type="dcterms:W3CDTF">2017-08-14T18:20:44Z</dcterms:created>
  <dcterms:modified xsi:type="dcterms:W3CDTF">2017-08-14T23:31:20Z</dcterms:modified>
</cp:coreProperties>
</file>