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6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hyperlink" Target="http://flickr.com/photos/visionello/4458183538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://www.publicdomainpictures.net/view-image.php?image=62978&amp;picture=happy-extended-family-isolated-on-white" TargetMode="External"/><Relationship Id="rId11" Type="http://schemas.openxmlformats.org/officeDocument/2006/relationships/hyperlink" Target="http://thecollaboratory.wikidot.com/philosophy-of-thought-and-logic-2014-fall" TargetMode="External"/><Relationship Id="rId5" Type="http://schemas.openxmlformats.org/officeDocument/2006/relationships/image" Target="../media/image6.jpg"/><Relationship Id="rId10" Type="http://schemas.openxmlformats.org/officeDocument/2006/relationships/image" Target="../media/image9.jpg"/><Relationship Id="rId4" Type="http://schemas.openxmlformats.org/officeDocument/2006/relationships/hyperlink" Target="http://schoolsnapshots.org/blog/2014/06/11/calif-judge-rejects-teacher-tenure/" TargetMode="External"/><Relationship Id="rId9" Type="http://schemas.openxmlformats.org/officeDocument/2006/relationships/hyperlink" Target="https://svgsilh.com/ar/image/1280996.html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hyperlink" Target="http://flickr.com/photos/visionello/4458183538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://www.publicdomainpictures.net/view-image.php?image=62978&amp;picture=happy-extended-family-isolated-on-white" TargetMode="External"/><Relationship Id="rId11" Type="http://schemas.openxmlformats.org/officeDocument/2006/relationships/hyperlink" Target="http://thecollaboratory.wikidot.com/philosophy-of-thought-and-logic-2014-fall" TargetMode="External"/><Relationship Id="rId5" Type="http://schemas.openxmlformats.org/officeDocument/2006/relationships/image" Target="../media/image6.jpg"/><Relationship Id="rId10" Type="http://schemas.openxmlformats.org/officeDocument/2006/relationships/image" Target="../media/image9.jpg"/><Relationship Id="rId4" Type="http://schemas.openxmlformats.org/officeDocument/2006/relationships/hyperlink" Target="http://schoolsnapshots.org/blog/2014/06/11/calif-judge-rejects-teacher-tenure/" TargetMode="External"/><Relationship Id="rId9" Type="http://schemas.openxmlformats.org/officeDocument/2006/relationships/hyperlink" Target="https://svgsilh.com/ar/image/1280996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5F03F-BC98-4CB6-95F5-79E56287B4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D3582-EA89-4C3A-9443-BDD860ED4BD3}">
      <dgm:prSet phldrT="[Text]" custT="1"/>
      <dgm:spPr/>
      <dgm:t>
        <a:bodyPr/>
        <a:lstStyle/>
        <a:p>
          <a:r>
            <a:rPr lang="ar-SA" sz="2400" dirty="0"/>
            <a:t>وسيلة للابداع والابتكارواكتساب المهارات  وكشف الاخطاء الناتجه من البحوث الغير منهجيه</a:t>
          </a:r>
          <a:endParaRPr lang="en-US" sz="2400" dirty="0"/>
        </a:p>
      </dgm:t>
    </dgm:pt>
    <dgm:pt modelId="{DB0B3BEE-1FF3-44EA-8895-84F0E14E9950}" type="parTrans" cxnId="{EF80F4A0-55CA-4F65-81D7-657E0A6A97AF}">
      <dgm:prSet/>
      <dgm:spPr/>
      <dgm:t>
        <a:bodyPr/>
        <a:lstStyle/>
        <a:p>
          <a:endParaRPr lang="en-US"/>
        </a:p>
      </dgm:t>
    </dgm:pt>
    <dgm:pt modelId="{C9362436-1B7C-45DF-AC5C-FCD755A22F27}" type="sibTrans" cxnId="{EF80F4A0-55CA-4F65-81D7-657E0A6A97AF}">
      <dgm:prSet/>
      <dgm:spPr/>
      <dgm:t>
        <a:bodyPr/>
        <a:lstStyle/>
        <a:p>
          <a:endParaRPr lang="en-US"/>
        </a:p>
      </dgm:t>
    </dgm:pt>
    <dgm:pt modelId="{74163300-DE32-4B0B-84DC-7360DC43BDBA}">
      <dgm:prSet phldrT="[Text]" custT="1"/>
      <dgm:spPr/>
      <dgm:t>
        <a:bodyPr/>
        <a:lstStyle/>
        <a:p>
          <a:r>
            <a:rPr lang="ar-SA" sz="2400" dirty="0"/>
            <a:t>تطوير الفكر الموضوعي الناقد لدى الفرد</a:t>
          </a:r>
          <a:endParaRPr lang="en-US" sz="2400" dirty="0"/>
        </a:p>
      </dgm:t>
    </dgm:pt>
    <dgm:pt modelId="{A022F34E-C12F-45D1-A881-36D7BC3044FC}" type="parTrans" cxnId="{8294D42E-B708-44B7-9966-B07AB6575483}">
      <dgm:prSet/>
      <dgm:spPr/>
      <dgm:t>
        <a:bodyPr/>
        <a:lstStyle/>
        <a:p>
          <a:endParaRPr lang="en-US"/>
        </a:p>
      </dgm:t>
    </dgm:pt>
    <dgm:pt modelId="{6A1D4B9C-0CEB-461C-AAA6-99AD607A0BE6}" type="sibTrans" cxnId="{8294D42E-B708-44B7-9966-B07AB6575483}">
      <dgm:prSet/>
      <dgm:spPr/>
      <dgm:t>
        <a:bodyPr/>
        <a:lstStyle/>
        <a:p>
          <a:endParaRPr lang="en-US"/>
        </a:p>
      </dgm:t>
    </dgm:pt>
    <dgm:pt modelId="{636E89FA-BA4F-47B9-B7AA-48C778452C98}">
      <dgm:prSet phldrT="[Text]" custT="1"/>
      <dgm:spPr/>
      <dgm:t>
        <a:bodyPr/>
        <a:lstStyle/>
        <a:p>
          <a:r>
            <a:rPr lang="ar-SA" sz="2400" dirty="0"/>
            <a:t>توفير الوقت للتأمل فيما حولنا من مشاكل و أحداث  </a:t>
          </a:r>
          <a:endParaRPr lang="en-US" sz="2400" dirty="0"/>
        </a:p>
      </dgm:t>
    </dgm:pt>
    <dgm:pt modelId="{D2A40DB4-B5FD-4E78-8B50-6990ECF955CB}" type="parTrans" cxnId="{55721AB3-D4AA-4FD3-8F66-5FE90FC0C461}">
      <dgm:prSet/>
      <dgm:spPr/>
      <dgm:t>
        <a:bodyPr/>
        <a:lstStyle/>
        <a:p>
          <a:endParaRPr lang="en-US"/>
        </a:p>
      </dgm:t>
    </dgm:pt>
    <dgm:pt modelId="{C144BABA-F9D1-42D9-AC4F-B9482C723F72}" type="sibTrans" cxnId="{55721AB3-D4AA-4FD3-8F66-5FE90FC0C461}">
      <dgm:prSet/>
      <dgm:spPr/>
      <dgm:t>
        <a:bodyPr/>
        <a:lstStyle/>
        <a:p>
          <a:endParaRPr lang="en-US"/>
        </a:p>
      </dgm:t>
    </dgm:pt>
    <dgm:pt modelId="{D598BF2A-5CE1-4881-ABC9-E3ED98431238}">
      <dgm:prSet phldrT="[Text]" custT="1"/>
      <dgm:spPr/>
      <dgm:t>
        <a:bodyPr/>
        <a:lstStyle/>
        <a:p>
          <a:r>
            <a:rPr lang="ar-SA" sz="2400" dirty="0"/>
            <a:t>وسيلة من وسائل التعلم الذاتي </a:t>
          </a:r>
          <a:endParaRPr lang="en-US" sz="2400" dirty="0"/>
        </a:p>
      </dgm:t>
    </dgm:pt>
    <dgm:pt modelId="{10FB3AB9-BF9A-4C53-9A51-A50CF8AFBD92}" type="parTrans" cxnId="{31F9D222-189D-4BDE-8A84-1984355D8797}">
      <dgm:prSet/>
      <dgm:spPr/>
      <dgm:t>
        <a:bodyPr/>
        <a:lstStyle/>
        <a:p>
          <a:endParaRPr lang="en-US"/>
        </a:p>
      </dgm:t>
    </dgm:pt>
    <dgm:pt modelId="{B331CF33-7610-4680-86C4-ED0D61A34D76}" type="sibTrans" cxnId="{31F9D222-189D-4BDE-8A84-1984355D8797}">
      <dgm:prSet/>
      <dgm:spPr/>
      <dgm:t>
        <a:bodyPr/>
        <a:lstStyle/>
        <a:p>
          <a:endParaRPr lang="en-US"/>
        </a:p>
      </dgm:t>
    </dgm:pt>
    <dgm:pt modelId="{6B23E25A-36C9-4366-9C8C-E62000403FBD}">
      <dgm:prSet phldrT="[Text]" custT="1"/>
      <dgm:spPr/>
      <dgm:t>
        <a:bodyPr/>
        <a:lstStyle/>
        <a:p>
          <a:r>
            <a:rPr lang="ar-SA" sz="2400" dirty="0"/>
            <a:t>يساعد على رقي وتقدم الأمم</a:t>
          </a:r>
          <a:endParaRPr lang="en-US" sz="2400" dirty="0"/>
        </a:p>
      </dgm:t>
    </dgm:pt>
    <dgm:pt modelId="{7AF1ED08-04DF-4F84-9DDB-AFEDF3ED0BE6}" type="parTrans" cxnId="{5EC606B6-4C21-4548-B4F2-199FEB9E37EB}">
      <dgm:prSet/>
      <dgm:spPr/>
      <dgm:t>
        <a:bodyPr/>
        <a:lstStyle/>
        <a:p>
          <a:endParaRPr lang="en-US"/>
        </a:p>
      </dgm:t>
    </dgm:pt>
    <dgm:pt modelId="{FC26126D-ABDD-4BA7-BE68-BA35702FA20E}" type="sibTrans" cxnId="{5EC606B6-4C21-4548-B4F2-199FEB9E37EB}">
      <dgm:prSet/>
      <dgm:spPr/>
      <dgm:t>
        <a:bodyPr/>
        <a:lstStyle/>
        <a:p>
          <a:endParaRPr lang="en-US"/>
        </a:p>
      </dgm:t>
    </dgm:pt>
    <dgm:pt modelId="{A4802929-4A08-46D0-8F13-3EE36C74997B}" type="pres">
      <dgm:prSet presAssocID="{08E5F03F-BC98-4CB6-95F5-79E56287B4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531634-1258-4562-B32D-83F8888F35B3}" type="pres">
      <dgm:prSet presAssocID="{4D0D3582-EA89-4C3A-9443-BDD860ED4BD3}" presName="hierRoot1" presStyleCnt="0"/>
      <dgm:spPr/>
    </dgm:pt>
    <dgm:pt modelId="{DE89E5B8-4A35-40EC-8E40-19AC29298047}" type="pres">
      <dgm:prSet presAssocID="{4D0D3582-EA89-4C3A-9443-BDD860ED4BD3}" presName="composite" presStyleCnt="0"/>
      <dgm:spPr/>
    </dgm:pt>
    <dgm:pt modelId="{70DFA213-5714-4841-9455-E34616C218BB}" type="pres">
      <dgm:prSet presAssocID="{4D0D3582-EA89-4C3A-9443-BDD860ED4BD3}" presName="background" presStyleLbl="node0" presStyleIdx="0" presStyleCnt="5"/>
      <dgm:spPr/>
    </dgm:pt>
    <dgm:pt modelId="{A12E259C-125D-46CB-802F-7708E949EDC3}" type="pres">
      <dgm:prSet presAssocID="{4D0D3582-EA89-4C3A-9443-BDD860ED4BD3}" presName="text" presStyleLbl="fgAcc0" presStyleIdx="0" presStyleCnt="5" custScaleX="107258" custScaleY="152016" custLinFactNeighborY="-3929">
        <dgm:presLayoutVars>
          <dgm:chPref val="3"/>
        </dgm:presLayoutVars>
      </dgm:prSet>
      <dgm:spPr/>
    </dgm:pt>
    <dgm:pt modelId="{3B4BDAD5-1EAB-429E-9738-9789A131FB02}" type="pres">
      <dgm:prSet presAssocID="{4D0D3582-EA89-4C3A-9443-BDD860ED4BD3}" presName="hierChild2" presStyleCnt="0"/>
      <dgm:spPr/>
    </dgm:pt>
    <dgm:pt modelId="{AEBED63F-7A93-45F5-8E67-E05B5FBFB840}" type="pres">
      <dgm:prSet presAssocID="{74163300-DE32-4B0B-84DC-7360DC43BDBA}" presName="hierRoot1" presStyleCnt="0"/>
      <dgm:spPr/>
    </dgm:pt>
    <dgm:pt modelId="{B4561E2B-97BC-4EC7-9D20-998B6A11B2C5}" type="pres">
      <dgm:prSet presAssocID="{74163300-DE32-4B0B-84DC-7360DC43BDBA}" presName="composite" presStyleCnt="0"/>
      <dgm:spPr/>
    </dgm:pt>
    <dgm:pt modelId="{3AC8FCAB-3383-4FBE-944A-616A68FAB1B6}" type="pres">
      <dgm:prSet presAssocID="{74163300-DE32-4B0B-84DC-7360DC43BDBA}" presName="background" presStyleLbl="node0" presStyleIdx="1" presStyleCnt="5"/>
      <dgm:spPr/>
    </dgm:pt>
    <dgm:pt modelId="{849FB411-9E76-4107-8C11-BEA079911444}" type="pres">
      <dgm:prSet presAssocID="{74163300-DE32-4B0B-84DC-7360DC43BDBA}" presName="text" presStyleLbl="fgAcc0" presStyleIdx="1" presStyleCnt="5">
        <dgm:presLayoutVars>
          <dgm:chPref val="3"/>
        </dgm:presLayoutVars>
      </dgm:prSet>
      <dgm:spPr/>
    </dgm:pt>
    <dgm:pt modelId="{017BEE20-AE85-4FAC-9AA9-25DDE2713242}" type="pres">
      <dgm:prSet presAssocID="{74163300-DE32-4B0B-84DC-7360DC43BDBA}" presName="hierChild2" presStyleCnt="0"/>
      <dgm:spPr/>
    </dgm:pt>
    <dgm:pt modelId="{8CA4F629-53DB-4148-94C8-EF41254F1E7B}" type="pres">
      <dgm:prSet presAssocID="{636E89FA-BA4F-47B9-B7AA-48C778452C98}" presName="hierRoot1" presStyleCnt="0"/>
      <dgm:spPr/>
    </dgm:pt>
    <dgm:pt modelId="{1E6B432F-538F-4D27-A4A6-9C90336B30C7}" type="pres">
      <dgm:prSet presAssocID="{636E89FA-BA4F-47B9-B7AA-48C778452C98}" presName="composite" presStyleCnt="0"/>
      <dgm:spPr/>
    </dgm:pt>
    <dgm:pt modelId="{D4512313-0CED-44CE-A73A-9923822423FA}" type="pres">
      <dgm:prSet presAssocID="{636E89FA-BA4F-47B9-B7AA-48C778452C98}" presName="background" presStyleLbl="node0" presStyleIdx="2" presStyleCnt="5"/>
      <dgm:spPr/>
    </dgm:pt>
    <dgm:pt modelId="{B1BE2668-273E-444F-88C8-03995A1F05DB}" type="pres">
      <dgm:prSet presAssocID="{636E89FA-BA4F-47B9-B7AA-48C778452C98}" presName="text" presStyleLbl="fgAcc0" presStyleIdx="2" presStyleCnt="5" custScaleX="109484" custScaleY="100310">
        <dgm:presLayoutVars>
          <dgm:chPref val="3"/>
        </dgm:presLayoutVars>
      </dgm:prSet>
      <dgm:spPr/>
    </dgm:pt>
    <dgm:pt modelId="{24931263-212E-4C86-BFD2-43E1666B28F4}" type="pres">
      <dgm:prSet presAssocID="{636E89FA-BA4F-47B9-B7AA-48C778452C98}" presName="hierChild2" presStyleCnt="0"/>
      <dgm:spPr/>
    </dgm:pt>
    <dgm:pt modelId="{083CBD25-5520-4689-ACEA-BD91DA9678F0}" type="pres">
      <dgm:prSet presAssocID="{D598BF2A-5CE1-4881-ABC9-E3ED98431238}" presName="hierRoot1" presStyleCnt="0"/>
      <dgm:spPr/>
    </dgm:pt>
    <dgm:pt modelId="{FB2E6594-DF64-4643-9DF5-20FBFC245542}" type="pres">
      <dgm:prSet presAssocID="{D598BF2A-5CE1-4881-ABC9-E3ED98431238}" presName="composite" presStyleCnt="0"/>
      <dgm:spPr/>
    </dgm:pt>
    <dgm:pt modelId="{7E6A7F5C-D867-465F-9076-4912C1F8C21C}" type="pres">
      <dgm:prSet presAssocID="{D598BF2A-5CE1-4881-ABC9-E3ED98431238}" presName="background" presStyleLbl="node0" presStyleIdx="3" presStyleCnt="5"/>
      <dgm:spPr/>
    </dgm:pt>
    <dgm:pt modelId="{11BB9F2B-52F7-4245-8089-D82630B4B27E}" type="pres">
      <dgm:prSet presAssocID="{D598BF2A-5CE1-4881-ABC9-E3ED98431238}" presName="text" presStyleLbl="fgAcc0" presStyleIdx="3" presStyleCnt="5">
        <dgm:presLayoutVars>
          <dgm:chPref val="3"/>
        </dgm:presLayoutVars>
      </dgm:prSet>
      <dgm:spPr/>
    </dgm:pt>
    <dgm:pt modelId="{3BCA8257-2AA0-40C8-8417-8354A81BA8CD}" type="pres">
      <dgm:prSet presAssocID="{D598BF2A-5CE1-4881-ABC9-E3ED98431238}" presName="hierChild2" presStyleCnt="0"/>
      <dgm:spPr/>
    </dgm:pt>
    <dgm:pt modelId="{C1928EE5-3B49-455C-9EFF-CA5C98EBE3E5}" type="pres">
      <dgm:prSet presAssocID="{6B23E25A-36C9-4366-9C8C-E62000403FBD}" presName="hierRoot1" presStyleCnt="0"/>
      <dgm:spPr/>
    </dgm:pt>
    <dgm:pt modelId="{77AEF1BA-C6CB-4DBD-9D1D-E3C42871D27A}" type="pres">
      <dgm:prSet presAssocID="{6B23E25A-36C9-4366-9C8C-E62000403FBD}" presName="composite" presStyleCnt="0"/>
      <dgm:spPr/>
    </dgm:pt>
    <dgm:pt modelId="{045BF1B7-C368-439B-AEC0-E865EC0D1466}" type="pres">
      <dgm:prSet presAssocID="{6B23E25A-36C9-4366-9C8C-E62000403FBD}" presName="background" presStyleLbl="node0" presStyleIdx="4" presStyleCnt="5"/>
      <dgm:spPr/>
    </dgm:pt>
    <dgm:pt modelId="{A43B2A84-69EE-4605-8C25-29033BF9E2B2}" type="pres">
      <dgm:prSet presAssocID="{6B23E25A-36C9-4366-9C8C-E62000403FBD}" presName="text" presStyleLbl="fgAcc0" presStyleIdx="4" presStyleCnt="5">
        <dgm:presLayoutVars>
          <dgm:chPref val="3"/>
        </dgm:presLayoutVars>
      </dgm:prSet>
      <dgm:spPr/>
    </dgm:pt>
    <dgm:pt modelId="{1A40DABF-5CA9-470E-A0FB-FD5641D77E3E}" type="pres">
      <dgm:prSet presAssocID="{6B23E25A-36C9-4366-9C8C-E62000403FBD}" presName="hierChild2" presStyleCnt="0"/>
      <dgm:spPr/>
    </dgm:pt>
  </dgm:ptLst>
  <dgm:cxnLst>
    <dgm:cxn modelId="{31F9D222-189D-4BDE-8A84-1984355D8797}" srcId="{08E5F03F-BC98-4CB6-95F5-79E56287B492}" destId="{D598BF2A-5CE1-4881-ABC9-E3ED98431238}" srcOrd="3" destOrd="0" parTransId="{10FB3AB9-BF9A-4C53-9A51-A50CF8AFBD92}" sibTransId="{B331CF33-7610-4680-86C4-ED0D61A34D76}"/>
    <dgm:cxn modelId="{8294D42E-B708-44B7-9966-B07AB6575483}" srcId="{08E5F03F-BC98-4CB6-95F5-79E56287B492}" destId="{74163300-DE32-4B0B-84DC-7360DC43BDBA}" srcOrd="1" destOrd="0" parTransId="{A022F34E-C12F-45D1-A881-36D7BC3044FC}" sibTransId="{6A1D4B9C-0CEB-461C-AAA6-99AD607A0BE6}"/>
    <dgm:cxn modelId="{55F5B84F-BB47-49D5-82C1-D7F8EC594750}" type="presOf" srcId="{6B23E25A-36C9-4366-9C8C-E62000403FBD}" destId="{A43B2A84-69EE-4605-8C25-29033BF9E2B2}" srcOrd="0" destOrd="0" presId="urn:microsoft.com/office/officeart/2005/8/layout/hierarchy1"/>
    <dgm:cxn modelId="{A1981086-F962-44C3-9CAC-E0844AC1B427}" type="presOf" srcId="{74163300-DE32-4B0B-84DC-7360DC43BDBA}" destId="{849FB411-9E76-4107-8C11-BEA079911444}" srcOrd="0" destOrd="0" presId="urn:microsoft.com/office/officeart/2005/8/layout/hierarchy1"/>
    <dgm:cxn modelId="{1428A09E-4210-4373-8BF2-DA38F0CB7FC6}" type="presOf" srcId="{D598BF2A-5CE1-4881-ABC9-E3ED98431238}" destId="{11BB9F2B-52F7-4245-8089-D82630B4B27E}" srcOrd="0" destOrd="0" presId="urn:microsoft.com/office/officeart/2005/8/layout/hierarchy1"/>
    <dgm:cxn modelId="{EF80F4A0-55CA-4F65-81D7-657E0A6A97AF}" srcId="{08E5F03F-BC98-4CB6-95F5-79E56287B492}" destId="{4D0D3582-EA89-4C3A-9443-BDD860ED4BD3}" srcOrd="0" destOrd="0" parTransId="{DB0B3BEE-1FF3-44EA-8895-84F0E14E9950}" sibTransId="{C9362436-1B7C-45DF-AC5C-FCD755A22F27}"/>
    <dgm:cxn modelId="{55721AB3-D4AA-4FD3-8F66-5FE90FC0C461}" srcId="{08E5F03F-BC98-4CB6-95F5-79E56287B492}" destId="{636E89FA-BA4F-47B9-B7AA-48C778452C98}" srcOrd="2" destOrd="0" parTransId="{D2A40DB4-B5FD-4E78-8B50-6990ECF955CB}" sibTransId="{C144BABA-F9D1-42D9-AC4F-B9482C723F72}"/>
    <dgm:cxn modelId="{5EC606B6-4C21-4548-B4F2-199FEB9E37EB}" srcId="{08E5F03F-BC98-4CB6-95F5-79E56287B492}" destId="{6B23E25A-36C9-4366-9C8C-E62000403FBD}" srcOrd="4" destOrd="0" parTransId="{7AF1ED08-04DF-4F84-9DDB-AFEDF3ED0BE6}" sibTransId="{FC26126D-ABDD-4BA7-BE68-BA35702FA20E}"/>
    <dgm:cxn modelId="{6A6BD9C3-379F-486F-A97E-F5736A605BE6}" type="presOf" srcId="{636E89FA-BA4F-47B9-B7AA-48C778452C98}" destId="{B1BE2668-273E-444F-88C8-03995A1F05DB}" srcOrd="0" destOrd="0" presId="urn:microsoft.com/office/officeart/2005/8/layout/hierarchy1"/>
    <dgm:cxn modelId="{411044E2-5422-4A40-B537-0E728BAE419B}" type="presOf" srcId="{08E5F03F-BC98-4CB6-95F5-79E56287B492}" destId="{A4802929-4A08-46D0-8F13-3EE36C74997B}" srcOrd="0" destOrd="0" presId="urn:microsoft.com/office/officeart/2005/8/layout/hierarchy1"/>
    <dgm:cxn modelId="{70E340FC-2B08-482B-B635-DFFC75C94926}" type="presOf" srcId="{4D0D3582-EA89-4C3A-9443-BDD860ED4BD3}" destId="{A12E259C-125D-46CB-802F-7708E949EDC3}" srcOrd="0" destOrd="0" presId="urn:microsoft.com/office/officeart/2005/8/layout/hierarchy1"/>
    <dgm:cxn modelId="{5A65EDAF-69D2-4DDB-B741-712C097969FF}" type="presParOf" srcId="{A4802929-4A08-46D0-8F13-3EE36C74997B}" destId="{28531634-1258-4562-B32D-83F8888F35B3}" srcOrd="0" destOrd="0" presId="urn:microsoft.com/office/officeart/2005/8/layout/hierarchy1"/>
    <dgm:cxn modelId="{480381EE-F104-4201-97BA-85AB6F431407}" type="presParOf" srcId="{28531634-1258-4562-B32D-83F8888F35B3}" destId="{DE89E5B8-4A35-40EC-8E40-19AC29298047}" srcOrd="0" destOrd="0" presId="urn:microsoft.com/office/officeart/2005/8/layout/hierarchy1"/>
    <dgm:cxn modelId="{5BC6F559-C191-4A79-A8DC-DA8F3FD7BB3E}" type="presParOf" srcId="{DE89E5B8-4A35-40EC-8E40-19AC29298047}" destId="{70DFA213-5714-4841-9455-E34616C218BB}" srcOrd="0" destOrd="0" presId="urn:microsoft.com/office/officeart/2005/8/layout/hierarchy1"/>
    <dgm:cxn modelId="{D4FAAC69-E85A-42E7-A748-3C19E20C52CF}" type="presParOf" srcId="{DE89E5B8-4A35-40EC-8E40-19AC29298047}" destId="{A12E259C-125D-46CB-802F-7708E949EDC3}" srcOrd="1" destOrd="0" presId="urn:microsoft.com/office/officeart/2005/8/layout/hierarchy1"/>
    <dgm:cxn modelId="{241AD964-449C-4BB0-BBC0-2587F50947B0}" type="presParOf" srcId="{28531634-1258-4562-B32D-83F8888F35B3}" destId="{3B4BDAD5-1EAB-429E-9738-9789A131FB02}" srcOrd="1" destOrd="0" presId="urn:microsoft.com/office/officeart/2005/8/layout/hierarchy1"/>
    <dgm:cxn modelId="{709D135B-7DF0-4844-80DA-F2268AFD8236}" type="presParOf" srcId="{A4802929-4A08-46D0-8F13-3EE36C74997B}" destId="{AEBED63F-7A93-45F5-8E67-E05B5FBFB840}" srcOrd="1" destOrd="0" presId="urn:microsoft.com/office/officeart/2005/8/layout/hierarchy1"/>
    <dgm:cxn modelId="{6AD5C469-16F4-4F85-AE28-ED4321D5FE5C}" type="presParOf" srcId="{AEBED63F-7A93-45F5-8E67-E05B5FBFB840}" destId="{B4561E2B-97BC-4EC7-9D20-998B6A11B2C5}" srcOrd="0" destOrd="0" presId="urn:microsoft.com/office/officeart/2005/8/layout/hierarchy1"/>
    <dgm:cxn modelId="{88F6063E-E1BB-437F-903B-3F4D91BF30A3}" type="presParOf" srcId="{B4561E2B-97BC-4EC7-9D20-998B6A11B2C5}" destId="{3AC8FCAB-3383-4FBE-944A-616A68FAB1B6}" srcOrd="0" destOrd="0" presId="urn:microsoft.com/office/officeart/2005/8/layout/hierarchy1"/>
    <dgm:cxn modelId="{6A717BFA-63F4-4E99-8BB1-D4D115301CFA}" type="presParOf" srcId="{B4561E2B-97BC-4EC7-9D20-998B6A11B2C5}" destId="{849FB411-9E76-4107-8C11-BEA079911444}" srcOrd="1" destOrd="0" presId="urn:microsoft.com/office/officeart/2005/8/layout/hierarchy1"/>
    <dgm:cxn modelId="{68BCC2F5-2DB5-4A66-9472-D04FE5217360}" type="presParOf" srcId="{AEBED63F-7A93-45F5-8E67-E05B5FBFB840}" destId="{017BEE20-AE85-4FAC-9AA9-25DDE2713242}" srcOrd="1" destOrd="0" presId="urn:microsoft.com/office/officeart/2005/8/layout/hierarchy1"/>
    <dgm:cxn modelId="{23A4CA68-1FC9-410F-83F3-A2FFE2BE4A9C}" type="presParOf" srcId="{A4802929-4A08-46D0-8F13-3EE36C74997B}" destId="{8CA4F629-53DB-4148-94C8-EF41254F1E7B}" srcOrd="2" destOrd="0" presId="urn:microsoft.com/office/officeart/2005/8/layout/hierarchy1"/>
    <dgm:cxn modelId="{4B004D63-2921-4D9E-B754-CE33CE688FDC}" type="presParOf" srcId="{8CA4F629-53DB-4148-94C8-EF41254F1E7B}" destId="{1E6B432F-538F-4D27-A4A6-9C90336B30C7}" srcOrd="0" destOrd="0" presId="urn:microsoft.com/office/officeart/2005/8/layout/hierarchy1"/>
    <dgm:cxn modelId="{B8A147A4-413E-47F9-928A-D3FCE4B0E5AF}" type="presParOf" srcId="{1E6B432F-538F-4D27-A4A6-9C90336B30C7}" destId="{D4512313-0CED-44CE-A73A-9923822423FA}" srcOrd="0" destOrd="0" presId="urn:microsoft.com/office/officeart/2005/8/layout/hierarchy1"/>
    <dgm:cxn modelId="{6802F5E5-57C6-4FF3-933B-D2A443EF1155}" type="presParOf" srcId="{1E6B432F-538F-4D27-A4A6-9C90336B30C7}" destId="{B1BE2668-273E-444F-88C8-03995A1F05DB}" srcOrd="1" destOrd="0" presId="urn:microsoft.com/office/officeart/2005/8/layout/hierarchy1"/>
    <dgm:cxn modelId="{76C652CC-4594-4749-B2A9-AFCB4BB6EA0A}" type="presParOf" srcId="{8CA4F629-53DB-4148-94C8-EF41254F1E7B}" destId="{24931263-212E-4C86-BFD2-43E1666B28F4}" srcOrd="1" destOrd="0" presId="urn:microsoft.com/office/officeart/2005/8/layout/hierarchy1"/>
    <dgm:cxn modelId="{91D86495-083A-470C-B486-050B5D0EB0F7}" type="presParOf" srcId="{A4802929-4A08-46D0-8F13-3EE36C74997B}" destId="{083CBD25-5520-4689-ACEA-BD91DA9678F0}" srcOrd="3" destOrd="0" presId="urn:microsoft.com/office/officeart/2005/8/layout/hierarchy1"/>
    <dgm:cxn modelId="{4776E3CA-9782-4498-A4E9-6BA5C40ABE85}" type="presParOf" srcId="{083CBD25-5520-4689-ACEA-BD91DA9678F0}" destId="{FB2E6594-DF64-4643-9DF5-20FBFC245542}" srcOrd="0" destOrd="0" presId="urn:microsoft.com/office/officeart/2005/8/layout/hierarchy1"/>
    <dgm:cxn modelId="{BD8E265E-DD7B-4433-81AA-2B8A34E681D9}" type="presParOf" srcId="{FB2E6594-DF64-4643-9DF5-20FBFC245542}" destId="{7E6A7F5C-D867-465F-9076-4912C1F8C21C}" srcOrd="0" destOrd="0" presId="urn:microsoft.com/office/officeart/2005/8/layout/hierarchy1"/>
    <dgm:cxn modelId="{58D213B8-1131-4B95-886D-A4EE30B9F034}" type="presParOf" srcId="{FB2E6594-DF64-4643-9DF5-20FBFC245542}" destId="{11BB9F2B-52F7-4245-8089-D82630B4B27E}" srcOrd="1" destOrd="0" presId="urn:microsoft.com/office/officeart/2005/8/layout/hierarchy1"/>
    <dgm:cxn modelId="{D8BD5B05-1713-42F2-B0D2-8789FFDC66D2}" type="presParOf" srcId="{083CBD25-5520-4689-ACEA-BD91DA9678F0}" destId="{3BCA8257-2AA0-40C8-8417-8354A81BA8CD}" srcOrd="1" destOrd="0" presId="urn:microsoft.com/office/officeart/2005/8/layout/hierarchy1"/>
    <dgm:cxn modelId="{638503D1-3C59-4D15-B130-9B9F048C3755}" type="presParOf" srcId="{A4802929-4A08-46D0-8F13-3EE36C74997B}" destId="{C1928EE5-3B49-455C-9EFF-CA5C98EBE3E5}" srcOrd="4" destOrd="0" presId="urn:microsoft.com/office/officeart/2005/8/layout/hierarchy1"/>
    <dgm:cxn modelId="{01A6C936-424F-4AAC-964B-A244EBE06D38}" type="presParOf" srcId="{C1928EE5-3B49-455C-9EFF-CA5C98EBE3E5}" destId="{77AEF1BA-C6CB-4DBD-9D1D-E3C42871D27A}" srcOrd="0" destOrd="0" presId="urn:microsoft.com/office/officeart/2005/8/layout/hierarchy1"/>
    <dgm:cxn modelId="{26C2A643-DDC5-4248-B3E6-9F514705C1E3}" type="presParOf" srcId="{77AEF1BA-C6CB-4DBD-9D1D-E3C42871D27A}" destId="{045BF1B7-C368-439B-AEC0-E865EC0D1466}" srcOrd="0" destOrd="0" presId="urn:microsoft.com/office/officeart/2005/8/layout/hierarchy1"/>
    <dgm:cxn modelId="{57E09F23-FD1B-4A87-BC77-D8018C1EBD07}" type="presParOf" srcId="{77AEF1BA-C6CB-4DBD-9D1D-E3C42871D27A}" destId="{A43B2A84-69EE-4605-8C25-29033BF9E2B2}" srcOrd="1" destOrd="0" presId="urn:microsoft.com/office/officeart/2005/8/layout/hierarchy1"/>
    <dgm:cxn modelId="{1D6DD166-3DB3-44C5-A501-0AFF9B3B1871}" type="presParOf" srcId="{C1928EE5-3B49-455C-9EFF-CA5C98EBE3E5}" destId="{1A40DABF-5CA9-470E-A0FB-FD5641D77E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6D32E0-0283-411D-A370-8BEF9B34DF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AC8C9-080B-4847-B4C7-C53237A30B6D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وفق الهدف</a:t>
          </a:r>
          <a:endParaRPr lang="en-US" dirty="0"/>
        </a:p>
      </dgm:t>
    </dgm:pt>
    <dgm:pt modelId="{2B33C2E5-BAA4-4C88-8C03-13CBA313CA3B}" type="parTrans" cxnId="{60B7F83F-BAD5-4D9B-B687-7743BC57D793}">
      <dgm:prSet/>
      <dgm:spPr/>
      <dgm:t>
        <a:bodyPr/>
        <a:lstStyle/>
        <a:p>
          <a:endParaRPr lang="en-US"/>
        </a:p>
      </dgm:t>
    </dgm:pt>
    <dgm:pt modelId="{8AB5221C-F6BF-49DE-9460-1CFF7EEC3483}" type="sibTrans" cxnId="{60B7F83F-BAD5-4D9B-B687-7743BC57D793}">
      <dgm:prSet/>
      <dgm:spPr/>
      <dgm:t>
        <a:bodyPr/>
        <a:lstStyle/>
        <a:p>
          <a:endParaRPr lang="en-US"/>
        </a:p>
      </dgm:t>
    </dgm:pt>
    <dgm:pt modelId="{E657EFD6-3A35-4DB0-93F9-0A9E1C435EA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ملاحظة غير محدودة </a:t>
          </a:r>
          <a:endParaRPr lang="en-US" dirty="0"/>
        </a:p>
      </dgm:t>
    </dgm:pt>
    <dgm:pt modelId="{DE46DC3F-9105-4362-A943-FE3C5A09C3D6}" type="parTrans" cxnId="{57446456-4BE0-4CB5-B637-221ED4ED5DA7}">
      <dgm:prSet/>
      <dgm:spPr/>
      <dgm:t>
        <a:bodyPr/>
        <a:lstStyle/>
        <a:p>
          <a:endParaRPr lang="en-US"/>
        </a:p>
      </dgm:t>
    </dgm:pt>
    <dgm:pt modelId="{B2535CA1-8E96-4C93-BFC0-692B2815D74E}" type="sibTrans" cxnId="{57446456-4BE0-4CB5-B637-221ED4ED5DA7}">
      <dgm:prSet/>
      <dgm:spPr/>
      <dgm:t>
        <a:bodyPr/>
        <a:lstStyle/>
        <a:p>
          <a:endParaRPr lang="en-US"/>
        </a:p>
      </dgm:t>
    </dgm:pt>
    <dgm:pt modelId="{CFB16CB8-321D-49B7-8955-54EA70F57AE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ملاحظة محدودة</a:t>
          </a:r>
          <a:endParaRPr lang="en-US" dirty="0"/>
        </a:p>
      </dgm:t>
    </dgm:pt>
    <dgm:pt modelId="{2F9C1541-3702-49A7-B4E5-83D7E529AC95}" type="parTrans" cxnId="{162A894F-08D3-4E23-BD3F-6036F200539D}">
      <dgm:prSet/>
      <dgm:spPr/>
      <dgm:t>
        <a:bodyPr/>
        <a:lstStyle/>
        <a:p>
          <a:endParaRPr lang="en-US"/>
        </a:p>
      </dgm:t>
    </dgm:pt>
    <dgm:pt modelId="{28D6FC80-D91D-4143-BAEE-CDA6BEA44178}" type="sibTrans" cxnId="{162A894F-08D3-4E23-BD3F-6036F200539D}">
      <dgm:prSet/>
      <dgm:spPr/>
      <dgm:t>
        <a:bodyPr/>
        <a:lstStyle/>
        <a:p>
          <a:endParaRPr lang="en-US"/>
        </a:p>
      </dgm:t>
    </dgm:pt>
    <dgm:pt modelId="{2F327054-BB6A-488C-83D8-2951254BB4BE}" type="pres">
      <dgm:prSet presAssocID="{D76D32E0-0283-411D-A370-8BEF9B34DF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25CB8B-CEE5-40CB-8811-72FCC04E8CAD}" type="pres">
      <dgm:prSet presAssocID="{EC3AC8C9-080B-4847-B4C7-C53237A30B6D}" presName="hierRoot1" presStyleCnt="0">
        <dgm:presLayoutVars>
          <dgm:hierBranch val="init"/>
        </dgm:presLayoutVars>
      </dgm:prSet>
      <dgm:spPr/>
    </dgm:pt>
    <dgm:pt modelId="{54B18EEA-5598-4617-ACDD-F5353EDE3F2F}" type="pres">
      <dgm:prSet presAssocID="{EC3AC8C9-080B-4847-B4C7-C53237A30B6D}" presName="rootComposite1" presStyleCnt="0"/>
      <dgm:spPr/>
    </dgm:pt>
    <dgm:pt modelId="{0251B1A7-2EB4-4B8E-8294-43F4A62BED08}" type="pres">
      <dgm:prSet presAssocID="{EC3AC8C9-080B-4847-B4C7-C53237A30B6D}" presName="rootText1" presStyleLbl="node0" presStyleIdx="0" presStyleCnt="1">
        <dgm:presLayoutVars>
          <dgm:chPref val="3"/>
        </dgm:presLayoutVars>
      </dgm:prSet>
      <dgm:spPr/>
    </dgm:pt>
    <dgm:pt modelId="{FB2C87DD-2075-4789-9FB6-6B67C07C1567}" type="pres">
      <dgm:prSet presAssocID="{EC3AC8C9-080B-4847-B4C7-C53237A30B6D}" presName="rootConnector1" presStyleLbl="node1" presStyleIdx="0" presStyleCnt="0"/>
      <dgm:spPr/>
    </dgm:pt>
    <dgm:pt modelId="{D58AD103-9D98-4ADA-A694-B647BB0E98CE}" type="pres">
      <dgm:prSet presAssocID="{EC3AC8C9-080B-4847-B4C7-C53237A30B6D}" presName="hierChild2" presStyleCnt="0"/>
      <dgm:spPr/>
    </dgm:pt>
    <dgm:pt modelId="{5333825F-C684-4C19-8D54-D99435A63878}" type="pres">
      <dgm:prSet presAssocID="{DE46DC3F-9105-4362-A943-FE3C5A09C3D6}" presName="Name37" presStyleLbl="parChTrans1D2" presStyleIdx="0" presStyleCnt="2"/>
      <dgm:spPr/>
    </dgm:pt>
    <dgm:pt modelId="{931FCEE3-5DCB-4EDC-9DFC-4B01AAE55F23}" type="pres">
      <dgm:prSet presAssocID="{E657EFD6-3A35-4DB0-93F9-0A9E1C435EAE}" presName="hierRoot2" presStyleCnt="0">
        <dgm:presLayoutVars>
          <dgm:hierBranch val="init"/>
        </dgm:presLayoutVars>
      </dgm:prSet>
      <dgm:spPr/>
    </dgm:pt>
    <dgm:pt modelId="{1A6413ED-0221-484D-99AC-7904992B7DE9}" type="pres">
      <dgm:prSet presAssocID="{E657EFD6-3A35-4DB0-93F9-0A9E1C435EAE}" presName="rootComposite" presStyleCnt="0"/>
      <dgm:spPr/>
    </dgm:pt>
    <dgm:pt modelId="{99F239CE-505A-40B3-8F16-812579B41852}" type="pres">
      <dgm:prSet presAssocID="{E657EFD6-3A35-4DB0-93F9-0A9E1C435EAE}" presName="rootText" presStyleLbl="node2" presStyleIdx="0" presStyleCnt="2">
        <dgm:presLayoutVars>
          <dgm:chPref val="3"/>
        </dgm:presLayoutVars>
      </dgm:prSet>
      <dgm:spPr/>
    </dgm:pt>
    <dgm:pt modelId="{4E7C10F4-837E-4D9E-A416-8A41A101580A}" type="pres">
      <dgm:prSet presAssocID="{E657EFD6-3A35-4DB0-93F9-0A9E1C435EAE}" presName="rootConnector" presStyleLbl="node2" presStyleIdx="0" presStyleCnt="2"/>
      <dgm:spPr/>
    </dgm:pt>
    <dgm:pt modelId="{777FA421-B2F4-4996-AA30-89CD37C70A76}" type="pres">
      <dgm:prSet presAssocID="{E657EFD6-3A35-4DB0-93F9-0A9E1C435EAE}" presName="hierChild4" presStyleCnt="0"/>
      <dgm:spPr/>
    </dgm:pt>
    <dgm:pt modelId="{0E28D429-38B9-40F4-A375-CB5A8ECE94B6}" type="pres">
      <dgm:prSet presAssocID="{E657EFD6-3A35-4DB0-93F9-0A9E1C435EAE}" presName="hierChild5" presStyleCnt="0"/>
      <dgm:spPr/>
    </dgm:pt>
    <dgm:pt modelId="{7352B73C-CC47-4EEC-B63F-EBB9645AA642}" type="pres">
      <dgm:prSet presAssocID="{2F9C1541-3702-49A7-B4E5-83D7E529AC95}" presName="Name37" presStyleLbl="parChTrans1D2" presStyleIdx="1" presStyleCnt="2"/>
      <dgm:spPr/>
    </dgm:pt>
    <dgm:pt modelId="{B8EAF014-61AE-490F-9A8A-DE49BE12F897}" type="pres">
      <dgm:prSet presAssocID="{CFB16CB8-321D-49B7-8955-54EA70F57AE0}" presName="hierRoot2" presStyleCnt="0">
        <dgm:presLayoutVars>
          <dgm:hierBranch val="init"/>
        </dgm:presLayoutVars>
      </dgm:prSet>
      <dgm:spPr/>
    </dgm:pt>
    <dgm:pt modelId="{08366B64-D7AB-4550-8760-3354D6B192FE}" type="pres">
      <dgm:prSet presAssocID="{CFB16CB8-321D-49B7-8955-54EA70F57AE0}" presName="rootComposite" presStyleCnt="0"/>
      <dgm:spPr/>
    </dgm:pt>
    <dgm:pt modelId="{BB9BD30D-10DD-4788-A8FF-C5400903E0D4}" type="pres">
      <dgm:prSet presAssocID="{CFB16CB8-321D-49B7-8955-54EA70F57AE0}" presName="rootText" presStyleLbl="node2" presStyleIdx="1" presStyleCnt="2">
        <dgm:presLayoutVars>
          <dgm:chPref val="3"/>
        </dgm:presLayoutVars>
      </dgm:prSet>
      <dgm:spPr/>
    </dgm:pt>
    <dgm:pt modelId="{0027D62D-3809-4D4F-ADA6-7D3CD06ED4A6}" type="pres">
      <dgm:prSet presAssocID="{CFB16CB8-321D-49B7-8955-54EA70F57AE0}" presName="rootConnector" presStyleLbl="node2" presStyleIdx="1" presStyleCnt="2"/>
      <dgm:spPr/>
    </dgm:pt>
    <dgm:pt modelId="{C12D88BB-9ECE-40BA-ACE5-1792D70693F7}" type="pres">
      <dgm:prSet presAssocID="{CFB16CB8-321D-49B7-8955-54EA70F57AE0}" presName="hierChild4" presStyleCnt="0"/>
      <dgm:spPr/>
    </dgm:pt>
    <dgm:pt modelId="{FB596C2A-0398-4767-9323-7AA54431DE4A}" type="pres">
      <dgm:prSet presAssocID="{CFB16CB8-321D-49B7-8955-54EA70F57AE0}" presName="hierChild5" presStyleCnt="0"/>
      <dgm:spPr/>
    </dgm:pt>
    <dgm:pt modelId="{B623570B-C412-4B91-A26F-DA4C11603FB7}" type="pres">
      <dgm:prSet presAssocID="{EC3AC8C9-080B-4847-B4C7-C53237A30B6D}" presName="hierChild3" presStyleCnt="0"/>
      <dgm:spPr/>
    </dgm:pt>
  </dgm:ptLst>
  <dgm:cxnLst>
    <dgm:cxn modelId="{1A410A10-3931-4A26-8051-D2EE07FECB4A}" type="presOf" srcId="{EC3AC8C9-080B-4847-B4C7-C53237A30B6D}" destId="{0251B1A7-2EB4-4B8E-8294-43F4A62BED08}" srcOrd="0" destOrd="0" presId="urn:microsoft.com/office/officeart/2005/8/layout/orgChart1"/>
    <dgm:cxn modelId="{411C8D36-6C49-480F-BD65-3A3A549B8296}" type="presOf" srcId="{DE46DC3F-9105-4362-A943-FE3C5A09C3D6}" destId="{5333825F-C684-4C19-8D54-D99435A63878}" srcOrd="0" destOrd="0" presId="urn:microsoft.com/office/officeart/2005/8/layout/orgChart1"/>
    <dgm:cxn modelId="{D9795C38-8BCF-4B62-9AFD-2468BA43E7D9}" type="presOf" srcId="{E657EFD6-3A35-4DB0-93F9-0A9E1C435EAE}" destId="{99F239CE-505A-40B3-8F16-812579B41852}" srcOrd="0" destOrd="0" presId="urn:microsoft.com/office/officeart/2005/8/layout/orgChart1"/>
    <dgm:cxn modelId="{39A67B39-4B70-4A8E-BE72-BD3AD7D50918}" type="presOf" srcId="{2F9C1541-3702-49A7-B4E5-83D7E529AC95}" destId="{7352B73C-CC47-4EEC-B63F-EBB9645AA642}" srcOrd="0" destOrd="0" presId="urn:microsoft.com/office/officeart/2005/8/layout/orgChart1"/>
    <dgm:cxn modelId="{60B7F83F-BAD5-4D9B-B687-7743BC57D793}" srcId="{D76D32E0-0283-411D-A370-8BEF9B34DF69}" destId="{EC3AC8C9-080B-4847-B4C7-C53237A30B6D}" srcOrd="0" destOrd="0" parTransId="{2B33C2E5-BAA4-4C88-8C03-13CBA313CA3B}" sibTransId="{8AB5221C-F6BF-49DE-9460-1CFF7EEC3483}"/>
    <dgm:cxn modelId="{36B2F85E-5A32-408B-9562-179EC694FE02}" type="presOf" srcId="{CFB16CB8-321D-49B7-8955-54EA70F57AE0}" destId="{BB9BD30D-10DD-4788-A8FF-C5400903E0D4}" srcOrd="0" destOrd="0" presId="urn:microsoft.com/office/officeart/2005/8/layout/orgChart1"/>
    <dgm:cxn modelId="{B98B794D-3C17-4E73-81CD-809059BB810F}" type="presOf" srcId="{EC3AC8C9-080B-4847-B4C7-C53237A30B6D}" destId="{FB2C87DD-2075-4789-9FB6-6B67C07C1567}" srcOrd="1" destOrd="0" presId="urn:microsoft.com/office/officeart/2005/8/layout/orgChart1"/>
    <dgm:cxn modelId="{162A894F-08D3-4E23-BD3F-6036F200539D}" srcId="{EC3AC8C9-080B-4847-B4C7-C53237A30B6D}" destId="{CFB16CB8-321D-49B7-8955-54EA70F57AE0}" srcOrd="1" destOrd="0" parTransId="{2F9C1541-3702-49A7-B4E5-83D7E529AC95}" sibTransId="{28D6FC80-D91D-4143-BAEE-CDA6BEA44178}"/>
    <dgm:cxn modelId="{57446456-4BE0-4CB5-B637-221ED4ED5DA7}" srcId="{EC3AC8C9-080B-4847-B4C7-C53237A30B6D}" destId="{E657EFD6-3A35-4DB0-93F9-0A9E1C435EAE}" srcOrd="0" destOrd="0" parTransId="{DE46DC3F-9105-4362-A943-FE3C5A09C3D6}" sibTransId="{B2535CA1-8E96-4C93-BFC0-692B2815D74E}"/>
    <dgm:cxn modelId="{77A0AD90-32AB-4C3D-84FD-6F0A0E0857CE}" type="presOf" srcId="{CFB16CB8-321D-49B7-8955-54EA70F57AE0}" destId="{0027D62D-3809-4D4F-ADA6-7D3CD06ED4A6}" srcOrd="1" destOrd="0" presId="urn:microsoft.com/office/officeart/2005/8/layout/orgChart1"/>
    <dgm:cxn modelId="{0C8401EC-381F-4808-876B-22828F2868F5}" type="presOf" srcId="{D76D32E0-0283-411D-A370-8BEF9B34DF69}" destId="{2F327054-BB6A-488C-83D8-2951254BB4BE}" srcOrd="0" destOrd="0" presId="urn:microsoft.com/office/officeart/2005/8/layout/orgChart1"/>
    <dgm:cxn modelId="{B8FFFAF2-3001-4FC7-93ED-361A6288722B}" type="presOf" srcId="{E657EFD6-3A35-4DB0-93F9-0A9E1C435EAE}" destId="{4E7C10F4-837E-4D9E-A416-8A41A101580A}" srcOrd="1" destOrd="0" presId="urn:microsoft.com/office/officeart/2005/8/layout/orgChart1"/>
    <dgm:cxn modelId="{B1513759-B029-48E7-88CF-7177A0E3D958}" type="presParOf" srcId="{2F327054-BB6A-488C-83D8-2951254BB4BE}" destId="{0525CB8B-CEE5-40CB-8811-72FCC04E8CAD}" srcOrd="0" destOrd="0" presId="urn:microsoft.com/office/officeart/2005/8/layout/orgChart1"/>
    <dgm:cxn modelId="{7F280DE5-69CA-470C-A97B-3C0350401B25}" type="presParOf" srcId="{0525CB8B-CEE5-40CB-8811-72FCC04E8CAD}" destId="{54B18EEA-5598-4617-ACDD-F5353EDE3F2F}" srcOrd="0" destOrd="0" presId="urn:microsoft.com/office/officeart/2005/8/layout/orgChart1"/>
    <dgm:cxn modelId="{B4B59E1D-E109-404D-A3D7-5BFFCFAED53A}" type="presParOf" srcId="{54B18EEA-5598-4617-ACDD-F5353EDE3F2F}" destId="{0251B1A7-2EB4-4B8E-8294-43F4A62BED08}" srcOrd="0" destOrd="0" presId="urn:microsoft.com/office/officeart/2005/8/layout/orgChart1"/>
    <dgm:cxn modelId="{20980D9F-D988-4389-8F8B-ACA6300ECE9C}" type="presParOf" srcId="{54B18EEA-5598-4617-ACDD-F5353EDE3F2F}" destId="{FB2C87DD-2075-4789-9FB6-6B67C07C1567}" srcOrd="1" destOrd="0" presId="urn:microsoft.com/office/officeart/2005/8/layout/orgChart1"/>
    <dgm:cxn modelId="{970A6CA2-D7C5-4BBA-A6A9-73DAA4BEB25B}" type="presParOf" srcId="{0525CB8B-CEE5-40CB-8811-72FCC04E8CAD}" destId="{D58AD103-9D98-4ADA-A694-B647BB0E98CE}" srcOrd="1" destOrd="0" presId="urn:microsoft.com/office/officeart/2005/8/layout/orgChart1"/>
    <dgm:cxn modelId="{E205C0AE-D445-437F-A419-68BCACC1DBD3}" type="presParOf" srcId="{D58AD103-9D98-4ADA-A694-B647BB0E98CE}" destId="{5333825F-C684-4C19-8D54-D99435A63878}" srcOrd="0" destOrd="0" presId="urn:microsoft.com/office/officeart/2005/8/layout/orgChart1"/>
    <dgm:cxn modelId="{0ED9BE6A-04F8-4835-86DC-3DEC59CE7D2C}" type="presParOf" srcId="{D58AD103-9D98-4ADA-A694-B647BB0E98CE}" destId="{931FCEE3-5DCB-4EDC-9DFC-4B01AAE55F23}" srcOrd="1" destOrd="0" presId="urn:microsoft.com/office/officeart/2005/8/layout/orgChart1"/>
    <dgm:cxn modelId="{421D5852-3C52-4E03-AF3C-E4BF0B06F2DF}" type="presParOf" srcId="{931FCEE3-5DCB-4EDC-9DFC-4B01AAE55F23}" destId="{1A6413ED-0221-484D-99AC-7904992B7DE9}" srcOrd="0" destOrd="0" presId="urn:microsoft.com/office/officeart/2005/8/layout/orgChart1"/>
    <dgm:cxn modelId="{F52B42AA-7D17-4CD8-93B9-C6DBF86A7F89}" type="presParOf" srcId="{1A6413ED-0221-484D-99AC-7904992B7DE9}" destId="{99F239CE-505A-40B3-8F16-812579B41852}" srcOrd="0" destOrd="0" presId="urn:microsoft.com/office/officeart/2005/8/layout/orgChart1"/>
    <dgm:cxn modelId="{4FF087C1-817D-4A97-B804-1E6B857AE115}" type="presParOf" srcId="{1A6413ED-0221-484D-99AC-7904992B7DE9}" destId="{4E7C10F4-837E-4D9E-A416-8A41A101580A}" srcOrd="1" destOrd="0" presId="urn:microsoft.com/office/officeart/2005/8/layout/orgChart1"/>
    <dgm:cxn modelId="{9448B7A5-806D-4020-B92E-71DC46BF4988}" type="presParOf" srcId="{931FCEE3-5DCB-4EDC-9DFC-4B01AAE55F23}" destId="{777FA421-B2F4-4996-AA30-89CD37C70A76}" srcOrd="1" destOrd="0" presId="urn:microsoft.com/office/officeart/2005/8/layout/orgChart1"/>
    <dgm:cxn modelId="{6C227228-F468-4421-919C-4EC27EF854C9}" type="presParOf" srcId="{931FCEE3-5DCB-4EDC-9DFC-4B01AAE55F23}" destId="{0E28D429-38B9-40F4-A375-CB5A8ECE94B6}" srcOrd="2" destOrd="0" presId="urn:microsoft.com/office/officeart/2005/8/layout/orgChart1"/>
    <dgm:cxn modelId="{C40112C9-8BAB-4812-B882-723573C3C7B9}" type="presParOf" srcId="{D58AD103-9D98-4ADA-A694-B647BB0E98CE}" destId="{7352B73C-CC47-4EEC-B63F-EBB9645AA642}" srcOrd="2" destOrd="0" presId="urn:microsoft.com/office/officeart/2005/8/layout/orgChart1"/>
    <dgm:cxn modelId="{574C1F2B-5BDD-44E4-A78D-4CB39E1ED9DB}" type="presParOf" srcId="{D58AD103-9D98-4ADA-A694-B647BB0E98CE}" destId="{B8EAF014-61AE-490F-9A8A-DE49BE12F897}" srcOrd="3" destOrd="0" presId="urn:microsoft.com/office/officeart/2005/8/layout/orgChart1"/>
    <dgm:cxn modelId="{29C517C3-9B01-425A-A927-7A2D7E60BFE5}" type="presParOf" srcId="{B8EAF014-61AE-490F-9A8A-DE49BE12F897}" destId="{08366B64-D7AB-4550-8760-3354D6B192FE}" srcOrd="0" destOrd="0" presId="urn:microsoft.com/office/officeart/2005/8/layout/orgChart1"/>
    <dgm:cxn modelId="{6FF8932D-1B23-4D2F-A6D7-80972D3DEE16}" type="presParOf" srcId="{08366B64-D7AB-4550-8760-3354D6B192FE}" destId="{BB9BD30D-10DD-4788-A8FF-C5400903E0D4}" srcOrd="0" destOrd="0" presId="urn:microsoft.com/office/officeart/2005/8/layout/orgChart1"/>
    <dgm:cxn modelId="{A4A15B9E-9EA1-4DFB-BCE8-10A45D3C0DC2}" type="presParOf" srcId="{08366B64-D7AB-4550-8760-3354D6B192FE}" destId="{0027D62D-3809-4D4F-ADA6-7D3CD06ED4A6}" srcOrd="1" destOrd="0" presId="urn:microsoft.com/office/officeart/2005/8/layout/orgChart1"/>
    <dgm:cxn modelId="{4D2EAD1F-3416-4A3F-B67A-ED3D442043D9}" type="presParOf" srcId="{B8EAF014-61AE-490F-9A8A-DE49BE12F897}" destId="{C12D88BB-9ECE-40BA-ACE5-1792D70693F7}" srcOrd="1" destOrd="0" presId="urn:microsoft.com/office/officeart/2005/8/layout/orgChart1"/>
    <dgm:cxn modelId="{B39FBE25-F933-4AB1-9975-6F27CAA7FE5F}" type="presParOf" srcId="{B8EAF014-61AE-490F-9A8A-DE49BE12F897}" destId="{FB596C2A-0398-4767-9323-7AA54431DE4A}" srcOrd="2" destOrd="0" presId="urn:microsoft.com/office/officeart/2005/8/layout/orgChart1"/>
    <dgm:cxn modelId="{9B325B17-4297-403C-8BA0-32D2AB5595EE}" type="presParOf" srcId="{0525CB8B-CEE5-40CB-8811-72FCC04E8CAD}" destId="{B623570B-C412-4B91-A26F-DA4C11603F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35C3A1-2A9E-47C8-900A-F12FBD4CF9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D9D4A-1EBD-467C-83DC-416777AF0C8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وفقا لعدد الأشخاص</a:t>
          </a:r>
          <a:endParaRPr lang="en-US" dirty="0"/>
        </a:p>
      </dgm:t>
    </dgm:pt>
    <dgm:pt modelId="{E901CE50-0C48-443E-A5A6-0B79E61962FF}" type="parTrans" cxnId="{A3D95234-2C3B-42E4-B437-0149BD51B825}">
      <dgm:prSet/>
      <dgm:spPr/>
      <dgm:t>
        <a:bodyPr/>
        <a:lstStyle/>
        <a:p>
          <a:endParaRPr lang="en-US"/>
        </a:p>
      </dgm:t>
    </dgm:pt>
    <dgm:pt modelId="{A893E9E9-BC43-43BC-A681-8D17C24D20DB}" type="sibTrans" cxnId="{A3D95234-2C3B-42E4-B437-0149BD51B825}">
      <dgm:prSet/>
      <dgm:spPr/>
      <dgm:t>
        <a:bodyPr/>
        <a:lstStyle/>
        <a:p>
          <a:endParaRPr lang="en-US"/>
        </a:p>
      </dgm:t>
    </dgm:pt>
    <dgm:pt modelId="{457AA6A7-4D2E-443B-82DE-106E466A3A63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جماعية</a:t>
          </a:r>
          <a:endParaRPr lang="en-US" dirty="0"/>
        </a:p>
      </dgm:t>
    </dgm:pt>
    <dgm:pt modelId="{64D076BF-118B-448C-8454-4FCACB34094B}" type="parTrans" cxnId="{E754CE6B-CFAE-4ADC-8A96-DE69B034F3E1}">
      <dgm:prSet/>
      <dgm:spPr/>
      <dgm:t>
        <a:bodyPr/>
        <a:lstStyle/>
        <a:p>
          <a:endParaRPr lang="en-US"/>
        </a:p>
      </dgm:t>
    </dgm:pt>
    <dgm:pt modelId="{7CF3B908-9A4D-4038-B7EA-5B393A882017}" type="sibTrans" cxnId="{E754CE6B-CFAE-4ADC-8A96-DE69B034F3E1}">
      <dgm:prSet/>
      <dgm:spPr/>
      <dgm:t>
        <a:bodyPr/>
        <a:lstStyle/>
        <a:p>
          <a:endParaRPr lang="en-US"/>
        </a:p>
      </dgm:t>
    </dgm:pt>
    <dgm:pt modelId="{EE7F4EDF-5FD4-4242-AACF-A7343AC2526D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فردية او ثنائية</a:t>
          </a:r>
          <a:endParaRPr lang="en-US" dirty="0"/>
        </a:p>
      </dgm:t>
    </dgm:pt>
    <dgm:pt modelId="{00AEAA37-462B-4857-90D2-BAC960C337F6}" type="parTrans" cxnId="{55995FB6-B23F-4AB9-849A-59959924425E}">
      <dgm:prSet/>
      <dgm:spPr/>
      <dgm:t>
        <a:bodyPr/>
        <a:lstStyle/>
        <a:p>
          <a:endParaRPr lang="en-US"/>
        </a:p>
      </dgm:t>
    </dgm:pt>
    <dgm:pt modelId="{06B398B4-8525-4DE7-B6BB-5B40932C20F8}" type="sibTrans" cxnId="{55995FB6-B23F-4AB9-849A-59959924425E}">
      <dgm:prSet/>
      <dgm:spPr/>
      <dgm:t>
        <a:bodyPr/>
        <a:lstStyle/>
        <a:p>
          <a:endParaRPr lang="en-US"/>
        </a:p>
      </dgm:t>
    </dgm:pt>
    <dgm:pt modelId="{FCC1DC08-50AC-41F8-8F25-16970D8A9B83}" type="pres">
      <dgm:prSet presAssocID="{3635C3A1-2A9E-47C8-900A-F12FBD4CF9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9CC276-7ADB-44EE-8D2A-1FD7F99FA713}" type="pres">
      <dgm:prSet presAssocID="{270D9D4A-1EBD-467C-83DC-416777AF0C8B}" presName="hierRoot1" presStyleCnt="0">
        <dgm:presLayoutVars>
          <dgm:hierBranch val="init"/>
        </dgm:presLayoutVars>
      </dgm:prSet>
      <dgm:spPr/>
    </dgm:pt>
    <dgm:pt modelId="{B1606986-A2A5-45C4-9756-6C38376367CC}" type="pres">
      <dgm:prSet presAssocID="{270D9D4A-1EBD-467C-83DC-416777AF0C8B}" presName="rootComposite1" presStyleCnt="0"/>
      <dgm:spPr/>
    </dgm:pt>
    <dgm:pt modelId="{239A1C79-C705-4C8A-A781-EBE051B68BA6}" type="pres">
      <dgm:prSet presAssocID="{270D9D4A-1EBD-467C-83DC-416777AF0C8B}" presName="rootText1" presStyleLbl="node0" presStyleIdx="0" presStyleCnt="1">
        <dgm:presLayoutVars>
          <dgm:chPref val="3"/>
        </dgm:presLayoutVars>
      </dgm:prSet>
      <dgm:spPr/>
    </dgm:pt>
    <dgm:pt modelId="{EBCA9B43-38E7-43CB-8A03-76F4A3003112}" type="pres">
      <dgm:prSet presAssocID="{270D9D4A-1EBD-467C-83DC-416777AF0C8B}" presName="rootConnector1" presStyleLbl="node1" presStyleIdx="0" presStyleCnt="0"/>
      <dgm:spPr/>
    </dgm:pt>
    <dgm:pt modelId="{EA501694-FF06-4EE8-B23F-2DA9884868AB}" type="pres">
      <dgm:prSet presAssocID="{270D9D4A-1EBD-467C-83DC-416777AF0C8B}" presName="hierChild2" presStyleCnt="0"/>
      <dgm:spPr/>
    </dgm:pt>
    <dgm:pt modelId="{ABEF8AA3-932F-48C3-96A8-BD1892B66A4B}" type="pres">
      <dgm:prSet presAssocID="{64D076BF-118B-448C-8454-4FCACB34094B}" presName="Name37" presStyleLbl="parChTrans1D2" presStyleIdx="0" presStyleCnt="2"/>
      <dgm:spPr/>
    </dgm:pt>
    <dgm:pt modelId="{0AF56138-958E-4C10-B0BA-1E5AD867496D}" type="pres">
      <dgm:prSet presAssocID="{457AA6A7-4D2E-443B-82DE-106E466A3A63}" presName="hierRoot2" presStyleCnt="0">
        <dgm:presLayoutVars>
          <dgm:hierBranch val="init"/>
        </dgm:presLayoutVars>
      </dgm:prSet>
      <dgm:spPr/>
    </dgm:pt>
    <dgm:pt modelId="{4C2164C2-B3F5-46D0-83D5-F0A073603B98}" type="pres">
      <dgm:prSet presAssocID="{457AA6A7-4D2E-443B-82DE-106E466A3A63}" presName="rootComposite" presStyleCnt="0"/>
      <dgm:spPr/>
    </dgm:pt>
    <dgm:pt modelId="{2486BBD8-74D4-45A0-8AB1-A816051DD049}" type="pres">
      <dgm:prSet presAssocID="{457AA6A7-4D2E-443B-82DE-106E466A3A63}" presName="rootText" presStyleLbl="node2" presStyleIdx="0" presStyleCnt="2">
        <dgm:presLayoutVars>
          <dgm:chPref val="3"/>
        </dgm:presLayoutVars>
      </dgm:prSet>
      <dgm:spPr/>
    </dgm:pt>
    <dgm:pt modelId="{1295B422-D9D6-44D2-82DF-73B0EC9C82F4}" type="pres">
      <dgm:prSet presAssocID="{457AA6A7-4D2E-443B-82DE-106E466A3A63}" presName="rootConnector" presStyleLbl="node2" presStyleIdx="0" presStyleCnt="2"/>
      <dgm:spPr/>
    </dgm:pt>
    <dgm:pt modelId="{048612F2-9CB7-4A9E-B7E7-3D5B1FF32B16}" type="pres">
      <dgm:prSet presAssocID="{457AA6A7-4D2E-443B-82DE-106E466A3A63}" presName="hierChild4" presStyleCnt="0"/>
      <dgm:spPr/>
    </dgm:pt>
    <dgm:pt modelId="{46597560-4840-48C3-9021-058D9B58C881}" type="pres">
      <dgm:prSet presAssocID="{457AA6A7-4D2E-443B-82DE-106E466A3A63}" presName="hierChild5" presStyleCnt="0"/>
      <dgm:spPr/>
    </dgm:pt>
    <dgm:pt modelId="{38A35057-60D9-426D-BDE7-0B34489B6C4B}" type="pres">
      <dgm:prSet presAssocID="{00AEAA37-462B-4857-90D2-BAC960C337F6}" presName="Name37" presStyleLbl="parChTrans1D2" presStyleIdx="1" presStyleCnt="2"/>
      <dgm:spPr/>
    </dgm:pt>
    <dgm:pt modelId="{D4A42EC3-1AA8-448B-972D-F5C4E4A8DF95}" type="pres">
      <dgm:prSet presAssocID="{EE7F4EDF-5FD4-4242-AACF-A7343AC2526D}" presName="hierRoot2" presStyleCnt="0">
        <dgm:presLayoutVars>
          <dgm:hierBranch val="init"/>
        </dgm:presLayoutVars>
      </dgm:prSet>
      <dgm:spPr/>
    </dgm:pt>
    <dgm:pt modelId="{300DC484-A0DE-4F90-A3DC-0388DE6BFB80}" type="pres">
      <dgm:prSet presAssocID="{EE7F4EDF-5FD4-4242-AACF-A7343AC2526D}" presName="rootComposite" presStyleCnt="0"/>
      <dgm:spPr/>
    </dgm:pt>
    <dgm:pt modelId="{F81B5CEA-DBC4-47BE-AE6B-535F79911C25}" type="pres">
      <dgm:prSet presAssocID="{EE7F4EDF-5FD4-4242-AACF-A7343AC2526D}" presName="rootText" presStyleLbl="node2" presStyleIdx="1" presStyleCnt="2">
        <dgm:presLayoutVars>
          <dgm:chPref val="3"/>
        </dgm:presLayoutVars>
      </dgm:prSet>
      <dgm:spPr/>
    </dgm:pt>
    <dgm:pt modelId="{4C5E87F4-0675-4A8D-8BC9-9C488B94A48A}" type="pres">
      <dgm:prSet presAssocID="{EE7F4EDF-5FD4-4242-AACF-A7343AC2526D}" presName="rootConnector" presStyleLbl="node2" presStyleIdx="1" presStyleCnt="2"/>
      <dgm:spPr/>
    </dgm:pt>
    <dgm:pt modelId="{6632ED5D-D90B-4516-9D2C-5F5CF7AD2861}" type="pres">
      <dgm:prSet presAssocID="{EE7F4EDF-5FD4-4242-AACF-A7343AC2526D}" presName="hierChild4" presStyleCnt="0"/>
      <dgm:spPr/>
    </dgm:pt>
    <dgm:pt modelId="{FEFFBC93-7E0A-4AD4-8410-E0ED4061C200}" type="pres">
      <dgm:prSet presAssocID="{EE7F4EDF-5FD4-4242-AACF-A7343AC2526D}" presName="hierChild5" presStyleCnt="0"/>
      <dgm:spPr/>
    </dgm:pt>
    <dgm:pt modelId="{840671A0-3746-4888-9276-09D98408FDCB}" type="pres">
      <dgm:prSet presAssocID="{270D9D4A-1EBD-467C-83DC-416777AF0C8B}" presName="hierChild3" presStyleCnt="0"/>
      <dgm:spPr/>
    </dgm:pt>
  </dgm:ptLst>
  <dgm:cxnLst>
    <dgm:cxn modelId="{742E072C-A585-4D21-A76F-004F94031B00}" type="presOf" srcId="{270D9D4A-1EBD-467C-83DC-416777AF0C8B}" destId="{EBCA9B43-38E7-43CB-8A03-76F4A3003112}" srcOrd="1" destOrd="0" presId="urn:microsoft.com/office/officeart/2005/8/layout/orgChart1"/>
    <dgm:cxn modelId="{A3D95234-2C3B-42E4-B437-0149BD51B825}" srcId="{3635C3A1-2A9E-47C8-900A-F12FBD4CF90F}" destId="{270D9D4A-1EBD-467C-83DC-416777AF0C8B}" srcOrd="0" destOrd="0" parTransId="{E901CE50-0C48-443E-A5A6-0B79E61962FF}" sibTransId="{A893E9E9-BC43-43BC-A681-8D17C24D20DB}"/>
    <dgm:cxn modelId="{E24A8439-D02B-42A8-8D4D-DF929C2F5B6D}" type="presOf" srcId="{457AA6A7-4D2E-443B-82DE-106E466A3A63}" destId="{2486BBD8-74D4-45A0-8AB1-A816051DD049}" srcOrd="0" destOrd="0" presId="urn:microsoft.com/office/officeart/2005/8/layout/orgChart1"/>
    <dgm:cxn modelId="{552E7848-F41E-4580-BD69-347E2DFDED9D}" type="presOf" srcId="{64D076BF-118B-448C-8454-4FCACB34094B}" destId="{ABEF8AA3-932F-48C3-96A8-BD1892B66A4B}" srcOrd="0" destOrd="0" presId="urn:microsoft.com/office/officeart/2005/8/layout/orgChart1"/>
    <dgm:cxn modelId="{E754CE6B-CFAE-4ADC-8A96-DE69B034F3E1}" srcId="{270D9D4A-1EBD-467C-83DC-416777AF0C8B}" destId="{457AA6A7-4D2E-443B-82DE-106E466A3A63}" srcOrd="0" destOrd="0" parTransId="{64D076BF-118B-448C-8454-4FCACB34094B}" sibTransId="{7CF3B908-9A4D-4038-B7EA-5B393A882017}"/>
    <dgm:cxn modelId="{5DA6E77A-3702-48D4-ADBB-DC4771D49C58}" type="presOf" srcId="{3635C3A1-2A9E-47C8-900A-F12FBD4CF90F}" destId="{FCC1DC08-50AC-41F8-8F25-16970D8A9B83}" srcOrd="0" destOrd="0" presId="urn:microsoft.com/office/officeart/2005/8/layout/orgChart1"/>
    <dgm:cxn modelId="{1F63AD92-EEE3-429C-8C78-2EE9221D0E32}" type="presOf" srcId="{EE7F4EDF-5FD4-4242-AACF-A7343AC2526D}" destId="{F81B5CEA-DBC4-47BE-AE6B-535F79911C25}" srcOrd="0" destOrd="0" presId="urn:microsoft.com/office/officeart/2005/8/layout/orgChart1"/>
    <dgm:cxn modelId="{71CED49E-D5F5-45DC-B6B6-E88C463470C3}" type="presOf" srcId="{EE7F4EDF-5FD4-4242-AACF-A7343AC2526D}" destId="{4C5E87F4-0675-4A8D-8BC9-9C488B94A48A}" srcOrd="1" destOrd="0" presId="urn:microsoft.com/office/officeart/2005/8/layout/orgChart1"/>
    <dgm:cxn modelId="{55995FB6-B23F-4AB9-849A-59959924425E}" srcId="{270D9D4A-1EBD-467C-83DC-416777AF0C8B}" destId="{EE7F4EDF-5FD4-4242-AACF-A7343AC2526D}" srcOrd="1" destOrd="0" parTransId="{00AEAA37-462B-4857-90D2-BAC960C337F6}" sibTransId="{06B398B4-8525-4DE7-B6BB-5B40932C20F8}"/>
    <dgm:cxn modelId="{40ED54D3-5063-4F22-BEC8-03C36048974F}" type="presOf" srcId="{270D9D4A-1EBD-467C-83DC-416777AF0C8B}" destId="{239A1C79-C705-4C8A-A781-EBE051B68BA6}" srcOrd="0" destOrd="0" presId="urn:microsoft.com/office/officeart/2005/8/layout/orgChart1"/>
    <dgm:cxn modelId="{089AB1D7-81B5-40A9-B160-94077D0B1004}" type="presOf" srcId="{00AEAA37-462B-4857-90D2-BAC960C337F6}" destId="{38A35057-60D9-426D-BDE7-0B34489B6C4B}" srcOrd="0" destOrd="0" presId="urn:microsoft.com/office/officeart/2005/8/layout/orgChart1"/>
    <dgm:cxn modelId="{38B283F0-4E53-4723-B819-77CD851B0854}" type="presOf" srcId="{457AA6A7-4D2E-443B-82DE-106E466A3A63}" destId="{1295B422-D9D6-44D2-82DF-73B0EC9C82F4}" srcOrd="1" destOrd="0" presId="urn:microsoft.com/office/officeart/2005/8/layout/orgChart1"/>
    <dgm:cxn modelId="{2FA5A706-4B48-4E85-BEB0-7F92DB2E2C10}" type="presParOf" srcId="{FCC1DC08-50AC-41F8-8F25-16970D8A9B83}" destId="{DD9CC276-7ADB-44EE-8D2A-1FD7F99FA713}" srcOrd="0" destOrd="0" presId="urn:microsoft.com/office/officeart/2005/8/layout/orgChart1"/>
    <dgm:cxn modelId="{DA56A564-9D11-4762-8DC5-3C9E389A73A6}" type="presParOf" srcId="{DD9CC276-7ADB-44EE-8D2A-1FD7F99FA713}" destId="{B1606986-A2A5-45C4-9756-6C38376367CC}" srcOrd="0" destOrd="0" presId="urn:microsoft.com/office/officeart/2005/8/layout/orgChart1"/>
    <dgm:cxn modelId="{8A370954-0BB3-4539-B9C1-33E5AD5DFE21}" type="presParOf" srcId="{B1606986-A2A5-45C4-9756-6C38376367CC}" destId="{239A1C79-C705-4C8A-A781-EBE051B68BA6}" srcOrd="0" destOrd="0" presId="urn:microsoft.com/office/officeart/2005/8/layout/orgChart1"/>
    <dgm:cxn modelId="{652B13B4-C675-4FBD-8987-77A34E07BEA6}" type="presParOf" srcId="{B1606986-A2A5-45C4-9756-6C38376367CC}" destId="{EBCA9B43-38E7-43CB-8A03-76F4A3003112}" srcOrd="1" destOrd="0" presId="urn:microsoft.com/office/officeart/2005/8/layout/orgChart1"/>
    <dgm:cxn modelId="{5DBB4866-4D1D-4048-A1BD-7B6B4CA378CC}" type="presParOf" srcId="{DD9CC276-7ADB-44EE-8D2A-1FD7F99FA713}" destId="{EA501694-FF06-4EE8-B23F-2DA9884868AB}" srcOrd="1" destOrd="0" presId="urn:microsoft.com/office/officeart/2005/8/layout/orgChart1"/>
    <dgm:cxn modelId="{2146964E-FEE1-4396-AB92-CA52A0CB12EF}" type="presParOf" srcId="{EA501694-FF06-4EE8-B23F-2DA9884868AB}" destId="{ABEF8AA3-932F-48C3-96A8-BD1892B66A4B}" srcOrd="0" destOrd="0" presId="urn:microsoft.com/office/officeart/2005/8/layout/orgChart1"/>
    <dgm:cxn modelId="{788ADD6B-7B50-49C2-A929-B3AD2B8E8553}" type="presParOf" srcId="{EA501694-FF06-4EE8-B23F-2DA9884868AB}" destId="{0AF56138-958E-4C10-B0BA-1E5AD867496D}" srcOrd="1" destOrd="0" presId="urn:microsoft.com/office/officeart/2005/8/layout/orgChart1"/>
    <dgm:cxn modelId="{AE4BEA1F-CE4C-4DC8-837C-76D9D4D9378F}" type="presParOf" srcId="{0AF56138-958E-4C10-B0BA-1E5AD867496D}" destId="{4C2164C2-B3F5-46D0-83D5-F0A073603B98}" srcOrd="0" destOrd="0" presId="urn:microsoft.com/office/officeart/2005/8/layout/orgChart1"/>
    <dgm:cxn modelId="{E92EAEEA-284C-4738-A280-E8A81273316B}" type="presParOf" srcId="{4C2164C2-B3F5-46D0-83D5-F0A073603B98}" destId="{2486BBD8-74D4-45A0-8AB1-A816051DD049}" srcOrd="0" destOrd="0" presId="urn:microsoft.com/office/officeart/2005/8/layout/orgChart1"/>
    <dgm:cxn modelId="{3F7EFF5E-9F55-40F9-B8A8-BFBE41D9845A}" type="presParOf" srcId="{4C2164C2-B3F5-46D0-83D5-F0A073603B98}" destId="{1295B422-D9D6-44D2-82DF-73B0EC9C82F4}" srcOrd="1" destOrd="0" presId="urn:microsoft.com/office/officeart/2005/8/layout/orgChart1"/>
    <dgm:cxn modelId="{D99C5110-E3A7-4B6B-84C7-71ED73289A64}" type="presParOf" srcId="{0AF56138-958E-4C10-B0BA-1E5AD867496D}" destId="{048612F2-9CB7-4A9E-B7E7-3D5B1FF32B16}" srcOrd="1" destOrd="0" presId="urn:microsoft.com/office/officeart/2005/8/layout/orgChart1"/>
    <dgm:cxn modelId="{B8A7BA2B-14DB-4C17-9E09-54873506E9B8}" type="presParOf" srcId="{0AF56138-958E-4C10-B0BA-1E5AD867496D}" destId="{46597560-4840-48C3-9021-058D9B58C881}" srcOrd="2" destOrd="0" presId="urn:microsoft.com/office/officeart/2005/8/layout/orgChart1"/>
    <dgm:cxn modelId="{5F99EE0B-7183-417F-B687-33F645595528}" type="presParOf" srcId="{EA501694-FF06-4EE8-B23F-2DA9884868AB}" destId="{38A35057-60D9-426D-BDE7-0B34489B6C4B}" srcOrd="2" destOrd="0" presId="urn:microsoft.com/office/officeart/2005/8/layout/orgChart1"/>
    <dgm:cxn modelId="{046AC22C-704C-43AC-89F0-C691FA525A8B}" type="presParOf" srcId="{EA501694-FF06-4EE8-B23F-2DA9884868AB}" destId="{D4A42EC3-1AA8-448B-972D-F5C4E4A8DF95}" srcOrd="3" destOrd="0" presId="urn:microsoft.com/office/officeart/2005/8/layout/orgChart1"/>
    <dgm:cxn modelId="{0280AFE2-4843-4CDF-BA6C-1A855E4742E8}" type="presParOf" srcId="{D4A42EC3-1AA8-448B-972D-F5C4E4A8DF95}" destId="{300DC484-A0DE-4F90-A3DC-0388DE6BFB80}" srcOrd="0" destOrd="0" presId="urn:microsoft.com/office/officeart/2005/8/layout/orgChart1"/>
    <dgm:cxn modelId="{289EBBE1-08FA-4811-870E-087CAE83E772}" type="presParOf" srcId="{300DC484-A0DE-4F90-A3DC-0388DE6BFB80}" destId="{F81B5CEA-DBC4-47BE-AE6B-535F79911C25}" srcOrd="0" destOrd="0" presId="urn:microsoft.com/office/officeart/2005/8/layout/orgChart1"/>
    <dgm:cxn modelId="{9026D204-3F0C-419C-9BF7-87CBAFCEC8D6}" type="presParOf" srcId="{300DC484-A0DE-4F90-A3DC-0388DE6BFB80}" destId="{4C5E87F4-0675-4A8D-8BC9-9C488B94A48A}" srcOrd="1" destOrd="0" presId="urn:microsoft.com/office/officeart/2005/8/layout/orgChart1"/>
    <dgm:cxn modelId="{85058DB7-7666-48A5-8BC2-FDF0DEF53D59}" type="presParOf" srcId="{D4A42EC3-1AA8-448B-972D-F5C4E4A8DF95}" destId="{6632ED5D-D90B-4516-9D2C-5F5CF7AD2861}" srcOrd="1" destOrd="0" presId="urn:microsoft.com/office/officeart/2005/8/layout/orgChart1"/>
    <dgm:cxn modelId="{8B25F2C7-5080-4DA2-B94F-7CCD21B6F376}" type="presParOf" srcId="{D4A42EC3-1AA8-448B-972D-F5C4E4A8DF95}" destId="{FEFFBC93-7E0A-4AD4-8410-E0ED4061C200}" srcOrd="2" destOrd="0" presId="urn:microsoft.com/office/officeart/2005/8/layout/orgChart1"/>
    <dgm:cxn modelId="{408E8AF0-8963-433E-9504-135A6F935B0E}" type="presParOf" srcId="{DD9CC276-7ADB-44EE-8D2A-1FD7F99FA713}" destId="{840671A0-3746-4888-9276-09D98408FD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D85E19-2ACB-4659-991D-36149A1292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DA9967-EC54-4798-87A6-42EB4195F05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وفقا للموضوع</a:t>
          </a:r>
          <a:endParaRPr lang="en-US" dirty="0"/>
        </a:p>
      </dgm:t>
    </dgm:pt>
    <dgm:pt modelId="{6A894C80-E67A-48C5-80B1-623B69E62311}" type="parTrans" cxnId="{EEC18FD3-264E-4A9F-95EA-1B23D2A79624}">
      <dgm:prSet/>
      <dgm:spPr/>
      <dgm:t>
        <a:bodyPr/>
        <a:lstStyle/>
        <a:p>
          <a:endParaRPr lang="en-US"/>
        </a:p>
      </dgm:t>
    </dgm:pt>
    <dgm:pt modelId="{F52268A4-B1B7-4409-81AE-DE1DC0F08BA0}" type="sibTrans" cxnId="{EEC18FD3-264E-4A9F-95EA-1B23D2A79624}">
      <dgm:prSet/>
      <dgm:spPr/>
      <dgm:t>
        <a:bodyPr/>
        <a:lstStyle/>
        <a:p>
          <a:endParaRPr lang="en-US"/>
        </a:p>
      </dgm:t>
    </dgm:pt>
    <dgm:pt modelId="{98C22093-83BB-490E-826A-1A9E44B3D8B9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مقابلات اكلينيكية </a:t>
          </a:r>
          <a:endParaRPr lang="en-US" dirty="0"/>
        </a:p>
      </dgm:t>
    </dgm:pt>
    <dgm:pt modelId="{9938FEA5-F663-412F-A4D7-613364569FDF}" type="parTrans" cxnId="{90A46B4E-B0B4-4969-97BF-04BB858596D6}">
      <dgm:prSet/>
      <dgm:spPr/>
      <dgm:t>
        <a:bodyPr/>
        <a:lstStyle/>
        <a:p>
          <a:endParaRPr lang="en-US"/>
        </a:p>
      </dgm:t>
    </dgm:pt>
    <dgm:pt modelId="{345E46A2-F3E5-40A1-A366-FD7A2D12930B}" type="sibTrans" cxnId="{90A46B4E-B0B4-4969-97BF-04BB858596D6}">
      <dgm:prSet/>
      <dgm:spPr/>
      <dgm:t>
        <a:bodyPr/>
        <a:lstStyle/>
        <a:p>
          <a:endParaRPr lang="en-US"/>
        </a:p>
      </dgm:t>
    </dgm:pt>
    <dgm:pt modelId="{56643B71-BE2B-46A9-B145-594EF8A95F76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مقابلات مركزة</a:t>
          </a:r>
          <a:endParaRPr lang="en-US" dirty="0"/>
        </a:p>
      </dgm:t>
    </dgm:pt>
    <dgm:pt modelId="{F0B6BF17-14AB-4C2A-BC8A-F60BD3A0B5D2}" type="parTrans" cxnId="{AA40E378-7A23-4C1B-AA8E-567AA76C66A5}">
      <dgm:prSet/>
      <dgm:spPr/>
      <dgm:t>
        <a:bodyPr/>
        <a:lstStyle/>
        <a:p>
          <a:endParaRPr lang="en-US"/>
        </a:p>
      </dgm:t>
    </dgm:pt>
    <dgm:pt modelId="{21E5EA1C-807B-4686-A347-5F2950832F36}" type="sibTrans" cxnId="{AA40E378-7A23-4C1B-AA8E-567AA76C66A5}">
      <dgm:prSet/>
      <dgm:spPr/>
      <dgm:t>
        <a:bodyPr/>
        <a:lstStyle/>
        <a:p>
          <a:endParaRPr lang="en-US"/>
        </a:p>
      </dgm:t>
    </dgm:pt>
    <dgm:pt modelId="{97AD3852-73A8-466D-A892-3EC01F46F58E}" type="pres">
      <dgm:prSet presAssocID="{1FD85E19-2ACB-4659-991D-36149A1292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697F86-A41A-44C9-A580-98DA46394D72}" type="pres">
      <dgm:prSet presAssocID="{9CDA9967-EC54-4798-87A6-42EB4195F05B}" presName="hierRoot1" presStyleCnt="0">
        <dgm:presLayoutVars>
          <dgm:hierBranch val="init"/>
        </dgm:presLayoutVars>
      </dgm:prSet>
      <dgm:spPr/>
    </dgm:pt>
    <dgm:pt modelId="{F84C1A1D-7039-42F2-8402-2714E1DAFF54}" type="pres">
      <dgm:prSet presAssocID="{9CDA9967-EC54-4798-87A6-42EB4195F05B}" presName="rootComposite1" presStyleCnt="0"/>
      <dgm:spPr/>
    </dgm:pt>
    <dgm:pt modelId="{E0876016-7D86-4545-87E3-622EE7F54260}" type="pres">
      <dgm:prSet presAssocID="{9CDA9967-EC54-4798-87A6-42EB4195F05B}" presName="rootText1" presStyleLbl="node0" presStyleIdx="0" presStyleCnt="1">
        <dgm:presLayoutVars>
          <dgm:chPref val="3"/>
        </dgm:presLayoutVars>
      </dgm:prSet>
      <dgm:spPr/>
    </dgm:pt>
    <dgm:pt modelId="{E031661F-BF35-412E-AD02-F0CFB02C0568}" type="pres">
      <dgm:prSet presAssocID="{9CDA9967-EC54-4798-87A6-42EB4195F05B}" presName="rootConnector1" presStyleLbl="node1" presStyleIdx="0" presStyleCnt="0"/>
      <dgm:spPr/>
    </dgm:pt>
    <dgm:pt modelId="{6C3C24AF-6330-4A4C-81A9-E6FD8B92D854}" type="pres">
      <dgm:prSet presAssocID="{9CDA9967-EC54-4798-87A6-42EB4195F05B}" presName="hierChild2" presStyleCnt="0"/>
      <dgm:spPr/>
    </dgm:pt>
    <dgm:pt modelId="{7C141907-FCC1-4492-9156-3443CB79BCE1}" type="pres">
      <dgm:prSet presAssocID="{9938FEA5-F663-412F-A4D7-613364569FDF}" presName="Name37" presStyleLbl="parChTrans1D2" presStyleIdx="0" presStyleCnt="2"/>
      <dgm:spPr/>
    </dgm:pt>
    <dgm:pt modelId="{FA5E4B85-9A4D-4AC1-AE67-29324567F44F}" type="pres">
      <dgm:prSet presAssocID="{98C22093-83BB-490E-826A-1A9E44B3D8B9}" presName="hierRoot2" presStyleCnt="0">
        <dgm:presLayoutVars>
          <dgm:hierBranch val="init"/>
        </dgm:presLayoutVars>
      </dgm:prSet>
      <dgm:spPr/>
    </dgm:pt>
    <dgm:pt modelId="{DEB3BB04-EB9C-486C-80A9-26474B38E81A}" type="pres">
      <dgm:prSet presAssocID="{98C22093-83BB-490E-826A-1A9E44B3D8B9}" presName="rootComposite" presStyleCnt="0"/>
      <dgm:spPr/>
    </dgm:pt>
    <dgm:pt modelId="{ACFF1321-D41D-4CDC-8EB9-C99DACEEC380}" type="pres">
      <dgm:prSet presAssocID="{98C22093-83BB-490E-826A-1A9E44B3D8B9}" presName="rootText" presStyleLbl="node2" presStyleIdx="0" presStyleCnt="2">
        <dgm:presLayoutVars>
          <dgm:chPref val="3"/>
        </dgm:presLayoutVars>
      </dgm:prSet>
      <dgm:spPr/>
    </dgm:pt>
    <dgm:pt modelId="{CAA4EB4E-374D-4A19-884E-4213648CD89A}" type="pres">
      <dgm:prSet presAssocID="{98C22093-83BB-490E-826A-1A9E44B3D8B9}" presName="rootConnector" presStyleLbl="node2" presStyleIdx="0" presStyleCnt="2"/>
      <dgm:spPr/>
    </dgm:pt>
    <dgm:pt modelId="{0A9460AD-7CD5-4736-8FE4-49A6F0ABC0A3}" type="pres">
      <dgm:prSet presAssocID="{98C22093-83BB-490E-826A-1A9E44B3D8B9}" presName="hierChild4" presStyleCnt="0"/>
      <dgm:spPr/>
    </dgm:pt>
    <dgm:pt modelId="{8857DB57-C314-4F4B-B423-3F0DFE031FE4}" type="pres">
      <dgm:prSet presAssocID="{98C22093-83BB-490E-826A-1A9E44B3D8B9}" presName="hierChild5" presStyleCnt="0"/>
      <dgm:spPr/>
    </dgm:pt>
    <dgm:pt modelId="{18D8D9D5-60A8-4664-9578-F8E218CACE2C}" type="pres">
      <dgm:prSet presAssocID="{F0B6BF17-14AB-4C2A-BC8A-F60BD3A0B5D2}" presName="Name37" presStyleLbl="parChTrans1D2" presStyleIdx="1" presStyleCnt="2"/>
      <dgm:spPr/>
    </dgm:pt>
    <dgm:pt modelId="{B007471F-7682-4A07-9EA3-9726FA404361}" type="pres">
      <dgm:prSet presAssocID="{56643B71-BE2B-46A9-B145-594EF8A95F76}" presName="hierRoot2" presStyleCnt="0">
        <dgm:presLayoutVars>
          <dgm:hierBranch val="init"/>
        </dgm:presLayoutVars>
      </dgm:prSet>
      <dgm:spPr/>
    </dgm:pt>
    <dgm:pt modelId="{031BF7A7-1CFD-4BB7-B4F2-7FF4553DB7C5}" type="pres">
      <dgm:prSet presAssocID="{56643B71-BE2B-46A9-B145-594EF8A95F76}" presName="rootComposite" presStyleCnt="0"/>
      <dgm:spPr/>
    </dgm:pt>
    <dgm:pt modelId="{08B7952D-8253-42F0-8407-57F3F7CEF55B}" type="pres">
      <dgm:prSet presAssocID="{56643B71-BE2B-46A9-B145-594EF8A95F76}" presName="rootText" presStyleLbl="node2" presStyleIdx="1" presStyleCnt="2">
        <dgm:presLayoutVars>
          <dgm:chPref val="3"/>
        </dgm:presLayoutVars>
      </dgm:prSet>
      <dgm:spPr/>
    </dgm:pt>
    <dgm:pt modelId="{5AD89899-87D7-4F23-A1E5-254A1F0EFA24}" type="pres">
      <dgm:prSet presAssocID="{56643B71-BE2B-46A9-B145-594EF8A95F76}" presName="rootConnector" presStyleLbl="node2" presStyleIdx="1" presStyleCnt="2"/>
      <dgm:spPr/>
    </dgm:pt>
    <dgm:pt modelId="{DE6BD1EF-808D-4A1A-ACC0-F3085E6DE868}" type="pres">
      <dgm:prSet presAssocID="{56643B71-BE2B-46A9-B145-594EF8A95F76}" presName="hierChild4" presStyleCnt="0"/>
      <dgm:spPr/>
    </dgm:pt>
    <dgm:pt modelId="{7E72309A-EE01-4E98-B8C6-73985F81068D}" type="pres">
      <dgm:prSet presAssocID="{56643B71-BE2B-46A9-B145-594EF8A95F76}" presName="hierChild5" presStyleCnt="0"/>
      <dgm:spPr/>
    </dgm:pt>
    <dgm:pt modelId="{E53EFD70-9FB9-4805-8971-CBFDF9C50782}" type="pres">
      <dgm:prSet presAssocID="{9CDA9967-EC54-4798-87A6-42EB4195F05B}" presName="hierChild3" presStyleCnt="0"/>
      <dgm:spPr/>
    </dgm:pt>
  </dgm:ptLst>
  <dgm:cxnLst>
    <dgm:cxn modelId="{9CC54500-A919-44C0-BB0C-9C6CAAC043E5}" type="presOf" srcId="{9CDA9967-EC54-4798-87A6-42EB4195F05B}" destId="{E031661F-BF35-412E-AD02-F0CFB02C0568}" srcOrd="1" destOrd="0" presId="urn:microsoft.com/office/officeart/2005/8/layout/orgChart1"/>
    <dgm:cxn modelId="{99059F12-EF7B-4AFD-B3E4-A01F84248A13}" type="presOf" srcId="{1FD85E19-2ACB-4659-991D-36149A129291}" destId="{97AD3852-73A8-466D-A892-3EC01F46F58E}" srcOrd="0" destOrd="0" presId="urn:microsoft.com/office/officeart/2005/8/layout/orgChart1"/>
    <dgm:cxn modelId="{B402DF17-7A5A-4432-B46B-75ADC61206EC}" type="presOf" srcId="{98C22093-83BB-490E-826A-1A9E44B3D8B9}" destId="{ACFF1321-D41D-4CDC-8EB9-C99DACEEC380}" srcOrd="0" destOrd="0" presId="urn:microsoft.com/office/officeart/2005/8/layout/orgChart1"/>
    <dgm:cxn modelId="{FAD9D427-AE46-4FA4-9E73-0E92AF6721A2}" type="presOf" srcId="{9938FEA5-F663-412F-A4D7-613364569FDF}" destId="{7C141907-FCC1-4492-9156-3443CB79BCE1}" srcOrd="0" destOrd="0" presId="urn:microsoft.com/office/officeart/2005/8/layout/orgChart1"/>
    <dgm:cxn modelId="{90A46B4E-B0B4-4969-97BF-04BB858596D6}" srcId="{9CDA9967-EC54-4798-87A6-42EB4195F05B}" destId="{98C22093-83BB-490E-826A-1A9E44B3D8B9}" srcOrd="0" destOrd="0" parTransId="{9938FEA5-F663-412F-A4D7-613364569FDF}" sibTransId="{345E46A2-F3E5-40A1-A366-FD7A2D12930B}"/>
    <dgm:cxn modelId="{698E6178-8AC6-4107-8825-01EBE1324508}" type="presOf" srcId="{56643B71-BE2B-46A9-B145-594EF8A95F76}" destId="{5AD89899-87D7-4F23-A1E5-254A1F0EFA24}" srcOrd="1" destOrd="0" presId="urn:microsoft.com/office/officeart/2005/8/layout/orgChart1"/>
    <dgm:cxn modelId="{AA40E378-7A23-4C1B-AA8E-567AA76C66A5}" srcId="{9CDA9967-EC54-4798-87A6-42EB4195F05B}" destId="{56643B71-BE2B-46A9-B145-594EF8A95F76}" srcOrd="1" destOrd="0" parTransId="{F0B6BF17-14AB-4C2A-BC8A-F60BD3A0B5D2}" sibTransId="{21E5EA1C-807B-4686-A347-5F2950832F36}"/>
    <dgm:cxn modelId="{FCF549B2-7A20-4808-8DF7-7331C3D0B581}" type="presOf" srcId="{56643B71-BE2B-46A9-B145-594EF8A95F76}" destId="{08B7952D-8253-42F0-8407-57F3F7CEF55B}" srcOrd="0" destOrd="0" presId="urn:microsoft.com/office/officeart/2005/8/layout/orgChart1"/>
    <dgm:cxn modelId="{EEC18FD3-264E-4A9F-95EA-1B23D2A79624}" srcId="{1FD85E19-2ACB-4659-991D-36149A129291}" destId="{9CDA9967-EC54-4798-87A6-42EB4195F05B}" srcOrd="0" destOrd="0" parTransId="{6A894C80-E67A-48C5-80B1-623B69E62311}" sibTransId="{F52268A4-B1B7-4409-81AE-DE1DC0F08BA0}"/>
    <dgm:cxn modelId="{047D03DD-709A-4E3D-A9FF-2A95F9346329}" type="presOf" srcId="{F0B6BF17-14AB-4C2A-BC8A-F60BD3A0B5D2}" destId="{18D8D9D5-60A8-4664-9578-F8E218CACE2C}" srcOrd="0" destOrd="0" presId="urn:microsoft.com/office/officeart/2005/8/layout/orgChart1"/>
    <dgm:cxn modelId="{B45058F3-0311-42BF-A34D-A547BED6B2B1}" type="presOf" srcId="{98C22093-83BB-490E-826A-1A9E44B3D8B9}" destId="{CAA4EB4E-374D-4A19-884E-4213648CD89A}" srcOrd="1" destOrd="0" presId="urn:microsoft.com/office/officeart/2005/8/layout/orgChart1"/>
    <dgm:cxn modelId="{D58609FD-13F9-4F6F-9A7D-D5AB426136EE}" type="presOf" srcId="{9CDA9967-EC54-4798-87A6-42EB4195F05B}" destId="{E0876016-7D86-4545-87E3-622EE7F54260}" srcOrd="0" destOrd="0" presId="urn:microsoft.com/office/officeart/2005/8/layout/orgChart1"/>
    <dgm:cxn modelId="{4C1C779F-E362-4F4F-AA47-F06F81C8187A}" type="presParOf" srcId="{97AD3852-73A8-466D-A892-3EC01F46F58E}" destId="{E3697F86-A41A-44C9-A580-98DA46394D72}" srcOrd="0" destOrd="0" presId="urn:microsoft.com/office/officeart/2005/8/layout/orgChart1"/>
    <dgm:cxn modelId="{879259DB-48D3-4A83-9A6D-17565BBF3674}" type="presParOf" srcId="{E3697F86-A41A-44C9-A580-98DA46394D72}" destId="{F84C1A1D-7039-42F2-8402-2714E1DAFF54}" srcOrd="0" destOrd="0" presId="urn:microsoft.com/office/officeart/2005/8/layout/orgChart1"/>
    <dgm:cxn modelId="{05C29AC8-9545-4FF4-9660-7499797BA519}" type="presParOf" srcId="{F84C1A1D-7039-42F2-8402-2714E1DAFF54}" destId="{E0876016-7D86-4545-87E3-622EE7F54260}" srcOrd="0" destOrd="0" presId="urn:microsoft.com/office/officeart/2005/8/layout/orgChart1"/>
    <dgm:cxn modelId="{26BC65FA-6261-4B90-9E15-4B228A0C346B}" type="presParOf" srcId="{F84C1A1D-7039-42F2-8402-2714E1DAFF54}" destId="{E031661F-BF35-412E-AD02-F0CFB02C0568}" srcOrd="1" destOrd="0" presId="urn:microsoft.com/office/officeart/2005/8/layout/orgChart1"/>
    <dgm:cxn modelId="{7B0DC4EF-6C9F-4B9A-8770-A84F5BE36818}" type="presParOf" srcId="{E3697F86-A41A-44C9-A580-98DA46394D72}" destId="{6C3C24AF-6330-4A4C-81A9-E6FD8B92D854}" srcOrd="1" destOrd="0" presId="urn:microsoft.com/office/officeart/2005/8/layout/orgChart1"/>
    <dgm:cxn modelId="{D6286811-375D-400A-BD6F-1DA2E6FFDD96}" type="presParOf" srcId="{6C3C24AF-6330-4A4C-81A9-E6FD8B92D854}" destId="{7C141907-FCC1-4492-9156-3443CB79BCE1}" srcOrd="0" destOrd="0" presId="urn:microsoft.com/office/officeart/2005/8/layout/orgChart1"/>
    <dgm:cxn modelId="{403F7DDF-53D6-4883-831E-E93D16F8C23E}" type="presParOf" srcId="{6C3C24AF-6330-4A4C-81A9-E6FD8B92D854}" destId="{FA5E4B85-9A4D-4AC1-AE67-29324567F44F}" srcOrd="1" destOrd="0" presId="urn:microsoft.com/office/officeart/2005/8/layout/orgChart1"/>
    <dgm:cxn modelId="{ADE36738-0D1E-42BA-87C0-E0A6008ECF56}" type="presParOf" srcId="{FA5E4B85-9A4D-4AC1-AE67-29324567F44F}" destId="{DEB3BB04-EB9C-486C-80A9-26474B38E81A}" srcOrd="0" destOrd="0" presId="urn:microsoft.com/office/officeart/2005/8/layout/orgChart1"/>
    <dgm:cxn modelId="{5FD864CD-7CB9-42C8-9DB5-F61B0163C8DF}" type="presParOf" srcId="{DEB3BB04-EB9C-486C-80A9-26474B38E81A}" destId="{ACFF1321-D41D-4CDC-8EB9-C99DACEEC380}" srcOrd="0" destOrd="0" presId="urn:microsoft.com/office/officeart/2005/8/layout/orgChart1"/>
    <dgm:cxn modelId="{D2FDABB8-A30A-4E87-93EA-06BFDD5C9AEF}" type="presParOf" srcId="{DEB3BB04-EB9C-486C-80A9-26474B38E81A}" destId="{CAA4EB4E-374D-4A19-884E-4213648CD89A}" srcOrd="1" destOrd="0" presId="urn:microsoft.com/office/officeart/2005/8/layout/orgChart1"/>
    <dgm:cxn modelId="{C5C2088F-1C55-4672-B481-1434AA2A401C}" type="presParOf" srcId="{FA5E4B85-9A4D-4AC1-AE67-29324567F44F}" destId="{0A9460AD-7CD5-4736-8FE4-49A6F0ABC0A3}" srcOrd="1" destOrd="0" presId="urn:microsoft.com/office/officeart/2005/8/layout/orgChart1"/>
    <dgm:cxn modelId="{3399CB69-213A-4C59-9199-1E385CDBA5A9}" type="presParOf" srcId="{FA5E4B85-9A4D-4AC1-AE67-29324567F44F}" destId="{8857DB57-C314-4F4B-B423-3F0DFE031FE4}" srcOrd="2" destOrd="0" presId="urn:microsoft.com/office/officeart/2005/8/layout/orgChart1"/>
    <dgm:cxn modelId="{74256FAF-D964-42EE-A3A2-60E999827EC5}" type="presParOf" srcId="{6C3C24AF-6330-4A4C-81A9-E6FD8B92D854}" destId="{18D8D9D5-60A8-4664-9578-F8E218CACE2C}" srcOrd="2" destOrd="0" presId="urn:microsoft.com/office/officeart/2005/8/layout/orgChart1"/>
    <dgm:cxn modelId="{41272522-CE79-4A3E-9868-D70E1855A806}" type="presParOf" srcId="{6C3C24AF-6330-4A4C-81A9-E6FD8B92D854}" destId="{B007471F-7682-4A07-9EA3-9726FA404361}" srcOrd="3" destOrd="0" presId="urn:microsoft.com/office/officeart/2005/8/layout/orgChart1"/>
    <dgm:cxn modelId="{1684B5B6-FCA2-43A4-B98A-E4D9FF9A16CE}" type="presParOf" srcId="{B007471F-7682-4A07-9EA3-9726FA404361}" destId="{031BF7A7-1CFD-4BB7-B4F2-7FF4553DB7C5}" srcOrd="0" destOrd="0" presId="urn:microsoft.com/office/officeart/2005/8/layout/orgChart1"/>
    <dgm:cxn modelId="{17A9639D-B48D-433B-A18A-29F62236C33C}" type="presParOf" srcId="{031BF7A7-1CFD-4BB7-B4F2-7FF4553DB7C5}" destId="{08B7952D-8253-42F0-8407-57F3F7CEF55B}" srcOrd="0" destOrd="0" presId="urn:microsoft.com/office/officeart/2005/8/layout/orgChart1"/>
    <dgm:cxn modelId="{B5CAC453-E76B-4370-A22E-77214063B00B}" type="presParOf" srcId="{031BF7A7-1CFD-4BB7-B4F2-7FF4553DB7C5}" destId="{5AD89899-87D7-4F23-A1E5-254A1F0EFA24}" srcOrd="1" destOrd="0" presId="urn:microsoft.com/office/officeart/2005/8/layout/orgChart1"/>
    <dgm:cxn modelId="{05360B98-54B9-43CB-A8A8-29960AB57325}" type="presParOf" srcId="{B007471F-7682-4A07-9EA3-9726FA404361}" destId="{DE6BD1EF-808D-4A1A-ACC0-F3085E6DE868}" srcOrd="1" destOrd="0" presId="urn:microsoft.com/office/officeart/2005/8/layout/orgChart1"/>
    <dgm:cxn modelId="{467039E7-69E7-4957-92E0-E06E1C1C3746}" type="presParOf" srcId="{B007471F-7682-4A07-9EA3-9726FA404361}" destId="{7E72309A-EE01-4E98-B8C6-73985F81068D}" srcOrd="2" destOrd="0" presId="urn:microsoft.com/office/officeart/2005/8/layout/orgChart1"/>
    <dgm:cxn modelId="{2F3738E4-99D0-4A41-9736-307D9E185CE8}" type="presParOf" srcId="{E3697F86-A41A-44C9-A580-98DA46394D72}" destId="{E53EFD70-9FB9-4805-8971-CBFDF9C507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967AFD-AA0C-406E-8839-71C5DC2A42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FAAF5-A903-4F10-AE52-EA043FB47ABD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وفقا لطبيعة الاسئلة</a:t>
          </a:r>
          <a:endParaRPr lang="en-US" dirty="0"/>
        </a:p>
      </dgm:t>
    </dgm:pt>
    <dgm:pt modelId="{C1C62B25-4541-44B7-9F92-81F8BD034B47}" type="parTrans" cxnId="{F1058394-8DF7-46A4-A6CC-E717303687B6}">
      <dgm:prSet/>
      <dgm:spPr/>
      <dgm:t>
        <a:bodyPr/>
        <a:lstStyle/>
        <a:p>
          <a:endParaRPr lang="en-US"/>
        </a:p>
      </dgm:t>
    </dgm:pt>
    <dgm:pt modelId="{315A8983-F60E-4FD3-BB7C-93FD9BBA2478}" type="sibTrans" cxnId="{F1058394-8DF7-46A4-A6CC-E717303687B6}">
      <dgm:prSet/>
      <dgm:spPr/>
      <dgm:t>
        <a:bodyPr/>
        <a:lstStyle/>
        <a:p>
          <a:endParaRPr lang="en-US"/>
        </a:p>
      </dgm:t>
    </dgm:pt>
    <dgm:pt modelId="{ACC33D11-61F8-4D4B-AF4D-D899CC09311F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ذات اسئلة مغلقة مفتوحة </a:t>
          </a:r>
          <a:endParaRPr lang="en-US" dirty="0"/>
        </a:p>
      </dgm:t>
    </dgm:pt>
    <dgm:pt modelId="{3D1AB0AA-7B97-4362-BEDB-648D0D4773BB}" type="parTrans" cxnId="{EB055042-BE34-4836-A4A1-11D9AAEF11A3}">
      <dgm:prSet/>
      <dgm:spPr/>
      <dgm:t>
        <a:bodyPr/>
        <a:lstStyle/>
        <a:p>
          <a:endParaRPr lang="en-US"/>
        </a:p>
      </dgm:t>
    </dgm:pt>
    <dgm:pt modelId="{38DA2411-2B2E-475D-8A02-D9B0A179D1A1}" type="sibTrans" cxnId="{EB055042-BE34-4836-A4A1-11D9AAEF11A3}">
      <dgm:prSet/>
      <dgm:spPr/>
      <dgm:t>
        <a:bodyPr/>
        <a:lstStyle/>
        <a:p>
          <a:endParaRPr lang="en-US"/>
        </a:p>
      </dgm:t>
    </dgm:pt>
    <dgm:pt modelId="{F48C3A52-7574-49B6-BB7A-6BA24F4BFF60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ذات اسئلة مفتوحة</a:t>
          </a:r>
          <a:endParaRPr lang="en-US" dirty="0"/>
        </a:p>
      </dgm:t>
    </dgm:pt>
    <dgm:pt modelId="{1C4071FD-33CE-4670-A5CE-E50222C6D3E0}" type="parTrans" cxnId="{0AAA6CB0-45B9-41F5-A93B-E5A563A8DB72}">
      <dgm:prSet/>
      <dgm:spPr/>
      <dgm:t>
        <a:bodyPr/>
        <a:lstStyle/>
        <a:p>
          <a:endParaRPr lang="en-US"/>
        </a:p>
      </dgm:t>
    </dgm:pt>
    <dgm:pt modelId="{2D7CA17A-0677-4F3B-90B4-A00E5FE14AD4}" type="sibTrans" cxnId="{0AAA6CB0-45B9-41F5-A93B-E5A563A8DB72}">
      <dgm:prSet/>
      <dgm:spPr/>
      <dgm:t>
        <a:bodyPr/>
        <a:lstStyle/>
        <a:p>
          <a:endParaRPr lang="en-US"/>
        </a:p>
      </dgm:t>
    </dgm:pt>
    <dgm:pt modelId="{024B91F1-D4CA-47E2-9649-201B288F5D6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ذات اسئلة مغلقة واجابات محددة</a:t>
          </a:r>
          <a:endParaRPr lang="en-US" dirty="0"/>
        </a:p>
      </dgm:t>
    </dgm:pt>
    <dgm:pt modelId="{B27AB4F7-4615-490A-B0F4-1AD77319496B}" type="parTrans" cxnId="{B4B2C1EF-3A32-45F0-ADAF-44FC212A142E}">
      <dgm:prSet/>
      <dgm:spPr/>
      <dgm:t>
        <a:bodyPr/>
        <a:lstStyle/>
        <a:p>
          <a:endParaRPr lang="en-US"/>
        </a:p>
      </dgm:t>
    </dgm:pt>
    <dgm:pt modelId="{EB2C4FA6-586E-4870-96F6-5ACF97DCA0B6}" type="sibTrans" cxnId="{B4B2C1EF-3A32-45F0-ADAF-44FC212A142E}">
      <dgm:prSet/>
      <dgm:spPr/>
      <dgm:t>
        <a:bodyPr/>
        <a:lstStyle/>
        <a:p>
          <a:endParaRPr lang="en-US"/>
        </a:p>
      </dgm:t>
    </dgm:pt>
    <dgm:pt modelId="{955E135F-0873-4AC8-929E-E028724B581D}" type="pres">
      <dgm:prSet presAssocID="{6D967AFD-AA0C-406E-8839-71C5DC2A42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4A3968-825E-4AB5-BFC2-61C1A3A85BFD}" type="pres">
      <dgm:prSet presAssocID="{AEDFAAF5-A903-4F10-AE52-EA043FB47ABD}" presName="hierRoot1" presStyleCnt="0">
        <dgm:presLayoutVars>
          <dgm:hierBranch val="init"/>
        </dgm:presLayoutVars>
      </dgm:prSet>
      <dgm:spPr/>
    </dgm:pt>
    <dgm:pt modelId="{44ED7356-0F04-4604-9051-F2B9E37CB4AA}" type="pres">
      <dgm:prSet presAssocID="{AEDFAAF5-A903-4F10-AE52-EA043FB47ABD}" presName="rootComposite1" presStyleCnt="0"/>
      <dgm:spPr/>
    </dgm:pt>
    <dgm:pt modelId="{120983C7-3043-4EF5-818B-D979AC14D784}" type="pres">
      <dgm:prSet presAssocID="{AEDFAAF5-A903-4F10-AE52-EA043FB47ABD}" presName="rootText1" presStyleLbl="node0" presStyleIdx="0" presStyleCnt="1">
        <dgm:presLayoutVars>
          <dgm:chPref val="3"/>
        </dgm:presLayoutVars>
      </dgm:prSet>
      <dgm:spPr/>
    </dgm:pt>
    <dgm:pt modelId="{D1642F5B-F5B2-4DF0-80CE-9A8FE25BD758}" type="pres">
      <dgm:prSet presAssocID="{AEDFAAF5-A903-4F10-AE52-EA043FB47ABD}" presName="rootConnector1" presStyleLbl="node1" presStyleIdx="0" presStyleCnt="0"/>
      <dgm:spPr/>
    </dgm:pt>
    <dgm:pt modelId="{3D3A729E-C9F5-4158-9745-8966F022C57A}" type="pres">
      <dgm:prSet presAssocID="{AEDFAAF5-A903-4F10-AE52-EA043FB47ABD}" presName="hierChild2" presStyleCnt="0"/>
      <dgm:spPr/>
    </dgm:pt>
    <dgm:pt modelId="{5F3E94A0-FD51-4D7A-82A0-6F5A859834D2}" type="pres">
      <dgm:prSet presAssocID="{3D1AB0AA-7B97-4362-BEDB-648D0D4773BB}" presName="Name37" presStyleLbl="parChTrans1D2" presStyleIdx="0" presStyleCnt="3"/>
      <dgm:spPr/>
    </dgm:pt>
    <dgm:pt modelId="{C493036E-A86E-4DD0-A305-7F1440C01BC5}" type="pres">
      <dgm:prSet presAssocID="{ACC33D11-61F8-4D4B-AF4D-D899CC09311F}" presName="hierRoot2" presStyleCnt="0">
        <dgm:presLayoutVars>
          <dgm:hierBranch val="init"/>
        </dgm:presLayoutVars>
      </dgm:prSet>
      <dgm:spPr/>
    </dgm:pt>
    <dgm:pt modelId="{0B4842DD-7395-4DF3-BD17-5B66906A77AD}" type="pres">
      <dgm:prSet presAssocID="{ACC33D11-61F8-4D4B-AF4D-D899CC09311F}" presName="rootComposite" presStyleCnt="0"/>
      <dgm:spPr/>
    </dgm:pt>
    <dgm:pt modelId="{8389D114-A31F-4E1D-BB64-0C1546978299}" type="pres">
      <dgm:prSet presAssocID="{ACC33D11-61F8-4D4B-AF4D-D899CC09311F}" presName="rootText" presStyleLbl="node2" presStyleIdx="0" presStyleCnt="3">
        <dgm:presLayoutVars>
          <dgm:chPref val="3"/>
        </dgm:presLayoutVars>
      </dgm:prSet>
      <dgm:spPr/>
    </dgm:pt>
    <dgm:pt modelId="{EB3087EC-411B-4CE2-8116-3821E0D8F728}" type="pres">
      <dgm:prSet presAssocID="{ACC33D11-61F8-4D4B-AF4D-D899CC09311F}" presName="rootConnector" presStyleLbl="node2" presStyleIdx="0" presStyleCnt="3"/>
      <dgm:spPr/>
    </dgm:pt>
    <dgm:pt modelId="{52A541CD-7251-418B-BCB8-1BB3249276D5}" type="pres">
      <dgm:prSet presAssocID="{ACC33D11-61F8-4D4B-AF4D-D899CC09311F}" presName="hierChild4" presStyleCnt="0"/>
      <dgm:spPr/>
    </dgm:pt>
    <dgm:pt modelId="{053DBBC3-3F7C-4AB5-AEBB-670C121DF10C}" type="pres">
      <dgm:prSet presAssocID="{ACC33D11-61F8-4D4B-AF4D-D899CC09311F}" presName="hierChild5" presStyleCnt="0"/>
      <dgm:spPr/>
    </dgm:pt>
    <dgm:pt modelId="{C46D3049-5696-4E4C-97B1-A44C8E64FAD8}" type="pres">
      <dgm:prSet presAssocID="{1C4071FD-33CE-4670-A5CE-E50222C6D3E0}" presName="Name37" presStyleLbl="parChTrans1D2" presStyleIdx="1" presStyleCnt="3"/>
      <dgm:spPr/>
    </dgm:pt>
    <dgm:pt modelId="{44BF667A-32B5-4B0A-B550-CE9F750EF30F}" type="pres">
      <dgm:prSet presAssocID="{F48C3A52-7574-49B6-BB7A-6BA24F4BFF60}" presName="hierRoot2" presStyleCnt="0">
        <dgm:presLayoutVars>
          <dgm:hierBranch val="init"/>
        </dgm:presLayoutVars>
      </dgm:prSet>
      <dgm:spPr/>
    </dgm:pt>
    <dgm:pt modelId="{417AAEE5-96AC-454A-AC3C-06439DC69364}" type="pres">
      <dgm:prSet presAssocID="{F48C3A52-7574-49B6-BB7A-6BA24F4BFF60}" presName="rootComposite" presStyleCnt="0"/>
      <dgm:spPr/>
    </dgm:pt>
    <dgm:pt modelId="{2FBB9C01-8D80-414D-B838-F70AE56D038B}" type="pres">
      <dgm:prSet presAssocID="{F48C3A52-7574-49B6-BB7A-6BA24F4BFF60}" presName="rootText" presStyleLbl="node2" presStyleIdx="1" presStyleCnt="3">
        <dgm:presLayoutVars>
          <dgm:chPref val="3"/>
        </dgm:presLayoutVars>
      </dgm:prSet>
      <dgm:spPr/>
    </dgm:pt>
    <dgm:pt modelId="{35B22FCA-87A0-4F81-A3FD-D6563C47F9BD}" type="pres">
      <dgm:prSet presAssocID="{F48C3A52-7574-49B6-BB7A-6BA24F4BFF60}" presName="rootConnector" presStyleLbl="node2" presStyleIdx="1" presStyleCnt="3"/>
      <dgm:spPr/>
    </dgm:pt>
    <dgm:pt modelId="{4690DC17-FB23-476B-92B9-6F62D27B0CD1}" type="pres">
      <dgm:prSet presAssocID="{F48C3A52-7574-49B6-BB7A-6BA24F4BFF60}" presName="hierChild4" presStyleCnt="0"/>
      <dgm:spPr/>
    </dgm:pt>
    <dgm:pt modelId="{36392769-1B77-4051-BCE1-F12ABA0D8D39}" type="pres">
      <dgm:prSet presAssocID="{F48C3A52-7574-49B6-BB7A-6BA24F4BFF60}" presName="hierChild5" presStyleCnt="0"/>
      <dgm:spPr/>
    </dgm:pt>
    <dgm:pt modelId="{39F22EDA-731F-4644-A162-FD86179A9C6B}" type="pres">
      <dgm:prSet presAssocID="{B27AB4F7-4615-490A-B0F4-1AD77319496B}" presName="Name37" presStyleLbl="parChTrans1D2" presStyleIdx="2" presStyleCnt="3"/>
      <dgm:spPr/>
    </dgm:pt>
    <dgm:pt modelId="{D5CAF85C-1DFE-49C3-A93E-8F60D03222D7}" type="pres">
      <dgm:prSet presAssocID="{024B91F1-D4CA-47E2-9649-201B288F5D68}" presName="hierRoot2" presStyleCnt="0">
        <dgm:presLayoutVars>
          <dgm:hierBranch val="init"/>
        </dgm:presLayoutVars>
      </dgm:prSet>
      <dgm:spPr/>
    </dgm:pt>
    <dgm:pt modelId="{9B7871B9-0AF1-4039-A73F-77DDACC93A14}" type="pres">
      <dgm:prSet presAssocID="{024B91F1-D4CA-47E2-9649-201B288F5D68}" presName="rootComposite" presStyleCnt="0"/>
      <dgm:spPr/>
    </dgm:pt>
    <dgm:pt modelId="{600C3516-1088-4C94-B860-45788556CD43}" type="pres">
      <dgm:prSet presAssocID="{024B91F1-D4CA-47E2-9649-201B288F5D68}" presName="rootText" presStyleLbl="node2" presStyleIdx="2" presStyleCnt="3">
        <dgm:presLayoutVars>
          <dgm:chPref val="3"/>
        </dgm:presLayoutVars>
      </dgm:prSet>
      <dgm:spPr/>
    </dgm:pt>
    <dgm:pt modelId="{D736E858-6BA5-4F0C-A71B-BED978F7FA68}" type="pres">
      <dgm:prSet presAssocID="{024B91F1-D4CA-47E2-9649-201B288F5D68}" presName="rootConnector" presStyleLbl="node2" presStyleIdx="2" presStyleCnt="3"/>
      <dgm:spPr/>
    </dgm:pt>
    <dgm:pt modelId="{30235F99-BAFF-4619-A666-BC4EAB49A0B5}" type="pres">
      <dgm:prSet presAssocID="{024B91F1-D4CA-47E2-9649-201B288F5D68}" presName="hierChild4" presStyleCnt="0"/>
      <dgm:spPr/>
    </dgm:pt>
    <dgm:pt modelId="{C7640BCF-A2DC-4480-9197-48A7C1C948E2}" type="pres">
      <dgm:prSet presAssocID="{024B91F1-D4CA-47E2-9649-201B288F5D68}" presName="hierChild5" presStyleCnt="0"/>
      <dgm:spPr/>
    </dgm:pt>
    <dgm:pt modelId="{C9AE3CC4-B3D9-48B7-925A-0412F8F93218}" type="pres">
      <dgm:prSet presAssocID="{AEDFAAF5-A903-4F10-AE52-EA043FB47ABD}" presName="hierChild3" presStyleCnt="0"/>
      <dgm:spPr/>
    </dgm:pt>
  </dgm:ptLst>
  <dgm:cxnLst>
    <dgm:cxn modelId="{DE2AE630-9847-4880-BB95-27781A3EDC23}" type="presOf" srcId="{3D1AB0AA-7B97-4362-BEDB-648D0D4773BB}" destId="{5F3E94A0-FD51-4D7A-82A0-6F5A859834D2}" srcOrd="0" destOrd="0" presId="urn:microsoft.com/office/officeart/2005/8/layout/orgChart1"/>
    <dgm:cxn modelId="{EB055042-BE34-4836-A4A1-11D9AAEF11A3}" srcId="{AEDFAAF5-A903-4F10-AE52-EA043FB47ABD}" destId="{ACC33D11-61F8-4D4B-AF4D-D899CC09311F}" srcOrd="0" destOrd="0" parTransId="{3D1AB0AA-7B97-4362-BEDB-648D0D4773BB}" sibTransId="{38DA2411-2B2E-475D-8A02-D9B0A179D1A1}"/>
    <dgm:cxn modelId="{F53EE78E-7AB0-48D2-A31F-74761ABBF32B}" type="presOf" srcId="{ACC33D11-61F8-4D4B-AF4D-D899CC09311F}" destId="{8389D114-A31F-4E1D-BB64-0C1546978299}" srcOrd="0" destOrd="0" presId="urn:microsoft.com/office/officeart/2005/8/layout/orgChart1"/>
    <dgm:cxn modelId="{20E5A08F-DAA1-4C17-B285-0EF754595CF7}" type="presOf" srcId="{AEDFAAF5-A903-4F10-AE52-EA043FB47ABD}" destId="{120983C7-3043-4EF5-818B-D979AC14D784}" srcOrd="0" destOrd="0" presId="urn:microsoft.com/office/officeart/2005/8/layout/orgChart1"/>
    <dgm:cxn modelId="{F1058394-8DF7-46A4-A6CC-E717303687B6}" srcId="{6D967AFD-AA0C-406E-8839-71C5DC2A42EC}" destId="{AEDFAAF5-A903-4F10-AE52-EA043FB47ABD}" srcOrd="0" destOrd="0" parTransId="{C1C62B25-4541-44B7-9F92-81F8BD034B47}" sibTransId="{315A8983-F60E-4FD3-BB7C-93FD9BBA2478}"/>
    <dgm:cxn modelId="{13EF2195-CF4F-41D7-98EA-10AFA3315B5A}" type="presOf" srcId="{F48C3A52-7574-49B6-BB7A-6BA24F4BFF60}" destId="{35B22FCA-87A0-4F81-A3FD-D6563C47F9BD}" srcOrd="1" destOrd="0" presId="urn:microsoft.com/office/officeart/2005/8/layout/orgChart1"/>
    <dgm:cxn modelId="{EF5CB09E-DB8B-46B8-B9D7-C5E49E28D294}" type="presOf" srcId="{024B91F1-D4CA-47E2-9649-201B288F5D68}" destId="{D736E858-6BA5-4F0C-A71B-BED978F7FA68}" srcOrd="1" destOrd="0" presId="urn:microsoft.com/office/officeart/2005/8/layout/orgChart1"/>
    <dgm:cxn modelId="{19920AA1-2519-4CEA-BC9B-E530FDA50BE1}" type="presOf" srcId="{024B91F1-D4CA-47E2-9649-201B288F5D68}" destId="{600C3516-1088-4C94-B860-45788556CD43}" srcOrd="0" destOrd="0" presId="urn:microsoft.com/office/officeart/2005/8/layout/orgChart1"/>
    <dgm:cxn modelId="{522F6BA7-38D3-4982-859D-06E1EEF2555A}" type="presOf" srcId="{1C4071FD-33CE-4670-A5CE-E50222C6D3E0}" destId="{C46D3049-5696-4E4C-97B1-A44C8E64FAD8}" srcOrd="0" destOrd="0" presId="urn:microsoft.com/office/officeart/2005/8/layout/orgChart1"/>
    <dgm:cxn modelId="{064BC2AD-F820-4DCF-9444-541F71376832}" type="presOf" srcId="{6D967AFD-AA0C-406E-8839-71C5DC2A42EC}" destId="{955E135F-0873-4AC8-929E-E028724B581D}" srcOrd="0" destOrd="0" presId="urn:microsoft.com/office/officeart/2005/8/layout/orgChart1"/>
    <dgm:cxn modelId="{0AAA6CB0-45B9-41F5-A93B-E5A563A8DB72}" srcId="{AEDFAAF5-A903-4F10-AE52-EA043FB47ABD}" destId="{F48C3A52-7574-49B6-BB7A-6BA24F4BFF60}" srcOrd="1" destOrd="0" parTransId="{1C4071FD-33CE-4670-A5CE-E50222C6D3E0}" sibTransId="{2D7CA17A-0677-4F3B-90B4-A00E5FE14AD4}"/>
    <dgm:cxn modelId="{813287C2-678E-4CAC-9250-BF197A8D04EC}" type="presOf" srcId="{AEDFAAF5-A903-4F10-AE52-EA043FB47ABD}" destId="{D1642F5B-F5B2-4DF0-80CE-9A8FE25BD758}" srcOrd="1" destOrd="0" presId="urn:microsoft.com/office/officeart/2005/8/layout/orgChart1"/>
    <dgm:cxn modelId="{3B5830D5-609A-40C2-8621-ABEB040CD7D0}" type="presOf" srcId="{F48C3A52-7574-49B6-BB7A-6BA24F4BFF60}" destId="{2FBB9C01-8D80-414D-B838-F70AE56D038B}" srcOrd="0" destOrd="0" presId="urn:microsoft.com/office/officeart/2005/8/layout/orgChart1"/>
    <dgm:cxn modelId="{CAFBCED7-A3BC-4AA6-AAD6-9C902C91FDAE}" type="presOf" srcId="{ACC33D11-61F8-4D4B-AF4D-D899CC09311F}" destId="{EB3087EC-411B-4CE2-8116-3821E0D8F728}" srcOrd="1" destOrd="0" presId="urn:microsoft.com/office/officeart/2005/8/layout/orgChart1"/>
    <dgm:cxn modelId="{9BDDDCD8-563D-4A57-8877-896D9F2207E1}" type="presOf" srcId="{B27AB4F7-4615-490A-B0F4-1AD77319496B}" destId="{39F22EDA-731F-4644-A162-FD86179A9C6B}" srcOrd="0" destOrd="0" presId="urn:microsoft.com/office/officeart/2005/8/layout/orgChart1"/>
    <dgm:cxn modelId="{B4B2C1EF-3A32-45F0-ADAF-44FC212A142E}" srcId="{AEDFAAF5-A903-4F10-AE52-EA043FB47ABD}" destId="{024B91F1-D4CA-47E2-9649-201B288F5D68}" srcOrd="2" destOrd="0" parTransId="{B27AB4F7-4615-490A-B0F4-1AD77319496B}" sibTransId="{EB2C4FA6-586E-4870-96F6-5ACF97DCA0B6}"/>
    <dgm:cxn modelId="{F4B469E0-E4E5-44F4-8F8E-C0627155F491}" type="presParOf" srcId="{955E135F-0873-4AC8-929E-E028724B581D}" destId="{3A4A3968-825E-4AB5-BFC2-61C1A3A85BFD}" srcOrd="0" destOrd="0" presId="urn:microsoft.com/office/officeart/2005/8/layout/orgChart1"/>
    <dgm:cxn modelId="{854A5E85-05B2-4FCF-AEB5-0B1C89C78BB6}" type="presParOf" srcId="{3A4A3968-825E-4AB5-BFC2-61C1A3A85BFD}" destId="{44ED7356-0F04-4604-9051-F2B9E37CB4AA}" srcOrd="0" destOrd="0" presId="urn:microsoft.com/office/officeart/2005/8/layout/orgChart1"/>
    <dgm:cxn modelId="{CE1E4249-904C-404B-B647-AF76F919EB3C}" type="presParOf" srcId="{44ED7356-0F04-4604-9051-F2B9E37CB4AA}" destId="{120983C7-3043-4EF5-818B-D979AC14D784}" srcOrd="0" destOrd="0" presId="urn:microsoft.com/office/officeart/2005/8/layout/orgChart1"/>
    <dgm:cxn modelId="{4E7A30E1-0056-41FC-950A-A4B4877EF11E}" type="presParOf" srcId="{44ED7356-0F04-4604-9051-F2B9E37CB4AA}" destId="{D1642F5B-F5B2-4DF0-80CE-9A8FE25BD758}" srcOrd="1" destOrd="0" presId="urn:microsoft.com/office/officeart/2005/8/layout/orgChart1"/>
    <dgm:cxn modelId="{34F52C9B-1050-4DB8-9A4A-F77DF1DE9AE6}" type="presParOf" srcId="{3A4A3968-825E-4AB5-BFC2-61C1A3A85BFD}" destId="{3D3A729E-C9F5-4158-9745-8966F022C57A}" srcOrd="1" destOrd="0" presId="urn:microsoft.com/office/officeart/2005/8/layout/orgChart1"/>
    <dgm:cxn modelId="{67C1B9F0-32A3-4B60-9731-45CC0741755F}" type="presParOf" srcId="{3D3A729E-C9F5-4158-9745-8966F022C57A}" destId="{5F3E94A0-FD51-4D7A-82A0-6F5A859834D2}" srcOrd="0" destOrd="0" presId="urn:microsoft.com/office/officeart/2005/8/layout/orgChart1"/>
    <dgm:cxn modelId="{B4AA98FC-B5B6-4F5B-B94F-5FB5F8DB5143}" type="presParOf" srcId="{3D3A729E-C9F5-4158-9745-8966F022C57A}" destId="{C493036E-A86E-4DD0-A305-7F1440C01BC5}" srcOrd="1" destOrd="0" presId="urn:microsoft.com/office/officeart/2005/8/layout/orgChart1"/>
    <dgm:cxn modelId="{1A695798-0184-4380-A936-5E9C923A1583}" type="presParOf" srcId="{C493036E-A86E-4DD0-A305-7F1440C01BC5}" destId="{0B4842DD-7395-4DF3-BD17-5B66906A77AD}" srcOrd="0" destOrd="0" presId="urn:microsoft.com/office/officeart/2005/8/layout/orgChart1"/>
    <dgm:cxn modelId="{CF44A4CD-FDA9-4175-B28E-98BFBB43F836}" type="presParOf" srcId="{0B4842DD-7395-4DF3-BD17-5B66906A77AD}" destId="{8389D114-A31F-4E1D-BB64-0C1546978299}" srcOrd="0" destOrd="0" presId="urn:microsoft.com/office/officeart/2005/8/layout/orgChart1"/>
    <dgm:cxn modelId="{9DBC2460-140C-49C0-8911-2CEF010474F7}" type="presParOf" srcId="{0B4842DD-7395-4DF3-BD17-5B66906A77AD}" destId="{EB3087EC-411B-4CE2-8116-3821E0D8F728}" srcOrd="1" destOrd="0" presId="urn:microsoft.com/office/officeart/2005/8/layout/orgChart1"/>
    <dgm:cxn modelId="{E8413CE3-56FA-4E8B-92EC-E00A41F85F2E}" type="presParOf" srcId="{C493036E-A86E-4DD0-A305-7F1440C01BC5}" destId="{52A541CD-7251-418B-BCB8-1BB3249276D5}" srcOrd="1" destOrd="0" presId="urn:microsoft.com/office/officeart/2005/8/layout/orgChart1"/>
    <dgm:cxn modelId="{5829E4A1-57D1-4737-9527-3D52A3AFA28B}" type="presParOf" srcId="{C493036E-A86E-4DD0-A305-7F1440C01BC5}" destId="{053DBBC3-3F7C-4AB5-AEBB-670C121DF10C}" srcOrd="2" destOrd="0" presId="urn:microsoft.com/office/officeart/2005/8/layout/orgChart1"/>
    <dgm:cxn modelId="{1E2E8F69-FEE7-49D2-AF9D-9EA0C34FEE42}" type="presParOf" srcId="{3D3A729E-C9F5-4158-9745-8966F022C57A}" destId="{C46D3049-5696-4E4C-97B1-A44C8E64FAD8}" srcOrd="2" destOrd="0" presId="urn:microsoft.com/office/officeart/2005/8/layout/orgChart1"/>
    <dgm:cxn modelId="{83AD7719-7403-41F7-8201-D97787E7D9AF}" type="presParOf" srcId="{3D3A729E-C9F5-4158-9745-8966F022C57A}" destId="{44BF667A-32B5-4B0A-B550-CE9F750EF30F}" srcOrd="3" destOrd="0" presId="urn:microsoft.com/office/officeart/2005/8/layout/orgChart1"/>
    <dgm:cxn modelId="{698A6B11-585A-4D4D-8817-F189889EF85B}" type="presParOf" srcId="{44BF667A-32B5-4B0A-B550-CE9F750EF30F}" destId="{417AAEE5-96AC-454A-AC3C-06439DC69364}" srcOrd="0" destOrd="0" presId="urn:microsoft.com/office/officeart/2005/8/layout/orgChart1"/>
    <dgm:cxn modelId="{4ECB5BF3-B06C-474F-B9BF-1B7062BB780E}" type="presParOf" srcId="{417AAEE5-96AC-454A-AC3C-06439DC69364}" destId="{2FBB9C01-8D80-414D-B838-F70AE56D038B}" srcOrd="0" destOrd="0" presId="urn:microsoft.com/office/officeart/2005/8/layout/orgChart1"/>
    <dgm:cxn modelId="{76F72C37-7A1A-472E-9EB5-901DFC78729A}" type="presParOf" srcId="{417AAEE5-96AC-454A-AC3C-06439DC69364}" destId="{35B22FCA-87A0-4F81-A3FD-D6563C47F9BD}" srcOrd="1" destOrd="0" presId="urn:microsoft.com/office/officeart/2005/8/layout/orgChart1"/>
    <dgm:cxn modelId="{B912A7EE-8628-48E8-B894-2ADD0B10710D}" type="presParOf" srcId="{44BF667A-32B5-4B0A-B550-CE9F750EF30F}" destId="{4690DC17-FB23-476B-92B9-6F62D27B0CD1}" srcOrd="1" destOrd="0" presId="urn:microsoft.com/office/officeart/2005/8/layout/orgChart1"/>
    <dgm:cxn modelId="{6AA5C4AB-9B18-43D8-98A3-F2915C05E132}" type="presParOf" srcId="{44BF667A-32B5-4B0A-B550-CE9F750EF30F}" destId="{36392769-1B77-4051-BCE1-F12ABA0D8D39}" srcOrd="2" destOrd="0" presId="urn:microsoft.com/office/officeart/2005/8/layout/orgChart1"/>
    <dgm:cxn modelId="{204A1D2D-2AB0-448D-AE84-D3BB19AB30FD}" type="presParOf" srcId="{3D3A729E-C9F5-4158-9745-8966F022C57A}" destId="{39F22EDA-731F-4644-A162-FD86179A9C6B}" srcOrd="4" destOrd="0" presId="urn:microsoft.com/office/officeart/2005/8/layout/orgChart1"/>
    <dgm:cxn modelId="{2132FCBB-5CAC-40FC-A06C-8A75809F76FF}" type="presParOf" srcId="{3D3A729E-C9F5-4158-9745-8966F022C57A}" destId="{D5CAF85C-1DFE-49C3-A93E-8F60D03222D7}" srcOrd="5" destOrd="0" presId="urn:microsoft.com/office/officeart/2005/8/layout/orgChart1"/>
    <dgm:cxn modelId="{B5837AA0-3EBB-41A3-ACA1-8050B476A8AF}" type="presParOf" srcId="{D5CAF85C-1DFE-49C3-A93E-8F60D03222D7}" destId="{9B7871B9-0AF1-4039-A73F-77DDACC93A14}" srcOrd="0" destOrd="0" presId="urn:microsoft.com/office/officeart/2005/8/layout/orgChart1"/>
    <dgm:cxn modelId="{643147C7-CFD6-4868-854C-1CB67BCF7008}" type="presParOf" srcId="{9B7871B9-0AF1-4039-A73F-77DDACC93A14}" destId="{600C3516-1088-4C94-B860-45788556CD43}" srcOrd="0" destOrd="0" presId="urn:microsoft.com/office/officeart/2005/8/layout/orgChart1"/>
    <dgm:cxn modelId="{CE0C640E-1C0F-4176-8C74-05CA04CC86F9}" type="presParOf" srcId="{9B7871B9-0AF1-4039-A73F-77DDACC93A14}" destId="{D736E858-6BA5-4F0C-A71B-BED978F7FA68}" srcOrd="1" destOrd="0" presId="urn:microsoft.com/office/officeart/2005/8/layout/orgChart1"/>
    <dgm:cxn modelId="{1EB5B959-C55E-467A-9ED0-23BE5DA03810}" type="presParOf" srcId="{D5CAF85C-1DFE-49C3-A93E-8F60D03222D7}" destId="{30235F99-BAFF-4619-A666-BC4EAB49A0B5}" srcOrd="1" destOrd="0" presId="urn:microsoft.com/office/officeart/2005/8/layout/orgChart1"/>
    <dgm:cxn modelId="{E3462D1F-6C32-4E7E-B688-44A97580386C}" type="presParOf" srcId="{D5CAF85C-1DFE-49C3-A93E-8F60D03222D7}" destId="{C7640BCF-A2DC-4480-9197-48A7C1C948E2}" srcOrd="2" destOrd="0" presId="urn:microsoft.com/office/officeart/2005/8/layout/orgChart1"/>
    <dgm:cxn modelId="{E9634898-DA40-4904-A8A2-8F3B2264B7E7}" type="presParOf" srcId="{3A4A3968-825E-4AB5-BFC2-61C1A3A85BFD}" destId="{C9AE3CC4-B3D9-48B7-925A-0412F8F932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C151B8-1DC8-41F8-B6C4-E65262CC56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87804-2B75-4A2F-854E-DC971E0618D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وفقا لعامل التنظيم</a:t>
          </a:r>
          <a:endParaRPr lang="en-US" dirty="0"/>
        </a:p>
      </dgm:t>
    </dgm:pt>
    <dgm:pt modelId="{3E192D92-E3C5-40DD-8087-FFD60F661F04}" type="parTrans" cxnId="{C4D8BB17-8560-493F-8306-58D14ACBE095}">
      <dgm:prSet/>
      <dgm:spPr/>
      <dgm:t>
        <a:bodyPr/>
        <a:lstStyle/>
        <a:p>
          <a:endParaRPr lang="en-US"/>
        </a:p>
      </dgm:t>
    </dgm:pt>
    <dgm:pt modelId="{6D53F4D4-8FAD-4505-837B-653C38480E56}" type="sibTrans" cxnId="{C4D8BB17-8560-493F-8306-58D14ACBE095}">
      <dgm:prSet/>
      <dgm:spPr/>
      <dgm:t>
        <a:bodyPr/>
        <a:lstStyle/>
        <a:p>
          <a:endParaRPr lang="en-US"/>
        </a:p>
      </dgm:t>
    </dgm:pt>
    <dgm:pt modelId="{97457346-A5EC-49C2-A364-1448E867D7B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مقابلة مقننة (مقيدة)</a:t>
          </a:r>
          <a:endParaRPr lang="en-US" dirty="0"/>
        </a:p>
      </dgm:t>
    </dgm:pt>
    <dgm:pt modelId="{A66EB8B6-E5E5-4F36-BF6A-DA57006DFEC9}" type="parTrans" cxnId="{9068855F-0ED4-47E3-BAEE-08198C1D80E9}">
      <dgm:prSet/>
      <dgm:spPr/>
      <dgm:t>
        <a:bodyPr/>
        <a:lstStyle/>
        <a:p>
          <a:endParaRPr lang="en-US"/>
        </a:p>
      </dgm:t>
    </dgm:pt>
    <dgm:pt modelId="{B024E78F-998C-4FA0-81EC-48A818068DCD}" type="sibTrans" cxnId="{9068855F-0ED4-47E3-BAEE-08198C1D80E9}">
      <dgm:prSet/>
      <dgm:spPr/>
      <dgm:t>
        <a:bodyPr/>
        <a:lstStyle/>
        <a:p>
          <a:endParaRPr lang="en-US"/>
        </a:p>
      </dgm:t>
    </dgm:pt>
    <dgm:pt modelId="{3A2ADF20-595D-4630-B987-779CA10800B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غير مقننة (مفتوحة)</a:t>
          </a:r>
          <a:endParaRPr lang="en-US" dirty="0"/>
        </a:p>
      </dgm:t>
    </dgm:pt>
    <dgm:pt modelId="{C040BC3B-538B-4DE2-9C90-9B74E38AA222}" type="parTrans" cxnId="{295AE23F-6B14-4AE1-84F4-68678035AD8A}">
      <dgm:prSet/>
      <dgm:spPr/>
      <dgm:t>
        <a:bodyPr/>
        <a:lstStyle/>
        <a:p>
          <a:endParaRPr lang="en-US"/>
        </a:p>
      </dgm:t>
    </dgm:pt>
    <dgm:pt modelId="{EF3D8037-D8ED-4CF5-B3D1-9A7274C864FC}" type="sibTrans" cxnId="{295AE23F-6B14-4AE1-84F4-68678035AD8A}">
      <dgm:prSet/>
      <dgm:spPr/>
      <dgm:t>
        <a:bodyPr/>
        <a:lstStyle/>
        <a:p>
          <a:endParaRPr lang="en-US"/>
        </a:p>
      </dgm:t>
    </dgm:pt>
    <dgm:pt modelId="{6610B942-7CE2-4349-AE4B-5AE7D06FA429}" type="pres">
      <dgm:prSet presAssocID="{B5C151B8-1DC8-41F8-B6C4-E65262CC56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759E2B-2F7C-43D9-BF18-AC9CEC41F5E0}" type="pres">
      <dgm:prSet presAssocID="{20987804-2B75-4A2F-854E-DC971E0618DE}" presName="hierRoot1" presStyleCnt="0">
        <dgm:presLayoutVars>
          <dgm:hierBranch val="init"/>
        </dgm:presLayoutVars>
      </dgm:prSet>
      <dgm:spPr/>
    </dgm:pt>
    <dgm:pt modelId="{D9CD689B-023C-4396-BF4C-447893275B08}" type="pres">
      <dgm:prSet presAssocID="{20987804-2B75-4A2F-854E-DC971E0618DE}" presName="rootComposite1" presStyleCnt="0"/>
      <dgm:spPr/>
    </dgm:pt>
    <dgm:pt modelId="{479787B7-FA62-4530-9C2E-59C72B352417}" type="pres">
      <dgm:prSet presAssocID="{20987804-2B75-4A2F-854E-DC971E0618DE}" presName="rootText1" presStyleLbl="node0" presStyleIdx="0" presStyleCnt="1" custScaleX="96937" custScaleY="86585">
        <dgm:presLayoutVars>
          <dgm:chPref val="3"/>
        </dgm:presLayoutVars>
      </dgm:prSet>
      <dgm:spPr/>
    </dgm:pt>
    <dgm:pt modelId="{C402A468-D7C2-4454-86D3-6FF5F1C186F5}" type="pres">
      <dgm:prSet presAssocID="{20987804-2B75-4A2F-854E-DC971E0618DE}" presName="rootConnector1" presStyleLbl="node1" presStyleIdx="0" presStyleCnt="0"/>
      <dgm:spPr/>
    </dgm:pt>
    <dgm:pt modelId="{CC60A81C-044F-4426-BA0A-5A70734C2536}" type="pres">
      <dgm:prSet presAssocID="{20987804-2B75-4A2F-854E-DC971E0618DE}" presName="hierChild2" presStyleCnt="0"/>
      <dgm:spPr/>
    </dgm:pt>
    <dgm:pt modelId="{E3FF4450-6263-40FD-9F8F-E5C2A075FA58}" type="pres">
      <dgm:prSet presAssocID="{A66EB8B6-E5E5-4F36-BF6A-DA57006DFEC9}" presName="Name37" presStyleLbl="parChTrans1D2" presStyleIdx="0" presStyleCnt="2"/>
      <dgm:spPr/>
    </dgm:pt>
    <dgm:pt modelId="{2ECD9975-1111-400A-AC2D-D05783751296}" type="pres">
      <dgm:prSet presAssocID="{97457346-A5EC-49C2-A364-1448E867D7BB}" presName="hierRoot2" presStyleCnt="0">
        <dgm:presLayoutVars>
          <dgm:hierBranch val="init"/>
        </dgm:presLayoutVars>
      </dgm:prSet>
      <dgm:spPr/>
    </dgm:pt>
    <dgm:pt modelId="{71F216E5-094D-48D6-A584-3132ED9E4215}" type="pres">
      <dgm:prSet presAssocID="{97457346-A5EC-49C2-A364-1448E867D7BB}" presName="rootComposite" presStyleCnt="0"/>
      <dgm:spPr/>
    </dgm:pt>
    <dgm:pt modelId="{10CC1779-5981-4BF9-8AAB-A6B8E56862D9}" type="pres">
      <dgm:prSet presAssocID="{97457346-A5EC-49C2-A364-1448E867D7BB}" presName="rootText" presStyleLbl="node2" presStyleIdx="0" presStyleCnt="2">
        <dgm:presLayoutVars>
          <dgm:chPref val="3"/>
        </dgm:presLayoutVars>
      </dgm:prSet>
      <dgm:spPr/>
    </dgm:pt>
    <dgm:pt modelId="{5B0B2D35-B826-4F9D-961F-3BB27FF45983}" type="pres">
      <dgm:prSet presAssocID="{97457346-A5EC-49C2-A364-1448E867D7BB}" presName="rootConnector" presStyleLbl="node2" presStyleIdx="0" presStyleCnt="2"/>
      <dgm:spPr/>
    </dgm:pt>
    <dgm:pt modelId="{75D23E4E-8688-4461-A4B5-04561133B28A}" type="pres">
      <dgm:prSet presAssocID="{97457346-A5EC-49C2-A364-1448E867D7BB}" presName="hierChild4" presStyleCnt="0"/>
      <dgm:spPr/>
    </dgm:pt>
    <dgm:pt modelId="{48A417DB-F56F-456D-ACC9-16726D9A6AAE}" type="pres">
      <dgm:prSet presAssocID="{97457346-A5EC-49C2-A364-1448E867D7BB}" presName="hierChild5" presStyleCnt="0"/>
      <dgm:spPr/>
    </dgm:pt>
    <dgm:pt modelId="{736A1C97-4F51-41E7-A59D-B8FD6DACBFF2}" type="pres">
      <dgm:prSet presAssocID="{C040BC3B-538B-4DE2-9C90-9B74E38AA222}" presName="Name37" presStyleLbl="parChTrans1D2" presStyleIdx="1" presStyleCnt="2"/>
      <dgm:spPr/>
    </dgm:pt>
    <dgm:pt modelId="{308A0B40-D722-4731-9FAA-492A39E42FBC}" type="pres">
      <dgm:prSet presAssocID="{3A2ADF20-595D-4630-B987-779CA10800B1}" presName="hierRoot2" presStyleCnt="0">
        <dgm:presLayoutVars>
          <dgm:hierBranch val="init"/>
        </dgm:presLayoutVars>
      </dgm:prSet>
      <dgm:spPr/>
    </dgm:pt>
    <dgm:pt modelId="{F8CA3CAC-85C1-4455-A66D-18B1B4450D63}" type="pres">
      <dgm:prSet presAssocID="{3A2ADF20-595D-4630-B987-779CA10800B1}" presName="rootComposite" presStyleCnt="0"/>
      <dgm:spPr/>
    </dgm:pt>
    <dgm:pt modelId="{395E70BE-7F25-4E17-A35C-747FB13FC538}" type="pres">
      <dgm:prSet presAssocID="{3A2ADF20-595D-4630-B987-779CA10800B1}" presName="rootText" presStyleLbl="node2" presStyleIdx="1" presStyleCnt="2">
        <dgm:presLayoutVars>
          <dgm:chPref val="3"/>
        </dgm:presLayoutVars>
      </dgm:prSet>
      <dgm:spPr/>
    </dgm:pt>
    <dgm:pt modelId="{93488618-C77C-4264-BE8D-122E70F3CE73}" type="pres">
      <dgm:prSet presAssocID="{3A2ADF20-595D-4630-B987-779CA10800B1}" presName="rootConnector" presStyleLbl="node2" presStyleIdx="1" presStyleCnt="2"/>
      <dgm:spPr/>
    </dgm:pt>
    <dgm:pt modelId="{6BBA67A2-9314-4176-8F44-263FB6978DC6}" type="pres">
      <dgm:prSet presAssocID="{3A2ADF20-595D-4630-B987-779CA10800B1}" presName="hierChild4" presStyleCnt="0"/>
      <dgm:spPr/>
    </dgm:pt>
    <dgm:pt modelId="{95A3ECDB-FA48-414B-BF03-216798AE7722}" type="pres">
      <dgm:prSet presAssocID="{3A2ADF20-595D-4630-B987-779CA10800B1}" presName="hierChild5" presStyleCnt="0"/>
      <dgm:spPr/>
    </dgm:pt>
    <dgm:pt modelId="{2E9D0683-A643-47A4-9717-FC1E3AA8B288}" type="pres">
      <dgm:prSet presAssocID="{20987804-2B75-4A2F-854E-DC971E0618DE}" presName="hierChild3" presStyleCnt="0"/>
      <dgm:spPr/>
    </dgm:pt>
  </dgm:ptLst>
  <dgm:cxnLst>
    <dgm:cxn modelId="{C4D8BB17-8560-493F-8306-58D14ACBE095}" srcId="{B5C151B8-1DC8-41F8-B6C4-E65262CC56C0}" destId="{20987804-2B75-4A2F-854E-DC971E0618DE}" srcOrd="0" destOrd="0" parTransId="{3E192D92-E3C5-40DD-8087-FFD60F661F04}" sibTransId="{6D53F4D4-8FAD-4505-837B-653C38480E56}"/>
    <dgm:cxn modelId="{D6648724-0885-4470-93AC-71433A7FAD75}" type="presOf" srcId="{3A2ADF20-595D-4630-B987-779CA10800B1}" destId="{395E70BE-7F25-4E17-A35C-747FB13FC538}" srcOrd="0" destOrd="0" presId="urn:microsoft.com/office/officeart/2005/8/layout/orgChart1"/>
    <dgm:cxn modelId="{46452029-3AE1-42EA-9A99-BC4766498C1D}" type="presOf" srcId="{20987804-2B75-4A2F-854E-DC971E0618DE}" destId="{479787B7-FA62-4530-9C2E-59C72B352417}" srcOrd="0" destOrd="0" presId="urn:microsoft.com/office/officeart/2005/8/layout/orgChart1"/>
    <dgm:cxn modelId="{C220EC3C-9A6A-486E-981C-5C885B200F48}" type="presOf" srcId="{3A2ADF20-595D-4630-B987-779CA10800B1}" destId="{93488618-C77C-4264-BE8D-122E70F3CE73}" srcOrd="1" destOrd="0" presId="urn:microsoft.com/office/officeart/2005/8/layout/orgChart1"/>
    <dgm:cxn modelId="{295AE23F-6B14-4AE1-84F4-68678035AD8A}" srcId="{20987804-2B75-4A2F-854E-DC971E0618DE}" destId="{3A2ADF20-595D-4630-B987-779CA10800B1}" srcOrd="1" destOrd="0" parTransId="{C040BC3B-538B-4DE2-9C90-9B74E38AA222}" sibTransId="{EF3D8037-D8ED-4CF5-B3D1-9A7274C864FC}"/>
    <dgm:cxn modelId="{9068855F-0ED4-47E3-BAEE-08198C1D80E9}" srcId="{20987804-2B75-4A2F-854E-DC971E0618DE}" destId="{97457346-A5EC-49C2-A364-1448E867D7BB}" srcOrd="0" destOrd="0" parTransId="{A66EB8B6-E5E5-4F36-BF6A-DA57006DFEC9}" sibTransId="{B024E78F-998C-4FA0-81EC-48A818068DCD}"/>
    <dgm:cxn modelId="{B2D4F35F-7943-4B00-A556-CAF9E7DAD1E2}" type="presOf" srcId="{B5C151B8-1DC8-41F8-B6C4-E65262CC56C0}" destId="{6610B942-7CE2-4349-AE4B-5AE7D06FA429}" srcOrd="0" destOrd="0" presId="urn:microsoft.com/office/officeart/2005/8/layout/orgChart1"/>
    <dgm:cxn modelId="{6FC94545-5594-481C-8965-D8D0CEBF9514}" type="presOf" srcId="{C040BC3B-538B-4DE2-9C90-9B74E38AA222}" destId="{736A1C97-4F51-41E7-A59D-B8FD6DACBFF2}" srcOrd="0" destOrd="0" presId="urn:microsoft.com/office/officeart/2005/8/layout/orgChart1"/>
    <dgm:cxn modelId="{51FBDFA1-DD38-4E4A-B5B9-8881DB5C477C}" type="presOf" srcId="{A66EB8B6-E5E5-4F36-BF6A-DA57006DFEC9}" destId="{E3FF4450-6263-40FD-9F8F-E5C2A075FA58}" srcOrd="0" destOrd="0" presId="urn:microsoft.com/office/officeart/2005/8/layout/orgChart1"/>
    <dgm:cxn modelId="{C3A42BC1-AB78-44B5-B703-C4E6724F270C}" type="presOf" srcId="{20987804-2B75-4A2F-854E-DC971E0618DE}" destId="{C402A468-D7C2-4454-86D3-6FF5F1C186F5}" srcOrd="1" destOrd="0" presId="urn:microsoft.com/office/officeart/2005/8/layout/orgChart1"/>
    <dgm:cxn modelId="{525A64F3-C686-4581-9D45-B3665DA6754E}" type="presOf" srcId="{97457346-A5EC-49C2-A364-1448E867D7BB}" destId="{10CC1779-5981-4BF9-8AAB-A6B8E56862D9}" srcOrd="0" destOrd="0" presId="urn:microsoft.com/office/officeart/2005/8/layout/orgChart1"/>
    <dgm:cxn modelId="{8967C5F3-7D34-404F-A4E6-F6744CE05BF0}" type="presOf" srcId="{97457346-A5EC-49C2-A364-1448E867D7BB}" destId="{5B0B2D35-B826-4F9D-961F-3BB27FF45983}" srcOrd="1" destOrd="0" presId="urn:microsoft.com/office/officeart/2005/8/layout/orgChart1"/>
    <dgm:cxn modelId="{080889DB-E349-4296-863E-F83E5809FDA1}" type="presParOf" srcId="{6610B942-7CE2-4349-AE4B-5AE7D06FA429}" destId="{EA759E2B-2F7C-43D9-BF18-AC9CEC41F5E0}" srcOrd="0" destOrd="0" presId="urn:microsoft.com/office/officeart/2005/8/layout/orgChart1"/>
    <dgm:cxn modelId="{3F5AAB70-6AA7-4935-B464-C62C71DBE3AA}" type="presParOf" srcId="{EA759E2B-2F7C-43D9-BF18-AC9CEC41F5E0}" destId="{D9CD689B-023C-4396-BF4C-447893275B08}" srcOrd="0" destOrd="0" presId="urn:microsoft.com/office/officeart/2005/8/layout/orgChart1"/>
    <dgm:cxn modelId="{CC34F2A4-0E6D-41F8-8EBB-CC7908533000}" type="presParOf" srcId="{D9CD689B-023C-4396-BF4C-447893275B08}" destId="{479787B7-FA62-4530-9C2E-59C72B352417}" srcOrd="0" destOrd="0" presId="urn:microsoft.com/office/officeart/2005/8/layout/orgChart1"/>
    <dgm:cxn modelId="{E86D473F-7AA3-42C2-AEC7-35D3E2502B44}" type="presParOf" srcId="{D9CD689B-023C-4396-BF4C-447893275B08}" destId="{C402A468-D7C2-4454-86D3-6FF5F1C186F5}" srcOrd="1" destOrd="0" presId="urn:microsoft.com/office/officeart/2005/8/layout/orgChart1"/>
    <dgm:cxn modelId="{00F034B5-E67F-4F5D-BD11-2E81A023BB7A}" type="presParOf" srcId="{EA759E2B-2F7C-43D9-BF18-AC9CEC41F5E0}" destId="{CC60A81C-044F-4426-BA0A-5A70734C2536}" srcOrd="1" destOrd="0" presId="urn:microsoft.com/office/officeart/2005/8/layout/orgChart1"/>
    <dgm:cxn modelId="{0B6F2F10-9225-4CBD-B432-2FAB8A79915B}" type="presParOf" srcId="{CC60A81C-044F-4426-BA0A-5A70734C2536}" destId="{E3FF4450-6263-40FD-9F8F-E5C2A075FA58}" srcOrd="0" destOrd="0" presId="urn:microsoft.com/office/officeart/2005/8/layout/orgChart1"/>
    <dgm:cxn modelId="{AFEB3FCD-D51D-4C95-9E42-2A70D0799B08}" type="presParOf" srcId="{CC60A81C-044F-4426-BA0A-5A70734C2536}" destId="{2ECD9975-1111-400A-AC2D-D05783751296}" srcOrd="1" destOrd="0" presId="urn:microsoft.com/office/officeart/2005/8/layout/orgChart1"/>
    <dgm:cxn modelId="{818BAC5E-98BE-42B0-B3ED-B151D12ADC31}" type="presParOf" srcId="{2ECD9975-1111-400A-AC2D-D05783751296}" destId="{71F216E5-094D-48D6-A584-3132ED9E4215}" srcOrd="0" destOrd="0" presId="urn:microsoft.com/office/officeart/2005/8/layout/orgChart1"/>
    <dgm:cxn modelId="{D252EAF2-5001-4323-9728-455F7B88B859}" type="presParOf" srcId="{71F216E5-094D-48D6-A584-3132ED9E4215}" destId="{10CC1779-5981-4BF9-8AAB-A6B8E56862D9}" srcOrd="0" destOrd="0" presId="urn:microsoft.com/office/officeart/2005/8/layout/orgChart1"/>
    <dgm:cxn modelId="{1133635C-A545-4FC4-AB7C-6815FC979FF1}" type="presParOf" srcId="{71F216E5-094D-48D6-A584-3132ED9E4215}" destId="{5B0B2D35-B826-4F9D-961F-3BB27FF45983}" srcOrd="1" destOrd="0" presId="urn:microsoft.com/office/officeart/2005/8/layout/orgChart1"/>
    <dgm:cxn modelId="{AFB64114-9CC2-441E-9C30-1E979A6A25F6}" type="presParOf" srcId="{2ECD9975-1111-400A-AC2D-D05783751296}" destId="{75D23E4E-8688-4461-A4B5-04561133B28A}" srcOrd="1" destOrd="0" presId="urn:microsoft.com/office/officeart/2005/8/layout/orgChart1"/>
    <dgm:cxn modelId="{970B9DCD-87C0-4352-A29E-8C6C794C58D8}" type="presParOf" srcId="{2ECD9975-1111-400A-AC2D-D05783751296}" destId="{48A417DB-F56F-456D-ACC9-16726D9A6AAE}" srcOrd="2" destOrd="0" presId="urn:microsoft.com/office/officeart/2005/8/layout/orgChart1"/>
    <dgm:cxn modelId="{3E280A38-7E36-4106-AB1F-CA8E2E44B764}" type="presParOf" srcId="{CC60A81C-044F-4426-BA0A-5A70734C2536}" destId="{736A1C97-4F51-41E7-A59D-B8FD6DACBFF2}" srcOrd="2" destOrd="0" presId="urn:microsoft.com/office/officeart/2005/8/layout/orgChart1"/>
    <dgm:cxn modelId="{07453CEF-3C18-4177-90E1-DD65006C7F2F}" type="presParOf" srcId="{CC60A81C-044F-4426-BA0A-5A70734C2536}" destId="{308A0B40-D722-4731-9FAA-492A39E42FBC}" srcOrd="3" destOrd="0" presId="urn:microsoft.com/office/officeart/2005/8/layout/orgChart1"/>
    <dgm:cxn modelId="{DFA128C4-143F-47DB-8252-633820E145EF}" type="presParOf" srcId="{308A0B40-D722-4731-9FAA-492A39E42FBC}" destId="{F8CA3CAC-85C1-4455-A66D-18B1B4450D63}" srcOrd="0" destOrd="0" presId="urn:microsoft.com/office/officeart/2005/8/layout/orgChart1"/>
    <dgm:cxn modelId="{85A52DCA-8F38-4AE4-BF6E-CCDD9463DEE7}" type="presParOf" srcId="{F8CA3CAC-85C1-4455-A66D-18B1B4450D63}" destId="{395E70BE-7F25-4E17-A35C-747FB13FC538}" srcOrd="0" destOrd="0" presId="urn:microsoft.com/office/officeart/2005/8/layout/orgChart1"/>
    <dgm:cxn modelId="{062B4D02-0822-4192-9C35-A82CD6A83187}" type="presParOf" srcId="{F8CA3CAC-85C1-4455-A66D-18B1B4450D63}" destId="{93488618-C77C-4264-BE8D-122E70F3CE73}" srcOrd="1" destOrd="0" presId="urn:microsoft.com/office/officeart/2005/8/layout/orgChart1"/>
    <dgm:cxn modelId="{A0F297B7-557E-4340-A80D-A7C61648596E}" type="presParOf" srcId="{308A0B40-D722-4731-9FAA-492A39E42FBC}" destId="{6BBA67A2-9314-4176-8F44-263FB6978DC6}" srcOrd="1" destOrd="0" presId="urn:microsoft.com/office/officeart/2005/8/layout/orgChart1"/>
    <dgm:cxn modelId="{85A59692-7249-4FF5-96FA-8E8BF741BB66}" type="presParOf" srcId="{308A0B40-D722-4731-9FAA-492A39E42FBC}" destId="{95A3ECDB-FA48-414B-BF03-216798AE7722}" srcOrd="2" destOrd="0" presId="urn:microsoft.com/office/officeart/2005/8/layout/orgChart1"/>
    <dgm:cxn modelId="{5B64F09D-9931-4E36-A6D8-2F8FB092C905}" type="presParOf" srcId="{EA759E2B-2F7C-43D9-BF18-AC9CEC41F5E0}" destId="{2E9D0683-A643-47A4-9717-FC1E3AA8B2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64C244-79AF-4951-B40D-FF2DB335BE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284793-EC37-485B-8CF3-A4670730508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وفقا للغرض منها </a:t>
          </a:r>
          <a:endParaRPr lang="en-US" dirty="0"/>
        </a:p>
      </dgm:t>
    </dgm:pt>
    <dgm:pt modelId="{FD646E1D-1BBE-4776-BFD7-169A2B284A35}" type="parTrans" cxnId="{604FC0DA-9B70-4D00-AE0B-42894E6CFDAA}">
      <dgm:prSet/>
      <dgm:spPr/>
      <dgm:t>
        <a:bodyPr/>
        <a:lstStyle/>
        <a:p>
          <a:endParaRPr lang="en-US"/>
        </a:p>
      </dgm:t>
    </dgm:pt>
    <dgm:pt modelId="{4E4F68E9-F050-4754-9BB5-BC2F912FDB06}" type="sibTrans" cxnId="{604FC0DA-9B70-4D00-AE0B-42894E6CFDAA}">
      <dgm:prSet/>
      <dgm:spPr/>
      <dgm:t>
        <a:bodyPr/>
        <a:lstStyle/>
        <a:p>
          <a:endParaRPr lang="en-US"/>
        </a:p>
      </dgm:t>
    </dgm:pt>
    <dgm:pt modelId="{A823AE7F-4177-42F7-A661-2C52104AAC1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علاجية</a:t>
          </a:r>
          <a:endParaRPr lang="en-US" dirty="0"/>
        </a:p>
      </dgm:t>
    </dgm:pt>
    <dgm:pt modelId="{FE93F459-F1CA-48FC-BF23-D9EB31EDCC2D}" type="parTrans" cxnId="{630F2E05-57CC-4893-867A-0C54F068ADD4}">
      <dgm:prSet/>
      <dgm:spPr/>
      <dgm:t>
        <a:bodyPr/>
        <a:lstStyle/>
        <a:p>
          <a:endParaRPr lang="en-US"/>
        </a:p>
      </dgm:t>
    </dgm:pt>
    <dgm:pt modelId="{6716C316-03E3-4A53-B8CF-764A0BB0752F}" type="sibTrans" cxnId="{630F2E05-57CC-4893-867A-0C54F068ADD4}">
      <dgm:prSet/>
      <dgm:spPr/>
      <dgm:t>
        <a:bodyPr/>
        <a:lstStyle/>
        <a:p>
          <a:endParaRPr lang="en-US"/>
        </a:p>
      </dgm:t>
    </dgm:pt>
    <dgm:pt modelId="{B554E20A-382E-4121-A678-6C974C5CE11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تشخيصية</a:t>
          </a:r>
          <a:endParaRPr lang="en-US" dirty="0"/>
        </a:p>
      </dgm:t>
    </dgm:pt>
    <dgm:pt modelId="{45479246-56B8-4E3A-A22A-A23763579A1F}" type="parTrans" cxnId="{2E503655-F8C5-446B-95B3-FE1BAB882664}">
      <dgm:prSet/>
      <dgm:spPr/>
      <dgm:t>
        <a:bodyPr/>
        <a:lstStyle/>
        <a:p>
          <a:endParaRPr lang="en-US"/>
        </a:p>
      </dgm:t>
    </dgm:pt>
    <dgm:pt modelId="{8C86B45B-7D77-4E5C-9AB0-13986E2F859C}" type="sibTrans" cxnId="{2E503655-F8C5-446B-95B3-FE1BAB882664}">
      <dgm:prSet/>
      <dgm:spPr/>
      <dgm:t>
        <a:bodyPr/>
        <a:lstStyle/>
        <a:p>
          <a:endParaRPr lang="en-US"/>
        </a:p>
      </dgm:t>
    </dgm:pt>
    <dgm:pt modelId="{182DC775-DF8C-4465-BD5B-B4F6EAF18C1A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استطلاعية مسحية</a:t>
          </a:r>
          <a:endParaRPr lang="en-US" dirty="0"/>
        </a:p>
      </dgm:t>
    </dgm:pt>
    <dgm:pt modelId="{E50AB52F-344C-4E04-8554-450589ACDA84}" type="parTrans" cxnId="{7C8C3F62-32E1-40AA-8DF9-AC82B15654BC}">
      <dgm:prSet/>
      <dgm:spPr/>
      <dgm:t>
        <a:bodyPr/>
        <a:lstStyle/>
        <a:p>
          <a:endParaRPr lang="en-US"/>
        </a:p>
      </dgm:t>
    </dgm:pt>
    <dgm:pt modelId="{32F63E96-7975-412F-90D1-78EA9629B374}" type="sibTrans" cxnId="{7C8C3F62-32E1-40AA-8DF9-AC82B15654BC}">
      <dgm:prSet/>
      <dgm:spPr/>
      <dgm:t>
        <a:bodyPr/>
        <a:lstStyle/>
        <a:p>
          <a:endParaRPr lang="en-US"/>
        </a:p>
      </dgm:t>
    </dgm:pt>
    <dgm:pt modelId="{8F40FD12-03DB-4B28-B075-560F331426C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استشارية</a:t>
          </a:r>
          <a:endParaRPr lang="en-US" dirty="0"/>
        </a:p>
      </dgm:t>
    </dgm:pt>
    <dgm:pt modelId="{AD2FBFD0-C066-4115-A515-CB35A9F5D1D4}" type="parTrans" cxnId="{A451688E-DF39-44E0-ACF2-B29CE02237E2}">
      <dgm:prSet/>
      <dgm:spPr/>
      <dgm:t>
        <a:bodyPr/>
        <a:lstStyle/>
        <a:p>
          <a:endParaRPr lang="en-US"/>
        </a:p>
      </dgm:t>
    </dgm:pt>
    <dgm:pt modelId="{0E73B648-2F99-458D-B353-23D9FBADE548}" type="sibTrans" cxnId="{A451688E-DF39-44E0-ACF2-B29CE02237E2}">
      <dgm:prSet/>
      <dgm:spPr/>
      <dgm:t>
        <a:bodyPr/>
        <a:lstStyle/>
        <a:p>
          <a:endParaRPr lang="en-US"/>
        </a:p>
      </dgm:t>
    </dgm:pt>
    <dgm:pt modelId="{DAA92720-C699-49B3-AC19-58341C213E10}" type="pres">
      <dgm:prSet presAssocID="{B164C244-79AF-4951-B40D-FF2DB335BE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9080AA-F5BA-4CB3-9C08-BD4C23D027FD}" type="pres">
      <dgm:prSet presAssocID="{9B284793-EC37-485B-8CF3-A46707305081}" presName="hierRoot1" presStyleCnt="0">
        <dgm:presLayoutVars>
          <dgm:hierBranch val="init"/>
        </dgm:presLayoutVars>
      </dgm:prSet>
      <dgm:spPr/>
    </dgm:pt>
    <dgm:pt modelId="{7ACFD59A-A570-4A60-97F9-4448C6B58889}" type="pres">
      <dgm:prSet presAssocID="{9B284793-EC37-485B-8CF3-A46707305081}" presName="rootComposite1" presStyleCnt="0"/>
      <dgm:spPr/>
    </dgm:pt>
    <dgm:pt modelId="{FF2DD87E-FA67-4694-B562-E403D6E14305}" type="pres">
      <dgm:prSet presAssocID="{9B284793-EC37-485B-8CF3-A46707305081}" presName="rootText1" presStyleLbl="node0" presStyleIdx="0" presStyleCnt="1">
        <dgm:presLayoutVars>
          <dgm:chPref val="3"/>
        </dgm:presLayoutVars>
      </dgm:prSet>
      <dgm:spPr/>
    </dgm:pt>
    <dgm:pt modelId="{D64973F0-930B-4611-A0A8-A2BE406CF20A}" type="pres">
      <dgm:prSet presAssocID="{9B284793-EC37-485B-8CF3-A46707305081}" presName="rootConnector1" presStyleLbl="node1" presStyleIdx="0" presStyleCnt="0"/>
      <dgm:spPr/>
    </dgm:pt>
    <dgm:pt modelId="{BCA5CB44-B827-4CA4-9F08-320216AE2B6F}" type="pres">
      <dgm:prSet presAssocID="{9B284793-EC37-485B-8CF3-A46707305081}" presName="hierChild2" presStyleCnt="0"/>
      <dgm:spPr/>
    </dgm:pt>
    <dgm:pt modelId="{8F021984-34C9-4596-B976-BD60A59BF7C7}" type="pres">
      <dgm:prSet presAssocID="{FE93F459-F1CA-48FC-BF23-D9EB31EDCC2D}" presName="Name37" presStyleLbl="parChTrans1D2" presStyleIdx="0" presStyleCnt="4"/>
      <dgm:spPr/>
    </dgm:pt>
    <dgm:pt modelId="{168C2FE5-B843-4720-AE8D-BC3674BB52EC}" type="pres">
      <dgm:prSet presAssocID="{A823AE7F-4177-42F7-A661-2C52104AAC1D}" presName="hierRoot2" presStyleCnt="0">
        <dgm:presLayoutVars>
          <dgm:hierBranch val="init"/>
        </dgm:presLayoutVars>
      </dgm:prSet>
      <dgm:spPr/>
    </dgm:pt>
    <dgm:pt modelId="{7A3C8BCE-56F4-4DEA-9DD8-5AE94FAB3ECF}" type="pres">
      <dgm:prSet presAssocID="{A823AE7F-4177-42F7-A661-2C52104AAC1D}" presName="rootComposite" presStyleCnt="0"/>
      <dgm:spPr/>
    </dgm:pt>
    <dgm:pt modelId="{18A2A9F3-8452-4C5A-8706-AEB3D522636C}" type="pres">
      <dgm:prSet presAssocID="{A823AE7F-4177-42F7-A661-2C52104AAC1D}" presName="rootText" presStyleLbl="node2" presStyleIdx="0" presStyleCnt="4">
        <dgm:presLayoutVars>
          <dgm:chPref val="3"/>
        </dgm:presLayoutVars>
      </dgm:prSet>
      <dgm:spPr/>
    </dgm:pt>
    <dgm:pt modelId="{9A240400-165A-4EC0-A051-D8DE249EC4AE}" type="pres">
      <dgm:prSet presAssocID="{A823AE7F-4177-42F7-A661-2C52104AAC1D}" presName="rootConnector" presStyleLbl="node2" presStyleIdx="0" presStyleCnt="4"/>
      <dgm:spPr/>
    </dgm:pt>
    <dgm:pt modelId="{156CBB93-5E6A-4B3A-B9EA-49F3E5C0A195}" type="pres">
      <dgm:prSet presAssocID="{A823AE7F-4177-42F7-A661-2C52104AAC1D}" presName="hierChild4" presStyleCnt="0"/>
      <dgm:spPr/>
    </dgm:pt>
    <dgm:pt modelId="{158A6DBF-8DFB-4D5C-9C36-260397AD9F69}" type="pres">
      <dgm:prSet presAssocID="{A823AE7F-4177-42F7-A661-2C52104AAC1D}" presName="hierChild5" presStyleCnt="0"/>
      <dgm:spPr/>
    </dgm:pt>
    <dgm:pt modelId="{EFC33B4F-89FB-43DF-977B-2C96D34CD7A6}" type="pres">
      <dgm:prSet presAssocID="{45479246-56B8-4E3A-A22A-A23763579A1F}" presName="Name37" presStyleLbl="parChTrans1D2" presStyleIdx="1" presStyleCnt="4"/>
      <dgm:spPr/>
    </dgm:pt>
    <dgm:pt modelId="{948CF2D1-D6D3-4D17-A7EC-19BA99748897}" type="pres">
      <dgm:prSet presAssocID="{B554E20A-382E-4121-A678-6C974C5CE11A}" presName="hierRoot2" presStyleCnt="0">
        <dgm:presLayoutVars>
          <dgm:hierBranch val="init"/>
        </dgm:presLayoutVars>
      </dgm:prSet>
      <dgm:spPr/>
    </dgm:pt>
    <dgm:pt modelId="{FB82AB30-EB6B-4A24-AFFD-6DE85A1D118D}" type="pres">
      <dgm:prSet presAssocID="{B554E20A-382E-4121-A678-6C974C5CE11A}" presName="rootComposite" presStyleCnt="0"/>
      <dgm:spPr/>
    </dgm:pt>
    <dgm:pt modelId="{4D0A3735-0060-4B88-8739-12C56B49A7B9}" type="pres">
      <dgm:prSet presAssocID="{B554E20A-382E-4121-A678-6C974C5CE11A}" presName="rootText" presStyleLbl="node2" presStyleIdx="1" presStyleCnt="4">
        <dgm:presLayoutVars>
          <dgm:chPref val="3"/>
        </dgm:presLayoutVars>
      </dgm:prSet>
      <dgm:spPr/>
    </dgm:pt>
    <dgm:pt modelId="{D4DFA581-EBB7-422A-8CC3-FF417B32BBEA}" type="pres">
      <dgm:prSet presAssocID="{B554E20A-382E-4121-A678-6C974C5CE11A}" presName="rootConnector" presStyleLbl="node2" presStyleIdx="1" presStyleCnt="4"/>
      <dgm:spPr/>
    </dgm:pt>
    <dgm:pt modelId="{64DB9BC2-819A-449B-9F33-0DC733AD8819}" type="pres">
      <dgm:prSet presAssocID="{B554E20A-382E-4121-A678-6C974C5CE11A}" presName="hierChild4" presStyleCnt="0"/>
      <dgm:spPr/>
    </dgm:pt>
    <dgm:pt modelId="{9272F340-D6B9-494A-AEB4-DA72C25757A1}" type="pres">
      <dgm:prSet presAssocID="{B554E20A-382E-4121-A678-6C974C5CE11A}" presName="hierChild5" presStyleCnt="0"/>
      <dgm:spPr/>
    </dgm:pt>
    <dgm:pt modelId="{9B26A451-55D9-42CC-A63B-D20407D5D2E1}" type="pres">
      <dgm:prSet presAssocID="{E50AB52F-344C-4E04-8554-450589ACDA84}" presName="Name37" presStyleLbl="parChTrans1D2" presStyleIdx="2" presStyleCnt="4"/>
      <dgm:spPr/>
    </dgm:pt>
    <dgm:pt modelId="{590FF7AC-7DDD-4E7B-95FA-305D32013CA7}" type="pres">
      <dgm:prSet presAssocID="{182DC775-DF8C-4465-BD5B-B4F6EAF18C1A}" presName="hierRoot2" presStyleCnt="0">
        <dgm:presLayoutVars>
          <dgm:hierBranch val="init"/>
        </dgm:presLayoutVars>
      </dgm:prSet>
      <dgm:spPr/>
    </dgm:pt>
    <dgm:pt modelId="{11EAB1B9-B183-4992-AB73-6C8B04F226B5}" type="pres">
      <dgm:prSet presAssocID="{182DC775-DF8C-4465-BD5B-B4F6EAF18C1A}" presName="rootComposite" presStyleCnt="0"/>
      <dgm:spPr/>
    </dgm:pt>
    <dgm:pt modelId="{E24F9271-9C80-4A33-86A5-F1009BF787C3}" type="pres">
      <dgm:prSet presAssocID="{182DC775-DF8C-4465-BD5B-B4F6EAF18C1A}" presName="rootText" presStyleLbl="node2" presStyleIdx="2" presStyleCnt="4">
        <dgm:presLayoutVars>
          <dgm:chPref val="3"/>
        </dgm:presLayoutVars>
      </dgm:prSet>
      <dgm:spPr/>
    </dgm:pt>
    <dgm:pt modelId="{922BAE3B-EA64-41AD-B511-8D07CA1DC715}" type="pres">
      <dgm:prSet presAssocID="{182DC775-DF8C-4465-BD5B-B4F6EAF18C1A}" presName="rootConnector" presStyleLbl="node2" presStyleIdx="2" presStyleCnt="4"/>
      <dgm:spPr/>
    </dgm:pt>
    <dgm:pt modelId="{76131991-021E-49FC-B095-366287873E63}" type="pres">
      <dgm:prSet presAssocID="{182DC775-DF8C-4465-BD5B-B4F6EAF18C1A}" presName="hierChild4" presStyleCnt="0"/>
      <dgm:spPr/>
    </dgm:pt>
    <dgm:pt modelId="{98AB9F9A-0A1F-4830-8845-C99162B219CE}" type="pres">
      <dgm:prSet presAssocID="{182DC775-DF8C-4465-BD5B-B4F6EAF18C1A}" presName="hierChild5" presStyleCnt="0"/>
      <dgm:spPr/>
    </dgm:pt>
    <dgm:pt modelId="{CAC0EBCE-FEC2-47B8-A7CD-D5158B5E795B}" type="pres">
      <dgm:prSet presAssocID="{AD2FBFD0-C066-4115-A515-CB35A9F5D1D4}" presName="Name37" presStyleLbl="parChTrans1D2" presStyleIdx="3" presStyleCnt="4"/>
      <dgm:spPr/>
    </dgm:pt>
    <dgm:pt modelId="{1558D332-BDE3-4C6B-968B-6D6BA69807FC}" type="pres">
      <dgm:prSet presAssocID="{8F40FD12-03DB-4B28-B075-560F331426CA}" presName="hierRoot2" presStyleCnt="0">
        <dgm:presLayoutVars>
          <dgm:hierBranch val="init"/>
        </dgm:presLayoutVars>
      </dgm:prSet>
      <dgm:spPr/>
    </dgm:pt>
    <dgm:pt modelId="{F49D0702-795B-47C1-921B-57696B662FC8}" type="pres">
      <dgm:prSet presAssocID="{8F40FD12-03DB-4B28-B075-560F331426CA}" presName="rootComposite" presStyleCnt="0"/>
      <dgm:spPr/>
    </dgm:pt>
    <dgm:pt modelId="{E44E4962-2CD7-4227-A732-DC02DF88E4A1}" type="pres">
      <dgm:prSet presAssocID="{8F40FD12-03DB-4B28-B075-560F331426CA}" presName="rootText" presStyleLbl="node2" presStyleIdx="3" presStyleCnt="4">
        <dgm:presLayoutVars>
          <dgm:chPref val="3"/>
        </dgm:presLayoutVars>
      </dgm:prSet>
      <dgm:spPr/>
    </dgm:pt>
    <dgm:pt modelId="{39097B0E-ACA3-4DB0-83D8-3DC67B858D07}" type="pres">
      <dgm:prSet presAssocID="{8F40FD12-03DB-4B28-B075-560F331426CA}" presName="rootConnector" presStyleLbl="node2" presStyleIdx="3" presStyleCnt="4"/>
      <dgm:spPr/>
    </dgm:pt>
    <dgm:pt modelId="{2115A751-0444-408E-9A3C-06F9FB4B1C4A}" type="pres">
      <dgm:prSet presAssocID="{8F40FD12-03DB-4B28-B075-560F331426CA}" presName="hierChild4" presStyleCnt="0"/>
      <dgm:spPr/>
    </dgm:pt>
    <dgm:pt modelId="{70E16F11-81ED-4C56-9F2D-CD26FCFC3D80}" type="pres">
      <dgm:prSet presAssocID="{8F40FD12-03DB-4B28-B075-560F331426CA}" presName="hierChild5" presStyleCnt="0"/>
      <dgm:spPr/>
    </dgm:pt>
    <dgm:pt modelId="{E5E3CB0C-14AF-41F4-88C7-9AFA831E194F}" type="pres">
      <dgm:prSet presAssocID="{9B284793-EC37-485B-8CF3-A46707305081}" presName="hierChild3" presStyleCnt="0"/>
      <dgm:spPr/>
    </dgm:pt>
  </dgm:ptLst>
  <dgm:cxnLst>
    <dgm:cxn modelId="{630F2E05-57CC-4893-867A-0C54F068ADD4}" srcId="{9B284793-EC37-485B-8CF3-A46707305081}" destId="{A823AE7F-4177-42F7-A661-2C52104AAC1D}" srcOrd="0" destOrd="0" parTransId="{FE93F459-F1CA-48FC-BF23-D9EB31EDCC2D}" sibTransId="{6716C316-03E3-4A53-B8CF-764A0BB0752F}"/>
    <dgm:cxn modelId="{01F45F05-925D-4B4E-AD3C-7A6332EC9F4D}" type="presOf" srcId="{8F40FD12-03DB-4B28-B075-560F331426CA}" destId="{39097B0E-ACA3-4DB0-83D8-3DC67B858D07}" srcOrd="1" destOrd="0" presId="urn:microsoft.com/office/officeart/2005/8/layout/orgChart1"/>
    <dgm:cxn modelId="{E1F0D805-89DE-4158-A8D6-718E4CCCD06C}" type="presOf" srcId="{45479246-56B8-4E3A-A22A-A23763579A1F}" destId="{EFC33B4F-89FB-43DF-977B-2C96D34CD7A6}" srcOrd="0" destOrd="0" presId="urn:microsoft.com/office/officeart/2005/8/layout/orgChart1"/>
    <dgm:cxn modelId="{1EC5330E-6476-4123-B598-BC0B9C22F565}" type="presOf" srcId="{9B284793-EC37-485B-8CF3-A46707305081}" destId="{D64973F0-930B-4611-A0A8-A2BE406CF20A}" srcOrd="1" destOrd="0" presId="urn:microsoft.com/office/officeart/2005/8/layout/orgChart1"/>
    <dgm:cxn modelId="{73056310-9982-401D-A63C-38AA6D8DA6D4}" type="presOf" srcId="{A823AE7F-4177-42F7-A661-2C52104AAC1D}" destId="{18A2A9F3-8452-4C5A-8706-AEB3D522636C}" srcOrd="0" destOrd="0" presId="urn:microsoft.com/office/officeart/2005/8/layout/orgChart1"/>
    <dgm:cxn modelId="{E5CE4A1E-2F7D-4574-93C5-E51814BAAD4D}" type="presOf" srcId="{9B284793-EC37-485B-8CF3-A46707305081}" destId="{FF2DD87E-FA67-4694-B562-E403D6E14305}" srcOrd="0" destOrd="0" presId="urn:microsoft.com/office/officeart/2005/8/layout/orgChart1"/>
    <dgm:cxn modelId="{720C851F-EE0E-4ACF-92BF-66B084E58C57}" type="presOf" srcId="{182DC775-DF8C-4465-BD5B-B4F6EAF18C1A}" destId="{E24F9271-9C80-4A33-86A5-F1009BF787C3}" srcOrd="0" destOrd="0" presId="urn:microsoft.com/office/officeart/2005/8/layout/orgChart1"/>
    <dgm:cxn modelId="{7C8C3F62-32E1-40AA-8DF9-AC82B15654BC}" srcId="{9B284793-EC37-485B-8CF3-A46707305081}" destId="{182DC775-DF8C-4465-BD5B-B4F6EAF18C1A}" srcOrd="2" destOrd="0" parTransId="{E50AB52F-344C-4E04-8554-450589ACDA84}" sibTransId="{32F63E96-7975-412F-90D1-78EA9629B374}"/>
    <dgm:cxn modelId="{96674E49-12C0-4016-A2DA-7ADC51C79B3A}" type="presOf" srcId="{A823AE7F-4177-42F7-A661-2C52104AAC1D}" destId="{9A240400-165A-4EC0-A051-D8DE249EC4AE}" srcOrd="1" destOrd="0" presId="urn:microsoft.com/office/officeart/2005/8/layout/orgChart1"/>
    <dgm:cxn modelId="{2E503655-F8C5-446B-95B3-FE1BAB882664}" srcId="{9B284793-EC37-485B-8CF3-A46707305081}" destId="{B554E20A-382E-4121-A678-6C974C5CE11A}" srcOrd="1" destOrd="0" parTransId="{45479246-56B8-4E3A-A22A-A23763579A1F}" sibTransId="{8C86B45B-7D77-4E5C-9AB0-13986E2F859C}"/>
    <dgm:cxn modelId="{6BA09E7D-5668-42C1-8237-4F30B57B4ADF}" type="presOf" srcId="{FE93F459-F1CA-48FC-BF23-D9EB31EDCC2D}" destId="{8F021984-34C9-4596-B976-BD60A59BF7C7}" srcOrd="0" destOrd="0" presId="urn:microsoft.com/office/officeart/2005/8/layout/orgChart1"/>
    <dgm:cxn modelId="{17802881-6B6B-4EB8-9BE1-834DBF734A58}" type="presOf" srcId="{B164C244-79AF-4951-B40D-FF2DB335BE51}" destId="{DAA92720-C699-49B3-AC19-58341C213E10}" srcOrd="0" destOrd="0" presId="urn:microsoft.com/office/officeart/2005/8/layout/orgChart1"/>
    <dgm:cxn modelId="{A451688E-DF39-44E0-ACF2-B29CE02237E2}" srcId="{9B284793-EC37-485B-8CF3-A46707305081}" destId="{8F40FD12-03DB-4B28-B075-560F331426CA}" srcOrd="3" destOrd="0" parTransId="{AD2FBFD0-C066-4115-A515-CB35A9F5D1D4}" sibTransId="{0E73B648-2F99-458D-B353-23D9FBADE548}"/>
    <dgm:cxn modelId="{348E999B-37AC-4493-A476-6834A9CB9D46}" type="presOf" srcId="{AD2FBFD0-C066-4115-A515-CB35A9F5D1D4}" destId="{CAC0EBCE-FEC2-47B8-A7CD-D5158B5E795B}" srcOrd="0" destOrd="0" presId="urn:microsoft.com/office/officeart/2005/8/layout/orgChart1"/>
    <dgm:cxn modelId="{BAFA27A0-5969-4E70-A5E0-AC24B6F26060}" type="presOf" srcId="{B554E20A-382E-4121-A678-6C974C5CE11A}" destId="{D4DFA581-EBB7-422A-8CC3-FF417B32BBEA}" srcOrd="1" destOrd="0" presId="urn:microsoft.com/office/officeart/2005/8/layout/orgChart1"/>
    <dgm:cxn modelId="{9573C2B9-B5DC-4597-B26D-418B766C3C89}" type="presOf" srcId="{182DC775-DF8C-4465-BD5B-B4F6EAF18C1A}" destId="{922BAE3B-EA64-41AD-B511-8D07CA1DC715}" srcOrd="1" destOrd="0" presId="urn:microsoft.com/office/officeart/2005/8/layout/orgChart1"/>
    <dgm:cxn modelId="{0C339CD2-05B1-41DB-8835-F01E063F67AD}" type="presOf" srcId="{8F40FD12-03DB-4B28-B075-560F331426CA}" destId="{E44E4962-2CD7-4227-A732-DC02DF88E4A1}" srcOrd="0" destOrd="0" presId="urn:microsoft.com/office/officeart/2005/8/layout/orgChart1"/>
    <dgm:cxn modelId="{604FC0DA-9B70-4D00-AE0B-42894E6CFDAA}" srcId="{B164C244-79AF-4951-B40D-FF2DB335BE51}" destId="{9B284793-EC37-485B-8CF3-A46707305081}" srcOrd="0" destOrd="0" parTransId="{FD646E1D-1BBE-4776-BFD7-169A2B284A35}" sibTransId="{4E4F68E9-F050-4754-9BB5-BC2F912FDB06}"/>
    <dgm:cxn modelId="{13CC84DC-6B2D-4D9A-8351-02648AEA7FF4}" type="presOf" srcId="{E50AB52F-344C-4E04-8554-450589ACDA84}" destId="{9B26A451-55D9-42CC-A63B-D20407D5D2E1}" srcOrd="0" destOrd="0" presId="urn:microsoft.com/office/officeart/2005/8/layout/orgChart1"/>
    <dgm:cxn modelId="{60B9A9EC-E819-4BE1-BF96-4F5C9ACD304C}" type="presOf" srcId="{B554E20A-382E-4121-A678-6C974C5CE11A}" destId="{4D0A3735-0060-4B88-8739-12C56B49A7B9}" srcOrd="0" destOrd="0" presId="urn:microsoft.com/office/officeart/2005/8/layout/orgChart1"/>
    <dgm:cxn modelId="{07E038CF-D004-4C95-9B7E-08BD958591AA}" type="presParOf" srcId="{DAA92720-C699-49B3-AC19-58341C213E10}" destId="{1C9080AA-F5BA-4CB3-9C08-BD4C23D027FD}" srcOrd="0" destOrd="0" presId="urn:microsoft.com/office/officeart/2005/8/layout/orgChart1"/>
    <dgm:cxn modelId="{F3A8F294-2119-48A1-8A70-8848DDB789C7}" type="presParOf" srcId="{1C9080AA-F5BA-4CB3-9C08-BD4C23D027FD}" destId="{7ACFD59A-A570-4A60-97F9-4448C6B58889}" srcOrd="0" destOrd="0" presId="urn:microsoft.com/office/officeart/2005/8/layout/orgChart1"/>
    <dgm:cxn modelId="{643C16D9-9F99-44AA-A6A6-0765BB072639}" type="presParOf" srcId="{7ACFD59A-A570-4A60-97F9-4448C6B58889}" destId="{FF2DD87E-FA67-4694-B562-E403D6E14305}" srcOrd="0" destOrd="0" presId="urn:microsoft.com/office/officeart/2005/8/layout/orgChart1"/>
    <dgm:cxn modelId="{46A23487-0B71-44DE-9844-095A4E0BA9EA}" type="presParOf" srcId="{7ACFD59A-A570-4A60-97F9-4448C6B58889}" destId="{D64973F0-930B-4611-A0A8-A2BE406CF20A}" srcOrd="1" destOrd="0" presId="urn:microsoft.com/office/officeart/2005/8/layout/orgChart1"/>
    <dgm:cxn modelId="{5A4FC37A-1291-4181-A114-776FF66848E1}" type="presParOf" srcId="{1C9080AA-F5BA-4CB3-9C08-BD4C23D027FD}" destId="{BCA5CB44-B827-4CA4-9F08-320216AE2B6F}" srcOrd="1" destOrd="0" presId="urn:microsoft.com/office/officeart/2005/8/layout/orgChart1"/>
    <dgm:cxn modelId="{ED619CEB-75C6-4EFD-A2BC-EF97D24C097C}" type="presParOf" srcId="{BCA5CB44-B827-4CA4-9F08-320216AE2B6F}" destId="{8F021984-34C9-4596-B976-BD60A59BF7C7}" srcOrd="0" destOrd="0" presId="urn:microsoft.com/office/officeart/2005/8/layout/orgChart1"/>
    <dgm:cxn modelId="{3DC6D577-5410-46EF-BA2E-7FC16CFC3E7E}" type="presParOf" srcId="{BCA5CB44-B827-4CA4-9F08-320216AE2B6F}" destId="{168C2FE5-B843-4720-AE8D-BC3674BB52EC}" srcOrd="1" destOrd="0" presId="urn:microsoft.com/office/officeart/2005/8/layout/orgChart1"/>
    <dgm:cxn modelId="{FAF57BC1-A1BB-48F5-8532-282647E62893}" type="presParOf" srcId="{168C2FE5-B843-4720-AE8D-BC3674BB52EC}" destId="{7A3C8BCE-56F4-4DEA-9DD8-5AE94FAB3ECF}" srcOrd="0" destOrd="0" presId="urn:microsoft.com/office/officeart/2005/8/layout/orgChart1"/>
    <dgm:cxn modelId="{7DDCA48C-3582-438F-AE70-2F2537863BE9}" type="presParOf" srcId="{7A3C8BCE-56F4-4DEA-9DD8-5AE94FAB3ECF}" destId="{18A2A9F3-8452-4C5A-8706-AEB3D522636C}" srcOrd="0" destOrd="0" presId="urn:microsoft.com/office/officeart/2005/8/layout/orgChart1"/>
    <dgm:cxn modelId="{DFCE38F4-7057-4DD8-9F80-54301D271A4B}" type="presParOf" srcId="{7A3C8BCE-56F4-4DEA-9DD8-5AE94FAB3ECF}" destId="{9A240400-165A-4EC0-A051-D8DE249EC4AE}" srcOrd="1" destOrd="0" presId="urn:microsoft.com/office/officeart/2005/8/layout/orgChart1"/>
    <dgm:cxn modelId="{E4D632A9-F6C5-4446-AAA3-4831A90B060A}" type="presParOf" srcId="{168C2FE5-B843-4720-AE8D-BC3674BB52EC}" destId="{156CBB93-5E6A-4B3A-B9EA-49F3E5C0A195}" srcOrd="1" destOrd="0" presId="urn:microsoft.com/office/officeart/2005/8/layout/orgChart1"/>
    <dgm:cxn modelId="{C578D9BC-BB5B-4B5D-BB0E-3234E8009299}" type="presParOf" srcId="{168C2FE5-B843-4720-AE8D-BC3674BB52EC}" destId="{158A6DBF-8DFB-4D5C-9C36-260397AD9F69}" srcOrd="2" destOrd="0" presId="urn:microsoft.com/office/officeart/2005/8/layout/orgChart1"/>
    <dgm:cxn modelId="{01695953-16DB-4E1F-9B1F-BCAC05DE141E}" type="presParOf" srcId="{BCA5CB44-B827-4CA4-9F08-320216AE2B6F}" destId="{EFC33B4F-89FB-43DF-977B-2C96D34CD7A6}" srcOrd="2" destOrd="0" presId="urn:microsoft.com/office/officeart/2005/8/layout/orgChart1"/>
    <dgm:cxn modelId="{A039F025-04E8-46B6-8CF0-A608483D8396}" type="presParOf" srcId="{BCA5CB44-B827-4CA4-9F08-320216AE2B6F}" destId="{948CF2D1-D6D3-4D17-A7EC-19BA99748897}" srcOrd="3" destOrd="0" presId="urn:microsoft.com/office/officeart/2005/8/layout/orgChart1"/>
    <dgm:cxn modelId="{4E8D9489-E9DB-48FB-BC16-3CAF3BCFB95A}" type="presParOf" srcId="{948CF2D1-D6D3-4D17-A7EC-19BA99748897}" destId="{FB82AB30-EB6B-4A24-AFFD-6DE85A1D118D}" srcOrd="0" destOrd="0" presId="urn:microsoft.com/office/officeart/2005/8/layout/orgChart1"/>
    <dgm:cxn modelId="{F92FA06C-EE88-4CAA-BA73-8EB2E0FDC979}" type="presParOf" srcId="{FB82AB30-EB6B-4A24-AFFD-6DE85A1D118D}" destId="{4D0A3735-0060-4B88-8739-12C56B49A7B9}" srcOrd="0" destOrd="0" presId="urn:microsoft.com/office/officeart/2005/8/layout/orgChart1"/>
    <dgm:cxn modelId="{4909B133-6EFB-484B-99C4-4137080CC0FD}" type="presParOf" srcId="{FB82AB30-EB6B-4A24-AFFD-6DE85A1D118D}" destId="{D4DFA581-EBB7-422A-8CC3-FF417B32BBEA}" srcOrd="1" destOrd="0" presId="urn:microsoft.com/office/officeart/2005/8/layout/orgChart1"/>
    <dgm:cxn modelId="{95139737-984C-4EDB-82FE-29ED0DBCC9FE}" type="presParOf" srcId="{948CF2D1-D6D3-4D17-A7EC-19BA99748897}" destId="{64DB9BC2-819A-449B-9F33-0DC733AD8819}" srcOrd="1" destOrd="0" presId="urn:microsoft.com/office/officeart/2005/8/layout/orgChart1"/>
    <dgm:cxn modelId="{99524AC2-52A3-4CB0-96F2-CECEC6DB83DA}" type="presParOf" srcId="{948CF2D1-D6D3-4D17-A7EC-19BA99748897}" destId="{9272F340-D6B9-494A-AEB4-DA72C25757A1}" srcOrd="2" destOrd="0" presId="urn:microsoft.com/office/officeart/2005/8/layout/orgChart1"/>
    <dgm:cxn modelId="{22B4F036-0BAE-43D7-A7C3-0AE17071F690}" type="presParOf" srcId="{BCA5CB44-B827-4CA4-9F08-320216AE2B6F}" destId="{9B26A451-55D9-42CC-A63B-D20407D5D2E1}" srcOrd="4" destOrd="0" presId="urn:microsoft.com/office/officeart/2005/8/layout/orgChart1"/>
    <dgm:cxn modelId="{F4718489-3454-4F8A-A5AE-81F13E7AD4D8}" type="presParOf" srcId="{BCA5CB44-B827-4CA4-9F08-320216AE2B6F}" destId="{590FF7AC-7DDD-4E7B-95FA-305D32013CA7}" srcOrd="5" destOrd="0" presId="urn:microsoft.com/office/officeart/2005/8/layout/orgChart1"/>
    <dgm:cxn modelId="{FFDAFFA0-5489-4885-9EBC-3420DC752997}" type="presParOf" srcId="{590FF7AC-7DDD-4E7B-95FA-305D32013CA7}" destId="{11EAB1B9-B183-4992-AB73-6C8B04F226B5}" srcOrd="0" destOrd="0" presId="urn:microsoft.com/office/officeart/2005/8/layout/orgChart1"/>
    <dgm:cxn modelId="{CD79409A-C608-4853-A941-EEA7AEFC8F8F}" type="presParOf" srcId="{11EAB1B9-B183-4992-AB73-6C8B04F226B5}" destId="{E24F9271-9C80-4A33-86A5-F1009BF787C3}" srcOrd="0" destOrd="0" presId="urn:microsoft.com/office/officeart/2005/8/layout/orgChart1"/>
    <dgm:cxn modelId="{9A40A1D2-A1EB-4C79-A4DA-1B1B7BCD20A1}" type="presParOf" srcId="{11EAB1B9-B183-4992-AB73-6C8B04F226B5}" destId="{922BAE3B-EA64-41AD-B511-8D07CA1DC715}" srcOrd="1" destOrd="0" presId="urn:microsoft.com/office/officeart/2005/8/layout/orgChart1"/>
    <dgm:cxn modelId="{67A7AA54-C70D-4DE7-8A6F-F90DF0650D6D}" type="presParOf" srcId="{590FF7AC-7DDD-4E7B-95FA-305D32013CA7}" destId="{76131991-021E-49FC-B095-366287873E63}" srcOrd="1" destOrd="0" presId="urn:microsoft.com/office/officeart/2005/8/layout/orgChart1"/>
    <dgm:cxn modelId="{1C3A1B30-1EFE-4737-9B01-70D9DC7483CC}" type="presParOf" srcId="{590FF7AC-7DDD-4E7B-95FA-305D32013CA7}" destId="{98AB9F9A-0A1F-4830-8845-C99162B219CE}" srcOrd="2" destOrd="0" presId="urn:microsoft.com/office/officeart/2005/8/layout/orgChart1"/>
    <dgm:cxn modelId="{A894BC4F-F436-49F1-B1A0-D870F75AEB5D}" type="presParOf" srcId="{BCA5CB44-B827-4CA4-9F08-320216AE2B6F}" destId="{CAC0EBCE-FEC2-47B8-A7CD-D5158B5E795B}" srcOrd="6" destOrd="0" presId="urn:microsoft.com/office/officeart/2005/8/layout/orgChart1"/>
    <dgm:cxn modelId="{FAF3454D-18CC-4211-B1C6-880B53670923}" type="presParOf" srcId="{BCA5CB44-B827-4CA4-9F08-320216AE2B6F}" destId="{1558D332-BDE3-4C6B-968B-6D6BA69807FC}" srcOrd="7" destOrd="0" presId="urn:microsoft.com/office/officeart/2005/8/layout/orgChart1"/>
    <dgm:cxn modelId="{00BFB2DE-BBEB-4C7D-AD7F-FDBDA88BA700}" type="presParOf" srcId="{1558D332-BDE3-4C6B-968B-6D6BA69807FC}" destId="{F49D0702-795B-47C1-921B-57696B662FC8}" srcOrd="0" destOrd="0" presId="urn:microsoft.com/office/officeart/2005/8/layout/orgChart1"/>
    <dgm:cxn modelId="{A053D3DC-FF93-4610-80B5-057B5032D151}" type="presParOf" srcId="{F49D0702-795B-47C1-921B-57696B662FC8}" destId="{E44E4962-2CD7-4227-A732-DC02DF88E4A1}" srcOrd="0" destOrd="0" presId="urn:microsoft.com/office/officeart/2005/8/layout/orgChart1"/>
    <dgm:cxn modelId="{7EE1F73D-E85E-4369-860C-B23F3DEC71EA}" type="presParOf" srcId="{F49D0702-795B-47C1-921B-57696B662FC8}" destId="{39097B0E-ACA3-4DB0-83D8-3DC67B858D07}" srcOrd="1" destOrd="0" presId="urn:microsoft.com/office/officeart/2005/8/layout/orgChart1"/>
    <dgm:cxn modelId="{CC2270E2-87E0-4551-930D-9220FEE8132D}" type="presParOf" srcId="{1558D332-BDE3-4C6B-968B-6D6BA69807FC}" destId="{2115A751-0444-408E-9A3C-06F9FB4B1C4A}" srcOrd="1" destOrd="0" presId="urn:microsoft.com/office/officeart/2005/8/layout/orgChart1"/>
    <dgm:cxn modelId="{B56FA66A-0CF3-4EBD-AC4B-4E14C758EF81}" type="presParOf" srcId="{1558D332-BDE3-4C6B-968B-6D6BA69807FC}" destId="{70E16F11-81ED-4C56-9F2D-CD26FCFC3D80}" srcOrd="2" destOrd="0" presId="urn:microsoft.com/office/officeart/2005/8/layout/orgChart1"/>
    <dgm:cxn modelId="{AD3EABA0-72AA-40A0-89E6-535F1BD5E1FE}" type="presParOf" srcId="{1C9080AA-F5BA-4CB3-9C08-BD4C23D027FD}" destId="{E5E3CB0C-14AF-41F4-88C7-9AFA831E19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036A1B-E982-49E2-81C6-EDF97DF3D0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B50BB-329E-46FE-968F-A4E60F28E7DA}">
      <dgm:prSet phldrT="[Text]"/>
      <dgm:spPr/>
      <dgm:t>
        <a:bodyPr/>
        <a:lstStyle/>
        <a:p>
          <a:r>
            <a:rPr lang="ar-SA"/>
            <a:t>اسئلة شبه مقيدة </a:t>
          </a:r>
          <a:endParaRPr lang="en-US"/>
        </a:p>
      </dgm:t>
    </dgm:pt>
    <dgm:pt modelId="{43E3E4CE-959E-4E1C-B726-0818EFC797F7}" type="parTrans" cxnId="{39AE546C-8558-4964-968A-93EF5D6E9992}">
      <dgm:prSet/>
      <dgm:spPr/>
      <dgm:t>
        <a:bodyPr/>
        <a:lstStyle/>
        <a:p>
          <a:endParaRPr lang="en-US"/>
        </a:p>
      </dgm:t>
    </dgm:pt>
    <dgm:pt modelId="{8913FE26-C9C9-4D9C-8D18-8B2CF8D52311}" type="sibTrans" cxnId="{39AE546C-8558-4964-968A-93EF5D6E9992}">
      <dgm:prSet/>
      <dgm:spPr/>
      <dgm:t>
        <a:bodyPr/>
        <a:lstStyle/>
        <a:p>
          <a:endParaRPr lang="en-US"/>
        </a:p>
      </dgm:t>
    </dgm:pt>
    <dgm:pt modelId="{B38A0F7E-969F-480B-9F96-C9B6509EBE85}">
      <dgm:prSet phldrT="[Text]"/>
      <dgm:spPr/>
      <dgm:t>
        <a:bodyPr/>
        <a:lstStyle/>
        <a:p>
          <a:r>
            <a:rPr lang="ar-SA"/>
            <a:t>اسئلة مقيدة </a:t>
          </a:r>
          <a:endParaRPr lang="en-US"/>
        </a:p>
      </dgm:t>
    </dgm:pt>
    <dgm:pt modelId="{CB5B5593-A0A1-45C4-802F-A1388450349D}" type="parTrans" cxnId="{71BEE965-BCFF-4005-BEB5-4BF071F38F05}">
      <dgm:prSet/>
      <dgm:spPr/>
      <dgm:t>
        <a:bodyPr/>
        <a:lstStyle/>
        <a:p>
          <a:endParaRPr lang="en-US"/>
        </a:p>
      </dgm:t>
    </dgm:pt>
    <dgm:pt modelId="{F3D51493-0016-468C-8D66-FAF8D33AE9A7}" type="sibTrans" cxnId="{71BEE965-BCFF-4005-BEB5-4BF071F38F05}">
      <dgm:prSet/>
      <dgm:spPr/>
      <dgm:t>
        <a:bodyPr/>
        <a:lstStyle/>
        <a:p>
          <a:endParaRPr lang="en-US"/>
        </a:p>
      </dgm:t>
    </dgm:pt>
    <dgm:pt modelId="{D269246E-57C4-4FBC-9C70-FBF13C0ABBB2}">
      <dgm:prSet phldrT="[Text]"/>
      <dgm:spPr/>
      <dgm:t>
        <a:bodyPr/>
        <a:lstStyle/>
        <a:p>
          <a:r>
            <a:rPr lang="ar-SA"/>
            <a:t>اسئلة مفتوحة </a:t>
          </a:r>
          <a:endParaRPr lang="en-US"/>
        </a:p>
      </dgm:t>
    </dgm:pt>
    <dgm:pt modelId="{B4961C6A-A6B9-4C0B-8F4C-D8033B0C7A1B}" type="parTrans" cxnId="{9AE95E06-BE45-4A7F-8CA1-10FCE4F48431}">
      <dgm:prSet/>
      <dgm:spPr/>
      <dgm:t>
        <a:bodyPr/>
        <a:lstStyle/>
        <a:p>
          <a:endParaRPr lang="en-US"/>
        </a:p>
      </dgm:t>
    </dgm:pt>
    <dgm:pt modelId="{142E55F2-6EA9-4A0D-8F89-C67AFC7614A3}" type="sibTrans" cxnId="{9AE95E06-BE45-4A7F-8CA1-10FCE4F48431}">
      <dgm:prSet/>
      <dgm:spPr/>
      <dgm:t>
        <a:bodyPr/>
        <a:lstStyle/>
        <a:p>
          <a:endParaRPr lang="en-US"/>
        </a:p>
      </dgm:t>
    </dgm:pt>
    <dgm:pt modelId="{4242EA29-1EC5-4A5E-AB37-F10E31FAA360}" type="pres">
      <dgm:prSet presAssocID="{23036A1B-E982-49E2-81C6-EDF97DF3D0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7BA23A-00E3-482D-9161-6E1EAAF084CE}" type="pres">
      <dgm:prSet presAssocID="{23CB50BB-329E-46FE-968F-A4E60F28E7DA}" presName="hierRoot1" presStyleCnt="0"/>
      <dgm:spPr/>
    </dgm:pt>
    <dgm:pt modelId="{D8FD631D-6641-4911-B090-7BD2D0F372CD}" type="pres">
      <dgm:prSet presAssocID="{23CB50BB-329E-46FE-968F-A4E60F28E7DA}" presName="composite" presStyleCnt="0"/>
      <dgm:spPr/>
    </dgm:pt>
    <dgm:pt modelId="{895FFE1C-C532-4E4F-9EFD-0E87A0F0D10A}" type="pres">
      <dgm:prSet presAssocID="{23CB50BB-329E-46FE-968F-A4E60F28E7DA}" presName="background" presStyleLbl="node0" presStyleIdx="0" presStyleCnt="3"/>
      <dgm:spPr/>
    </dgm:pt>
    <dgm:pt modelId="{4460D620-0237-4B77-A425-2C6ADCD23E8C}" type="pres">
      <dgm:prSet presAssocID="{23CB50BB-329E-46FE-968F-A4E60F28E7DA}" presName="text" presStyleLbl="fgAcc0" presStyleIdx="0" presStyleCnt="3">
        <dgm:presLayoutVars>
          <dgm:chPref val="3"/>
        </dgm:presLayoutVars>
      </dgm:prSet>
      <dgm:spPr/>
    </dgm:pt>
    <dgm:pt modelId="{34BB6EFE-5380-448F-8CE7-52AD89BB75D4}" type="pres">
      <dgm:prSet presAssocID="{23CB50BB-329E-46FE-968F-A4E60F28E7DA}" presName="hierChild2" presStyleCnt="0"/>
      <dgm:spPr/>
    </dgm:pt>
    <dgm:pt modelId="{E57986FC-66D5-4577-B04B-8A4741655B8E}" type="pres">
      <dgm:prSet presAssocID="{B38A0F7E-969F-480B-9F96-C9B6509EBE85}" presName="hierRoot1" presStyleCnt="0"/>
      <dgm:spPr/>
    </dgm:pt>
    <dgm:pt modelId="{6B893283-3E3E-455B-B515-84E817541638}" type="pres">
      <dgm:prSet presAssocID="{B38A0F7E-969F-480B-9F96-C9B6509EBE85}" presName="composite" presStyleCnt="0"/>
      <dgm:spPr/>
    </dgm:pt>
    <dgm:pt modelId="{8109AA80-2F4F-4901-BD3F-513610BB838B}" type="pres">
      <dgm:prSet presAssocID="{B38A0F7E-969F-480B-9F96-C9B6509EBE85}" presName="background" presStyleLbl="node0" presStyleIdx="1" presStyleCnt="3"/>
      <dgm:spPr/>
    </dgm:pt>
    <dgm:pt modelId="{4CEC9A28-BF97-4DEE-A65B-3F11193CB344}" type="pres">
      <dgm:prSet presAssocID="{B38A0F7E-969F-480B-9F96-C9B6509EBE85}" presName="text" presStyleLbl="fgAcc0" presStyleIdx="1" presStyleCnt="3">
        <dgm:presLayoutVars>
          <dgm:chPref val="3"/>
        </dgm:presLayoutVars>
      </dgm:prSet>
      <dgm:spPr/>
    </dgm:pt>
    <dgm:pt modelId="{A88453E5-80AC-4C38-8F94-63CE766BA9C9}" type="pres">
      <dgm:prSet presAssocID="{B38A0F7E-969F-480B-9F96-C9B6509EBE85}" presName="hierChild2" presStyleCnt="0"/>
      <dgm:spPr/>
    </dgm:pt>
    <dgm:pt modelId="{CC74A834-5917-42CE-B055-ACAACFDCBB5C}" type="pres">
      <dgm:prSet presAssocID="{D269246E-57C4-4FBC-9C70-FBF13C0ABBB2}" presName="hierRoot1" presStyleCnt="0"/>
      <dgm:spPr/>
    </dgm:pt>
    <dgm:pt modelId="{19DB0874-2FDC-472B-A90C-B2EAAF332E4A}" type="pres">
      <dgm:prSet presAssocID="{D269246E-57C4-4FBC-9C70-FBF13C0ABBB2}" presName="composite" presStyleCnt="0"/>
      <dgm:spPr/>
    </dgm:pt>
    <dgm:pt modelId="{37772330-2BA8-4A58-B6A4-5983A5467BC7}" type="pres">
      <dgm:prSet presAssocID="{D269246E-57C4-4FBC-9C70-FBF13C0ABBB2}" presName="background" presStyleLbl="node0" presStyleIdx="2" presStyleCnt="3"/>
      <dgm:spPr/>
    </dgm:pt>
    <dgm:pt modelId="{5C92A8A8-451C-462F-B205-3763B751F791}" type="pres">
      <dgm:prSet presAssocID="{D269246E-57C4-4FBC-9C70-FBF13C0ABBB2}" presName="text" presStyleLbl="fgAcc0" presStyleIdx="2" presStyleCnt="3">
        <dgm:presLayoutVars>
          <dgm:chPref val="3"/>
        </dgm:presLayoutVars>
      </dgm:prSet>
      <dgm:spPr/>
    </dgm:pt>
    <dgm:pt modelId="{EA26B62E-ED95-48A3-8AEF-686E78DFD665}" type="pres">
      <dgm:prSet presAssocID="{D269246E-57C4-4FBC-9C70-FBF13C0ABBB2}" presName="hierChild2" presStyleCnt="0"/>
      <dgm:spPr/>
    </dgm:pt>
  </dgm:ptLst>
  <dgm:cxnLst>
    <dgm:cxn modelId="{9AE95E06-BE45-4A7F-8CA1-10FCE4F48431}" srcId="{23036A1B-E982-49E2-81C6-EDF97DF3D037}" destId="{D269246E-57C4-4FBC-9C70-FBF13C0ABBB2}" srcOrd="2" destOrd="0" parTransId="{B4961C6A-A6B9-4C0B-8F4C-D8033B0C7A1B}" sibTransId="{142E55F2-6EA9-4A0D-8F89-C67AFC7614A3}"/>
    <dgm:cxn modelId="{00FAFE60-80E3-4934-9814-E7E8E04E209A}" type="presOf" srcId="{23036A1B-E982-49E2-81C6-EDF97DF3D037}" destId="{4242EA29-1EC5-4A5E-AB37-F10E31FAA360}" srcOrd="0" destOrd="0" presId="urn:microsoft.com/office/officeart/2005/8/layout/hierarchy1"/>
    <dgm:cxn modelId="{71BEE965-BCFF-4005-BEB5-4BF071F38F05}" srcId="{23036A1B-E982-49E2-81C6-EDF97DF3D037}" destId="{B38A0F7E-969F-480B-9F96-C9B6509EBE85}" srcOrd="1" destOrd="0" parTransId="{CB5B5593-A0A1-45C4-802F-A1388450349D}" sibTransId="{F3D51493-0016-468C-8D66-FAF8D33AE9A7}"/>
    <dgm:cxn modelId="{39AE546C-8558-4964-968A-93EF5D6E9992}" srcId="{23036A1B-E982-49E2-81C6-EDF97DF3D037}" destId="{23CB50BB-329E-46FE-968F-A4E60F28E7DA}" srcOrd="0" destOrd="0" parTransId="{43E3E4CE-959E-4E1C-B726-0818EFC797F7}" sibTransId="{8913FE26-C9C9-4D9C-8D18-8B2CF8D52311}"/>
    <dgm:cxn modelId="{714D5451-A138-40E1-8A25-A9E7BBE18203}" type="presOf" srcId="{B38A0F7E-969F-480B-9F96-C9B6509EBE85}" destId="{4CEC9A28-BF97-4DEE-A65B-3F11193CB344}" srcOrd="0" destOrd="0" presId="urn:microsoft.com/office/officeart/2005/8/layout/hierarchy1"/>
    <dgm:cxn modelId="{E2FE3B9A-8C23-49C3-BA90-77F6FD99E482}" type="presOf" srcId="{D269246E-57C4-4FBC-9C70-FBF13C0ABBB2}" destId="{5C92A8A8-451C-462F-B205-3763B751F791}" srcOrd="0" destOrd="0" presId="urn:microsoft.com/office/officeart/2005/8/layout/hierarchy1"/>
    <dgm:cxn modelId="{7E2FB0B8-D243-4A14-A506-16FA823865B9}" type="presOf" srcId="{23CB50BB-329E-46FE-968F-A4E60F28E7DA}" destId="{4460D620-0237-4B77-A425-2C6ADCD23E8C}" srcOrd="0" destOrd="0" presId="urn:microsoft.com/office/officeart/2005/8/layout/hierarchy1"/>
    <dgm:cxn modelId="{ED6C810E-A621-456A-9121-2351318D9976}" type="presParOf" srcId="{4242EA29-1EC5-4A5E-AB37-F10E31FAA360}" destId="{247BA23A-00E3-482D-9161-6E1EAAF084CE}" srcOrd="0" destOrd="0" presId="urn:microsoft.com/office/officeart/2005/8/layout/hierarchy1"/>
    <dgm:cxn modelId="{E1C4739B-60B4-4A07-96FA-F460AF8D51D9}" type="presParOf" srcId="{247BA23A-00E3-482D-9161-6E1EAAF084CE}" destId="{D8FD631D-6641-4911-B090-7BD2D0F372CD}" srcOrd="0" destOrd="0" presId="urn:microsoft.com/office/officeart/2005/8/layout/hierarchy1"/>
    <dgm:cxn modelId="{50AB6EA6-168A-4AE6-9997-0BD7E939C8C3}" type="presParOf" srcId="{D8FD631D-6641-4911-B090-7BD2D0F372CD}" destId="{895FFE1C-C532-4E4F-9EFD-0E87A0F0D10A}" srcOrd="0" destOrd="0" presId="urn:microsoft.com/office/officeart/2005/8/layout/hierarchy1"/>
    <dgm:cxn modelId="{7B3E07BB-023B-4E35-AFAD-312394F9EB18}" type="presParOf" srcId="{D8FD631D-6641-4911-B090-7BD2D0F372CD}" destId="{4460D620-0237-4B77-A425-2C6ADCD23E8C}" srcOrd="1" destOrd="0" presId="urn:microsoft.com/office/officeart/2005/8/layout/hierarchy1"/>
    <dgm:cxn modelId="{9DF72AC8-1AB1-49C7-A879-1A56DCF502FB}" type="presParOf" srcId="{247BA23A-00E3-482D-9161-6E1EAAF084CE}" destId="{34BB6EFE-5380-448F-8CE7-52AD89BB75D4}" srcOrd="1" destOrd="0" presId="urn:microsoft.com/office/officeart/2005/8/layout/hierarchy1"/>
    <dgm:cxn modelId="{2D387C5F-4E51-4E73-BC61-EB96EB26F91F}" type="presParOf" srcId="{4242EA29-1EC5-4A5E-AB37-F10E31FAA360}" destId="{E57986FC-66D5-4577-B04B-8A4741655B8E}" srcOrd="1" destOrd="0" presId="urn:microsoft.com/office/officeart/2005/8/layout/hierarchy1"/>
    <dgm:cxn modelId="{D6F840D5-B46F-4AF3-AD14-80B0519AD61F}" type="presParOf" srcId="{E57986FC-66D5-4577-B04B-8A4741655B8E}" destId="{6B893283-3E3E-455B-B515-84E817541638}" srcOrd="0" destOrd="0" presId="urn:microsoft.com/office/officeart/2005/8/layout/hierarchy1"/>
    <dgm:cxn modelId="{B570B513-5DC7-4B41-B154-A4EA2F25A249}" type="presParOf" srcId="{6B893283-3E3E-455B-B515-84E817541638}" destId="{8109AA80-2F4F-4901-BD3F-513610BB838B}" srcOrd="0" destOrd="0" presId="urn:microsoft.com/office/officeart/2005/8/layout/hierarchy1"/>
    <dgm:cxn modelId="{34EA9CBE-D573-4771-BEC6-571D3B326568}" type="presParOf" srcId="{6B893283-3E3E-455B-B515-84E817541638}" destId="{4CEC9A28-BF97-4DEE-A65B-3F11193CB344}" srcOrd="1" destOrd="0" presId="urn:microsoft.com/office/officeart/2005/8/layout/hierarchy1"/>
    <dgm:cxn modelId="{D6DDEF87-3893-4597-A63D-F64A9B480D15}" type="presParOf" srcId="{E57986FC-66D5-4577-B04B-8A4741655B8E}" destId="{A88453E5-80AC-4C38-8F94-63CE766BA9C9}" srcOrd="1" destOrd="0" presId="urn:microsoft.com/office/officeart/2005/8/layout/hierarchy1"/>
    <dgm:cxn modelId="{3C075A9B-621F-4FA1-B130-B261834BF0A2}" type="presParOf" srcId="{4242EA29-1EC5-4A5E-AB37-F10E31FAA360}" destId="{CC74A834-5917-42CE-B055-ACAACFDCBB5C}" srcOrd="2" destOrd="0" presId="urn:microsoft.com/office/officeart/2005/8/layout/hierarchy1"/>
    <dgm:cxn modelId="{E98FD355-EA17-4E0E-A1CA-11985201033F}" type="presParOf" srcId="{CC74A834-5917-42CE-B055-ACAACFDCBB5C}" destId="{19DB0874-2FDC-472B-A90C-B2EAAF332E4A}" srcOrd="0" destOrd="0" presId="urn:microsoft.com/office/officeart/2005/8/layout/hierarchy1"/>
    <dgm:cxn modelId="{522487A4-80E9-4873-971F-115D04646B34}" type="presParOf" srcId="{19DB0874-2FDC-472B-A90C-B2EAAF332E4A}" destId="{37772330-2BA8-4A58-B6A4-5983A5467BC7}" srcOrd="0" destOrd="0" presId="urn:microsoft.com/office/officeart/2005/8/layout/hierarchy1"/>
    <dgm:cxn modelId="{234BC96D-3D58-4828-AF67-6EF9AB37BD19}" type="presParOf" srcId="{19DB0874-2FDC-472B-A90C-B2EAAF332E4A}" destId="{5C92A8A8-451C-462F-B205-3763B751F791}" srcOrd="1" destOrd="0" presId="urn:microsoft.com/office/officeart/2005/8/layout/hierarchy1"/>
    <dgm:cxn modelId="{7F8CF921-5670-4E8D-B9D6-7F72B4F4532E}" type="presParOf" srcId="{CC74A834-5917-42CE-B055-ACAACFDCBB5C}" destId="{EA26B62E-ED95-48A3-8AEF-686E78DFD6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C08D7-AA84-474A-8FD2-9F9FF9179EFA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5533D2-44CF-428D-B989-B55748E15356}">
      <dgm:prSet phldrT="[Text]"/>
      <dgm:spPr/>
      <dgm:t>
        <a:bodyPr/>
        <a:lstStyle/>
        <a:p>
          <a:r>
            <a:rPr lang="ar-SA" dirty="0"/>
            <a:t>ان يتسم بالاصاله والتجديد </a:t>
          </a:r>
          <a:endParaRPr lang="en-US" dirty="0"/>
        </a:p>
      </dgm:t>
    </dgm:pt>
    <dgm:pt modelId="{7F3A0A0A-594A-4B47-9409-692558497DDE}" type="parTrans" cxnId="{A88AD26F-2999-4D50-8157-49D4C0952ED5}">
      <dgm:prSet/>
      <dgm:spPr/>
      <dgm:t>
        <a:bodyPr/>
        <a:lstStyle/>
        <a:p>
          <a:endParaRPr lang="en-US"/>
        </a:p>
      </dgm:t>
    </dgm:pt>
    <dgm:pt modelId="{309F067B-0CF4-468C-A814-13547AFE27D0}" type="sibTrans" cxnId="{A88AD26F-2999-4D50-8157-49D4C0952ED5}">
      <dgm:prSet/>
      <dgm:spPr/>
      <dgm:t>
        <a:bodyPr/>
        <a:lstStyle/>
        <a:p>
          <a:endParaRPr lang="en-US"/>
        </a:p>
      </dgm:t>
    </dgm:pt>
    <dgm:pt modelId="{DEF37BA9-15B1-477C-BB7A-76199789032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/>
            <a:t>ان يتسم بالواقعية </a:t>
          </a:r>
          <a:endParaRPr lang="en-US"/>
        </a:p>
      </dgm:t>
    </dgm:pt>
    <dgm:pt modelId="{A5DE809B-5021-438D-AACE-0ECAB95D5071}" type="parTrans" cxnId="{08A2CDBC-D8B1-412E-8BEB-D6FF792E052D}">
      <dgm:prSet/>
      <dgm:spPr/>
      <dgm:t>
        <a:bodyPr/>
        <a:lstStyle/>
        <a:p>
          <a:endParaRPr lang="en-US"/>
        </a:p>
      </dgm:t>
    </dgm:pt>
    <dgm:pt modelId="{28AB31EB-6188-4B4B-AFBE-D4241C4A6CE1}" type="sibTrans" cxnId="{08A2CDBC-D8B1-412E-8BEB-D6FF792E052D}">
      <dgm:prSet/>
      <dgm:spPr/>
      <dgm:t>
        <a:bodyPr/>
        <a:lstStyle/>
        <a:p>
          <a:endParaRPr lang="en-US"/>
        </a:p>
      </dgm:t>
    </dgm:pt>
    <dgm:pt modelId="{E4DDD01D-F213-4C15-BECA-BCEEE0FC4EB1}">
      <dgm:prSet phldrT="[Text]"/>
      <dgm:spPr/>
      <dgm:t>
        <a:bodyPr/>
        <a:lstStyle/>
        <a:p>
          <a:r>
            <a:rPr lang="ar-SA"/>
            <a:t>ان يتسم بالامانه العلمية </a:t>
          </a:r>
          <a:endParaRPr lang="en-US"/>
        </a:p>
      </dgm:t>
    </dgm:pt>
    <dgm:pt modelId="{58017ADA-EDBA-4A84-8C8F-E6076CB93E2D}" type="parTrans" cxnId="{CD0E08A6-291B-4069-AB1F-C71C90262125}">
      <dgm:prSet/>
      <dgm:spPr/>
      <dgm:t>
        <a:bodyPr/>
        <a:lstStyle/>
        <a:p>
          <a:endParaRPr lang="en-US"/>
        </a:p>
      </dgm:t>
    </dgm:pt>
    <dgm:pt modelId="{5D9BC221-A498-43DB-B4A6-A4601837FADD}" type="sibTrans" cxnId="{CD0E08A6-291B-4069-AB1F-C71C90262125}">
      <dgm:prSet/>
      <dgm:spPr/>
      <dgm:t>
        <a:bodyPr/>
        <a:lstStyle/>
        <a:p>
          <a:endParaRPr lang="en-US"/>
        </a:p>
      </dgm:t>
    </dgm:pt>
    <dgm:pt modelId="{1A8A4D91-2443-4D71-93FC-7073E128E74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ان يتسم بالموضوعيه والحياديه </a:t>
          </a:r>
          <a:endParaRPr lang="en-US" dirty="0"/>
        </a:p>
      </dgm:t>
    </dgm:pt>
    <dgm:pt modelId="{D4FFB27B-3D13-4AAA-9CF7-3C6946E51D01}" type="parTrans" cxnId="{88D22692-C944-4B56-89E2-48DC4374D564}">
      <dgm:prSet/>
      <dgm:spPr/>
      <dgm:t>
        <a:bodyPr/>
        <a:lstStyle/>
        <a:p>
          <a:endParaRPr lang="en-US"/>
        </a:p>
      </dgm:t>
    </dgm:pt>
    <dgm:pt modelId="{C1B8A728-E26C-4F81-9B12-C8343987778E}" type="sibTrans" cxnId="{88D22692-C944-4B56-89E2-48DC4374D564}">
      <dgm:prSet/>
      <dgm:spPr/>
      <dgm:t>
        <a:bodyPr/>
        <a:lstStyle/>
        <a:p>
          <a:endParaRPr lang="en-US"/>
        </a:p>
      </dgm:t>
    </dgm:pt>
    <dgm:pt modelId="{08FCA0DB-FEDA-4C38-BA80-8E1D2674AFCC}">
      <dgm:prSet phldrT="[Text]"/>
      <dgm:spPr/>
      <dgm:t>
        <a:bodyPr/>
        <a:lstStyle/>
        <a:p>
          <a:r>
            <a:rPr lang="ar-SA" dirty="0"/>
            <a:t>سهولة اللغه ووضوحها </a:t>
          </a:r>
          <a:endParaRPr lang="en-US" dirty="0"/>
        </a:p>
      </dgm:t>
    </dgm:pt>
    <dgm:pt modelId="{403F35A3-C0E8-41D9-9995-4D1A810A11FD}" type="parTrans" cxnId="{F486E5D1-1E36-4985-A70F-06A8A9D44D7E}">
      <dgm:prSet/>
      <dgm:spPr/>
      <dgm:t>
        <a:bodyPr/>
        <a:lstStyle/>
        <a:p>
          <a:endParaRPr lang="en-US"/>
        </a:p>
      </dgm:t>
    </dgm:pt>
    <dgm:pt modelId="{88BEFB25-260D-4856-BE4F-BE14AE2C93FA}" type="sibTrans" cxnId="{F486E5D1-1E36-4985-A70F-06A8A9D44D7E}">
      <dgm:prSet/>
      <dgm:spPr/>
      <dgm:t>
        <a:bodyPr/>
        <a:lstStyle/>
        <a:p>
          <a:endParaRPr lang="en-US"/>
        </a:p>
      </dgm:t>
    </dgm:pt>
    <dgm:pt modelId="{260C6BEB-7B93-48F3-8AA1-8852CB66A3A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/>
            <a:t>تنوع مصادر المعرفة </a:t>
          </a:r>
          <a:endParaRPr lang="en-US"/>
        </a:p>
      </dgm:t>
    </dgm:pt>
    <dgm:pt modelId="{5F616995-E516-414C-98E4-AB0157CBA105}" type="parTrans" cxnId="{EBF45000-9EA7-4CD4-AC2E-26DE47DD2BAE}">
      <dgm:prSet/>
      <dgm:spPr/>
      <dgm:t>
        <a:bodyPr/>
        <a:lstStyle/>
        <a:p>
          <a:endParaRPr lang="en-US"/>
        </a:p>
      </dgm:t>
    </dgm:pt>
    <dgm:pt modelId="{4ABCCD29-ABCA-4832-8F9A-D1EBF5DCA9B7}" type="sibTrans" cxnId="{EBF45000-9EA7-4CD4-AC2E-26DE47DD2BAE}">
      <dgm:prSet/>
      <dgm:spPr/>
      <dgm:t>
        <a:bodyPr/>
        <a:lstStyle/>
        <a:p>
          <a:endParaRPr lang="en-US"/>
        </a:p>
      </dgm:t>
    </dgm:pt>
    <dgm:pt modelId="{1265D941-87FA-480C-96C3-6E042CF61831}" type="pres">
      <dgm:prSet presAssocID="{2B2C08D7-AA84-474A-8FD2-9F9FF9179EFA}" presName="Name0" presStyleCnt="0">
        <dgm:presLayoutVars>
          <dgm:dir/>
          <dgm:resizeHandles val="exact"/>
        </dgm:presLayoutVars>
      </dgm:prSet>
      <dgm:spPr/>
    </dgm:pt>
    <dgm:pt modelId="{9994A87C-F4C2-4A64-9E5B-E15B8F0C5C5D}" type="pres">
      <dgm:prSet presAssocID="{2B2C08D7-AA84-474A-8FD2-9F9FF9179EFA}" presName="cycle" presStyleCnt="0"/>
      <dgm:spPr/>
    </dgm:pt>
    <dgm:pt modelId="{B969229E-BE89-4F7F-9A28-9DB71F733643}" type="pres">
      <dgm:prSet presAssocID="{325533D2-44CF-428D-B989-B55748E15356}" presName="nodeFirstNode" presStyleLbl="node1" presStyleIdx="0" presStyleCnt="6">
        <dgm:presLayoutVars>
          <dgm:bulletEnabled val="1"/>
        </dgm:presLayoutVars>
      </dgm:prSet>
      <dgm:spPr/>
    </dgm:pt>
    <dgm:pt modelId="{89E15B0D-81B8-4434-A28A-3CA4816747A8}" type="pres">
      <dgm:prSet presAssocID="{309F067B-0CF4-468C-A814-13547AFE27D0}" presName="sibTransFirstNode" presStyleLbl="bgShp" presStyleIdx="0" presStyleCnt="1"/>
      <dgm:spPr/>
    </dgm:pt>
    <dgm:pt modelId="{4BD1DCBD-037E-47BE-8587-DB06E2BF5EC6}" type="pres">
      <dgm:prSet presAssocID="{DEF37BA9-15B1-477C-BB7A-761997890329}" presName="nodeFollowingNodes" presStyleLbl="node1" presStyleIdx="1" presStyleCnt="6">
        <dgm:presLayoutVars>
          <dgm:bulletEnabled val="1"/>
        </dgm:presLayoutVars>
      </dgm:prSet>
      <dgm:spPr/>
    </dgm:pt>
    <dgm:pt modelId="{634920DD-44ED-480D-88F6-A0FF43FE953B}" type="pres">
      <dgm:prSet presAssocID="{E4DDD01D-F213-4C15-BECA-BCEEE0FC4EB1}" presName="nodeFollowingNodes" presStyleLbl="node1" presStyleIdx="2" presStyleCnt="6">
        <dgm:presLayoutVars>
          <dgm:bulletEnabled val="1"/>
        </dgm:presLayoutVars>
      </dgm:prSet>
      <dgm:spPr/>
    </dgm:pt>
    <dgm:pt modelId="{67D98CDC-6E96-4F2B-ADA4-8BE45C2721FF}" type="pres">
      <dgm:prSet presAssocID="{1A8A4D91-2443-4D71-93FC-7073E128E740}" presName="nodeFollowingNodes" presStyleLbl="node1" presStyleIdx="3" presStyleCnt="6">
        <dgm:presLayoutVars>
          <dgm:bulletEnabled val="1"/>
        </dgm:presLayoutVars>
      </dgm:prSet>
      <dgm:spPr/>
    </dgm:pt>
    <dgm:pt modelId="{EB80C8F3-C9A5-4928-9D8F-33B231FC9285}" type="pres">
      <dgm:prSet presAssocID="{08FCA0DB-FEDA-4C38-BA80-8E1D2674AFCC}" presName="nodeFollowingNodes" presStyleLbl="node1" presStyleIdx="4" presStyleCnt="6">
        <dgm:presLayoutVars>
          <dgm:bulletEnabled val="1"/>
        </dgm:presLayoutVars>
      </dgm:prSet>
      <dgm:spPr/>
    </dgm:pt>
    <dgm:pt modelId="{97EA19DE-17D6-42DB-801E-11778B45B725}" type="pres">
      <dgm:prSet presAssocID="{260C6BEB-7B93-48F3-8AA1-8852CB66A3AA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EBF45000-9EA7-4CD4-AC2E-26DE47DD2BAE}" srcId="{2B2C08D7-AA84-474A-8FD2-9F9FF9179EFA}" destId="{260C6BEB-7B93-48F3-8AA1-8852CB66A3AA}" srcOrd="5" destOrd="0" parTransId="{5F616995-E516-414C-98E4-AB0157CBA105}" sibTransId="{4ABCCD29-ABCA-4832-8F9A-D1EBF5DCA9B7}"/>
    <dgm:cxn modelId="{0599112E-5259-49F8-84FA-68E80814C0FF}" type="presOf" srcId="{DEF37BA9-15B1-477C-BB7A-761997890329}" destId="{4BD1DCBD-037E-47BE-8587-DB06E2BF5EC6}" srcOrd="0" destOrd="0" presId="urn:microsoft.com/office/officeart/2005/8/layout/cycle3"/>
    <dgm:cxn modelId="{AF1AC833-A699-46D9-ACB4-FC63E24FBDFB}" type="presOf" srcId="{309F067B-0CF4-468C-A814-13547AFE27D0}" destId="{89E15B0D-81B8-4434-A28A-3CA4816747A8}" srcOrd="0" destOrd="0" presId="urn:microsoft.com/office/officeart/2005/8/layout/cycle3"/>
    <dgm:cxn modelId="{A88AD26F-2999-4D50-8157-49D4C0952ED5}" srcId="{2B2C08D7-AA84-474A-8FD2-9F9FF9179EFA}" destId="{325533D2-44CF-428D-B989-B55748E15356}" srcOrd="0" destOrd="0" parTransId="{7F3A0A0A-594A-4B47-9409-692558497DDE}" sibTransId="{309F067B-0CF4-468C-A814-13547AFE27D0}"/>
    <dgm:cxn modelId="{88D22692-C944-4B56-89E2-48DC4374D564}" srcId="{2B2C08D7-AA84-474A-8FD2-9F9FF9179EFA}" destId="{1A8A4D91-2443-4D71-93FC-7073E128E740}" srcOrd="3" destOrd="0" parTransId="{D4FFB27B-3D13-4AAA-9CF7-3C6946E51D01}" sibTransId="{C1B8A728-E26C-4F81-9B12-C8343987778E}"/>
    <dgm:cxn modelId="{CD0E08A6-291B-4069-AB1F-C71C90262125}" srcId="{2B2C08D7-AA84-474A-8FD2-9F9FF9179EFA}" destId="{E4DDD01D-F213-4C15-BECA-BCEEE0FC4EB1}" srcOrd="2" destOrd="0" parTransId="{58017ADA-EDBA-4A84-8C8F-E6076CB93E2D}" sibTransId="{5D9BC221-A498-43DB-B4A6-A4601837FADD}"/>
    <dgm:cxn modelId="{0B90C2A8-9D96-4355-8B66-A5935A17D06D}" type="presOf" srcId="{325533D2-44CF-428D-B989-B55748E15356}" destId="{B969229E-BE89-4F7F-9A28-9DB71F733643}" srcOrd="0" destOrd="0" presId="urn:microsoft.com/office/officeart/2005/8/layout/cycle3"/>
    <dgm:cxn modelId="{15B332AD-AABE-40E6-B986-0F7ED8AE5B09}" type="presOf" srcId="{2B2C08D7-AA84-474A-8FD2-9F9FF9179EFA}" destId="{1265D941-87FA-480C-96C3-6E042CF61831}" srcOrd="0" destOrd="0" presId="urn:microsoft.com/office/officeart/2005/8/layout/cycle3"/>
    <dgm:cxn modelId="{08A2CDBC-D8B1-412E-8BEB-D6FF792E052D}" srcId="{2B2C08D7-AA84-474A-8FD2-9F9FF9179EFA}" destId="{DEF37BA9-15B1-477C-BB7A-761997890329}" srcOrd="1" destOrd="0" parTransId="{A5DE809B-5021-438D-AACE-0ECAB95D5071}" sibTransId="{28AB31EB-6188-4B4B-AFBE-D4241C4A6CE1}"/>
    <dgm:cxn modelId="{67DAA4BF-6B1F-41FB-8704-8B27586D1EAA}" type="presOf" srcId="{1A8A4D91-2443-4D71-93FC-7073E128E740}" destId="{67D98CDC-6E96-4F2B-ADA4-8BE45C2721FF}" srcOrd="0" destOrd="0" presId="urn:microsoft.com/office/officeart/2005/8/layout/cycle3"/>
    <dgm:cxn modelId="{2439BCD1-1812-4AC8-81B9-C4F16ECD9CCE}" type="presOf" srcId="{260C6BEB-7B93-48F3-8AA1-8852CB66A3AA}" destId="{97EA19DE-17D6-42DB-801E-11778B45B725}" srcOrd="0" destOrd="0" presId="urn:microsoft.com/office/officeart/2005/8/layout/cycle3"/>
    <dgm:cxn modelId="{F486E5D1-1E36-4985-A70F-06A8A9D44D7E}" srcId="{2B2C08D7-AA84-474A-8FD2-9F9FF9179EFA}" destId="{08FCA0DB-FEDA-4C38-BA80-8E1D2674AFCC}" srcOrd="4" destOrd="0" parTransId="{403F35A3-C0E8-41D9-9995-4D1A810A11FD}" sibTransId="{88BEFB25-260D-4856-BE4F-BE14AE2C93FA}"/>
    <dgm:cxn modelId="{9FBFFDD3-7718-4C66-A6E9-B831BECB5353}" type="presOf" srcId="{08FCA0DB-FEDA-4C38-BA80-8E1D2674AFCC}" destId="{EB80C8F3-C9A5-4928-9D8F-33B231FC9285}" srcOrd="0" destOrd="0" presId="urn:microsoft.com/office/officeart/2005/8/layout/cycle3"/>
    <dgm:cxn modelId="{3D66F1FE-6E00-4BC3-A40E-E5FD69DD941D}" type="presOf" srcId="{E4DDD01D-F213-4C15-BECA-BCEEE0FC4EB1}" destId="{634920DD-44ED-480D-88F6-A0FF43FE953B}" srcOrd="0" destOrd="0" presId="urn:microsoft.com/office/officeart/2005/8/layout/cycle3"/>
    <dgm:cxn modelId="{EB832526-BF7A-4087-8250-A99A36F4BFF6}" type="presParOf" srcId="{1265D941-87FA-480C-96C3-6E042CF61831}" destId="{9994A87C-F4C2-4A64-9E5B-E15B8F0C5C5D}" srcOrd="0" destOrd="0" presId="urn:microsoft.com/office/officeart/2005/8/layout/cycle3"/>
    <dgm:cxn modelId="{6D318BC0-6EEC-4B5C-ACFC-3A510119C7AC}" type="presParOf" srcId="{9994A87C-F4C2-4A64-9E5B-E15B8F0C5C5D}" destId="{B969229E-BE89-4F7F-9A28-9DB71F733643}" srcOrd="0" destOrd="0" presId="urn:microsoft.com/office/officeart/2005/8/layout/cycle3"/>
    <dgm:cxn modelId="{0C4D526A-133D-4269-88FC-435AA0200679}" type="presParOf" srcId="{9994A87C-F4C2-4A64-9E5B-E15B8F0C5C5D}" destId="{89E15B0D-81B8-4434-A28A-3CA4816747A8}" srcOrd="1" destOrd="0" presId="urn:microsoft.com/office/officeart/2005/8/layout/cycle3"/>
    <dgm:cxn modelId="{060F384F-BEED-484D-AF90-6AF2B0B8F1B2}" type="presParOf" srcId="{9994A87C-F4C2-4A64-9E5B-E15B8F0C5C5D}" destId="{4BD1DCBD-037E-47BE-8587-DB06E2BF5EC6}" srcOrd="2" destOrd="0" presId="urn:microsoft.com/office/officeart/2005/8/layout/cycle3"/>
    <dgm:cxn modelId="{4D173D3A-30E9-42B4-B7E5-33E3046C9BD3}" type="presParOf" srcId="{9994A87C-F4C2-4A64-9E5B-E15B8F0C5C5D}" destId="{634920DD-44ED-480D-88F6-A0FF43FE953B}" srcOrd="3" destOrd="0" presId="urn:microsoft.com/office/officeart/2005/8/layout/cycle3"/>
    <dgm:cxn modelId="{B58BC4FA-88B1-4D5E-BDB8-ACECECBAD080}" type="presParOf" srcId="{9994A87C-F4C2-4A64-9E5B-E15B8F0C5C5D}" destId="{67D98CDC-6E96-4F2B-ADA4-8BE45C2721FF}" srcOrd="4" destOrd="0" presId="urn:microsoft.com/office/officeart/2005/8/layout/cycle3"/>
    <dgm:cxn modelId="{A8E50A5E-078E-4B1A-8782-D6EF231FEEBA}" type="presParOf" srcId="{9994A87C-F4C2-4A64-9E5B-E15B8F0C5C5D}" destId="{EB80C8F3-C9A5-4928-9D8F-33B231FC9285}" srcOrd="5" destOrd="0" presId="urn:microsoft.com/office/officeart/2005/8/layout/cycle3"/>
    <dgm:cxn modelId="{656C5B26-CA05-48BB-B459-CC95A9F0C9C7}" type="presParOf" srcId="{9994A87C-F4C2-4A64-9E5B-E15B8F0C5C5D}" destId="{97EA19DE-17D6-42DB-801E-11778B45B72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BA11B-B485-4165-A200-C2C33B1741B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3C525-652E-42B4-8829-5482D46F1D7B}">
      <dgm:prSet phldrT="[Text]"/>
      <dgm:spPr/>
      <dgm:t>
        <a:bodyPr/>
        <a:lstStyle/>
        <a:p>
          <a:r>
            <a:rPr lang="ar-SA" dirty="0"/>
            <a:t>ان يكون الباحث على دراية  بنوع المفحوصين  اللذين تلائمهم الاداة </a:t>
          </a:r>
          <a:endParaRPr lang="en-US" dirty="0"/>
        </a:p>
      </dgm:t>
    </dgm:pt>
    <dgm:pt modelId="{9EF0543C-1235-464B-BB7A-CEAD7F3C4C07}" type="parTrans" cxnId="{F8B7BED3-3ABC-4BC5-8D5D-8EB52C3EF2D0}">
      <dgm:prSet/>
      <dgm:spPr/>
      <dgm:t>
        <a:bodyPr/>
        <a:lstStyle/>
        <a:p>
          <a:endParaRPr lang="en-US"/>
        </a:p>
      </dgm:t>
    </dgm:pt>
    <dgm:pt modelId="{B0DB5710-CB30-4A07-904F-1EBDE830F430}" type="sibTrans" cxnId="{F8B7BED3-3ABC-4BC5-8D5D-8EB52C3EF2D0}">
      <dgm:prSet/>
      <dgm:spPr/>
      <dgm:t>
        <a:bodyPr/>
        <a:lstStyle/>
        <a:p>
          <a:endParaRPr lang="en-US"/>
        </a:p>
      </dgm:t>
    </dgm:pt>
    <dgm:pt modelId="{4F24D547-8511-4D83-AD02-1B774DC24285}">
      <dgm:prSet phldrT="[Text]"/>
      <dgm:spPr/>
      <dgm:t>
        <a:bodyPr/>
        <a:lstStyle/>
        <a:p>
          <a:r>
            <a:rPr lang="ar-SA" dirty="0"/>
            <a:t>ان يكون الباحث على دراية كاملة على مواصفات الاداة وتكلفتها</a:t>
          </a:r>
          <a:endParaRPr lang="en-US" dirty="0"/>
        </a:p>
      </dgm:t>
    </dgm:pt>
    <dgm:pt modelId="{B4EBA782-5BFF-46D8-9927-20D25A7DB44F}" type="parTrans" cxnId="{25BA6CE9-0919-42CE-8CAB-5BDC75542C9E}">
      <dgm:prSet/>
      <dgm:spPr/>
      <dgm:t>
        <a:bodyPr/>
        <a:lstStyle/>
        <a:p>
          <a:endParaRPr lang="en-US"/>
        </a:p>
      </dgm:t>
    </dgm:pt>
    <dgm:pt modelId="{E8A60363-EA22-4629-90A9-B99E58355CB2}" type="sibTrans" cxnId="{25BA6CE9-0919-42CE-8CAB-5BDC75542C9E}">
      <dgm:prSet/>
      <dgm:spPr/>
      <dgm:t>
        <a:bodyPr/>
        <a:lstStyle/>
        <a:p>
          <a:endParaRPr lang="en-US"/>
        </a:p>
      </dgm:t>
    </dgm:pt>
    <dgm:pt modelId="{251856A7-A6B6-4F4E-9F58-DD50313D00E3}">
      <dgm:prSet phldrT="[Text]"/>
      <dgm:spPr/>
      <dgm:t>
        <a:bodyPr/>
        <a:lstStyle/>
        <a:p>
          <a:r>
            <a:rPr lang="ar-SA" dirty="0"/>
            <a:t>طبيعة المشكلة المراد تناولها بالبحث  </a:t>
          </a:r>
          <a:endParaRPr lang="en-US" dirty="0"/>
        </a:p>
      </dgm:t>
    </dgm:pt>
    <dgm:pt modelId="{2897D4CE-5342-4C63-AC13-817BD689FA48}" type="parTrans" cxnId="{A3D35C1B-DFA5-4935-B84F-E44F9EC827EB}">
      <dgm:prSet/>
      <dgm:spPr/>
      <dgm:t>
        <a:bodyPr/>
        <a:lstStyle/>
        <a:p>
          <a:endParaRPr lang="en-US"/>
        </a:p>
      </dgm:t>
    </dgm:pt>
    <dgm:pt modelId="{0E3FA022-046A-42C2-8B63-273067D26335}" type="sibTrans" cxnId="{A3D35C1B-DFA5-4935-B84F-E44F9EC827EB}">
      <dgm:prSet/>
      <dgm:spPr/>
      <dgm:t>
        <a:bodyPr/>
        <a:lstStyle/>
        <a:p>
          <a:endParaRPr lang="en-US"/>
        </a:p>
      </dgm:t>
    </dgm:pt>
    <dgm:pt modelId="{3E13665F-0A4E-4CDB-A649-BAD9BD56DBCB}">
      <dgm:prSet phldrT="[Text]"/>
      <dgm:spPr/>
      <dgm:t>
        <a:bodyPr/>
        <a:lstStyle/>
        <a:p>
          <a:r>
            <a:rPr lang="ar-SA" dirty="0"/>
            <a:t>بعض ادوات البحث تصلح لابحاث معينه بينما لاتصلح في ابحاث اخرى  </a:t>
          </a:r>
          <a:endParaRPr lang="en-US" dirty="0"/>
        </a:p>
      </dgm:t>
    </dgm:pt>
    <dgm:pt modelId="{E242DC30-8EFD-4201-9D12-87E2D511BEB3}" type="parTrans" cxnId="{CAE590F5-1897-4022-9B27-E1E928AE12DF}">
      <dgm:prSet/>
      <dgm:spPr/>
      <dgm:t>
        <a:bodyPr/>
        <a:lstStyle/>
        <a:p>
          <a:endParaRPr lang="en-US"/>
        </a:p>
      </dgm:t>
    </dgm:pt>
    <dgm:pt modelId="{0A1224BE-9246-4561-A432-FEF8D3A8D67B}" type="sibTrans" cxnId="{CAE590F5-1897-4022-9B27-E1E928AE12DF}">
      <dgm:prSet/>
      <dgm:spPr/>
      <dgm:t>
        <a:bodyPr/>
        <a:lstStyle/>
        <a:p>
          <a:endParaRPr lang="en-US"/>
        </a:p>
      </dgm:t>
    </dgm:pt>
    <dgm:pt modelId="{949EEC16-616B-42E2-A954-A60C408DF3F5}">
      <dgm:prSet phldrT="[Text]"/>
      <dgm:spPr/>
      <dgm:t>
        <a:bodyPr/>
        <a:lstStyle/>
        <a:p>
          <a:r>
            <a:rPr lang="ar-SA" dirty="0"/>
            <a:t>طبيعة البيانات التي تؤدي اليها ومدى صدقها وثباتها</a:t>
          </a:r>
          <a:endParaRPr lang="en-US" dirty="0"/>
        </a:p>
      </dgm:t>
    </dgm:pt>
    <dgm:pt modelId="{AEDBCF5F-DD43-4AB1-B5E0-C328F07A5450}" type="parTrans" cxnId="{7CC1FBF9-BE18-47FD-AE3D-98A91A2F72C2}">
      <dgm:prSet/>
      <dgm:spPr/>
      <dgm:t>
        <a:bodyPr/>
        <a:lstStyle/>
        <a:p>
          <a:endParaRPr lang="en-US"/>
        </a:p>
      </dgm:t>
    </dgm:pt>
    <dgm:pt modelId="{602DCDE8-618E-4EE1-B0FF-66BD3751B16A}" type="sibTrans" cxnId="{7CC1FBF9-BE18-47FD-AE3D-98A91A2F72C2}">
      <dgm:prSet/>
      <dgm:spPr/>
      <dgm:t>
        <a:bodyPr/>
        <a:lstStyle/>
        <a:p>
          <a:endParaRPr lang="en-US"/>
        </a:p>
      </dgm:t>
    </dgm:pt>
    <dgm:pt modelId="{B50876FB-EEA8-447B-9CDF-6C2AED028D17}" type="pres">
      <dgm:prSet presAssocID="{C9FBA11B-B485-4165-A200-C2C33B1741B2}" presName="Name0" presStyleCnt="0">
        <dgm:presLayoutVars>
          <dgm:dir/>
          <dgm:resizeHandles val="exact"/>
        </dgm:presLayoutVars>
      </dgm:prSet>
      <dgm:spPr/>
    </dgm:pt>
    <dgm:pt modelId="{1D9AF178-D1AC-4A62-89A2-F7C8C7BA2A91}" type="pres">
      <dgm:prSet presAssocID="{C9FBA11B-B485-4165-A200-C2C33B1741B2}" presName="bkgdShp" presStyleLbl="alignAccFollowNode1" presStyleIdx="0" presStyleCnt="1"/>
      <dgm:spPr/>
    </dgm:pt>
    <dgm:pt modelId="{AFEE1E63-63AF-46A4-AC74-D962A46142C1}" type="pres">
      <dgm:prSet presAssocID="{C9FBA11B-B485-4165-A200-C2C33B1741B2}" presName="linComp" presStyleCnt="0"/>
      <dgm:spPr/>
    </dgm:pt>
    <dgm:pt modelId="{E53266DF-88B3-4608-8825-D700B9D40DF9}" type="pres">
      <dgm:prSet presAssocID="{8F33C525-652E-42B4-8829-5482D46F1D7B}" presName="compNode" presStyleCnt="0"/>
      <dgm:spPr/>
    </dgm:pt>
    <dgm:pt modelId="{6CBE7493-9B94-445C-B28C-8186A867BA5A}" type="pres">
      <dgm:prSet presAssocID="{8F33C525-652E-42B4-8829-5482D46F1D7B}" presName="node" presStyleLbl="node1" presStyleIdx="0" presStyleCnt="5" custLinFactX="100000" custLinFactNeighborX="125141" custLinFactNeighborY="380">
        <dgm:presLayoutVars>
          <dgm:bulletEnabled val="1"/>
        </dgm:presLayoutVars>
      </dgm:prSet>
      <dgm:spPr/>
    </dgm:pt>
    <dgm:pt modelId="{9F1BF9CE-C75B-4C04-BF50-7FE5509C545E}" type="pres">
      <dgm:prSet presAssocID="{8F33C525-652E-42B4-8829-5482D46F1D7B}" presName="invisiNode" presStyleLbl="node1" presStyleIdx="0" presStyleCnt="5"/>
      <dgm:spPr/>
    </dgm:pt>
    <dgm:pt modelId="{61EDC61F-088D-427D-9B57-FBB845CB9087}" type="pres">
      <dgm:prSet presAssocID="{8F33C525-652E-42B4-8829-5482D46F1D7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1000" r="-11000"/>
          </a:stretch>
        </a:blipFill>
      </dgm:spPr>
    </dgm:pt>
    <dgm:pt modelId="{7E0BB673-06BE-427F-AC10-C3FF32E619A8}" type="pres">
      <dgm:prSet presAssocID="{B0DB5710-CB30-4A07-904F-1EBDE830F430}" presName="sibTrans" presStyleLbl="sibTrans2D1" presStyleIdx="0" presStyleCnt="0"/>
      <dgm:spPr/>
    </dgm:pt>
    <dgm:pt modelId="{A5708B60-2111-4F6A-9945-AD26ECB3FD64}" type="pres">
      <dgm:prSet presAssocID="{4F24D547-8511-4D83-AD02-1B774DC24285}" presName="compNode" presStyleCnt="0"/>
      <dgm:spPr/>
    </dgm:pt>
    <dgm:pt modelId="{C5E3ABD8-905F-47B7-94B5-D7625F0D239D}" type="pres">
      <dgm:prSet presAssocID="{4F24D547-8511-4D83-AD02-1B774DC24285}" presName="node" presStyleLbl="node1" presStyleIdx="1" presStyleCnt="5" custLinFactX="100000" custLinFactNeighborX="125602">
        <dgm:presLayoutVars>
          <dgm:bulletEnabled val="1"/>
        </dgm:presLayoutVars>
      </dgm:prSet>
      <dgm:spPr/>
    </dgm:pt>
    <dgm:pt modelId="{D78BF1BE-5F85-4E0F-9F26-80354846FD2A}" type="pres">
      <dgm:prSet presAssocID="{4F24D547-8511-4D83-AD02-1B774DC24285}" presName="invisiNode" presStyleLbl="node1" presStyleIdx="1" presStyleCnt="5"/>
      <dgm:spPr/>
    </dgm:pt>
    <dgm:pt modelId="{4665A003-DAA7-4271-95AE-B590BABA73DE}" type="pres">
      <dgm:prSet presAssocID="{4F24D547-8511-4D83-AD02-1B774DC24285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4000" r="-24000"/>
          </a:stretch>
        </a:blipFill>
      </dgm:spPr>
    </dgm:pt>
    <dgm:pt modelId="{A255969B-467A-43E9-B6CD-43CFA66E3648}" type="pres">
      <dgm:prSet presAssocID="{E8A60363-EA22-4629-90A9-B99E58355CB2}" presName="sibTrans" presStyleLbl="sibTrans2D1" presStyleIdx="0" presStyleCnt="0"/>
      <dgm:spPr/>
    </dgm:pt>
    <dgm:pt modelId="{2D677E31-C82A-48D4-8073-3EB2F264F4F6}" type="pres">
      <dgm:prSet presAssocID="{251856A7-A6B6-4F4E-9F58-DD50313D00E3}" presName="compNode" presStyleCnt="0"/>
      <dgm:spPr/>
    </dgm:pt>
    <dgm:pt modelId="{667697CD-086A-4152-AE2D-87E115ECECDE}" type="pres">
      <dgm:prSet presAssocID="{251856A7-A6B6-4F4E-9F58-DD50313D00E3}" presName="node" presStyleLbl="node1" presStyleIdx="2" presStyleCnt="5" custLinFactX="100000" custLinFactNeighborX="129293" custLinFactNeighborY="380">
        <dgm:presLayoutVars>
          <dgm:bulletEnabled val="1"/>
        </dgm:presLayoutVars>
      </dgm:prSet>
      <dgm:spPr/>
    </dgm:pt>
    <dgm:pt modelId="{6D8E8603-1FAA-4CBA-A13C-B67A3E9B136C}" type="pres">
      <dgm:prSet presAssocID="{251856A7-A6B6-4F4E-9F58-DD50313D00E3}" presName="invisiNode" presStyleLbl="node1" presStyleIdx="2" presStyleCnt="5"/>
      <dgm:spPr/>
    </dgm:pt>
    <dgm:pt modelId="{EFF142CF-9D0B-4260-946A-0253E44D5FA2}" type="pres">
      <dgm:prSet presAssocID="{251856A7-A6B6-4F4E-9F58-DD50313D00E3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9000" r="-19000"/>
          </a:stretch>
        </a:blipFill>
      </dgm:spPr>
    </dgm:pt>
    <dgm:pt modelId="{0FFECD4D-1949-4026-8E5D-990A335464A3}" type="pres">
      <dgm:prSet presAssocID="{0E3FA022-046A-42C2-8B63-273067D26335}" presName="sibTrans" presStyleLbl="sibTrans2D1" presStyleIdx="0" presStyleCnt="0"/>
      <dgm:spPr/>
    </dgm:pt>
    <dgm:pt modelId="{74C3FE55-125B-4C83-B4F6-2332EFE6AE2F}" type="pres">
      <dgm:prSet presAssocID="{3E13665F-0A4E-4CDB-A649-BAD9BD56DBCB}" presName="compNode" presStyleCnt="0"/>
      <dgm:spPr/>
    </dgm:pt>
    <dgm:pt modelId="{BA11CD97-1290-4EB8-B7D5-A36934E8037C}" type="pres">
      <dgm:prSet presAssocID="{3E13665F-0A4E-4CDB-A649-BAD9BD56DBCB}" presName="node" presStyleLbl="node1" presStyleIdx="3" presStyleCnt="5" custLinFactX="-135638" custLinFactNeighborX="-200000" custLinFactNeighborY="-760">
        <dgm:presLayoutVars>
          <dgm:bulletEnabled val="1"/>
        </dgm:presLayoutVars>
      </dgm:prSet>
      <dgm:spPr/>
    </dgm:pt>
    <dgm:pt modelId="{D48432D8-2701-45C4-B98C-67ADAD6E9D04}" type="pres">
      <dgm:prSet presAssocID="{3E13665F-0A4E-4CDB-A649-BAD9BD56DBCB}" presName="invisiNode" presStyleLbl="node1" presStyleIdx="3" presStyleCnt="5"/>
      <dgm:spPr/>
    </dgm:pt>
    <dgm:pt modelId="{8EC90400-3B46-4306-B51C-4D1D29D2D9C5}" type="pres">
      <dgm:prSet presAssocID="{3E13665F-0A4E-4CDB-A649-BAD9BD56DBCB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t="-4000" b="-4000"/>
          </a:stretch>
        </a:blipFill>
      </dgm:spPr>
    </dgm:pt>
    <dgm:pt modelId="{A1974B74-E759-4D4A-9B55-A96CFC3D14E5}" type="pres">
      <dgm:prSet presAssocID="{0A1224BE-9246-4561-A432-FEF8D3A8D67B}" presName="sibTrans" presStyleLbl="sibTrans2D1" presStyleIdx="0" presStyleCnt="0"/>
      <dgm:spPr/>
    </dgm:pt>
    <dgm:pt modelId="{85A3B1F9-149F-4066-B674-FA10453BA750}" type="pres">
      <dgm:prSet presAssocID="{949EEC16-616B-42E2-A954-A60C408DF3F5}" presName="compNode" presStyleCnt="0"/>
      <dgm:spPr/>
    </dgm:pt>
    <dgm:pt modelId="{AB8E6960-1456-4DCD-8D41-A7A7F52C7E5C}" type="pres">
      <dgm:prSet presAssocID="{949EEC16-616B-42E2-A954-A60C408DF3F5}" presName="node" presStyleLbl="node1" presStyleIdx="4" presStyleCnt="5" custLinFactX="-132348" custLinFactNeighborX="-200000" custLinFactNeighborY="0">
        <dgm:presLayoutVars>
          <dgm:bulletEnabled val="1"/>
        </dgm:presLayoutVars>
      </dgm:prSet>
      <dgm:spPr/>
    </dgm:pt>
    <dgm:pt modelId="{5A870498-7F64-4CB0-9CC1-96A5CA2AB3C5}" type="pres">
      <dgm:prSet presAssocID="{949EEC16-616B-42E2-A954-A60C408DF3F5}" presName="invisiNode" presStyleLbl="node1" presStyleIdx="4" presStyleCnt="5"/>
      <dgm:spPr/>
    </dgm:pt>
    <dgm:pt modelId="{0A09418B-8E4C-40AB-918A-D64C31AA45D6}" type="pres">
      <dgm:prSet presAssocID="{949EEC16-616B-42E2-A954-A60C408DF3F5}" presName="imagNode" presStyleLbl="fgImgPlace1" presStyleIdx="4" presStyleCnt="5" custLinFactNeighborX="4650" custLinFactNeighborY="214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A3D35C1B-DFA5-4935-B84F-E44F9EC827EB}" srcId="{C9FBA11B-B485-4165-A200-C2C33B1741B2}" destId="{251856A7-A6B6-4F4E-9F58-DD50313D00E3}" srcOrd="2" destOrd="0" parTransId="{2897D4CE-5342-4C63-AC13-817BD689FA48}" sibTransId="{0E3FA022-046A-42C2-8B63-273067D26335}"/>
    <dgm:cxn modelId="{8F38692B-E48E-481C-A47A-8390A5EF3D33}" type="presOf" srcId="{0E3FA022-046A-42C2-8B63-273067D26335}" destId="{0FFECD4D-1949-4026-8E5D-990A335464A3}" srcOrd="0" destOrd="0" presId="urn:microsoft.com/office/officeart/2005/8/layout/pList2"/>
    <dgm:cxn modelId="{8ED1F93D-C275-4761-8CD6-8D0B30D273CA}" type="presOf" srcId="{4F24D547-8511-4D83-AD02-1B774DC24285}" destId="{C5E3ABD8-905F-47B7-94B5-D7625F0D239D}" srcOrd="0" destOrd="0" presId="urn:microsoft.com/office/officeart/2005/8/layout/pList2"/>
    <dgm:cxn modelId="{1D5C6F41-125D-4F90-B23F-6A8C00AF11A0}" type="presOf" srcId="{8F33C525-652E-42B4-8829-5482D46F1D7B}" destId="{6CBE7493-9B94-445C-B28C-8186A867BA5A}" srcOrd="0" destOrd="0" presId="urn:microsoft.com/office/officeart/2005/8/layout/pList2"/>
    <dgm:cxn modelId="{EFE66465-79F4-4E50-B05F-B89439B2B14D}" type="presOf" srcId="{3E13665F-0A4E-4CDB-A649-BAD9BD56DBCB}" destId="{BA11CD97-1290-4EB8-B7D5-A36934E8037C}" srcOrd="0" destOrd="0" presId="urn:microsoft.com/office/officeart/2005/8/layout/pList2"/>
    <dgm:cxn modelId="{81CC829B-0F80-4FB1-A41A-4C1FF86CFFDC}" type="presOf" srcId="{949EEC16-616B-42E2-A954-A60C408DF3F5}" destId="{AB8E6960-1456-4DCD-8D41-A7A7F52C7E5C}" srcOrd="0" destOrd="0" presId="urn:microsoft.com/office/officeart/2005/8/layout/pList2"/>
    <dgm:cxn modelId="{3949A6BF-0971-42F8-A0C3-0E41729FDC1A}" type="presOf" srcId="{0A1224BE-9246-4561-A432-FEF8D3A8D67B}" destId="{A1974B74-E759-4D4A-9B55-A96CFC3D14E5}" srcOrd="0" destOrd="0" presId="urn:microsoft.com/office/officeart/2005/8/layout/pList2"/>
    <dgm:cxn modelId="{4904D8C9-2FD2-41B6-B724-24735D576904}" type="presOf" srcId="{C9FBA11B-B485-4165-A200-C2C33B1741B2}" destId="{B50876FB-EEA8-447B-9CDF-6C2AED028D17}" srcOrd="0" destOrd="0" presId="urn:microsoft.com/office/officeart/2005/8/layout/pList2"/>
    <dgm:cxn modelId="{5D6972CB-D271-4AA5-BF8B-1EC3C5F1BC74}" type="presOf" srcId="{E8A60363-EA22-4629-90A9-B99E58355CB2}" destId="{A255969B-467A-43E9-B6CD-43CFA66E3648}" srcOrd="0" destOrd="0" presId="urn:microsoft.com/office/officeart/2005/8/layout/pList2"/>
    <dgm:cxn modelId="{F8B7BED3-3ABC-4BC5-8D5D-8EB52C3EF2D0}" srcId="{C9FBA11B-B485-4165-A200-C2C33B1741B2}" destId="{8F33C525-652E-42B4-8829-5482D46F1D7B}" srcOrd="0" destOrd="0" parTransId="{9EF0543C-1235-464B-BB7A-CEAD7F3C4C07}" sibTransId="{B0DB5710-CB30-4A07-904F-1EBDE830F430}"/>
    <dgm:cxn modelId="{E7B50ED9-7B11-477E-92F4-EB21EEAB8F0D}" type="presOf" srcId="{251856A7-A6B6-4F4E-9F58-DD50313D00E3}" destId="{667697CD-086A-4152-AE2D-87E115ECECDE}" srcOrd="0" destOrd="0" presId="urn:microsoft.com/office/officeart/2005/8/layout/pList2"/>
    <dgm:cxn modelId="{25BA6CE9-0919-42CE-8CAB-5BDC75542C9E}" srcId="{C9FBA11B-B485-4165-A200-C2C33B1741B2}" destId="{4F24D547-8511-4D83-AD02-1B774DC24285}" srcOrd="1" destOrd="0" parTransId="{B4EBA782-5BFF-46D8-9927-20D25A7DB44F}" sibTransId="{E8A60363-EA22-4629-90A9-B99E58355CB2}"/>
    <dgm:cxn modelId="{CAE590F5-1897-4022-9B27-E1E928AE12DF}" srcId="{C9FBA11B-B485-4165-A200-C2C33B1741B2}" destId="{3E13665F-0A4E-4CDB-A649-BAD9BD56DBCB}" srcOrd="3" destOrd="0" parTransId="{E242DC30-8EFD-4201-9D12-87E2D511BEB3}" sibTransId="{0A1224BE-9246-4561-A432-FEF8D3A8D67B}"/>
    <dgm:cxn modelId="{7CC1FBF9-BE18-47FD-AE3D-98A91A2F72C2}" srcId="{C9FBA11B-B485-4165-A200-C2C33B1741B2}" destId="{949EEC16-616B-42E2-A954-A60C408DF3F5}" srcOrd="4" destOrd="0" parTransId="{AEDBCF5F-DD43-4AB1-B5E0-C328F07A5450}" sibTransId="{602DCDE8-618E-4EE1-B0FF-66BD3751B16A}"/>
    <dgm:cxn modelId="{238AB5FE-1700-4700-A011-B6C216254908}" type="presOf" srcId="{B0DB5710-CB30-4A07-904F-1EBDE830F430}" destId="{7E0BB673-06BE-427F-AC10-C3FF32E619A8}" srcOrd="0" destOrd="0" presId="urn:microsoft.com/office/officeart/2005/8/layout/pList2"/>
    <dgm:cxn modelId="{2BAF5D67-EABF-41CD-9533-19492C813AA5}" type="presParOf" srcId="{B50876FB-EEA8-447B-9CDF-6C2AED028D17}" destId="{1D9AF178-D1AC-4A62-89A2-F7C8C7BA2A91}" srcOrd="0" destOrd="0" presId="urn:microsoft.com/office/officeart/2005/8/layout/pList2"/>
    <dgm:cxn modelId="{FC7069DE-0945-4EB2-A8C9-4E056F8E681C}" type="presParOf" srcId="{B50876FB-EEA8-447B-9CDF-6C2AED028D17}" destId="{AFEE1E63-63AF-46A4-AC74-D962A46142C1}" srcOrd="1" destOrd="0" presId="urn:microsoft.com/office/officeart/2005/8/layout/pList2"/>
    <dgm:cxn modelId="{4A7688B2-D666-4E41-8DB7-F9419DE2765C}" type="presParOf" srcId="{AFEE1E63-63AF-46A4-AC74-D962A46142C1}" destId="{E53266DF-88B3-4608-8825-D700B9D40DF9}" srcOrd="0" destOrd="0" presId="urn:microsoft.com/office/officeart/2005/8/layout/pList2"/>
    <dgm:cxn modelId="{49A20B42-6965-49C3-A74D-A931EAB9EA3E}" type="presParOf" srcId="{E53266DF-88B3-4608-8825-D700B9D40DF9}" destId="{6CBE7493-9B94-445C-B28C-8186A867BA5A}" srcOrd="0" destOrd="0" presId="urn:microsoft.com/office/officeart/2005/8/layout/pList2"/>
    <dgm:cxn modelId="{DF72B4B6-CE81-458D-B000-6538FC40D8B5}" type="presParOf" srcId="{E53266DF-88B3-4608-8825-D700B9D40DF9}" destId="{9F1BF9CE-C75B-4C04-BF50-7FE5509C545E}" srcOrd="1" destOrd="0" presId="urn:microsoft.com/office/officeart/2005/8/layout/pList2"/>
    <dgm:cxn modelId="{7C0B20C6-85B2-4F7A-954B-848FA891C345}" type="presParOf" srcId="{E53266DF-88B3-4608-8825-D700B9D40DF9}" destId="{61EDC61F-088D-427D-9B57-FBB845CB9087}" srcOrd="2" destOrd="0" presId="urn:microsoft.com/office/officeart/2005/8/layout/pList2"/>
    <dgm:cxn modelId="{95A995FF-DC0A-42F5-8C79-731650D75B6A}" type="presParOf" srcId="{AFEE1E63-63AF-46A4-AC74-D962A46142C1}" destId="{7E0BB673-06BE-427F-AC10-C3FF32E619A8}" srcOrd="1" destOrd="0" presId="urn:microsoft.com/office/officeart/2005/8/layout/pList2"/>
    <dgm:cxn modelId="{0D2665E9-98A3-47A3-9AAC-74D2396B7915}" type="presParOf" srcId="{AFEE1E63-63AF-46A4-AC74-D962A46142C1}" destId="{A5708B60-2111-4F6A-9945-AD26ECB3FD64}" srcOrd="2" destOrd="0" presId="urn:microsoft.com/office/officeart/2005/8/layout/pList2"/>
    <dgm:cxn modelId="{334AC709-6885-4F6B-8283-074F08A2AD8D}" type="presParOf" srcId="{A5708B60-2111-4F6A-9945-AD26ECB3FD64}" destId="{C5E3ABD8-905F-47B7-94B5-D7625F0D239D}" srcOrd="0" destOrd="0" presId="urn:microsoft.com/office/officeart/2005/8/layout/pList2"/>
    <dgm:cxn modelId="{A84D1DC2-9E7E-4DC7-AA5B-E1A2E11779DA}" type="presParOf" srcId="{A5708B60-2111-4F6A-9945-AD26ECB3FD64}" destId="{D78BF1BE-5F85-4E0F-9F26-80354846FD2A}" srcOrd="1" destOrd="0" presId="urn:microsoft.com/office/officeart/2005/8/layout/pList2"/>
    <dgm:cxn modelId="{549AA76F-E438-489A-8AB5-EE9BB180B7C7}" type="presParOf" srcId="{A5708B60-2111-4F6A-9945-AD26ECB3FD64}" destId="{4665A003-DAA7-4271-95AE-B590BABA73DE}" srcOrd="2" destOrd="0" presId="urn:microsoft.com/office/officeart/2005/8/layout/pList2"/>
    <dgm:cxn modelId="{D1F34A6D-6BC0-4874-AF13-65D2F9ABAAF3}" type="presParOf" srcId="{AFEE1E63-63AF-46A4-AC74-D962A46142C1}" destId="{A255969B-467A-43E9-B6CD-43CFA66E3648}" srcOrd="3" destOrd="0" presId="urn:microsoft.com/office/officeart/2005/8/layout/pList2"/>
    <dgm:cxn modelId="{2150737C-CA8F-4505-8E1B-D34F41DAA401}" type="presParOf" srcId="{AFEE1E63-63AF-46A4-AC74-D962A46142C1}" destId="{2D677E31-C82A-48D4-8073-3EB2F264F4F6}" srcOrd="4" destOrd="0" presId="urn:microsoft.com/office/officeart/2005/8/layout/pList2"/>
    <dgm:cxn modelId="{3890436D-6C97-49F6-A810-46BB2272FBC3}" type="presParOf" srcId="{2D677E31-C82A-48D4-8073-3EB2F264F4F6}" destId="{667697CD-086A-4152-AE2D-87E115ECECDE}" srcOrd="0" destOrd="0" presId="urn:microsoft.com/office/officeart/2005/8/layout/pList2"/>
    <dgm:cxn modelId="{01FCB005-B375-4851-BA52-37F9E2F170B6}" type="presParOf" srcId="{2D677E31-C82A-48D4-8073-3EB2F264F4F6}" destId="{6D8E8603-1FAA-4CBA-A13C-B67A3E9B136C}" srcOrd="1" destOrd="0" presId="urn:microsoft.com/office/officeart/2005/8/layout/pList2"/>
    <dgm:cxn modelId="{A93B5695-C21C-4B51-A47E-E1C389F3E1B2}" type="presParOf" srcId="{2D677E31-C82A-48D4-8073-3EB2F264F4F6}" destId="{EFF142CF-9D0B-4260-946A-0253E44D5FA2}" srcOrd="2" destOrd="0" presId="urn:microsoft.com/office/officeart/2005/8/layout/pList2"/>
    <dgm:cxn modelId="{C2EC808F-7463-4E42-851E-B84DEE4D1EC7}" type="presParOf" srcId="{AFEE1E63-63AF-46A4-AC74-D962A46142C1}" destId="{0FFECD4D-1949-4026-8E5D-990A335464A3}" srcOrd="5" destOrd="0" presId="urn:microsoft.com/office/officeart/2005/8/layout/pList2"/>
    <dgm:cxn modelId="{CE985EA8-272C-4C3F-B9D0-CAE12015D2D0}" type="presParOf" srcId="{AFEE1E63-63AF-46A4-AC74-D962A46142C1}" destId="{74C3FE55-125B-4C83-B4F6-2332EFE6AE2F}" srcOrd="6" destOrd="0" presId="urn:microsoft.com/office/officeart/2005/8/layout/pList2"/>
    <dgm:cxn modelId="{B7316BD6-F0A0-4018-B58E-0EA16F707A79}" type="presParOf" srcId="{74C3FE55-125B-4C83-B4F6-2332EFE6AE2F}" destId="{BA11CD97-1290-4EB8-B7D5-A36934E8037C}" srcOrd="0" destOrd="0" presId="urn:microsoft.com/office/officeart/2005/8/layout/pList2"/>
    <dgm:cxn modelId="{76ACA498-3DAB-4357-8C38-D49B9C47B085}" type="presParOf" srcId="{74C3FE55-125B-4C83-B4F6-2332EFE6AE2F}" destId="{D48432D8-2701-45C4-B98C-67ADAD6E9D04}" srcOrd="1" destOrd="0" presId="urn:microsoft.com/office/officeart/2005/8/layout/pList2"/>
    <dgm:cxn modelId="{8E2896CC-B4E7-437C-A771-93F2546A19FF}" type="presParOf" srcId="{74C3FE55-125B-4C83-B4F6-2332EFE6AE2F}" destId="{8EC90400-3B46-4306-B51C-4D1D29D2D9C5}" srcOrd="2" destOrd="0" presId="urn:microsoft.com/office/officeart/2005/8/layout/pList2"/>
    <dgm:cxn modelId="{3B757453-7D06-434A-BB58-34CA2F3A4127}" type="presParOf" srcId="{AFEE1E63-63AF-46A4-AC74-D962A46142C1}" destId="{A1974B74-E759-4D4A-9B55-A96CFC3D14E5}" srcOrd="7" destOrd="0" presId="urn:microsoft.com/office/officeart/2005/8/layout/pList2"/>
    <dgm:cxn modelId="{8A402A9B-488F-4C20-B2F3-1DD596E709EF}" type="presParOf" srcId="{AFEE1E63-63AF-46A4-AC74-D962A46142C1}" destId="{85A3B1F9-149F-4066-B674-FA10453BA750}" srcOrd="8" destOrd="0" presId="urn:microsoft.com/office/officeart/2005/8/layout/pList2"/>
    <dgm:cxn modelId="{5EA37281-B9F3-42D6-BBF3-2108EC46A2F9}" type="presParOf" srcId="{85A3B1F9-149F-4066-B674-FA10453BA750}" destId="{AB8E6960-1456-4DCD-8D41-A7A7F52C7E5C}" srcOrd="0" destOrd="0" presId="urn:microsoft.com/office/officeart/2005/8/layout/pList2"/>
    <dgm:cxn modelId="{9BA086C5-58A0-44CA-B1C4-3FC1E3A092FF}" type="presParOf" srcId="{85A3B1F9-149F-4066-B674-FA10453BA750}" destId="{5A870498-7F64-4CB0-9CC1-96A5CA2AB3C5}" srcOrd="1" destOrd="0" presId="urn:microsoft.com/office/officeart/2005/8/layout/pList2"/>
    <dgm:cxn modelId="{40A72E72-80CE-435F-822D-A329D3A22807}" type="presParOf" srcId="{85A3B1F9-149F-4066-B674-FA10453BA750}" destId="{0A09418B-8E4C-40AB-918A-D64C31AA45D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99F5E-2C98-413C-B6A2-9FA710E4328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670F53E-8BC3-4D1A-9E47-5F98EE07D553}">
      <dgm:prSet phldrT="[Text]"/>
      <dgm:spPr/>
      <dgm:t>
        <a:bodyPr/>
        <a:lstStyle/>
        <a:p>
          <a:r>
            <a:rPr lang="ar-SA" dirty="0"/>
            <a:t>موضوعية</a:t>
          </a:r>
          <a:endParaRPr lang="en-US" dirty="0"/>
        </a:p>
      </dgm:t>
    </dgm:pt>
    <dgm:pt modelId="{1C521597-E95E-460F-9838-95FCB3490710}" type="parTrans" cxnId="{3D8E3854-9BBC-4927-A58D-DD9670D9B49C}">
      <dgm:prSet/>
      <dgm:spPr/>
      <dgm:t>
        <a:bodyPr/>
        <a:lstStyle/>
        <a:p>
          <a:endParaRPr lang="en-US"/>
        </a:p>
      </dgm:t>
    </dgm:pt>
    <dgm:pt modelId="{78D5EAEC-701B-434C-850A-C4CCE29BBE39}" type="sibTrans" cxnId="{3D8E3854-9BBC-4927-A58D-DD9670D9B49C}">
      <dgm:prSet/>
      <dgm:spPr/>
      <dgm:t>
        <a:bodyPr/>
        <a:lstStyle/>
        <a:p>
          <a:endParaRPr lang="en-US"/>
        </a:p>
      </dgm:t>
    </dgm:pt>
    <dgm:pt modelId="{EB461817-6FDA-41AD-9B2E-9A6F88E26D6F}">
      <dgm:prSet phldrT="[Text]"/>
      <dgm:spPr/>
      <dgm:t>
        <a:bodyPr/>
        <a:lstStyle/>
        <a:p>
          <a:r>
            <a:rPr lang="ar-SA" dirty="0"/>
            <a:t>الصدق</a:t>
          </a:r>
          <a:endParaRPr lang="en-US" dirty="0"/>
        </a:p>
      </dgm:t>
    </dgm:pt>
    <dgm:pt modelId="{51A5A8D0-D12B-486B-99C8-BC8D2DFA3E12}" type="parTrans" cxnId="{DCED7512-790A-4037-B20B-E67A4360B709}">
      <dgm:prSet/>
      <dgm:spPr/>
      <dgm:t>
        <a:bodyPr/>
        <a:lstStyle/>
        <a:p>
          <a:endParaRPr lang="en-US"/>
        </a:p>
      </dgm:t>
    </dgm:pt>
    <dgm:pt modelId="{551208DC-9237-4F27-8CE9-E74944CB8614}" type="sibTrans" cxnId="{DCED7512-790A-4037-B20B-E67A4360B709}">
      <dgm:prSet/>
      <dgm:spPr/>
      <dgm:t>
        <a:bodyPr/>
        <a:lstStyle/>
        <a:p>
          <a:endParaRPr lang="en-US"/>
        </a:p>
      </dgm:t>
    </dgm:pt>
    <dgm:pt modelId="{9BEF4651-19BF-49B6-8B0C-A7598905D78D}">
      <dgm:prSet phldrT="[Text]"/>
      <dgm:spPr/>
      <dgm:t>
        <a:bodyPr/>
        <a:lstStyle/>
        <a:p>
          <a:r>
            <a:rPr lang="ar-SA" dirty="0"/>
            <a:t>الثبات</a:t>
          </a:r>
          <a:endParaRPr lang="en-US" dirty="0"/>
        </a:p>
      </dgm:t>
    </dgm:pt>
    <dgm:pt modelId="{BB0B4516-43AC-48B8-A648-4FE959640160}" type="parTrans" cxnId="{A094ADBE-C8D2-4518-9790-32A17797B4AF}">
      <dgm:prSet/>
      <dgm:spPr/>
      <dgm:t>
        <a:bodyPr/>
        <a:lstStyle/>
        <a:p>
          <a:endParaRPr lang="en-US"/>
        </a:p>
      </dgm:t>
    </dgm:pt>
    <dgm:pt modelId="{A1087781-7288-48EE-B24C-4FAA1DA8C232}" type="sibTrans" cxnId="{A094ADBE-C8D2-4518-9790-32A17797B4AF}">
      <dgm:prSet/>
      <dgm:spPr/>
      <dgm:t>
        <a:bodyPr/>
        <a:lstStyle/>
        <a:p>
          <a:endParaRPr lang="en-US"/>
        </a:p>
      </dgm:t>
    </dgm:pt>
    <dgm:pt modelId="{FA1E1D51-976D-40F9-999B-14C9CA9C1EA7}" type="pres">
      <dgm:prSet presAssocID="{B4999F5E-2C98-413C-B6A2-9FA710E4328C}" presName="CompostProcess" presStyleCnt="0">
        <dgm:presLayoutVars>
          <dgm:dir/>
          <dgm:resizeHandles val="exact"/>
        </dgm:presLayoutVars>
      </dgm:prSet>
      <dgm:spPr/>
    </dgm:pt>
    <dgm:pt modelId="{7790F6C7-07FC-479C-91AF-B62721EC73D0}" type="pres">
      <dgm:prSet presAssocID="{B4999F5E-2C98-413C-B6A2-9FA710E4328C}" presName="arrow" presStyleLbl="bgShp" presStyleIdx="0" presStyleCnt="1"/>
      <dgm:spPr/>
    </dgm:pt>
    <dgm:pt modelId="{35AE8C90-E094-43BD-A94D-A2AB57D722D1}" type="pres">
      <dgm:prSet presAssocID="{B4999F5E-2C98-413C-B6A2-9FA710E4328C}" presName="linearProcess" presStyleCnt="0"/>
      <dgm:spPr/>
    </dgm:pt>
    <dgm:pt modelId="{3B334B06-5991-46DB-81E8-4D687C1F1B63}" type="pres">
      <dgm:prSet presAssocID="{1670F53E-8BC3-4D1A-9E47-5F98EE07D553}" presName="textNode" presStyleLbl="node1" presStyleIdx="0" presStyleCnt="3">
        <dgm:presLayoutVars>
          <dgm:bulletEnabled val="1"/>
        </dgm:presLayoutVars>
      </dgm:prSet>
      <dgm:spPr/>
    </dgm:pt>
    <dgm:pt modelId="{399640C3-BE28-4B11-B8E4-493B92FAF488}" type="pres">
      <dgm:prSet presAssocID="{78D5EAEC-701B-434C-850A-C4CCE29BBE39}" presName="sibTrans" presStyleCnt="0"/>
      <dgm:spPr/>
    </dgm:pt>
    <dgm:pt modelId="{D578CBD9-957F-432B-8DF2-6134459032E1}" type="pres">
      <dgm:prSet presAssocID="{EB461817-6FDA-41AD-9B2E-9A6F88E26D6F}" presName="textNode" presStyleLbl="node1" presStyleIdx="1" presStyleCnt="3" custLinFactNeighborX="15074">
        <dgm:presLayoutVars>
          <dgm:bulletEnabled val="1"/>
        </dgm:presLayoutVars>
      </dgm:prSet>
      <dgm:spPr/>
    </dgm:pt>
    <dgm:pt modelId="{B28D7147-503A-43C9-8CDB-97ADCA5A41B1}" type="pres">
      <dgm:prSet presAssocID="{551208DC-9237-4F27-8CE9-E74944CB8614}" presName="sibTrans" presStyleCnt="0"/>
      <dgm:spPr/>
    </dgm:pt>
    <dgm:pt modelId="{0342C180-B3E2-44EE-8579-143459E21FA6}" type="pres">
      <dgm:prSet presAssocID="{9BEF4651-19BF-49B6-8B0C-A7598905D78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CED7512-790A-4037-B20B-E67A4360B709}" srcId="{B4999F5E-2C98-413C-B6A2-9FA710E4328C}" destId="{EB461817-6FDA-41AD-9B2E-9A6F88E26D6F}" srcOrd="1" destOrd="0" parTransId="{51A5A8D0-D12B-486B-99C8-BC8D2DFA3E12}" sibTransId="{551208DC-9237-4F27-8CE9-E74944CB8614}"/>
    <dgm:cxn modelId="{4660AA5E-7466-4540-BE7F-1F51A8F701AA}" type="presOf" srcId="{9BEF4651-19BF-49B6-8B0C-A7598905D78D}" destId="{0342C180-B3E2-44EE-8579-143459E21FA6}" srcOrd="0" destOrd="0" presId="urn:microsoft.com/office/officeart/2005/8/layout/hProcess9"/>
    <dgm:cxn modelId="{3D8E3854-9BBC-4927-A58D-DD9670D9B49C}" srcId="{B4999F5E-2C98-413C-B6A2-9FA710E4328C}" destId="{1670F53E-8BC3-4D1A-9E47-5F98EE07D553}" srcOrd="0" destOrd="0" parTransId="{1C521597-E95E-460F-9838-95FCB3490710}" sibTransId="{78D5EAEC-701B-434C-850A-C4CCE29BBE39}"/>
    <dgm:cxn modelId="{53E6C187-7C2F-4D47-8E4B-DFED15A401F0}" type="presOf" srcId="{1670F53E-8BC3-4D1A-9E47-5F98EE07D553}" destId="{3B334B06-5991-46DB-81E8-4D687C1F1B63}" srcOrd="0" destOrd="0" presId="urn:microsoft.com/office/officeart/2005/8/layout/hProcess9"/>
    <dgm:cxn modelId="{A094ADBE-C8D2-4518-9790-32A17797B4AF}" srcId="{B4999F5E-2C98-413C-B6A2-9FA710E4328C}" destId="{9BEF4651-19BF-49B6-8B0C-A7598905D78D}" srcOrd="2" destOrd="0" parTransId="{BB0B4516-43AC-48B8-A648-4FE959640160}" sibTransId="{A1087781-7288-48EE-B24C-4FAA1DA8C232}"/>
    <dgm:cxn modelId="{451542C4-61B4-4228-A229-FB1AC295D08A}" type="presOf" srcId="{EB461817-6FDA-41AD-9B2E-9A6F88E26D6F}" destId="{D578CBD9-957F-432B-8DF2-6134459032E1}" srcOrd="0" destOrd="0" presId="urn:microsoft.com/office/officeart/2005/8/layout/hProcess9"/>
    <dgm:cxn modelId="{4F78ACDC-58B5-4E5D-BF27-268BCDB0F4D9}" type="presOf" srcId="{B4999F5E-2C98-413C-B6A2-9FA710E4328C}" destId="{FA1E1D51-976D-40F9-999B-14C9CA9C1EA7}" srcOrd="0" destOrd="0" presId="urn:microsoft.com/office/officeart/2005/8/layout/hProcess9"/>
    <dgm:cxn modelId="{68C7310C-C307-40C7-B4EB-9865CDAC6F75}" type="presParOf" srcId="{FA1E1D51-976D-40F9-999B-14C9CA9C1EA7}" destId="{7790F6C7-07FC-479C-91AF-B62721EC73D0}" srcOrd="0" destOrd="0" presId="urn:microsoft.com/office/officeart/2005/8/layout/hProcess9"/>
    <dgm:cxn modelId="{AE8650FF-3D5F-4341-908A-523A2EC52E92}" type="presParOf" srcId="{FA1E1D51-976D-40F9-999B-14C9CA9C1EA7}" destId="{35AE8C90-E094-43BD-A94D-A2AB57D722D1}" srcOrd="1" destOrd="0" presId="urn:microsoft.com/office/officeart/2005/8/layout/hProcess9"/>
    <dgm:cxn modelId="{AEB0C660-E98D-4B6F-B219-98750BAE603F}" type="presParOf" srcId="{35AE8C90-E094-43BD-A94D-A2AB57D722D1}" destId="{3B334B06-5991-46DB-81E8-4D687C1F1B63}" srcOrd="0" destOrd="0" presId="urn:microsoft.com/office/officeart/2005/8/layout/hProcess9"/>
    <dgm:cxn modelId="{A3566DCB-9A86-4710-BE5A-1B3E545B8597}" type="presParOf" srcId="{35AE8C90-E094-43BD-A94D-A2AB57D722D1}" destId="{399640C3-BE28-4B11-B8E4-493B92FAF488}" srcOrd="1" destOrd="0" presId="urn:microsoft.com/office/officeart/2005/8/layout/hProcess9"/>
    <dgm:cxn modelId="{EDFC1A5C-CA9E-4692-AD71-B973E6BFCEEB}" type="presParOf" srcId="{35AE8C90-E094-43BD-A94D-A2AB57D722D1}" destId="{D578CBD9-957F-432B-8DF2-6134459032E1}" srcOrd="2" destOrd="0" presId="urn:microsoft.com/office/officeart/2005/8/layout/hProcess9"/>
    <dgm:cxn modelId="{FA5378AB-B9D0-4188-85A1-93A6834CD3A3}" type="presParOf" srcId="{35AE8C90-E094-43BD-A94D-A2AB57D722D1}" destId="{B28D7147-503A-43C9-8CDB-97ADCA5A41B1}" srcOrd="3" destOrd="0" presId="urn:microsoft.com/office/officeart/2005/8/layout/hProcess9"/>
    <dgm:cxn modelId="{8BEE0B62-ECB9-4AC7-A8F9-46031D3849A1}" type="presParOf" srcId="{35AE8C90-E094-43BD-A94D-A2AB57D722D1}" destId="{0342C180-B3E2-44EE-8579-143459E21F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D53E97-A355-47B3-93FC-BAFD8485B9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327E7-AA3A-46E2-9EA9-14027F7A40FB}">
      <dgm:prSet phldrT="[Text]"/>
      <dgm:spPr/>
      <dgm:t>
        <a:bodyPr/>
        <a:lstStyle/>
        <a:p>
          <a:r>
            <a:rPr lang="ar-SA" dirty="0"/>
            <a:t>الاستبانة المغلقة</a:t>
          </a:r>
          <a:endParaRPr lang="en-US" dirty="0"/>
        </a:p>
      </dgm:t>
    </dgm:pt>
    <dgm:pt modelId="{971D9E4E-D81D-4A1B-BB7B-BB65A7716E54}" type="parTrans" cxnId="{AE02878E-7D90-4ECD-81F6-3BE79CD1D2B0}">
      <dgm:prSet/>
      <dgm:spPr/>
      <dgm:t>
        <a:bodyPr/>
        <a:lstStyle/>
        <a:p>
          <a:endParaRPr lang="en-US"/>
        </a:p>
      </dgm:t>
    </dgm:pt>
    <dgm:pt modelId="{35C23DDF-E26F-4E6C-9B16-D1BA32FB8A85}" type="sibTrans" cxnId="{AE02878E-7D90-4ECD-81F6-3BE79CD1D2B0}">
      <dgm:prSet/>
      <dgm:spPr/>
      <dgm:t>
        <a:bodyPr/>
        <a:lstStyle/>
        <a:p>
          <a:endParaRPr lang="en-US"/>
        </a:p>
      </dgm:t>
    </dgm:pt>
    <dgm:pt modelId="{7C8A6546-A162-436F-8D07-FB749A1BF752}">
      <dgm:prSet phldrT="[Text]"/>
      <dgm:spPr/>
      <dgm:t>
        <a:bodyPr/>
        <a:lstStyle/>
        <a:p>
          <a:r>
            <a:rPr lang="ar-SA" dirty="0"/>
            <a:t>الاستابانة المفتوحة </a:t>
          </a:r>
          <a:endParaRPr lang="en-US" dirty="0"/>
        </a:p>
      </dgm:t>
    </dgm:pt>
    <dgm:pt modelId="{DC224111-D530-4373-B6C3-E5C2C5CB385B}" type="parTrans" cxnId="{7C2CA553-0B57-49EA-AF46-C3790508F674}">
      <dgm:prSet/>
      <dgm:spPr/>
      <dgm:t>
        <a:bodyPr/>
        <a:lstStyle/>
        <a:p>
          <a:endParaRPr lang="en-US"/>
        </a:p>
      </dgm:t>
    </dgm:pt>
    <dgm:pt modelId="{57BEE4AE-ACBE-41F0-BB34-9CD7FF15F51C}" type="sibTrans" cxnId="{7C2CA553-0B57-49EA-AF46-C3790508F674}">
      <dgm:prSet/>
      <dgm:spPr/>
      <dgm:t>
        <a:bodyPr/>
        <a:lstStyle/>
        <a:p>
          <a:endParaRPr lang="en-US"/>
        </a:p>
      </dgm:t>
    </dgm:pt>
    <dgm:pt modelId="{66AB12AC-DBA8-4190-9746-836427D5D02A}">
      <dgm:prSet phldrT="[Text]"/>
      <dgm:spPr/>
      <dgm:t>
        <a:bodyPr/>
        <a:lstStyle/>
        <a:p>
          <a:r>
            <a:rPr lang="ar-SA" dirty="0"/>
            <a:t>الاستبانة المغلقة المفتوحة </a:t>
          </a:r>
          <a:endParaRPr lang="en-US" dirty="0"/>
        </a:p>
      </dgm:t>
    </dgm:pt>
    <dgm:pt modelId="{0A180166-233B-4F51-9D17-C2567AE3C720}" type="parTrans" cxnId="{6278BAAB-700C-4152-BE66-7A648E26C7AD}">
      <dgm:prSet/>
      <dgm:spPr/>
      <dgm:t>
        <a:bodyPr/>
        <a:lstStyle/>
        <a:p>
          <a:endParaRPr lang="en-US"/>
        </a:p>
      </dgm:t>
    </dgm:pt>
    <dgm:pt modelId="{1D019FDF-6989-4AF4-8E26-121EEE1F0D7E}" type="sibTrans" cxnId="{6278BAAB-700C-4152-BE66-7A648E26C7AD}">
      <dgm:prSet/>
      <dgm:spPr/>
      <dgm:t>
        <a:bodyPr/>
        <a:lstStyle/>
        <a:p>
          <a:endParaRPr lang="en-US"/>
        </a:p>
      </dgm:t>
    </dgm:pt>
    <dgm:pt modelId="{68CC944C-B86E-42D5-BE91-FD6924CFB95D}">
      <dgm:prSet/>
      <dgm:spPr/>
      <dgm:t>
        <a:bodyPr/>
        <a:lstStyle/>
        <a:p>
          <a:pPr algn="r" rtl="1"/>
          <a:r>
            <a:rPr lang="ar-SA" dirty="0"/>
            <a:t>تتطلب اجابات محددة </a:t>
          </a:r>
          <a:endParaRPr lang="en-US" dirty="0"/>
        </a:p>
      </dgm:t>
    </dgm:pt>
    <dgm:pt modelId="{3C316BAC-2239-49B9-8902-AA452D2EEBC9}" type="parTrans" cxnId="{BCC28C5A-8454-4598-B31C-5760CF051129}">
      <dgm:prSet/>
      <dgm:spPr/>
      <dgm:t>
        <a:bodyPr/>
        <a:lstStyle/>
        <a:p>
          <a:endParaRPr lang="en-US"/>
        </a:p>
      </dgm:t>
    </dgm:pt>
    <dgm:pt modelId="{B605DE42-1BD3-4E9F-8577-85D14182A7B3}" type="sibTrans" cxnId="{BCC28C5A-8454-4598-B31C-5760CF051129}">
      <dgm:prSet/>
      <dgm:spPr/>
      <dgm:t>
        <a:bodyPr/>
        <a:lstStyle/>
        <a:p>
          <a:endParaRPr lang="en-US"/>
        </a:p>
      </dgm:t>
    </dgm:pt>
    <dgm:pt modelId="{326B13C9-664D-433F-8BDA-DC6168550668}">
      <dgm:prSet/>
      <dgm:spPr/>
      <dgm:t>
        <a:bodyPr/>
        <a:lstStyle/>
        <a:p>
          <a:pPr algn="r" rtl="1"/>
          <a:r>
            <a:rPr lang="ar-SA" dirty="0"/>
            <a:t>يترك للمفحوص حرية التعبير عن دوافعه واتجاهاته </a:t>
          </a:r>
          <a:endParaRPr lang="en-US" dirty="0"/>
        </a:p>
      </dgm:t>
    </dgm:pt>
    <dgm:pt modelId="{776FFE77-910B-4BB2-86E4-7195DBFA28A8}" type="parTrans" cxnId="{5E21BFC6-97C0-4664-907B-9CEFB2871E16}">
      <dgm:prSet/>
      <dgm:spPr/>
      <dgm:t>
        <a:bodyPr/>
        <a:lstStyle/>
        <a:p>
          <a:endParaRPr lang="en-US"/>
        </a:p>
      </dgm:t>
    </dgm:pt>
    <dgm:pt modelId="{3164ACA0-9CC9-4D4C-ACDC-773E83E014F3}" type="sibTrans" cxnId="{5E21BFC6-97C0-4664-907B-9CEFB2871E16}">
      <dgm:prSet/>
      <dgm:spPr/>
      <dgm:t>
        <a:bodyPr/>
        <a:lstStyle/>
        <a:p>
          <a:endParaRPr lang="en-US"/>
        </a:p>
      </dgm:t>
    </dgm:pt>
    <dgm:pt modelId="{BA7E18AA-9E35-4AD3-9FB4-81A5706F964E}">
      <dgm:prSet phldrT="[Text]"/>
      <dgm:spPr/>
      <dgm:t>
        <a:bodyPr/>
        <a:lstStyle/>
        <a:p>
          <a:pPr algn="r" rtl="1"/>
          <a:r>
            <a:rPr lang="ar-SA" dirty="0"/>
            <a:t>تأخد وقت طويل للاجابه </a:t>
          </a:r>
          <a:endParaRPr lang="en-US" dirty="0"/>
        </a:p>
      </dgm:t>
    </dgm:pt>
    <dgm:pt modelId="{BAA8F53E-99F9-4369-A6FD-BFD793688FF6}" type="parTrans" cxnId="{DDBDA3FB-8365-4B8C-934C-AF3B41A5277E}">
      <dgm:prSet/>
      <dgm:spPr/>
      <dgm:t>
        <a:bodyPr/>
        <a:lstStyle/>
        <a:p>
          <a:endParaRPr lang="en-US"/>
        </a:p>
      </dgm:t>
    </dgm:pt>
    <dgm:pt modelId="{ECE59D22-EEBA-467F-9C73-69985D6815E0}" type="sibTrans" cxnId="{DDBDA3FB-8365-4B8C-934C-AF3B41A5277E}">
      <dgm:prSet/>
      <dgm:spPr/>
      <dgm:t>
        <a:bodyPr/>
        <a:lstStyle/>
        <a:p>
          <a:endParaRPr lang="en-US"/>
        </a:p>
      </dgm:t>
    </dgm:pt>
    <dgm:pt modelId="{CBB44BC3-84A5-4FA5-8911-172B28B57543}">
      <dgm:prSet phldrT="[Text]"/>
      <dgm:spPr/>
      <dgm:t>
        <a:bodyPr/>
        <a:lstStyle/>
        <a:p>
          <a:pPr algn="r" rtl="1"/>
          <a:r>
            <a:rPr lang="ar-SA" dirty="0"/>
            <a:t>صعوبة لتحليل الاجابات كميا </a:t>
          </a:r>
          <a:endParaRPr lang="en-US" dirty="0"/>
        </a:p>
      </dgm:t>
    </dgm:pt>
    <dgm:pt modelId="{3385CCCD-5C69-4A54-AFC2-F4C5A119E5DE}" type="parTrans" cxnId="{89CE0D90-EF35-476C-968C-F0E881537FED}">
      <dgm:prSet/>
      <dgm:spPr/>
      <dgm:t>
        <a:bodyPr/>
        <a:lstStyle/>
        <a:p>
          <a:endParaRPr lang="en-US"/>
        </a:p>
      </dgm:t>
    </dgm:pt>
    <dgm:pt modelId="{8AF8B802-1018-4BFB-9FF0-66CD1E9D2DFE}" type="sibTrans" cxnId="{89CE0D90-EF35-476C-968C-F0E881537FED}">
      <dgm:prSet/>
      <dgm:spPr/>
      <dgm:t>
        <a:bodyPr/>
        <a:lstStyle/>
        <a:p>
          <a:endParaRPr lang="en-US"/>
        </a:p>
      </dgm:t>
    </dgm:pt>
    <dgm:pt modelId="{CAE727A7-B3B2-4614-AD5B-4C6B73AA01AE}">
      <dgm:prSet/>
      <dgm:spPr/>
      <dgm:t>
        <a:bodyPr/>
        <a:lstStyle/>
        <a:p>
          <a:pPr algn="r" rtl="1"/>
          <a:r>
            <a:rPr lang="ar-SA" dirty="0"/>
            <a:t>من أفضل انواع الاستبانات </a:t>
          </a:r>
          <a:endParaRPr lang="en-US" dirty="0"/>
        </a:p>
      </dgm:t>
    </dgm:pt>
    <dgm:pt modelId="{D0D6C8DD-EA7B-4200-968F-3D8E04F43B83}" type="parTrans" cxnId="{D50D56DF-3014-4BF2-B285-EAA01645BF97}">
      <dgm:prSet/>
      <dgm:spPr/>
      <dgm:t>
        <a:bodyPr/>
        <a:lstStyle/>
        <a:p>
          <a:endParaRPr lang="en-US"/>
        </a:p>
      </dgm:t>
    </dgm:pt>
    <dgm:pt modelId="{38C46D6D-AFE0-460A-AE06-396E1A3235EA}" type="sibTrans" cxnId="{D50D56DF-3014-4BF2-B285-EAA01645BF97}">
      <dgm:prSet/>
      <dgm:spPr/>
      <dgm:t>
        <a:bodyPr/>
        <a:lstStyle/>
        <a:p>
          <a:endParaRPr lang="en-US"/>
        </a:p>
      </dgm:t>
    </dgm:pt>
    <dgm:pt modelId="{F4BFEFE5-7D1A-499E-9E27-326BD3544AED}">
      <dgm:prSet phldrT="[Text]"/>
      <dgm:spPr/>
      <dgm:t>
        <a:bodyPr/>
        <a:lstStyle/>
        <a:p>
          <a:pPr algn="r" rtl="1"/>
          <a:r>
            <a:rPr lang="ar-SA" dirty="0"/>
            <a:t>الاستبانة المصورة </a:t>
          </a:r>
          <a:endParaRPr lang="en-US" dirty="0"/>
        </a:p>
      </dgm:t>
    </dgm:pt>
    <dgm:pt modelId="{63DAD8B3-571F-4816-9AB2-539863F28ECC}" type="parTrans" cxnId="{029269FE-3808-44C9-A190-520D46F33135}">
      <dgm:prSet/>
      <dgm:spPr/>
      <dgm:t>
        <a:bodyPr/>
        <a:lstStyle/>
        <a:p>
          <a:endParaRPr lang="en-US"/>
        </a:p>
      </dgm:t>
    </dgm:pt>
    <dgm:pt modelId="{37968357-E0A8-4C77-9C85-A4C6ED62EFBC}" type="sibTrans" cxnId="{029269FE-3808-44C9-A190-520D46F33135}">
      <dgm:prSet/>
      <dgm:spPr/>
      <dgm:t>
        <a:bodyPr/>
        <a:lstStyle/>
        <a:p>
          <a:endParaRPr lang="en-US"/>
        </a:p>
      </dgm:t>
    </dgm:pt>
    <dgm:pt modelId="{587D7AB4-BAD3-4FE7-89AC-1B2575502822}">
      <dgm:prSet/>
      <dgm:spPr/>
      <dgm:t>
        <a:bodyPr/>
        <a:lstStyle/>
        <a:p>
          <a:pPr algn="r" rtl="1"/>
          <a:r>
            <a:rPr lang="ar-SA" dirty="0"/>
            <a:t>يصدم صور بدلا من فقرات مكتوبة </a:t>
          </a:r>
          <a:endParaRPr lang="en-US" dirty="0"/>
        </a:p>
      </dgm:t>
    </dgm:pt>
    <dgm:pt modelId="{063E38DF-4C1A-42DF-90B5-86B25987DF7B}" type="parTrans" cxnId="{EBE5FC2B-1443-42FA-AD81-464A71B1D71D}">
      <dgm:prSet/>
      <dgm:spPr/>
      <dgm:t>
        <a:bodyPr/>
        <a:lstStyle/>
        <a:p>
          <a:endParaRPr lang="en-US"/>
        </a:p>
      </dgm:t>
    </dgm:pt>
    <dgm:pt modelId="{424F6579-16FD-4877-8EFC-D49FFDD96510}" type="sibTrans" cxnId="{EBE5FC2B-1443-42FA-AD81-464A71B1D71D}">
      <dgm:prSet/>
      <dgm:spPr/>
      <dgm:t>
        <a:bodyPr/>
        <a:lstStyle/>
        <a:p>
          <a:endParaRPr lang="en-US"/>
        </a:p>
      </dgm:t>
    </dgm:pt>
    <dgm:pt modelId="{D6F652B2-32DB-4D97-9D87-59EFA211ABAA}">
      <dgm:prSet phldrT="[Text]"/>
      <dgm:spPr/>
      <dgm:t>
        <a:bodyPr/>
        <a:lstStyle/>
        <a:p>
          <a:pPr algn="r" rtl="1"/>
          <a:r>
            <a:rPr lang="ar-SA" dirty="0"/>
            <a:t>مناسبتها لبعض فئات المفحوصين </a:t>
          </a:r>
          <a:endParaRPr lang="en-US" dirty="0"/>
        </a:p>
      </dgm:t>
    </dgm:pt>
    <dgm:pt modelId="{394ECCFE-032F-4C2A-8851-F26CFE3328B9}" type="parTrans" cxnId="{1D110D37-87EF-4310-9DC6-5803DFDA4EA2}">
      <dgm:prSet/>
      <dgm:spPr/>
      <dgm:t>
        <a:bodyPr/>
        <a:lstStyle/>
        <a:p>
          <a:endParaRPr lang="en-US"/>
        </a:p>
      </dgm:t>
    </dgm:pt>
    <dgm:pt modelId="{BE24A23D-4447-4B32-B885-C2A5BBAD8427}" type="sibTrans" cxnId="{1D110D37-87EF-4310-9DC6-5803DFDA4EA2}">
      <dgm:prSet/>
      <dgm:spPr/>
      <dgm:t>
        <a:bodyPr/>
        <a:lstStyle/>
        <a:p>
          <a:endParaRPr lang="en-US"/>
        </a:p>
      </dgm:t>
    </dgm:pt>
    <dgm:pt modelId="{21E59C43-278C-499A-B7A5-2F12802E7443}" type="pres">
      <dgm:prSet presAssocID="{DFD53E97-A355-47B3-93FC-BAFD8485B95C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7A4D9E38-A5D5-4CD9-8C4F-E9ECBE029993}" type="pres">
      <dgm:prSet presAssocID="{5ED327E7-AA3A-46E2-9EA9-14027F7A40FB}" presName="parentLin" presStyleCnt="0"/>
      <dgm:spPr/>
    </dgm:pt>
    <dgm:pt modelId="{39216A49-9027-4098-BDF5-B9FB51C4672B}" type="pres">
      <dgm:prSet presAssocID="{5ED327E7-AA3A-46E2-9EA9-14027F7A40FB}" presName="parentLeftMargin" presStyleLbl="node1" presStyleIdx="0" presStyleCnt="4"/>
      <dgm:spPr/>
    </dgm:pt>
    <dgm:pt modelId="{8ED3100A-D4A6-45A2-A0EC-0E0B710423D4}" type="pres">
      <dgm:prSet presAssocID="{5ED327E7-AA3A-46E2-9EA9-14027F7A40FB}" presName="parentText" presStyleLbl="node1" presStyleIdx="0" presStyleCnt="4" custLinFactNeighborX="-26471" custLinFactNeighborY="-1996">
        <dgm:presLayoutVars>
          <dgm:chMax val="0"/>
          <dgm:bulletEnabled val="1"/>
        </dgm:presLayoutVars>
      </dgm:prSet>
      <dgm:spPr/>
    </dgm:pt>
    <dgm:pt modelId="{8786E40A-900F-47E9-855C-2B6BCED65D2B}" type="pres">
      <dgm:prSet presAssocID="{5ED327E7-AA3A-46E2-9EA9-14027F7A40FB}" presName="negativeSpace" presStyleCnt="0"/>
      <dgm:spPr/>
    </dgm:pt>
    <dgm:pt modelId="{FDEBEF92-215C-47A7-8314-92280D712061}" type="pres">
      <dgm:prSet presAssocID="{5ED327E7-AA3A-46E2-9EA9-14027F7A40FB}" presName="childText" presStyleLbl="conFgAcc1" presStyleIdx="0" presStyleCnt="4" custLinFactNeighborY="19242">
        <dgm:presLayoutVars>
          <dgm:bulletEnabled val="1"/>
        </dgm:presLayoutVars>
      </dgm:prSet>
      <dgm:spPr/>
    </dgm:pt>
    <dgm:pt modelId="{5DE18BD8-985B-416F-A08D-67AE397BE1D8}" type="pres">
      <dgm:prSet presAssocID="{35C23DDF-E26F-4E6C-9B16-D1BA32FB8A85}" presName="spaceBetweenRectangles" presStyleCnt="0"/>
      <dgm:spPr/>
    </dgm:pt>
    <dgm:pt modelId="{0E6D3306-8CD6-4530-9D2A-F5AD7E2B961E}" type="pres">
      <dgm:prSet presAssocID="{7C8A6546-A162-436F-8D07-FB749A1BF752}" presName="parentLin" presStyleCnt="0"/>
      <dgm:spPr/>
    </dgm:pt>
    <dgm:pt modelId="{E1C583DE-0DDA-46CF-B7ED-8CE8F90A7D06}" type="pres">
      <dgm:prSet presAssocID="{7C8A6546-A162-436F-8D07-FB749A1BF752}" presName="parentLeftMargin" presStyleLbl="node1" presStyleIdx="0" presStyleCnt="4"/>
      <dgm:spPr/>
    </dgm:pt>
    <dgm:pt modelId="{9347CE9A-FBB2-4F69-8C26-D97C4E74DD45}" type="pres">
      <dgm:prSet presAssocID="{7C8A6546-A162-436F-8D07-FB749A1BF7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1CADB0-C08F-44DE-9936-5DE56417BE15}" type="pres">
      <dgm:prSet presAssocID="{7C8A6546-A162-436F-8D07-FB749A1BF752}" presName="negativeSpace" presStyleCnt="0"/>
      <dgm:spPr/>
    </dgm:pt>
    <dgm:pt modelId="{CB9218B2-93A6-453C-9636-E9945D1996C1}" type="pres">
      <dgm:prSet presAssocID="{7C8A6546-A162-436F-8D07-FB749A1BF752}" presName="childText" presStyleLbl="conFgAcc1" presStyleIdx="1" presStyleCnt="4">
        <dgm:presLayoutVars>
          <dgm:bulletEnabled val="1"/>
        </dgm:presLayoutVars>
      </dgm:prSet>
      <dgm:spPr/>
    </dgm:pt>
    <dgm:pt modelId="{BE91FD94-0556-4E8D-B23E-AEE2EACCDA1B}" type="pres">
      <dgm:prSet presAssocID="{57BEE4AE-ACBE-41F0-BB34-9CD7FF15F51C}" presName="spaceBetweenRectangles" presStyleCnt="0"/>
      <dgm:spPr/>
    </dgm:pt>
    <dgm:pt modelId="{C65DDB9F-3AD3-43AA-9753-27238A6418F9}" type="pres">
      <dgm:prSet presAssocID="{66AB12AC-DBA8-4190-9746-836427D5D02A}" presName="parentLin" presStyleCnt="0"/>
      <dgm:spPr/>
    </dgm:pt>
    <dgm:pt modelId="{7AB85D02-A6B4-4ADD-ABAD-F319E38F1F62}" type="pres">
      <dgm:prSet presAssocID="{66AB12AC-DBA8-4190-9746-836427D5D02A}" presName="parentLeftMargin" presStyleLbl="node1" presStyleIdx="1" presStyleCnt="4"/>
      <dgm:spPr/>
    </dgm:pt>
    <dgm:pt modelId="{8FF13751-6519-4C81-A45D-35C5EF8243BB}" type="pres">
      <dgm:prSet presAssocID="{66AB12AC-DBA8-4190-9746-836427D5D0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D85CF5-741D-4869-A9E4-C032EABE568F}" type="pres">
      <dgm:prSet presAssocID="{66AB12AC-DBA8-4190-9746-836427D5D02A}" presName="negativeSpace" presStyleCnt="0"/>
      <dgm:spPr/>
    </dgm:pt>
    <dgm:pt modelId="{BB99B525-4F0F-44C3-8345-EC75A7EECAF7}" type="pres">
      <dgm:prSet presAssocID="{66AB12AC-DBA8-4190-9746-836427D5D02A}" presName="childText" presStyleLbl="conFgAcc1" presStyleIdx="2" presStyleCnt="4" custLinFactNeighborY="-19360">
        <dgm:presLayoutVars>
          <dgm:bulletEnabled val="1"/>
        </dgm:presLayoutVars>
      </dgm:prSet>
      <dgm:spPr/>
    </dgm:pt>
    <dgm:pt modelId="{7F532D49-51DC-4E1A-B667-963D5E04DAEB}" type="pres">
      <dgm:prSet presAssocID="{1D019FDF-6989-4AF4-8E26-121EEE1F0D7E}" presName="spaceBetweenRectangles" presStyleCnt="0"/>
      <dgm:spPr/>
    </dgm:pt>
    <dgm:pt modelId="{B4AD07BB-11E1-488E-8636-E80B88D49168}" type="pres">
      <dgm:prSet presAssocID="{F4BFEFE5-7D1A-499E-9E27-326BD3544AED}" presName="parentLin" presStyleCnt="0"/>
      <dgm:spPr/>
    </dgm:pt>
    <dgm:pt modelId="{DBE01079-DDD8-4243-BFE7-777EDE2C90D3}" type="pres">
      <dgm:prSet presAssocID="{F4BFEFE5-7D1A-499E-9E27-326BD3544AED}" presName="parentLeftMargin" presStyleLbl="node1" presStyleIdx="2" presStyleCnt="4"/>
      <dgm:spPr/>
    </dgm:pt>
    <dgm:pt modelId="{A910D47B-E3E4-4095-B79A-2F13B3B9FD05}" type="pres">
      <dgm:prSet presAssocID="{F4BFEFE5-7D1A-499E-9E27-326BD3544AE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CDB8AFA-A47B-4E5C-A67C-13B0EF25E6DD}" type="pres">
      <dgm:prSet presAssocID="{F4BFEFE5-7D1A-499E-9E27-326BD3544AED}" presName="negativeSpace" presStyleCnt="0"/>
      <dgm:spPr/>
    </dgm:pt>
    <dgm:pt modelId="{D4D90873-E768-42B9-A966-80CAF18E3EA0}" type="pres">
      <dgm:prSet presAssocID="{F4BFEFE5-7D1A-499E-9E27-326BD3544AED}" presName="childText" presStyleLbl="conFgAcc1" presStyleIdx="3" presStyleCnt="4" custLinFactNeighborY="-19360">
        <dgm:presLayoutVars>
          <dgm:bulletEnabled val="1"/>
        </dgm:presLayoutVars>
      </dgm:prSet>
      <dgm:spPr/>
    </dgm:pt>
  </dgm:ptLst>
  <dgm:cxnLst>
    <dgm:cxn modelId="{EF400003-F6D2-46E1-9185-9CAC1B34C2B0}" type="presOf" srcId="{587D7AB4-BAD3-4FE7-89AC-1B2575502822}" destId="{D4D90873-E768-42B9-A966-80CAF18E3EA0}" srcOrd="0" destOrd="0" presId="urn:microsoft.com/office/officeart/2005/8/layout/list1"/>
    <dgm:cxn modelId="{080C3C18-18F4-449F-84C3-F265BC5AB407}" type="presOf" srcId="{F4BFEFE5-7D1A-499E-9E27-326BD3544AED}" destId="{A910D47B-E3E4-4095-B79A-2F13B3B9FD05}" srcOrd="1" destOrd="0" presId="urn:microsoft.com/office/officeart/2005/8/layout/list1"/>
    <dgm:cxn modelId="{02C4BD20-1BE0-462D-9E63-23C53230A993}" type="presOf" srcId="{66AB12AC-DBA8-4190-9746-836427D5D02A}" destId="{8FF13751-6519-4C81-A45D-35C5EF8243BB}" srcOrd="1" destOrd="0" presId="urn:microsoft.com/office/officeart/2005/8/layout/list1"/>
    <dgm:cxn modelId="{EBE5FC2B-1443-42FA-AD81-464A71B1D71D}" srcId="{F4BFEFE5-7D1A-499E-9E27-326BD3544AED}" destId="{587D7AB4-BAD3-4FE7-89AC-1B2575502822}" srcOrd="0" destOrd="0" parTransId="{063E38DF-4C1A-42DF-90B5-86B25987DF7B}" sibTransId="{424F6579-16FD-4877-8EFC-D49FFDD96510}"/>
    <dgm:cxn modelId="{1D110D37-87EF-4310-9DC6-5803DFDA4EA2}" srcId="{F4BFEFE5-7D1A-499E-9E27-326BD3544AED}" destId="{D6F652B2-32DB-4D97-9D87-59EFA211ABAA}" srcOrd="1" destOrd="0" parTransId="{394ECCFE-032F-4C2A-8851-F26CFE3328B9}" sibTransId="{BE24A23D-4447-4B32-B885-C2A5BBAD8427}"/>
    <dgm:cxn modelId="{B38E5E3A-0576-4136-9BA2-455FBD0085FD}" type="presOf" srcId="{326B13C9-664D-433F-8BDA-DC6168550668}" destId="{CB9218B2-93A6-453C-9636-E9945D1996C1}" srcOrd="0" destOrd="0" presId="urn:microsoft.com/office/officeart/2005/8/layout/list1"/>
    <dgm:cxn modelId="{E2099941-F559-4728-8495-7DB33F012569}" type="presOf" srcId="{7C8A6546-A162-436F-8D07-FB749A1BF752}" destId="{9347CE9A-FBB2-4F69-8C26-D97C4E74DD45}" srcOrd="1" destOrd="0" presId="urn:microsoft.com/office/officeart/2005/8/layout/list1"/>
    <dgm:cxn modelId="{EEC75A62-09B6-45B6-957B-A1438B427E33}" type="presOf" srcId="{BA7E18AA-9E35-4AD3-9FB4-81A5706F964E}" destId="{CB9218B2-93A6-453C-9636-E9945D1996C1}" srcOrd="0" destOrd="1" presId="urn:microsoft.com/office/officeart/2005/8/layout/list1"/>
    <dgm:cxn modelId="{21B4E36B-9AFD-441C-B521-472C597690A3}" type="presOf" srcId="{7C8A6546-A162-436F-8D07-FB749A1BF752}" destId="{E1C583DE-0DDA-46CF-B7ED-8CE8F90A7D06}" srcOrd="0" destOrd="0" presId="urn:microsoft.com/office/officeart/2005/8/layout/list1"/>
    <dgm:cxn modelId="{7C2CA553-0B57-49EA-AF46-C3790508F674}" srcId="{DFD53E97-A355-47B3-93FC-BAFD8485B95C}" destId="{7C8A6546-A162-436F-8D07-FB749A1BF752}" srcOrd="1" destOrd="0" parTransId="{DC224111-D530-4373-B6C3-E5C2C5CB385B}" sibTransId="{57BEE4AE-ACBE-41F0-BB34-9CD7FF15F51C}"/>
    <dgm:cxn modelId="{FCEBC773-4044-45E4-AAE8-609779B0943E}" type="presOf" srcId="{DFD53E97-A355-47B3-93FC-BAFD8485B95C}" destId="{21E59C43-278C-499A-B7A5-2F12802E7443}" srcOrd="0" destOrd="0" presId="urn:microsoft.com/office/officeart/2005/8/layout/list1"/>
    <dgm:cxn modelId="{BCC28C5A-8454-4598-B31C-5760CF051129}" srcId="{5ED327E7-AA3A-46E2-9EA9-14027F7A40FB}" destId="{68CC944C-B86E-42D5-BE91-FD6924CFB95D}" srcOrd="0" destOrd="0" parTransId="{3C316BAC-2239-49B9-8902-AA452D2EEBC9}" sibTransId="{B605DE42-1BD3-4E9F-8577-85D14182A7B3}"/>
    <dgm:cxn modelId="{AE02878E-7D90-4ECD-81F6-3BE79CD1D2B0}" srcId="{DFD53E97-A355-47B3-93FC-BAFD8485B95C}" destId="{5ED327E7-AA3A-46E2-9EA9-14027F7A40FB}" srcOrd="0" destOrd="0" parTransId="{971D9E4E-D81D-4A1B-BB7B-BB65A7716E54}" sibTransId="{35C23DDF-E26F-4E6C-9B16-D1BA32FB8A85}"/>
    <dgm:cxn modelId="{89CE0D90-EF35-476C-968C-F0E881537FED}" srcId="{7C8A6546-A162-436F-8D07-FB749A1BF752}" destId="{CBB44BC3-84A5-4FA5-8911-172B28B57543}" srcOrd="2" destOrd="0" parTransId="{3385CCCD-5C69-4A54-AFC2-F4C5A119E5DE}" sibTransId="{8AF8B802-1018-4BFB-9FF0-66CD1E9D2DFE}"/>
    <dgm:cxn modelId="{61D439A5-5117-4351-AB9D-7461300E0859}" type="presOf" srcId="{D6F652B2-32DB-4D97-9D87-59EFA211ABAA}" destId="{D4D90873-E768-42B9-A966-80CAF18E3EA0}" srcOrd="0" destOrd="1" presId="urn:microsoft.com/office/officeart/2005/8/layout/list1"/>
    <dgm:cxn modelId="{F3D906A7-E1C0-4D3D-8EFA-77999AC23566}" type="presOf" srcId="{5ED327E7-AA3A-46E2-9EA9-14027F7A40FB}" destId="{8ED3100A-D4A6-45A2-A0EC-0E0B710423D4}" srcOrd="1" destOrd="0" presId="urn:microsoft.com/office/officeart/2005/8/layout/list1"/>
    <dgm:cxn modelId="{6278BAAB-700C-4152-BE66-7A648E26C7AD}" srcId="{DFD53E97-A355-47B3-93FC-BAFD8485B95C}" destId="{66AB12AC-DBA8-4190-9746-836427D5D02A}" srcOrd="2" destOrd="0" parTransId="{0A180166-233B-4F51-9D17-C2567AE3C720}" sibTransId="{1D019FDF-6989-4AF4-8E26-121EEE1F0D7E}"/>
    <dgm:cxn modelId="{72F72DB8-10E9-4118-8945-1E94ECFB3846}" type="presOf" srcId="{5ED327E7-AA3A-46E2-9EA9-14027F7A40FB}" destId="{39216A49-9027-4098-BDF5-B9FB51C4672B}" srcOrd="0" destOrd="0" presId="urn:microsoft.com/office/officeart/2005/8/layout/list1"/>
    <dgm:cxn modelId="{C7004EC1-8ABE-42DE-91FF-25C5DEE9F30B}" type="presOf" srcId="{68CC944C-B86E-42D5-BE91-FD6924CFB95D}" destId="{FDEBEF92-215C-47A7-8314-92280D712061}" srcOrd="0" destOrd="0" presId="urn:microsoft.com/office/officeart/2005/8/layout/list1"/>
    <dgm:cxn modelId="{5E21BFC6-97C0-4664-907B-9CEFB2871E16}" srcId="{7C8A6546-A162-436F-8D07-FB749A1BF752}" destId="{326B13C9-664D-433F-8BDA-DC6168550668}" srcOrd="0" destOrd="0" parTransId="{776FFE77-910B-4BB2-86E4-7195DBFA28A8}" sibTransId="{3164ACA0-9CC9-4D4C-ACDC-773E83E014F3}"/>
    <dgm:cxn modelId="{60D392D3-02BC-4025-8937-2BD392803DE7}" type="presOf" srcId="{CAE727A7-B3B2-4614-AD5B-4C6B73AA01AE}" destId="{BB99B525-4F0F-44C3-8345-EC75A7EECAF7}" srcOrd="0" destOrd="0" presId="urn:microsoft.com/office/officeart/2005/8/layout/list1"/>
    <dgm:cxn modelId="{4C4CE1D4-D705-4AC3-B503-2A4502C24AF7}" type="presOf" srcId="{CBB44BC3-84A5-4FA5-8911-172B28B57543}" destId="{CB9218B2-93A6-453C-9636-E9945D1996C1}" srcOrd="0" destOrd="2" presId="urn:microsoft.com/office/officeart/2005/8/layout/list1"/>
    <dgm:cxn modelId="{A985B3DC-8A5B-45FC-BE5B-DE8D7EC41E4F}" type="presOf" srcId="{66AB12AC-DBA8-4190-9746-836427D5D02A}" destId="{7AB85D02-A6B4-4ADD-ABAD-F319E38F1F62}" srcOrd="0" destOrd="0" presId="urn:microsoft.com/office/officeart/2005/8/layout/list1"/>
    <dgm:cxn modelId="{D50D56DF-3014-4BF2-B285-EAA01645BF97}" srcId="{66AB12AC-DBA8-4190-9746-836427D5D02A}" destId="{CAE727A7-B3B2-4614-AD5B-4C6B73AA01AE}" srcOrd="0" destOrd="0" parTransId="{D0D6C8DD-EA7B-4200-968F-3D8E04F43B83}" sibTransId="{38C46D6D-AFE0-460A-AE06-396E1A3235EA}"/>
    <dgm:cxn modelId="{BB7914EE-0534-4EE5-8209-99BF959EA037}" type="presOf" srcId="{F4BFEFE5-7D1A-499E-9E27-326BD3544AED}" destId="{DBE01079-DDD8-4243-BFE7-777EDE2C90D3}" srcOrd="0" destOrd="0" presId="urn:microsoft.com/office/officeart/2005/8/layout/list1"/>
    <dgm:cxn modelId="{DDBDA3FB-8365-4B8C-934C-AF3B41A5277E}" srcId="{7C8A6546-A162-436F-8D07-FB749A1BF752}" destId="{BA7E18AA-9E35-4AD3-9FB4-81A5706F964E}" srcOrd="1" destOrd="0" parTransId="{BAA8F53E-99F9-4369-A6FD-BFD793688FF6}" sibTransId="{ECE59D22-EEBA-467F-9C73-69985D6815E0}"/>
    <dgm:cxn modelId="{029269FE-3808-44C9-A190-520D46F33135}" srcId="{DFD53E97-A355-47B3-93FC-BAFD8485B95C}" destId="{F4BFEFE5-7D1A-499E-9E27-326BD3544AED}" srcOrd="3" destOrd="0" parTransId="{63DAD8B3-571F-4816-9AB2-539863F28ECC}" sibTransId="{37968357-E0A8-4C77-9C85-A4C6ED62EFBC}"/>
    <dgm:cxn modelId="{ACE722FB-13F8-49F3-AC3A-588FE7AC5248}" type="presParOf" srcId="{21E59C43-278C-499A-B7A5-2F12802E7443}" destId="{7A4D9E38-A5D5-4CD9-8C4F-E9ECBE029993}" srcOrd="0" destOrd="0" presId="urn:microsoft.com/office/officeart/2005/8/layout/list1"/>
    <dgm:cxn modelId="{C8BBA703-3E3F-498A-AFD4-4E412B3EB160}" type="presParOf" srcId="{7A4D9E38-A5D5-4CD9-8C4F-E9ECBE029993}" destId="{39216A49-9027-4098-BDF5-B9FB51C4672B}" srcOrd="0" destOrd="0" presId="urn:microsoft.com/office/officeart/2005/8/layout/list1"/>
    <dgm:cxn modelId="{6C7EA8A5-5575-4D31-95F9-B2B96E3F746A}" type="presParOf" srcId="{7A4D9E38-A5D5-4CD9-8C4F-E9ECBE029993}" destId="{8ED3100A-D4A6-45A2-A0EC-0E0B710423D4}" srcOrd="1" destOrd="0" presId="urn:microsoft.com/office/officeart/2005/8/layout/list1"/>
    <dgm:cxn modelId="{AFA59CB4-B3BC-4310-B211-9FF537A9D97D}" type="presParOf" srcId="{21E59C43-278C-499A-B7A5-2F12802E7443}" destId="{8786E40A-900F-47E9-855C-2B6BCED65D2B}" srcOrd="1" destOrd="0" presId="urn:microsoft.com/office/officeart/2005/8/layout/list1"/>
    <dgm:cxn modelId="{EE222079-58C4-4C53-B17E-0D1B46CC408E}" type="presParOf" srcId="{21E59C43-278C-499A-B7A5-2F12802E7443}" destId="{FDEBEF92-215C-47A7-8314-92280D712061}" srcOrd="2" destOrd="0" presId="urn:microsoft.com/office/officeart/2005/8/layout/list1"/>
    <dgm:cxn modelId="{B01306BF-F822-4BC7-8D6B-48D1A5D21D3A}" type="presParOf" srcId="{21E59C43-278C-499A-B7A5-2F12802E7443}" destId="{5DE18BD8-985B-416F-A08D-67AE397BE1D8}" srcOrd="3" destOrd="0" presId="urn:microsoft.com/office/officeart/2005/8/layout/list1"/>
    <dgm:cxn modelId="{22C6042A-A2A9-48DF-B6BF-098CDCEB68F7}" type="presParOf" srcId="{21E59C43-278C-499A-B7A5-2F12802E7443}" destId="{0E6D3306-8CD6-4530-9D2A-F5AD7E2B961E}" srcOrd="4" destOrd="0" presId="urn:microsoft.com/office/officeart/2005/8/layout/list1"/>
    <dgm:cxn modelId="{285A979D-E09E-45DA-A7A0-B3F6A5DC0268}" type="presParOf" srcId="{0E6D3306-8CD6-4530-9D2A-F5AD7E2B961E}" destId="{E1C583DE-0DDA-46CF-B7ED-8CE8F90A7D06}" srcOrd="0" destOrd="0" presId="urn:microsoft.com/office/officeart/2005/8/layout/list1"/>
    <dgm:cxn modelId="{943349FE-C7A2-410A-9703-9023D49B3588}" type="presParOf" srcId="{0E6D3306-8CD6-4530-9D2A-F5AD7E2B961E}" destId="{9347CE9A-FBB2-4F69-8C26-D97C4E74DD45}" srcOrd="1" destOrd="0" presId="urn:microsoft.com/office/officeart/2005/8/layout/list1"/>
    <dgm:cxn modelId="{426904C6-24F2-4FF5-A19A-B649B4A3A4C2}" type="presParOf" srcId="{21E59C43-278C-499A-B7A5-2F12802E7443}" destId="{951CADB0-C08F-44DE-9936-5DE56417BE15}" srcOrd="5" destOrd="0" presId="urn:microsoft.com/office/officeart/2005/8/layout/list1"/>
    <dgm:cxn modelId="{4C2AB051-AAAE-4E2C-87CD-F51846E47C8E}" type="presParOf" srcId="{21E59C43-278C-499A-B7A5-2F12802E7443}" destId="{CB9218B2-93A6-453C-9636-E9945D1996C1}" srcOrd="6" destOrd="0" presId="urn:microsoft.com/office/officeart/2005/8/layout/list1"/>
    <dgm:cxn modelId="{8C13AD9B-6B72-407C-A9E3-4EA537790C70}" type="presParOf" srcId="{21E59C43-278C-499A-B7A5-2F12802E7443}" destId="{BE91FD94-0556-4E8D-B23E-AEE2EACCDA1B}" srcOrd="7" destOrd="0" presId="urn:microsoft.com/office/officeart/2005/8/layout/list1"/>
    <dgm:cxn modelId="{694D9FDA-3220-455E-8592-4A5BDDAB7A92}" type="presParOf" srcId="{21E59C43-278C-499A-B7A5-2F12802E7443}" destId="{C65DDB9F-3AD3-43AA-9753-27238A6418F9}" srcOrd="8" destOrd="0" presId="urn:microsoft.com/office/officeart/2005/8/layout/list1"/>
    <dgm:cxn modelId="{EECEB988-41EB-477D-8DB3-5B797C080D4F}" type="presParOf" srcId="{C65DDB9F-3AD3-43AA-9753-27238A6418F9}" destId="{7AB85D02-A6B4-4ADD-ABAD-F319E38F1F62}" srcOrd="0" destOrd="0" presId="urn:microsoft.com/office/officeart/2005/8/layout/list1"/>
    <dgm:cxn modelId="{E65CAB02-D2B8-43D5-9999-374AE3885040}" type="presParOf" srcId="{C65DDB9F-3AD3-43AA-9753-27238A6418F9}" destId="{8FF13751-6519-4C81-A45D-35C5EF8243BB}" srcOrd="1" destOrd="0" presId="urn:microsoft.com/office/officeart/2005/8/layout/list1"/>
    <dgm:cxn modelId="{025D2137-86D2-458D-9F9F-A56767320377}" type="presParOf" srcId="{21E59C43-278C-499A-B7A5-2F12802E7443}" destId="{99D85CF5-741D-4869-A9E4-C032EABE568F}" srcOrd="9" destOrd="0" presId="urn:microsoft.com/office/officeart/2005/8/layout/list1"/>
    <dgm:cxn modelId="{FEE7E9CB-3C89-432F-997D-9273A8D92CDE}" type="presParOf" srcId="{21E59C43-278C-499A-B7A5-2F12802E7443}" destId="{BB99B525-4F0F-44C3-8345-EC75A7EECAF7}" srcOrd="10" destOrd="0" presId="urn:microsoft.com/office/officeart/2005/8/layout/list1"/>
    <dgm:cxn modelId="{04A57CA7-3199-417F-BD6F-48259DBF5E01}" type="presParOf" srcId="{21E59C43-278C-499A-B7A5-2F12802E7443}" destId="{7F532D49-51DC-4E1A-B667-963D5E04DAEB}" srcOrd="11" destOrd="0" presId="urn:microsoft.com/office/officeart/2005/8/layout/list1"/>
    <dgm:cxn modelId="{2863C4F6-6839-4E32-BF7F-027540F754B1}" type="presParOf" srcId="{21E59C43-278C-499A-B7A5-2F12802E7443}" destId="{B4AD07BB-11E1-488E-8636-E80B88D49168}" srcOrd="12" destOrd="0" presId="urn:microsoft.com/office/officeart/2005/8/layout/list1"/>
    <dgm:cxn modelId="{F3A4033B-35E5-41E3-A989-A45B5ED56F54}" type="presParOf" srcId="{B4AD07BB-11E1-488E-8636-E80B88D49168}" destId="{DBE01079-DDD8-4243-BFE7-777EDE2C90D3}" srcOrd="0" destOrd="0" presId="urn:microsoft.com/office/officeart/2005/8/layout/list1"/>
    <dgm:cxn modelId="{404713A5-618D-4E89-8103-74AA5AC12581}" type="presParOf" srcId="{B4AD07BB-11E1-488E-8636-E80B88D49168}" destId="{A910D47B-E3E4-4095-B79A-2F13B3B9FD05}" srcOrd="1" destOrd="0" presId="urn:microsoft.com/office/officeart/2005/8/layout/list1"/>
    <dgm:cxn modelId="{F62D1924-C946-4CEF-9E4C-8FECF8F957B6}" type="presParOf" srcId="{21E59C43-278C-499A-B7A5-2F12802E7443}" destId="{DCDB8AFA-A47B-4E5C-A67C-13B0EF25E6DD}" srcOrd="13" destOrd="0" presId="urn:microsoft.com/office/officeart/2005/8/layout/list1"/>
    <dgm:cxn modelId="{5682D1F5-0A57-4F23-9454-4F6F2D7EA692}" type="presParOf" srcId="{21E59C43-278C-499A-B7A5-2F12802E7443}" destId="{D4D90873-E768-42B9-A966-80CAF18E3EA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5EA886-00D7-46C9-9D19-1BF6E98C849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84902B8-987F-4A08-B3F8-D708E42BF5B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/>
            <a:t>تجنب الاسئلة التي تؤثر على المستجيب</a:t>
          </a:r>
          <a:endParaRPr lang="en-US"/>
        </a:p>
      </dgm:t>
    </dgm:pt>
    <dgm:pt modelId="{C2F50619-D85C-484D-AB8D-258A1D78DC43}" type="parTrans" cxnId="{E72C1F13-EA22-4899-9363-3A506437D6F3}">
      <dgm:prSet/>
      <dgm:spPr/>
      <dgm:t>
        <a:bodyPr/>
        <a:lstStyle/>
        <a:p>
          <a:endParaRPr lang="en-US"/>
        </a:p>
      </dgm:t>
    </dgm:pt>
    <dgm:pt modelId="{BBA7EE3A-6BF1-4C8A-A583-F53207FAAFDD}" type="sibTrans" cxnId="{E72C1F13-EA22-4899-9363-3A506437D6F3}">
      <dgm:prSet/>
      <dgm:spPr/>
      <dgm:t>
        <a:bodyPr/>
        <a:lstStyle/>
        <a:p>
          <a:endParaRPr lang="en-US"/>
        </a:p>
      </dgm:t>
    </dgm:pt>
    <dgm:pt modelId="{778B3693-0C4D-4AC8-8F2D-37A1F882E2B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/>
            <a:t>ان يكون السؤال قصير </a:t>
          </a:r>
          <a:endParaRPr lang="en-US"/>
        </a:p>
      </dgm:t>
    </dgm:pt>
    <dgm:pt modelId="{0AAA5243-FE3B-48ED-9CEA-DA280C4CE694}" type="parTrans" cxnId="{FE99E190-4C93-4F69-9170-9DCEA9416914}">
      <dgm:prSet/>
      <dgm:spPr/>
      <dgm:t>
        <a:bodyPr/>
        <a:lstStyle/>
        <a:p>
          <a:endParaRPr lang="en-US"/>
        </a:p>
      </dgm:t>
    </dgm:pt>
    <dgm:pt modelId="{CDED8979-5C6C-47B9-806C-7E58B2EE6835}" type="sibTrans" cxnId="{FE99E190-4C93-4F69-9170-9DCEA9416914}">
      <dgm:prSet/>
      <dgm:spPr/>
      <dgm:t>
        <a:bodyPr/>
        <a:lstStyle/>
        <a:p>
          <a:endParaRPr lang="en-US"/>
        </a:p>
      </dgm:t>
    </dgm:pt>
    <dgm:pt modelId="{B2FF27AC-90A1-41AF-AED3-19A9169EF8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/>
            <a:t>الوضوح والدقه في صياغة السؤال </a:t>
          </a:r>
          <a:endParaRPr lang="en-US"/>
        </a:p>
      </dgm:t>
    </dgm:pt>
    <dgm:pt modelId="{4998FC29-F056-43E0-B05A-EA987A2A6DBB}" type="parTrans" cxnId="{917B1BA9-9857-4B34-A118-BF3CE33BA085}">
      <dgm:prSet/>
      <dgm:spPr/>
      <dgm:t>
        <a:bodyPr/>
        <a:lstStyle/>
        <a:p>
          <a:endParaRPr lang="en-US"/>
        </a:p>
      </dgm:t>
    </dgm:pt>
    <dgm:pt modelId="{D9D491FB-1CBF-4D45-8417-8913290E49E6}" type="sibTrans" cxnId="{917B1BA9-9857-4B34-A118-BF3CE33BA085}">
      <dgm:prSet/>
      <dgm:spPr/>
      <dgm:t>
        <a:bodyPr/>
        <a:lstStyle/>
        <a:p>
          <a:endParaRPr lang="en-US"/>
        </a:p>
      </dgm:t>
    </dgm:pt>
    <dgm:pt modelId="{23D5B0CA-FBCC-410A-B1A2-69AF3001C73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تجنب الاسئلة التي يكون بمقدورنا الحصول عليها </a:t>
          </a:r>
          <a:endParaRPr lang="en-US" dirty="0"/>
        </a:p>
      </dgm:t>
    </dgm:pt>
    <dgm:pt modelId="{449A8953-01E4-4F41-BCEF-CC0E25DAEC80}" type="parTrans" cxnId="{E1B26851-C86C-4EC4-A770-2730A9E4C99B}">
      <dgm:prSet/>
      <dgm:spPr/>
      <dgm:t>
        <a:bodyPr/>
        <a:lstStyle/>
        <a:p>
          <a:endParaRPr lang="en-US"/>
        </a:p>
      </dgm:t>
    </dgm:pt>
    <dgm:pt modelId="{C0A280E4-3640-4F5A-9898-02E466BCB72F}" type="sibTrans" cxnId="{E1B26851-C86C-4EC4-A770-2730A9E4C99B}">
      <dgm:prSet/>
      <dgm:spPr/>
      <dgm:t>
        <a:bodyPr/>
        <a:lstStyle/>
        <a:p>
          <a:endParaRPr lang="en-US"/>
        </a:p>
      </dgm:t>
    </dgm:pt>
    <dgm:pt modelId="{875632E3-08D0-43AB-BEE8-5E4E541C2C5E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تجنب الاسئلة التي تجاوب معلومتين </a:t>
          </a:r>
          <a:endParaRPr lang="en-US" dirty="0"/>
        </a:p>
      </dgm:t>
    </dgm:pt>
    <dgm:pt modelId="{AC824B86-9CE8-4C4A-97C8-B94FAF33D166}" type="parTrans" cxnId="{FB50E829-8E71-470C-8C50-228B660787CD}">
      <dgm:prSet/>
      <dgm:spPr/>
      <dgm:t>
        <a:bodyPr/>
        <a:lstStyle/>
        <a:p>
          <a:endParaRPr lang="en-US"/>
        </a:p>
      </dgm:t>
    </dgm:pt>
    <dgm:pt modelId="{762519F5-28DC-4F90-B6D9-CD599D79A227}" type="sibTrans" cxnId="{FB50E829-8E71-470C-8C50-228B660787CD}">
      <dgm:prSet/>
      <dgm:spPr/>
      <dgm:t>
        <a:bodyPr/>
        <a:lstStyle/>
        <a:p>
          <a:endParaRPr lang="en-US"/>
        </a:p>
      </dgm:t>
    </dgm:pt>
    <dgm:pt modelId="{653A704F-5AC7-451D-9884-27D8E54CA73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/>
            <a:t>تجنب الاسئلة القابلة للتأويل </a:t>
          </a:r>
          <a:endParaRPr lang="en-US"/>
        </a:p>
      </dgm:t>
    </dgm:pt>
    <dgm:pt modelId="{70603A1A-0C8B-45DD-BFCA-8DC31DA4FF15}" type="parTrans" cxnId="{B0B0688D-C2CD-4E36-AD2A-278AB90FA9AB}">
      <dgm:prSet/>
      <dgm:spPr/>
      <dgm:t>
        <a:bodyPr/>
        <a:lstStyle/>
        <a:p>
          <a:endParaRPr lang="en-US"/>
        </a:p>
      </dgm:t>
    </dgm:pt>
    <dgm:pt modelId="{4ACDC80D-918E-49C8-8D9D-A9797CF96CB1}" type="sibTrans" cxnId="{B0B0688D-C2CD-4E36-AD2A-278AB90FA9AB}">
      <dgm:prSet/>
      <dgm:spPr/>
      <dgm:t>
        <a:bodyPr/>
        <a:lstStyle/>
        <a:p>
          <a:endParaRPr lang="en-US"/>
        </a:p>
      </dgm:t>
    </dgm:pt>
    <dgm:pt modelId="{FC5DA956-2F67-4261-80AD-AF4A31F4348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يجب الا تحتاج الاسئلة الى عمق للتفكير </a:t>
          </a:r>
          <a:endParaRPr lang="en-US" dirty="0"/>
        </a:p>
      </dgm:t>
    </dgm:pt>
    <dgm:pt modelId="{B1AC5D83-E369-4002-BE4B-68E675246FE9}" type="parTrans" cxnId="{1182EF3F-4CDD-4F66-B78A-3A46250894E4}">
      <dgm:prSet/>
      <dgm:spPr/>
      <dgm:t>
        <a:bodyPr/>
        <a:lstStyle/>
        <a:p>
          <a:endParaRPr lang="en-US"/>
        </a:p>
      </dgm:t>
    </dgm:pt>
    <dgm:pt modelId="{B1F9CC00-8BEE-4A91-86C1-580657EA71B4}" type="sibTrans" cxnId="{1182EF3F-4CDD-4F66-B78A-3A46250894E4}">
      <dgm:prSet/>
      <dgm:spPr/>
      <dgm:t>
        <a:bodyPr/>
        <a:lstStyle/>
        <a:p>
          <a:endParaRPr lang="en-US"/>
        </a:p>
      </dgm:t>
    </dgm:pt>
    <dgm:pt modelId="{F85AEF2B-55B3-4515-91C7-B5944F0D3A3F}" type="pres">
      <dgm:prSet presAssocID="{C25EA886-00D7-46C9-9D19-1BF6E98C8497}" presName="Name0" presStyleCnt="0">
        <dgm:presLayoutVars>
          <dgm:dir/>
          <dgm:animLvl val="lvl"/>
          <dgm:resizeHandles val="exact"/>
        </dgm:presLayoutVars>
      </dgm:prSet>
      <dgm:spPr/>
    </dgm:pt>
    <dgm:pt modelId="{EECB74CF-D4B5-4035-A9B0-88FC9DC4EF77}" type="pres">
      <dgm:prSet presAssocID="{E84902B8-987F-4A08-B3F8-D708E42BF5B3}" presName="linNode" presStyleCnt="0"/>
      <dgm:spPr/>
    </dgm:pt>
    <dgm:pt modelId="{CBDE37FF-0770-4F88-8A4B-C52CCDF0FDD7}" type="pres">
      <dgm:prSet presAssocID="{E84902B8-987F-4A08-B3F8-D708E42BF5B3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5698F4E2-5623-45CC-8ACA-74B529B2AB7B}" type="pres">
      <dgm:prSet presAssocID="{BBA7EE3A-6BF1-4C8A-A583-F53207FAAFDD}" presName="sp" presStyleCnt="0"/>
      <dgm:spPr/>
    </dgm:pt>
    <dgm:pt modelId="{80F42DDE-0875-4E21-908D-430ECE223D84}" type="pres">
      <dgm:prSet presAssocID="{778B3693-0C4D-4AC8-8F2D-37A1F882E2B5}" presName="linNode" presStyleCnt="0"/>
      <dgm:spPr/>
    </dgm:pt>
    <dgm:pt modelId="{647B8FD1-E822-4B4A-A661-152529E51D9E}" type="pres">
      <dgm:prSet presAssocID="{778B3693-0C4D-4AC8-8F2D-37A1F882E2B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3528546B-2476-40B6-8F8E-C91906F0E91E}" type="pres">
      <dgm:prSet presAssocID="{CDED8979-5C6C-47B9-806C-7E58B2EE6835}" presName="sp" presStyleCnt="0"/>
      <dgm:spPr/>
    </dgm:pt>
    <dgm:pt modelId="{9F0B5280-57BC-4E68-B731-5E0904EA0C60}" type="pres">
      <dgm:prSet presAssocID="{B2FF27AC-90A1-41AF-AED3-19A9169EF8D4}" presName="linNode" presStyleCnt="0"/>
      <dgm:spPr/>
    </dgm:pt>
    <dgm:pt modelId="{09671CFD-B1E0-4695-8702-2C5CB5C37D3A}" type="pres">
      <dgm:prSet presAssocID="{B2FF27AC-90A1-41AF-AED3-19A9169EF8D4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F2129BC-6C44-464C-BF39-A708E9624DBC}" type="pres">
      <dgm:prSet presAssocID="{D9D491FB-1CBF-4D45-8417-8913290E49E6}" presName="sp" presStyleCnt="0"/>
      <dgm:spPr/>
    </dgm:pt>
    <dgm:pt modelId="{B34354C0-89C7-47F7-B5F0-AD0A8138B395}" type="pres">
      <dgm:prSet presAssocID="{23D5B0CA-FBCC-410A-B1A2-69AF3001C738}" presName="linNode" presStyleCnt="0"/>
      <dgm:spPr/>
    </dgm:pt>
    <dgm:pt modelId="{6AB67984-9155-4273-8F2B-2E0C1BE78077}" type="pres">
      <dgm:prSet presAssocID="{23D5B0CA-FBCC-410A-B1A2-69AF3001C738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B950B6F-B70E-479D-A2B4-06374BE696B4}" type="pres">
      <dgm:prSet presAssocID="{C0A280E4-3640-4F5A-9898-02E466BCB72F}" presName="sp" presStyleCnt="0"/>
      <dgm:spPr/>
    </dgm:pt>
    <dgm:pt modelId="{EED8E83A-1C4C-45FE-8F97-9287D8063BC8}" type="pres">
      <dgm:prSet presAssocID="{875632E3-08D0-43AB-BEE8-5E4E541C2C5E}" presName="linNode" presStyleCnt="0"/>
      <dgm:spPr/>
    </dgm:pt>
    <dgm:pt modelId="{699B245C-4EE3-487C-8EF2-C532DDA5FBDE}" type="pres">
      <dgm:prSet presAssocID="{875632E3-08D0-43AB-BEE8-5E4E541C2C5E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85CE2103-EB05-4043-A886-999A0879B65C}" type="pres">
      <dgm:prSet presAssocID="{762519F5-28DC-4F90-B6D9-CD599D79A227}" presName="sp" presStyleCnt="0"/>
      <dgm:spPr/>
    </dgm:pt>
    <dgm:pt modelId="{865F4A12-8696-456F-97B8-5D4ED47A04B2}" type="pres">
      <dgm:prSet presAssocID="{653A704F-5AC7-451D-9884-27D8E54CA73B}" presName="linNode" presStyleCnt="0"/>
      <dgm:spPr/>
    </dgm:pt>
    <dgm:pt modelId="{6ABB9443-D0E4-4539-9C69-DE6B5370995F}" type="pres">
      <dgm:prSet presAssocID="{653A704F-5AC7-451D-9884-27D8E54CA73B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508956D3-4BB9-4A67-B487-DFED00FFACD4}" type="pres">
      <dgm:prSet presAssocID="{4ACDC80D-918E-49C8-8D9D-A9797CF96CB1}" presName="sp" presStyleCnt="0"/>
      <dgm:spPr/>
    </dgm:pt>
    <dgm:pt modelId="{F6A6A814-2088-4283-B2B7-9380A7913208}" type="pres">
      <dgm:prSet presAssocID="{FC5DA956-2F67-4261-80AD-AF4A31F43484}" presName="linNode" presStyleCnt="0"/>
      <dgm:spPr/>
    </dgm:pt>
    <dgm:pt modelId="{22F21766-8070-4E94-AC48-3234179BB3D1}" type="pres">
      <dgm:prSet presAssocID="{FC5DA956-2F67-4261-80AD-AF4A31F43484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E72C1F13-EA22-4899-9363-3A506437D6F3}" srcId="{C25EA886-00D7-46C9-9D19-1BF6E98C8497}" destId="{E84902B8-987F-4A08-B3F8-D708E42BF5B3}" srcOrd="0" destOrd="0" parTransId="{C2F50619-D85C-484D-AB8D-258A1D78DC43}" sibTransId="{BBA7EE3A-6BF1-4C8A-A583-F53207FAAFDD}"/>
    <dgm:cxn modelId="{FB50E829-8E71-470C-8C50-228B660787CD}" srcId="{C25EA886-00D7-46C9-9D19-1BF6E98C8497}" destId="{875632E3-08D0-43AB-BEE8-5E4E541C2C5E}" srcOrd="4" destOrd="0" parTransId="{AC824B86-9CE8-4C4A-97C8-B94FAF33D166}" sibTransId="{762519F5-28DC-4F90-B6D9-CD599D79A227}"/>
    <dgm:cxn modelId="{9ABA8038-919A-4E9E-8407-222027A0A4D5}" type="presOf" srcId="{B2FF27AC-90A1-41AF-AED3-19A9169EF8D4}" destId="{09671CFD-B1E0-4695-8702-2C5CB5C37D3A}" srcOrd="0" destOrd="0" presId="urn:microsoft.com/office/officeart/2005/8/layout/vList5"/>
    <dgm:cxn modelId="{1182EF3F-4CDD-4F66-B78A-3A46250894E4}" srcId="{C25EA886-00D7-46C9-9D19-1BF6E98C8497}" destId="{FC5DA956-2F67-4261-80AD-AF4A31F43484}" srcOrd="6" destOrd="0" parTransId="{B1AC5D83-E369-4002-BE4B-68E675246FE9}" sibTransId="{B1F9CC00-8BEE-4A91-86C1-580657EA71B4}"/>
    <dgm:cxn modelId="{9ECC4A43-613E-47DE-842D-DEAC30C386B8}" type="presOf" srcId="{C25EA886-00D7-46C9-9D19-1BF6E98C8497}" destId="{F85AEF2B-55B3-4515-91C7-B5944F0D3A3F}" srcOrd="0" destOrd="0" presId="urn:microsoft.com/office/officeart/2005/8/layout/vList5"/>
    <dgm:cxn modelId="{E1B26851-C86C-4EC4-A770-2730A9E4C99B}" srcId="{C25EA886-00D7-46C9-9D19-1BF6E98C8497}" destId="{23D5B0CA-FBCC-410A-B1A2-69AF3001C738}" srcOrd="3" destOrd="0" parTransId="{449A8953-01E4-4F41-BCEF-CC0E25DAEC80}" sibTransId="{C0A280E4-3640-4F5A-9898-02E466BCB72F}"/>
    <dgm:cxn modelId="{B0B0688D-C2CD-4E36-AD2A-278AB90FA9AB}" srcId="{C25EA886-00D7-46C9-9D19-1BF6E98C8497}" destId="{653A704F-5AC7-451D-9884-27D8E54CA73B}" srcOrd="5" destOrd="0" parTransId="{70603A1A-0C8B-45DD-BFCA-8DC31DA4FF15}" sibTransId="{4ACDC80D-918E-49C8-8D9D-A9797CF96CB1}"/>
    <dgm:cxn modelId="{B987F88F-AFC8-439D-88BE-A5264585EB86}" type="presOf" srcId="{778B3693-0C4D-4AC8-8F2D-37A1F882E2B5}" destId="{647B8FD1-E822-4B4A-A661-152529E51D9E}" srcOrd="0" destOrd="0" presId="urn:microsoft.com/office/officeart/2005/8/layout/vList5"/>
    <dgm:cxn modelId="{72B27990-329C-486B-9F1F-A6128615AFCE}" type="presOf" srcId="{23D5B0CA-FBCC-410A-B1A2-69AF3001C738}" destId="{6AB67984-9155-4273-8F2B-2E0C1BE78077}" srcOrd="0" destOrd="0" presId="urn:microsoft.com/office/officeart/2005/8/layout/vList5"/>
    <dgm:cxn modelId="{FE99E190-4C93-4F69-9170-9DCEA9416914}" srcId="{C25EA886-00D7-46C9-9D19-1BF6E98C8497}" destId="{778B3693-0C4D-4AC8-8F2D-37A1F882E2B5}" srcOrd="1" destOrd="0" parTransId="{0AAA5243-FE3B-48ED-9CEA-DA280C4CE694}" sibTransId="{CDED8979-5C6C-47B9-806C-7E58B2EE6835}"/>
    <dgm:cxn modelId="{3F554D9D-0866-4597-8F05-FDA0B563C3AC}" type="presOf" srcId="{E84902B8-987F-4A08-B3F8-D708E42BF5B3}" destId="{CBDE37FF-0770-4F88-8A4B-C52CCDF0FDD7}" srcOrd="0" destOrd="0" presId="urn:microsoft.com/office/officeart/2005/8/layout/vList5"/>
    <dgm:cxn modelId="{917B1BA9-9857-4B34-A118-BF3CE33BA085}" srcId="{C25EA886-00D7-46C9-9D19-1BF6E98C8497}" destId="{B2FF27AC-90A1-41AF-AED3-19A9169EF8D4}" srcOrd="2" destOrd="0" parTransId="{4998FC29-F056-43E0-B05A-EA987A2A6DBB}" sibTransId="{D9D491FB-1CBF-4D45-8417-8913290E49E6}"/>
    <dgm:cxn modelId="{73252BC3-2AB4-4B26-BAFA-0E3D5432FBC2}" type="presOf" srcId="{875632E3-08D0-43AB-BEE8-5E4E541C2C5E}" destId="{699B245C-4EE3-487C-8EF2-C532DDA5FBDE}" srcOrd="0" destOrd="0" presId="urn:microsoft.com/office/officeart/2005/8/layout/vList5"/>
    <dgm:cxn modelId="{903604C4-1BA7-4F91-89F7-96478DE887A7}" type="presOf" srcId="{653A704F-5AC7-451D-9884-27D8E54CA73B}" destId="{6ABB9443-D0E4-4539-9C69-DE6B5370995F}" srcOrd="0" destOrd="0" presId="urn:microsoft.com/office/officeart/2005/8/layout/vList5"/>
    <dgm:cxn modelId="{1EB7F1D5-9670-4DEB-800A-8D75D4978BB5}" type="presOf" srcId="{FC5DA956-2F67-4261-80AD-AF4A31F43484}" destId="{22F21766-8070-4E94-AC48-3234179BB3D1}" srcOrd="0" destOrd="0" presId="urn:microsoft.com/office/officeart/2005/8/layout/vList5"/>
    <dgm:cxn modelId="{335358E5-E8AA-404F-98AF-FE8592CCCB44}" type="presParOf" srcId="{F85AEF2B-55B3-4515-91C7-B5944F0D3A3F}" destId="{EECB74CF-D4B5-4035-A9B0-88FC9DC4EF77}" srcOrd="0" destOrd="0" presId="urn:microsoft.com/office/officeart/2005/8/layout/vList5"/>
    <dgm:cxn modelId="{964749DC-E274-4D4B-BC80-385E195E0402}" type="presParOf" srcId="{EECB74CF-D4B5-4035-A9B0-88FC9DC4EF77}" destId="{CBDE37FF-0770-4F88-8A4B-C52CCDF0FDD7}" srcOrd="0" destOrd="0" presId="urn:microsoft.com/office/officeart/2005/8/layout/vList5"/>
    <dgm:cxn modelId="{915B1BA7-6D4C-44BB-8FCB-5C770B14AB48}" type="presParOf" srcId="{F85AEF2B-55B3-4515-91C7-B5944F0D3A3F}" destId="{5698F4E2-5623-45CC-8ACA-74B529B2AB7B}" srcOrd="1" destOrd="0" presId="urn:microsoft.com/office/officeart/2005/8/layout/vList5"/>
    <dgm:cxn modelId="{F3B3294E-260E-45D2-9BE7-E6805337A663}" type="presParOf" srcId="{F85AEF2B-55B3-4515-91C7-B5944F0D3A3F}" destId="{80F42DDE-0875-4E21-908D-430ECE223D84}" srcOrd="2" destOrd="0" presId="urn:microsoft.com/office/officeart/2005/8/layout/vList5"/>
    <dgm:cxn modelId="{D2C5E899-5844-448B-AD2D-489A74EC78A1}" type="presParOf" srcId="{80F42DDE-0875-4E21-908D-430ECE223D84}" destId="{647B8FD1-E822-4B4A-A661-152529E51D9E}" srcOrd="0" destOrd="0" presId="urn:microsoft.com/office/officeart/2005/8/layout/vList5"/>
    <dgm:cxn modelId="{F1FAAD71-1EC4-410D-90B5-F763D23D65DF}" type="presParOf" srcId="{F85AEF2B-55B3-4515-91C7-B5944F0D3A3F}" destId="{3528546B-2476-40B6-8F8E-C91906F0E91E}" srcOrd="3" destOrd="0" presId="urn:microsoft.com/office/officeart/2005/8/layout/vList5"/>
    <dgm:cxn modelId="{30637AA8-AABE-4293-A4A8-4322DED1AA11}" type="presParOf" srcId="{F85AEF2B-55B3-4515-91C7-B5944F0D3A3F}" destId="{9F0B5280-57BC-4E68-B731-5E0904EA0C60}" srcOrd="4" destOrd="0" presId="urn:microsoft.com/office/officeart/2005/8/layout/vList5"/>
    <dgm:cxn modelId="{E027A39A-9290-4694-B751-BCDA15963DF5}" type="presParOf" srcId="{9F0B5280-57BC-4E68-B731-5E0904EA0C60}" destId="{09671CFD-B1E0-4695-8702-2C5CB5C37D3A}" srcOrd="0" destOrd="0" presId="urn:microsoft.com/office/officeart/2005/8/layout/vList5"/>
    <dgm:cxn modelId="{2EE2E165-9453-40D8-936D-25F81ADE5582}" type="presParOf" srcId="{F85AEF2B-55B3-4515-91C7-B5944F0D3A3F}" destId="{EF2129BC-6C44-464C-BF39-A708E9624DBC}" srcOrd="5" destOrd="0" presId="urn:microsoft.com/office/officeart/2005/8/layout/vList5"/>
    <dgm:cxn modelId="{E9E7853B-F941-4071-B95D-7297FACD74A2}" type="presParOf" srcId="{F85AEF2B-55B3-4515-91C7-B5944F0D3A3F}" destId="{B34354C0-89C7-47F7-B5F0-AD0A8138B395}" srcOrd="6" destOrd="0" presId="urn:microsoft.com/office/officeart/2005/8/layout/vList5"/>
    <dgm:cxn modelId="{04FAD051-78D6-4D41-8E25-C450D7C67B47}" type="presParOf" srcId="{B34354C0-89C7-47F7-B5F0-AD0A8138B395}" destId="{6AB67984-9155-4273-8F2B-2E0C1BE78077}" srcOrd="0" destOrd="0" presId="urn:microsoft.com/office/officeart/2005/8/layout/vList5"/>
    <dgm:cxn modelId="{2488889B-735F-442F-AD3C-DAB0769FBA3F}" type="presParOf" srcId="{F85AEF2B-55B3-4515-91C7-B5944F0D3A3F}" destId="{BB950B6F-B70E-479D-A2B4-06374BE696B4}" srcOrd="7" destOrd="0" presId="urn:microsoft.com/office/officeart/2005/8/layout/vList5"/>
    <dgm:cxn modelId="{08936A31-FCB3-46F8-BAE7-11FE114E4BDC}" type="presParOf" srcId="{F85AEF2B-55B3-4515-91C7-B5944F0D3A3F}" destId="{EED8E83A-1C4C-45FE-8F97-9287D8063BC8}" srcOrd="8" destOrd="0" presId="urn:microsoft.com/office/officeart/2005/8/layout/vList5"/>
    <dgm:cxn modelId="{63642855-FC9D-4E2D-84CD-2055C28F2921}" type="presParOf" srcId="{EED8E83A-1C4C-45FE-8F97-9287D8063BC8}" destId="{699B245C-4EE3-487C-8EF2-C532DDA5FBDE}" srcOrd="0" destOrd="0" presId="urn:microsoft.com/office/officeart/2005/8/layout/vList5"/>
    <dgm:cxn modelId="{8B32370E-C122-4572-BE9D-4837B12AB73E}" type="presParOf" srcId="{F85AEF2B-55B3-4515-91C7-B5944F0D3A3F}" destId="{85CE2103-EB05-4043-A886-999A0879B65C}" srcOrd="9" destOrd="0" presId="urn:microsoft.com/office/officeart/2005/8/layout/vList5"/>
    <dgm:cxn modelId="{BAAAC0A5-6DE9-4904-8566-2B58FFF60FDD}" type="presParOf" srcId="{F85AEF2B-55B3-4515-91C7-B5944F0D3A3F}" destId="{865F4A12-8696-456F-97B8-5D4ED47A04B2}" srcOrd="10" destOrd="0" presId="urn:microsoft.com/office/officeart/2005/8/layout/vList5"/>
    <dgm:cxn modelId="{8C73BE6B-9F92-4A23-A6A7-C4CCE828FE28}" type="presParOf" srcId="{865F4A12-8696-456F-97B8-5D4ED47A04B2}" destId="{6ABB9443-D0E4-4539-9C69-DE6B5370995F}" srcOrd="0" destOrd="0" presId="urn:microsoft.com/office/officeart/2005/8/layout/vList5"/>
    <dgm:cxn modelId="{73EE6EC0-D826-463E-9940-6A62C1902125}" type="presParOf" srcId="{F85AEF2B-55B3-4515-91C7-B5944F0D3A3F}" destId="{508956D3-4BB9-4A67-B487-DFED00FFACD4}" srcOrd="11" destOrd="0" presId="urn:microsoft.com/office/officeart/2005/8/layout/vList5"/>
    <dgm:cxn modelId="{79BCCD1C-4260-4DAC-9E49-C9EA11497F8E}" type="presParOf" srcId="{F85AEF2B-55B3-4515-91C7-B5944F0D3A3F}" destId="{F6A6A814-2088-4283-B2B7-9380A7913208}" srcOrd="12" destOrd="0" presId="urn:microsoft.com/office/officeart/2005/8/layout/vList5"/>
    <dgm:cxn modelId="{89316A96-99B4-4D49-8A78-28CD0B634191}" type="presParOf" srcId="{F6A6A814-2088-4283-B2B7-9380A7913208}" destId="{22F21766-8070-4E94-AC48-3234179BB3D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D9AAFA-C138-494F-A2A1-97AD00FF1F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886105-ED6A-422A-B24C-D6FDCCA783F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وفق دور الباحث</a:t>
          </a:r>
          <a:endParaRPr lang="en-US" dirty="0"/>
        </a:p>
      </dgm:t>
    </dgm:pt>
    <dgm:pt modelId="{AF4513FD-A44A-411E-A350-B6DFC08C8044}" type="parTrans" cxnId="{BBFD48B3-38C1-4B67-8E7E-463B246B38F5}">
      <dgm:prSet/>
      <dgm:spPr/>
      <dgm:t>
        <a:bodyPr/>
        <a:lstStyle/>
        <a:p>
          <a:endParaRPr lang="en-US"/>
        </a:p>
      </dgm:t>
    </dgm:pt>
    <dgm:pt modelId="{1CFA1A02-3EEC-4960-A35A-46F6C2863C40}" type="sibTrans" cxnId="{BBFD48B3-38C1-4B67-8E7E-463B246B38F5}">
      <dgm:prSet/>
      <dgm:spPr/>
      <dgm:t>
        <a:bodyPr/>
        <a:lstStyle/>
        <a:p>
          <a:endParaRPr lang="en-US"/>
        </a:p>
      </dgm:t>
    </dgm:pt>
    <dgm:pt modelId="{61A7FFBC-6E71-402D-BB3E-C1631951CB3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ملاحظة بدون مشاركة </a:t>
          </a:r>
          <a:endParaRPr lang="en-US" dirty="0"/>
        </a:p>
      </dgm:t>
    </dgm:pt>
    <dgm:pt modelId="{D7305935-6463-478D-A598-A43D296AE4F9}" type="parTrans" cxnId="{28D6D212-1363-4AA7-B158-1B7214F29223}">
      <dgm:prSet/>
      <dgm:spPr/>
      <dgm:t>
        <a:bodyPr/>
        <a:lstStyle/>
        <a:p>
          <a:endParaRPr lang="en-US"/>
        </a:p>
      </dgm:t>
    </dgm:pt>
    <dgm:pt modelId="{61C8D09E-939C-41C3-AC50-DD36F0C78169}" type="sibTrans" cxnId="{28D6D212-1363-4AA7-B158-1B7214F29223}">
      <dgm:prSet/>
      <dgm:spPr/>
      <dgm:t>
        <a:bodyPr/>
        <a:lstStyle/>
        <a:p>
          <a:endParaRPr lang="en-US"/>
        </a:p>
      </dgm:t>
    </dgm:pt>
    <dgm:pt modelId="{6487F4B4-FE6C-4708-9EDF-DBE3D44903B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ملاحظة بالمشاركة </a:t>
          </a:r>
          <a:endParaRPr lang="en-US" dirty="0"/>
        </a:p>
      </dgm:t>
    </dgm:pt>
    <dgm:pt modelId="{8D4619EA-8CF6-4EAF-AB03-B1C5141C83C3}" type="parTrans" cxnId="{6ED89140-9BEE-4C36-B315-4B9B7856C61F}">
      <dgm:prSet/>
      <dgm:spPr/>
      <dgm:t>
        <a:bodyPr/>
        <a:lstStyle/>
        <a:p>
          <a:endParaRPr lang="en-US"/>
        </a:p>
      </dgm:t>
    </dgm:pt>
    <dgm:pt modelId="{BAA8890E-7631-48F5-BC25-F68EB7AD769C}" type="sibTrans" cxnId="{6ED89140-9BEE-4C36-B315-4B9B7856C61F}">
      <dgm:prSet/>
      <dgm:spPr/>
      <dgm:t>
        <a:bodyPr/>
        <a:lstStyle/>
        <a:p>
          <a:endParaRPr lang="en-US"/>
        </a:p>
      </dgm:t>
    </dgm:pt>
    <dgm:pt modelId="{3A251B1B-8FD4-4DE7-931B-784E0719080C}" type="pres">
      <dgm:prSet presAssocID="{ECD9AAFA-C138-494F-A2A1-97AD00FF1F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374F48-E157-42EC-A203-13713E7E4F65}" type="pres">
      <dgm:prSet presAssocID="{E9886105-ED6A-422A-B24C-D6FDCCA783F9}" presName="hierRoot1" presStyleCnt="0">
        <dgm:presLayoutVars>
          <dgm:hierBranch val="init"/>
        </dgm:presLayoutVars>
      </dgm:prSet>
      <dgm:spPr/>
    </dgm:pt>
    <dgm:pt modelId="{DBB1FA76-719E-4839-A7D3-89A753723BF5}" type="pres">
      <dgm:prSet presAssocID="{E9886105-ED6A-422A-B24C-D6FDCCA783F9}" presName="rootComposite1" presStyleCnt="0"/>
      <dgm:spPr/>
    </dgm:pt>
    <dgm:pt modelId="{0789E1A6-7A41-4DC4-ADB1-0E95F31E8411}" type="pres">
      <dgm:prSet presAssocID="{E9886105-ED6A-422A-B24C-D6FDCCA783F9}" presName="rootText1" presStyleLbl="node0" presStyleIdx="0" presStyleCnt="1">
        <dgm:presLayoutVars>
          <dgm:chPref val="3"/>
        </dgm:presLayoutVars>
      </dgm:prSet>
      <dgm:spPr/>
    </dgm:pt>
    <dgm:pt modelId="{EE26A618-DA40-4451-A002-57B7852BF34C}" type="pres">
      <dgm:prSet presAssocID="{E9886105-ED6A-422A-B24C-D6FDCCA783F9}" presName="rootConnector1" presStyleLbl="node1" presStyleIdx="0" presStyleCnt="0"/>
      <dgm:spPr/>
    </dgm:pt>
    <dgm:pt modelId="{804CF30B-E9F5-476D-B945-1B88517A509A}" type="pres">
      <dgm:prSet presAssocID="{E9886105-ED6A-422A-B24C-D6FDCCA783F9}" presName="hierChild2" presStyleCnt="0"/>
      <dgm:spPr/>
    </dgm:pt>
    <dgm:pt modelId="{01249133-8997-4F23-8A7D-40A4E06D43A5}" type="pres">
      <dgm:prSet presAssocID="{D7305935-6463-478D-A598-A43D296AE4F9}" presName="Name37" presStyleLbl="parChTrans1D2" presStyleIdx="0" presStyleCnt="2"/>
      <dgm:spPr/>
    </dgm:pt>
    <dgm:pt modelId="{BEA51C96-D722-4619-BE72-E8DC0853AF34}" type="pres">
      <dgm:prSet presAssocID="{61A7FFBC-6E71-402D-BB3E-C1631951CB32}" presName="hierRoot2" presStyleCnt="0">
        <dgm:presLayoutVars>
          <dgm:hierBranch val="init"/>
        </dgm:presLayoutVars>
      </dgm:prSet>
      <dgm:spPr/>
    </dgm:pt>
    <dgm:pt modelId="{FFD423A4-23AA-46C7-8466-F160D8B1D79E}" type="pres">
      <dgm:prSet presAssocID="{61A7FFBC-6E71-402D-BB3E-C1631951CB32}" presName="rootComposite" presStyleCnt="0"/>
      <dgm:spPr/>
    </dgm:pt>
    <dgm:pt modelId="{59BD4BD2-A841-46CE-8161-77A2C46952EC}" type="pres">
      <dgm:prSet presAssocID="{61A7FFBC-6E71-402D-BB3E-C1631951CB32}" presName="rootText" presStyleLbl="node2" presStyleIdx="0" presStyleCnt="2">
        <dgm:presLayoutVars>
          <dgm:chPref val="3"/>
        </dgm:presLayoutVars>
      </dgm:prSet>
      <dgm:spPr/>
    </dgm:pt>
    <dgm:pt modelId="{AAA4F166-AF9D-4EBA-B2B1-F85D38F14066}" type="pres">
      <dgm:prSet presAssocID="{61A7FFBC-6E71-402D-BB3E-C1631951CB32}" presName="rootConnector" presStyleLbl="node2" presStyleIdx="0" presStyleCnt="2"/>
      <dgm:spPr/>
    </dgm:pt>
    <dgm:pt modelId="{7AC370A5-E84A-4C6B-9C05-BBF5402DDF62}" type="pres">
      <dgm:prSet presAssocID="{61A7FFBC-6E71-402D-BB3E-C1631951CB32}" presName="hierChild4" presStyleCnt="0"/>
      <dgm:spPr/>
    </dgm:pt>
    <dgm:pt modelId="{729A57D4-D997-43E9-98A5-327196E4A429}" type="pres">
      <dgm:prSet presAssocID="{61A7FFBC-6E71-402D-BB3E-C1631951CB32}" presName="hierChild5" presStyleCnt="0"/>
      <dgm:spPr/>
    </dgm:pt>
    <dgm:pt modelId="{1AA13C34-1A6E-4BED-8AC4-DC60AAAE5107}" type="pres">
      <dgm:prSet presAssocID="{8D4619EA-8CF6-4EAF-AB03-B1C5141C83C3}" presName="Name37" presStyleLbl="parChTrans1D2" presStyleIdx="1" presStyleCnt="2"/>
      <dgm:spPr/>
    </dgm:pt>
    <dgm:pt modelId="{5BA25C93-EBE3-4982-B216-362E0A7F2F40}" type="pres">
      <dgm:prSet presAssocID="{6487F4B4-FE6C-4708-9EDF-DBE3D44903B2}" presName="hierRoot2" presStyleCnt="0">
        <dgm:presLayoutVars>
          <dgm:hierBranch val="init"/>
        </dgm:presLayoutVars>
      </dgm:prSet>
      <dgm:spPr/>
    </dgm:pt>
    <dgm:pt modelId="{8B35239A-6229-426E-B7C6-15973A4771EE}" type="pres">
      <dgm:prSet presAssocID="{6487F4B4-FE6C-4708-9EDF-DBE3D44903B2}" presName="rootComposite" presStyleCnt="0"/>
      <dgm:spPr/>
    </dgm:pt>
    <dgm:pt modelId="{30902BF2-7338-49ED-95D1-B6D90D354FF4}" type="pres">
      <dgm:prSet presAssocID="{6487F4B4-FE6C-4708-9EDF-DBE3D44903B2}" presName="rootText" presStyleLbl="node2" presStyleIdx="1" presStyleCnt="2">
        <dgm:presLayoutVars>
          <dgm:chPref val="3"/>
        </dgm:presLayoutVars>
      </dgm:prSet>
      <dgm:spPr/>
    </dgm:pt>
    <dgm:pt modelId="{58268A4A-BDDF-4664-A0AD-DAE3C1299F3D}" type="pres">
      <dgm:prSet presAssocID="{6487F4B4-FE6C-4708-9EDF-DBE3D44903B2}" presName="rootConnector" presStyleLbl="node2" presStyleIdx="1" presStyleCnt="2"/>
      <dgm:spPr/>
    </dgm:pt>
    <dgm:pt modelId="{C347B37C-B986-458A-8DBA-780191EC4E3A}" type="pres">
      <dgm:prSet presAssocID="{6487F4B4-FE6C-4708-9EDF-DBE3D44903B2}" presName="hierChild4" presStyleCnt="0"/>
      <dgm:spPr/>
    </dgm:pt>
    <dgm:pt modelId="{C4A65D29-B3E9-4E59-9BDD-A0755978F6DA}" type="pres">
      <dgm:prSet presAssocID="{6487F4B4-FE6C-4708-9EDF-DBE3D44903B2}" presName="hierChild5" presStyleCnt="0"/>
      <dgm:spPr/>
    </dgm:pt>
    <dgm:pt modelId="{44C2AD40-517A-4CEC-8524-FD414B95A147}" type="pres">
      <dgm:prSet presAssocID="{E9886105-ED6A-422A-B24C-D6FDCCA783F9}" presName="hierChild3" presStyleCnt="0"/>
      <dgm:spPr/>
    </dgm:pt>
  </dgm:ptLst>
  <dgm:cxnLst>
    <dgm:cxn modelId="{28D6D212-1363-4AA7-B158-1B7214F29223}" srcId="{E9886105-ED6A-422A-B24C-D6FDCCA783F9}" destId="{61A7FFBC-6E71-402D-BB3E-C1631951CB32}" srcOrd="0" destOrd="0" parTransId="{D7305935-6463-478D-A598-A43D296AE4F9}" sibTransId="{61C8D09E-939C-41C3-AC50-DD36F0C78169}"/>
    <dgm:cxn modelId="{AA96FD3B-C991-4BE3-B511-5E6F725DAD84}" type="presOf" srcId="{6487F4B4-FE6C-4708-9EDF-DBE3D44903B2}" destId="{58268A4A-BDDF-4664-A0AD-DAE3C1299F3D}" srcOrd="1" destOrd="0" presId="urn:microsoft.com/office/officeart/2005/8/layout/orgChart1"/>
    <dgm:cxn modelId="{6ED89140-9BEE-4C36-B315-4B9B7856C61F}" srcId="{E9886105-ED6A-422A-B24C-D6FDCCA783F9}" destId="{6487F4B4-FE6C-4708-9EDF-DBE3D44903B2}" srcOrd="1" destOrd="0" parTransId="{8D4619EA-8CF6-4EAF-AB03-B1C5141C83C3}" sibTransId="{BAA8890E-7631-48F5-BC25-F68EB7AD769C}"/>
    <dgm:cxn modelId="{DCDB1B44-CCA4-4F58-A6D6-BDEA2060EE76}" type="presOf" srcId="{61A7FFBC-6E71-402D-BB3E-C1631951CB32}" destId="{AAA4F166-AF9D-4EBA-B2B1-F85D38F14066}" srcOrd="1" destOrd="0" presId="urn:microsoft.com/office/officeart/2005/8/layout/orgChart1"/>
    <dgm:cxn modelId="{B252A36B-201B-40BB-B1FF-D869EDEEC156}" type="presOf" srcId="{6487F4B4-FE6C-4708-9EDF-DBE3D44903B2}" destId="{30902BF2-7338-49ED-95D1-B6D90D354FF4}" srcOrd="0" destOrd="0" presId="urn:microsoft.com/office/officeart/2005/8/layout/orgChart1"/>
    <dgm:cxn modelId="{0D074C94-0C1C-42AB-B0AE-DDDDC3ADE9E8}" type="presOf" srcId="{D7305935-6463-478D-A598-A43D296AE4F9}" destId="{01249133-8997-4F23-8A7D-40A4E06D43A5}" srcOrd="0" destOrd="0" presId="urn:microsoft.com/office/officeart/2005/8/layout/orgChart1"/>
    <dgm:cxn modelId="{B20EFE9B-FD42-4A8C-83F4-345EB08B3D44}" type="presOf" srcId="{ECD9AAFA-C138-494F-A2A1-97AD00FF1F19}" destId="{3A251B1B-8FD4-4DE7-931B-784E0719080C}" srcOrd="0" destOrd="0" presId="urn:microsoft.com/office/officeart/2005/8/layout/orgChart1"/>
    <dgm:cxn modelId="{028C6D9E-49BC-4EEC-8666-0658C0BFC1AD}" type="presOf" srcId="{E9886105-ED6A-422A-B24C-D6FDCCA783F9}" destId="{0789E1A6-7A41-4DC4-ADB1-0E95F31E8411}" srcOrd="0" destOrd="0" presId="urn:microsoft.com/office/officeart/2005/8/layout/orgChart1"/>
    <dgm:cxn modelId="{448CAEAC-34C9-4434-92C3-773A53E7BC82}" type="presOf" srcId="{8D4619EA-8CF6-4EAF-AB03-B1C5141C83C3}" destId="{1AA13C34-1A6E-4BED-8AC4-DC60AAAE5107}" srcOrd="0" destOrd="0" presId="urn:microsoft.com/office/officeart/2005/8/layout/orgChart1"/>
    <dgm:cxn modelId="{BBFD48B3-38C1-4B67-8E7E-463B246B38F5}" srcId="{ECD9AAFA-C138-494F-A2A1-97AD00FF1F19}" destId="{E9886105-ED6A-422A-B24C-D6FDCCA783F9}" srcOrd="0" destOrd="0" parTransId="{AF4513FD-A44A-411E-A350-B6DFC08C8044}" sibTransId="{1CFA1A02-3EEC-4960-A35A-46F6C2863C40}"/>
    <dgm:cxn modelId="{4C69AFE0-DB64-49F5-ADE0-6F425F716581}" type="presOf" srcId="{61A7FFBC-6E71-402D-BB3E-C1631951CB32}" destId="{59BD4BD2-A841-46CE-8161-77A2C46952EC}" srcOrd="0" destOrd="0" presId="urn:microsoft.com/office/officeart/2005/8/layout/orgChart1"/>
    <dgm:cxn modelId="{C693C4F1-30F9-4DCD-A6B9-70C63FAAED1F}" type="presOf" srcId="{E9886105-ED6A-422A-B24C-D6FDCCA783F9}" destId="{EE26A618-DA40-4451-A002-57B7852BF34C}" srcOrd="1" destOrd="0" presId="urn:microsoft.com/office/officeart/2005/8/layout/orgChart1"/>
    <dgm:cxn modelId="{D2774D37-C194-41A7-9E98-D9B185843117}" type="presParOf" srcId="{3A251B1B-8FD4-4DE7-931B-784E0719080C}" destId="{F2374F48-E157-42EC-A203-13713E7E4F65}" srcOrd="0" destOrd="0" presId="urn:microsoft.com/office/officeart/2005/8/layout/orgChart1"/>
    <dgm:cxn modelId="{829B1395-7D5E-489F-A2FB-7D39EB9E3D3A}" type="presParOf" srcId="{F2374F48-E157-42EC-A203-13713E7E4F65}" destId="{DBB1FA76-719E-4839-A7D3-89A753723BF5}" srcOrd="0" destOrd="0" presId="urn:microsoft.com/office/officeart/2005/8/layout/orgChart1"/>
    <dgm:cxn modelId="{E15B00B3-D485-4E8A-9435-86EFF55BF328}" type="presParOf" srcId="{DBB1FA76-719E-4839-A7D3-89A753723BF5}" destId="{0789E1A6-7A41-4DC4-ADB1-0E95F31E8411}" srcOrd="0" destOrd="0" presId="urn:microsoft.com/office/officeart/2005/8/layout/orgChart1"/>
    <dgm:cxn modelId="{FCD49855-0FAE-4285-A1AD-5C38C5358A64}" type="presParOf" srcId="{DBB1FA76-719E-4839-A7D3-89A753723BF5}" destId="{EE26A618-DA40-4451-A002-57B7852BF34C}" srcOrd="1" destOrd="0" presId="urn:microsoft.com/office/officeart/2005/8/layout/orgChart1"/>
    <dgm:cxn modelId="{DB0D361A-3AF1-455F-8C65-55638224123F}" type="presParOf" srcId="{F2374F48-E157-42EC-A203-13713E7E4F65}" destId="{804CF30B-E9F5-476D-B945-1B88517A509A}" srcOrd="1" destOrd="0" presId="urn:microsoft.com/office/officeart/2005/8/layout/orgChart1"/>
    <dgm:cxn modelId="{FC0435CC-9E86-43FE-BBDA-68D1D838D731}" type="presParOf" srcId="{804CF30B-E9F5-476D-B945-1B88517A509A}" destId="{01249133-8997-4F23-8A7D-40A4E06D43A5}" srcOrd="0" destOrd="0" presId="urn:microsoft.com/office/officeart/2005/8/layout/orgChart1"/>
    <dgm:cxn modelId="{12638A28-9EC0-451E-AFD7-D97947EC338C}" type="presParOf" srcId="{804CF30B-E9F5-476D-B945-1B88517A509A}" destId="{BEA51C96-D722-4619-BE72-E8DC0853AF34}" srcOrd="1" destOrd="0" presId="urn:microsoft.com/office/officeart/2005/8/layout/orgChart1"/>
    <dgm:cxn modelId="{C220A12C-9E2A-4433-983D-6BEDB18F6F35}" type="presParOf" srcId="{BEA51C96-D722-4619-BE72-E8DC0853AF34}" destId="{FFD423A4-23AA-46C7-8466-F160D8B1D79E}" srcOrd="0" destOrd="0" presId="urn:microsoft.com/office/officeart/2005/8/layout/orgChart1"/>
    <dgm:cxn modelId="{2987F315-4E69-4287-B6A1-884DB28662A5}" type="presParOf" srcId="{FFD423A4-23AA-46C7-8466-F160D8B1D79E}" destId="{59BD4BD2-A841-46CE-8161-77A2C46952EC}" srcOrd="0" destOrd="0" presId="urn:microsoft.com/office/officeart/2005/8/layout/orgChart1"/>
    <dgm:cxn modelId="{4F5348AD-50AF-40F8-B4D1-6C97113F652A}" type="presParOf" srcId="{FFD423A4-23AA-46C7-8466-F160D8B1D79E}" destId="{AAA4F166-AF9D-4EBA-B2B1-F85D38F14066}" srcOrd="1" destOrd="0" presId="urn:microsoft.com/office/officeart/2005/8/layout/orgChart1"/>
    <dgm:cxn modelId="{ED8C2113-8FB0-4806-AA2B-9850C7EED0D3}" type="presParOf" srcId="{BEA51C96-D722-4619-BE72-E8DC0853AF34}" destId="{7AC370A5-E84A-4C6B-9C05-BBF5402DDF62}" srcOrd="1" destOrd="0" presId="urn:microsoft.com/office/officeart/2005/8/layout/orgChart1"/>
    <dgm:cxn modelId="{693989A0-E524-4EEA-AA9C-A734477342F8}" type="presParOf" srcId="{BEA51C96-D722-4619-BE72-E8DC0853AF34}" destId="{729A57D4-D997-43E9-98A5-327196E4A429}" srcOrd="2" destOrd="0" presId="urn:microsoft.com/office/officeart/2005/8/layout/orgChart1"/>
    <dgm:cxn modelId="{29105859-4DF1-4E64-A74F-3B36CB3363D2}" type="presParOf" srcId="{804CF30B-E9F5-476D-B945-1B88517A509A}" destId="{1AA13C34-1A6E-4BED-8AC4-DC60AAAE5107}" srcOrd="2" destOrd="0" presId="urn:microsoft.com/office/officeart/2005/8/layout/orgChart1"/>
    <dgm:cxn modelId="{894BBC07-E0EC-4386-8B82-E6F1112896FC}" type="presParOf" srcId="{804CF30B-E9F5-476D-B945-1B88517A509A}" destId="{5BA25C93-EBE3-4982-B216-362E0A7F2F40}" srcOrd="3" destOrd="0" presId="urn:microsoft.com/office/officeart/2005/8/layout/orgChart1"/>
    <dgm:cxn modelId="{B3D83331-89D2-43DD-B5B1-DE8968197AC2}" type="presParOf" srcId="{5BA25C93-EBE3-4982-B216-362E0A7F2F40}" destId="{8B35239A-6229-426E-B7C6-15973A4771EE}" srcOrd="0" destOrd="0" presId="urn:microsoft.com/office/officeart/2005/8/layout/orgChart1"/>
    <dgm:cxn modelId="{3D414404-684A-48C7-8CE3-EE4229BE1B65}" type="presParOf" srcId="{8B35239A-6229-426E-B7C6-15973A4771EE}" destId="{30902BF2-7338-49ED-95D1-B6D90D354FF4}" srcOrd="0" destOrd="0" presId="urn:microsoft.com/office/officeart/2005/8/layout/orgChart1"/>
    <dgm:cxn modelId="{C3F7288B-9A87-408D-ACF8-019B32FFF44D}" type="presParOf" srcId="{8B35239A-6229-426E-B7C6-15973A4771EE}" destId="{58268A4A-BDDF-4664-A0AD-DAE3C1299F3D}" srcOrd="1" destOrd="0" presId="urn:microsoft.com/office/officeart/2005/8/layout/orgChart1"/>
    <dgm:cxn modelId="{44820C12-EBAE-458C-8A42-85BA4D98A44C}" type="presParOf" srcId="{5BA25C93-EBE3-4982-B216-362E0A7F2F40}" destId="{C347B37C-B986-458A-8DBA-780191EC4E3A}" srcOrd="1" destOrd="0" presId="urn:microsoft.com/office/officeart/2005/8/layout/orgChart1"/>
    <dgm:cxn modelId="{D5A437F5-038F-4203-8444-1A5CA334B137}" type="presParOf" srcId="{5BA25C93-EBE3-4982-B216-362E0A7F2F40}" destId="{C4A65D29-B3E9-4E59-9BDD-A0755978F6DA}" srcOrd="2" destOrd="0" presId="urn:microsoft.com/office/officeart/2005/8/layout/orgChart1"/>
    <dgm:cxn modelId="{B331961D-FAD3-4E8F-9767-6DAC209E6ED6}" type="presParOf" srcId="{F2374F48-E157-42EC-A203-13713E7E4F65}" destId="{44C2AD40-517A-4CEC-8524-FD414B95A1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F5D99C-EA50-407F-B3EE-045A103664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CAC40-683A-4ABB-9A2C-5A3087DB09D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وفق التنظيم </a:t>
          </a:r>
          <a:endParaRPr lang="en-US" dirty="0"/>
        </a:p>
      </dgm:t>
    </dgm:pt>
    <dgm:pt modelId="{F9FF5B40-42E0-4C03-8782-B0674ACB6E58}" type="parTrans" cxnId="{C6405C3C-F4AC-4AB4-A5BE-1C71090E4AD3}">
      <dgm:prSet/>
      <dgm:spPr/>
      <dgm:t>
        <a:bodyPr/>
        <a:lstStyle/>
        <a:p>
          <a:endParaRPr lang="en-US"/>
        </a:p>
      </dgm:t>
    </dgm:pt>
    <dgm:pt modelId="{13FB8D50-DBAF-4173-BD67-86ED2C89834D}" type="sibTrans" cxnId="{C6405C3C-F4AC-4AB4-A5BE-1C71090E4AD3}">
      <dgm:prSet/>
      <dgm:spPr/>
      <dgm:t>
        <a:bodyPr/>
        <a:lstStyle/>
        <a:p>
          <a:endParaRPr lang="en-US"/>
        </a:p>
      </dgm:t>
    </dgm:pt>
    <dgm:pt modelId="{4B037512-538B-4BFC-800B-3592F9E9245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ملاحظة منظمة </a:t>
          </a:r>
          <a:endParaRPr lang="en-US" dirty="0"/>
        </a:p>
      </dgm:t>
    </dgm:pt>
    <dgm:pt modelId="{E9BA1A86-5610-47FE-A2D1-8473AAFB3056}" type="parTrans" cxnId="{C0E86BCA-3E12-452B-883B-01139885E8B4}">
      <dgm:prSet/>
      <dgm:spPr/>
      <dgm:t>
        <a:bodyPr/>
        <a:lstStyle/>
        <a:p>
          <a:endParaRPr lang="en-US"/>
        </a:p>
      </dgm:t>
    </dgm:pt>
    <dgm:pt modelId="{0A9CF6C5-39FA-4D43-B017-801031C2A9EE}" type="sibTrans" cxnId="{C0E86BCA-3E12-452B-883B-01139885E8B4}">
      <dgm:prSet/>
      <dgm:spPr/>
      <dgm:t>
        <a:bodyPr/>
        <a:lstStyle/>
        <a:p>
          <a:endParaRPr lang="en-US"/>
        </a:p>
      </dgm:t>
    </dgm:pt>
    <dgm:pt modelId="{AC7E884F-92C5-45DD-90B3-EE511D83BCE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ملاحظة بسيطة</a:t>
          </a:r>
          <a:endParaRPr lang="en-US" dirty="0"/>
        </a:p>
      </dgm:t>
    </dgm:pt>
    <dgm:pt modelId="{41F9781A-1F4E-494B-85B0-77775123A109}" type="parTrans" cxnId="{B328E700-E023-4D92-B2F0-D0D4EA401DB5}">
      <dgm:prSet/>
      <dgm:spPr/>
      <dgm:t>
        <a:bodyPr/>
        <a:lstStyle/>
        <a:p>
          <a:endParaRPr lang="en-US"/>
        </a:p>
      </dgm:t>
    </dgm:pt>
    <dgm:pt modelId="{C2AF9C67-FD83-46DE-8E4D-7C9061A58D04}" type="sibTrans" cxnId="{B328E700-E023-4D92-B2F0-D0D4EA401DB5}">
      <dgm:prSet/>
      <dgm:spPr/>
      <dgm:t>
        <a:bodyPr/>
        <a:lstStyle/>
        <a:p>
          <a:endParaRPr lang="en-US"/>
        </a:p>
      </dgm:t>
    </dgm:pt>
    <dgm:pt modelId="{651175C4-EB92-4D63-AFD2-3327F407DF88}" type="pres">
      <dgm:prSet presAssocID="{17F5D99C-EA50-407F-B3EE-045A103664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E8E2BA-B6A8-43FB-A5BB-BAEFAF7711C1}" type="pres">
      <dgm:prSet presAssocID="{66BCAC40-683A-4ABB-9A2C-5A3087DB09D2}" presName="hierRoot1" presStyleCnt="0">
        <dgm:presLayoutVars>
          <dgm:hierBranch val="init"/>
        </dgm:presLayoutVars>
      </dgm:prSet>
      <dgm:spPr/>
    </dgm:pt>
    <dgm:pt modelId="{7D90BD65-636C-439D-9B65-B552F395D434}" type="pres">
      <dgm:prSet presAssocID="{66BCAC40-683A-4ABB-9A2C-5A3087DB09D2}" presName="rootComposite1" presStyleCnt="0"/>
      <dgm:spPr/>
    </dgm:pt>
    <dgm:pt modelId="{1E23E2C2-99DC-4FA4-B755-EEF262614BE9}" type="pres">
      <dgm:prSet presAssocID="{66BCAC40-683A-4ABB-9A2C-5A3087DB09D2}" presName="rootText1" presStyleLbl="node0" presStyleIdx="0" presStyleCnt="1">
        <dgm:presLayoutVars>
          <dgm:chPref val="3"/>
        </dgm:presLayoutVars>
      </dgm:prSet>
      <dgm:spPr/>
    </dgm:pt>
    <dgm:pt modelId="{57215B04-7F5C-43E6-9DD8-6D647F4AC5E4}" type="pres">
      <dgm:prSet presAssocID="{66BCAC40-683A-4ABB-9A2C-5A3087DB09D2}" presName="rootConnector1" presStyleLbl="node1" presStyleIdx="0" presStyleCnt="0"/>
      <dgm:spPr/>
    </dgm:pt>
    <dgm:pt modelId="{0DB7FEF4-445E-4923-BF88-C1A9C40FEC82}" type="pres">
      <dgm:prSet presAssocID="{66BCAC40-683A-4ABB-9A2C-5A3087DB09D2}" presName="hierChild2" presStyleCnt="0"/>
      <dgm:spPr/>
    </dgm:pt>
    <dgm:pt modelId="{415CEBB8-1292-4E19-A122-6CBD2658E416}" type="pres">
      <dgm:prSet presAssocID="{E9BA1A86-5610-47FE-A2D1-8473AAFB3056}" presName="Name37" presStyleLbl="parChTrans1D2" presStyleIdx="0" presStyleCnt="2"/>
      <dgm:spPr/>
    </dgm:pt>
    <dgm:pt modelId="{1509928F-108B-4431-970A-13C55B1CFC91}" type="pres">
      <dgm:prSet presAssocID="{4B037512-538B-4BFC-800B-3592F9E92456}" presName="hierRoot2" presStyleCnt="0">
        <dgm:presLayoutVars>
          <dgm:hierBranch val="init"/>
        </dgm:presLayoutVars>
      </dgm:prSet>
      <dgm:spPr/>
    </dgm:pt>
    <dgm:pt modelId="{1F88DB52-4C02-43F0-A017-1A1AFC287E40}" type="pres">
      <dgm:prSet presAssocID="{4B037512-538B-4BFC-800B-3592F9E92456}" presName="rootComposite" presStyleCnt="0"/>
      <dgm:spPr/>
    </dgm:pt>
    <dgm:pt modelId="{BB378E9C-C081-4EBC-B36D-4DF854E2751E}" type="pres">
      <dgm:prSet presAssocID="{4B037512-538B-4BFC-800B-3592F9E92456}" presName="rootText" presStyleLbl="node2" presStyleIdx="0" presStyleCnt="2">
        <dgm:presLayoutVars>
          <dgm:chPref val="3"/>
        </dgm:presLayoutVars>
      </dgm:prSet>
      <dgm:spPr/>
    </dgm:pt>
    <dgm:pt modelId="{E64E2A1B-7ED8-4734-AF28-659A683FC0A2}" type="pres">
      <dgm:prSet presAssocID="{4B037512-538B-4BFC-800B-3592F9E92456}" presName="rootConnector" presStyleLbl="node2" presStyleIdx="0" presStyleCnt="2"/>
      <dgm:spPr/>
    </dgm:pt>
    <dgm:pt modelId="{48131359-42DE-4018-B8E2-5CAC126706E8}" type="pres">
      <dgm:prSet presAssocID="{4B037512-538B-4BFC-800B-3592F9E92456}" presName="hierChild4" presStyleCnt="0"/>
      <dgm:spPr/>
    </dgm:pt>
    <dgm:pt modelId="{F1B9B72F-45C3-4D69-B0F2-6715564AB766}" type="pres">
      <dgm:prSet presAssocID="{4B037512-538B-4BFC-800B-3592F9E92456}" presName="hierChild5" presStyleCnt="0"/>
      <dgm:spPr/>
    </dgm:pt>
    <dgm:pt modelId="{CE3B7DA4-9863-4658-B762-98DEE8077170}" type="pres">
      <dgm:prSet presAssocID="{41F9781A-1F4E-494B-85B0-77775123A109}" presName="Name37" presStyleLbl="parChTrans1D2" presStyleIdx="1" presStyleCnt="2"/>
      <dgm:spPr/>
    </dgm:pt>
    <dgm:pt modelId="{2054EBA5-9293-4098-B725-0E47DE6A7383}" type="pres">
      <dgm:prSet presAssocID="{AC7E884F-92C5-45DD-90B3-EE511D83BCE0}" presName="hierRoot2" presStyleCnt="0">
        <dgm:presLayoutVars>
          <dgm:hierBranch val="init"/>
        </dgm:presLayoutVars>
      </dgm:prSet>
      <dgm:spPr/>
    </dgm:pt>
    <dgm:pt modelId="{6A739DE5-4DF6-4DA4-BBEC-FB47340570D1}" type="pres">
      <dgm:prSet presAssocID="{AC7E884F-92C5-45DD-90B3-EE511D83BCE0}" presName="rootComposite" presStyleCnt="0"/>
      <dgm:spPr/>
    </dgm:pt>
    <dgm:pt modelId="{42227DFA-70B4-4B1D-9AC9-BD8A507AD311}" type="pres">
      <dgm:prSet presAssocID="{AC7E884F-92C5-45DD-90B3-EE511D83BCE0}" presName="rootText" presStyleLbl="node2" presStyleIdx="1" presStyleCnt="2">
        <dgm:presLayoutVars>
          <dgm:chPref val="3"/>
        </dgm:presLayoutVars>
      </dgm:prSet>
      <dgm:spPr/>
    </dgm:pt>
    <dgm:pt modelId="{C4D7BCFC-CFEA-4F42-9F8C-9201E05C2482}" type="pres">
      <dgm:prSet presAssocID="{AC7E884F-92C5-45DD-90B3-EE511D83BCE0}" presName="rootConnector" presStyleLbl="node2" presStyleIdx="1" presStyleCnt="2"/>
      <dgm:spPr/>
    </dgm:pt>
    <dgm:pt modelId="{8D444D44-6950-4E10-ADC8-F47A30089FD8}" type="pres">
      <dgm:prSet presAssocID="{AC7E884F-92C5-45DD-90B3-EE511D83BCE0}" presName="hierChild4" presStyleCnt="0"/>
      <dgm:spPr/>
    </dgm:pt>
    <dgm:pt modelId="{0006689E-C16F-49CC-9374-15F589904B94}" type="pres">
      <dgm:prSet presAssocID="{AC7E884F-92C5-45DD-90B3-EE511D83BCE0}" presName="hierChild5" presStyleCnt="0"/>
      <dgm:spPr/>
    </dgm:pt>
    <dgm:pt modelId="{95779134-602C-426F-8A39-078C78D3EF97}" type="pres">
      <dgm:prSet presAssocID="{66BCAC40-683A-4ABB-9A2C-5A3087DB09D2}" presName="hierChild3" presStyleCnt="0"/>
      <dgm:spPr/>
    </dgm:pt>
  </dgm:ptLst>
  <dgm:cxnLst>
    <dgm:cxn modelId="{9DF7A400-BCCB-428C-9DD1-90FC82820174}" type="presOf" srcId="{4B037512-538B-4BFC-800B-3592F9E92456}" destId="{E64E2A1B-7ED8-4734-AF28-659A683FC0A2}" srcOrd="1" destOrd="0" presId="urn:microsoft.com/office/officeart/2005/8/layout/orgChart1"/>
    <dgm:cxn modelId="{B328E700-E023-4D92-B2F0-D0D4EA401DB5}" srcId="{66BCAC40-683A-4ABB-9A2C-5A3087DB09D2}" destId="{AC7E884F-92C5-45DD-90B3-EE511D83BCE0}" srcOrd="1" destOrd="0" parTransId="{41F9781A-1F4E-494B-85B0-77775123A109}" sibTransId="{C2AF9C67-FD83-46DE-8E4D-7C9061A58D04}"/>
    <dgm:cxn modelId="{2897B505-E8EE-46BA-9305-AB0FB0062DDD}" type="presOf" srcId="{AC7E884F-92C5-45DD-90B3-EE511D83BCE0}" destId="{C4D7BCFC-CFEA-4F42-9F8C-9201E05C2482}" srcOrd="1" destOrd="0" presId="urn:microsoft.com/office/officeart/2005/8/layout/orgChart1"/>
    <dgm:cxn modelId="{C6405C3C-F4AC-4AB4-A5BE-1C71090E4AD3}" srcId="{17F5D99C-EA50-407F-B3EE-045A10366414}" destId="{66BCAC40-683A-4ABB-9A2C-5A3087DB09D2}" srcOrd="0" destOrd="0" parTransId="{F9FF5B40-42E0-4C03-8782-B0674ACB6E58}" sibTransId="{13FB8D50-DBAF-4173-BD67-86ED2C89834D}"/>
    <dgm:cxn modelId="{3F6BE73F-C242-4B01-8A90-DDEE8D214675}" type="presOf" srcId="{66BCAC40-683A-4ABB-9A2C-5A3087DB09D2}" destId="{57215B04-7F5C-43E6-9DD8-6D647F4AC5E4}" srcOrd="1" destOrd="0" presId="urn:microsoft.com/office/officeart/2005/8/layout/orgChart1"/>
    <dgm:cxn modelId="{BF06DC67-93A8-4F7C-AFAB-41F4367DE6E5}" type="presOf" srcId="{E9BA1A86-5610-47FE-A2D1-8473AAFB3056}" destId="{415CEBB8-1292-4E19-A122-6CBD2658E416}" srcOrd="0" destOrd="0" presId="urn:microsoft.com/office/officeart/2005/8/layout/orgChart1"/>
    <dgm:cxn modelId="{4D29BB88-5D16-464A-9E90-65F3B40F7842}" type="presOf" srcId="{66BCAC40-683A-4ABB-9A2C-5A3087DB09D2}" destId="{1E23E2C2-99DC-4FA4-B755-EEF262614BE9}" srcOrd="0" destOrd="0" presId="urn:microsoft.com/office/officeart/2005/8/layout/orgChart1"/>
    <dgm:cxn modelId="{9D0B7E8D-C207-4607-B77C-8CED27910073}" type="presOf" srcId="{4B037512-538B-4BFC-800B-3592F9E92456}" destId="{BB378E9C-C081-4EBC-B36D-4DF854E2751E}" srcOrd="0" destOrd="0" presId="urn:microsoft.com/office/officeart/2005/8/layout/orgChart1"/>
    <dgm:cxn modelId="{9383C58F-2CDF-4CA8-BF92-3EE929839662}" type="presOf" srcId="{AC7E884F-92C5-45DD-90B3-EE511D83BCE0}" destId="{42227DFA-70B4-4B1D-9AC9-BD8A507AD311}" srcOrd="0" destOrd="0" presId="urn:microsoft.com/office/officeart/2005/8/layout/orgChart1"/>
    <dgm:cxn modelId="{799DE8B8-7886-40F0-9981-A94575D73E7C}" type="presOf" srcId="{17F5D99C-EA50-407F-B3EE-045A10366414}" destId="{651175C4-EB92-4D63-AFD2-3327F407DF88}" srcOrd="0" destOrd="0" presId="urn:microsoft.com/office/officeart/2005/8/layout/orgChart1"/>
    <dgm:cxn modelId="{C0E86BCA-3E12-452B-883B-01139885E8B4}" srcId="{66BCAC40-683A-4ABB-9A2C-5A3087DB09D2}" destId="{4B037512-538B-4BFC-800B-3592F9E92456}" srcOrd="0" destOrd="0" parTransId="{E9BA1A86-5610-47FE-A2D1-8473AAFB3056}" sibTransId="{0A9CF6C5-39FA-4D43-B017-801031C2A9EE}"/>
    <dgm:cxn modelId="{9088E3F8-C515-4A0A-B6EF-5A43EB98F95E}" type="presOf" srcId="{41F9781A-1F4E-494B-85B0-77775123A109}" destId="{CE3B7DA4-9863-4658-B762-98DEE8077170}" srcOrd="0" destOrd="0" presId="urn:microsoft.com/office/officeart/2005/8/layout/orgChart1"/>
    <dgm:cxn modelId="{966A2521-8176-4D0C-B119-1EE7B07CBC6F}" type="presParOf" srcId="{651175C4-EB92-4D63-AFD2-3327F407DF88}" destId="{9FE8E2BA-B6A8-43FB-A5BB-BAEFAF7711C1}" srcOrd="0" destOrd="0" presId="urn:microsoft.com/office/officeart/2005/8/layout/orgChart1"/>
    <dgm:cxn modelId="{E29A1BB1-D2C5-480F-BE81-44CC988D66D0}" type="presParOf" srcId="{9FE8E2BA-B6A8-43FB-A5BB-BAEFAF7711C1}" destId="{7D90BD65-636C-439D-9B65-B552F395D434}" srcOrd="0" destOrd="0" presId="urn:microsoft.com/office/officeart/2005/8/layout/orgChart1"/>
    <dgm:cxn modelId="{FF6320E6-54EB-45ED-BC22-48AD78516BF8}" type="presParOf" srcId="{7D90BD65-636C-439D-9B65-B552F395D434}" destId="{1E23E2C2-99DC-4FA4-B755-EEF262614BE9}" srcOrd="0" destOrd="0" presId="urn:microsoft.com/office/officeart/2005/8/layout/orgChart1"/>
    <dgm:cxn modelId="{54FF1B0E-F1BC-47AF-B0C6-1AC47F6F11F4}" type="presParOf" srcId="{7D90BD65-636C-439D-9B65-B552F395D434}" destId="{57215B04-7F5C-43E6-9DD8-6D647F4AC5E4}" srcOrd="1" destOrd="0" presId="urn:microsoft.com/office/officeart/2005/8/layout/orgChart1"/>
    <dgm:cxn modelId="{22080D7D-8A2F-43FC-8087-52BB28092DB6}" type="presParOf" srcId="{9FE8E2BA-B6A8-43FB-A5BB-BAEFAF7711C1}" destId="{0DB7FEF4-445E-4923-BF88-C1A9C40FEC82}" srcOrd="1" destOrd="0" presId="urn:microsoft.com/office/officeart/2005/8/layout/orgChart1"/>
    <dgm:cxn modelId="{17639862-8FC3-443C-8546-5642383D2D5E}" type="presParOf" srcId="{0DB7FEF4-445E-4923-BF88-C1A9C40FEC82}" destId="{415CEBB8-1292-4E19-A122-6CBD2658E416}" srcOrd="0" destOrd="0" presId="urn:microsoft.com/office/officeart/2005/8/layout/orgChart1"/>
    <dgm:cxn modelId="{57F747C6-A5BC-4E04-9B66-F5A0825D7BCD}" type="presParOf" srcId="{0DB7FEF4-445E-4923-BF88-C1A9C40FEC82}" destId="{1509928F-108B-4431-970A-13C55B1CFC91}" srcOrd="1" destOrd="0" presId="urn:microsoft.com/office/officeart/2005/8/layout/orgChart1"/>
    <dgm:cxn modelId="{AF8EA92E-4A74-4610-BBF1-DA9CEFAB12BE}" type="presParOf" srcId="{1509928F-108B-4431-970A-13C55B1CFC91}" destId="{1F88DB52-4C02-43F0-A017-1A1AFC287E40}" srcOrd="0" destOrd="0" presId="urn:microsoft.com/office/officeart/2005/8/layout/orgChart1"/>
    <dgm:cxn modelId="{2F3835D9-CD0F-4669-A851-FC30256D6724}" type="presParOf" srcId="{1F88DB52-4C02-43F0-A017-1A1AFC287E40}" destId="{BB378E9C-C081-4EBC-B36D-4DF854E2751E}" srcOrd="0" destOrd="0" presId="urn:microsoft.com/office/officeart/2005/8/layout/orgChart1"/>
    <dgm:cxn modelId="{C29DCB9E-6713-4957-BBAA-3E87DE2C086D}" type="presParOf" srcId="{1F88DB52-4C02-43F0-A017-1A1AFC287E40}" destId="{E64E2A1B-7ED8-4734-AF28-659A683FC0A2}" srcOrd="1" destOrd="0" presId="urn:microsoft.com/office/officeart/2005/8/layout/orgChart1"/>
    <dgm:cxn modelId="{7BFABBF7-0A31-4665-A722-42C819A908B4}" type="presParOf" srcId="{1509928F-108B-4431-970A-13C55B1CFC91}" destId="{48131359-42DE-4018-B8E2-5CAC126706E8}" srcOrd="1" destOrd="0" presId="urn:microsoft.com/office/officeart/2005/8/layout/orgChart1"/>
    <dgm:cxn modelId="{CECA3144-C83E-46F2-AC78-E75C8C3DB402}" type="presParOf" srcId="{1509928F-108B-4431-970A-13C55B1CFC91}" destId="{F1B9B72F-45C3-4D69-B0F2-6715564AB766}" srcOrd="2" destOrd="0" presId="urn:microsoft.com/office/officeart/2005/8/layout/orgChart1"/>
    <dgm:cxn modelId="{0A99C07C-D6E6-495D-A3BC-4B00D5A0CE4C}" type="presParOf" srcId="{0DB7FEF4-445E-4923-BF88-C1A9C40FEC82}" destId="{CE3B7DA4-9863-4658-B762-98DEE8077170}" srcOrd="2" destOrd="0" presId="urn:microsoft.com/office/officeart/2005/8/layout/orgChart1"/>
    <dgm:cxn modelId="{B29CD05F-4A0A-4BAF-8FAA-E04AA158CCC8}" type="presParOf" srcId="{0DB7FEF4-445E-4923-BF88-C1A9C40FEC82}" destId="{2054EBA5-9293-4098-B725-0E47DE6A7383}" srcOrd="3" destOrd="0" presId="urn:microsoft.com/office/officeart/2005/8/layout/orgChart1"/>
    <dgm:cxn modelId="{777D2E01-3FCA-4F9A-8AFB-EF8F8402A478}" type="presParOf" srcId="{2054EBA5-9293-4098-B725-0E47DE6A7383}" destId="{6A739DE5-4DF6-4DA4-BBEC-FB47340570D1}" srcOrd="0" destOrd="0" presId="urn:microsoft.com/office/officeart/2005/8/layout/orgChart1"/>
    <dgm:cxn modelId="{54B78466-C2A6-46AD-8B08-1737AF82DD82}" type="presParOf" srcId="{6A739DE5-4DF6-4DA4-BBEC-FB47340570D1}" destId="{42227DFA-70B4-4B1D-9AC9-BD8A507AD311}" srcOrd="0" destOrd="0" presId="urn:microsoft.com/office/officeart/2005/8/layout/orgChart1"/>
    <dgm:cxn modelId="{58D8EFA7-43B2-47D0-A4A3-ED7E893D9C26}" type="presParOf" srcId="{6A739DE5-4DF6-4DA4-BBEC-FB47340570D1}" destId="{C4D7BCFC-CFEA-4F42-9F8C-9201E05C2482}" srcOrd="1" destOrd="0" presId="urn:microsoft.com/office/officeart/2005/8/layout/orgChart1"/>
    <dgm:cxn modelId="{37ED24B2-BE4D-49EE-A919-EDAA5C54E2E2}" type="presParOf" srcId="{2054EBA5-9293-4098-B725-0E47DE6A7383}" destId="{8D444D44-6950-4E10-ADC8-F47A30089FD8}" srcOrd="1" destOrd="0" presId="urn:microsoft.com/office/officeart/2005/8/layout/orgChart1"/>
    <dgm:cxn modelId="{28EE5A7F-6A58-497B-9B6D-AC888B6DB220}" type="presParOf" srcId="{2054EBA5-9293-4098-B725-0E47DE6A7383}" destId="{0006689E-C16F-49CC-9374-15F589904B94}" srcOrd="2" destOrd="0" presId="urn:microsoft.com/office/officeart/2005/8/layout/orgChart1"/>
    <dgm:cxn modelId="{FB9EA49B-39C1-49D5-A3BC-904ABE6789A6}" type="presParOf" srcId="{9FE8E2BA-B6A8-43FB-A5BB-BAEFAF7711C1}" destId="{95779134-602C-426F-8A39-078C78D3EF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750312-457B-4484-AD4F-29C63A5656E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931E-ACE8-47B3-9907-C6BC3BB68C3E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/>
            <a:t>وفقا لأسلوب تطبيقها </a:t>
          </a:r>
          <a:endParaRPr lang="en-US" dirty="0"/>
        </a:p>
      </dgm:t>
    </dgm:pt>
    <dgm:pt modelId="{248D8A21-567C-43CC-8D82-49C65D00D74F}" type="parTrans" cxnId="{B51360F1-78ED-4A55-86C2-C8DBA636E7B0}">
      <dgm:prSet/>
      <dgm:spPr/>
      <dgm:t>
        <a:bodyPr/>
        <a:lstStyle/>
        <a:p>
          <a:endParaRPr lang="en-US"/>
        </a:p>
      </dgm:t>
    </dgm:pt>
    <dgm:pt modelId="{783FF1DD-CF2E-447E-90E8-87F4AC0E54E5}" type="sibTrans" cxnId="{B51360F1-78ED-4A55-86C2-C8DBA636E7B0}">
      <dgm:prSet/>
      <dgm:spPr/>
      <dgm:t>
        <a:bodyPr/>
        <a:lstStyle/>
        <a:p>
          <a:endParaRPr lang="en-US"/>
        </a:p>
      </dgm:t>
    </dgm:pt>
    <dgm:pt modelId="{00E48A3C-1258-4146-BE0E-81B8E1B8E57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ملاحظة غير مباشرة</a:t>
          </a:r>
          <a:endParaRPr lang="en-US" dirty="0"/>
        </a:p>
      </dgm:t>
    </dgm:pt>
    <dgm:pt modelId="{BA728C1C-A28B-4B1F-A844-CF1C057EB1A5}" type="parTrans" cxnId="{BDC7D2B0-A443-47FD-B17D-19418A85440C}">
      <dgm:prSet/>
      <dgm:spPr/>
      <dgm:t>
        <a:bodyPr/>
        <a:lstStyle/>
        <a:p>
          <a:endParaRPr lang="en-US"/>
        </a:p>
      </dgm:t>
    </dgm:pt>
    <dgm:pt modelId="{6605476B-B3E2-4F02-94EA-C3949BC160A3}" type="sibTrans" cxnId="{BDC7D2B0-A443-47FD-B17D-19418A85440C}">
      <dgm:prSet/>
      <dgm:spPr/>
      <dgm:t>
        <a:bodyPr/>
        <a:lstStyle/>
        <a:p>
          <a:endParaRPr lang="en-US"/>
        </a:p>
      </dgm:t>
    </dgm:pt>
    <dgm:pt modelId="{D755E0AA-5EDB-468E-93F8-0A6393F9EBA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dirty="0"/>
            <a:t>ملاحظة مباشرة </a:t>
          </a:r>
          <a:endParaRPr lang="en-US" dirty="0"/>
        </a:p>
      </dgm:t>
    </dgm:pt>
    <dgm:pt modelId="{1A2802ED-2346-40E2-8159-C2210B6220B3}" type="parTrans" cxnId="{DD21B50A-9AC0-45AC-903D-2C306157D9FC}">
      <dgm:prSet/>
      <dgm:spPr/>
      <dgm:t>
        <a:bodyPr/>
        <a:lstStyle/>
        <a:p>
          <a:endParaRPr lang="en-US"/>
        </a:p>
      </dgm:t>
    </dgm:pt>
    <dgm:pt modelId="{BF7C4607-71EA-4464-A557-560C3213C1D1}" type="sibTrans" cxnId="{DD21B50A-9AC0-45AC-903D-2C306157D9FC}">
      <dgm:prSet/>
      <dgm:spPr/>
      <dgm:t>
        <a:bodyPr/>
        <a:lstStyle/>
        <a:p>
          <a:endParaRPr lang="en-US"/>
        </a:p>
      </dgm:t>
    </dgm:pt>
    <dgm:pt modelId="{31926F0B-E477-498C-A651-67CC49B06065}" type="pres">
      <dgm:prSet presAssocID="{77750312-457B-4484-AD4F-29C63A5656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B2078D-CB4C-4550-BC5C-0657C7D7C85E}" type="pres">
      <dgm:prSet presAssocID="{30A0931E-ACE8-47B3-9907-C6BC3BB68C3E}" presName="hierRoot1" presStyleCnt="0">
        <dgm:presLayoutVars>
          <dgm:hierBranch val="init"/>
        </dgm:presLayoutVars>
      </dgm:prSet>
      <dgm:spPr/>
    </dgm:pt>
    <dgm:pt modelId="{9FC58856-4DD1-48D7-9C11-B7C31CB9E5CA}" type="pres">
      <dgm:prSet presAssocID="{30A0931E-ACE8-47B3-9907-C6BC3BB68C3E}" presName="rootComposite1" presStyleCnt="0"/>
      <dgm:spPr/>
    </dgm:pt>
    <dgm:pt modelId="{AD3517E4-2225-4A85-B2B5-0951648E8207}" type="pres">
      <dgm:prSet presAssocID="{30A0931E-ACE8-47B3-9907-C6BC3BB68C3E}" presName="rootText1" presStyleLbl="node0" presStyleIdx="0" presStyleCnt="1">
        <dgm:presLayoutVars>
          <dgm:chPref val="3"/>
        </dgm:presLayoutVars>
      </dgm:prSet>
      <dgm:spPr/>
    </dgm:pt>
    <dgm:pt modelId="{4A35EADC-92A3-4B44-AEC6-924BCFEB6694}" type="pres">
      <dgm:prSet presAssocID="{30A0931E-ACE8-47B3-9907-C6BC3BB68C3E}" presName="rootConnector1" presStyleLbl="node1" presStyleIdx="0" presStyleCnt="0"/>
      <dgm:spPr/>
    </dgm:pt>
    <dgm:pt modelId="{F674851F-7575-4F56-A628-7E37E6641A68}" type="pres">
      <dgm:prSet presAssocID="{30A0931E-ACE8-47B3-9907-C6BC3BB68C3E}" presName="hierChild2" presStyleCnt="0"/>
      <dgm:spPr/>
    </dgm:pt>
    <dgm:pt modelId="{E1A896BE-3AF3-4707-BA19-47F1EC9B8E31}" type="pres">
      <dgm:prSet presAssocID="{BA728C1C-A28B-4B1F-A844-CF1C057EB1A5}" presName="Name37" presStyleLbl="parChTrans1D2" presStyleIdx="0" presStyleCnt="2"/>
      <dgm:spPr/>
    </dgm:pt>
    <dgm:pt modelId="{5738CA0F-A1B9-44C5-902E-950561B3DC4C}" type="pres">
      <dgm:prSet presAssocID="{00E48A3C-1258-4146-BE0E-81B8E1B8E57D}" presName="hierRoot2" presStyleCnt="0">
        <dgm:presLayoutVars>
          <dgm:hierBranch val="init"/>
        </dgm:presLayoutVars>
      </dgm:prSet>
      <dgm:spPr/>
    </dgm:pt>
    <dgm:pt modelId="{D2EDDD3C-F873-43E6-957B-36CC9522F022}" type="pres">
      <dgm:prSet presAssocID="{00E48A3C-1258-4146-BE0E-81B8E1B8E57D}" presName="rootComposite" presStyleCnt="0"/>
      <dgm:spPr/>
    </dgm:pt>
    <dgm:pt modelId="{97C60734-437E-4AAA-92AA-7C026D49C3EE}" type="pres">
      <dgm:prSet presAssocID="{00E48A3C-1258-4146-BE0E-81B8E1B8E57D}" presName="rootText" presStyleLbl="node2" presStyleIdx="0" presStyleCnt="2">
        <dgm:presLayoutVars>
          <dgm:chPref val="3"/>
        </dgm:presLayoutVars>
      </dgm:prSet>
      <dgm:spPr/>
    </dgm:pt>
    <dgm:pt modelId="{F9C4314E-C927-47A9-A862-73A9DDF06B26}" type="pres">
      <dgm:prSet presAssocID="{00E48A3C-1258-4146-BE0E-81B8E1B8E57D}" presName="rootConnector" presStyleLbl="node2" presStyleIdx="0" presStyleCnt="2"/>
      <dgm:spPr/>
    </dgm:pt>
    <dgm:pt modelId="{170A6B16-962F-41DA-A83B-C688E38F9578}" type="pres">
      <dgm:prSet presAssocID="{00E48A3C-1258-4146-BE0E-81B8E1B8E57D}" presName="hierChild4" presStyleCnt="0"/>
      <dgm:spPr/>
    </dgm:pt>
    <dgm:pt modelId="{990F18A7-7D52-4310-AD41-06A1339EE984}" type="pres">
      <dgm:prSet presAssocID="{00E48A3C-1258-4146-BE0E-81B8E1B8E57D}" presName="hierChild5" presStyleCnt="0"/>
      <dgm:spPr/>
    </dgm:pt>
    <dgm:pt modelId="{DDD02DFC-9850-4CE6-8B4A-BB8421A3AAC9}" type="pres">
      <dgm:prSet presAssocID="{1A2802ED-2346-40E2-8159-C2210B6220B3}" presName="Name37" presStyleLbl="parChTrans1D2" presStyleIdx="1" presStyleCnt="2"/>
      <dgm:spPr/>
    </dgm:pt>
    <dgm:pt modelId="{0FDE0C46-FF12-408C-A604-39A29C25F241}" type="pres">
      <dgm:prSet presAssocID="{D755E0AA-5EDB-468E-93F8-0A6393F9EBA3}" presName="hierRoot2" presStyleCnt="0">
        <dgm:presLayoutVars>
          <dgm:hierBranch val="init"/>
        </dgm:presLayoutVars>
      </dgm:prSet>
      <dgm:spPr/>
    </dgm:pt>
    <dgm:pt modelId="{6694EE25-7609-47F4-BFF0-7486AC08AB16}" type="pres">
      <dgm:prSet presAssocID="{D755E0AA-5EDB-468E-93F8-0A6393F9EBA3}" presName="rootComposite" presStyleCnt="0"/>
      <dgm:spPr/>
    </dgm:pt>
    <dgm:pt modelId="{B31AA07F-130A-4EF2-B29F-DB0EB510D621}" type="pres">
      <dgm:prSet presAssocID="{D755E0AA-5EDB-468E-93F8-0A6393F9EBA3}" presName="rootText" presStyleLbl="node2" presStyleIdx="1" presStyleCnt="2">
        <dgm:presLayoutVars>
          <dgm:chPref val="3"/>
        </dgm:presLayoutVars>
      </dgm:prSet>
      <dgm:spPr/>
    </dgm:pt>
    <dgm:pt modelId="{57C9EBFB-080C-47FC-A1AA-813A7E2D6A88}" type="pres">
      <dgm:prSet presAssocID="{D755E0AA-5EDB-468E-93F8-0A6393F9EBA3}" presName="rootConnector" presStyleLbl="node2" presStyleIdx="1" presStyleCnt="2"/>
      <dgm:spPr/>
    </dgm:pt>
    <dgm:pt modelId="{E469F048-FC84-406F-A588-2BCC8626145C}" type="pres">
      <dgm:prSet presAssocID="{D755E0AA-5EDB-468E-93F8-0A6393F9EBA3}" presName="hierChild4" presStyleCnt="0"/>
      <dgm:spPr/>
    </dgm:pt>
    <dgm:pt modelId="{9D1F94EA-8409-4BD3-AED2-0DC44F689C70}" type="pres">
      <dgm:prSet presAssocID="{D755E0AA-5EDB-468E-93F8-0A6393F9EBA3}" presName="hierChild5" presStyleCnt="0"/>
      <dgm:spPr/>
    </dgm:pt>
    <dgm:pt modelId="{FBA0F3B6-2203-44BB-9124-683C11947C8A}" type="pres">
      <dgm:prSet presAssocID="{30A0931E-ACE8-47B3-9907-C6BC3BB68C3E}" presName="hierChild3" presStyleCnt="0"/>
      <dgm:spPr/>
    </dgm:pt>
  </dgm:ptLst>
  <dgm:cxnLst>
    <dgm:cxn modelId="{DD21B50A-9AC0-45AC-903D-2C306157D9FC}" srcId="{30A0931E-ACE8-47B3-9907-C6BC3BB68C3E}" destId="{D755E0AA-5EDB-468E-93F8-0A6393F9EBA3}" srcOrd="1" destOrd="0" parTransId="{1A2802ED-2346-40E2-8159-C2210B6220B3}" sibTransId="{BF7C4607-71EA-4464-A557-560C3213C1D1}"/>
    <dgm:cxn modelId="{ED1BDA14-0A34-4A39-999C-86871FC2DB74}" type="presOf" srcId="{00E48A3C-1258-4146-BE0E-81B8E1B8E57D}" destId="{97C60734-437E-4AAA-92AA-7C026D49C3EE}" srcOrd="0" destOrd="0" presId="urn:microsoft.com/office/officeart/2005/8/layout/orgChart1"/>
    <dgm:cxn modelId="{43BB2D15-203C-4668-9FC5-ED72DF3803EE}" type="presOf" srcId="{D755E0AA-5EDB-468E-93F8-0A6393F9EBA3}" destId="{B31AA07F-130A-4EF2-B29F-DB0EB510D621}" srcOrd="0" destOrd="0" presId="urn:microsoft.com/office/officeart/2005/8/layout/orgChart1"/>
    <dgm:cxn modelId="{EA98563B-8863-4AE8-A833-44F724A0F07D}" type="presOf" srcId="{30A0931E-ACE8-47B3-9907-C6BC3BB68C3E}" destId="{AD3517E4-2225-4A85-B2B5-0951648E8207}" srcOrd="0" destOrd="0" presId="urn:microsoft.com/office/officeart/2005/8/layout/orgChart1"/>
    <dgm:cxn modelId="{FA295257-0696-46FF-977C-1844CB250105}" type="presOf" srcId="{00E48A3C-1258-4146-BE0E-81B8E1B8E57D}" destId="{F9C4314E-C927-47A9-A862-73A9DDF06B26}" srcOrd="1" destOrd="0" presId="urn:microsoft.com/office/officeart/2005/8/layout/orgChart1"/>
    <dgm:cxn modelId="{0C5A968E-8E17-4CF2-8E61-E0AA271220BF}" type="presOf" srcId="{D755E0AA-5EDB-468E-93F8-0A6393F9EBA3}" destId="{57C9EBFB-080C-47FC-A1AA-813A7E2D6A88}" srcOrd="1" destOrd="0" presId="urn:microsoft.com/office/officeart/2005/8/layout/orgChart1"/>
    <dgm:cxn modelId="{3E08CA9E-F4BB-414F-BE44-1C224C4C4C6B}" type="presOf" srcId="{BA728C1C-A28B-4B1F-A844-CF1C057EB1A5}" destId="{E1A896BE-3AF3-4707-BA19-47F1EC9B8E31}" srcOrd="0" destOrd="0" presId="urn:microsoft.com/office/officeart/2005/8/layout/orgChart1"/>
    <dgm:cxn modelId="{04FBC4AD-3329-4575-970C-F15EA26B694C}" type="presOf" srcId="{1A2802ED-2346-40E2-8159-C2210B6220B3}" destId="{DDD02DFC-9850-4CE6-8B4A-BB8421A3AAC9}" srcOrd="0" destOrd="0" presId="urn:microsoft.com/office/officeart/2005/8/layout/orgChart1"/>
    <dgm:cxn modelId="{BDC7D2B0-A443-47FD-B17D-19418A85440C}" srcId="{30A0931E-ACE8-47B3-9907-C6BC3BB68C3E}" destId="{00E48A3C-1258-4146-BE0E-81B8E1B8E57D}" srcOrd="0" destOrd="0" parTransId="{BA728C1C-A28B-4B1F-A844-CF1C057EB1A5}" sibTransId="{6605476B-B3E2-4F02-94EA-C3949BC160A3}"/>
    <dgm:cxn modelId="{F908EBED-9C85-4978-9D4D-A937D9E72A45}" type="presOf" srcId="{77750312-457B-4484-AD4F-29C63A5656E0}" destId="{31926F0B-E477-498C-A651-67CC49B06065}" srcOrd="0" destOrd="0" presId="urn:microsoft.com/office/officeart/2005/8/layout/orgChart1"/>
    <dgm:cxn modelId="{760803EE-7B08-4FC0-A3EA-87EE8252D379}" type="presOf" srcId="{30A0931E-ACE8-47B3-9907-C6BC3BB68C3E}" destId="{4A35EADC-92A3-4B44-AEC6-924BCFEB6694}" srcOrd="1" destOrd="0" presId="urn:microsoft.com/office/officeart/2005/8/layout/orgChart1"/>
    <dgm:cxn modelId="{B51360F1-78ED-4A55-86C2-C8DBA636E7B0}" srcId="{77750312-457B-4484-AD4F-29C63A5656E0}" destId="{30A0931E-ACE8-47B3-9907-C6BC3BB68C3E}" srcOrd="0" destOrd="0" parTransId="{248D8A21-567C-43CC-8D82-49C65D00D74F}" sibTransId="{783FF1DD-CF2E-447E-90E8-87F4AC0E54E5}"/>
    <dgm:cxn modelId="{7988D60E-B773-4314-9519-CE006132AABB}" type="presParOf" srcId="{31926F0B-E477-498C-A651-67CC49B06065}" destId="{69B2078D-CB4C-4550-BC5C-0657C7D7C85E}" srcOrd="0" destOrd="0" presId="urn:microsoft.com/office/officeart/2005/8/layout/orgChart1"/>
    <dgm:cxn modelId="{B2E4D8CE-463E-4280-877B-28F5212271CF}" type="presParOf" srcId="{69B2078D-CB4C-4550-BC5C-0657C7D7C85E}" destId="{9FC58856-4DD1-48D7-9C11-B7C31CB9E5CA}" srcOrd="0" destOrd="0" presId="urn:microsoft.com/office/officeart/2005/8/layout/orgChart1"/>
    <dgm:cxn modelId="{F3CF43E4-ACBD-4E65-ACDF-D53E449A6D77}" type="presParOf" srcId="{9FC58856-4DD1-48D7-9C11-B7C31CB9E5CA}" destId="{AD3517E4-2225-4A85-B2B5-0951648E8207}" srcOrd="0" destOrd="0" presId="urn:microsoft.com/office/officeart/2005/8/layout/orgChart1"/>
    <dgm:cxn modelId="{742E9413-B37E-4A5C-B336-8D46051F32BE}" type="presParOf" srcId="{9FC58856-4DD1-48D7-9C11-B7C31CB9E5CA}" destId="{4A35EADC-92A3-4B44-AEC6-924BCFEB6694}" srcOrd="1" destOrd="0" presId="urn:microsoft.com/office/officeart/2005/8/layout/orgChart1"/>
    <dgm:cxn modelId="{0E30E0F1-9569-43EA-A91C-8EA5447A5FF6}" type="presParOf" srcId="{69B2078D-CB4C-4550-BC5C-0657C7D7C85E}" destId="{F674851F-7575-4F56-A628-7E37E6641A68}" srcOrd="1" destOrd="0" presId="urn:microsoft.com/office/officeart/2005/8/layout/orgChart1"/>
    <dgm:cxn modelId="{9620AAAC-2A65-4ADD-8ADF-C755F327930F}" type="presParOf" srcId="{F674851F-7575-4F56-A628-7E37E6641A68}" destId="{E1A896BE-3AF3-4707-BA19-47F1EC9B8E31}" srcOrd="0" destOrd="0" presId="urn:microsoft.com/office/officeart/2005/8/layout/orgChart1"/>
    <dgm:cxn modelId="{D049C28C-AC14-4B57-8446-A099A04E9607}" type="presParOf" srcId="{F674851F-7575-4F56-A628-7E37E6641A68}" destId="{5738CA0F-A1B9-44C5-902E-950561B3DC4C}" srcOrd="1" destOrd="0" presId="urn:microsoft.com/office/officeart/2005/8/layout/orgChart1"/>
    <dgm:cxn modelId="{2DA4F14E-1D73-4818-BF97-B834106EB272}" type="presParOf" srcId="{5738CA0F-A1B9-44C5-902E-950561B3DC4C}" destId="{D2EDDD3C-F873-43E6-957B-36CC9522F022}" srcOrd="0" destOrd="0" presId="urn:microsoft.com/office/officeart/2005/8/layout/orgChart1"/>
    <dgm:cxn modelId="{DF3484A0-B311-4115-956D-CD0E49CEA6F4}" type="presParOf" srcId="{D2EDDD3C-F873-43E6-957B-36CC9522F022}" destId="{97C60734-437E-4AAA-92AA-7C026D49C3EE}" srcOrd="0" destOrd="0" presId="urn:microsoft.com/office/officeart/2005/8/layout/orgChart1"/>
    <dgm:cxn modelId="{A7328DA1-F996-4101-9B33-AE780041B377}" type="presParOf" srcId="{D2EDDD3C-F873-43E6-957B-36CC9522F022}" destId="{F9C4314E-C927-47A9-A862-73A9DDF06B26}" srcOrd="1" destOrd="0" presId="urn:microsoft.com/office/officeart/2005/8/layout/orgChart1"/>
    <dgm:cxn modelId="{D460C0EE-7039-427C-AAE4-884D4DC7A150}" type="presParOf" srcId="{5738CA0F-A1B9-44C5-902E-950561B3DC4C}" destId="{170A6B16-962F-41DA-A83B-C688E38F9578}" srcOrd="1" destOrd="0" presId="urn:microsoft.com/office/officeart/2005/8/layout/orgChart1"/>
    <dgm:cxn modelId="{F518C3A1-FF5E-493C-9C88-C97138A18289}" type="presParOf" srcId="{5738CA0F-A1B9-44C5-902E-950561B3DC4C}" destId="{990F18A7-7D52-4310-AD41-06A1339EE984}" srcOrd="2" destOrd="0" presId="urn:microsoft.com/office/officeart/2005/8/layout/orgChart1"/>
    <dgm:cxn modelId="{B49BD357-7371-49F5-ADF0-45DE3EA20BAF}" type="presParOf" srcId="{F674851F-7575-4F56-A628-7E37E6641A68}" destId="{DDD02DFC-9850-4CE6-8B4A-BB8421A3AAC9}" srcOrd="2" destOrd="0" presId="urn:microsoft.com/office/officeart/2005/8/layout/orgChart1"/>
    <dgm:cxn modelId="{07B2DC39-E2CA-4A6D-BC71-5B94F9F5F8A1}" type="presParOf" srcId="{F674851F-7575-4F56-A628-7E37E6641A68}" destId="{0FDE0C46-FF12-408C-A604-39A29C25F241}" srcOrd="3" destOrd="0" presId="urn:microsoft.com/office/officeart/2005/8/layout/orgChart1"/>
    <dgm:cxn modelId="{6AD753DB-3A23-4A53-9291-66F24AEE6C4E}" type="presParOf" srcId="{0FDE0C46-FF12-408C-A604-39A29C25F241}" destId="{6694EE25-7609-47F4-BFF0-7486AC08AB16}" srcOrd="0" destOrd="0" presId="urn:microsoft.com/office/officeart/2005/8/layout/orgChart1"/>
    <dgm:cxn modelId="{ADC3C4E4-098B-45A9-B295-3ACBFB4BCB1D}" type="presParOf" srcId="{6694EE25-7609-47F4-BFF0-7486AC08AB16}" destId="{B31AA07F-130A-4EF2-B29F-DB0EB510D621}" srcOrd="0" destOrd="0" presId="urn:microsoft.com/office/officeart/2005/8/layout/orgChart1"/>
    <dgm:cxn modelId="{CBE86E6C-5C4F-4FCD-9A16-2084A7EC101C}" type="presParOf" srcId="{6694EE25-7609-47F4-BFF0-7486AC08AB16}" destId="{57C9EBFB-080C-47FC-A1AA-813A7E2D6A88}" srcOrd="1" destOrd="0" presId="urn:microsoft.com/office/officeart/2005/8/layout/orgChart1"/>
    <dgm:cxn modelId="{3A49DC3D-ADCB-4765-855B-C9616F3034E4}" type="presParOf" srcId="{0FDE0C46-FF12-408C-A604-39A29C25F241}" destId="{E469F048-FC84-406F-A588-2BCC8626145C}" srcOrd="1" destOrd="0" presId="urn:microsoft.com/office/officeart/2005/8/layout/orgChart1"/>
    <dgm:cxn modelId="{F9CBDAD3-2E24-477E-89CC-15D6FEE173A8}" type="presParOf" srcId="{0FDE0C46-FF12-408C-A604-39A29C25F241}" destId="{9D1F94EA-8409-4BD3-AED2-0DC44F689C70}" srcOrd="2" destOrd="0" presId="urn:microsoft.com/office/officeart/2005/8/layout/orgChart1"/>
    <dgm:cxn modelId="{C4DAFAA6-B5E9-46DD-B728-B8F7EE62A93B}" type="presParOf" srcId="{69B2078D-CB4C-4550-BC5C-0657C7D7C85E}" destId="{FBA0F3B6-2203-44BB-9124-683C11947C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FA213-5714-4841-9455-E34616C218BB}">
      <dsp:nvSpPr>
        <dsp:cNvPr id="0" name=""/>
        <dsp:cNvSpPr/>
      </dsp:nvSpPr>
      <dsp:spPr>
        <a:xfrm>
          <a:off x="7665" y="875813"/>
          <a:ext cx="2117652" cy="190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E259C-125D-46CB-802F-7708E949EDC3}">
      <dsp:nvSpPr>
        <dsp:cNvPr id="0" name=""/>
        <dsp:cNvSpPr/>
      </dsp:nvSpPr>
      <dsp:spPr>
        <a:xfrm>
          <a:off x="227037" y="1084217"/>
          <a:ext cx="2117652" cy="1905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وسيلة للابداع والابتكارواكتساب المهارات  وكشف الاخطاء الناتجه من البحوث الغير منهجيه</a:t>
          </a:r>
          <a:endParaRPr lang="en-US" sz="2400" kern="1200" dirty="0"/>
        </a:p>
      </dsp:txBody>
      <dsp:txXfrm>
        <a:off x="282857" y="1140037"/>
        <a:ext cx="2006012" cy="1794206"/>
      </dsp:txXfrm>
    </dsp:sp>
    <dsp:sp modelId="{3AC8FCAB-3383-4FBE-944A-616A68FAB1B6}">
      <dsp:nvSpPr>
        <dsp:cNvPr id="0" name=""/>
        <dsp:cNvSpPr/>
      </dsp:nvSpPr>
      <dsp:spPr>
        <a:xfrm>
          <a:off x="2564062" y="925071"/>
          <a:ext cx="1974353" cy="1253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FB411-9E76-4107-8C11-BEA079911444}">
      <dsp:nvSpPr>
        <dsp:cNvPr id="0" name=""/>
        <dsp:cNvSpPr/>
      </dsp:nvSpPr>
      <dsp:spPr>
        <a:xfrm>
          <a:off x="2783435" y="1133476"/>
          <a:ext cx="1974353" cy="1253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تطوير الفكر الموضوعي الناقد لدى الفرد</a:t>
          </a:r>
          <a:endParaRPr lang="en-US" sz="2400" kern="1200" dirty="0"/>
        </a:p>
      </dsp:txBody>
      <dsp:txXfrm>
        <a:off x="2820155" y="1170196"/>
        <a:ext cx="1900913" cy="1180274"/>
      </dsp:txXfrm>
    </dsp:sp>
    <dsp:sp modelId="{D4512313-0CED-44CE-A73A-9923822423FA}">
      <dsp:nvSpPr>
        <dsp:cNvPr id="0" name=""/>
        <dsp:cNvSpPr/>
      </dsp:nvSpPr>
      <dsp:spPr>
        <a:xfrm>
          <a:off x="4977162" y="925071"/>
          <a:ext cx="2161601" cy="1257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E2668-273E-444F-88C8-03995A1F05DB}">
      <dsp:nvSpPr>
        <dsp:cNvPr id="0" name=""/>
        <dsp:cNvSpPr/>
      </dsp:nvSpPr>
      <dsp:spPr>
        <a:xfrm>
          <a:off x="5196534" y="1133476"/>
          <a:ext cx="2161601" cy="125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توفير الوقت للتأمل فيما حولنا من مشاكل و أحداث  </a:t>
          </a:r>
          <a:endParaRPr lang="en-US" sz="2400" kern="1200" dirty="0"/>
        </a:p>
      </dsp:txBody>
      <dsp:txXfrm>
        <a:off x="5233368" y="1170310"/>
        <a:ext cx="2087933" cy="1183933"/>
      </dsp:txXfrm>
    </dsp:sp>
    <dsp:sp modelId="{7E6A7F5C-D867-465F-9076-4912C1F8C21C}">
      <dsp:nvSpPr>
        <dsp:cNvPr id="0" name=""/>
        <dsp:cNvSpPr/>
      </dsp:nvSpPr>
      <dsp:spPr>
        <a:xfrm>
          <a:off x="7577509" y="925071"/>
          <a:ext cx="1974353" cy="1253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B9F2B-52F7-4245-8089-D82630B4B27E}">
      <dsp:nvSpPr>
        <dsp:cNvPr id="0" name=""/>
        <dsp:cNvSpPr/>
      </dsp:nvSpPr>
      <dsp:spPr>
        <a:xfrm>
          <a:off x="7796881" y="1133476"/>
          <a:ext cx="1974353" cy="1253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وسيلة من وسائل التعلم الذاتي </a:t>
          </a:r>
          <a:endParaRPr lang="en-US" sz="2400" kern="1200" dirty="0"/>
        </a:p>
      </dsp:txBody>
      <dsp:txXfrm>
        <a:off x="7833601" y="1170196"/>
        <a:ext cx="1900913" cy="1180274"/>
      </dsp:txXfrm>
    </dsp:sp>
    <dsp:sp modelId="{045BF1B7-C368-439B-AEC0-E865EC0D1466}">
      <dsp:nvSpPr>
        <dsp:cNvPr id="0" name=""/>
        <dsp:cNvSpPr/>
      </dsp:nvSpPr>
      <dsp:spPr>
        <a:xfrm>
          <a:off x="9990608" y="925071"/>
          <a:ext cx="1974353" cy="1253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B2A84-69EE-4605-8C25-29033BF9E2B2}">
      <dsp:nvSpPr>
        <dsp:cNvPr id="0" name=""/>
        <dsp:cNvSpPr/>
      </dsp:nvSpPr>
      <dsp:spPr>
        <a:xfrm>
          <a:off x="10209980" y="1133476"/>
          <a:ext cx="1974353" cy="1253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يساعد على رقي وتقدم الأمم</a:t>
          </a:r>
          <a:endParaRPr lang="en-US" sz="2400" kern="1200" dirty="0"/>
        </a:p>
      </dsp:txBody>
      <dsp:txXfrm>
        <a:off x="10246700" y="1170196"/>
        <a:ext cx="1900913" cy="11802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2B73C-CC47-4EEC-B63F-EBB9645AA642}">
      <dsp:nvSpPr>
        <dsp:cNvPr id="0" name=""/>
        <dsp:cNvSpPr/>
      </dsp:nvSpPr>
      <dsp:spPr>
        <a:xfrm>
          <a:off x="2827020" y="2082745"/>
          <a:ext cx="1547079" cy="53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01"/>
              </a:lnTo>
              <a:lnTo>
                <a:pt x="1547079" y="268501"/>
              </a:lnTo>
              <a:lnTo>
                <a:pt x="1547079" y="537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3825F-C684-4C19-8D54-D99435A63878}">
      <dsp:nvSpPr>
        <dsp:cNvPr id="0" name=""/>
        <dsp:cNvSpPr/>
      </dsp:nvSpPr>
      <dsp:spPr>
        <a:xfrm>
          <a:off x="1279940" y="2082745"/>
          <a:ext cx="1547079" cy="537002"/>
        </a:xfrm>
        <a:custGeom>
          <a:avLst/>
          <a:gdLst/>
          <a:ahLst/>
          <a:cxnLst/>
          <a:rect l="0" t="0" r="0" b="0"/>
          <a:pathLst>
            <a:path>
              <a:moveTo>
                <a:pt x="1547079" y="0"/>
              </a:moveTo>
              <a:lnTo>
                <a:pt x="1547079" y="268501"/>
              </a:lnTo>
              <a:lnTo>
                <a:pt x="0" y="268501"/>
              </a:lnTo>
              <a:lnTo>
                <a:pt x="0" y="537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1B1A7-2EB4-4B8E-8294-43F4A62BED08}">
      <dsp:nvSpPr>
        <dsp:cNvPr id="0" name=""/>
        <dsp:cNvSpPr/>
      </dsp:nvSpPr>
      <dsp:spPr>
        <a:xfrm>
          <a:off x="1548442" y="804167"/>
          <a:ext cx="2557155" cy="12785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/>
            <a:t>وفق الهدف</a:t>
          </a:r>
          <a:endParaRPr lang="en-US" sz="4500" kern="1200" dirty="0"/>
        </a:p>
      </dsp:txBody>
      <dsp:txXfrm>
        <a:off x="1548442" y="804167"/>
        <a:ext cx="2557155" cy="1278577"/>
      </dsp:txXfrm>
    </dsp:sp>
    <dsp:sp modelId="{99F239CE-505A-40B3-8F16-812579B41852}">
      <dsp:nvSpPr>
        <dsp:cNvPr id="0" name=""/>
        <dsp:cNvSpPr/>
      </dsp:nvSpPr>
      <dsp:spPr>
        <a:xfrm>
          <a:off x="1363" y="2619747"/>
          <a:ext cx="2557155" cy="127857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/>
            <a:t>ملاحظة غير محدودة </a:t>
          </a:r>
          <a:endParaRPr lang="en-US" sz="4500" kern="1200" dirty="0"/>
        </a:p>
      </dsp:txBody>
      <dsp:txXfrm>
        <a:off x="1363" y="2619747"/>
        <a:ext cx="2557155" cy="1278577"/>
      </dsp:txXfrm>
    </dsp:sp>
    <dsp:sp modelId="{BB9BD30D-10DD-4788-A8FF-C5400903E0D4}">
      <dsp:nvSpPr>
        <dsp:cNvPr id="0" name=""/>
        <dsp:cNvSpPr/>
      </dsp:nvSpPr>
      <dsp:spPr>
        <a:xfrm>
          <a:off x="3095521" y="2619747"/>
          <a:ext cx="2557155" cy="127857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/>
            <a:t>ملاحظة محدودة</a:t>
          </a:r>
          <a:endParaRPr lang="en-US" sz="4500" kern="1200" dirty="0"/>
        </a:p>
      </dsp:txBody>
      <dsp:txXfrm>
        <a:off x="3095521" y="2619747"/>
        <a:ext cx="2557155" cy="1278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35057-60D9-426D-BDE7-0B34489B6C4B}">
      <dsp:nvSpPr>
        <dsp:cNvPr id="0" name=""/>
        <dsp:cNvSpPr/>
      </dsp:nvSpPr>
      <dsp:spPr>
        <a:xfrm>
          <a:off x="2590800" y="1929603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065"/>
              </a:lnTo>
              <a:lnTo>
                <a:pt x="1417808" y="246065"/>
              </a:lnTo>
              <a:lnTo>
                <a:pt x="1417808" y="492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F8AA3-932F-48C3-96A8-BD1892B66A4B}">
      <dsp:nvSpPr>
        <dsp:cNvPr id="0" name=""/>
        <dsp:cNvSpPr/>
      </dsp:nvSpPr>
      <dsp:spPr>
        <a:xfrm>
          <a:off x="1172991" y="1929603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1417808" y="0"/>
              </a:moveTo>
              <a:lnTo>
                <a:pt x="1417808" y="246065"/>
              </a:lnTo>
              <a:lnTo>
                <a:pt x="0" y="246065"/>
              </a:lnTo>
              <a:lnTo>
                <a:pt x="0" y="492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A1C79-C705-4C8A-A781-EBE051B68BA6}">
      <dsp:nvSpPr>
        <dsp:cNvPr id="0" name=""/>
        <dsp:cNvSpPr/>
      </dsp:nvSpPr>
      <dsp:spPr>
        <a:xfrm>
          <a:off x="1419057" y="757860"/>
          <a:ext cx="2343484" cy="117174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وفقا لعدد الأشخاص</a:t>
          </a:r>
          <a:endParaRPr lang="en-US" sz="4100" kern="1200" dirty="0"/>
        </a:p>
      </dsp:txBody>
      <dsp:txXfrm>
        <a:off x="1419057" y="757860"/>
        <a:ext cx="2343484" cy="1171742"/>
      </dsp:txXfrm>
    </dsp:sp>
    <dsp:sp modelId="{2486BBD8-74D4-45A0-8AB1-A816051DD049}">
      <dsp:nvSpPr>
        <dsp:cNvPr id="0" name=""/>
        <dsp:cNvSpPr/>
      </dsp:nvSpPr>
      <dsp:spPr>
        <a:xfrm>
          <a:off x="1249" y="2421734"/>
          <a:ext cx="2343484" cy="1171742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جماعية</a:t>
          </a:r>
          <a:endParaRPr lang="en-US" sz="4100" kern="1200" dirty="0"/>
        </a:p>
      </dsp:txBody>
      <dsp:txXfrm>
        <a:off x="1249" y="2421734"/>
        <a:ext cx="2343484" cy="1171742"/>
      </dsp:txXfrm>
    </dsp:sp>
    <dsp:sp modelId="{F81B5CEA-DBC4-47BE-AE6B-535F79911C25}">
      <dsp:nvSpPr>
        <dsp:cNvPr id="0" name=""/>
        <dsp:cNvSpPr/>
      </dsp:nvSpPr>
      <dsp:spPr>
        <a:xfrm>
          <a:off x="2836865" y="2421734"/>
          <a:ext cx="2343484" cy="117174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فردية او ثنائية</a:t>
          </a:r>
          <a:endParaRPr lang="en-US" sz="4100" kern="1200" dirty="0"/>
        </a:p>
      </dsp:txBody>
      <dsp:txXfrm>
        <a:off x="2836865" y="2421734"/>
        <a:ext cx="2343484" cy="11717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8D9D5-60A8-4664-9578-F8E218CACE2C}">
      <dsp:nvSpPr>
        <dsp:cNvPr id="0" name=""/>
        <dsp:cNvSpPr/>
      </dsp:nvSpPr>
      <dsp:spPr>
        <a:xfrm>
          <a:off x="2590800" y="1929603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065"/>
              </a:lnTo>
              <a:lnTo>
                <a:pt x="1417808" y="246065"/>
              </a:lnTo>
              <a:lnTo>
                <a:pt x="1417808" y="492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1907-FCC1-4492-9156-3443CB79BCE1}">
      <dsp:nvSpPr>
        <dsp:cNvPr id="0" name=""/>
        <dsp:cNvSpPr/>
      </dsp:nvSpPr>
      <dsp:spPr>
        <a:xfrm>
          <a:off x="1172991" y="1929603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1417808" y="0"/>
              </a:moveTo>
              <a:lnTo>
                <a:pt x="1417808" y="246065"/>
              </a:lnTo>
              <a:lnTo>
                <a:pt x="0" y="246065"/>
              </a:lnTo>
              <a:lnTo>
                <a:pt x="0" y="492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76016-7D86-4545-87E3-622EE7F54260}">
      <dsp:nvSpPr>
        <dsp:cNvPr id="0" name=""/>
        <dsp:cNvSpPr/>
      </dsp:nvSpPr>
      <dsp:spPr>
        <a:xfrm>
          <a:off x="1419057" y="757860"/>
          <a:ext cx="2343484" cy="117174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وفقا للموضوع</a:t>
          </a:r>
          <a:endParaRPr lang="en-US" sz="4100" kern="1200" dirty="0"/>
        </a:p>
      </dsp:txBody>
      <dsp:txXfrm>
        <a:off x="1419057" y="757860"/>
        <a:ext cx="2343484" cy="1171742"/>
      </dsp:txXfrm>
    </dsp:sp>
    <dsp:sp modelId="{ACFF1321-D41D-4CDC-8EB9-C99DACEEC380}">
      <dsp:nvSpPr>
        <dsp:cNvPr id="0" name=""/>
        <dsp:cNvSpPr/>
      </dsp:nvSpPr>
      <dsp:spPr>
        <a:xfrm>
          <a:off x="1249" y="2421734"/>
          <a:ext cx="2343484" cy="1171742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مقابلات اكلينيكية </a:t>
          </a:r>
          <a:endParaRPr lang="en-US" sz="4100" kern="1200" dirty="0"/>
        </a:p>
      </dsp:txBody>
      <dsp:txXfrm>
        <a:off x="1249" y="2421734"/>
        <a:ext cx="2343484" cy="1171742"/>
      </dsp:txXfrm>
    </dsp:sp>
    <dsp:sp modelId="{08B7952D-8253-42F0-8407-57F3F7CEF55B}">
      <dsp:nvSpPr>
        <dsp:cNvPr id="0" name=""/>
        <dsp:cNvSpPr/>
      </dsp:nvSpPr>
      <dsp:spPr>
        <a:xfrm>
          <a:off x="2836865" y="2421734"/>
          <a:ext cx="2343484" cy="1171742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مقابلات مركزة</a:t>
          </a:r>
          <a:endParaRPr lang="en-US" sz="4100" kern="1200" dirty="0"/>
        </a:p>
      </dsp:txBody>
      <dsp:txXfrm>
        <a:off x="2836865" y="2421734"/>
        <a:ext cx="2343484" cy="11717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22EDA-731F-4644-A162-FD86179A9C6B}">
      <dsp:nvSpPr>
        <dsp:cNvPr id="0" name=""/>
        <dsp:cNvSpPr/>
      </dsp:nvSpPr>
      <dsp:spPr>
        <a:xfrm>
          <a:off x="3592829" y="2764631"/>
          <a:ext cx="2541953" cy="441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82"/>
              </a:lnTo>
              <a:lnTo>
                <a:pt x="2541953" y="220582"/>
              </a:lnTo>
              <a:lnTo>
                <a:pt x="2541953" y="441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D3049-5696-4E4C-97B1-A44C8E64FAD8}">
      <dsp:nvSpPr>
        <dsp:cNvPr id="0" name=""/>
        <dsp:cNvSpPr/>
      </dsp:nvSpPr>
      <dsp:spPr>
        <a:xfrm>
          <a:off x="3547109" y="2764631"/>
          <a:ext cx="91440" cy="441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E94A0-FD51-4D7A-82A0-6F5A859834D2}">
      <dsp:nvSpPr>
        <dsp:cNvPr id="0" name=""/>
        <dsp:cNvSpPr/>
      </dsp:nvSpPr>
      <dsp:spPr>
        <a:xfrm>
          <a:off x="1050876" y="2764631"/>
          <a:ext cx="2541953" cy="441165"/>
        </a:xfrm>
        <a:custGeom>
          <a:avLst/>
          <a:gdLst/>
          <a:ahLst/>
          <a:cxnLst/>
          <a:rect l="0" t="0" r="0" b="0"/>
          <a:pathLst>
            <a:path>
              <a:moveTo>
                <a:pt x="2541953" y="0"/>
              </a:moveTo>
              <a:lnTo>
                <a:pt x="2541953" y="220582"/>
              </a:lnTo>
              <a:lnTo>
                <a:pt x="0" y="220582"/>
              </a:lnTo>
              <a:lnTo>
                <a:pt x="0" y="441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983C7-3043-4EF5-818B-D979AC14D784}">
      <dsp:nvSpPr>
        <dsp:cNvPr id="0" name=""/>
        <dsp:cNvSpPr/>
      </dsp:nvSpPr>
      <dsp:spPr>
        <a:xfrm>
          <a:off x="2542435" y="1714237"/>
          <a:ext cx="2100788" cy="10503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وفقا لطبيعة الاسئلة</a:t>
          </a:r>
          <a:endParaRPr lang="en-US" sz="3200" kern="1200" dirty="0"/>
        </a:p>
      </dsp:txBody>
      <dsp:txXfrm>
        <a:off x="2542435" y="1714237"/>
        <a:ext cx="2100788" cy="1050394"/>
      </dsp:txXfrm>
    </dsp:sp>
    <dsp:sp modelId="{8389D114-A31F-4E1D-BB64-0C1546978299}">
      <dsp:nvSpPr>
        <dsp:cNvPr id="0" name=""/>
        <dsp:cNvSpPr/>
      </dsp:nvSpPr>
      <dsp:spPr>
        <a:xfrm>
          <a:off x="482" y="3205797"/>
          <a:ext cx="2100788" cy="1050394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ذات اسئلة مغلقة مفتوحة </a:t>
          </a:r>
          <a:endParaRPr lang="en-US" sz="3200" kern="1200" dirty="0"/>
        </a:p>
      </dsp:txBody>
      <dsp:txXfrm>
        <a:off x="482" y="3205797"/>
        <a:ext cx="2100788" cy="1050394"/>
      </dsp:txXfrm>
    </dsp:sp>
    <dsp:sp modelId="{2FBB9C01-8D80-414D-B838-F70AE56D038B}">
      <dsp:nvSpPr>
        <dsp:cNvPr id="0" name=""/>
        <dsp:cNvSpPr/>
      </dsp:nvSpPr>
      <dsp:spPr>
        <a:xfrm>
          <a:off x="2542435" y="3205797"/>
          <a:ext cx="2100788" cy="105039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ذات اسئلة مفتوحة</a:t>
          </a:r>
          <a:endParaRPr lang="en-US" sz="3200" kern="1200" dirty="0"/>
        </a:p>
      </dsp:txBody>
      <dsp:txXfrm>
        <a:off x="2542435" y="3205797"/>
        <a:ext cx="2100788" cy="1050394"/>
      </dsp:txXfrm>
    </dsp:sp>
    <dsp:sp modelId="{600C3516-1088-4C94-B860-45788556CD43}">
      <dsp:nvSpPr>
        <dsp:cNvPr id="0" name=""/>
        <dsp:cNvSpPr/>
      </dsp:nvSpPr>
      <dsp:spPr>
        <a:xfrm>
          <a:off x="5084389" y="3205797"/>
          <a:ext cx="2100788" cy="105039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ذات اسئلة مغلقة واجابات محددة</a:t>
          </a:r>
          <a:endParaRPr lang="en-US" sz="3200" kern="1200" dirty="0"/>
        </a:p>
      </dsp:txBody>
      <dsp:txXfrm>
        <a:off x="5084389" y="3205797"/>
        <a:ext cx="2100788" cy="10503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A1C97-4F51-41E7-A59D-B8FD6DACBFF2}">
      <dsp:nvSpPr>
        <dsp:cNvPr id="0" name=""/>
        <dsp:cNvSpPr/>
      </dsp:nvSpPr>
      <dsp:spPr>
        <a:xfrm>
          <a:off x="2985135" y="1953516"/>
          <a:ext cx="1633607" cy="56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18"/>
              </a:lnTo>
              <a:lnTo>
                <a:pt x="1633607" y="283518"/>
              </a:lnTo>
              <a:lnTo>
                <a:pt x="1633607" y="567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F4450-6263-40FD-9F8F-E5C2A075FA58}">
      <dsp:nvSpPr>
        <dsp:cNvPr id="0" name=""/>
        <dsp:cNvSpPr/>
      </dsp:nvSpPr>
      <dsp:spPr>
        <a:xfrm>
          <a:off x="1351527" y="1953516"/>
          <a:ext cx="1633607" cy="567037"/>
        </a:xfrm>
        <a:custGeom>
          <a:avLst/>
          <a:gdLst/>
          <a:ahLst/>
          <a:cxnLst/>
          <a:rect l="0" t="0" r="0" b="0"/>
          <a:pathLst>
            <a:path>
              <a:moveTo>
                <a:pt x="1633607" y="0"/>
              </a:moveTo>
              <a:lnTo>
                <a:pt x="1633607" y="283518"/>
              </a:lnTo>
              <a:lnTo>
                <a:pt x="0" y="283518"/>
              </a:lnTo>
              <a:lnTo>
                <a:pt x="0" y="567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87B7-FA62-4530-9C2E-59C72B352417}">
      <dsp:nvSpPr>
        <dsp:cNvPr id="0" name=""/>
        <dsp:cNvSpPr/>
      </dsp:nvSpPr>
      <dsp:spPr>
        <a:xfrm>
          <a:off x="1676399" y="784542"/>
          <a:ext cx="2617470" cy="116897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وفقا لعامل التنظيم</a:t>
          </a:r>
          <a:endParaRPr lang="en-US" sz="4100" kern="1200" dirty="0"/>
        </a:p>
      </dsp:txBody>
      <dsp:txXfrm>
        <a:off x="1676399" y="784542"/>
        <a:ext cx="2617470" cy="1168974"/>
      </dsp:txXfrm>
    </dsp:sp>
    <dsp:sp modelId="{10CC1779-5981-4BF9-8AAB-A6B8E56862D9}">
      <dsp:nvSpPr>
        <dsp:cNvPr id="0" name=""/>
        <dsp:cNvSpPr/>
      </dsp:nvSpPr>
      <dsp:spPr>
        <a:xfrm>
          <a:off x="1439" y="2520553"/>
          <a:ext cx="2700177" cy="1350088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مقابلة مقننة (مقيدة)</a:t>
          </a:r>
          <a:endParaRPr lang="en-US" sz="4100" kern="1200" dirty="0"/>
        </a:p>
      </dsp:txBody>
      <dsp:txXfrm>
        <a:off x="1439" y="2520553"/>
        <a:ext cx="2700177" cy="1350088"/>
      </dsp:txXfrm>
    </dsp:sp>
    <dsp:sp modelId="{395E70BE-7F25-4E17-A35C-747FB13FC538}">
      <dsp:nvSpPr>
        <dsp:cNvPr id="0" name=""/>
        <dsp:cNvSpPr/>
      </dsp:nvSpPr>
      <dsp:spPr>
        <a:xfrm>
          <a:off x="3268653" y="2520553"/>
          <a:ext cx="2700177" cy="1350088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غير مقننة (مفتوحة)</a:t>
          </a:r>
          <a:endParaRPr lang="en-US" sz="4100" kern="1200" dirty="0"/>
        </a:p>
      </dsp:txBody>
      <dsp:txXfrm>
        <a:off x="3268653" y="2520553"/>
        <a:ext cx="2700177" cy="13500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0EBCE-FEC2-47B8-A7CD-D5158B5E795B}">
      <dsp:nvSpPr>
        <dsp:cNvPr id="0" name=""/>
        <dsp:cNvSpPr/>
      </dsp:nvSpPr>
      <dsp:spPr>
        <a:xfrm>
          <a:off x="5208270" y="2412442"/>
          <a:ext cx="4079149" cy="47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83"/>
              </a:lnTo>
              <a:lnTo>
                <a:pt x="4079149" y="235983"/>
              </a:lnTo>
              <a:lnTo>
                <a:pt x="4079149" y="47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6A451-55D9-42CC-A63B-D20407D5D2E1}">
      <dsp:nvSpPr>
        <dsp:cNvPr id="0" name=""/>
        <dsp:cNvSpPr/>
      </dsp:nvSpPr>
      <dsp:spPr>
        <a:xfrm>
          <a:off x="5208270" y="2412442"/>
          <a:ext cx="1359716" cy="47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83"/>
              </a:lnTo>
              <a:lnTo>
                <a:pt x="1359716" y="235983"/>
              </a:lnTo>
              <a:lnTo>
                <a:pt x="1359716" y="47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33B4F-89FB-43DF-977B-2C96D34CD7A6}">
      <dsp:nvSpPr>
        <dsp:cNvPr id="0" name=""/>
        <dsp:cNvSpPr/>
      </dsp:nvSpPr>
      <dsp:spPr>
        <a:xfrm>
          <a:off x="3848553" y="2412442"/>
          <a:ext cx="1359716" cy="471967"/>
        </a:xfrm>
        <a:custGeom>
          <a:avLst/>
          <a:gdLst/>
          <a:ahLst/>
          <a:cxnLst/>
          <a:rect l="0" t="0" r="0" b="0"/>
          <a:pathLst>
            <a:path>
              <a:moveTo>
                <a:pt x="1359716" y="0"/>
              </a:moveTo>
              <a:lnTo>
                <a:pt x="1359716" y="235983"/>
              </a:lnTo>
              <a:lnTo>
                <a:pt x="0" y="235983"/>
              </a:lnTo>
              <a:lnTo>
                <a:pt x="0" y="47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21984-34C9-4596-B976-BD60A59BF7C7}">
      <dsp:nvSpPr>
        <dsp:cNvPr id="0" name=""/>
        <dsp:cNvSpPr/>
      </dsp:nvSpPr>
      <dsp:spPr>
        <a:xfrm>
          <a:off x="1129120" y="2412442"/>
          <a:ext cx="4079149" cy="471967"/>
        </a:xfrm>
        <a:custGeom>
          <a:avLst/>
          <a:gdLst/>
          <a:ahLst/>
          <a:cxnLst/>
          <a:rect l="0" t="0" r="0" b="0"/>
          <a:pathLst>
            <a:path>
              <a:moveTo>
                <a:pt x="4079149" y="0"/>
              </a:moveTo>
              <a:lnTo>
                <a:pt x="4079149" y="235983"/>
              </a:lnTo>
              <a:lnTo>
                <a:pt x="0" y="235983"/>
              </a:lnTo>
              <a:lnTo>
                <a:pt x="0" y="47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DD87E-FA67-4694-B562-E403D6E14305}">
      <dsp:nvSpPr>
        <dsp:cNvPr id="0" name=""/>
        <dsp:cNvSpPr/>
      </dsp:nvSpPr>
      <dsp:spPr>
        <a:xfrm>
          <a:off x="4084537" y="1288710"/>
          <a:ext cx="2247465" cy="112373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وفقا للغرض منها </a:t>
          </a:r>
          <a:endParaRPr lang="en-US" sz="3900" kern="1200" dirty="0"/>
        </a:p>
      </dsp:txBody>
      <dsp:txXfrm>
        <a:off x="4084537" y="1288710"/>
        <a:ext cx="2247465" cy="1123732"/>
      </dsp:txXfrm>
    </dsp:sp>
    <dsp:sp modelId="{18A2A9F3-8452-4C5A-8706-AEB3D522636C}">
      <dsp:nvSpPr>
        <dsp:cNvPr id="0" name=""/>
        <dsp:cNvSpPr/>
      </dsp:nvSpPr>
      <dsp:spPr>
        <a:xfrm>
          <a:off x="5388" y="2884410"/>
          <a:ext cx="2247465" cy="1123732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علاجية</a:t>
          </a:r>
          <a:endParaRPr lang="en-US" sz="3900" kern="1200" dirty="0"/>
        </a:p>
      </dsp:txBody>
      <dsp:txXfrm>
        <a:off x="5388" y="2884410"/>
        <a:ext cx="2247465" cy="1123732"/>
      </dsp:txXfrm>
    </dsp:sp>
    <dsp:sp modelId="{4D0A3735-0060-4B88-8739-12C56B49A7B9}">
      <dsp:nvSpPr>
        <dsp:cNvPr id="0" name=""/>
        <dsp:cNvSpPr/>
      </dsp:nvSpPr>
      <dsp:spPr>
        <a:xfrm>
          <a:off x="2724821" y="2884410"/>
          <a:ext cx="2247465" cy="112373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تشخيصية</a:t>
          </a:r>
          <a:endParaRPr lang="en-US" sz="3900" kern="1200" dirty="0"/>
        </a:p>
      </dsp:txBody>
      <dsp:txXfrm>
        <a:off x="2724821" y="2884410"/>
        <a:ext cx="2247465" cy="1123732"/>
      </dsp:txXfrm>
    </dsp:sp>
    <dsp:sp modelId="{E24F9271-9C80-4A33-86A5-F1009BF787C3}">
      <dsp:nvSpPr>
        <dsp:cNvPr id="0" name=""/>
        <dsp:cNvSpPr/>
      </dsp:nvSpPr>
      <dsp:spPr>
        <a:xfrm>
          <a:off x="5444253" y="2884410"/>
          <a:ext cx="2247465" cy="112373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استطلاعية مسحية</a:t>
          </a:r>
          <a:endParaRPr lang="en-US" sz="3900" kern="1200" dirty="0"/>
        </a:p>
      </dsp:txBody>
      <dsp:txXfrm>
        <a:off x="5444253" y="2884410"/>
        <a:ext cx="2247465" cy="1123732"/>
      </dsp:txXfrm>
    </dsp:sp>
    <dsp:sp modelId="{E44E4962-2CD7-4227-A732-DC02DF88E4A1}">
      <dsp:nvSpPr>
        <dsp:cNvPr id="0" name=""/>
        <dsp:cNvSpPr/>
      </dsp:nvSpPr>
      <dsp:spPr>
        <a:xfrm>
          <a:off x="8163686" y="2884410"/>
          <a:ext cx="2247465" cy="112373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استشارية</a:t>
          </a:r>
          <a:endParaRPr lang="en-US" sz="3900" kern="1200" dirty="0"/>
        </a:p>
      </dsp:txBody>
      <dsp:txXfrm>
        <a:off x="8163686" y="2884410"/>
        <a:ext cx="2247465" cy="11237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FFE1C-C532-4E4F-9EFD-0E87A0F0D10A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0D620-0237-4B77-A425-2C6ADCD23E8C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/>
            <a:t>اسئلة شبه مقيدة </a:t>
          </a:r>
          <a:endParaRPr lang="en-US" sz="4900" kern="1200"/>
        </a:p>
      </dsp:txBody>
      <dsp:txXfrm>
        <a:off x="369163" y="865197"/>
        <a:ext cx="2740203" cy="1701388"/>
      </dsp:txXfrm>
    </dsp:sp>
    <dsp:sp modelId="{8109AA80-2F4F-4901-BD3F-513610BB838B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C9A28-BF97-4DEE-A65B-3F11193CB344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/>
            <a:t>اسئلة مقيدة </a:t>
          </a:r>
          <a:endParaRPr lang="en-US" sz="4900" kern="1200"/>
        </a:p>
      </dsp:txBody>
      <dsp:txXfrm>
        <a:off x="3847692" y="865197"/>
        <a:ext cx="2740203" cy="1701388"/>
      </dsp:txXfrm>
    </dsp:sp>
    <dsp:sp modelId="{37772330-2BA8-4A58-B6A4-5983A5467BC7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2A8A8-451C-462F-B205-3763B751F791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/>
            <a:t>اسئلة مفتوحة </a:t>
          </a:r>
          <a:endParaRPr lang="en-US" sz="4900" kern="1200"/>
        </a:p>
      </dsp:txBody>
      <dsp:txXfrm>
        <a:off x="7326222" y="865197"/>
        <a:ext cx="2740203" cy="170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15B0D-81B8-4434-A28A-3CA4816747A8}">
      <dsp:nvSpPr>
        <dsp:cNvPr id="0" name=""/>
        <dsp:cNvSpPr/>
      </dsp:nvSpPr>
      <dsp:spPr>
        <a:xfrm>
          <a:off x="2090171" y="-4568"/>
          <a:ext cx="5159899" cy="5159899"/>
        </a:xfrm>
        <a:prstGeom prst="circularArrow">
          <a:avLst>
            <a:gd name="adj1" fmla="val 5274"/>
            <a:gd name="adj2" fmla="val 312630"/>
            <a:gd name="adj3" fmla="val 14216415"/>
            <a:gd name="adj4" fmla="val 17133878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9229E-BE89-4F7F-9A28-9DB71F733643}">
      <dsp:nvSpPr>
        <dsp:cNvPr id="0" name=""/>
        <dsp:cNvSpPr/>
      </dsp:nvSpPr>
      <dsp:spPr>
        <a:xfrm>
          <a:off x="3682737" y="1544"/>
          <a:ext cx="1974768" cy="9873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ان يتسم بالاصاله والتجديد </a:t>
          </a:r>
          <a:endParaRPr lang="en-US" sz="2000" kern="1200" dirty="0"/>
        </a:p>
      </dsp:txBody>
      <dsp:txXfrm>
        <a:off x="3730937" y="49744"/>
        <a:ext cx="1878368" cy="890984"/>
      </dsp:txXfrm>
    </dsp:sp>
    <dsp:sp modelId="{4BD1DCBD-037E-47BE-8587-DB06E2BF5EC6}">
      <dsp:nvSpPr>
        <dsp:cNvPr id="0" name=""/>
        <dsp:cNvSpPr/>
      </dsp:nvSpPr>
      <dsp:spPr>
        <a:xfrm>
          <a:off x="5495558" y="1048177"/>
          <a:ext cx="1974768" cy="98738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/>
            <a:t>ان يتسم بالواقعية </a:t>
          </a:r>
          <a:endParaRPr lang="en-US" sz="2000" kern="1200"/>
        </a:p>
      </dsp:txBody>
      <dsp:txXfrm>
        <a:off x="5543758" y="1096377"/>
        <a:ext cx="1878368" cy="890984"/>
      </dsp:txXfrm>
    </dsp:sp>
    <dsp:sp modelId="{634920DD-44ED-480D-88F6-A0FF43FE953B}">
      <dsp:nvSpPr>
        <dsp:cNvPr id="0" name=""/>
        <dsp:cNvSpPr/>
      </dsp:nvSpPr>
      <dsp:spPr>
        <a:xfrm>
          <a:off x="5495558" y="3141442"/>
          <a:ext cx="1974768" cy="9873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/>
            <a:t>ان يتسم بالامانه العلمية </a:t>
          </a:r>
          <a:endParaRPr lang="en-US" sz="2000" kern="1200"/>
        </a:p>
      </dsp:txBody>
      <dsp:txXfrm>
        <a:off x="5543758" y="3189642"/>
        <a:ext cx="1878368" cy="890984"/>
      </dsp:txXfrm>
    </dsp:sp>
    <dsp:sp modelId="{67D98CDC-6E96-4F2B-ADA4-8BE45C2721FF}">
      <dsp:nvSpPr>
        <dsp:cNvPr id="0" name=""/>
        <dsp:cNvSpPr/>
      </dsp:nvSpPr>
      <dsp:spPr>
        <a:xfrm>
          <a:off x="3682737" y="4188075"/>
          <a:ext cx="1974768" cy="98738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ان يتسم بالموضوعيه والحياديه </a:t>
          </a:r>
          <a:endParaRPr lang="en-US" sz="2000" kern="1200" dirty="0"/>
        </a:p>
      </dsp:txBody>
      <dsp:txXfrm>
        <a:off x="3730937" y="4236275"/>
        <a:ext cx="1878368" cy="890984"/>
      </dsp:txXfrm>
    </dsp:sp>
    <dsp:sp modelId="{EB80C8F3-C9A5-4928-9D8F-33B231FC9285}">
      <dsp:nvSpPr>
        <dsp:cNvPr id="0" name=""/>
        <dsp:cNvSpPr/>
      </dsp:nvSpPr>
      <dsp:spPr>
        <a:xfrm>
          <a:off x="1869916" y="3141442"/>
          <a:ext cx="1974768" cy="9873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سهولة اللغه ووضوحها </a:t>
          </a:r>
          <a:endParaRPr lang="en-US" sz="2000" kern="1200" dirty="0"/>
        </a:p>
      </dsp:txBody>
      <dsp:txXfrm>
        <a:off x="1918116" y="3189642"/>
        <a:ext cx="1878368" cy="890984"/>
      </dsp:txXfrm>
    </dsp:sp>
    <dsp:sp modelId="{97EA19DE-17D6-42DB-801E-11778B45B725}">
      <dsp:nvSpPr>
        <dsp:cNvPr id="0" name=""/>
        <dsp:cNvSpPr/>
      </dsp:nvSpPr>
      <dsp:spPr>
        <a:xfrm>
          <a:off x="1869916" y="1048177"/>
          <a:ext cx="1974768" cy="98738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/>
            <a:t>تنوع مصادر المعرفة </a:t>
          </a:r>
          <a:endParaRPr lang="en-US" sz="2000" kern="1200"/>
        </a:p>
      </dsp:txBody>
      <dsp:txXfrm>
        <a:off x="1918116" y="1096377"/>
        <a:ext cx="1878368" cy="890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AF178-D1AC-4A62-89A2-F7C8C7BA2A91}">
      <dsp:nvSpPr>
        <dsp:cNvPr id="0" name=""/>
        <dsp:cNvSpPr/>
      </dsp:nvSpPr>
      <dsp:spPr>
        <a:xfrm>
          <a:off x="0" y="0"/>
          <a:ext cx="9420225" cy="20509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DC61F-088D-427D-9B57-FBB845CB9087}">
      <dsp:nvSpPr>
        <dsp:cNvPr id="0" name=""/>
        <dsp:cNvSpPr/>
      </dsp:nvSpPr>
      <dsp:spPr>
        <a:xfrm>
          <a:off x="285633" y="273462"/>
          <a:ext cx="1638695" cy="15040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E7493-9B94-445C-B28C-8186A867BA5A}">
      <dsp:nvSpPr>
        <dsp:cNvPr id="0" name=""/>
        <dsp:cNvSpPr/>
      </dsp:nvSpPr>
      <dsp:spPr>
        <a:xfrm rot="10800000">
          <a:off x="3975009" y="2050970"/>
          <a:ext cx="1638695" cy="25067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ان يكون الباحث على دراية  بنوع المفحوصين  اللذين تلائمهم الاداة </a:t>
          </a:r>
          <a:endParaRPr lang="en-US" sz="2200" kern="1200" dirty="0"/>
        </a:p>
      </dsp:txBody>
      <dsp:txXfrm rot="10800000">
        <a:off x="4025405" y="2050970"/>
        <a:ext cx="1537903" cy="2456346"/>
      </dsp:txXfrm>
    </dsp:sp>
    <dsp:sp modelId="{4665A003-DAA7-4271-95AE-B590BABA73DE}">
      <dsp:nvSpPr>
        <dsp:cNvPr id="0" name=""/>
        <dsp:cNvSpPr/>
      </dsp:nvSpPr>
      <dsp:spPr>
        <a:xfrm>
          <a:off x="2088198" y="273462"/>
          <a:ext cx="1638695" cy="15040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3ABD8-905F-47B7-94B5-D7625F0D239D}">
      <dsp:nvSpPr>
        <dsp:cNvPr id="0" name=""/>
        <dsp:cNvSpPr/>
      </dsp:nvSpPr>
      <dsp:spPr>
        <a:xfrm rot="10800000">
          <a:off x="5785129" y="2050970"/>
          <a:ext cx="1638695" cy="25067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ان يكون الباحث على دراية كاملة على مواصفات الاداة وتكلفتها</a:t>
          </a:r>
          <a:endParaRPr lang="en-US" sz="2200" kern="1200" dirty="0"/>
        </a:p>
      </dsp:txBody>
      <dsp:txXfrm rot="10800000">
        <a:off x="5835525" y="2050970"/>
        <a:ext cx="1537903" cy="2456346"/>
      </dsp:txXfrm>
    </dsp:sp>
    <dsp:sp modelId="{EFF142CF-9D0B-4260-946A-0253E44D5FA2}">
      <dsp:nvSpPr>
        <dsp:cNvPr id="0" name=""/>
        <dsp:cNvSpPr/>
      </dsp:nvSpPr>
      <dsp:spPr>
        <a:xfrm>
          <a:off x="3890764" y="273462"/>
          <a:ext cx="1638695" cy="15040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697CD-086A-4152-AE2D-87E115ECECDE}">
      <dsp:nvSpPr>
        <dsp:cNvPr id="0" name=""/>
        <dsp:cNvSpPr/>
      </dsp:nvSpPr>
      <dsp:spPr>
        <a:xfrm rot="10800000">
          <a:off x="7648179" y="2050970"/>
          <a:ext cx="1638695" cy="25067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طبيعة المشكلة المراد تناولها بالبحث  </a:t>
          </a:r>
          <a:endParaRPr lang="en-US" sz="2200" kern="1200" dirty="0"/>
        </a:p>
      </dsp:txBody>
      <dsp:txXfrm rot="10800000">
        <a:off x="7698575" y="2050970"/>
        <a:ext cx="1537903" cy="2456346"/>
      </dsp:txXfrm>
    </dsp:sp>
    <dsp:sp modelId="{8EC90400-3B46-4306-B51C-4D1D29D2D9C5}">
      <dsp:nvSpPr>
        <dsp:cNvPr id="0" name=""/>
        <dsp:cNvSpPr/>
      </dsp:nvSpPr>
      <dsp:spPr>
        <a:xfrm>
          <a:off x="5693330" y="273462"/>
          <a:ext cx="1638695" cy="15040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1CD97-1290-4EB8-B7D5-A36934E8037C}">
      <dsp:nvSpPr>
        <dsp:cNvPr id="0" name=""/>
        <dsp:cNvSpPr/>
      </dsp:nvSpPr>
      <dsp:spPr>
        <a:xfrm rot="10800000">
          <a:off x="193243" y="2031919"/>
          <a:ext cx="1638695" cy="25067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بعض ادوات البحث تصلح لابحاث معينه بينما لاتصلح في ابحاث اخرى  </a:t>
          </a:r>
          <a:endParaRPr lang="en-US" sz="2200" kern="1200" dirty="0"/>
        </a:p>
      </dsp:txBody>
      <dsp:txXfrm rot="10800000">
        <a:off x="243639" y="2031919"/>
        <a:ext cx="1537903" cy="2456346"/>
      </dsp:txXfrm>
    </dsp:sp>
    <dsp:sp modelId="{0A09418B-8E4C-40AB-918A-D64C31AA45D6}">
      <dsp:nvSpPr>
        <dsp:cNvPr id="0" name=""/>
        <dsp:cNvSpPr/>
      </dsp:nvSpPr>
      <dsp:spPr>
        <a:xfrm>
          <a:off x="7572095" y="305709"/>
          <a:ext cx="1638695" cy="15040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E6960-1456-4DCD-8D41-A7A7F52C7E5C}">
      <dsp:nvSpPr>
        <dsp:cNvPr id="0" name=""/>
        <dsp:cNvSpPr/>
      </dsp:nvSpPr>
      <dsp:spPr>
        <a:xfrm rot="10800000">
          <a:off x="2049722" y="2050970"/>
          <a:ext cx="1638695" cy="25067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طبيعة البيانات التي تؤدي اليها ومدى صدقها وثباتها</a:t>
          </a:r>
          <a:endParaRPr lang="en-US" sz="2200" kern="1200" dirty="0"/>
        </a:p>
      </dsp:txBody>
      <dsp:txXfrm rot="10800000">
        <a:off x="2100118" y="2050970"/>
        <a:ext cx="1537903" cy="2456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0F6C7-07FC-479C-91AF-B62721EC73D0}">
      <dsp:nvSpPr>
        <dsp:cNvPr id="0" name=""/>
        <dsp:cNvSpPr/>
      </dsp:nvSpPr>
      <dsp:spPr>
        <a:xfrm>
          <a:off x="388619" y="0"/>
          <a:ext cx="44043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34B06-5991-46DB-81E8-4D687C1F1B63}">
      <dsp:nvSpPr>
        <dsp:cNvPr id="0" name=""/>
        <dsp:cNvSpPr/>
      </dsp:nvSpPr>
      <dsp:spPr>
        <a:xfrm>
          <a:off x="63" y="1305401"/>
          <a:ext cx="16429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موضوعية</a:t>
          </a:r>
          <a:endParaRPr lang="en-US" sz="3000" kern="1200" dirty="0"/>
        </a:p>
      </dsp:txBody>
      <dsp:txXfrm>
        <a:off x="80263" y="1385601"/>
        <a:ext cx="1482506" cy="1580135"/>
      </dsp:txXfrm>
    </dsp:sp>
    <dsp:sp modelId="{D578CBD9-957F-432B-8DF2-6134459032E1}">
      <dsp:nvSpPr>
        <dsp:cNvPr id="0" name=""/>
        <dsp:cNvSpPr/>
      </dsp:nvSpPr>
      <dsp:spPr>
        <a:xfrm>
          <a:off x="1788397" y="1305401"/>
          <a:ext cx="16429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الصدق</a:t>
          </a:r>
          <a:endParaRPr lang="en-US" sz="3000" kern="1200" dirty="0"/>
        </a:p>
      </dsp:txBody>
      <dsp:txXfrm>
        <a:off x="1868597" y="1385601"/>
        <a:ext cx="1482506" cy="1580135"/>
      </dsp:txXfrm>
    </dsp:sp>
    <dsp:sp modelId="{0342C180-B3E2-44EE-8579-143459E21FA6}">
      <dsp:nvSpPr>
        <dsp:cNvPr id="0" name=""/>
        <dsp:cNvSpPr/>
      </dsp:nvSpPr>
      <dsp:spPr>
        <a:xfrm>
          <a:off x="3538630" y="1305401"/>
          <a:ext cx="16429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الثبات</a:t>
          </a:r>
          <a:endParaRPr lang="en-US" sz="3000" kern="1200" dirty="0"/>
        </a:p>
      </dsp:txBody>
      <dsp:txXfrm>
        <a:off x="3618830" y="1385601"/>
        <a:ext cx="1482506" cy="1580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BEF92-215C-47A7-8314-92280D712061}">
      <dsp:nvSpPr>
        <dsp:cNvPr id="0" name=""/>
        <dsp:cNvSpPr/>
      </dsp:nvSpPr>
      <dsp:spPr>
        <a:xfrm>
          <a:off x="0" y="358202"/>
          <a:ext cx="621792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80" tIns="458216" rIns="482580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تتطلب اجابات محددة </a:t>
          </a:r>
          <a:endParaRPr lang="en-US" sz="2200" kern="1200" dirty="0"/>
        </a:p>
      </dsp:txBody>
      <dsp:txXfrm>
        <a:off x="0" y="358202"/>
        <a:ext cx="6217920" cy="935550"/>
      </dsp:txXfrm>
    </dsp:sp>
    <dsp:sp modelId="{8ED3100A-D4A6-45A2-A0EC-0E0B710423D4}">
      <dsp:nvSpPr>
        <dsp:cNvPr id="0" name=""/>
        <dsp:cNvSpPr/>
      </dsp:nvSpPr>
      <dsp:spPr>
        <a:xfrm>
          <a:off x="1472182" y="0"/>
          <a:ext cx="43525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516" tIns="0" rIns="164516" bIns="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الاستبانة المغلقة</a:t>
          </a:r>
          <a:endParaRPr lang="en-US" sz="2200" kern="1200" dirty="0"/>
        </a:p>
      </dsp:txBody>
      <dsp:txXfrm>
        <a:off x="1503885" y="31703"/>
        <a:ext cx="4289138" cy="586034"/>
      </dsp:txXfrm>
    </dsp:sp>
    <dsp:sp modelId="{CB9218B2-93A6-453C-9636-E9945D1996C1}">
      <dsp:nvSpPr>
        <dsp:cNvPr id="0" name=""/>
        <dsp:cNvSpPr/>
      </dsp:nvSpPr>
      <dsp:spPr>
        <a:xfrm>
          <a:off x="0" y="1714413"/>
          <a:ext cx="621792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80" tIns="458216" rIns="482580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يترك للمفحوص حرية التعبير عن دوافعه واتجاهاته </a:t>
          </a:r>
          <a:endParaRPr lang="en-US" sz="22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تأخد وقت طويل للاجابه </a:t>
          </a:r>
          <a:endParaRPr lang="en-US" sz="22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صعوبة لتحليل الاجابات كميا </a:t>
          </a:r>
          <a:endParaRPr lang="en-US" sz="2200" kern="1200" dirty="0"/>
        </a:p>
      </dsp:txBody>
      <dsp:txXfrm>
        <a:off x="0" y="1714413"/>
        <a:ext cx="6217920" cy="1663200"/>
      </dsp:txXfrm>
    </dsp:sp>
    <dsp:sp modelId="{9347CE9A-FBB2-4F69-8C26-D97C4E74DD45}">
      <dsp:nvSpPr>
        <dsp:cNvPr id="0" name=""/>
        <dsp:cNvSpPr/>
      </dsp:nvSpPr>
      <dsp:spPr>
        <a:xfrm>
          <a:off x="1554479" y="1389693"/>
          <a:ext cx="43525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516" tIns="0" rIns="164516" bIns="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الاستابانة المفتوحة </a:t>
          </a:r>
          <a:endParaRPr lang="en-US" sz="2200" kern="1200" dirty="0"/>
        </a:p>
      </dsp:txBody>
      <dsp:txXfrm>
        <a:off x="1586182" y="1421396"/>
        <a:ext cx="4289138" cy="586034"/>
      </dsp:txXfrm>
    </dsp:sp>
    <dsp:sp modelId="{BB99B525-4F0F-44C3-8345-EC75A7EECAF7}">
      <dsp:nvSpPr>
        <dsp:cNvPr id="0" name=""/>
        <dsp:cNvSpPr/>
      </dsp:nvSpPr>
      <dsp:spPr>
        <a:xfrm>
          <a:off x="0" y="3798133"/>
          <a:ext cx="621792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80" tIns="458216" rIns="482580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من أفضل انواع الاستبانات </a:t>
          </a:r>
          <a:endParaRPr lang="en-US" sz="2200" kern="1200" dirty="0"/>
        </a:p>
      </dsp:txBody>
      <dsp:txXfrm>
        <a:off x="0" y="3798133"/>
        <a:ext cx="6217920" cy="935550"/>
      </dsp:txXfrm>
    </dsp:sp>
    <dsp:sp modelId="{8FF13751-6519-4C81-A45D-35C5EF8243BB}">
      <dsp:nvSpPr>
        <dsp:cNvPr id="0" name=""/>
        <dsp:cNvSpPr/>
      </dsp:nvSpPr>
      <dsp:spPr>
        <a:xfrm>
          <a:off x="1554479" y="3496413"/>
          <a:ext cx="43525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516" tIns="0" rIns="164516" bIns="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الاستبانة المغلقة المفتوحة </a:t>
          </a:r>
          <a:endParaRPr lang="en-US" sz="2200" kern="1200" dirty="0"/>
        </a:p>
      </dsp:txBody>
      <dsp:txXfrm>
        <a:off x="1586182" y="3528116"/>
        <a:ext cx="4289138" cy="586034"/>
      </dsp:txXfrm>
    </dsp:sp>
    <dsp:sp modelId="{D4D90873-E768-42B9-A966-80CAF18E3EA0}">
      <dsp:nvSpPr>
        <dsp:cNvPr id="0" name=""/>
        <dsp:cNvSpPr/>
      </dsp:nvSpPr>
      <dsp:spPr>
        <a:xfrm>
          <a:off x="0" y="5137337"/>
          <a:ext cx="621792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80" tIns="458216" rIns="482580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يصدم صور بدلا من فقرات مكتوبة </a:t>
          </a:r>
          <a:endParaRPr lang="en-US" sz="22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مناسبتها لبعض فئات المفحوصين </a:t>
          </a:r>
          <a:endParaRPr lang="en-US" sz="2200" kern="1200" dirty="0"/>
        </a:p>
      </dsp:txBody>
      <dsp:txXfrm>
        <a:off x="0" y="5137337"/>
        <a:ext cx="6217920" cy="1282049"/>
      </dsp:txXfrm>
    </dsp:sp>
    <dsp:sp modelId="{A910D47B-E3E4-4095-B79A-2F13B3B9FD05}">
      <dsp:nvSpPr>
        <dsp:cNvPr id="0" name=""/>
        <dsp:cNvSpPr/>
      </dsp:nvSpPr>
      <dsp:spPr>
        <a:xfrm>
          <a:off x="1554479" y="4875483"/>
          <a:ext cx="43525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516" tIns="0" rIns="164516" bIns="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الاستبانة المصورة </a:t>
          </a:r>
          <a:endParaRPr lang="en-US" sz="2200" kern="1200" dirty="0"/>
        </a:p>
      </dsp:txBody>
      <dsp:txXfrm>
        <a:off x="1586182" y="4907186"/>
        <a:ext cx="4289138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E37FF-0770-4F88-8A4B-C52CCDF0FDD7}">
      <dsp:nvSpPr>
        <dsp:cNvPr id="0" name=""/>
        <dsp:cNvSpPr/>
      </dsp:nvSpPr>
      <dsp:spPr>
        <a:xfrm>
          <a:off x="2660294" y="570"/>
          <a:ext cx="2992831" cy="91424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/>
            <a:t>تجنب الاسئلة التي تؤثر على المستجيب</a:t>
          </a:r>
          <a:endParaRPr lang="en-US" sz="2600" kern="1200"/>
        </a:p>
      </dsp:txBody>
      <dsp:txXfrm>
        <a:off x="2704924" y="45200"/>
        <a:ext cx="2903571" cy="824983"/>
      </dsp:txXfrm>
    </dsp:sp>
    <dsp:sp modelId="{647B8FD1-E822-4B4A-A661-152529E51D9E}">
      <dsp:nvSpPr>
        <dsp:cNvPr id="0" name=""/>
        <dsp:cNvSpPr/>
      </dsp:nvSpPr>
      <dsp:spPr>
        <a:xfrm>
          <a:off x="2660294" y="960526"/>
          <a:ext cx="2992831" cy="914243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/>
            <a:t>ان يكون السؤال قصير </a:t>
          </a:r>
          <a:endParaRPr lang="en-US" sz="2600" kern="1200"/>
        </a:p>
      </dsp:txBody>
      <dsp:txXfrm>
        <a:off x="2704924" y="1005156"/>
        <a:ext cx="2903571" cy="824983"/>
      </dsp:txXfrm>
    </dsp:sp>
    <dsp:sp modelId="{09671CFD-B1E0-4695-8702-2C5CB5C37D3A}">
      <dsp:nvSpPr>
        <dsp:cNvPr id="0" name=""/>
        <dsp:cNvSpPr/>
      </dsp:nvSpPr>
      <dsp:spPr>
        <a:xfrm>
          <a:off x="2660294" y="1920482"/>
          <a:ext cx="2992831" cy="91424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/>
            <a:t>الوضوح والدقه في صياغة السؤال </a:t>
          </a:r>
          <a:endParaRPr lang="en-US" sz="2600" kern="1200"/>
        </a:p>
      </dsp:txBody>
      <dsp:txXfrm>
        <a:off x="2704924" y="1965112"/>
        <a:ext cx="2903571" cy="824983"/>
      </dsp:txXfrm>
    </dsp:sp>
    <dsp:sp modelId="{6AB67984-9155-4273-8F2B-2E0C1BE78077}">
      <dsp:nvSpPr>
        <dsp:cNvPr id="0" name=""/>
        <dsp:cNvSpPr/>
      </dsp:nvSpPr>
      <dsp:spPr>
        <a:xfrm>
          <a:off x="2660294" y="2880438"/>
          <a:ext cx="2992831" cy="914243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تجنب الاسئلة التي يكون بمقدورنا الحصول عليها </a:t>
          </a:r>
          <a:endParaRPr lang="en-US" sz="2600" kern="1200" dirty="0"/>
        </a:p>
      </dsp:txBody>
      <dsp:txXfrm>
        <a:off x="2704924" y="2925068"/>
        <a:ext cx="2903571" cy="824983"/>
      </dsp:txXfrm>
    </dsp:sp>
    <dsp:sp modelId="{699B245C-4EE3-487C-8EF2-C532DDA5FBDE}">
      <dsp:nvSpPr>
        <dsp:cNvPr id="0" name=""/>
        <dsp:cNvSpPr/>
      </dsp:nvSpPr>
      <dsp:spPr>
        <a:xfrm>
          <a:off x="2660294" y="3840394"/>
          <a:ext cx="2992831" cy="91424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تجنب الاسئلة التي تجاوب معلومتين </a:t>
          </a:r>
          <a:endParaRPr lang="en-US" sz="2600" kern="1200" dirty="0"/>
        </a:p>
      </dsp:txBody>
      <dsp:txXfrm>
        <a:off x="2704924" y="3885024"/>
        <a:ext cx="2903571" cy="824983"/>
      </dsp:txXfrm>
    </dsp:sp>
    <dsp:sp modelId="{6ABB9443-D0E4-4539-9C69-DE6B5370995F}">
      <dsp:nvSpPr>
        <dsp:cNvPr id="0" name=""/>
        <dsp:cNvSpPr/>
      </dsp:nvSpPr>
      <dsp:spPr>
        <a:xfrm>
          <a:off x="2660294" y="4800349"/>
          <a:ext cx="2992831" cy="914243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/>
            <a:t>تجنب الاسئلة القابلة للتأويل </a:t>
          </a:r>
          <a:endParaRPr lang="en-US" sz="2600" kern="1200"/>
        </a:p>
      </dsp:txBody>
      <dsp:txXfrm>
        <a:off x="2704924" y="4844979"/>
        <a:ext cx="2903571" cy="824983"/>
      </dsp:txXfrm>
    </dsp:sp>
    <dsp:sp modelId="{22F21766-8070-4E94-AC48-3234179BB3D1}">
      <dsp:nvSpPr>
        <dsp:cNvPr id="0" name=""/>
        <dsp:cNvSpPr/>
      </dsp:nvSpPr>
      <dsp:spPr>
        <a:xfrm>
          <a:off x="2660294" y="5760305"/>
          <a:ext cx="2992831" cy="91424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يجب الا تحتاج الاسئلة الى عمق للتفكير </a:t>
          </a:r>
          <a:endParaRPr lang="en-US" sz="2600" kern="1200" dirty="0"/>
        </a:p>
      </dsp:txBody>
      <dsp:txXfrm>
        <a:off x="2704924" y="5804935"/>
        <a:ext cx="2903571" cy="8249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13C34-1A6E-4BED-8AC4-DC60AAAE5107}">
      <dsp:nvSpPr>
        <dsp:cNvPr id="0" name=""/>
        <dsp:cNvSpPr/>
      </dsp:nvSpPr>
      <dsp:spPr>
        <a:xfrm>
          <a:off x="2590800" y="1929603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065"/>
              </a:lnTo>
              <a:lnTo>
                <a:pt x="1417808" y="246065"/>
              </a:lnTo>
              <a:lnTo>
                <a:pt x="1417808" y="492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49133-8997-4F23-8A7D-40A4E06D43A5}">
      <dsp:nvSpPr>
        <dsp:cNvPr id="0" name=""/>
        <dsp:cNvSpPr/>
      </dsp:nvSpPr>
      <dsp:spPr>
        <a:xfrm>
          <a:off x="1172991" y="1929603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1417808" y="0"/>
              </a:moveTo>
              <a:lnTo>
                <a:pt x="1417808" y="246065"/>
              </a:lnTo>
              <a:lnTo>
                <a:pt x="0" y="246065"/>
              </a:lnTo>
              <a:lnTo>
                <a:pt x="0" y="492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E1A6-7A41-4DC4-ADB1-0E95F31E8411}">
      <dsp:nvSpPr>
        <dsp:cNvPr id="0" name=""/>
        <dsp:cNvSpPr/>
      </dsp:nvSpPr>
      <dsp:spPr>
        <a:xfrm>
          <a:off x="1419057" y="757860"/>
          <a:ext cx="2343484" cy="117174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وفق دور الباحث</a:t>
          </a:r>
          <a:endParaRPr lang="en-US" sz="4100" kern="1200" dirty="0"/>
        </a:p>
      </dsp:txBody>
      <dsp:txXfrm>
        <a:off x="1419057" y="757860"/>
        <a:ext cx="2343484" cy="1171742"/>
      </dsp:txXfrm>
    </dsp:sp>
    <dsp:sp modelId="{59BD4BD2-A841-46CE-8161-77A2C46952EC}">
      <dsp:nvSpPr>
        <dsp:cNvPr id="0" name=""/>
        <dsp:cNvSpPr/>
      </dsp:nvSpPr>
      <dsp:spPr>
        <a:xfrm>
          <a:off x="1249" y="2421734"/>
          <a:ext cx="2343484" cy="117174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ملاحظة بدون مشاركة </a:t>
          </a:r>
          <a:endParaRPr lang="en-US" sz="4100" kern="1200" dirty="0"/>
        </a:p>
      </dsp:txBody>
      <dsp:txXfrm>
        <a:off x="1249" y="2421734"/>
        <a:ext cx="2343484" cy="1171742"/>
      </dsp:txXfrm>
    </dsp:sp>
    <dsp:sp modelId="{30902BF2-7338-49ED-95D1-B6D90D354FF4}">
      <dsp:nvSpPr>
        <dsp:cNvPr id="0" name=""/>
        <dsp:cNvSpPr/>
      </dsp:nvSpPr>
      <dsp:spPr>
        <a:xfrm>
          <a:off x="2836865" y="2421734"/>
          <a:ext cx="2343484" cy="117174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ملاحظة بالمشاركة </a:t>
          </a:r>
          <a:endParaRPr lang="en-US" sz="4100" kern="1200" dirty="0"/>
        </a:p>
      </dsp:txBody>
      <dsp:txXfrm>
        <a:off x="2836865" y="2421734"/>
        <a:ext cx="2343484" cy="11717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B7DA4-9863-4658-B762-98DEE8077170}">
      <dsp:nvSpPr>
        <dsp:cNvPr id="0" name=""/>
        <dsp:cNvSpPr/>
      </dsp:nvSpPr>
      <dsp:spPr>
        <a:xfrm>
          <a:off x="2590800" y="1929603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065"/>
              </a:lnTo>
              <a:lnTo>
                <a:pt x="1417808" y="246065"/>
              </a:lnTo>
              <a:lnTo>
                <a:pt x="1417808" y="492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CEBB8-1292-4E19-A122-6CBD2658E416}">
      <dsp:nvSpPr>
        <dsp:cNvPr id="0" name=""/>
        <dsp:cNvSpPr/>
      </dsp:nvSpPr>
      <dsp:spPr>
        <a:xfrm>
          <a:off x="1172991" y="1929603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1417808" y="0"/>
              </a:moveTo>
              <a:lnTo>
                <a:pt x="1417808" y="246065"/>
              </a:lnTo>
              <a:lnTo>
                <a:pt x="0" y="246065"/>
              </a:lnTo>
              <a:lnTo>
                <a:pt x="0" y="492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3E2C2-99DC-4FA4-B755-EEF262614BE9}">
      <dsp:nvSpPr>
        <dsp:cNvPr id="0" name=""/>
        <dsp:cNvSpPr/>
      </dsp:nvSpPr>
      <dsp:spPr>
        <a:xfrm>
          <a:off x="1419057" y="757860"/>
          <a:ext cx="2343484" cy="117174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وفق التنظيم </a:t>
          </a:r>
          <a:endParaRPr lang="en-US" sz="4100" kern="1200" dirty="0"/>
        </a:p>
      </dsp:txBody>
      <dsp:txXfrm>
        <a:off x="1419057" y="757860"/>
        <a:ext cx="2343484" cy="1171742"/>
      </dsp:txXfrm>
    </dsp:sp>
    <dsp:sp modelId="{BB378E9C-C081-4EBC-B36D-4DF854E2751E}">
      <dsp:nvSpPr>
        <dsp:cNvPr id="0" name=""/>
        <dsp:cNvSpPr/>
      </dsp:nvSpPr>
      <dsp:spPr>
        <a:xfrm>
          <a:off x="1249" y="2421734"/>
          <a:ext cx="2343484" cy="1171742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ملاحظة منظمة </a:t>
          </a:r>
          <a:endParaRPr lang="en-US" sz="4100" kern="1200" dirty="0"/>
        </a:p>
      </dsp:txBody>
      <dsp:txXfrm>
        <a:off x="1249" y="2421734"/>
        <a:ext cx="2343484" cy="1171742"/>
      </dsp:txXfrm>
    </dsp:sp>
    <dsp:sp modelId="{42227DFA-70B4-4B1D-9AC9-BD8A507AD311}">
      <dsp:nvSpPr>
        <dsp:cNvPr id="0" name=""/>
        <dsp:cNvSpPr/>
      </dsp:nvSpPr>
      <dsp:spPr>
        <a:xfrm>
          <a:off x="2836865" y="2421734"/>
          <a:ext cx="2343484" cy="1171742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ملاحظة بسيطة</a:t>
          </a:r>
          <a:endParaRPr lang="en-US" sz="4100" kern="1200" dirty="0"/>
        </a:p>
      </dsp:txBody>
      <dsp:txXfrm>
        <a:off x="2836865" y="2421734"/>
        <a:ext cx="2343484" cy="1171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02DFC-9850-4CE6-8B4A-BB8421A3AAC9}">
      <dsp:nvSpPr>
        <dsp:cNvPr id="0" name=""/>
        <dsp:cNvSpPr/>
      </dsp:nvSpPr>
      <dsp:spPr>
        <a:xfrm>
          <a:off x="2827020" y="2082745"/>
          <a:ext cx="1547079" cy="53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01"/>
              </a:lnTo>
              <a:lnTo>
                <a:pt x="1547079" y="268501"/>
              </a:lnTo>
              <a:lnTo>
                <a:pt x="1547079" y="537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896BE-3AF3-4707-BA19-47F1EC9B8E31}">
      <dsp:nvSpPr>
        <dsp:cNvPr id="0" name=""/>
        <dsp:cNvSpPr/>
      </dsp:nvSpPr>
      <dsp:spPr>
        <a:xfrm>
          <a:off x="1279940" y="2082745"/>
          <a:ext cx="1547079" cy="537002"/>
        </a:xfrm>
        <a:custGeom>
          <a:avLst/>
          <a:gdLst/>
          <a:ahLst/>
          <a:cxnLst/>
          <a:rect l="0" t="0" r="0" b="0"/>
          <a:pathLst>
            <a:path>
              <a:moveTo>
                <a:pt x="1547079" y="0"/>
              </a:moveTo>
              <a:lnTo>
                <a:pt x="1547079" y="268501"/>
              </a:lnTo>
              <a:lnTo>
                <a:pt x="0" y="268501"/>
              </a:lnTo>
              <a:lnTo>
                <a:pt x="0" y="537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517E4-2225-4A85-B2B5-0951648E8207}">
      <dsp:nvSpPr>
        <dsp:cNvPr id="0" name=""/>
        <dsp:cNvSpPr/>
      </dsp:nvSpPr>
      <dsp:spPr>
        <a:xfrm>
          <a:off x="1548442" y="804167"/>
          <a:ext cx="2557155" cy="127857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/>
            <a:t>وفقا لأسلوب تطبيقها </a:t>
          </a:r>
          <a:endParaRPr lang="en-US" sz="4500" kern="1200" dirty="0"/>
        </a:p>
      </dsp:txBody>
      <dsp:txXfrm>
        <a:off x="1548442" y="804167"/>
        <a:ext cx="2557155" cy="1278577"/>
      </dsp:txXfrm>
    </dsp:sp>
    <dsp:sp modelId="{97C60734-437E-4AAA-92AA-7C026D49C3EE}">
      <dsp:nvSpPr>
        <dsp:cNvPr id="0" name=""/>
        <dsp:cNvSpPr/>
      </dsp:nvSpPr>
      <dsp:spPr>
        <a:xfrm>
          <a:off x="1363" y="2619747"/>
          <a:ext cx="2557155" cy="127857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/>
            <a:t>ملاحظة غير مباشرة</a:t>
          </a:r>
          <a:endParaRPr lang="en-US" sz="4500" kern="1200" dirty="0"/>
        </a:p>
      </dsp:txBody>
      <dsp:txXfrm>
        <a:off x="1363" y="2619747"/>
        <a:ext cx="2557155" cy="1278577"/>
      </dsp:txXfrm>
    </dsp:sp>
    <dsp:sp modelId="{B31AA07F-130A-4EF2-B29F-DB0EB510D621}">
      <dsp:nvSpPr>
        <dsp:cNvPr id="0" name=""/>
        <dsp:cNvSpPr/>
      </dsp:nvSpPr>
      <dsp:spPr>
        <a:xfrm>
          <a:off x="3095521" y="2619747"/>
          <a:ext cx="2557155" cy="127857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/>
            <a:t>ملاحظة مباشرة </a:t>
          </a:r>
          <a:endParaRPr lang="en-US" sz="4500" kern="1200" dirty="0"/>
        </a:p>
      </dsp:txBody>
      <dsp:txXfrm>
        <a:off x="3095521" y="2619747"/>
        <a:ext cx="2557155" cy="127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3FDB-B6F9-4D80-AB61-1D9E28EE3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D2076-DC08-4579-B161-4ECC0F83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AAC1E-ADDA-434C-91E0-35C0D32B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40C9C-442C-4FD7-9330-7BF45FDC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AD3F6-4EED-44D7-8B36-CD1DEAF5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E4CD-E784-4AE0-9204-B3BDE803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0B41-8D04-499E-9521-569615F0F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78E27-A334-4AD8-AF14-D4303EB3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89059-DC6E-46C4-BF8A-003CB72D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8F811-E349-4FE8-9465-75DCB6CD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5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C6C00-9009-4429-BF9B-143E180C3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05E66-B1B1-4206-8F64-2B50AD895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FACB-7420-49D9-B993-6793E667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108D6-6C45-4875-975E-3F9A374D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B0B9-85AF-4652-BB3C-644A94AA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5429-C38A-485F-BB90-F9E2702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17F0-B22A-4A85-8322-BDF4548EA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C2DC-B266-4E0A-9735-22BF4771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F614E-62EC-4545-8194-AA78F2B0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0765C-DB80-4EB3-939D-EBE92917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9D6E-58A7-4A2B-A7F6-7E45789A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935AF-05C3-44A3-9B3D-051C98A97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EA556-23D0-474E-9AE5-FE331AC7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484A-221E-4729-B3EE-5F3B9FB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0D44B-0DD4-4AB0-AFE6-7933E44D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96D8-EABE-48B3-B280-BB38E970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C263-B92C-4D50-BDB7-8719BD2BE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EAAE0-A45F-4140-BF71-392C75DD2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A7B6D-9FD4-42EA-9CC9-B3F2D3EE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A5FEC-7E38-45CF-8C22-95A450CD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DFDFF-B7BC-4B3B-BB97-9AC27F96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5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F124-8C62-4B56-8F8D-7A61D31D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416D8-9EF3-4362-99EB-B9BA6DD2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54957-97CE-4287-B37D-84AA39503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58274-9EF4-49B1-9644-089AA1622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9B32A-4B34-4EBE-AE47-F24F77FF0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46BB5-A426-464D-B97D-DA263BFA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AA14B-4CA1-46DF-800C-4AFADBAD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FBF6-DBB0-4D32-A983-CE435334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0B10-058D-4DED-863A-F54D9062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A3FD9-6A68-4052-82D4-1AD054BB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458F5-E47D-452B-B484-16FFB5F2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FAEAC-AD41-4766-8399-D734E31F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6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9ACD7-19E4-469A-9DB3-BB3A929C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1DD83-7599-4B64-82EF-AA9A9FB2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CF511-B16E-43E6-AE1A-54AEB713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146B-73AD-47A7-A295-928701F0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4A71-6CA3-4FC4-AFB3-0E89BE7CA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129E0-1A3A-4416-8107-A1ED4D61F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15427-6244-4A30-9983-5F9F5F78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07C1E-C15E-4DA6-8753-ED9EAC6E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00467-C76C-4748-AC8B-31D67A88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4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2D44-E349-472E-8068-7C79BD30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6AF45-7AC0-460B-B6AC-1E22EB733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1CECB-A506-41B5-8850-F7F5754B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CF95F-D10F-4D2E-AE09-B5E301C9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0A9F1-8997-4F03-9AE4-C7B86E88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936B0-8C07-4C02-82B7-24E97BCE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660FB-FCF1-4291-A787-1FA0C853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121DE-B983-4257-8D61-A50C468B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3359-2E03-4FD0-ABD1-5857B2C16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963FA-FF80-4183-AE80-A5A3B85793DC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DF74-2878-48C8-A6E7-A3B7347C2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398D0-B89F-4278-B52C-A56F3C63B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CFE2-93A1-4EAD-AB1A-EF255D08A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talkers.com/socialstudies/social-sba-sample-questionnaire-drug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mit.mit.edu/observa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3%D9%8A%D9%85%D9%8A%D8%A7%D8%A1_%D8%B9%D8%B6%D9%88%D9%8A%D8%A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x_populi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1D0603-9CB8-4321-AF07-05FB48EA2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4861" r="22500" b="13889"/>
          <a:stretch/>
        </p:blipFill>
        <p:spPr>
          <a:xfrm>
            <a:off x="619125" y="0"/>
            <a:ext cx="103632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8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19045-632D-460A-AE94-496E3E65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28" y="236228"/>
            <a:ext cx="3363974" cy="1033958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الاستبيان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3830A-F3D5-45B4-9F0B-4BB5B09C6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180" y="1746503"/>
            <a:ext cx="4217670" cy="487526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r" rtl="1"/>
            <a:r>
              <a:rPr lang="en-US" sz="2600" dirty="0" err="1"/>
              <a:t>هو</a:t>
            </a:r>
            <a:r>
              <a:rPr lang="en-US" sz="2600" dirty="0"/>
              <a:t> مجموعة </a:t>
            </a:r>
            <a:r>
              <a:rPr lang="en-US" sz="2600" dirty="0" err="1"/>
              <a:t>من</a:t>
            </a:r>
            <a:r>
              <a:rPr lang="en-US" sz="2600" dirty="0"/>
              <a:t> </a:t>
            </a:r>
            <a:r>
              <a:rPr lang="en-US" sz="2600" dirty="0" err="1"/>
              <a:t>الاسئلة</a:t>
            </a:r>
            <a:r>
              <a:rPr lang="en-US" sz="2600" dirty="0"/>
              <a:t> </a:t>
            </a:r>
            <a:r>
              <a:rPr lang="en-US" sz="2600" dirty="0" err="1"/>
              <a:t>المكتوبة</a:t>
            </a:r>
            <a:r>
              <a:rPr lang="en-US" sz="2600" dirty="0"/>
              <a:t> </a:t>
            </a:r>
            <a:r>
              <a:rPr lang="en-US" sz="2600" dirty="0" err="1"/>
              <a:t>في</a:t>
            </a:r>
            <a:r>
              <a:rPr lang="en-US" sz="2600" dirty="0"/>
              <a:t> </a:t>
            </a:r>
            <a:r>
              <a:rPr lang="en-US" sz="2600" dirty="0" err="1"/>
              <a:t>استمارة</a:t>
            </a:r>
            <a:r>
              <a:rPr lang="en-US" sz="2600" dirty="0"/>
              <a:t> </a:t>
            </a:r>
            <a:r>
              <a:rPr lang="en-US" sz="2600" dirty="0" err="1"/>
              <a:t>يجرى</a:t>
            </a:r>
            <a:r>
              <a:rPr lang="en-US" sz="2600" dirty="0"/>
              <a:t> </a:t>
            </a:r>
            <a:r>
              <a:rPr lang="en-US" sz="2600" dirty="0" err="1"/>
              <a:t>تعبئتها</a:t>
            </a:r>
            <a:r>
              <a:rPr lang="en-US" sz="2600" dirty="0"/>
              <a:t> </a:t>
            </a:r>
            <a:r>
              <a:rPr lang="en-US" sz="2600" dirty="0" err="1"/>
              <a:t>من</a:t>
            </a:r>
            <a:r>
              <a:rPr lang="en-US" sz="2600" dirty="0"/>
              <a:t> </a:t>
            </a:r>
            <a:r>
              <a:rPr lang="en-US" sz="2600" dirty="0" err="1"/>
              <a:t>المستجيب</a:t>
            </a:r>
            <a:r>
              <a:rPr lang="en-US" sz="2600" dirty="0"/>
              <a:t> للحصول </a:t>
            </a:r>
            <a:r>
              <a:rPr lang="en-US" sz="2600" dirty="0" err="1"/>
              <a:t>على</a:t>
            </a:r>
            <a:r>
              <a:rPr lang="en-US" sz="2600" dirty="0"/>
              <a:t> </a:t>
            </a:r>
            <a:r>
              <a:rPr lang="en-US" sz="2600" dirty="0" err="1"/>
              <a:t>الحقائق</a:t>
            </a:r>
            <a:r>
              <a:rPr lang="en-US" sz="2600" dirty="0"/>
              <a:t> </a:t>
            </a:r>
            <a:r>
              <a:rPr lang="en-US" sz="2600" dirty="0" err="1"/>
              <a:t>والمعلومات</a:t>
            </a:r>
            <a:r>
              <a:rPr lang="en-US" sz="2600" dirty="0"/>
              <a:t> </a:t>
            </a:r>
            <a:r>
              <a:rPr lang="en-US" sz="2600" dirty="0" err="1"/>
              <a:t>غير</a:t>
            </a:r>
            <a:r>
              <a:rPr lang="en-US" sz="2600" dirty="0"/>
              <a:t> </a:t>
            </a:r>
            <a:r>
              <a:rPr lang="en-US" sz="2600" dirty="0" err="1"/>
              <a:t>المعروفه</a:t>
            </a:r>
            <a:r>
              <a:rPr lang="en-US" sz="2600" dirty="0"/>
              <a:t> </a:t>
            </a:r>
            <a:r>
              <a:rPr lang="en-US" sz="2600" dirty="0" err="1"/>
              <a:t>سوى</a:t>
            </a:r>
            <a:r>
              <a:rPr lang="en-US" sz="2600" dirty="0"/>
              <a:t> </a:t>
            </a:r>
            <a:r>
              <a:rPr lang="en-US" sz="2600" dirty="0" err="1"/>
              <a:t>لدى</a:t>
            </a:r>
            <a:r>
              <a:rPr lang="en-US" sz="2600" dirty="0"/>
              <a:t> </a:t>
            </a:r>
            <a:r>
              <a:rPr lang="en-US" sz="2600" dirty="0" err="1"/>
              <a:t>الافراد</a:t>
            </a:r>
            <a:r>
              <a:rPr lang="en-US" sz="2600" dirty="0"/>
              <a:t> </a:t>
            </a:r>
            <a:r>
              <a:rPr lang="en-US" sz="2600" dirty="0" err="1"/>
              <a:t>المستجيبين</a:t>
            </a:r>
            <a:r>
              <a:rPr lang="en-US" sz="2600" dirty="0"/>
              <a:t> </a:t>
            </a:r>
            <a:r>
              <a:rPr lang="en-US" sz="2600" dirty="0" err="1"/>
              <a:t>على</a:t>
            </a:r>
            <a:r>
              <a:rPr lang="en-US" sz="2600" dirty="0"/>
              <a:t> الاستبيان </a:t>
            </a:r>
            <a:r>
              <a:rPr lang="ar-SA" sz="2600" dirty="0"/>
              <a:t>.</a:t>
            </a:r>
            <a:endParaRPr lang="en-US" sz="2600" dirty="0"/>
          </a:p>
          <a:p>
            <a:pPr algn="r" rtl="1"/>
            <a:endParaRPr lang="en-US" sz="2600" dirty="0"/>
          </a:p>
          <a:p>
            <a:pPr algn="r" rtl="1"/>
            <a:r>
              <a:rPr lang="en-US" sz="2600" dirty="0" err="1"/>
              <a:t>من</a:t>
            </a:r>
            <a:r>
              <a:rPr lang="en-US" sz="2600" dirty="0"/>
              <a:t> </a:t>
            </a:r>
            <a:r>
              <a:rPr lang="en-US" sz="2600" dirty="0" err="1"/>
              <a:t>اكثر</a:t>
            </a:r>
            <a:r>
              <a:rPr lang="en-US" sz="2600" dirty="0"/>
              <a:t> </a:t>
            </a:r>
            <a:r>
              <a:rPr lang="en-US" sz="2600" dirty="0" err="1"/>
              <a:t>ادوات</a:t>
            </a:r>
            <a:r>
              <a:rPr lang="en-US" sz="2600" dirty="0"/>
              <a:t> </a:t>
            </a:r>
            <a:r>
              <a:rPr lang="en-US" sz="2600" dirty="0" err="1"/>
              <a:t>البحث</a:t>
            </a:r>
            <a:r>
              <a:rPr lang="en-US" sz="2600" dirty="0"/>
              <a:t> </a:t>
            </a:r>
            <a:r>
              <a:rPr lang="en-US" sz="2600" dirty="0" err="1"/>
              <a:t>العلمي</a:t>
            </a:r>
            <a:r>
              <a:rPr lang="en-US" sz="2600" dirty="0"/>
              <a:t> </a:t>
            </a:r>
            <a:r>
              <a:rPr lang="en-US" sz="2600" dirty="0" err="1"/>
              <a:t>شيوعا</a:t>
            </a:r>
            <a:r>
              <a:rPr lang="en-US" sz="2600" dirty="0"/>
              <a:t> </a:t>
            </a:r>
            <a:r>
              <a:rPr lang="ar-SA" sz="2600" dirty="0"/>
              <a:t>.</a:t>
            </a:r>
            <a:endParaRPr lang="en-US" sz="2600" dirty="0"/>
          </a:p>
          <a:p>
            <a:pPr algn="r" rtl="1"/>
            <a:endParaRPr lang="en-US" sz="2600" dirty="0"/>
          </a:p>
          <a:p>
            <a:pPr algn="r" rtl="1"/>
            <a:r>
              <a:rPr lang="en-US" sz="2600" dirty="0" err="1"/>
              <a:t>اداة</a:t>
            </a:r>
            <a:r>
              <a:rPr lang="en-US" sz="2600" dirty="0"/>
              <a:t> </a:t>
            </a:r>
            <a:r>
              <a:rPr lang="en-US" sz="2600" dirty="0" err="1"/>
              <a:t>مناسبة</a:t>
            </a:r>
            <a:r>
              <a:rPr lang="en-US" sz="2600" dirty="0"/>
              <a:t> </a:t>
            </a:r>
            <a:r>
              <a:rPr lang="en-US" sz="2600" dirty="0" err="1"/>
              <a:t>لجمع</a:t>
            </a:r>
            <a:r>
              <a:rPr lang="en-US" sz="2600" dirty="0"/>
              <a:t> </a:t>
            </a:r>
            <a:r>
              <a:rPr lang="en-US" sz="2600" dirty="0" err="1"/>
              <a:t>بيانات</a:t>
            </a:r>
            <a:r>
              <a:rPr lang="en-US" sz="2600" dirty="0"/>
              <a:t> </a:t>
            </a:r>
            <a:r>
              <a:rPr lang="en-US" sz="2600" dirty="0" err="1"/>
              <a:t>تتعلق</a:t>
            </a:r>
            <a:r>
              <a:rPr lang="en-US" sz="2600" dirty="0"/>
              <a:t> </a:t>
            </a:r>
            <a:r>
              <a:rPr lang="en-US" sz="2600" dirty="0" err="1"/>
              <a:t>باراء</a:t>
            </a:r>
            <a:r>
              <a:rPr lang="en-US" sz="2600" dirty="0"/>
              <a:t> </a:t>
            </a:r>
            <a:r>
              <a:rPr lang="en-US" sz="2600" dirty="0" err="1"/>
              <a:t>او</a:t>
            </a:r>
            <a:r>
              <a:rPr lang="en-US" sz="2600" dirty="0"/>
              <a:t> </a:t>
            </a:r>
            <a:r>
              <a:rPr lang="en-US" sz="2600" dirty="0" err="1"/>
              <a:t>اتجاهات</a:t>
            </a:r>
            <a:r>
              <a:rPr lang="en-US" sz="2600" dirty="0"/>
              <a:t> </a:t>
            </a:r>
            <a:r>
              <a:rPr lang="en-US" sz="2600" dirty="0" err="1"/>
              <a:t>المفحوصين</a:t>
            </a:r>
            <a:r>
              <a:rPr lang="en-US" sz="2600" dirty="0"/>
              <a:t> </a:t>
            </a:r>
            <a:r>
              <a:rPr lang="en-US" sz="2600" dirty="0" err="1"/>
              <a:t>حول</a:t>
            </a:r>
            <a:r>
              <a:rPr lang="en-US" sz="2600" dirty="0"/>
              <a:t> </a:t>
            </a:r>
            <a:r>
              <a:rPr lang="en-US" sz="2600" dirty="0" err="1"/>
              <a:t>موضوع</a:t>
            </a:r>
            <a:r>
              <a:rPr lang="en-US" sz="2600" dirty="0"/>
              <a:t> </a:t>
            </a:r>
            <a:r>
              <a:rPr lang="en-US" sz="2600" dirty="0" err="1"/>
              <a:t>معين</a:t>
            </a:r>
            <a:r>
              <a:rPr lang="ar-SA" sz="2600" dirty="0"/>
              <a:t>.</a:t>
            </a:r>
            <a:endParaRPr lang="en-US" sz="2600" dirty="0"/>
          </a:p>
          <a:p>
            <a:pPr algn="r" rtl="1"/>
            <a:endParaRPr lang="en-US" sz="2600" dirty="0"/>
          </a:p>
          <a:p>
            <a:pPr algn="r" rtl="1"/>
            <a:r>
              <a:rPr lang="en-US" sz="2600" dirty="0" err="1"/>
              <a:t>تعطى</a:t>
            </a:r>
            <a:r>
              <a:rPr lang="en-US" sz="2600" dirty="0"/>
              <a:t> </a:t>
            </a:r>
            <a:r>
              <a:rPr lang="en-US" sz="2600" dirty="0" err="1"/>
              <a:t>للمفحوصين</a:t>
            </a:r>
            <a:r>
              <a:rPr lang="en-US" sz="2600" dirty="0"/>
              <a:t> </a:t>
            </a:r>
            <a:r>
              <a:rPr lang="en-US" sz="2600" dirty="0" err="1"/>
              <a:t>اما</a:t>
            </a:r>
            <a:r>
              <a:rPr lang="en-US" sz="2600" dirty="0"/>
              <a:t> </a:t>
            </a:r>
            <a:r>
              <a:rPr lang="en-US" sz="2600" dirty="0" err="1"/>
              <a:t>عن</a:t>
            </a:r>
            <a:r>
              <a:rPr lang="en-US" sz="2600" dirty="0"/>
              <a:t> </a:t>
            </a:r>
            <a:r>
              <a:rPr lang="en-US" sz="2600" dirty="0" err="1"/>
              <a:t>طريق</a:t>
            </a:r>
            <a:r>
              <a:rPr lang="en-US" sz="2600" dirty="0"/>
              <a:t> </a:t>
            </a:r>
            <a:r>
              <a:rPr lang="en-US" sz="2600" dirty="0" err="1"/>
              <a:t>البريد</a:t>
            </a:r>
            <a:r>
              <a:rPr lang="en-US" sz="2600" dirty="0"/>
              <a:t> </a:t>
            </a:r>
            <a:r>
              <a:rPr lang="en-US" sz="2600" dirty="0" err="1"/>
              <a:t>او</a:t>
            </a:r>
            <a:r>
              <a:rPr lang="en-US" sz="2600" dirty="0"/>
              <a:t> </a:t>
            </a:r>
            <a:r>
              <a:rPr lang="en-US" sz="2600" dirty="0" err="1"/>
              <a:t>بالاتصال</a:t>
            </a:r>
            <a:r>
              <a:rPr lang="en-US" sz="2600" dirty="0"/>
              <a:t> </a:t>
            </a:r>
            <a:r>
              <a:rPr lang="en-US" sz="2600" dirty="0" err="1"/>
              <a:t>المباشر</a:t>
            </a:r>
            <a:r>
              <a:rPr lang="ar-SA" sz="2600" dirty="0"/>
              <a:t>.</a:t>
            </a:r>
            <a:r>
              <a:rPr lang="en-US" sz="2600" dirty="0"/>
              <a:t> </a:t>
            </a:r>
          </a:p>
          <a:p>
            <a:pPr marL="0"/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03DDA5-4B3B-4C9A-8680-C32DE9C3AB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270186"/>
            <a:ext cx="6250769" cy="4156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F41460-910A-4078-AE06-6F55CAA5BE6D}"/>
              </a:ext>
            </a:extLst>
          </p:cNvPr>
          <p:cNvSpPr txBox="1"/>
          <p:nvPr/>
        </p:nvSpPr>
        <p:spPr>
          <a:xfrm>
            <a:off x="9089205" y="5226892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lasstalkers.com/socialstudies/social-sba-sample-questionnaire-drug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8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0F56-1458-4EA1-B58D-3289FEF7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420" y="2582545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6000" dirty="0">
                <a:solidFill>
                  <a:srgbClr val="FF0000"/>
                </a:solidFill>
              </a:rPr>
              <a:t>أنواع الاستبانة :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7756AB-21CE-45B1-A3F2-0E151A5689D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8379262"/>
              </p:ext>
            </p:extLst>
          </p:nvPr>
        </p:nvGraphicFramePr>
        <p:xfrm>
          <a:off x="754380" y="365124"/>
          <a:ext cx="6217920" cy="649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40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A3E02-B766-4689-800C-56A41140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ضوابط </a:t>
            </a:r>
            <a:r>
              <a:rPr lang="en-US" sz="2600" dirty="0" err="1">
                <a:solidFill>
                  <a:srgbClr val="FFFFFF"/>
                </a:solidFill>
              </a:rPr>
              <a:t>كتابة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اسئلة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الاستبانة</a:t>
            </a:r>
            <a:endParaRPr lang="en-US" sz="26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C1C771-CC9D-443D-AC00-0D078CD18C7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1627289"/>
              </p:ext>
            </p:extLst>
          </p:nvPr>
        </p:nvGraphicFramePr>
        <p:xfrm>
          <a:off x="3040380" y="91440"/>
          <a:ext cx="8313420" cy="667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30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A07D-60A0-4AE8-B262-A76B9A5F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en-US" dirty="0" err="1"/>
              <a:t>الملاحظة</a:t>
            </a:r>
            <a:r>
              <a:rPr lang="en-US" dirty="0"/>
              <a:t>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6B4368-89D6-402E-B519-AECA8F8A70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2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E8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49B4D-F2C8-412C-9A07-D18D45E21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l" rtl="1"/>
            <a:r>
              <a:rPr lang="en-US" sz="2000" dirty="0" err="1"/>
              <a:t>هي</a:t>
            </a:r>
            <a:r>
              <a:rPr lang="en-US" sz="2000" dirty="0"/>
              <a:t> </a:t>
            </a:r>
            <a:r>
              <a:rPr lang="en-US" sz="2000" dirty="0" err="1"/>
              <a:t>عملية</a:t>
            </a:r>
            <a:r>
              <a:rPr lang="en-US" sz="2000" dirty="0"/>
              <a:t> </a:t>
            </a:r>
            <a:r>
              <a:rPr lang="en-US" sz="2000" dirty="0" err="1"/>
              <a:t>مراقبة</a:t>
            </a:r>
            <a:r>
              <a:rPr lang="en-US" sz="2000" dirty="0"/>
              <a:t> </a:t>
            </a:r>
            <a:r>
              <a:rPr lang="en-US" sz="2000" dirty="0" err="1"/>
              <a:t>ورصد</a:t>
            </a:r>
            <a:r>
              <a:rPr lang="en-US" sz="2000" dirty="0"/>
              <a:t> </a:t>
            </a:r>
            <a:r>
              <a:rPr lang="en-US" sz="2000" dirty="0" err="1"/>
              <a:t>سلوك</a:t>
            </a:r>
            <a:r>
              <a:rPr lang="en-US" sz="2000" dirty="0"/>
              <a:t> </a:t>
            </a:r>
            <a:r>
              <a:rPr lang="en-US" sz="2000" dirty="0" err="1"/>
              <a:t>واداء</a:t>
            </a:r>
            <a:r>
              <a:rPr lang="en-US" sz="2000" dirty="0"/>
              <a:t> </a:t>
            </a:r>
            <a:r>
              <a:rPr lang="en-US" sz="2000" dirty="0" err="1"/>
              <a:t>المفحوصين</a:t>
            </a:r>
            <a:r>
              <a:rPr lang="en-US" sz="2000" dirty="0"/>
              <a:t> </a:t>
            </a:r>
            <a:r>
              <a:rPr lang="en-US" sz="2000" dirty="0" err="1"/>
              <a:t>وفق</a:t>
            </a:r>
            <a:r>
              <a:rPr lang="en-US" sz="2000" dirty="0"/>
              <a:t> </a:t>
            </a:r>
            <a:r>
              <a:rPr lang="en-US" sz="2000" dirty="0" err="1"/>
              <a:t>محكات</a:t>
            </a:r>
            <a:r>
              <a:rPr lang="en-US" sz="2000" dirty="0"/>
              <a:t> </a:t>
            </a:r>
            <a:r>
              <a:rPr lang="en-US" sz="2000" dirty="0" err="1"/>
              <a:t>معينة</a:t>
            </a:r>
            <a:r>
              <a:rPr lang="en-US" sz="2000" dirty="0"/>
              <a:t> . </a:t>
            </a:r>
            <a:r>
              <a:rPr lang="en-US" sz="2000" dirty="0" err="1">
                <a:highlight>
                  <a:srgbClr val="00FFFF"/>
                </a:highlight>
              </a:rPr>
              <a:t>ليتمكن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الباحث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من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وصف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السلوك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وحسب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او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يقوم</a:t>
            </a:r>
            <a:r>
              <a:rPr lang="en-US" sz="2000" dirty="0">
                <a:highlight>
                  <a:srgbClr val="00FFFF"/>
                </a:highlight>
              </a:rPr>
              <a:t>  </a:t>
            </a:r>
            <a:r>
              <a:rPr lang="en-US" sz="2000" dirty="0" err="1">
                <a:highlight>
                  <a:srgbClr val="00FFFF"/>
                </a:highlight>
              </a:rPr>
              <a:t>بوصفه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وتحليله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او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وصفه</a:t>
            </a:r>
            <a:r>
              <a:rPr lang="en-US" sz="2000" dirty="0">
                <a:highlight>
                  <a:srgbClr val="00FFFF"/>
                </a:highlight>
              </a:rPr>
              <a:t> </a:t>
            </a:r>
            <a:r>
              <a:rPr lang="en-US" sz="2000" dirty="0" err="1">
                <a:highlight>
                  <a:srgbClr val="00FFFF"/>
                </a:highlight>
              </a:rPr>
              <a:t>وتقييمه</a:t>
            </a:r>
            <a:r>
              <a:rPr lang="en-US" sz="2000" dirty="0">
                <a:highlight>
                  <a:srgbClr val="00FFFF"/>
                </a:highlight>
              </a:rPr>
              <a:t>.</a:t>
            </a:r>
          </a:p>
          <a:p>
            <a:endParaRPr lang="en-US" sz="2000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366E3-7784-4291-A951-7EF9AD4FDDBD}"/>
              </a:ext>
            </a:extLst>
          </p:cNvPr>
          <p:cNvSpPr txBox="1"/>
          <p:nvPr/>
        </p:nvSpPr>
        <p:spPr>
          <a:xfrm>
            <a:off x="2448774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cmit.mit.edu/observ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B52E-3489-4B4E-8FA2-7DC29A81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en-US" dirty="0" err="1"/>
              <a:t>شروط</a:t>
            </a:r>
            <a:r>
              <a:rPr lang="en-US" dirty="0"/>
              <a:t> </a:t>
            </a:r>
            <a:r>
              <a:rPr lang="en-US" dirty="0" err="1"/>
              <a:t>الملاحظة</a:t>
            </a:r>
            <a:r>
              <a:rPr lang="en-US" dirty="0"/>
              <a:t> </a:t>
            </a:r>
            <a:r>
              <a:rPr lang="en-US" dirty="0" err="1"/>
              <a:t>العلمية</a:t>
            </a:r>
            <a:r>
              <a:rPr lang="en-US" dirty="0"/>
              <a:t> 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CF2299-796C-46EE-B457-21F4D7BB4E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54" r="400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2A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61E24-7DE4-4347-88C0-3D608C2E5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en-US" sz="2000" dirty="0" err="1"/>
              <a:t>موضوعية</a:t>
            </a:r>
            <a:r>
              <a:rPr lang="en-US" sz="2000" dirty="0"/>
              <a:t> </a:t>
            </a:r>
            <a:r>
              <a:rPr lang="en-US" sz="2000" dirty="0" err="1"/>
              <a:t>الملاحظة</a:t>
            </a:r>
            <a:r>
              <a:rPr lang="en-US" sz="2000" dirty="0"/>
              <a:t> </a:t>
            </a:r>
          </a:p>
          <a:p>
            <a:pPr algn="r" rtl="1"/>
            <a:r>
              <a:rPr lang="en-US" sz="2000" dirty="0" err="1"/>
              <a:t>كلية</a:t>
            </a:r>
            <a:r>
              <a:rPr lang="en-US" sz="2000" dirty="0"/>
              <a:t> </a:t>
            </a:r>
            <a:r>
              <a:rPr lang="en-US" sz="2000" dirty="0" err="1"/>
              <a:t>الملاحظة</a:t>
            </a:r>
            <a:r>
              <a:rPr lang="en-US" sz="2000" dirty="0"/>
              <a:t> </a:t>
            </a:r>
            <a:r>
              <a:rPr lang="en-US" sz="2000" dirty="0" err="1"/>
              <a:t>اي</a:t>
            </a:r>
            <a:r>
              <a:rPr lang="en-US" sz="2000" dirty="0"/>
              <a:t> </a:t>
            </a:r>
            <a:r>
              <a:rPr lang="en-US" sz="2000" dirty="0" err="1"/>
              <a:t>عدم</a:t>
            </a:r>
            <a:r>
              <a:rPr lang="en-US" sz="2000" dirty="0"/>
              <a:t> </a:t>
            </a:r>
            <a:r>
              <a:rPr lang="en-US" sz="2000" dirty="0" err="1"/>
              <a:t>اهمال</a:t>
            </a:r>
            <a:r>
              <a:rPr lang="en-US" sz="2000" dirty="0"/>
              <a:t> </a:t>
            </a:r>
            <a:r>
              <a:rPr lang="en-US" sz="2000" dirty="0" err="1"/>
              <a:t>اي</a:t>
            </a:r>
            <a:r>
              <a:rPr lang="en-US" sz="2000" dirty="0"/>
              <a:t> </a:t>
            </a:r>
            <a:r>
              <a:rPr lang="en-US" sz="2000" dirty="0" err="1"/>
              <a:t>عنصر</a:t>
            </a:r>
            <a:r>
              <a:rPr lang="en-US" sz="2000" dirty="0"/>
              <a:t> </a:t>
            </a:r>
            <a:r>
              <a:rPr lang="en-US" sz="2000" dirty="0" err="1"/>
              <a:t>من</a:t>
            </a:r>
            <a:r>
              <a:rPr lang="en-US" sz="2000" dirty="0"/>
              <a:t> </a:t>
            </a:r>
            <a:r>
              <a:rPr lang="en-US" sz="2000" dirty="0" err="1"/>
              <a:t>عناصر</a:t>
            </a:r>
            <a:r>
              <a:rPr lang="en-US" sz="2000" dirty="0"/>
              <a:t> </a:t>
            </a:r>
            <a:r>
              <a:rPr lang="en-US" sz="2000" dirty="0" err="1"/>
              <a:t>الموقف</a:t>
            </a:r>
            <a:r>
              <a:rPr lang="en-US" sz="2000" dirty="0"/>
              <a:t> </a:t>
            </a:r>
            <a:r>
              <a:rPr lang="en-US" sz="2000" dirty="0" err="1"/>
              <a:t>الملاحظ</a:t>
            </a:r>
            <a:r>
              <a:rPr lang="en-US" sz="2000" dirty="0"/>
              <a:t> </a:t>
            </a:r>
          </a:p>
          <a:p>
            <a:pPr algn="r" rtl="1"/>
            <a:r>
              <a:rPr lang="en-US" sz="2000" dirty="0" err="1"/>
              <a:t>استخدام</a:t>
            </a:r>
            <a:r>
              <a:rPr lang="en-US" sz="2000" dirty="0"/>
              <a:t> </a:t>
            </a:r>
            <a:r>
              <a:rPr lang="en-US" sz="2000" dirty="0" err="1"/>
              <a:t>الادوات</a:t>
            </a:r>
            <a:r>
              <a:rPr lang="en-US" sz="2000" dirty="0"/>
              <a:t> </a:t>
            </a:r>
            <a:r>
              <a:rPr lang="en-US" sz="2000" dirty="0" err="1"/>
              <a:t>العلميه</a:t>
            </a:r>
            <a:r>
              <a:rPr lang="en-US" sz="2000" dirty="0"/>
              <a:t> </a:t>
            </a:r>
            <a:r>
              <a:rPr lang="en-US" sz="2000" dirty="0" err="1"/>
              <a:t>بالملاحظة</a:t>
            </a:r>
            <a:r>
              <a:rPr lang="en-US" sz="2000" dirty="0"/>
              <a:t> </a:t>
            </a:r>
          </a:p>
          <a:p>
            <a:pPr algn="r" rtl="1"/>
            <a:r>
              <a:rPr lang="en-US" sz="2000" dirty="0" err="1"/>
              <a:t>تمسك</a:t>
            </a:r>
            <a:r>
              <a:rPr lang="en-US" sz="2000" dirty="0"/>
              <a:t> </a:t>
            </a:r>
            <a:r>
              <a:rPr lang="en-US" sz="2000" dirty="0" err="1"/>
              <a:t>الملاحظ</a:t>
            </a:r>
            <a:r>
              <a:rPr lang="en-US" sz="2000" dirty="0"/>
              <a:t> </a:t>
            </a:r>
            <a:r>
              <a:rPr lang="en-US" sz="2000" dirty="0" err="1"/>
              <a:t>بالروح</a:t>
            </a:r>
            <a:r>
              <a:rPr lang="en-US" sz="2000" dirty="0"/>
              <a:t> </a:t>
            </a:r>
            <a:r>
              <a:rPr lang="en-US" sz="2000" dirty="0" err="1"/>
              <a:t>العلمية</a:t>
            </a:r>
            <a:r>
              <a:rPr lang="en-US" sz="2000" dirty="0"/>
              <a:t> </a:t>
            </a:r>
            <a:r>
              <a:rPr lang="en-US" sz="2000" dirty="0" err="1"/>
              <a:t>وبالصفات</a:t>
            </a:r>
            <a:r>
              <a:rPr lang="en-US" sz="2000" dirty="0"/>
              <a:t> </a:t>
            </a:r>
            <a:r>
              <a:rPr lang="en-US" sz="2000" dirty="0" err="1"/>
              <a:t>العقلية</a:t>
            </a:r>
            <a:r>
              <a:rPr lang="en-US" sz="2000" dirty="0"/>
              <a:t> </a:t>
            </a:r>
            <a:r>
              <a:rPr lang="en-US" sz="2000" dirty="0" err="1"/>
              <a:t>والخلقية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DE288-009A-433D-97D2-3932FC18FD7B}"/>
              </a:ext>
            </a:extLst>
          </p:cNvPr>
          <p:cNvSpPr txBox="1"/>
          <p:nvPr/>
        </p:nvSpPr>
        <p:spPr>
          <a:xfrm>
            <a:off x="2328549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r.wikipedia.org/wiki/%D9%83%D9%8A%D9%85%D9%8A%D8%A7%D8%A1_%D8%B9%D8%B6%D9%88%D9%8A%D8%A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3BED-862D-442A-BD11-703A40A7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6000" dirty="0">
                <a:solidFill>
                  <a:srgbClr val="FF0000"/>
                </a:solidFill>
              </a:rPr>
              <a:t>أنواع الملاحظة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A081DF-0662-40FB-A94C-8A49BD1FD7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2500715"/>
              </p:ext>
            </p:extLst>
          </p:nvPr>
        </p:nvGraphicFramePr>
        <p:xfrm>
          <a:off x="518160" y="0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E2D91C-6819-44B0-A87C-36C3841D479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7717857"/>
              </p:ext>
            </p:extLst>
          </p:nvPr>
        </p:nvGraphicFramePr>
        <p:xfrm>
          <a:off x="5935980" y="2506662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703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58FC0A-DDA1-49F7-A823-600EC1811D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3518096"/>
              </p:ext>
            </p:extLst>
          </p:nvPr>
        </p:nvGraphicFramePr>
        <p:xfrm>
          <a:off x="563880" y="-351155"/>
          <a:ext cx="5654040" cy="470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328C9C-4134-4EB8-B1D5-F14A84784D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8718066"/>
              </p:ext>
            </p:extLst>
          </p:nvPr>
        </p:nvGraphicFramePr>
        <p:xfrm>
          <a:off x="6096000" y="2388870"/>
          <a:ext cx="5654040" cy="470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826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4F066-D5FF-4F6E-851B-9486F9E9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المقابلة</a:t>
            </a:r>
            <a:r>
              <a:rPr lang="ar-SA" sz="4800" dirty="0">
                <a:solidFill>
                  <a:srgbClr val="FFFFFF"/>
                </a:solidFill>
              </a:rPr>
              <a:t>: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4605F-2F6F-4D5A-935B-08C5B9BCD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حوار بين شخصين بهدف استثارة معلومات المفحوص وارائه 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71F34C-4497-4DC4-A2E5-2E9CBB1932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1245725"/>
            <a:ext cx="6553545" cy="4374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DAAEB3-F5A1-4905-B3D9-E8C895C4B963}"/>
              </a:ext>
            </a:extLst>
          </p:cNvPr>
          <p:cNvSpPr txBox="1"/>
          <p:nvPr/>
        </p:nvSpPr>
        <p:spPr>
          <a:xfrm>
            <a:off x="9400325" y="5420161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Vox_popul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6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4BA0-2B6B-42C9-9200-10B1F0D7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6000" dirty="0">
                <a:solidFill>
                  <a:srgbClr val="FF0000"/>
                </a:solidFill>
              </a:rPr>
              <a:t>أنواع المقابلة :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3BF3629-8651-4030-BF79-183B5E9608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0573079"/>
              </p:ext>
            </p:extLst>
          </p:nvPr>
        </p:nvGraphicFramePr>
        <p:xfrm>
          <a:off x="346710" y="-31892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48134B-55D0-4782-81AF-45B81DBE7FD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23168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31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4D1B49-1FD5-4621-B4F5-81BFEDE8A4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1863914"/>
              </p:ext>
            </p:extLst>
          </p:nvPr>
        </p:nvGraphicFramePr>
        <p:xfrm>
          <a:off x="346710" y="-998379"/>
          <a:ext cx="7185660" cy="597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A22574-A94A-4F4B-AD7B-31805B1E4F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3286365"/>
              </p:ext>
            </p:extLst>
          </p:nvPr>
        </p:nvGraphicFramePr>
        <p:xfrm>
          <a:off x="6096000" y="2644457"/>
          <a:ext cx="5970270" cy="465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67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46E640-EABA-4C0D-A10D-08EB69B0A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05" t="54798" r="28821" b="17738"/>
          <a:stretch/>
        </p:blipFill>
        <p:spPr>
          <a:xfrm>
            <a:off x="0" y="571501"/>
            <a:ext cx="12191999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0A18D7-B819-44BC-9AFF-005A2D8E1C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5072124"/>
              </p:ext>
            </p:extLst>
          </p:nvPr>
        </p:nvGraphicFramePr>
        <p:xfrm>
          <a:off x="937260" y="880110"/>
          <a:ext cx="10416540" cy="529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83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B6FB81-29C2-4E36-B44F-A28C9601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تصنيف أسئلة المقابلة: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53FC1E-9B5A-4409-9B3B-2242CA497F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884904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42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4348A9-BD4F-4676-A8DA-0DC45600AC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5735" t="27620" r="25295" b="1904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0092E-A9B8-42C0-A369-DD6526B6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4000">
                <a:solidFill>
                  <a:srgbClr val="FFFFFF"/>
                </a:solidFill>
              </a:rPr>
              <a:t>مفهوم البحث العلمي :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FCE0-DFCD-4F13-9A13-E37CA34D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ar-SA" sz="2000">
                <a:solidFill>
                  <a:srgbClr val="000000"/>
                </a:solidFill>
                <a:highlight>
                  <a:srgbClr val="FFFF00"/>
                </a:highlight>
              </a:rPr>
              <a:t>هو الدراسه العلميه الدقيقه والمنظمة </a:t>
            </a:r>
            <a:r>
              <a:rPr lang="ar-SA" sz="2000">
                <a:solidFill>
                  <a:srgbClr val="000000"/>
                </a:solidFill>
              </a:rPr>
              <a:t>لموضوع معين </a:t>
            </a:r>
            <a:r>
              <a:rPr lang="ar-SA" sz="2000">
                <a:solidFill>
                  <a:srgbClr val="000000"/>
                </a:solidFill>
                <a:highlight>
                  <a:srgbClr val="FF0000"/>
                </a:highlight>
              </a:rPr>
              <a:t>للوصول الى حقائق </a:t>
            </a:r>
            <a:r>
              <a:rPr lang="ar-SA" sz="2000">
                <a:solidFill>
                  <a:srgbClr val="000000"/>
                </a:solidFill>
              </a:rPr>
              <a:t>يمكن توصيلها والاستفادة منها </a:t>
            </a:r>
            <a:r>
              <a:rPr lang="ar-SA" sz="2000">
                <a:solidFill>
                  <a:srgbClr val="000000"/>
                </a:solidFill>
                <a:highlight>
                  <a:srgbClr val="00FFFF"/>
                </a:highlight>
              </a:rPr>
              <a:t>والتحقق من صدقها .</a:t>
            </a:r>
            <a:endParaRPr lang="en-US" sz="200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6067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14D83-42EA-4719-99F9-E452A09E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4000" dirty="0">
                <a:solidFill>
                  <a:srgbClr val="FFFFFF"/>
                </a:solidFill>
              </a:rPr>
              <a:t>ماهي أهمية البحث العلمي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7D3155-812F-42A6-8E49-F10FEF9A4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425731"/>
              </p:ext>
            </p:extLst>
          </p:nvPr>
        </p:nvGraphicFramePr>
        <p:xfrm>
          <a:off x="0" y="2066924"/>
          <a:ext cx="12192000" cy="3964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597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08969-BDCF-480E-A5AB-5902E720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 rtl="1"/>
            <a:r>
              <a:rPr lang="ar-SA" sz="2600" dirty="0">
                <a:solidFill>
                  <a:srgbClr val="FFFFFF"/>
                </a:solidFill>
              </a:rPr>
              <a:t>ماهي شروط البحث العلمي</a:t>
            </a:r>
            <a:endParaRPr lang="en-US" sz="26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CD0668-043E-41F6-AB35-C1D7AF4EC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282401"/>
              </p:ext>
            </p:extLst>
          </p:nvPr>
        </p:nvGraphicFramePr>
        <p:xfrm>
          <a:off x="3166082" y="840498"/>
          <a:ext cx="9340243" cy="517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24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1C860-1FC2-4D23-A498-0D4E9939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4000">
                <a:solidFill>
                  <a:srgbClr val="FFFFFF"/>
                </a:solidFill>
              </a:rPr>
              <a:t>ادوات البحث العلمي :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E308-2114-4627-AAB8-E6185CDC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ar-SA" sz="2000">
                <a:solidFill>
                  <a:srgbClr val="000000"/>
                </a:solidFill>
              </a:rPr>
              <a:t>هي الادوات التي يختارها الباحث لجمع المعلومات المطلوبة مثل الملاحظة و الاستبيان و الاختبار والمقابلة وذلك وفقا لطبيعة مشكلة البحث 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1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180D-08E9-496F-B02A-DF1CFE69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عوامل تحديد ادوات البحث العلمي: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8531D1-D649-4693-B066-030CA70540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9776126"/>
              </p:ext>
            </p:extLst>
          </p:nvPr>
        </p:nvGraphicFramePr>
        <p:xfrm>
          <a:off x="838199" y="1619250"/>
          <a:ext cx="9420225" cy="455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85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800D2E-9976-4F04-8A49-14840A03A9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5784" t="25659" r="25919" b="19962"/>
          <a:stretch/>
        </p:blipFill>
        <p:spPr>
          <a:xfrm>
            <a:off x="-2255" y="0"/>
            <a:ext cx="12194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9CF-7D0A-4977-8078-5724E3BD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845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6000" dirty="0">
                <a:solidFill>
                  <a:srgbClr val="FF0000"/>
                </a:solidFill>
              </a:rPr>
              <a:t>مواصفات الاختبار الجيد 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37DB-60F1-496D-AFE0-C374207D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525" y="2506662"/>
            <a:ext cx="5181600" cy="4351338"/>
          </a:xfrm>
        </p:spPr>
        <p:txBody>
          <a:bodyPr/>
          <a:lstStyle/>
          <a:p>
            <a:pPr algn="r" rtl="1"/>
            <a:r>
              <a:rPr lang="ar-SA" dirty="0"/>
              <a:t>تستخدم بالدراسات الوصفيه والتجريبية والنفسية والتربوية لوصف وقياس جوانب معينة من السلوك الانساني. </a:t>
            </a:r>
          </a:p>
          <a:p>
            <a:pPr marL="0" indent="0" algn="r" rtl="1">
              <a:buNone/>
            </a:pPr>
            <a:endParaRPr lang="ar-SA" dirty="0"/>
          </a:p>
          <a:p>
            <a:pPr algn="r" rtl="1"/>
            <a:r>
              <a:rPr lang="ar-SA" dirty="0"/>
              <a:t>تهدف الى قياس الذكاء والقدرات المختلفة للمفحوص 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توضع نتائجها بصورة كمية. </a:t>
            </a:r>
          </a:p>
          <a:p>
            <a:pPr algn="r" rtl="1"/>
            <a:endParaRPr lang="ar-SA" dirty="0"/>
          </a:p>
          <a:p>
            <a:pPr algn="r" rtl="1"/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49FBCB-B842-48D3-9109-2A8CE488C5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0063250"/>
              </p:ext>
            </p:extLst>
          </p:nvPr>
        </p:nvGraphicFramePr>
        <p:xfrm>
          <a:off x="161925" y="615950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07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535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مفهوم البحث العلمي :</vt:lpstr>
      <vt:lpstr>ماهي أهمية البحث العلمي</vt:lpstr>
      <vt:lpstr>ماهي شروط البحث العلمي</vt:lpstr>
      <vt:lpstr>ادوات البحث العلمي :</vt:lpstr>
      <vt:lpstr>عوامل تحديد ادوات البحث العلمي:</vt:lpstr>
      <vt:lpstr>PowerPoint Presentation</vt:lpstr>
      <vt:lpstr>مواصفات الاختبار الجيد :</vt:lpstr>
      <vt:lpstr>الاستبيان</vt:lpstr>
      <vt:lpstr>أنواع الاستبانة :</vt:lpstr>
      <vt:lpstr>ضوابط كتابة اسئلة الاستبانة</vt:lpstr>
      <vt:lpstr>الملاحظة:</vt:lpstr>
      <vt:lpstr>شروط الملاحظة العلمية :</vt:lpstr>
      <vt:lpstr>أنواع الملاحظة</vt:lpstr>
      <vt:lpstr>PowerPoint Presentation</vt:lpstr>
      <vt:lpstr>المقابلة:</vt:lpstr>
      <vt:lpstr>أنواع المقابلة :</vt:lpstr>
      <vt:lpstr>PowerPoint Presentation</vt:lpstr>
      <vt:lpstr>PowerPoint Presentation</vt:lpstr>
      <vt:lpstr>تصنيف أسئلة المقابلة: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sara</dc:creator>
  <cp:lastModifiedBy>sara sara</cp:lastModifiedBy>
  <cp:revision>21</cp:revision>
  <dcterms:created xsi:type="dcterms:W3CDTF">2019-10-12T12:20:48Z</dcterms:created>
  <dcterms:modified xsi:type="dcterms:W3CDTF">2019-10-12T16:06:02Z</dcterms:modified>
</cp:coreProperties>
</file>